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7" r:id="rId1"/>
  </p:sldMasterIdLst>
  <p:notesMasterIdLst>
    <p:notesMasterId r:id="rId42"/>
  </p:notesMasterIdLst>
  <p:handoutMasterIdLst>
    <p:handoutMasterId r:id="rId43"/>
  </p:handoutMasterIdLst>
  <p:sldIdLst>
    <p:sldId id="413" r:id="rId2"/>
    <p:sldId id="377" r:id="rId3"/>
    <p:sldId id="374" r:id="rId4"/>
    <p:sldId id="371" r:id="rId5"/>
    <p:sldId id="372" r:id="rId6"/>
    <p:sldId id="380" r:id="rId7"/>
    <p:sldId id="378" r:id="rId8"/>
    <p:sldId id="407" r:id="rId9"/>
    <p:sldId id="408" r:id="rId10"/>
    <p:sldId id="382" r:id="rId11"/>
    <p:sldId id="409" r:id="rId12"/>
    <p:sldId id="410" r:id="rId13"/>
    <p:sldId id="387" r:id="rId14"/>
    <p:sldId id="412" r:id="rId15"/>
    <p:sldId id="376" r:id="rId16"/>
    <p:sldId id="385" r:id="rId17"/>
    <p:sldId id="386" r:id="rId18"/>
    <p:sldId id="388" r:id="rId19"/>
    <p:sldId id="397" r:id="rId20"/>
    <p:sldId id="402" r:id="rId21"/>
    <p:sldId id="398" r:id="rId22"/>
    <p:sldId id="403" r:id="rId23"/>
    <p:sldId id="399" r:id="rId24"/>
    <p:sldId id="404" r:id="rId25"/>
    <p:sldId id="400" r:id="rId26"/>
    <p:sldId id="405" r:id="rId27"/>
    <p:sldId id="401" r:id="rId28"/>
    <p:sldId id="406" r:id="rId29"/>
    <p:sldId id="381" r:id="rId30"/>
    <p:sldId id="383" r:id="rId31"/>
    <p:sldId id="391" r:id="rId32"/>
    <p:sldId id="392" r:id="rId33"/>
    <p:sldId id="393" r:id="rId34"/>
    <p:sldId id="395" r:id="rId35"/>
    <p:sldId id="396" r:id="rId36"/>
    <p:sldId id="394" r:id="rId37"/>
    <p:sldId id="375" r:id="rId38"/>
    <p:sldId id="389" r:id="rId39"/>
    <p:sldId id="411" r:id="rId40"/>
    <p:sldId id="353" r:id="rId41"/>
  </p:sldIdLst>
  <p:sldSz cx="9144000" cy="5143500" type="screen16x9"/>
  <p:notesSz cx="6858000" cy="9144000"/>
  <p:embeddedFontLst>
    <p:embeddedFont>
      <p:font typeface="微軟正黑體" pitchFamily="34" charset="-120"/>
      <p:regular r:id="rId44"/>
      <p:bold r:id="rId45"/>
    </p:embeddedFont>
    <p:embeddedFont>
      <p:font typeface="Verdana" pitchFamily="34" charset="0"/>
      <p:regular r:id="rId46"/>
      <p:bold r:id="rId47"/>
      <p:italic r:id="rId48"/>
      <p:boldItalic r:id="rId49"/>
    </p:embeddedFont>
    <p:embeddedFont>
      <p:font typeface="Calibri" pitchFamily="34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chael Wang" initials="M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20FCAFA0-54DC-48D3-A618-F2035D3521AA}">
  <a:tblStyle styleId="{20FCAFA0-54DC-48D3-A618-F2035D3521AA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>
          <a:top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TxStyle b="off" i="off"/>
      <a:tcStyle>
        <a:tcBdr/>
      </a:tcStyle>
    </a:band2V>
    <a:lastCol>
      <a:tcTxStyle b="on" i="off"/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lastCol>
    <a:firstCol>
      <a:tcTxStyle b="on" i="off"/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firstCol>
    <a:lastRow>
      <a:tcTxStyle b="on" i="off"/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A6485BC2-E66E-4A0F-BF00-559964833F44}" styleName="Table_1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DEEE8"/>
          </a:solidFill>
        </a:fill>
      </a:tcStyle>
    </a:wholeTbl>
    <a:band1H>
      <a:tcTxStyle b="off" i="off"/>
      <a:tcStyle>
        <a:tcBdr/>
        <a:fill>
          <a:solidFill>
            <a:srgbClr val="FCDCCE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FCDCCE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F79646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F7964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79646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79646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138A474F-1618-4207-A2C2-C435FA71E694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EE009F5-592B-4C65-B3F5-E9D4F649E2BD}" styleName="Table_3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4DBEA2BD-6DD1-44C2-AE70-9AF21FFC50CC}" styleName="Table_4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4F81BD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4F81BD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4F81BD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F81BD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8951" autoAdjust="0"/>
    <p:restoredTop sz="75711" autoAdjust="0"/>
  </p:normalViewPr>
  <p:slideViewPr>
    <p:cSldViewPr snapToGrid="0" snapToObjects="1">
      <p:cViewPr varScale="1">
        <p:scale>
          <a:sx n="74" d="100"/>
          <a:sy n="74" d="100"/>
        </p:scale>
        <p:origin x="-90" y="-88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69" d="100"/>
          <a:sy n="69" d="100"/>
        </p:scale>
        <p:origin x="-3568" y="-11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font" Target="fonts/font5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E129F8-AC76-4862-B0F6-5A05D057CA89}" type="doc">
      <dgm:prSet loTypeId="urn:microsoft.com/office/officeart/2005/8/layout/hierarchy2" loCatId="hierarchy" qsTypeId="urn:microsoft.com/office/officeart/2005/8/quickstyle/simple5" qsCatId="simple" csTypeId="urn:microsoft.com/office/officeart/2005/8/colors/colorful1#2" csCatId="colorful" phldr="1"/>
      <dgm:spPr/>
      <dgm:t>
        <a:bodyPr/>
        <a:lstStyle/>
        <a:p>
          <a:endParaRPr lang="en-US"/>
        </a:p>
      </dgm:t>
    </dgm:pt>
    <dgm:pt modelId="{5D9E4649-4800-46F5-91C2-FB8BDF39E2AC}">
      <dgm:prSet phldrT="[Text]" custT="1"/>
      <dgm:spPr>
        <a:solidFill>
          <a:schemeClr val="bg2">
            <a:lumMod val="60000"/>
            <a:lumOff val="40000"/>
          </a:schemeClr>
        </a:solidFill>
      </dgm:spPr>
      <dgm:t>
        <a:bodyPr anchor="ctr"/>
        <a:lstStyle/>
        <a:p>
          <a:r>
            <a:rPr lang="en-US" sz="2400" b="1" dirty="0" err="1" smtClean="0">
              <a:solidFill>
                <a:schemeClr val="bg1"/>
              </a:solidFill>
              <a:latin typeface="+mn-lt"/>
            </a:rPr>
            <a:t>QuAI</a:t>
          </a:r>
          <a:endParaRPr lang="en-US" sz="2400" b="1" dirty="0">
            <a:solidFill>
              <a:schemeClr val="bg1"/>
            </a:solidFill>
            <a:latin typeface="+mn-lt"/>
          </a:endParaRPr>
        </a:p>
      </dgm:t>
    </dgm:pt>
    <dgm:pt modelId="{57A251D7-181A-448E-B27E-0C2DA40529E0}" type="parTrans" cxnId="{7F5D651D-4AFB-4712-B785-1DB0F3AC86F4}">
      <dgm:prSet/>
      <dgm:spPr/>
      <dgm:t>
        <a:bodyPr/>
        <a:lstStyle/>
        <a:p>
          <a:endParaRPr lang="en-US"/>
        </a:p>
      </dgm:t>
    </dgm:pt>
    <dgm:pt modelId="{E8B9AB71-050F-48E1-BCE1-4F1BA518E5B8}" type="sibTrans" cxnId="{7F5D651D-4AFB-4712-B785-1DB0F3AC86F4}">
      <dgm:prSet/>
      <dgm:spPr/>
      <dgm:t>
        <a:bodyPr/>
        <a:lstStyle/>
        <a:p>
          <a:endParaRPr lang="en-US"/>
        </a:p>
      </dgm:t>
    </dgm:pt>
    <dgm:pt modelId="{90114BB8-E9DD-4C40-8A0C-CE0A895FB873}" type="asst">
      <dgm:prSet phldrT="[Text]" custT="1"/>
      <dgm:spPr>
        <a:solidFill>
          <a:srgbClr val="FF6600"/>
        </a:solidFill>
      </dgm:spPr>
      <dgm:t>
        <a:bodyPr/>
        <a:lstStyle/>
        <a:p>
          <a:r>
            <a:rPr lang="en-US" sz="1400" b="1" dirty="0" smtClean="0">
              <a:latin typeface="+mn-lt"/>
            </a:rPr>
            <a:t>Machine Learning</a:t>
          </a:r>
          <a:endParaRPr lang="en-US" sz="1400" b="1" dirty="0">
            <a:latin typeface="+mn-lt"/>
          </a:endParaRPr>
        </a:p>
      </dgm:t>
    </dgm:pt>
    <dgm:pt modelId="{B1901322-E0C9-4839-B0F9-6546B78DF053}" type="parTrans" cxnId="{521B17A8-B816-4521-A25C-D4C0405B8CD9}">
      <dgm:prSet/>
      <dgm:spPr>
        <a:ln w="12700" cmpd="sng">
          <a:solidFill>
            <a:srgbClr val="C00000"/>
          </a:solidFill>
        </a:ln>
      </dgm:spPr>
      <dgm:t>
        <a:bodyPr/>
        <a:lstStyle/>
        <a:p>
          <a:endParaRPr lang="en-US"/>
        </a:p>
      </dgm:t>
    </dgm:pt>
    <dgm:pt modelId="{EB5A5DCE-2561-4BB9-8E29-1E73124CBA52}" type="sibTrans" cxnId="{521B17A8-B816-4521-A25C-D4C0405B8CD9}">
      <dgm:prSet/>
      <dgm:spPr/>
      <dgm:t>
        <a:bodyPr/>
        <a:lstStyle/>
        <a:p>
          <a:endParaRPr lang="en-US"/>
        </a:p>
      </dgm:t>
    </dgm:pt>
    <dgm:pt modelId="{12C9B27D-7C42-4001-86BD-7AB0D97B07E8}">
      <dgm:prSet phldrT="[Text]" custT="1"/>
      <dgm:spPr>
        <a:solidFill>
          <a:srgbClr val="FF6600"/>
        </a:solidFill>
      </dgm:spPr>
      <dgm:t>
        <a:bodyPr/>
        <a:lstStyle/>
        <a:p>
          <a:r>
            <a:rPr lang="en-US" sz="1400" b="1" dirty="0" smtClean="0">
              <a:latin typeface="+mn-lt"/>
            </a:rPr>
            <a:t>Speech</a:t>
          </a:r>
          <a:endParaRPr lang="en-US" sz="1400" b="1" dirty="0">
            <a:latin typeface="+mn-lt"/>
          </a:endParaRPr>
        </a:p>
      </dgm:t>
    </dgm:pt>
    <dgm:pt modelId="{99113F7A-6172-45D5-A8E6-22440E8BBC11}" type="parTrans" cxnId="{88115E51-9D36-4B0E-8A36-54B9A2A7192B}">
      <dgm:prSet/>
      <dgm:spPr>
        <a:ln w="12700" cmpd="sng">
          <a:solidFill>
            <a:srgbClr val="C00000"/>
          </a:solidFill>
        </a:ln>
      </dgm:spPr>
      <dgm:t>
        <a:bodyPr/>
        <a:lstStyle/>
        <a:p>
          <a:endParaRPr lang="en-US"/>
        </a:p>
      </dgm:t>
    </dgm:pt>
    <dgm:pt modelId="{684A714B-9E77-453D-A472-3A4557DC3D1D}" type="sibTrans" cxnId="{88115E51-9D36-4B0E-8A36-54B9A2A7192B}">
      <dgm:prSet/>
      <dgm:spPr/>
      <dgm:t>
        <a:bodyPr/>
        <a:lstStyle/>
        <a:p>
          <a:endParaRPr lang="en-US"/>
        </a:p>
      </dgm:t>
    </dgm:pt>
    <dgm:pt modelId="{F511097C-C0FB-4836-8792-C090B6DD9FF7}">
      <dgm:prSet phldrT="[Text]" custT="1"/>
      <dgm:spPr>
        <a:solidFill>
          <a:srgbClr val="FF6600"/>
        </a:solidFill>
      </dgm:spPr>
      <dgm:t>
        <a:bodyPr/>
        <a:lstStyle/>
        <a:p>
          <a:r>
            <a:rPr lang="en-US" sz="1400" b="1" dirty="0" smtClean="0">
              <a:latin typeface="+mn-lt"/>
            </a:rPr>
            <a:t>Robotics</a:t>
          </a:r>
          <a:endParaRPr lang="en-US" sz="1400" b="1" dirty="0">
            <a:latin typeface="+mn-lt"/>
          </a:endParaRPr>
        </a:p>
      </dgm:t>
    </dgm:pt>
    <dgm:pt modelId="{5BBA2F47-229C-4619-8EC5-07379D2C9250}" type="parTrans" cxnId="{2EE69E81-C467-4352-AFDF-206EE17E9B82}">
      <dgm:prSet/>
      <dgm:spPr>
        <a:ln w="12700" cmpd="sng">
          <a:solidFill>
            <a:srgbClr val="C00000"/>
          </a:solidFill>
        </a:ln>
      </dgm:spPr>
      <dgm:t>
        <a:bodyPr/>
        <a:lstStyle/>
        <a:p>
          <a:endParaRPr lang="en-US"/>
        </a:p>
      </dgm:t>
    </dgm:pt>
    <dgm:pt modelId="{B32E0A60-C2AD-49B9-A337-9F10E008FD3C}" type="sibTrans" cxnId="{2EE69E81-C467-4352-AFDF-206EE17E9B82}">
      <dgm:prSet/>
      <dgm:spPr/>
      <dgm:t>
        <a:bodyPr/>
        <a:lstStyle/>
        <a:p>
          <a:endParaRPr lang="en-US"/>
        </a:p>
      </dgm:t>
    </dgm:pt>
    <dgm:pt modelId="{9D14BDA0-360D-490B-B3E3-9E007659E6FF}">
      <dgm:prSet phldrT="[Text]" custT="1"/>
      <dgm:spPr>
        <a:solidFill>
          <a:srgbClr val="FF6600"/>
        </a:solidFill>
      </dgm:spPr>
      <dgm:t>
        <a:bodyPr/>
        <a:lstStyle/>
        <a:p>
          <a:r>
            <a:rPr lang="en-US" sz="1400" b="1" dirty="0" smtClean="0">
              <a:latin typeface="+mn-lt"/>
            </a:rPr>
            <a:t>Vision</a:t>
          </a:r>
          <a:endParaRPr lang="en-US" sz="1400" b="1" dirty="0">
            <a:latin typeface="+mn-lt"/>
          </a:endParaRPr>
        </a:p>
      </dgm:t>
    </dgm:pt>
    <dgm:pt modelId="{1296DBDA-55F2-4561-AEDF-A7F1914BF670}" type="parTrans" cxnId="{EB71FF87-643F-4E90-8FFB-22A565321A62}">
      <dgm:prSet/>
      <dgm:spPr>
        <a:ln w="12700" cmpd="sng">
          <a:solidFill>
            <a:srgbClr val="C00000"/>
          </a:solidFill>
        </a:ln>
      </dgm:spPr>
      <dgm:t>
        <a:bodyPr/>
        <a:lstStyle/>
        <a:p>
          <a:endParaRPr lang="en-US"/>
        </a:p>
      </dgm:t>
    </dgm:pt>
    <dgm:pt modelId="{02410683-8A30-401A-87B4-41E5D10B0895}" type="sibTrans" cxnId="{EB71FF87-643F-4E90-8FFB-22A565321A62}">
      <dgm:prSet/>
      <dgm:spPr/>
      <dgm:t>
        <a:bodyPr/>
        <a:lstStyle/>
        <a:p>
          <a:endParaRPr lang="en-US"/>
        </a:p>
      </dgm:t>
    </dgm:pt>
    <dgm:pt modelId="{07A1CBC9-20D2-4DE7-A675-E380C22734DB}" type="asst">
      <dgm:prSet phldrT="[Text]" custT="1"/>
      <dgm:spPr>
        <a:solidFill>
          <a:srgbClr val="FF6600"/>
        </a:solidFill>
      </dgm:spPr>
      <dgm:t>
        <a:bodyPr/>
        <a:lstStyle/>
        <a:p>
          <a:r>
            <a:rPr lang="en-US" sz="1400" b="1" dirty="0" smtClean="0">
              <a:latin typeface="+mn-lt"/>
            </a:rPr>
            <a:t>NLP</a:t>
          </a:r>
          <a:endParaRPr lang="en-US" sz="1400" b="1" dirty="0">
            <a:latin typeface="+mn-lt"/>
          </a:endParaRPr>
        </a:p>
      </dgm:t>
    </dgm:pt>
    <dgm:pt modelId="{088A98CF-36F8-49C5-972C-EEFB11CC1FEE}" type="parTrans" cxnId="{5810628E-C10F-4B6A-9EA9-EBFC24C63F97}">
      <dgm:prSet/>
      <dgm:spPr>
        <a:ln w="12700" cmpd="sng">
          <a:solidFill>
            <a:srgbClr val="C00000"/>
          </a:solidFill>
        </a:ln>
      </dgm:spPr>
      <dgm:t>
        <a:bodyPr/>
        <a:lstStyle/>
        <a:p>
          <a:endParaRPr lang="en-US"/>
        </a:p>
      </dgm:t>
    </dgm:pt>
    <dgm:pt modelId="{BAAA71B5-D122-471A-9D2A-DBB8EB6A3AE7}" type="sibTrans" cxnId="{5810628E-C10F-4B6A-9EA9-EBFC24C63F97}">
      <dgm:prSet/>
      <dgm:spPr/>
      <dgm:t>
        <a:bodyPr/>
        <a:lstStyle/>
        <a:p>
          <a:endParaRPr lang="en-US"/>
        </a:p>
      </dgm:t>
    </dgm:pt>
    <dgm:pt modelId="{5DACC37E-2601-4702-8C5C-31963CB4C9BC}" type="asst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sz="1400" b="1" dirty="0" smtClean="0">
              <a:latin typeface="+mn-lt"/>
            </a:rPr>
            <a:t>Deep learning</a:t>
          </a:r>
          <a:endParaRPr lang="en-US" sz="1400" b="1" dirty="0">
            <a:latin typeface="+mn-lt"/>
          </a:endParaRPr>
        </a:p>
      </dgm:t>
    </dgm:pt>
    <dgm:pt modelId="{32E56DDB-7F7F-4E33-986E-B6AC9A9C97ED}" type="parTrans" cxnId="{2AC9F642-C0F0-41B0-9E07-A965C0593368}">
      <dgm:prSet/>
      <dgm:spPr>
        <a:ln w="12700" cmpd="sng">
          <a:solidFill>
            <a:srgbClr val="54BEC4"/>
          </a:solidFill>
        </a:ln>
      </dgm:spPr>
      <dgm:t>
        <a:bodyPr/>
        <a:lstStyle/>
        <a:p>
          <a:endParaRPr lang="en-US"/>
        </a:p>
      </dgm:t>
    </dgm:pt>
    <dgm:pt modelId="{70CD9958-C743-4718-B8FF-72413D84187B}" type="sibTrans" cxnId="{2AC9F642-C0F0-41B0-9E07-A965C0593368}">
      <dgm:prSet/>
      <dgm:spPr/>
      <dgm:t>
        <a:bodyPr/>
        <a:lstStyle/>
        <a:p>
          <a:endParaRPr lang="en-US"/>
        </a:p>
      </dgm:t>
    </dgm:pt>
    <dgm:pt modelId="{CB0FF082-B97A-470B-9B49-453E7F638D06}" type="asst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sz="1400" b="1" dirty="0" smtClean="0">
              <a:latin typeface="+mn-lt"/>
            </a:rPr>
            <a:t>Predictive Analysis</a:t>
          </a:r>
          <a:endParaRPr lang="en-US" sz="1400" b="1" dirty="0">
            <a:latin typeface="+mn-lt"/>
          </a:endParaRPr>
        </a:p>
      </dgm:t>
    </dgm:pt>
    <dgm:pt modelId="{3483D608-58B6-4830-BD3B-C0DEFDFE6BE3}" type="parTrans" cxnId="{51E502A4-E707-457F-9607-9EC77A1097FD}">
      <dgm:prSet/>
      <dgm:spPr>
        <a:ln w="12700" cmpd="sng">
          <a:solidFill>
            <a:srgbClr val="54BEC4"/>
          </a:solidFill>
        </a:ln>
      </dgm:spPr>
      <dgm:t>
        <a:bodyPr/>
        <a:lstStyle/>
        <a:p>
          <a:endParaRPr lang="en-US"/>
        </a:p>
      </dgm:t>
    </dgm:pt>
    <dgm:pt modelId="{88F2C27B-ECF2-4D42-899E-FE14ECB07577}" type="sibTrans" cxnId="{51E502A4-E707-457F-9607-9EC77A1097FD}">
      <dgm:prSet/>
      <dgm:spPr/>
      <dgm:t>
        <a:bodyPr/>
        <a:lstStyle/>
        <a:p>
          <a:endParaRPr lang="en-US"/>
        </a:p>
      </dgm:t>
    </dgm:pt>
    <dgm:pt modelId="{5A814647-BFE7-41BA-B9C0-B1F3B97BC61A}" type="asst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sz="1600" b="1" dirty="0" smtClean="0">
              <a:latin typeface="+mn-lt"/>
            </a:rPr>
            <a:t>Translation</a:t>
          </a:r>
          <a:endParaRPr lang="en-US" sz="1600" b="1" dirty="0">
            <a:latin typeface="+mn-lt"/>
          </a:endParaRPr>
        </a:p>
      </dgm:t>
    </dgm:pt>
    <dgm:pt modelId="{20B06E62-61D7-4FC5-9D86-070870311B5E}" type="parTrans" cxnId="{0F2EED54-6DA8-483B-82D1-57C34EB0E3EA}">
      <dgm:prSet/>
      <dgm:spPr>
        <a:ln w="12700" cmpd="sng">
          <a:solidFill>
            <a:srgbClr val="54BEC4"/>
          </a:solidFill>
        </a:ln>
      </dgm:spPr>
      <dgm:t>
        <a:bodyPr/>
        <a:lstStyle/>
        <a:p>
          <a:endParaRPr lang="en-US"/>
        </a:p>
      </dgm:t>
    </dgm:pt>
    <dgm:pt modelId="{8BAC16F6-B92D-4450-ABC4-BD48AE412068}" type="sibTrans" cxnId="{0F2EED54-6DA8-483B-82D1-57C34EB0E3EA}">
      <dgm:prSet/>
      <dgm:spPr/>
      <dgm:t>
        <a:bodyPr/>
        <a:lstStyle/>
        <a:p>
          <a:endParaRPr lang="en-US"/>
        </a:p>
      </dgm:t>
    </dgm:pt>
    <dgm:pt modelId="{77900E0C-F908-44FA-A305-6CE0EB5CD6D8}" type="asst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sz="1400" b="1" dirty="0" smtClean="0">
              <a:latin typeface="+mn-lt"/>
            </a:rPr>
            <a:t>Classification and clustering</a:t>
          </a:r>
          <a:endParaRPr lang="en-US" sz="1400" b="1" dirty="0">
            <a:latin typeface="+mn-lt"/>
          </a:endParaRPr>
        </a:p>
      </dgm:t>
    </dgm:pt>
    <dgm:pt modelId="{D94F4B61-2131-4B86-B0E7-249CCBB25B2B}" type="parTrans" cxnId="{40029591-5BCF-47DA-B747-8D7A3B1155BF}">
      <dgm:prSet/>
      <dgm:spPr>
        <a:ln w="12700" cmpd="sng">
          <a:solidFill>
            <a:srgbClr val="54BEC4"/>
          </a:solidFill>
        </a:ln>
      </dgm:spPr>
      <dgm:t>
        <a:bodyPr/>
        <a:lstStyle/>
        <a:p>
          <a:endParaRPr lang="en-US"/>
        </a:p>
      </dgm:t>
    </dgm:pt>
    <dgm:pt modelId="{7455ABDC-F4BB-4829-BCEC-8E79605C1691}" type="sibTrans" cxnId="{40029591-5BCF-47DA-B747-8D7A3B1155BF}">
      <dgm:prSet/>
      <dgm:spPr/>
      <dgm:t>
        <a:bodyPr/>
        <a:lstStyle/>
        <a:p>
          <a:endParaRPr lang="en-US"/>
        </a:p>
      </dgm:t>
    </dgm:pt>
    <dgm:pt modelId="{2214480C-CA0E-4A71-8283-742C63024F00}" type="asst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sz="1400" b="1" dirty="0" smtClean="0">
              <a:latin typeface="+mn-lt"/>
            </a:rPr>
            <a:t>Information extraction</a:t>
          </a:r>
          <a:endParaRPr lang="en-US" sz="1400" b="1" dirty="0">
            <a:latin typeface="+mn-lt"/>
          </a:endParaRPr>
        </a:p>
      </dgm:t>
    </dgm:pt>
    <dgm:pt modelId="{ACF341A1-CBEF-4093-9473-926230F255C9}" type="parTrans" cxnId="{E7D4C05E-CDD9-4870-B75F-45B912BA9C9E}">
      <dgm:prSet/>
      <dgm:spPr>
        <a:ln w="12700" cmpd="sng">
          <a:solidFill>
            <a:srgbClr val="54BEC4"/>
          </a:solidFill>
        </a:ln>
      </dgm:spPr>
      <dgm:t>
        <a:bodyPr/>
        <a:lstStyle/>
        <a:p>
          <a:endParaRPr lang="en-US"/>
        </a:p>
      </dgm:t>
    </dgm:pt>
    <dgm:pt modelId="{D74919FF-8DBF-47F8-BF6B-E3B86929B946}" type="sibTrans" cxnId="{E7D4C05E-CDD9-4870-B75F-45B912BA9C9E}">
      <dgm:prSet/>
      <dgm:spPr/>
      <dgm:t>
        <a:bodyPr/>
        <a:lstStyle/>
        <a:p>
          <a:endParaRPr lang="en-US"/>
        </a:p>
      </dgm:t>
    </dgm:pt>
    <dgm:pt modelId="{3DB4A1E1-7323-4FE4-A462-31A68930B0CA}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sz="1400" b="1" dirty="0" smtClean="0">
              <a:latin typeface="+mn-lt"/>
            </a:rPr>
            <a:t>Speech to text</a:t>
          </a:r>
          <a:endParaRPr lang="en-US" sz="1400" b="1" dirty="0">
            <a:latin typeface="+mn-lt"/>
          </a:endParaRPr>
        </a:p>
      </dgm:t>
    </dgm:pt>
    <dgm:pt modelId="{33F6CACD-6933-4F94-BF9F-0EAF594498B6}" type="parTrans" cxnId="{EC5765A4-85F6-4B56-99EB-4BFBB279D5C2}">
      <dgm:prSet/>
      <dgm:spPr>
        <a:ln w="12700" cmpd="sng">
          <a:solidFill>
            <a:srgbClr val="54BEC4"/>
          </a:solidFill>
        </a:ln>
      </dgm:spPr>
      <dgm:t>
        <a:bodyPr/>
        <a:lstStyle/>
        <a:p>
          <a:endParaRPr lang="en-US"/>
        </a:p>
      </dgm:t>
    </dgm:pt>
    <dgm:pt modelId="{4577B62B-229C-463C-9EDF-D462C55ABC09}" type="sibTrans" cxnId="{EC5765A4-85F6-4B56-99EB-4BFBB279D5C2}">
      <dgm:prSet/>
      <dgm:spPr/>
      <dgm:t>
        <a:bodyPr/>
        <a:lstStyle/>
        <a:p>
          <a:endParaRPr lang="en-US"/>
        </a:p>
      </dgm:t>
    </dgm:pt>
    <dgm:pt modelId="{3502718C-E59F-4641-B463-9C87C804D002}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sz="1400" b="1" dirty="0" smtClean="0">
              <a:latin typeface="+mn-lt"/>
            </a:rPr>
            <a:t>Text to Speech</a:t>
          </a:r>
          <a:endParaRPr lang="en-US" sz="1400" b="1" dirty="0">
            <a:latin typeface="+mn-lt"/>
          </a:endParaRPr>
        </a:p>
      </dgm:t>
    </dgm:pt>
    <dgm:pt modelId="{C73A13A2-1076-4BCB-8E1C-735F8EEE0510}" type="parTrans" cxnId="{3E4AD426-E5D6-47D8-BD83-DB7077EEAD97}">
      <dgm:prSet/>
      <dgm:spPr>
        <a:ln w="12700" cmpd="sng">
          <a:solidFill>
            <a:srgbClr val="54BEC4"/>
          </a:solidFill>
        </a:ln>
      </dgm:spPr>
      <dgm:t>
        <a:bodyPr/>
        <a:lstStyle/>
        <a:p>
          <a:endParaRPr lang="en-US"/>
        </a:p>
      </dgm:t>
    </dgm:pt>
    <dgm:pt modelId="{CA44F05C-CF48-436E-BAB3-05D8DD2D37C3}" type="sibTrans" cxnId="{3E4AD426-E5D6-47D8-BD83-DB7077EEAD97}">
      <dgm:prSet/>
      <dgm:spPr/>
      <dgm:t>
        <a:bodyPr/>
        <a:lstStyle/>
        <a:p>
          <a:endParaRPr lang="en-US"/>
        </a:p>
      </dgm:t>
    </dgm:pt>
    <dgm:pt modelId="{BEB97035-2618-4790-8EB7-13B8B40D36DF}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sz="1400" b="1" dirty="0" smtClean="0">
              <a:latin typeface="+mn-lt"/>
            </a:rPr>
            <a:t>Image recognition</a:t>
          </a:r>
          <a:endParaRPr lang="en-US" sz="1400" b="1" dirty="0">
            <a:latin typeface="+mn-lt"/>
          </a:endParaRPr>
        </a:p>
      </dgm:t>
    </dgm:pt>
    <dgm:pt modelId="{E2623116-CEFC-447E-8C35-10B4FC5189E4}" type="parTrans" cxnId="{AC31AE64-EA97-43BC-823D-8A254C11C586}">
      <dgm:prSet/>
      <dgm:spPr>
        <a:ln w="12700" cmpd="sng">
          <a:solidFill>
            <a:srgbClr val="54BEC4"/>
          </a:solidFill>
        </a:ln>
      </dgm:spPr>
      <dgm:t>
        <a:bodyPr/>
        <a:lstStyle/>
        <a:p>
          <a:endParaRPr lang="en-US"/>
        </a:p>
      </dgm:t>
    </dgm:pt>
    <dgm:pt modelId="{93529993-A91B-4C0D-BDDB-AE1FBC4CD75A}" type="sibTrans" cxnId="{AC31AE64-EA97-43BC-823D-8A254C11C586}">
      <dgm:prSet/>
      <dgm:spPr/>
      <dgm:t>
        <a:bodyPr/>
        <a:lstStyle/>
        <a:p>
          <a:endParaRPr lang="en-US"/>
        </a:p>
      </dgm:t>
    </dgm:pt>
    <dgm:pt modelId="{62ACE705-D661-4755-B936-F8ED7731706C}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sz="1400" b="1" dirty="0" smtClean="0">
              <a:latin typeface="+mn-lt"/>
            </a:rPr>
            <a:t>Machine vision</a:t>
          </a:r>
          <a:endParaRPr lang="en-US" sz="1400" b="1" dirty="0">
            <a:latin typeface="+mn-lt"/>
          </a:endParaRPr>
        </a:p>
      </dgm:t>
    </dgm:pt>
    <dgm:pt modelId="{E4E36ECC-2FC4-47E1-AA99-958B23E0C5D1}" type="parTrans" cxnId="{16E8C675-3E64-49C2-B215-F6422401237F}">
      <dgm:prSet/>
      <dgm:spPr>
        <a:ln w="12700" cmpd="sng">
          <a:solidFill>
            <a:srgbClr val="54BEC4"/>
          </a:solidFill>
        </a:ln>
      </dgm:spPr>
      <dgm:t>
        <a:bodyPr/>
        <a:lstStyle/>
        <a:p>
          <a:endParaRPr lang="en-US"/>
        </a:p>
      </dgm:t>
    </dgm:pt>
    <dgm:pt modelId="{A5CD32C4-5838-4AD5-9329-B24AE4F759B2}" type="sibTrans" cxnId="{16E8C675-3E64-49C2-B215-F6422401237F}">
      <dgm:prSet/>
      <dgm:spPr/>
      <dgm:t>
        <a:bodyPr/>
        <a:lstStyle/>
        <a:p>
          <a:endParaRPr lang="en-US"/>
        </a:p>
      </dgm:t>
    </dgm:pt>
    <dgm:pt modelId="{4BD19455-5DA9-4F31-9615-A69D484F9375}" type="pres">
      <dgm:prSet presAssocID="{BDE129F8-AC76-4862-B0F6-5A05D057CA89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BDA4A7D-2B71-4B9F-B94D-2756F381A767}" type="pres">
      <dgm:prSet presAssocID="{5D9E4649-4800-46F5-91C2-FB8BDF39E2AC}" presName="root1" presStyleCnt="0"/>
      <dgm:spPr/>
      <dgm:t>
        <a:bodyPr/>
        <a:lstStyle/>
        <a:p>
          <a:endParaRPr lang="zh-TW" altLang="en-US"/>
        </a:p>
      </dgm:t>
    </dgm:pt>
    <dgm:pt modelId="{A4597BBA-C049-40F2-9EE3-5140E8A77699}" type="pres">
      <dgm:prSet presAssocID="{5D9E4649-4800-46F5-91C2-FB8BDF39E2AC}" presName="LevelOneTextNode" presStyleLbl="node0" presStyleIdx="0" presStyleCnt="1" custScaleX="121147" custScaleY="113064" custLinFactX="-89013" custLinFactNeighborX="-100000" custLinFactNeighborY="-4691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87458DD9-D53A-4174-8521-36D379571E3B}" type="pres">
      <dgm:prSet presAssocID="{5D9E4649-4800-46F5-91C2-FB8BDF39E2AC}" presName="level2hierChild" presStyleCnt="0"/>
      <dgm:spPr/>
      <dgm:t>
        <a:bodyPr/>
        <a:lstStyle/>
        <a:p>
          <a:endParaRPr lang="zh-TW" altLang="en-US"/>
        </a:p>
      </dgm:t>
    </dgm:pt>
    <dgm:pt modelId="{4FC41043-1CA8-4253-87F5-5267FD878C43}" type="pres">
      <dgm:prSet presAssocID="{B1901322-E0C9-4839-B0F9-6546B78DF053}" presName="conn2-1" presStyleLbl="parChTrans1D2" presStyleIdx="0" presStyleCnt="5"/>
      <dgm:spPr/>
      <dgm:t>
        <a:bodyPr/>
        <a:lstStyle/>
        <a:p>
          <a:endParaRPr lang="zh-TW" altLang="en-US"/>
        </a:p>
      </dgm:t>
    </dgm:pt>
    <dgm:pt modelId="{0C32DBB2-3981-4D16-AACF-F615209FCD0B}" type="pres">
      <dgm:prSet presAssocID="{B1901322-E0C9-4839-B0F9-6546B78DF053}" presName="connTx" presStyleLbl="parChTrans1D2" presStyleIdx="0" presStyleCnt="5"/>
      <dgm:spPr/>
      <dgm:t>
        <a:bodyPr/>
        <a:lstStyle/>
        <a:p>
          <a:endParaRPr lang="zh-TW" altLang="en-US"/>
        </a:p>
      </dgm:t>
    </dgm:pt>
    <dgm:pt modelId="{30E44422-F684-4726-A0C5-90551C941B08}" type="pres">
      <dgm:prSet presAssocID="{90114BB8-E9DD-4C40-8A0C-CE0A895FB873}" presName="root2" presStyleCnt="0"/>
      <dgm:spPr/>
      <dgm:t>
        <a:bodyPr/>
        <a:lstStyle/>
        <a:p>
          <a:endParaRPr lang="zh-TW" altLang="en-US"/>
        </a:p>
      </dgm:t>
    </dgm:pt>
    <dgm:pt modelId="{9BA7E630-0C49-4539-804E-BA3D7F6B54B7}" type="pres">
      <dgm:prSet presAssocID="{90114BB8-E9DD-4C40-8A0C-CE0A895FB873}" presName="LevelTwoTextNode" presStyleLbl="asst1" presStyleIdx="0" presStyleCnt="7" custScaleX="164279" custLinFactX="-16610" custLinFactY="43626" custLinFactNeighborX="-100000" custLinFactNeighborY="10000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A1284AC5-D024-4763-9B13-9A43386F05A3}" type="pres">
      <dgm:prSet presAssocID="{90114BB8-E9DD-4C40-8A0C-CE0A895FB873}" presName="level3hierChild" presStyleCnt="0"/>
      <dgm:spPr/>
      <dgm:t>
        <a:bodyPr/>
        <a:lstStyle/>
        <a:p>
          <a:endParaRPr lang="zh-TW" altLang="en-US"/>
        </a:p>
      </dgm:t>
    </dgm:pt>
    <dgm:pt modelId="{1EDD8DE9-81C6-4F97-AA70-4C2A7CE882E9}" type="pres">
      <dgm:prSet presAssocID="{32E56DDB-7F7F-4E33-986E-B6AC9A9C97ED}" presName="conn2-1" presStyleLbl="parChTrans1D3" presStyleIdx="0" presStyleCnt="9"/>
      <dgm:spPr/>
      <dgm:t>
        <a:bodyPr/>
        <a:lstStyle/>
        <a:p>
          <a:endParaRPr lang="zh-TW" altLang="en-US"/>
        </a:p>
      </dgm:t>
    </dgm:pt>
    <dgm:pt modelId="{DB1E7531-7221-4C8C-A17B-25DC9DDCC8BA}" type="pres">
      <dgm:prSet presAssocID="{32E56DDB-7F7F-4E33-986E-B6AC9A9C97ED}" presName="connTx" presStyleLbl="parChTrans1D3" presStyleIdx="0" presStyleCnt="9"/>
      <dgm:spPr/>
      <dgm:t>
        <a:bodyPr/>
        <a:lstStyle/>
        <a:p>
          <a:endParaRPr lang="zh-TW" altLang="en-US"/>
        </a:p>
      </dgm:t>
    </dgm:pt>
    <dgm:pt modelId="{01BB17F6-4B16-4CDA-94A5-E3D1B8565CA0}" type="pres">
      <dgm:prSet presAssocID="{5DACC37E-2601-4702-8C5C-31963CB4C9BC}" presName="root2" presStyleCnt="0"/>
      <dgm:spPr/>
      <dgm:t>
        <a:bodyPr/>
        <a:lstStyle/>
        <a:p>
          <a:endParaRPr lang="zh-TW" altLang="en-US"/>
        </a:p>
      </dgm:t>
    </dgm:pt>
    <dgm:pt modelId="{352EAAA1-F241-418C-B4EA-40CFE7E5B463}" type="pres">
      <dgm:prSet presAssocID="{5DACC37E-2601-4702-8C5C-31963CB4C9BC}" presName="LevelTwoTextNode" presStyleLbl="asst1" presStyleIdx="1" presStyleCnt="7" custScaleX="192147" custLinFactY="29229" custLinFactNeighborX="-98318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98444FC-CD96-441A-9599-C792E6197099}" type="pres">
      <dgm:prSet presAssocID="{5DACC37E-2601-4702-8C5C-31963CB4C9BC}" presName="level3hierChild" presStyleCnt="0"/>
      <dgm:spPr/>
      <dgm:t>
        <a:bodyPr/>
        <a:lstStyle/>
        <a:p>
          <a:endParaRPr lang="zh-TW" altLang="en-US"/>
        </a:p>
      </dgm:t>
    </dgm:pt>
    <dgm:pt modelId="{3A3F12F5-E91D-4108-B2E1-25BACBB63CA9}" type="pres">
      <dgm:prSet presAssocID="{3483D608-58B6-4830-BD3B-C0DEFDFE6BE3}" presName="conn2-1" presStyleLbl="parChTrans1D3" presStyleIdx="1" presStyleCnt="9"/>
      <dgm:spPr/>
      <dgm:t>
        <a:bodyPr/>
        <a:lstStyle/>
        <a:p>
          <a:endParaRPr lang="zh-TW" altLang="en-US"/>
        </a:p>
      </dgm:t>
    </dgm:pt>
    <dgm:pt modelId="{9D28C9A5-5332-431D-ADFE-1225BF19ABD9}" type="pres">
      <dgm:prSet presAssocID="{3483D608-58B6-4830-BD3B-C0DEFDFE6BE3}" presName="connTx" presStyleLbl="parChTrans1D3" presStyleIdx="1" presStyleCnt="9"/>
      <dgm:spPr/>
      <dgm:t>
        <a:bodyPr/>
        <a:lstStyle/>
        <a:p>
          <a:endParaRPr lang="zh-TW" altLang="en-US"/>
        </a:p>
      </dgm:t>
    </dgm:pt>
    <dgm:pt modelId="{CF689792-42C8-4790-A0CB-7540143203E0}" type="pres">
      <dgm:prSet presAssocID="{CB0FF082-B97A-470B-9B49-453E7F638D06}" presName="root2" presStyleCnt="0"/>
      <dgm:spPr/>
      <dgm:t>
        <a:bodyPr/>
        <a:lstStyle/>
        <a:p>
          <a:endParaRPr lang="zh-TW" altLang="en-US"/>
        </a:p>
      </dgm:t>
    </dgm:pt>
    <dgm:pt modelId="{8B17223B-7FEF-4405-AD78-6FF48A7520EA}" type="pres">
      <dgm:prSet presAssocID="{CB0FF082-B97A-470B-9B49-453E7F638D06}" presName="LevelTwoTextNode" presStyleLbl="asst1" presStyleIdx="2" presStyleCnt="7" custScaleX="192147" custLinFactX="-418" custLinFactY="34532" custLinFactNeighborX="-100000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75DA9A3-9FBD-4E02-8985-D44B7B359CE5}" type="pres">
      <dgm:prSet presAssocID="{CB0FF082-B97A-470B-9B49-453E7F638D06}" presName="level3hierChild" presStyleCnt="0"/>
      <dgm:spPr/>
      <dgm:t>
        <a:bodyPr/>
        <a:lstStyle/>
        <a:p>
          <a:endParaRPr lang="zh-TW" altLang="en-US"/>
        </a:p>
      </dgm:t>
    </dgm:pt>
    <dgm:pt modelId="{CF9D611A-276D-413D-AE48-977F44973FC0}" type="pres">
      <dgm:prSet presAssocID="{088A98CF-36F8-49C5-972C-EEFB11CC1FEE}" presName="conn2-1" presStyleLbl="parChTrans1D2" presStyleIdx="1" presStyleCnt="5"/>
      <dgm:spPr/>
      <dgm:t>
        <a:bodyPr/>
        <a:lstStyle/>
        <a:p>
          <a:endParaRPr lang="zh-TW" altLang="en-US"/>
        </a:p>
      </dgm:t>
    </dgm:pt>
    <dgm:pt modelId="{7F0A20E1-2278-41F9-AE37-380CD8FBFFED}" type="pres">
      <dgm:prSet presAssocID="{088A98CF-36F8-49C5-972C-EEFB11CC1FEE}" presName="connTx" presStyleLbl="parChTrans1D2" presStyleIdx="1" presStyleCnt="5"/>
      <dgm:spPr/>
      <dgm:t>
        <a:bodyPr/>
        <a:lstStyle/>
        <a:p>
          <a:endParaRPr lang="zh-TW" altLang="en-US"/>
        </a:p>
      </dgm:t>
    </dgm:pt>
    <dgm:pt modelId="{7D1A30C5-F15E-4D8C-87B1-3BFE9F639581}" type="pres">
      <dgm:prSet presAssocID="{07A1CBC9-20D2-4DE7-A675-E380C22734DB}" presName="root2" presStyleCnt="0"/>
      <dgm:spPr/>
      <dgm:t>
        <a:bodyPr/>
        <a:lstStyle/>
        <a:p>
          <a:endParaRPr lang="zh-TW" altLang="en-US"/>
        </a:p>
      </dgm:t>
    </dgm:pt>
    <dgm:pt modelId="{9E5C59C7-AD70-4EEC-8B7E-870E67C8C40D}" type="pres">
      <dgm:prSet presAssocID="{07A1CBC9-20D2-4DE7-A675-E380C22734DB}" presName="LevelTwoTextNode" presStyleLbl="asst1" presStyleIdx="3" presStyleCnt="7" custScaleX="103045" custLinFactNeighborX="-59931" custLinFactNeighborY="35699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BF49CB29-38A8-4326-B0BB-0750694746CB}" type="pres">
      <dgm:prSet presAssocID="{07A1CBC9-20D2-4DE7-A675-E380C22734DB}" presName="level3hierChild" presStyleCnt="0"/>
      <dgm:spPr/>
      <dgm:t>
        <a:bodyPr/>
        <a:lstStyle/>
        <a:p>
          <a:endParaRPr lang="zh-TW" altLang="en-US"/>
        </a:p>
      </dgm:t>
    </dgm:pt>
    <dgm:pt modelId="{67845910-B487-4301-96D6-2EC01E9C989A}" type="pres">
      <dgm:prSet presAssocID="{20B06E62-61D7-4FC5-9D86-070870311B5E}" presName="conn2-1" presStyleLbl="parChTrans1D3" presStyleIdx="2" presStyleCnt="9"/>
      <dgm:spPr/>
      <dgm:t>
        <a:bodyPr/>
        <a:lstStyle/>
        <a:p>
          <a:endParaRPr lang="zh-TW" altLang="en-US"/>
        </a:p>
      </dgm:t>
    </dgm:pt>
    <dgm:pt modelId="{992F2DEB-4E25-4BD7-AAF9-8B4F8DF6762A}" type="pres">
      <dgm:prSet presAssocID="{20B06E62-61D7-4FC5-9D86-070870311B5E}" presName="connTx" presStyleLbl="parChTrans1D3" presStyleIdx="2" presStyleCnt="9"/>
      <dgm:spPr/>
      <dgm:t>
        <a:bodyPr/>
        <a:lstStyle/>
        <a:p>
          <a:endParaRPr lang="zh-TW" altLang="en-US"/>
        </a:p>
      </dgm:t>
    </dgm:pt>
    <dgm:pt modelId="{5445FD5C-960A-4EB6-B805-FEDE0E106952}" type="pres">
      <dgm:prSet presAssocID="{5A814647-BFE7-41BA-B9C0-B1F3B97BC61A}" presName="root2" presStyleCnt="0"/>
      <dgm:spPr/>
      <dgm:t>
        <a:bodyPr/>
        <a:lstStyle/>
        <a:p>
          <a:endParaRPr lang="zh-TW" altLang="en-US"/>
        </a:p>
      </dgm:t>
    </dgm:pt>
    <dgm:pt modelId="{792DD9E6-D9C0-478B-9BCF-B5CA92E2C2CC}" type="pres">
      <dgm:prSet presAssocID="{5A814647-BFE7-41BA-B9C0-B1F3B97BC61A}" presName="LevelTwoTextNode" presStyleLbl="asst1" presStyleIdx="4" presStyleCnt="7" custScaleX="262402" custLinFactX="73777" custLinFactNeighborX="100000" custLinFactNeighborY="8237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44F3082-6F14-4AAF-8815-E8C9BC5E3B97}" type="pres">
      <dgm:prSet presAssocID="{5A814647-BFE7-41BA-B9C0-B1F3B97BC61A}" presName="level3hierChild" presStyleCnt="0"/>
      <dgm:spPr/>
      <dgm:t>
        <a:bodyPr/>
        <a:lstStyle/>
        <a:p>
          <a:endParaRPr lang="zh-TW" altLang="en-US"/>
        </a:p>
      </dgm:t>
    </dgm:pt>
    <dgm:pt modelId="{483EC36F-6A2F-48AC-8F4D-05E96B9397DA}" type="pres">
      <dgm:prSet presAssocID="{D94F4B61-2131-4B86-B0E7-249CCBB25B2B}" presName="conn2-1" presStyleLbl="parChTrans1D3" presStyleIdx="3" presStyleCnt="9"/>
      <dgm:spPr/>
      <dgm:t>
        <a:bodyPr/>
        <a:lstStyle/>
        <a:p>
          <a:endParaRPr lang="zh-TW" altLang="en-US"/>
        </a:p>
      </dgm:t>
    </dgm:pt>
    <dgm:pt modelId="{B31E03DF-F17D-4EDC-9263-6F5237233B66}" type="pres">
      <dgm:prSet presAssocID="{D94F4B61-2131-4B86-B0E7-249CCBB25B2B}" presName="connTx" presStyleLbl="parChTrans1D3" presStyleIdx="3" presStyleCnt="9"/>
      <dgm:spPr/>
      <dgm:t>
        <a:bodyPr/>
        <a:lstStyle/>
        <a:p>
          <a:endParaRPr lang="zh-TW" altLang="en-US"/>
        </a:p>
      </dgm:t>
    </dgm:pt>
    <dgm:pt modelId="{EC8F5BA3-316C-4C2F-910B-8EA2CCC609EC}" type="pres">
      <dgm:prSet presAssocID="{77900E0C-F908-44FA-A305-6CE0EB5CD6D8}" presName="root2" presStyleCnt="0"/>
      <dgm:spPr/>
      <dgm:t>
        <a:bodyPr/>
        <a:lstStyle/>
        <a:p>
          <a:endParaRPr lang="zh-TW" altLang="en-US"/>
        </a:p>
      </dgm:t>
    </dgm:pt>
    <dgm:pt modelId="{56BB0CD5-5CBD-41F3-A3E4-8A9BDDDF05DA}" type="pres">
      <dgm:prSet presAssocID="{77900E0C-F908-44FA-A305-6CE0EB5CD6D8}" presName="LevelTwoTextNode" presStyleLbl="asst1" presStyleIdx="5" presStyleCnt="7" custScaleX="262402" custLinFactX="73777" custLinFactNeighborX="100000" custLinFactNeighborY="8237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B3930EE-93C6-4CF8-A817-3319BC3D3DCA}" type="pres">
      <dgm:prSet presAssocID="{77900E0C-F908-44FA-A305-6CE0EB5CD6D8}" presName="level3hierChild" presStyleCnt="0"/>
      <dgm:spPr/>
      <dgm:t>
        <a:bodyPr/>
        <a:lstStyle/>
        <a:p>
          <a:endParaRPr lang="zh-TW" altLang="en-US"/>
        </a:p>
      </dgm:t>
    </dgm:pt>
    <dgm:pt modelId="{EC3DE829-B80A-4763-A7FF-DD4D3A57BDEF}" type="pres">
      <dgm:prSet presAssocID="{ACF341A1-CBEF-4093-9473-926230F255C9}" presName="conn2-1" presStyleLbl="parChTrans1D3" presStyleIdx="4" presStyleCnt="9"/>
      <dgm:spPr/>
      <dgm:t>
        <a:bodyPr/>
        <a:lstStyle/>
        <a:p>
          <a:endParaRPr lang="zh-TW" altLang="en-US"/>
        </a:p>
      </dgm:t>
    </dgm:pt>
    <dgm:pt modelId="{7242B321-2649-4AAD-A418-EEF3CCE49289}" type="pres">
      <dgm:prSet presAssocID="{ACF341A1-CBEF-4093-9473-926230F255C9}" presName="connTx" presStyleLbl="parChTrans1D3" presStyleIdx="4" presStyleCnt="9"/>
      <dgm:spPr/>
      <dgm:t>
        <a:bodyPr/>
        <a:lstStyle/>
        <a:p>
          <a:endParaRPr lang="zh-TW" altLang="en-US"/>
        </a:p>
      </dgm:t>
    </dgm:pt>
    <dgm:pt modelId="{89914A0F-7D41-4B38-86F3-8A074FD81179}" type="pres">
      <dgm:prSet presAssocID="{2214480C-CA0E-4A71-8283-742C63024F00}" presName="root2" presStyleCnt="0"/>
      <dgm:spPr/>
      <dgm:t>
        <a:bodyPr/>
        <a:lstStyle/>
        <a:p>
          <a:endParaRPr lang="zh-TW" altLang="en-US"/>
        </a:p>
      </dgm:t>
    </dgm:pt>
    <dgm:pt modelId="{B0150D6D-9657-40F1-884F-1AC8A78635CE}" type="pres">
      <dgm:prSet presAssocID="{2214480C-CA0E-4A71-8283-742C63024F00}" presName="LevelTwoTextNode" presStyleLbl="asst1" presStyleIdx="6" presStyleCnt="7" custScaleX="262402" custLinFactX="73777" custLinFactNeighborX="100000" custLinFactNeighborY="8237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9D30845-C50D-42BA-97E2-37A742030FE4}" type="pres">
      <dgm:prSet presAssocID="{2214480C-CA0E-4A71-8283-742C63024F00}" presName="level3hierChild" presStyleCnt="0"/>
      <dgm:spPr/>
      <dgm:t>
        <a:bodyPr/>
        <a:lstStyle/>
        <a:p>
          <a:endParaRPr lang="zh-TW" altLang="en-US"/>
        </a:p>
      </dgm:t>
    </dgm:pt>
    <dgm:pt modelId="{BEADDD05-46E8-4138-BA0C-C3E650B11AA9}" type="pres">
      <dgm:prSet presAssocID="{99113F7A-6172-45D5-A8E6-22440E8BBC11}" presName="conn2-1" presStyleLbl="parChTrans1D2" presStyleIdx="2" presStyleCnt="5"/>
      <dgm:spPr/>
      <dgm:t>
        <a:bodyPr/>
        <a:lstStyle/>
        <a:p>
          <a:endParaRPr lang="zh-TW" altLang="en-US"/>
        </a:p>
      </dgm:t>
    </dgm:pt>
    <dgm:pt modelId="{59FD4471-3C39-4421-AF3C-9EAB9423E5E2}" type="pres">
      <dgm:prSet presAssocID="{99113F7A-6172-45D5-A8E6-22440E8BBC11}" presName="connTx" presStyleLbl="parChTrans1D2" presStyleIdx="2" presStyleCnt="5"/>
      <dgm:spPr/>
      <dgm:t>
        <a:bodyPr/>
        <a:lstStyle/>
        <a:p>
          <a:endParaRPr lang="zh-TW" altLang="en-US"/>
        </a:p>
      </dgm:t>
    </dgm:pt>
    <dgm:pt modelId="{A78B5619-BD86-4CF8-85E8-38C461C79D2C}" type="pres">
      <dgm:prSet presAssocID="{12C9B27D-7C42-4001-86BD-7AB0D97B07E8}" presName="root2" presStyleCnt="0"/>
      <dgm:spPr/>
      <dgm:t>
        <a:bodyPr/>
        <a:lstStyle/>
        <a:p>
          <a:endParaRPr lang="zh-TW" altLang="en-US"/>
        </a:p>
      </dgm:t>
    </dgm:pt>
    <dgm:pt modelId="{F37514AF-ADB3-45C8-A30F-9823B94415BD}" type="pres">
      <dgm:prSet presAssocID="{12C9B27D-7C42-4001-86BD-7AB0D97B07E8}" presName="LevelTwoTextNode" presStyleLbl="node2" presStyleIdx="0" presStyleCnt="3" custScaleX="112248" custLinFactNeighborX="-60557" custLinFactNeighborY="-60277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16E4282C-168A-463E-9131-57170937320D}" type="pres">
      <dgm:prSet presAssocID="{12C9B27D-7C42-4001-86BD-7AB0D97B07E8}" presName="level3hierChild" presStyleCnt="0"/>
      <dgm:spPr/>
      <dgm:t>
        <a:bodyPr/>
        <a:lstStyle/>
        <a:p>
          <a:endParaRPr lang="zh-TW" altLang="en-US"/>
        </a:p>
      </dgm:t>
    </dgm:pt>
    <dgm:pt modelId="{4C309B47-67B7-41A2-B39F-EBB5E1B0E29D}" type="pres">
      <dgm:prSet presAssocID="{33F6CACD-6933-4F94-BF9F-0EAF594498B6}" presName="conn2-1" presStyleLbl="parChTrans1D3" presStyleIdx="5" presStyleCnt="9"/>
      <dgm:spPr/>
      <dgm:t>
        <a:bodyPr/>
        <a:lstStyle/>
        <a:p>
          <a:endParaRPr lang="zh-TW" altLang="en-US"/>
        </a:p>
      </dgm:t>
    </dgm:pt>
    <dgm:pt modelId="{02219E44-7EB7-48D9-8DCC-E57A0E55FB56}" type="pres">
      <dgm:prSet presAssocID="{33F6CACD-6933-4F94-BF9F-0EAF594498B6}" presName="connTx" presStyleLbl="parChTrans1D3" presStyleIdx="5" presStyleCnt="9"/>
      <dgm:spPr/>
      <dgm:t>
        <a:bodyPr/>
        <a:lstStyle/>
        <a:p>
          <a:endParaRPr lang="zh-TW" altLang="en-US"/>
        </a:p>
      </dgm:t>
    </dgm:pt>
    <dgm:pt modelId="{325A53FD-82A3-4766-AE33-DB821331BF4E}" type="pres">
      <dgm:prSet presAssocID="{3DB4A1E1-7323-4FE4-A462-31A68930B0CA}" presName="root2" presStyleCnt="0"/>
      <dgm:spPr/>
      <dgm:t>
        <a:bodyPr/>
        <a:lstStyle/>
        <a:p>
          <a:endParaRPr lang="zh-TW" altLang="en-US"/>
        </a:p>
      </dgm:t>
    </dgm:pt>
    <dgm:pt modelId="{A044581E-F11E-4680-BF9C-2190BB026B2E}" type="pres">
      <dgm:prSet presAssocID="{3DB4A1E1-7323-4FE4-A462-31A68930B0CA}" presName="LevelTwoTextNode" presStyleLbl="node3" presStyleIdx="0" presStyleCnt="4" custScaleX="183102" custLinFactNeighborX="-62592" custLinFactNeighborY="-422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B06529F-7812-4D74-AFB2-6F408E215C8E}" type="pres">
      <dgm:prSet presAssocID="{3DB4A1E1-7323-4FE4-A462-31A68930B0CA}" presName="level3hierChild" presStyleCnt="0"/>
      <dgm:spPr/>
      <dgm:t>
        <a:bodyPr/>
        <a:lstStyle/>
        <a:p>
          <a:endParaRPr lang="zh-TW" altLang="en-US"/>
        </a:p>
      </dgm:t>
    </dgm:pt>
    <dgm:pt modelId="{45E10787-A5A7-446A-892E-25B0D96E1022}" type="pres">
      <dgm:prSet presAssocID="{C73A13A2-1076-4BCB-8E1C-735F8EEE0510}" presName="conn2-1" presStyleLbl="parChTrans1D3" presStyleIdx="6" presStyleCnt="9"/>
      <dgm:spPr/>
      <dgm:t>
        <a:bodyPr/>
        <a:lstStyle/>
        <a:p>
          <a:endParaRPr lang="zh-TW" altLang="en-US"/>
        </a:p>
      </dgm:t>
    </dgm:pt>
    <dgm:pt modelId="{E2997550-E051-44D7-AA2E-A7251D58B1F4}" type="pres">
      <dgm:prSet presAssocID="{C73A13A2-1076-4BCB-8E1C-735F8EEE0510}" presName="connTx" presStyleLbl="parChTrans1D3" presStyleIdx="6" presStyleCnt="9"/>
      <dgm:spPr/>
      <dgm:t>
        <a:bodyPr/>
        <a:lstStyle/>
        <a:p>
          <a:endParaRPr lang="zh-TW" altLang="en-US"/>
        </a:p>
      </dgm:t>
    </dgm:pt>
    <dgm:pt modelId="{9C3C97C4-AB07-470A-B0FB-13DFA5131E4F}" type="pres">
      <dgm:prSet presAssocID="{3502718C-E59F-4641-B463-9C87C804D002}" presName="root2" presStyleCnt="0"/>
      <dgm:spPr/>
      <dgm:t>
        <a:bodyPr/>
        <a:lstStyle/>
        <a:p>
          <a:endParaRPr lang="zh-TW" altLang="en-US"/>
        </a:p>
      </dgm:t>
    </dgm:pt>
    <dgm:pt modelId="{47CBA894-53AC-4739-97C6-BB7E78806785}" type="pres">
      <dgm:prSet presAssocID="{3502718C-E59F-4641-B463-9C87C804D002}" presName="LevelTwoTextNode" presStyleLbl="node3" presStyleIdx="1" presStyleCnt="4" custScaleX="183102" custLinFactNeighborX="-62592" custLinFactNeighborY="-422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657906F-F163-4AE4-B93F-7B7EE5E15D17}" type="pres">
      <dgm:prSet presAssocID="{3502718C-E59F-4641-B463-9C87C804D002}" presName="level3hierChild" presStyleCnt="0"/>
      <dgm:spPr/>
      <dgm:t>
        <a:bodyPr/>
        <a:lstStyle/>
        <a:p>
          <a:endParaRPr lang="zh-TW" altLang="en-US"/>
        </a:p>
      </dgm:t>
    </dgm:pt>
    <dgm:pt modelId="{653F3B15-A1D2-490C-B234-C53C4B2584DB}" type="pres">
      <dgm:prSet presAssocID="{5BBA2F47-229C-4619-8EC5-07379D2C9250}" presName="conn2-1" presStyleLbl="parChTrans1D2" presStyleIdx="3" presStyleCnt="5"/>
      <dgm:spPr/>
      <dgm:t>
        <a:bodyPr/>
        <a:lstStyle/>
        <a:p>
          <a:endParaRPr lang="zh-TW" altLang="en-US"/>
        </a:p>
      </dgm:t>
    </dgm:pt>
    <dgm:pt modelId="{FB9B1393-A734-41E9-89F4-135868834EFF}" type="pres">
      <dgm:prSet presAssocID="{5BBA2F47-229C-4619-8EC5-07379D2C9250}" presName="connTx" presStyleLbl="parChTrans1D2" presStyleIdx="3" presStyleCnt="5"/>
      <dgm:spPr/>
      <dgm:t>
        <a:bodyPr/>
        <a:lstStyle/>
        <a:p>
          <a:endParaRPr lang="zh-TW" altLang="en-US"/>
        </a:p>
      </dgm:t>
    </dgm:pt>
    <dgm:pt modelId="{7B820897-8D40-47E5-9162-EFB9F50C37CE}" type="pres">
      <dgm:prSet presAssocID="{F511097C-C0FB-4836-8792-C090B6DD9FF7}" presName="root2" presStyleCnt="0"/>
      <dgm:spPr/>
      <dgm:t>
        <a:bodyPr/>
        <a:lstStyle/>
        <a:p>
          <a:endParaRPr lang="zh-TW" altLang="en-US"/>
        </a:p>
      </dgm:t>
    </dgm:pt>
    <dgm:pt modelId="{8F81B430-0066-4FB5-9360-12FB1076803C}" type="pres">
      <dgm:prSet presAssocID="{F511097C-C0FB-4836-8792-C090B6DD9FF7}" presName="LevelTwoTextNode" presStyleLbl="node2" presStyleIdx="1" presStyleCnt="3" custLinFactX="-100000" custLinFactNeighborX="-121772" custLinFactNeighborY="63198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F42F0B8C-3D50-4529-B822-1EF4556E7257}" type="pres">
      <dgm:prSet presAssocID="{F511097C-C0FB-4836-8792-C090B6DD9FF7}" presName="level3hierChild" presStyleCnt="0"/>
      <dgm:spPr/>
      <dgm:t>
        <a:bodyPr/>
        <a:lstStyle/>
        <a:p>
          <a:endParaRPr lang="zh-TW" altLang="en-US"/>
        </a:p>
      </dgm:t>
    </dgm:pt>
    <dgm:pt modelId="{32A6C4A0-B1C9-434E-B61F-F8439C920D23}" type="pres">
      <dgm:prSet presAssocID="{1296DBDA-55F2-4561-AEDF-A7F1914BF670}" presName="conn2-1" presStyleLbl="parChTrans1D2" presStyleIdx="4" presStyleCnt="5"/>
      <dgm:spPr/>
      <dgm:t>
        <a:bodyPr/>
        <a:lstStyle/>
        <a:p>
          <a:endParaRPr lang="zh-TW" altLang="en-US"/>
        </a:p>
      </dgm:t>
    </dgm:pt>
    <dgm:pt modelId="{77C9D927-4901-4AB1-B632-FD40D8D43F20}" type="pres">
      <dgm:prSet presAssocID="{1296DBDA-55F2-4561-AEDF-A7F1914BF670}" presName="connTx" presStyleLbl="parChTrans1D2" presStyleIdx="4" presStyleCnt="5"/>
      <dgm:spPr/>
      <dgm:t>
        <a:bodyPr/>
        <a:lstStyle/>
        <a:p>
          <a:endParaRPr lang="zh-TW" altLang="en-US"/>
        </a:p>
      </dgm:t>
    </dgm:pt>
    <dgm:pt modelId="{8CC8027E-0BD5-44C5-8316-F333AF8DB168}" type="pres">
      <dgm:prSet presAssocID="{9D14BDA0-360D-490B-B3E3-9E007659E6FF}" presName="root2" presStyleCnt="0"/>
      <dgm:spPr/>
      <dgm:t>
        <a:bodyPr/>
        <a:lstStyle/>
        <a:p>
          <a:endParaRPr lang="zh-TW" altLang="en-US"/>
        </a:p>
      </dgm:t>
    </dgm:pt>
    <dgm:pt modelId="{0B81243B-7544-44EC-A76B-9850A88E0EAC}" type="pres">
      <dgm:prSet presAssocID="{9D14BDA0-360D-490B-B3E3-9E007659E6FF}" presName="LevelTwoTextNode" presStyleLbl="node2" presStyleIdx="2" presStyleCnt="3" custLinFactNeighborX="-73894" custLinFactNeighborY="-53486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62C4B6AB-4C72-4869-A143-1EA65A36D846}" type="pres">
      <dgm:prSet presAssocID="{9D14BDA0-360D-490B-B3E3-9E007659E6FF}" presName="level3hierChild" presStyleCnt="0"/>
      <dgm:spPr/>
      <dgm:t>
        <a:bodyPr/>
        <a:lstStyle/>
        <a:p>
          <a:endParaRPr lang="zh-TW" altLang="en-US"/>
        </a:p>
      </dgm:t>
    </dgm:pt>
    <dgm:pt modelId="{7E5DFFC2-BF83-44AA-9954-E9C468219CE1}" type="pres">
      <dgm:prSet presAssocID="{E2623116-CEFC-447E-8C35-10B4FC5189E4}" presName="conn2-1" presStyleLbl="parChTrans1D3" presStyleIdx="7" presStyleCnt="9"/>
      <dgm:spPr/>
      <dgm:t>
        <a:bodyPr/>
        <a:lstStyle/>
        <a:p>
          <a:endParaRPr lang="zh-TW" altLang="en-US"/>
        </a:p>
      </dgm:t>
    </dgm:pt>
    <dgm:pt modelId="{9F09D59B-1F49-4154-B674-FC3FF5A72FA7}" type="pres">
      <dgm:prSet presAssocID="{E2623116-CEFC-447E-8C35-10B4FC5189E4}" presName="connTx" presStyleLbl="parChTrans1D3" presStyleIdx="7" presStyleCnt="9"/>
      <dgm:spPr/>
      <dgm:t>
        <a:bodyPr/>
        <a:lstStyle/>
        <a:p>
          <a:endParaRPr lang="zh-TW" altLang="en-US"/>
        </a:p>
      </dgm:t>
    </dgm:pt>
    <dgm:pt modelId="{83AEDA0D-DA5C-4C2C-B54B-4423606B60E0}" type="pres">
      <dgm:prSet presAssocID="{BEB97035-2618-4790-8EB7-13B8B40D36DF}" presName="root2" presStyleCnt="0"/>
      <dgm:spPr/>
      <dgm:t>
        <a:bodyPr/>
        <a:lstStyle/>
        <a:p>
          <a:endParaRPr lang="zh-TW" altLang="en-US"/>
        </a:p>
      </dgm:t>
    </dgm:pt>
    <dgm:pt modelId="{BA32BA25-E5F7-4977-846E-224706DFADFE}" type="pres">
      <dgm:prSet presAssocID="{BEB97035-2618-4790-8EB7-13B8B40D36DF}" presName="LevelTwoTextNode" presStyleLbl="node3" presStyleIdx="2" presStyleCnt="4" custScaleX="204411" custLinFactNeighborX="-67076" custLinFactNeighborY="-32652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EDA08A44-3B74-495D-B689-38D48819A86A}" type="pres">
      <dgm:prSet presAssocID="{BEB97035-2618-4790-8EB7-13B8B40D36DF}" presName="level3hierChild" presStyleCnt="0"/>
      <dgm:spPr/>
      <dgm:t>
        <a:bodyPr/>
        <a:lstStyle/>
        <a:p>
          <a:endParaRPr lang="zh-TW" altLang="en-US"/>
        </a:p>
      </dgm:t>
    </dgm:pt>
    <dgm:pt modelId="{66B4063D-622A-4F4A-A294-8079AB048DFE}" type="pres">
      <dgm:prSet presAssocID="{E4E36ECC-2FC4-47E1-AA99-958B23E0C5D1}" presName="conn2-1" presStyleLbl="parChTrans1D3" presStyleIdx="8" presStyleCnt="9"/>
      <dgm:spPr/>
      <dgm:t>
        <a:bodyPr/>
        <a:lstStyle/>
        <a:p>
          <a:endParaRPr lang="zh-TW" altLang="en-US"/>
        </a:p>
      </dgm:t>
    </dgm:pt>
    <dgm:pt modelId="{127BEBF1-057E-4A58-8481-202857470CE5}" type="pres">
      <dgm:prSet presAssocID="{E4E36ECC-2FC4-47E1-AA99-958B23E0C5D1}" presName="connTx" presStyleLbl="parChTrans1D3" presStyleIdx="8" presStyleCnt="9"/>
      <dgm:spPr/>
      <dgm:t>
        <a:bodyPr/>
        <a:lstStyle/>
        <a:p>
          <a:endParaRPr lang="zh-TW" altLang="en-US"/>
        </a:p>
      </dgm:t>
    </dgm:pt>
    <dgm:pt modelId="{BDED9D3C-C87E-4E13-A24F-36B880CD5970}" type="pres">
      <dgm:prSet presAssocID="{62ACE705-D661-4755-B936-F8ED7731706C}" presName="root2" presStyleCnt="0"/>
      <dgm:spPr/>
      <dgm:t>
        <a:bodyPr/>
        <a:lstStyle/>
        <a:p>
          <a:endParaRPr lang="zh-TW" altLang="en-US"/>
        </a:p>
      </dgm:t>
    </dgm:pt>
    <dgm:pt modelId="{95FE95F6-F30D-41C2-9F3D-36C0BFD69E3D}" type="pres">
      <dgm:prSet presAssocID="{62ACE705-D661-4755-B936-F8ED7731706C}" presName="LevelTwoTextNode" presStyleLbl="node3" presStyleIdx="3" presStyleCnt="4" custScaleX="204411" custLinFactNeighborX="-67235" custLinFactNeighborY="-21851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722E9126-6F54-4E1A-BE0E-D2BE0FF62DCB}" type="pres">
      <dgm:prSet presAssocID="{62ACE705-D661-4755-B936-F8ED7731706C}" presName="level3hierChild" presStyleCnt="0"/>
      <dgm:spPr/>
      <dgm:t>
        <a:bodyPr/>
        <a:lstStyle/>
        <a:p>
          <a:endParaRPr lang="zh-TW" altLang="en-US"/>
        </a:p>
      </dgm:t>
    </dgm:pt>
  </dgm:ptLst>
  <dgm:cxnLst>
    <dgm:cxn modelId="{431555E2-F807-4B78-AE85-238A38CC64ED}" type="presOf" srcId="{77900E0C-F908-44FA-A305-6CE0EB5CD6D8}" destId="{56BB0CD5-5CBD-41F3-A3E4-8A9BDDDF05DA}" srcOrd="0" destOrd="0" presId="urn:microsoft.com/office/officeart/2005/8/layout/hierarchy2"/>
    <dgm:cxn modelId="{7CA2B323-0E59-4CB0-8C97-DAD3E8FA6559}" type="presOf" srcId="{3483D608-58B6-4830-BD3B-C0DEFDFE6BE3}" destId="{9D28C9A5-5332-431D-ADFE-1225BF19ABD9}" srcOrd="1" destOrd="0" presId="urn:microsoft.com/office/officeart/2005/8/layout/hierarchy2"/>
    <dgm:cxn modelId="{B743CE8F-E133-43A7-A88D-CED4D59EB76A}" type="presOf" srcId="{BEB97035-2618-4790-8EB7-13B8B40D36DF}" destId="{BA32BA25-E5F7-4977-846E-224706DFADFE}" srcOrd="0" destOrd="0" presId="urn:microsoft.com/office/officeart/2005/8/layout/hierarchy2"/>
    <dgm:cxn modelId="{D0907F42-A072-4190-82C0-B6E93C689A67}" type="presOf" srcId="{32E56DDB-7F7F-4E33-986E-B6AC9A9C97ED}" destId="{1EDD8DE9-81C6-4F97-AA70-4C2A7CE882E9}" srcOrd="0" destOrd="0" presId="urn:microsoft.com/office/officeart/2005/8/layout/hierarchy2"/>
    <dgm:cxn modelId="{B8466563-F35F-4D63-9C70-F2887D1DE7AC}" type="presOf" srcId="{1296DBDA-55F2-4561-AEDF-A7F1914BF670}" destId="{32A6C4A0-B1C9-434E-B61F-F8439C920D23}" srcOrd="0" destOrd="0" presId="urn:microsoft.com/office/officeart/2005/8/layout/hierarchy2"/>
    <dgm:cxn modelId="{14A4DCA5-B9AC-45D0-BBA9-15052FFD0E83}" type="presOf" srcId="{5A814647-BFE7-41BA-B9C0-B1F3B97BC61A}" destId="{792DD9E6-D9C0-478B-9BCF-B5CA92E2C2CC}" srcOrd="0" destOrd="0" presId="urn:microsoft.com/office/officeart/2005/8/layout/hierarchy2"/>
    <dgm:cxn modelId="{88115E51-9D36-4B0E-8A36-54B9A2A7192B}" srcId="{5D9E4649-4800-46F5-91C2-FB8BDF39E2AC}" destId="{12C9B27D-7C42-4001-86BD-7AB0D97B07E8}" srcOrd="2" destOrd="0" parTransId="{99113F7A-6172-45D5-A8E6-22440E8BBC11}" sibTransId="{684A714B-9E77-453D-A472-3A4557DC3D1D}"/>
    <dgm:cxn modelId="{3CBE7058-D4F6-4401-9BE1-FA586B460812}" type="presOf" srcId="{5BBA2F47-229C-4619-8EC5-07379D2C9250}" destId="{FB9B1393-A734-41E9-89F4-135868834EFF}" srcOrd="1" destOrd="0" presId="urn:microsoft.com/office/officeart/2005/8/layout/hierarchy2"/>
    <dgm:cxn modelId="{C145564A-F578-4252-B6E9-74EE15E55AAA}" type="presOf" srcId="{9D14BDA0-360D-490B-B3E3-9E007659E6FF}" destId="{0B81243B-7544-44EC-A76B-9850A88E0EAC}" srcOrd="0" destOrd="0" presId="urn:microsoft.com/office/officeart/2005/8/layout/hierarchy2"/>
    <dgm:cxn modelId="{84C0036D-F240-4024-96D2-DBB0A1B1A80B}" type="presOf" srcId="{E2623116-CEFC-447E-8C35-10B4FC5189E4}" destId="{7E5DFFC2-BF83-44AA-9954-E9C468219CE1}" srcOrd="0" destOrd="0" presId="urn:microsoft.com/office/officeart/2005/8/layout/hierarchy2"/>
    <dgm:cxn modelId="{804BB8F9-7208-42BC-95EC-9CACDC9365D4}" type="presOf" srcId="{C73A13A2-1076-4BCB-8E1C-735F8EEE0510}" destId="{45E10787-A5A7-446A-892E-25B0D96E1022}" srcOrd="0" destOrd="0" presId="urn:microsoft.com/office/officeart/2005/8/layout/hierarchy2"/>
    <dgm:cxn modelId="{13462C1D-ADF8-4E71-9B3D-F59601794869}" type="presOf" srcId="{E4E36ECC-2FC4-47E1-AA99-958B23E0C5D1}" destId="{127BEBF1-057E-4A58-8481-202857470CE5}" srcOrd="1" destOrd="0" presId="urn:microsoft.com/office/officeart/2005/8/layout/hierarchy2"/>
    <dgm:cxn modelId="{D0939229-B63A-4BC5-A033-37884DDF5D37}" type="presOf" srcId="{E2623116-CEFC-447E-8C35-10B4FC5189E4}" destId="{9F09D59B-1F49-4154-B674-FC3FF5A72FA7}" srcOrd="1" destOrd="0" presId="urn:microsoft.com/office/officeart/2005/8/layout/hierarchy2"/>
    <dgm:cxn modelId="{2AC9F642-C0F0-41B0-9E07-A965C0593368}" srcId="{90114BB8-E9DD-4C40-8A0C-CE0A895FB873}" destId="{5DACC37E-2601-4702-8C5C-31963CB4C9BC}" srcOrd="0" destOrd="0" parTransId="{32E56DDB-7F7F-4E33-986E-B6AC9A9C97ED}" sibTransId="{70CD9958-C743-4718-B8FF-72413D84187B}"/>
    <dgm:cxn modelId="{B2AEEC7B-689F-457E-8A74-B171D17B4A02}" type="presOf" srcId="{33F6CACD-6933-4F94-BF9F-0EAF594498B6}" destId="{4C309B47-67B7-41A2-B39F-EBB5E1B0E29D}" srcOrd="0" destOrd="0" presId="urn:microsoft.com/office/officeart/2005/8/layout/hierarchy2"/>
    <dgm:cxn modelId="{1E366321-9F3C-4663-9FA9-CB57B474ABD9}" type="presOf" srcId="{07A1CBC9-20D2-4DE7-A675-E380C22734DB}" destId="{9E5C59C7-AD70-4EEC-8B7E-870E67C8C40D}" srcOrd="0" destOrd="0" presId="urn:microsoft.com/office/officeart/2005/8/layout/hierarchy2"/>
    <dgm:cxn modelId="{EB71FF87-643F-4E90-8FFB-22A565321A62}" srcId="{5D9E4649-4800-46F5-91C2-FB8BDF39E2AC}" destId="{9D14BDA0-360D-490B-B3E3-9E007659E6FF}" srcOrd="4" destOrd="0" parTransId="{1296DBDA-55F2-4561-AEDF-A7F1914BF670}" sibTransId="{02410683-8A30-401A-87B4-41E5D10B0895}"/>
    <dgm:cxn modelId="{A6132764-8841-4BEA-ABBC-12373B44FDC9}" type="presOf" srcId="{BDE129F8-AC76-4862-B0F6-5A05D057CA89}" destId="{4BD19455-5DA9-4F31-9615-A69D484F9375}" srcOrd="0" destOrd="0" presId="urn:microsoft.com/office/officeart/2005/8/layout/hierarchy2"/>
    <dgm:cxn modelId="{CD872DC9-71EE-435F-B601-FD8B591DE7B7}" type="presOf" srcId="{3DB4A1E1-7323-4FE4-A462-31A68930B0CA}" destId="{A044581E-F11E-4680-BF9C-2190BB026B2E}" srcOrd="0" destOrd="0" presId="urn:microsoft.com/office/officeart/2005/8/layout/hierarchy2"/>
    <dgm:cxn modelId="{EC5765A4-85F6-4B56-99EB-4BFBB279D5C2}" srcId="{12C9B27D-7C42-4001-86BD-7AB0D97B07E8}" destId="{3DB4A1E1-7323-4FE4-A462-31A68930B0CA}" srcOrd="0" destOrd="0" parTransId="{33F6CACD-6933-4F94-BF9F-0EAF594498B6}" sibTransId="{4577B62B-229C-463C-9EDF-D462C55ABC09}"/>
    <dgm:cxn modelId="{AF9CEAF2-59BA-4F8C-B2BD-ED78D3394498}" type="presOf" srcId="{088A98CF-36F8-49C5-972C-EEFB11CC1FEE}" destId="{7F0A20E1-2278-41F9-AE37-380CD8FBFFED}" srcOrd="1" destOrd="0" presId="urn:microsoft.com/office/officeart/2005/8/layout/hierarchy2"/>
    <dgm:cxn modelId="{C6C03911-2D01-42C8-9A6A-A34894C18604}" type="presOf" srcId="{99113F7A-6172-45D5-A8E6-22440E8BBC11}" destId="{BEADDD05-46E8-4138-BA0C-C3E650B11AA9}" srcOrd="0" destOrd="0" presId="urn:microsoft.com/office/officeart/2005/8/layout/hierarchy2"/>
    <dgm:cxn modelId="{40029591-5BCF-47DA-B747-8D7A3B1155BF}" srcId="{07A1CBC9-20D2-4DE7-A675-E380C22734DB}" destId="{77900E0C-F908-44FA-A305-6CE0EB5CD6D8}" srcOrd="1" destOrd="0" parTransId="{D94F4B61-2131-4B86-B0E7-249CCBB25B2B}" sibTransId="{7455ABDC-F4BB-4829-BCEC-8E79605C1691}"/>
    <dgm:cxn modelId="{31DE77D0-DE90-4482-9D2C-AECF0958DD00}" type="presOf" srcId="{20B06E62-61D7-4FC5-9D86-070870311B5E}" destId="{67845910-B487-4301-96D6-2EC01E9C989A}" srcOrd="0" destOrd="0" presId="urn:microsoft.com/office/officeart/2005/8/layout/hierarchy2"/>
    <dgm:cxn modelId="{FEA12AEF-F22E-4172-8BA9-27B441228EBC}" type="presOf" srcId="{B1901322-E0C9-4839-B0F9-6546B78DF053}" destId="{4FC41043-1CA8-4253-87F5-5267FD878C43}" srcOrd="0" destOrd="0" presId="urn:microsoft.com/office/officeart/2005/8/layout/hierarchy2"/>
    <dgm:cxn modelId="{822970AE-92A4-4445-A18B-C361FEDF148F}" type="presOf" srcId="{12C9B27D-7C42-4001-86BD-7AB0D97B07E8}" destId="{F37514AF-ADB3-45C8-A30F-9823B94415BD}" srcOrd="0" destOrd="0" presId="urn:microsoft.com/office/officeart/2005/8/layout/hierarchy2"/>
    <dgm:cxn modelId="{51E502A4-E707-457F-9607-9EC77A1097FD}" srcId="{90114BB8-E9DD-4C40-8A0C-CE0A895FB873}" destId="{CB0FF082-B97A-470B-9B49-453E7F638D06}" srcOrd="1" destOrd="0" parTransId="{3483D608-58B6-4830-BD3B-C0DEFDFE6BE3}" sibTransId="{88F2C27B-ECF2-4D42-899E-FE14ECB07577}"/>
    <dgm:cxn modelId="{2EE69E81-C467-4352-AFDF-206EE17E9B82}" srcId="{5D9E4649-4800-46F5-91C2-FB8BDF39E2AC}" destId="{F511097C-C0FB-4836-8792-C090B6DD9FF7}" srcOrd="3" destOrd="0" parTransId="{5BBA2F47-229C-4619-8EC5-07379D2C9250}" sibTransId="{B32E0A60-C2AD-49B9-A337-9F10E008FD3C}"/>
    <dgm:cxn modelId="{0866C5E9-4FF8-452B-892A-4F7486AEB532}" type="presOf" srcId="{32E56DDB-7F7F-4E33-986E-B6AC9A9C97ED}" destId="{DB1E7531-7221-4C8C-A17B-25DC9DDCC8BA}" srcOrd="1" destOrd="0" presId="urn:microsoft.com/office/officeart/2005/8/layout/hierarchy2"/>
    <dgm:cxn modelId="{B7C22F23-E869-4364-B6DE-33F2874FF966}" type="presOf" srcId="{3502718C-E59F-4641-B463-9C87C804D002}" destId="{47CBA894-53AC-4739-97C6-BB7E78806785}" srcOrd="0" destOrd="0" presId="urn:microsoft.com/office/officeart/2005/8/layout/hierarchy2"/>
    <dgm:cxn modelId="{F0E575BD-6C9B-4BC9-8DB3-8EFB8A3AD285}" type="presOf" srcId="{1296DBDA-55F2-4561-AEDF-A7F1914BF670}" destId="{77C9D927-4901-4AB1-B632-FD40D8D43F20}" srcOrd="1" destOrd="0" presId="urn:microsoft.com/office/officeart/2005/8/layout/hierarchy2"/>
    <dgm:cxn modelId="{387FA14E-16FB-4717-A8B5-BDD11F7C5652}" type="presOf" srcId="{ACF341A1-CBEF-4093-9473-926230F255C9}" destId="{7242B321-2649-4AAD-A418-EEF3CCE49289}" srcOrd="1" destOrd="0" presId="urn:microsoft.com/office/officeart/2005/8/layout/hierarchy2"/>
    <dgm:cxn modelId="{60710B72-F707-4686-B579-A15EC77CB6CA}" type="presOf" srcId="{99113F7A-6172-45D5-A8E6-22440E8BBC11}" destId="{59FD4471-3C39-4421-AF3C-9EAB9423E5E2}" srcOrd="1" destOrd="0" presId="urn:microsoft.com/office/officeart/2005/8/layout/hierarchy2"/>
    <dgm:cxn modelId="{0D6F0E92-B28E-433A-BA85-C92A953AC1F7}" type="presOf" srcId="{CB0FF082-B97A-470B-9B49-453E7F638D06}" destId="{8B17223B-7FEF-4405-AD78-6FF48A7520EA}" srcOrd="0" destOrd="0" presId="urn:microsoft.com/office/officeart/2005/8/layout/hierarchy2"/>
    <dgm:cxn modelId="{521B17A8-B816-4521-A25C-D4C0405B8CD9}" srcId="{5D9E4649-4800-46F5-91C2-FB8BDF39E2AC}" destId="{90114BB8-E9DD-4C40-8A0C-CE0A895FB873}" srcOrd="0" destOrd="0" parTransId="{B1901322-E0C9-4839-B0F9-6546B78DF053}" sibTransId="{EB5A5DCE-2561-4BB9-8E29-1E73124CBA52}"/>
    <dgm:cxn modelId="{5810628E-C10F-4B6A-9EA9-EBFC24C63F97}" srcId="{5D9E4649-4800-46F5-91C2-FB8BDF39E2AC}" destId="{07A1CBC9-20D2-4DE7-A675-E380C22734DB}" srcOrd="1" destOrd="0" parTransId="{088A98CF-36F8-49C5-972C-EEFB11CC1FEE}" sibTransId="{BAAA71B5-D122-471A-9D2A-DBB8EB6A3AE7}"/>
    <dgm:cxn modelId="{42BC7E53-5398-428D-80A5-AF56871A4DCF}" type="presOf" srcId="{5D9E4649-4800-46F5-91C2-FB8BDF39E2AC}" destId="{A4597BBA-C049-40F2-9EE3-5140E8A77699}" srcOrd="0" destOrd="0" presId="urn:microsoft.com/office/officeart/2005/8/layout/hierarchy2"/>
    <dgm:cxn modelId="{16E8C675-3E64-49C2-B215-F6422401237F}" srcId="{9D14BDA0-360D-490B-B3E3-9E007659E6FF}" destId="{62ACE705-D661-4755-B936-F8ED7731706C}" srcOrd="1" destOrd="0" parTransId="{E4E36ECC-2FC4-47E1-AA99-958B23E0C5D1}" sibTransId="{A5CD32C4-5838-4AD5-9329-B24AE4F759B2}"/>
    <dgm:cxn modelId="{7F5D651D-4AFB-4712-B785-1DB0F3AC86F4}" srcId="{BDE129F8-AC76-4862-B0F6-5A05D057CA89}" destId="{5D9E4649-4800-46F5-91C2-FB8BDF39E2AC}" srcOrd="0" destOrd="0" parTransId="{57A251D7-181A-448E-B27E-0C2DA40529E0}" sibTransId="{E8B9AB71-050F-48E1-BCE1-4F1BA518E5B8}"/>
    <dgm:cxn modelId="{18B7D50F-C767-4AF6-A954-AF9FC97EC274}" type="presOf" srcId="{3483D608-58B6-4830-BD3B-C0DEFDFE6BE3}" destId="{3A3F12F5-E91D-4108-B2E1-25BACBB63CA9}" srcOrd="0" destOrd="0" presId="urn:microsoft.com/office/officeart/2005/8/layout/hierarchy2"/>
    <dgm:cxn modelId="{0F2EED54-6DA8-483B-82D1-57C34EB0E3EA}" srcId="{07A1CBC9-20D2-4DE7-A675-E380C22734DB}" destId="{5A814647-BFE7-41BA-B9C0-B1F3B97BC61A}" srcOrd="0" destOrd="0" parTransId="{20B06E62-61D7-4FC5-9D86-070870311B5E}" sibTransId="{8BAC16F6-B92D-4450-ABC4-BD48AE412068}"/>
    <dgm:cxn modelId="{F5B08163-87F4-4F47-B059-4B6D8E46333A}" type="presOf" srcId="{5DACC37E-2601-4702-8C5C-31963CB4C9BC}" destId="{352EAAA1-F241-418C-B4EA-40CFE7E5B463}" srcOrd="0" destOrd="0" presId="urn:microsoft.com/office/officeart/2005/8/layout/hierarchy2"/>
    <dgm:cxn modelId="{F08C1E6B-E87A-44AC-BC6F-943D04D76F6A}" type="presOf" srcId="{B1901322-E0C9-4839-B0F9-6546B78DF053}" destId="{0C32DBB2-3981-4D16-AACF-F615209FCD0B}" srcOrd="1" destOrd="0" presId="urn:microsoft.com/office/officeart/2005/8/layout/hierarchy2"/>
    <dgm:cxn modelId="{5C2F2CF1-4E72-460B-97DE-6D1C034F8D4C}" type="presOf" srcId="{D94F4B61-2131-4B86-B0E7-249CCBB25B2B}" destId="{B31E03DF-F17D-4EDC-9263-6F5237233B66}" srcOrd="1" destOrd="0" presId="urn:microsoft.com/office/officeart/2005/8/layout/hierarchy2"/>
    <dgm:cxn modelId="{2CD8DF64-366E-40D0-A92D-89DB49FEB1FC}" type="presOf" srcId="{62ACE705-D661-4755-B936-F8ED7731706C}" destId="{95FE95F6-F30D-41C2-9F3D-36C0BFD69E3D}" srcOrd="0" destOrd="0" presId="urn:microsoft.com/office/officeart/2005/8/layout/hierarchy2"/>
    <dgm:cxn modelId="{3E4AD426-E5D6-47D8-BD83-DB7077EEAD97}" srcId="{12C9B27D-7C42-4001-86BD-7AB0D97B07E8}" destId="{3502718C-E59F-4641-B463-9C87C804D002}" srcOrd="1" destOrd="0" parTransId="{C73A13A2-1076-4BCB-8E1C-735F8EEE0510}" sibTransId="{CA44F05C-CF48-436E-BAB3-05D8DD2D37C3}"/>
    <dgm:cxn modelId="{484F2A97-9BDB-4442-817B-A7E67B6192BB}" type="presOf" srcId="{20B06E62-61D7-4FC5-9D86-070870311B5E}" destId="{992F2DEB-4E25-4BD7-AAF9-8B4F8DF6762A}" srcOrd="1" destOrd="0" presId="urn:microsoft.com/office/officeart/2005/8/layout/hierarchy2"/>
    <dgm:cxn modelId="{104DA4ED-7681-4F7B-9CB9-21D0F7020241}" type="presOf" srcId="{F511097C-C0FB-4836-8792-C090B6DD9FF7}" destId="{8F81B430-0066-4FB5-9360-12FB1076803C}" srcOrd="0" destOrd="0" presId="urn:microsoft.com/office/officeart/2005/8/layout/hierarchy2"/>
    <dgm:cxn modelId="{AC31AE64-EA97-43BC-823D-8A254C11C586}" srcId="{9D14BDA0-360D-490B-B3E3-9E007659E6FF}" destId="{BEB97035-2618-4790-8EB7-13B8B40D36DF}" srcOrd="0" destOrd="0" parTransId="{E2623116-CEFC-447E-8C35-10B4FC5189E4}" sibTransId="{93529993-A91B-4C0D-BDDB-AE1FBC4CD75A}"/>
    <dgm:cxn modelId="{21740E79-0D1E-482C-A97A-80492E7D07F8}" type="presOf" srcId="{D94F4B61-2131-4B86-B0E7-249CCBB25B2B}" destId="{483EC36F-6A2F-48AC-8F4D-05E96B9397DA}" srcOrd="0" destOrd="0" presId="urn:microsoft.com/office/officeart/2005/8/layout/hierarchy2"/>
    <dgm:cxn modelId="{161D37DD-83ED-4AFD-89E5-7CA2A49C005F}" type="presOf" srcId="{ACF341A1-CBEF-4093-9473-926230F255C9}" destId="{EC3DE829-B80A-4763-A7FF-DD4D3A57BDEF}" srcOrd="0" destOrd="0" presId="urn:microsoft.com/office/officeart/2005/8/layout/hierarchy2"/>
    <dgm:cxn modelId="{155A48CE-CE04-478A-9F37-CC5781AFC99D}" type="presOf" srcId="{33F6CACD-6933-4F94-BF9F-0EAF594498B6}" destId="{02219E44-7EB7-48D9-8DCC-E57A0E55FB56}" srcOrd="1" destOrd="0" presId="urn:microsoft.com/office/officeart/2005/8/layout/hierarchy2"/>
    <dgm:cxn modelId="{3888A6BE-0B4A-4101-92A5-9EE87D1A03FE}" type="presOf" srcId="{088A98CF-36F8-49C5-972C-EEFB11CC1FEE}" destId="{CF9D611A-276D-413D-AE48-977F44973FC0}" srcOrd="0" destOrd="0" presId="urn:microsoft.com/office/officeart/2005/8/layout/hierarchy2"/>
    <dgm:cxn modelId="{CD71960B-459C-4D1F-A2D4-5F2AF92064AC}" type="presOf" srcId="{E4E36ECC-2FC4-47E1-AA99-958B23E0C5D1}" destId="{66B4063D-622A-4F4A-A294-8079AB048DFE}" srcOrd="0" destOrd="0" presId="urn:microsoft.com/office/officeart/2005/8/layout/hierarchy2"/>
    <dgm:cxn modelId="{F39CB867-1F6F-4C5B-803D-D5F93229BDFA}" type="presOf" srcId="{2214480C-CA0E-4A71-8283-742C63024F00}" destId="{B0150D6D-9657-40F1-884F-1AC8A78635CE}" srcOrd="0" destOrd="0" presId="urn:microsoft.com/office/officeart/2005/8/layout/hierarchy2"/>
    <dgm:cxn modelId="{7692DEB2-500A-44CB-8F75-596BCE1DA41A}" type="presOf" srcId="{5BBA2F47-229C-4619-8EC5-07379D2C9250}" destId="{653F3B15-A1D2-490C-B234-C53C4B2584DB}" srcOrd="0" destOrd="0" presId="urn:microsoft.com/office/officeart/2005/8/layout/hierarchy2"/>
    <dgm:cxn modelId="{2320A592-8D92-48AB-91C4-9D12550AA8A5}" type="presOf" srcId="{90114BB8-E9DD-4C40-8A0C-CE0A895FB873}" destId="{9BA7E630-0C49-4539-804E-BA3D7F6B54B7}" srcOrd="0" destOrd="0" presId="urn:microsoft.com/office/officeart/2005/8/layout/hierarchy2"/>
    <dgm:cxn modelId="{F3A1B4E0-A5F2-4F48-AC05-179483FD59D5}" type="presOf" srcId="{C73A13A2-1076-4BCB-8E1C-735F8EEE0510}" destId="{E2997550-E051-44D7-AA2E-A7251D58B1F4}" srcOrd="1" destOrd="0" presId="urn:microsoft.com/office/officeart/2005/8/layout/hierarchy2"/>
    <dgm:cxn modelId="{E7D4C05E-CDD9-4870-B75F-45B912BA9C9E}" srcId="{07A1CBC9-20D2-4DE7-A675-E380C22734DB}" destId="{2214480C-CA0E-4A71-8283-742C63024F00}" srcOrd="2" destOrd="0" parTransId="{ACF341A1-CBEF-4093-9473-926230F255C9}" sibTransId="{D74919FF-8DBF-47F8-BF6B-E3B86929B946}"/>
    <dgm:cxn modelId="{57EFE2E2-98F2-46C7-91B7-6EAE90123F02}" type="presParOf" srcId="{4BD19455-5DA9-4F31-9615-A69D484F9375}" destId="{DBDA4A7D-2B71-4B9F-B94D-2756F381A767}" srcOrd="0" destOrd="0" presId="urn:microsoft.com/office/officeart/2005/8/layout/hierarchy2"/>
    <dgm:cxn modelId="{CBFC4592-51C8-40A5-A626-9C3EFA1A7A07}" type="presParOf" srcId="{DBDA4A7D-2B71-4B9F-B94D-2756F381A767}" destId="{A4597BBA-C049-40F2-9EE3-5140E8A77699}" srcOrd="0" destOrd="0" presId="urn:microsoft.com/office/officeart/2005/8/layout/hierarchy2"/>
    <dgm:cxn modelId="{89D6D3AA-995B-4337-8AFE-2F74622B2D6B}" type="presParOf" srcId="{DBDA4A7D-2B71-4B9F-B94D-2756F381A767}" destId="{87458DD9-D53A-4174-8521-36D379571E3B}" srcOrd="1" destOrd="0" presId="urn:microsoft.com/office/officeart/2005/8/layout/hierarchy2"/>
    <dgm:cxn modelId="{B0B9FAB8-9C23-4E04-9343-D0B1FDAABBD3}" type="presParOf" srcId="{87458DD9-D53A-4174-8521-36D379571E3B}" destId="{4FC41043-1CA8-4253-87F5-5267FD878C43}" srcOrd="0" destOrd="0" presId="urn:microsoft.com/office/officeart/2005/8/layout/hierarchy2"/>
    <dgm:cxn modelId="{2726B76C-45CA-4A5B-AF18-556AD8F65949}" type="presParOf" srcId="{4FC41043-1CA8-4253-87F5-5267FD878C43}" destId="{0C32DBB2-3981-4D16-AACF-F615209FCD0B}" srcOrd="0" destOrd="0" presId="urn:microsoft.com/office/officeart/2005/8/layout/hierarchy2"/>
    <dgm:cxn modelId="{F6A792E2-A640-4231-A51B-5DFF12D0F342}" type="presParOf" srcId="{87458DD9-D53A-4174-8521-36D379571E3B}" destId="{30E44422-F684-4726-A0C5-90551C941B08}" srcOrd="1" destOrd="0" presId="urn:microsoft.com/office/officeart/2005/8/layout/hierarchy2"/>
    <dgm:cxn modelId="{7FEF1C96-F95F-4ADE-B884-9768AF94FB39}" type="presParOf" srcId="{30E44422-F684-4726-A0C5-90551C941B08}" destId="{9BA7E630-0C49-4539-804E-BA3D7F6B54B7}" srcOrd="0" destOrd="0" presId="urn:microsoft.com/office/officeart/2005/8/layout/hierarchy2"/>
    <dgm:cxn modelId="{9522964E-B92C-4751-BA47-5D4EEBCCFEA5}" type="presParOf" srcId="{30E44422-F684-4726-A0C5-90551C941B08}" destId="{A1284AC5-D024-4763-9B13-9A43386F05A3}" srcOrd="1" destOrd="0" presId="urn:microsoft.com/office/officeart/2005/8/layout/hierarchy2"/>
    <dgm:cxn modelId="{85FD0AA5-10BE-43EA-A71E-59DC5EC01C34}" type="presParOf" srcId="{A1284AC5-D024-4763-9B13-9A43386F05A3}" destId="{1EDD8DE9-81C6-4F97-AA70-4C2A7CE882E9}" srcOrd="0" destOrd="0" presId="urn:microsoft.com/office/officeart/2005/8/layout/hierarchy2"/>
    <dgm:cxn modelId="{9F6F889B-2C01-42A7-8FFF-7043907164C2}" type="presParOf" srcId="{1EDD8DE9-81C6-4F97-AA70-4C2A7CE882E9}" destId="{DB1E7531-7221-4C8C-A17B-25DC9DDCC8BA}" srcOrd="0" destOrd="0" presId="urn:microsoft.com/office/officeart/2005/8/layout/hierarchy2"/>
    <dgm:cxn modelId="{F57B45DD-159F-45C7-84BA-C9447482D791}" type="presParOf" srcId="{A1284AC5-D024-4763-9B13-9A43386F05A3}" destId="{01BB17F6-4B16-4CDA-94A5-E3D1B8565CA0}" srcOrd="1" destOrd="0" presId="urn:microsoft.com/office/officeart/2005/8/layout/hierarchy2"/>
    <dgm:cxn modelId="{86E651E3-B895-4ABC-ABD0-EF2EFA4BCDF9}" type="presParOf" srcId="{01BB17F6-4B16-4CDA-94A5-E3D1B8565CA0}" destId="{352EAAA1-F241-418C-B4EA-40CFE7E5B463}" srcOrd="0" destOrd="0" presId="urn:microsoft.com/office/officeart/2005/8/layout/hierarchy2"/>
    <dgm:cxn modelId="{AA580320-FDFF-4220-B3DC-E5A0136B76E7}" type="presParOf" srcId="{01BB17F6-4B16-4CDA-94A5-E3D1B8565CA0}" destId="{598444FC-CD96-441A-9599-C792E6197099}" srcOrd="1" destOrd="0" presId="urn:microsoft.com/office/officeart/2005/8/layout/hierarchy2"/>
    <dgm:cxn modelId="{6C4D5A1D-4FDF-45BA-88DA-2431369BB30D}" type="presParOf" srcId="{A1284AC5-D024-4763-9B13-9A43386F05A3}" destId="{3A3F12F5-E91D-4108-B2E1-25BACBB63CA9}" srcOrd="2" destOrd="0" presId="urn:microsoft.com/office/officeart/2005/8/layout/hierarchy2"/>
    <dgm:cxn modelId="{1F7E34DC-F107-4560-833E-62B4EB0A64E8}" type="presParOf" srcId="{3A3F12F5-E91D-4108-B2E1-25BACBB63CA9}" destId="{9D28C9A5-5332-431D-ADFE-1225BF19ABD9}" srcOrd="0" destOrd="0" presId="urn:microsoft.com/office/officeart/2005/8/layout/hierarchy2"/>
    <dgm:cxn modelId="{CF13E1DB-17A2-4A68-A95F-311DAE5121B5}" type="presParOf" srcId="{A1284AC5-D024-4763-9B13-9A43386F05A3}" destId="{CF689792-42C8-4790-A0CB-7540143203E0}" srcOrd="3" destOrd="0" presId="urn:microsoft.com/office/officeart/2005/8/layout/hierarchy2"/>
    <dgm:cxn modelId="{A2335E54-EA79-4305-8B3B-4C6E49222020}" type="presParOf" srcId="{CF689792-42C8-4790-A0CB-7540143203E0}" destId="{8B17223B-7FEF-4405-AD78-6FF48A7520EA}" srcOrd="0" destOrd="0" presId="urn:microsoft.com/office/officeart/2005/8/layout/hierarchy2"/>
    <dgm:cxn modelId="{1DE2901E-E8DF-40BF-856B-70E4A02CDBA9}" type="presParOf" srcId="{CF689792-42C8-4790-A0CB-7540143203E0}" destId="{275DA9A3-9FBD-4E02-8985-D44B7B359CE5}" srcOrd="1" destOrd="0" presId="urn:microsoft.com/office/officeart/2005/8/layout/hierarchy2"/>
    <dgm:cxn modelId="{0CBA87E1-989A-4042-BA92-BE8009FEFA6B}" type="presParOf" srcId="{87458DD9-D53A-4174-8521-36D379571E3B}" destId="{CF9D611A-276D-413D-AE48-977F44973FC0}" srcOrd="2" destOrd="0" presId="urn:microsoft.com/office/officeart/2005/8/layout/hierarchy2"/>
    <dgm:cxn modelId="{25B7A6AB-B04A-48C0-9A52-46C840CF27BB}" type="presParOf" srcId="{CF9D611A-276D-413D-AE48-977F44973FC0}" destId="{7F0A20E1-2278-41F9-AE37-380CD8FBFFED}" srcOrd="0" destOrd="0" presId="urn:microsoft.com/office/officeart/2005/8/layout/hierarchy2"/>
    <dgm:cxn modelId="{5A6D6F06-2480-48BB-89F1-F4D498602CD5}" type="presParOf" srcId="{87458DD9-D53A-4174-8521-36D379571E3B}" destId="{7D1A30C5-F15E-4D8C-87B1-3BFE9F639581}" srcOrd="3" destOrd="0" presId="urn:microsoft.com/office/officeart/2005/8/layout/hierarchy2"/>
    <dgm:cxn modelId="{1F0A4D90-59B9-4B4C-9B0B-F4A95770E724}" type="presParOf" srcId="{7D1A30C5-F15E-4D8C-87B1-3BFE9F639581}" destId="{9E5C59C7-AD70-4EEC-8B7E-870E67C8C40D}" srcOrd="0" destOrd="0" presId="urn:microsoft.com/office/officeart/2005/8/layout/hierarchy2"/>
    <dgm:cxn modelId="{7CC3322D-0F35-4DAC-9028-830E6F767C2A}" type="presParOf" srcId="{7D1A30C5-F15E-4D8C-87B1-3BFE9F639581}" destId="{BF49CB29-38A8-4326-B0BB-0750694746CB}" srcOrd="1" destOrd="0" presId="urn:microsoft.com/office/officeart/2005/8/layout/hierarchy2"/>
    <dgm:cxn modelId="{A71D671E-4C88-416E-B95D-66F81EC8D90C}" type="presParOf" srcId="{BF49CB29-38A8-4326-B0BB-0750694746CB}" destId="{67845910-B487-4301-96D6-2EC01E9C989A}" srcOrd="0" destOrd="0" presId="urn:microsoft.com/office/officeart/2005/8/layout/hierarchy2"/>
    <dgm:cxn modelId="{14FA232B-1B82-4677-B8DF-CC388BE07FF2}" type="presParOf" srcId="{67845910-B487-4301-96D6-2EC01E9C989A}" destId="{992F2DEB-4E25-4BD7-AAF9-8B4F8DF6762A}" srcOrd="0" destOrd="0" presId="urn:microsoft.com/office/officeart/2005/8/layout/hierarchy2"/>
    <dgm:cxn modelId="{EF52BC73-0828-4E7F-9881-20D6E3554E47}" type="presParOf" srcId="{BF49CB29-38A8-4326-B0BB-0750694746CB}" destId="{5445FD5C-960A-4EB6-B805-FEDE0E106952}" srcOrd="1" destOrd="0" presId="urn:microsoft.com/office/officeart/2005/8/layout/hierarchy2"/>
    <dgm:cxn modelId="{F0A1438F-FFA2-4C61-80BE-FAA7BAB15DB3}" type="presParOf" srcId="{5445FD5C-960A-4EB6-B805-FEDE0E106952}" destId="{792DD9E6-D9C0-478B-9BCF-B5CA92E2C2CC}" srcOrd="0" destOrd="0" presId="urn:microsoft.com/office/officeart/2005/8/layout/hierarchy2"/>
    <dgm:cxn modelId="{D404B9C8-7AB9-4F58-B3C1-54A516498A71}" type="presParOf" srcId="{5445FD5C-960A-4EB6-B805-FEDE0E106952}" destId="{544F3082-6F14-4AAF-8815-E8C9BC5E3B97}" srcOrd="1" destOrd="0" presId="urn:microsoft.com/office/officeart/2005/8/layout/hierarchy2"/>
    <dgm:cxn modelId="{1009DF3A-443B-4B07-8909-160E2ECDD767}" type="presParOf" srcId="{BF49CB29-38A8-4326-B0BB-0750694746CB}" destId="{483EC36F-6A2F-48AC-8F4D-05E96B9397DA}" srcOrd="2" destOrd="0" presId="urn:microsoft.com/office/officeart/2005/8/layout/hierarchy2"/>
    <dgm:cxn modelId="{A9AC3C38-F08B-4645-A325-1872B0E7D685}" type="presParOf" srcId="{483EC36F-6A2F-48AC-8F4D-05E96B9397DA}" destId="{B31E03DF-F17D-4EDC-9263-6F5237233B66}" srcOrd="0" destOrd="0" presId="urn:microsoft.com/office/officeart/2005/8/layout/hierarchy2"/>
    <dgm:cxn modelId="{42262B33-1E9B-499C-B15C-BDAA7793EA37}" type="presParOf" srcId="{BF49CB29-38A8-4326-B0BB-0750694746CB}" destId="{EC8F5BA3-316C-4C2F-910B-8EA2CCC609EC}" srcOrd="3" destOrd="0" presId="urn:microsoft.com/office/officeart/2005/8/layout/hierarchy2"/>
    <dgm:cxn modelId="{A95745BB-B1CC-4D09-954B-0FABD729B4A9}" type="presParOf" srcId="{EC8F5BA3-316C-4C2F-910B-8EA2CCC609EC}" destId="{56BB0CD5-5CBD-41F3-A3E4-8A9BDDDF05DA}" srcOrd="0" destOrd="0" presId="urn:microsoft.com/office/officeart/2005/8/layout/hierarchy2"/>
    <dgm:cxn modelId="{C31C50A6-90DC-4D39-B0EB-CCEA81C91CA2}" type="presParOf" srcId="{EC8F5BA3-316C-4C2F-910B-8EA2CCC609EC}" destId="{9B3930EE-93C6-4CF8-A817-3319BC3D3DCA}" srcOrd="1" destOrd="0" presId="urn:microsoft.com/office/officeart/2005/8/layout/hierarchy2"/>
    <dgm:cxn modelId="{68496419-D13A-4E5E-8C00-C3504E2A7003}" type="presParOf" srcId="{BF49CB29-38A8-4326-B0BB-0750694746CB}" destId="{EC3DE829-B80A-4763-A7FF-DD4D3A57BDEF}" srcOrd="4" destOrd="0" presId="urn:microsoft.com/office/officeart/2005/8/layout/hierarchy2"/>
    <dgm:cxn modelId="{A2023C21-6990-45B3-8A5C-FF5B80AEDAC6}" type="presParOf" srcId="{EC3DE829-B80A-4763-A7FF-DD4D3A57BDEF}" destId="{7242B321-2649-4AAD-A418-EEF3CCE49289}" srcOrd="0" destOrd="0" presId="urn:microsoft.com/office/officeart/2005/8/layout/hierarchy2"/>
    <dgm:cxn modelId="{48E25F0D-36D2-450B-8641-B98A774B0903}" type="presParOf" srcId="{BF49CB29-38A8-4326-B0BB-0750694746CB}" destId="{89914A0F-7D41-4B38-86F3-8A074FD81179}" srcOrd="5" destOrd="0" presId="urn:microsoft.com/office/officeart/2005/8/layout/hierarchy2"/>
    <dgm:cxn modelId="{B2D1C313-6653-47D0-9E5B-D28F39074CFD}" type="presParOf" srcId="{89914A0F-7D41-4B38-86F3-8A074FD81179}" destId="{B0150D6D-9657-40F1-884F-1AC8A78635CE}" srcOrd="0" destOrd="0" presId="urn:microsoft.com/office/officeart/2005/8/layout/hierarchy2"/>
    <dgm:cxn modelId="{DB430B5F-D139-4F76-889B-10F61301815F}" type="presParOf" srcId="{89914A0F-7D41-4B38-86F3-8A074FD81179}" destId="{B9D30845-C50D-42BA-97E2-37A742030FE4}" srcOrd="1" destOrd="0" presId="urn:microsoft.com/office/officeart/2005/8/layout/hierarchy2"/>
    <dgm:cxn modelId="{F7DE3AE5-B7CB-4A0D-BD77-9E98E731F65D}" type="presParOf" srcId="{87458DD9-D53A-4174-8521-36D379571E3B}" destId="{BEADDD05-46E8-4138-BA0C-C3E650B11AA9}" srcOrd="4" destOrd="0" presId="urn:microsoft.com/office/officeart/2005/8/layout/hierarchy2"/>
    <dgm:cxn modelId="{9A035C7B-1393-4321-B689-11CFA594D532}" type="presParOf" srcId="{BEADDD05-46E8-4138-BA0C-C3E650B11AA9}" destId="{59FD4471-3C39-4421-AF3C-9EAB9423E5E2}" srcOrd="0" destOrd="0" presId="urn:microsoft.com/office/officeart/2005/8/layout/hierarchy2"/>
    <dgm:cxn modelId="{81C20962-D600-4CB7-BCD1-AFA2F9AE3658}" type="presParOf" srcId="{87458DD9-D53A-4174-8521-36D379571E3B}" destId="{A78B5619-BD86-4CF8-85E8-38C461C79D2C}" srcOrd="5" destOrd="0" presId="urn:microsoft.com/office/officeart/2005/8/layout/hierarchy2"/>
    <dgm:cxn modelId="{32D8166B-761F-4EEC-BFC9-8030CAE0C9A0}" type="presParOf" srcId="{A78B5619-BD86-4CF8-85E8-38C461C79D2C}" destId="{F37514AF-ADB3-45C8-A30F-9823B94415BD}" srcOrd="0" destOrd="0" presId="urn:microsoft.com/office/officeart/2005/8/layout/hierarchy2"/>
    <dgm:cxn modelId="{3EE82C7C-660A-450F-81C0-079DD5D858D9}" type="presParOf" srcId="{A78B5619-BD86-4CF8-85E8-38C461C79D2C}" destId="{16E4282C-168A-463E-9131-57170937320D}" srcOrd="1" destOrd="0" presId="urn:microsoft.com/office/officeart/2005/8/layout/hierarchy2"/>
    <dgm:cxn modelId="{AFCA6256-D504-4AE6-8B50-07D5C66722F1}" type="presParOf" srcId="{16E4282C-168A-463E-9131-57170937320D}" destId="{4C309B47-67B7-41A2-B39F-EBB5E1B0E29D}" srcOrd="0" destOrd="0" presId="urn:microsoft.com/office/officeart/2005/8/layout/hierarchy2"/>
    <dgm:cxn modelId="{052B7E7D-89F2-45BB-88EC-CAD959F2CE28}" type="presParOf" srcId="{4C309B47-67B7-41A2-B39F-EBB5E1B0E29D}" destId="{02219E44-7EB7-48D9-8DCC-E57A0E55FB56}" srcOrd="0" destOrd="0" presId="urn:microsoft.com/office/officeart/2005/8/layout/hierarchy2"/>
    <dgm:cxn modelId="{8426E635-B87F-4A32-B17B-56A7DF5A5AA3}" type="presParOf" srcId="{16E4282C-168A-463E-9131-57170937320D}" destId="{325A53FD-82A3-4766-AE33-DB821331BF4E}" srcOrd="1" destOrd="0" presId="urn:microsoft.com/office/officeart/2005/8/layout/hierarchy2"/>
    <dgm:cxn modelId="{1BDDA1B8-8A17-4807-B563-53F80EFEE7E8}" type="presParOf" srcId="{325A53FD-82A3-4766-AE33-DB821331BF4E}" destId="{A044581E-F11E-4680-BF9C-2190BB026B2E}" srcOrd="0" destOrd="0" presId="urn:microsoft.com/office/officeart/2005/8/layout/hierarchy2"/>
    <dgm:cxn modelId="{F4C7416E-7375-453A-B585-697F7748352E}" type="presParOf" srcId="{325A53FD-82A3-4766-AE33-DB821331BF4E}" destId="{8B06529F-7812-4D74-AFB2-6F408E215C8E}" srcOrd="1" destOrd="0" presId="urn:microsoft.com/office/officeart/2005/8/layout/hierarchy2"/>
    <dgm:cxn modelId="{1D2644B8-1C1C-491C-9676-AB9ED959AB04}" type="presParOf" srcId="{16E4282C-168A-463E-9131-57170937320D}" destId="{45E10787-A5A7-446A-892E-25B0D96E1022}" srcOrd="2" destOrd="0" presId="urn:microsoft.com/office/officeart/2005/8/layout/hierarchy2"/>
    <dgm:cxn modelId="{A97F2084-6B50-4322-BE0C-6202CBC33CD7}" type="presParOf" srcId="{45E10787-A5A7-446A-892E-25B0D96E1022}" destId="{E2997550-E051-44D7-AA2E-A7251D58B1F4}" srcOrd="0" destOrd="0" presId="urn:microsoft.com/office/officeart/2005/8/layout/hierarchy2"/>
    <dgm:cxn modelId="{BB0BA20D-0FF6-48EC-88F5-55EAB14B7F8A}" type="presParOf" srcId="{16E4282C-168A-463E-9131-57170937320D}" destId="{9C3C97C4-AB07-470A-B0FB-13DFA5131E4F}" srcOrd="3" destOrd="0" presId="urn:microsoft.com/office/officeart/2005/8/layout/hierarchy2"/>
    <dgm:cxn modelId="{99608293-B0A6-4A38-9969-8778F9FF32BF}" type="presParOf" srcId="{9C3C97C4-AB07-470A-B0FB-13DFA5131E4F}" destId="{47CBA894-53AC-4739-97C6-BB7E78806785}" srcOrd="0" destOrd="0" presId="urn:microsoft.com/office/officeart/2005/8/layout/hierarchy2"/>
    <dgm:cxn modelId="{AF5122BF-667E-4197-868C-2DD3BD4E4591}" type="presParOf" srcId="{9C3C97C4-AB07-470A-B0FB-13DFA5131E4F}" destId="{0657906F-F163-4AE4-B93F-7B7EE5E15D17}" srcOrd="1" destOrd="0" presId="urn:microsoft.com/office/officeart/2005/8/layout/hierarchy2"/>
    <dgm:cxn modelId="{95AAAD7B-6FB3-4B0E-840C-409B9375A25D}" type="presParOf" srcId="{87458DD9-D53A-4174-8521-36D379571E3B}" destId="{653F3B15-A1D2-490C-B234-C53C4B2584DB}" srcOrd="6" destOrd="0" presId="urn:microsoft.com/office/officeart/2005/8/layout/hierarchy2"/>
    <dgm:cxn modelId="{5C7B2B54-1347-4E1E-8438-C642B09DC2B5}" type="presParOf" srcId="{653F3B15-A1D2-490C-B234-C53C4B2584DB}" destId="{FB9B1393-A734-41E9-89F4-135868834EFF}" srcOrd="0" destOrd="0" presId="urn:microsoft.com/office/officeart/2005/8/layout/hierarchy2"/>
    <dgm:cxn modelId="{E5701A09-AEA7-47EE-9108-941C26E96DED}" type="presParOf" srcId="{87458DD9-D53A-4174-8521-36D379571E3B}" destId="{7B820897-8D40-47E5-9162-EFB9F50C37CE}" srcOrd="7" destOrd="0" presId="urn:microsoft.com/office/officeart/2005/8/layout/hierarchy2"/>
    <dgm:cxn modelId="{28969340-7994-4D53-A538-E1BC79234CAA}" type="presParOf" srcId="{7B820897-8D40-47E5-9162-EFB9F50C37CE}" destId="{8F81B430-0066-4FB5-9360-12FB1076803C}" srcOrd="0" destOrd="0" presId="urn:microsoft.com/office/officeart/2005/8/layout/hierarchy2"/>
    <dgm:cxn modelId="{FC6980E6-74AA-40CC-B971-9B75E4A3D87B}" type="presParOf" srcId="{7B820897-8D40-47E5-9162-EFB9F50C37CE}" destId="{F42F0B8C-3D50-4529-B822-1EF4556E7257}" srcOrd="1" destOrd="0" presId="urn:microsoft.com/office/officeart/2005/8/layout/hierarchy2"/>
    <dgm:cxn modelId="{6BD9CA9E-347C-4932-BD00-BE9B9F45B5EF}" type="presParOf" srcId="{87458DD9-D53A-4174-8521-36D379571E3B}" destId="{32A6C4A0-B1C9-434E-B61F-F8439C920D23}" srcOrd="8" destOrd="0" presId="urn:microsoft.com/office/officeart/2005/8/layout/hierarchy2"/>
    <dgm:cxn modelId="{0E6E08E3-8726-446F-AB82-0E2E940DCCBE}" type="presParOf" srcId="{32A6C4A0-B1C9-434E-B61F-F8439C920D23}" destId="{77C9D927-4901-4AB1-B632-FD40D8D43F20}" srcOrd="0" destOrd="0" presId="urn:microsoft.com/office/officeart/2005/8/layout/hierarchy2"/>
    <dgm:cxn modelId="{A4149CDA-B960-4F2B-BB49-52767023CA50}" type="presParOf" srcId="{87458DD9-D53A-4174-8521-36D379571E3B}" destId="{8CC8027E-0BD5-44C5-8316-F333AF8DB168}" srcOrd="9" destOrd="0" presId="urn:microsoft.com/office/officeart/2005/8/layout/hierarchy2"/>
    <dgm:cxn modelId="{75F09C22-8920-425B-AD84-DFDF321CFFFD}" type="presParOf" srcId="{8CC8027E-0BD5-44C5-8316-F333AF8DB168}" destId="{0B81243B-7544-44EC-A76B-9850A88E0EAC}" srcOrd="0" destOrd="0" presId="urn:microsoft.com/office/officeart/2005/8/layout/hierarchy2"/>
    <dgm:cxn modelId="{C90F70A1-D54E-430F-B9ED-0D99A4923596}" type="presParOf" srcId="{8CC8027E-0BD5-44C5-8316-F333AF8DB168}" destId="{62C4B6AB-4C72-4869-A143-1EA65A36D846}" srcOrd="1" destOrd="0" presId="urn:microsoft.com/office/officeart/2005/8/layout/hierarchy2"/>
    <dgm:cxn modelId="{10DADA41-1FFC-4920-A07F-4FE8660A6932}" type="presParOf" srcId="{62C4B6AB-4C72-4869-A143-1EA65A36D846}" destId="{7E5DFFC2-BF83-44AA-9954-E9C468219CE1}" srcOrd="0" destOrd="0" presId="urn:microsoft.com/office/officeart/2005/8/layout/hierarchy2"/>
    <dgm:cxn modelId="{1DB91801-F062-4EB4-96EA-C3C5E325FBA0}" type="presParOf" srcId="{7E5DFFC2-BF83-44AA-9954-E9C468219CE1}" destId="{9F09D59B-1F49-4154-B674-FC3FF5A72FA7}" srcOrd="0" destOrd="0" presId="urn:microsoft.com/office/officeart/2005/8/layout/hierarchy2"/>
    <dgm:cxn modelId="{CB01BD96-245D-4EC9-B606-F5692AF48046}" type="presParOf" srcId="{62C4B6AB-4C72-4869-A143-1EA65A36D846}" destId="{83AEDA0D-DA5C-4C2C-B54B-4423606B60E0}" srcOrd="1" destOrd="0" presId="urn:microsoft.com/office/officeart/2005/8/layout/hierarchy2"/>
    <dgm:cxn modelId="{BBC9DAC9-4E91-4A08-907D-747F1C557A9F}" type="presParOf" srcId="{83AEDA0D-DA5C-4C2C-B54B-4423606B60E0}" destId="{BA32BA25-E5F7-4977-846E-224706DFADFE}" srcOrd="0" destOrd="0" presId="urn:microsoft.com/office/officeart/2005/8/layout/hierarchy2"/>
    <dgm:cxn modelId="{0F2302E5-A676-46AA-8806-177761732E41}" type="presParOf" srcId="{83AEDA0D-DA5C-4C2C-B54B-4423606B60E0}" destId="{EDA08A44-3B74-495D-B689-38D48819A86A}" srcOrd="1" destOrd="0" presId="urn:microsoft.com/office/officeart/2005/8/layout/hierarchy2"/>
    <dgm:cxn modelId="{39B3AE0A-6F7D-4CEC-AB7D-6F20EAB98F8C}" type="presParOf" srcId="{62C4B6AB-4C72-4869-A143-1EA65A36D846}" destId="{66B4063D-622A-4F4A-A294-8079AB048DFE}" srcOrd="2" destOrd="0" presId="urn:microsoft.com/office/officeart/2005/8/layout/hierarchy2"/>
    <dgm:cxn modelId="{AF481F4E-A65B-4268-B2BF-03DE8FBC1BC6}" type="presParOf" srcId="{66B4063D-622A-4F4A-A294-8079AB048DFE}" destId="{127BEBF1-057E-4A58-8481-202857470CE5}" srcOrd="0" destOrd="0" presId="urn:microsoft.com/office/officeart/2005/8/layout/hierarchy2"/>
    <dgm:cxn modelId="{289A7C78-1654-4779-BC0B-21BF74C26CBC}" type="presParOf" srcId="{62C4B6AB-4C72-4869-A143-1EA65A36D846}" destId="{BDED9D3C-C87E-4E13-A24F-36B880CD5970}" srcOrd="3" destOrd="0" presId="urn:microsoft.com/office/officeart/2005/8/layout/hierarchy2"/>
    <dgm:cxn modelId="{1AF70330-1E98-4F3C-AC2E-BC103C92E9CB}" type="presParOf" srcId="{BDED9D3C-C87E-4E13-A24F-36B880CD5970}" destId="{95FE95F6-F30D-41C2-9F3D-36C0BFD69E3D}" srcOrd="0" destOrd="0" presId="urn:microsoft.com/office/officeart/2005/8/layout/hierarchy2"/>
    <dgm:cxn modelId="{4A81B17D-386C-4C49-97FB-D7D1B47E8BB9}" type="presParOf" srcId="{BDED9D3C-C87E-4E13-A24F-36B880CD5970}" destId="{722E9126-6F54-4E1A-BE0E-D2BE0FF62DCB}" srcOrd="1" destOrd="0" presId="urn:microsoft.com/office/officeart/2005/8/layout/hierarchy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4597BBA-C049-40F2-9EE3-5140E8A77699}">
      <dsp:nvSpPr>
        <dsp:cNvPr id="0" name=""/>
        <dsp:cNvSpPr/>
      </dsp:nvSpPr>
      <dsp:spPr>
        <a:xfrm>
          <a:off x="170508" y="1835527"/>
          <a:ext cx="1092334" cy="509726"/>
        </a:xfrm>
        <a:prstGeom prst="roundRect">
          <a:avLst>
            <a:gd name="adj" fmla="val 10000"/>
          </a:avLst>
        </a:prstGeom>
        <a:solidFill>
          <a:schemeClr val="bg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 smtClean="0">
              <a:solidFill>
                <a:schemeClr val="bg1"/>
              </a:solidFill>
              <a:latin typeface="+mn-lt"/>
            </a:rPr>
            <a:t>QuAI</a:t>
          </a:r>
          <a:endParaRPr lang="en-US" sz="2400" b="1" kern="1200" dirty="0">
            <a:solidFill>
              <a:schemeClr val="bg1"/>
            </a:solidFill>
            <a:latin typeface="+mn-lt"/>
          </a:endParaRPr>
        </a:p>
      </dsp:txBody>
      <dsp:txXfrm>
        <a:off x="170508" y="1835527"/>
        <a:ext cx="1092334" cy="509726"/>
      </dsp:txXfrm>
    </dsp:sp>
    <dsp:sp modelId="{4FC41043-1CA8-4253-87F5-5267FD878C43}">
      <dsp:nvSpPr>
        <dsp:cNvPr id="0" name=""/>
        <dsp:cNvSpPr/>
      </dsp:nvSpPr>
      <dsp:spPr>
        <a:xfrm rot="19001048">
          <a:off x="1073109" y="1603778"/>
          <a:ext cx="1392959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1392959" y="8813"/>
              </a:lnTo>
            </a:path>
          </a:pathLst>
        </a:custGeom>
        <a:noFill/>
        <a:ln w="127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9001048">
        <a:off x="1734765" y="1577767"/>
        <a:ext cx="69647" cy="69647"/>
      </dsp:txXfrm>
    </dsp:sp>
    <dsp:sp modelId="{9BA7E630-0C49-4539-804E-BA3D7F6B54B7}">
      <dsp:nvSpPr>
        <dsp:cNvPr id="0" name=""/>
        <dsp:cNvSpPr/>
      </dsp:nvSpPr>
      <dsp:spPr>
        <a:xfrm>
          <a:off x="2276336" y="909377"/>
          <a:ext cx="1481238" cy="450830"/>
        </a:xfrm>
        <a:prstGeom prst="roundRect">
          <a:avLst>
            <a:gd name="adj" fmla="val 10000"/>
          </a:avLst>
        </a:prstGeom>
        <a:solidFill>
          <a:srgbClr val="FF66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+mn-lt"/>
            </a:rPr>
            <a:t>Machine Learning</a:t>
          </a:r>
          <a:endParaRPr lang="en-US" sz="1400" b="1" kern="1200" dirty="0">
            <a:latin typeface="+mn-lt"/>
          </a:endParaRPr>
        </a:p>
      </dsp:txBody>
      <dsp:txXfrm>
        <a:off x="2276336" y="909377"/>
        <a:ext cx="1481238" cy="450830"/>
      </dsp:txXfrm>
    </dsp:sp>
    <dsp:sp modelId="{1EDD8DE9-81C6-4F97-AA70-4C2A7CE882E9}">
      <dsp:nvSpPr>
        <dsp:cNvPr id="0" name=""/>
        <dsp:cNvSpPr/>
      </dsp:nvSpPr>
      <dsp:spPr>
        <a:xfrm rot="19700279">
          <a:off x="3711619" y="963912"/>
          <a:ext cx="617505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617505" y="8813"/>
              </a:lnTo>
            </a:path>
          </a:pathLst>
        </a:custGeom>
        <a:noFill/>
        <a:ln w="12700" cap="flat" cmpd="sng" algn="ctr">
          <a:solidFill>
            <a:srgbClr val="54BEC4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9700279">
        <a:off x="4004935" y="957288"/>
        <a:ext cx="30875" cy="30875"/>
      </dsp:txXfrm>
    </dsp:sp>
    <dsp:sp modelId="{352EAAA1-F241-418C-B4EA-40CFE7E5B463}">
      <dsp:nvSpPr>
        <dsp:cNvPr id="0" name=""/>
        <dsp:cNvSpPr/>
      </dsp:nvSpPr>
      <dsp:spPr>
        <a:xfrm>
          <a:off x="4283170" y="585244"/>
          <a:ext cx="1732513" cy="450830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+mn-lt"/>
            </a:rPr>
            <a:t>Deep learning</a:t>
          </a:r>
          <a:endParaRPr lang="en-US" sz="1400" b="1" kern="1200" dirty="0">
            <a:latin typeface="+mn-lt"/>
          </a:endParaRPr>
        </a:p>
      </dsp:txBody>
      <dsp:txXfrm>
        <a:off x="4283170" y="585244"/>
        <a:ext cx="1732513" cy="450830"/>
      </dsp:txXfrm>
    </dsp:sp>
    <dsp:sp modelId="{3A3F12F5-E91D-4108-B2E1-25BACBB63CA9}">
      <dsp:nvSpPr>
        <dsp:cNvPr id="0" name=""/>
        <dsp:cNvSpPr/>
      </dsp:nvSpPr>
      <dsp:spPr>
        <a:xfrm rot="1398150">
          <a:off x="3735075" y="1235093"/>
          <a:ext cx="551660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551660" y="8813"/>
              </a:lnTo>
            </a:path>
          </a:pathLst>
        </a:custGeom>
        <a:noFill/>
        <a:ln w="12700" cap="flat" cmpd="sng" algn="ctr">
          <a:solidFill>
            <a:srgbClr val="54BEC4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398150">
        <a:off x="3997113" y="1230115"/>
        <a:ext cx="27583" cy="27583"/>
      </dsp:txXfrm>
    </dsp:sp>
    <dsp:sp modelId="{8B17223B-7FEF-4405-AD78-6FF48A7520EA}">
      <dsp:nvSpPr>
        <dsp:cNvPr id="0" name=""/>
        <dsp:cNvSpPr/>
      </dsp:nvSpPr>
      <dsp:spPr>
        <a:xfrm>
          <a:off x="4264235" y="1127606"/>
          <a:ext cx="1732513" cy="450830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+mn-lt"/>
            </a:rPr>
            <a:t>Predictive Analysis</a:t>
          </a:r>
          <a:endParaRPr lang="en-US" sz="1400" b="1" kern="1200" dirty="0">
            <a:latin typeface="+mn-lt"/>
          </a:endParaRPr>
        </a:p>
      </dsp:txBody>
      <dsp:txXfrm>
        <a:off x="4264235" y="1127606"/>
        <a:ext cx="1732513" cy="450830"/>
      </dsp:txXfrm>
    </dsp:sp>
    <dsp:sp modelId="{CF9D611A-276D-413D-AE48-977F44973FC0}">
      <dsp:nvSpPr>
        <dsp:cNvPr id="0" name=""/>
        <dsp:cNvSpPr/>
      </dsp:nvSpPr>
      <dsp:spPr>
        <a:xfrm rot="21271717">
          <a:off x="1259353" y="2008562"/>
          <a:ext cx="1531523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1531523" y="8813"/>
              </a:lnTo>
            </a:path>
          </a:pathLst>
        </a:custGeom>
        <a:noFill/>
        <a:ln w="127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21271717">
        <a:off x="1986827" y="1979088"/>
        <a:ext cx="76576" cy="76576"/>
      </dsp:txXfrm>
    </dsp:sp>
    <dsp:sp modelId="{9E5C59C7-AD70-4EEC-8B7E-870E67C8C40D}">
      <dsp:nvSpPr>
        <dsp:cNvPr id="0" name=""/>
        <dsp:cNvSpPr/>
      </dsp:nvSpPr>
      <dsp:spPr>
        <a:xfrm>
          <a:off x="2787388" y="1718947"/>
          <a:ext cx="929115" cy="450830"/>
        </a:xfrm>
        <a:prstGeom prst="roundRect">
          <a:avLst>
            <a:gd name="adj" fmla="val 10000"/>
          </a:avLst>
        </a:prstGeom>
        <a:solidFill>
          <a:srgbClr val="FF66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+mn-lt"/>
            </a:rPr>
            <a:t>NLP</a:t>
          </a:r>
          <a:endParaRPr lang="en-US" sz="1400" b="1" kern="1200" dirty="0">
            <a:latin typeface="+mn-lt"/>
          </a:endParaRPr>
        </a:p>
      </dsp:txBody>
      <dsp:txXfrm>
        <a:off x="2787388" y="1718947"/>
        <a:ext cx="929115" cy="450830"/>
      </dsp:txXfrm>
    </dsp:sp>
    <dsp:sp modelId="{67845910-B487-4301-96D6-2EC01E9C989A}">
      <dsp:nvSpPr>
        <dsp:cNvPr id="0" name=""/>
        <dsp:cNvSpPr/>
      </dsp:nvSpPr>
      <dsp:spPr>
        <a:xfrm rot="21173105">
          <a:off x="3706928" y="1781524"/>
          <a:ext cx="2487067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2487067" y="8813"/>
              </a:lnTo>
            </a:path>
          </a:pathLst>
        </a:custGeom>
        <a:noFill/>
        <a:ln w="12700" cap="flat" cmpd="sng" algn="ctr">
          <a:solidFill>
            <a:srgbClr val="54BEC4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21173105">
        <a:off x="4888285" y="1728161"/>
        <a:ext cx="124353" cy="124353"/>
      </dsp:txXfrm>
    </dsp:sp>
    <dsp:sp modelId="{792DD9E6-D9C0-478B-9BCF-B5CA92E2C2CC}">
      <dsp:nvSpPr>
        <dsp:cNvPr id="0" name=""/>
        <dsp:cNvSpPr/>
      </dsp:nvSpPr>
      <dsp:spPr>
        <a:xfrm>
          <a:off x="6184420" y="1410899"/>
          <a:ext cx="2365974" cy="450830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+mn-lt"/>
            </a:rPr>
            <a:t>Translation</a:t>
          </a:r>
          <a:endParaRPr lang="en-US" sz="1600" b="1" kern="1200" dirty="0">
            <a:latin typeface="+mn-lt"/>
          </a:endParaRPr>
        </a:p>
      </dsp:txBody>
      <dsp:txXfrm>
        <a:off x="6184420" y="1410899"/>
        <a:ext cx="2365974" cy="450830"/>
      </dsp:txXfrm>
    </dsp:sp>
    <dsp:sp modelId="{483EC36F-6A2F-48AC-8F4D-05E96B9397DA}">
      <dsp:nvSpPr>
        <dsp:cNvPr id="0" name=""/>
        <dsp:cNvSpPr/>
      </dsp:nvSpPr>
      <dsp:spPr>
        <a:xfrm rot="292385">
          <a:off x="3712027" y="2040752"/>
          <a:ext cx="2476869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2476869" y="8813"/>
              </a:lnTo>
            </a:path>
          </a:pathLst>
        </a:custGeom>
        <a:noFill/>
        <a:ln w="12700" cap="flat" cmpd="sng" algn="ctr">
          <a:solidFill>
            <a:srgbClr val="54BEC4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292385">
        <a:off x="4888540" y="1987643"/>
        <a:ext cx="123843" cy="123843"/>
      </dsp:txXfrm>
    </dsp:sp>
    <dsp:sp modelId="{56BB0CD5-5CBD-41F3-A3E4-8A9BDDDF05DA}">
      <dsp:nvSpPr>
        <dsp:cNvPr id="0" name=""/>
        <dsp:cNvSpPr/>
      </dsp:nvSpPr>
      <dsp:spPr>
        <a:xfrm>
          <a:off x="6184420" y="1929353"/>
          <a:ext cx="2365974" cy="450830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+mn-lt"/>
            </a:rPr>
            <a:t>Classification and clustering</a:t>
          </a:r>
          <a:endParaRPr lang="en-US" sz="1400" b="1" kern="1200" dirty="0">
            <a:latin typeface="+mn-lt"/>
          </a:endParaRPr>
        </a:p>
      </dsp:txBody>
      <dsp:txXfrm>
        <a:off x="6184420" y="1929353"/>
        <a:ext cx="2365974" cy="450830"/>
      </dsp:txXfrm>
    </dsp:sp>
    <dsp:sp modelId="{EC3DE829-B80A-4763-A7FF-DD4D3A57BDEF}">
      <dsp:nvSpPr>
        <dsp:cNvPr id="0" name=""/>
        <dsp:cNvSpPr/>
      </dsp:nvSpPr>
      <dsp:spPr>
        <a:xfrm rot="987222">
          <a:off x="3663814" y="2299979"/>
          <a:ext cx="2573295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2573295" y="8813"/>
              </a:lnTo>
            </a:path>
          </a:pathLst>
        </a:custGeom>
        <a:noFill/>
        <a:ln w="12700" cap="flat" cmpd="sng" algn="ctr">
          <a:solidFill>
            <a:srgbClr val="54BEC4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987222">
        <a:off x="4886130" y="2244460"/>
        <a:ext cx="128664" cy="128664"/>
      </dsp:txXfrm>
    </dsp:sp>
    <dsp:sp modelId="{B0150D6D-9657-40F1-884F-1AC8A78635CE}">
      <dsp:nvSpPr>
        <dsp:cNvPr id="0" name=""/>
        <dsp:cNvSpPr/>
      </dsp:nvSpPr>
      <dsp:spPr>
        <a:xfrm>
          <a:off x="6184420" y="2447808"/>
          <a:ext cx="2365974" cy="450830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+mn-lt"/>
            </a:rPr>
            <a:t>Information extraction</a:t>
          </a:r>
          <a:endParaRPr lang="en-US" sz="1400" b="1" kern="1200" dirty="0">
            <a:latin typeface="+mn-lt"/>
          </a:endParaRPr>
        </a:p>
      </dsp:txBody>
      <dsp:txXfrm>
        <a:off x="6184420" y="2447808"/>
        <a:ext cx="2365974" cy="450830"/>
      </dsp:txXfrm>
    </dsp:sp>
    <dsp:sp modelId="{BEADDD05-46E8-4138-BA0C-C3E650B11AA9}">
      <dsp:nvSpPr>
        <dsp:cNvPr id="0" name=""/>
        <dsp:cNvSpPr/>
      </dsp:nvSpPr>
      <dsp:spPr>
        <a:xfrm rot="1516961">
          <a:off x="1182389" y="2440286"/>
          <a:ext cx="1679806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1679806" y="8813"/>
              </a:lnTo>
            </a:path>
          </a:pathLst>
        </a:custGeom>
        <a:noFill/>
        <a:ln w="127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 rot="1516961">
        <a:off x="1980298" y="2407105"/>
        <a:ext cx="83990" cy="83990"/>
      </dsp:txXfrm>
    </dsp:sp>
    <dsp:sp modelId="{F37514AF-ADB3-45C8-A30F-9823B94415BD}">
      <dsp:nvSpPr>
        <dsp:cNvPr id="0" name=""/>
        <dsp:cNvSpPr/>
      </dsp:nvSpPr>
      <dsp:spPr>
        <a:xfrm>
          <a:off x="2781743" y="2582395"/>
          <a:ext cx="1012095" cy="450830"/>
        </a:xfrm>
        <a:prstGeom prst="roundRect">
          <a:avLst>
            <a:gd name="adj" fmla="val 10000"/>
          </a:avLst>
        </a:prstGeom>
        <a:solidFill>
          <a:srgbClr val="FF66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+mn-lt"/>
            </a:rPr>
            <a:t>Speech</a:t>
          </a:r>
          <a:endParaRPr lang="en-US" sz="1400" b="1" kern="1200" dirty="0">
            <a:latin typeface="+mn-lt"/>
          </a:endParaRPr>
        </a:p>
      </dsp:txBody>
      <dsp:txXfrm>
        <a:off x="2781743" y="2582395"/>
        <a:ext cx="1012095" cy="450830"/>
      </dsp:txXfrm>
    </dsp:sp>
    <dsp:sp modelId="{4C309B47-67B7-41A2-B39F-EBB5E1B0E29D}">
      <dsp:nvSpPr>
        <dsp:cNvPr id="0" name=""/>
        <dsp:cNvSpPr/>
      </dsp:nvSpPr>
      <dsp:spPr>
        <a:xfrm rot="19953338">
          <a:off x="3772134" y="2710108"/>
          <a:ext cx="385725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385725" y="8813"/>
              </a:lnTo>
            </a:path>
          </a:pathLst>
        </a:custGeom>
        <a:noFill/>
        <a:ln w="12700" cap="flat" cmpd="sng" algn="ctr">
          <a:solidFill>
            <a:srgbClr val="54BEC4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9953338">
        <a:off x="3955354" y="2709279"/>
        <a:ext cx="19286" cy="19286"/>
      </dsp:txXfrm>
    </dsp:sp>
    <dsp:sp modelId="{A044581E-F11E-4680-BF9C-2190BB026B2E}">
      <dsp:nvSpPr>
        <dsp:cNvPr id="0" name=""/>
        <dsp:cNvSpPr/>
      </dsp:nvSpPr>
      <dsp:spPr>
        <a:xfrm>
          <a:off x="4136154" y="2404619"/>
          <a:ext cx="1650958" cy="450830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+mn-lt"/>
            </a:rPr>
            <a:t>Speech to text</a:t>
          </a:r>
          <a:endParaRPr lang="en-US" sz="1400" b="1" kern="1200" dirty="0">
            <a:latin typeface="+mn-lt"/>
          </a:endParaRPr>
        </a:p>
      </dsp:txBody>
      <dsp:txXfrm>
        <a:off x="4136154" y="2404619"/>
        <a:ext cx="1650958" cy="450830"/>
      </dsp:txXfrm>
    </dsp:sp>
    <dsp:sp modelId="{45E10787-A5A7-446A-892E-25B0D96E1022}">
      <dsp:nvSpPr>
        <dsp:cNvPr id="0" name=""/>
        <dsp:cNvSpPr/>
      </dsp:nvSpPr>
      <dsp:spPr>
        <a:xfrm rot="2691763">
          <a:off x="3723521" y="2969336"/>
          <a:ext cx="482951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482951" y="8813"/>
              </a:lnTo>
            </a:path>
          </a:pathLst>
        </a:custGeom>
        <a:noFill/>
        <a:ln w="12700" cap="flat" cmpd="sng" algn="ctr">
          <a:solidFill>
            <a:srgbClr val="54BEC4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2691763">
        <a:off x="3952923" y="2966075"/>
        <a:ext cx="24147" cy="24147"/>
      </dsp:txXfrm>
    </dsp:sp>
    <dsp:sp modelId="{47CBA894-53AC-4739-97C6-BB7E78806785}">
      <dsp:nvSpPr>
        <dsp:cNvPr id="0" name=""/>
        <dsp:cNvSpPr/>
      </dsp:nvSpPr>
      <dsp:spPr>
        <a:xfrm>
          <a:off x="4136154" y="2923073"/>
          <a:ext cx="1650958" cy="450830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+mn-lt"/>
            </a:rPr>
            <a:t>Text to Speech</a:t>
          </a:r>
          <a:endParaRPr lang="en-US" sz="1400" b="1" kern="1200" dirty="0">
            <a:latin typeface="+mn-lt"/>
          </a:endParaRPr>
        </a:p>
      </dsp:txBody>
      <dsp:txXfrm>
        <a:off x="4136154" y="2923073"/>
        <a:ext cx="1650958" cy="450830"/>
      </dsp:txXfrm>
    </dsp:sp>
    <dsp:sp modelId="{653F3B15-A1D2-490C-B234-C53C4B2584DB}">
      <dsp:nvSpPr>
        <dsp:cNvPr id="0" name=""/>
        <dsp:cNvSpPr/>
      </dsp:nvSpPr>
      <dsp:spPr>
        <a:xfrm rot="5274843">
          <a:off x="398624" y="2977845"/>
          <a:ext cx="1793725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1793725" y="8813"/>
              </a:lnTo>
            </a:path>
          </a:pathLst>
        </a:custGeom>
        <a:noFill/>
        <a:ln w="127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 rot="5274843">
        <a:off x="1250644" y="2941815"/>
        <a:ext cx="89686" cy="89686"/>
      </dsp:txXfrm>
    </dsp:sp>
    <dsp:sp modelId="{8F81B430-0066-4FB5-9360-12FB1076803C}">
      <dsp:nvSpPr>
        <dsp:cNvPr id="0" name=""/>
        <dsp:cNvSpPr/>
      </dsp:nvSpPr>
      <dsp:spPr>
        <a:xfrm>
          <a:off x="1328131" y="3657512"/>
          <a:ext cx="901660" cy="450830"/>
        </a:xfrm>
        <a:prstGeom prst="roundRect">
          <a:avLst>
            <a:gd name="adj" fmla="val 10000"/>
          </a:avLst>
        </a:prstGeom>
        <a:solidFill>
          <a:srgbClr val="FF66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+mn-lt"/>
            </a:rPr>
            <a:t>Robotics</a:t>
          </a:r>
          <a:endParaRPr lang="en-US" sz="1400" b="1" kern="1200" dirty="0">
            <a:latin typeface="+mn-lt"/>
          </a:endParaRPr>
        </a:p>
      </dsp:txBody>
      <dsp:txXfrm>
        <a:off x="1328131" y="3657512"/>
        <a:ext cx="901660" cy="450830"/>
      </dsp:txXfrm>
    </dsp:sp>
    <dsp:sp modelId="{32A6C4A0-B1C9-434E-B61F-F8439C920D23}">
      <dsp:nvSpPr>
        <dsp:cNvPr id="0" name=""/>
        <dsp:cNvSpPr/>
      </dsp:nvSpPr>
      <dsp:spPr>
        <a:xfrm rot="3115108">
          <a:off x="828340" y="2974049"/>
          <a:ext cx="2267650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2267650" y="8813"/>
              </a:lnTo>
            </a:path>
          </a:pathLst>
        </a:custGeom>
        <a:noFill/>
        <a:ln w="127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 rot="3115108">
        <a:off x="1905474" y="2926171"/>
        <a:ext cx="113382" cy="113382"/>
      </dsp:txXfrm>
    </dsp:sp>
    <dsp:sp modelId="{0B81243B-7544-44EC-A76B-9850A88E0EAC}">
      <dsp:nvSpPr>
        <dsp:cNvPr id="0" name=""/>
        <dsp:cNvSpPr/>
      </dsp:nvSpPr>
      <dsp:spPr>
        <a:xfrm>
          <a:off x="2661489" y="3649920"/>
          <a:ext cx="901660" cy="450830"/>
        </a:xfrm>
        <a:prstGeom prst="roundRect">
          <a:avLst>
            <a:gd name="adj" fmla="val 10000"/>
          </a:avLst>
        </a:prstGeom>
        <a:solidFill>
          <a:srgbClr val="FF66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+mn-lt"/>
            </a:rPr>
            <a:t>Vision</a:t>
          </a:r>
          <a:endParaRPr lang="en-US" sz="1400" b="1" kern="1200" dirty="0">
            <a:latin typeface="+mn-lt"/>
          </a:endParaRPr>
        </a:p>
      </dsp:txBody>
      <dsp:txXfrm>
        <a:off x="2661489" y="3649920"/>
        <a:ext cx="901660" cy="450830"/>
      </dsp:txXfrm>
    </dsp:sp>
    <dsp:sp modelId="{7E5DFFC2-BF83-44AA-9954-E9C468219CE1}">
      <dsp:nvSpPr>
        <dsp:cNvPr id="0" name=""/>
        <dsp:cNvSpPr/>
      </dsp:nvSpPr>
      <dsp:spPr>
        <a:xfrm rot="20316940">
          <a:off x="3547544" y="3783871"/>
          <a:ext cx="453349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453349" y="8813"/>
              </a:lnTo>
            </a:path>
          </a:pathLst>
        </a:custGeom>
        <a:noFill/>
        <a:ln w="12700" cap="flat" cmpd="sng" algn="ctr">
          <a:solidFill>
            <a:srgbClr val="54BEC4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20316940">
        <a:off x="3762885" y="3781351"/>
        <a:ext cx="22667" cy="22667"/>
      </dsp:txXfrm>
    </dsp:sp>
    <dsp:sp modelId="{BA32BA25-E5F7-4977-846E-224706DFADFE}">
      <dsp:nvSpPr>
        <dsp:cNvPr id="0" name=""/>
        <dsp:cNvSpPr/>
      </dsp:nvSpPr>
      <dsp:spPr>
        <a:xfrm>
          <a:off x="3985289" y="3484619"/>
          <a:ext cx="1843093" cy="450830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+mn-lt"/>
            </a:rPr>
            <a:t>Image recognition</a:t>
          </a:r>
          <a:endParaRPr lang="en-US" sz="1400" b="1" kern="1200" dirty="0">
            <a:latin typeface="+mn-lt"/>
          </a:endParaRPr>
        </a:p>
      </dsp:txBody>
      <dsp:txXfrm>
        <a:off x="3985289" y="3484619"/>
        <a:ext cx="1843093" cy="450830"/>
      </dsp:txXfrm>
    </dsp:sp>
    <dsp:sp modelId="{66B4063D-622A-4F4A-A294-8079AB048DFE}">
      <dsp:nvSpPr>
        <dsp:cNvPr id="0" name=""/>
        <dsp:cNvSpPr/>
      </dsp:nvSpPr>
      <dsp:spPr>
        <a:xfrm rot="2621198">
          <a:off x="3482609" y="4067445"/>
          <a:ext cx="581785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581785" y="8813"/>
              </a:lnTo>
            </a:path>
          </a:pathLst>
        </a:custGeom>
        <a:noFill/>
        <a:ln w="12700" cap="flat" cmpd="sng" algn="ctr">
          <a:solidFill>
            <a:srgbClr val="54BEC4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2621198">
        <a:off x="3758957" y="4061714"/>
        <a:ext cx="29089" cy="29089"/>
      </dsp:txXfrm>
    </dsp:sp>
    <dsp:sp modelId="{95FE95F6-F30D-41C2-9F3D-36C0BFD69E3D}">
      <dsp:nvSpPr>
        <dsp:cNvPr id="0" name=""/>
        <dsp:cNvSpPr/>
      </dsp:nvSpPr>
      <dsp:spPr>
        <a:xfrm>
          <a:off x="3983855" y="4051767"/>
          <a:ext cx="1843093" cy="450830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+mn-lt"/>
            </a:rPr>
            <a:t>Machine vision</a:t>
          </a:r>
          <a:endParaRPr lang="en-US" sz="1400" b="1" kern="1200" dirty="0">
            <a:latin typeface="+mn-lt"/>
          </a:endParaRPr>
        </a:p>
      </dsp:txBody>
      <dsp:txXfrm>
        <a:off x="3983855" y="4051767"/>
        <a:ext cx="1843093" cy="4508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3ED9A3-CF46-6A42-93ED-65D89B85B37F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EA87D3-8370-9F46-9AB0-CC2A1B3D04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72106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762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28600" marR="0" lvl="1" indent="-1524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457200" marR="0" lvl="2" indent="-3810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685800" marR="0" lvl="3" indent="-609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914400" marR="0" lvl="4" indent="-8382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143000" marR="0" lvl="5" indent="-10668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371600" marR="0" lvl="6" indent="-12954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600200" marR="0" lvl="7" indent="-15240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-1752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84703840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Shape 15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-19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-1905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dirty="0" smtClean="0"/>
          </a:p>
          <a:p>
            <a:r>
              <a:rPr lang="en-US" sz="1200" dirty="0" smtClean="0"/>
              <a:t>Add some more </a:t>
            </a:r>
            <a:r>
              <a:rPr lang="en-US" sz="1200" dirty="0" err="1" smtClean="0"/>
              <a:t>Nvidia</a:t>
            </a:r>
            <a:r>
              <a:rPr lang="en-US" sz="1200" dirty="0" smtClean="0"/>
              <a:t> GC</a:t>
            </a:r>
          </a:p>
          <a:p>
            <a:r>
              <a:rPr lang="en-US" sz="1200" dirty="0" smtClean="0"/>
              <a:t>Asus can use </a:t>
            </a:r>
            <a:r>
              <a:rPr lang="en-US" sz="1200" dirty="0" err="1" smtClean="0"/>
              <a:t>Nvidia</a:t>
            </a:r>
            <a:r>
              <a:rPr lang="en-US" sz="1200" dirty="0" smtClean="0"/>
              <a:t> driver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1" name="Shape 19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62" name="Shape 19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69850" marR="0" lvl="0" indent="-74612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1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Questions</a:t>
            </a:r>
          </a:p>
          <a:p>
            <a:pPr marL="69850" marR="0" lvl="0" indent="-74612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dirty="0" smtClean="0"/>
              <a:t>Data:</a:t>
            </a: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 smtClean="0"/>
              <a:t>Labels Data </a:t>
            </a:r>
            <a:r>
              <a:rPr lang="en" u="sng" dirty="0" smtClean="0"/>
              <a:t>was</a:t>
            </a:r>
            <a:r>
              <a:rPr lang="en" dirty="0" smtClean="0"/>
              <a:t> hard to collect.</a:t>
            </a: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 smtClean="0"/>
              <a:t>Several entities (for ex, ImageNet, Kaggle) provide training data sets and request for best models.</a:t>
            </a:r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u="sng" dirty="0" smtClean="0"/>
              <a:t>130 GB</a:t>
            </a:r>
            <a:r>
              <a:rPr lang="en" dirty="0" smtClean="0"/>
              <a:t> for 1k categories image classification training data</a:t>
            </a:r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u="sng" dirty="0" smtClean="0"/>
              <a:t>1.7 TB</a:t>
            </a:r>
            <a:r>
              <a:rPr lang="en" dirty="0" smtClean="0"/>
              <a:t> for video theme classification training data.</a:t>
            </a: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 smtClean="0"/>
              <a:t>Google search, flickr, Youtube are also good ways to collect (crawl) training data sets.</a:t>
            </a:r>
          </a:p>
          <a:p>
            <a:pPr marL="457200" lvl="0" indent="-317500" rtl="0">
              <a:spcBef>
                <a:spcPts val="0"/>
              </a:spcBef>
              <a:buSzPts val="1400"/>
              <a:buChar char="●"/>
            </a:pPr>
            <a:r>
              <a:rPr lang="en" dirty="0" smtClean="0"/>
              <a:t>Data scientist, labs &amp; startups already using NAS or similar solutions to store their (training, test, validation) data sets.</a:t>
            </a:r>
          </a:p>
          <a:p>
            <a:pPr marL="457200" lvl="0" indent="-317500" rtl="0">
              <a:spcBef>
                <a:spcPts val="0"/>
              </a:spcBef>
              <a:buSzPts val="1400"/>
              <a:buChar char="●"/>
            </a:pPr>
            <a:r>
              <a:rPr lang="en" dirty="0" smtClean="0"/>
              <a:t>We may preload public training data sets if no license issue.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lvl="0" indent="0" rtl="0">
              <a:spcBef>
                <a:spcPts val="0"/>
              </a:spcBef>
              <a:buNone/>
            </a:pPr>
            <a:r>
              <a:rPr lang="en" dirty="0" smtClean="0"/>
              <a:t>Computing:</a:t>
            </a:r>
          </a:p>
          <a:p>
            <a:pPr marL="457200" lvl="0" indent="-317500" rtl="0">
              <a:spcBef>
                <a:spcPts val="0"/>
              </a:spcBef>
              <a:buSzPts val="1400"/>
              <a:buChar char="●"/>
            </a:pPr>
            <a:r>
              <a:rPr lang="en" dirty="0" smtClean="0"/>
              <a:t>The GPUs increase the speed of deep learning systems by about </a:t>
            </a:r>
            <a:r>
              <a:rPr lang="en" u="sng" dirty="0" smtClean="0"/>
              <a:t>10 ~ 100 times</a:t>
            </a:r>
            <a:r>
              <a:rPr lang="en" dirty="0" smtClean="0"/>
              <a:t>.</a:t>
            </a:r>
          </a:p>
          <a:p>
            <a:pPr marL="914400" lvl="1" indent="-317500" rtl="0">
              <a:spcBef>
                <a:spcPts val="0"/>
              </a:spcBef>
              <a:buSzPts val="1400"/>
              <a:buChar char="○"/>
            </a:pPr>
            <a:r>
              <a:rPr lang="en" dirty="0" smtClean="0"/>
              <a:t>Example: MNIST CNN</a:t>
            </a:r>
          </a:p>
          <a:p>
            <a:pPr marL="914400" lvl="1" indent="-317500" rtl="0">
              <a:spcBef>
                <a:spcPts val="0"/>
              </a:spcBef>
              <a:buSzPts val="1400"/>
              <a:buChar char="○"/>
            </a:pPr>
            <a:r>
              <a:rPr lang="en" dirty="0" smtClean="0"/>
              <a:t>1282 (i7) need </a:t>
            </a:r>
            <a:r>
              <a:rPr lang="en" u="sng" dirty="0" smtClean="0"/>
              <a:t>148 sec </a:t>
            </a:r>
            <a:r>
              <a:rPr lang="en" dirty="0" smtClean="0"/>
              <a:t>to training 60k examples for 1 round.</a:t>
            </a:r>
          </a:p>
          <a:p>
            <a:pPr marL="914400" lvl="1" indent="-317500" rtl="0">
              <a:spcBef>
                <a:spcPts val="0"/>
              </a:spcBef>
              <a:buSzPts val="1400"/>
              <a:buChar char="○"/>
            </a:pPr>
            <a:r>
              <a:rPr lang="en" dirty="0" smtClean="0"/>
              <a:t>1050 Ti need only </a:t>
            </a:r>
            <a:r>
              <a:rPr lang="en" u="sng" dirty="0" smtClean="0"/>
              <a:t>11 sec</a:t>
            </a:r>
            <a:r>
              <a:rPr lang="en" dirty="0" smtClean="0"/>
              <a:t>.</a:t>
            </a:r>
          </a:p>
          <a:p>
            <a:pPr marL="457200" lvl="0" indent="-317500" rtl="0">
              <a:spcBef>
                <a:spcPts val="0"/>
              </a:spcBef>
              <a:buSzPts val="1400"/>
              <a:buChar char="●"/>
            </a:pPr>
            <a:r>
              <a:rPr lang="en" dirty="0" smtClean="0"/>
              <a:t>NAS now support GPU card(s).</a:t>
            </a:r>
          </a:p>
          <a:p>
            <a:pPr marL="457200" lvl="0" indent="-317500" rtl="0">
              <a:spcBef>
                <a:spcPts val="0"/>
              </a:spcBef>
              <a:buSzPts val="1400"/>
              <a:buChar char="●"/>
            </a:pPr>
            <a:r>
              <a:rPr lang="en" dirty="0" smtClean="0"/>
              <a:t>Existing customers purchase separate servers as GPU servers, and spend more money for high-speed switch / network.</a:t>
            </a:r>
          </a:p>
          <a:p>
            <a:pPr marL="914400" lvl="1" indent="-317500" rtl="0">
              <a:spcBef>
                <a:spcPts val="0"/>
              </a:spcBef>
              <a:buSzPts val="1400"/>
              <a:buChar char="○"/>
            </a:pPr>
            <a:r>
              <a:rPr lang="en" dirty="0" smtClean="0"/>
              <a:t>Lan: 10Gb</a:t>
            </a:r>
          </a:p>
          <a:p>
            <a:pPr marL="914400" lvl="1" indent="-317500" rtl="0">
              <a:spcBef>
                <a:spcPts val="0"/>
              </a:spcBef>
              <a:buSzPts val="1400"/>
              <a:buChar char="○"/>
            </a:pPr>
            <a:r>
              <a:rPr lang="en" dirty="0" smtClean="0"/>
              <a:t>PCIE: 16GB</a:t>
            </a:r>
          </a:p>
          <a:p>
            <a:pPr marL="457200" lvl="0" indent="-317500" rtl="0">
              <a:spcBef>
                <a:spcPts val="0"/>
              </a:spcBef>
              <a:buSzPts val="1400"/>
              <a:buChar char="●"/>
            </a:pPr>
            <a:r>
              <a:rPr lang="en" dirty="0" smtClean="0"/>
              <a:t>We may proposed the </a:t>
            </a:r>
            <a:r>
              <a:rPr lang="en" u="sng" dirty="0" smtClean="0"/>
              <a:t>Machine Learning training appliance</a:t>
            </a:r>
            <a:r>
              <a:rPr lang="en" dirty="0" smtClean="0"/>
              <a:t> concept to market.</a:t>
            </a:r>
          </a:p>
          <a:p>
            <a:endParaRPr lang="en-US" dirty="0" smtClean="0"/>
          </a:p>
          <a:p>
            <a:endParaRPr lang="en-US" dirty="0" smtClean="0"/>
          </a:p>
          <a:p>
            <a:pPr marL="0" lvl="0" indent="0" rtl="0">
              <a:spcBef>
                <a:spcPts val="0"/>
              </a:spcBef>
              <a:buNone/>
            </a:pPr>
            <a:r>
              <a:rPr lang="en" dirty="0" smtClean="0"/>
              <a:t>Algorithm:</a:t>
            </a:r>
          </a:p>
          <a:p>
            <a:pPr marL="457200" lvl="0" indent="-317500" rtl="0">
              <a:spcBef>
                <a:spcPts val="0"/>
              </a:spcBef>
              <a:buSzPts val="1400"/>
              <a:buChar char="●"/>
            </a:pPr>
            <a:r>
              <a:rPr lang="en" dirty="0" smtClean="0"/>
              <a:t>Almost all Deep Learning models are open sourced</a:t>
            </a:r>
          </a:p>
          <a:p>
            <a:pPr marL="914400" lvl="1" indent="-317500" rtl="0">
              <a:spcBef>
                <a:spcPts val="0"/>
              </a:spcBef>
              <a:buSzPts val="1400"/>
              <a:buChar char="○"/>
            </a:pPr>
            <a:r>
              <a:rPr lang="en" dirty="0" smtClean="0"/>
              <a:t>AlexNet</a:t>
            </a:r>
          </a:p>
          <a:p>
            <a:pPr marL="914400" lvl="1" indent="-317500" rtl="0">
              <a:spcBef>
                <a:spcPts val="0"/>
              </a:spcBef>
              <a:buSzPts val="1400"/>
              <a:buChar char="○"/>
            </a:pPr>
            <a:r>
              <a:rPr lang="en" dirty="0" smtClean="0"/>
              <a:t>GoogLeNet</a:t>
            </a:r>
          </a:p>
          <a:p>
            <a:pPr marL="914400" lvl="1" indent="-317500" rtl="0">
              <a:spcBef>
                <a:spcPts val="0"/>
              </a:spcBef>
              <a:buSzPts val="1400"/>
              <a:buChar char="○"/>
            </a:pPr>
            <a:r>
              <a:rPr lang="en" dirty="0" smtClean="0"/>
              <a:t>ResNet</a:t>
            </a:r>
          </a:p>
          <a:p>
            <a:pPr marL="457200" lvl="0" indent="-317500" rtl="0">
              <a:spcBef>
                <a:spcPts val="0"/>
              </a:spcBef>
              <a:buSzPts val="1400"/>
              <a:buChar char="●"/>
            </a:pPr>
            <a:r>
              <a:rPr lang="en" dirty="0" smtClean="0"/>
              <a:t>Data scientists can fine-tune the models, and easily repeat the research result in their own environment</a:t>
            </a:r>
          </a:p>
          <a:p>
            <a:pPr marL="457200" lvl="0" indent="-317500" rtl="0">
              <a:spcBef>
                <a:spcPts val="0"/>
              </a:spcBef>
              <a:buSzPts val="1400"/>
              <a:buChar char="●"/>
            </a:pPr>
            <a:r>
              <a:rPr lang="en" dirty="0" smtClean="0"/>
              <a:t>Application is the key when developing the models</a:t>
            </a:r>
          </a:p>
          <a:p>
            <a:pPr marL="457200" lvl="0" indent="-317500" rtl="0">
              <a:spcBef>
                <a:spcPts val="0"/>
              </a:spcBef>
              <a:buSzPts val="1400"/>
              <a:buChar char="●"/>
            </a:pPr>
            <a:r>
              <a:rPr lang="en" dirty="0" smtClean="0"/>
              <a:t>A platform / tools for data scientist to quickly and easily discovery the data, fine-tune the models, try-errors, sharing &amp; education are required</a:t>
            </a:r>
          </a:p>
          <a:p>
            <a:pPr marL="914400" lvl="1" indent="-317500" rtl="0">
              <a:spcBef>
                <a:spcPts val="0"/>
              </a:spcBef>
              <a:buSzPts val="1400"/>
              <a:buChar char="○"/>
            </a:pPr>
            <a:r>
              <a:rPr lang="en" u="sng" dirty="0" smtClean="0"/>
              <a:t>Jupyter</a:t>
            </a:r>
            <a:r>
              <a:rPr lang="en" dirty="0" smtClean="0"/>
              <a:t> is the most famous one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8472457" y="4669899"/>
            <a:ext cx="393319" cy="380234"/>
          </a:xfrm>
          <a:prstGeom prst="rect">
            <a:avLst/>
          </a:prstGeom>
          <a:noFill/>
          <a:ln>
            <a:noFill/>
          </a:ln>
        </p:spPr>
        <p:txBody>
          <a:bodyPr wrap="square" lIns="91400" tIns="91400" rIns="91400" bIns="91400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142844" y="1143000"/>
            <a:ext cx="8715581" cy="3451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444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27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381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635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50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635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635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635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142844" y="214296"/>
            <a:ext cx="8648296" cy="78581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None/>
              <a:defRPr sz="3000" b="1" i="0" u="none" strike="noStrike" cap="none">
                <a:solidFill>
                  <a:srgbClr val="002060"/>
                </a:solidFill>
                <a:latin typeface="+mj-lt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2pPr>
            <a:lvl3pPr lvl="2" indent="0" rtl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3pPr>
            <a:lvl4pPr lvl="3" indent="0" rtl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4pPr>
            <a:lvl5pPr lvl="4" indent="0" rtl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5pPr>
            <a:lvl6pPr lvl="5" indent="0" rtl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6pPr>
            <a:lvl7pPr lvl="6" indent="0" rtl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7pPr>
            <a:lvl8pPr lvl="7" indent="0" rtl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8pPr>
            <a:lvl9pPr lvl="8" indent="0" rtl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two columns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214282" y="1152475"/>
            <a:ext cx="4097318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–"/>
              <a:defRPr sz="1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–"/>
              <a:defRPr sz="1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»"/>
              <a:defRPr sz="1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body" idx="2"/>
          </p:nvPr>
        </p:nvSpPr>
        <p:spPr>
          <a:xfrm>
            <a:off x="4714876" y="1152475"/>
            <a:ext cx="4143404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–"/>
              <a:defRPr sz="1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–"/>
              <a:defRPr sz="1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»"/>
              <a:defRPr sz="1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223025" y="206375"/>
            <a:ext cx="86607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None/>
              <a:defRPr sz="28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2pPr>
            <a:lvl3pPr lvl="2" indent="0" rtl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3pPr>
            <a:lvl4pPr lvl="3" indent="0" rtl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4pPr>
            <a:lvl5pPr lvl="4" indent="0" rtl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5pPr>
            <a:lvl6pPr lvl="5" indent="0" rtl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6pPr>
            <a:lvl7pPr lvl="6" indent="0" rtl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7pPr>
            <a:lvl8pPr lvl="7" indent="0" rtl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8pPr>
            <a:lvl9pPr lvl="8" indent="0" rtl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區段標題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1357289" y="3305175"/>
            <a:ext cx="6500859" cy="10223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None/>
              <a:defRPr sz="40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2pPr>
            <a:lvl3pPr lvl="2" indent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3pPr>
            <a:lvl4pPr lvl="3" indent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4pPr>
            <a:lvl5pPr lvl="4" indent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5pPr>
            <a:lvl6pPr lvl="5" indent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6pPr>
            <a:lvl7pPr lvl="6" indent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7pPr>
            <a:lvl8pPr lvl="7" indent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8pPr>
            <a:lvl9pPr lvl="8" indent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1357289" y="2179638"/>
            <a:ext cx="6500859" cy="11255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兩項物件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223025" y="206375"/>
            <a:ext cx="86607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None/>
              <a:defRPr sz="32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2pPr>
            <a:lvl3pPr lvl="2" indent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3pPr>
            <a:lvl4pPr lvl="3" indent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4pPr>
            <a:lvl5pPr lvl="4" indent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5pPr>
            <a:lvl6pPr lvl="5" indent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6pPr>
            <a:lvl7pPr lvl="6" indent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7pPr>
            <a:lvl8pPr lvl="7" indent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8pPr>
            <a:lvl9pPr lvl="8" indent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214282" y="1200150"/>
            <a:ext cx="4281543" cy="339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635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Shape 95"/>
          <p:cNvSpPr txBox="1">
            <a:spLocks noGrp="1"/>
          </p:cNvSpPr>
          <p:nvPr>
            <p:ph type="body" idx="2"/>
          </p:nvPr>
        </p:nvSpPr>
        <p:spPr>
          <a:xfrm>
            <a:off x="4633882" y="1200150"/>
            <a:ext cx="4281543" cy="339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635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含標題的內容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None/>
              <a:defRPr sz="20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SzPct val="1000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SzPct val="1000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SzPct val="1000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SzPct val="1000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SzPct val="1000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SzPct val="1000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SzPct val="1000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SzPct val="1000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3894450" y="204800"/>
            <a:ext cx="4792200" cy="4389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65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None/>
              <a:defRPr sz="2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190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body" idx="2"/>
          </p:nvPr>
        </p:nvSpPr>
        <p:spPr>
          <a:xfrm>
            <a:off x="457200" y="1076325"/>
            <a:ext cx="3363900" cy="351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None/>
              <a:defRPr sz="1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None/>
              <a:defRPr sz="9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None/>
              <a:defRPr sz="9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只有標題 1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/>
        </p:nvSpPr>
        <p:spPr>
          <a:xfrm>
            <a:off x="208007" y="220702"/>
            <a:ext cx="8640960" cy="779412"/>
          </a:xfrm>
          <a:prstGeom prst="roundRect">
            <a:avLst>
              <a:gd name="adj" fmla="val 10715"/>
            </a:avLst>
          </a:prstGeom>
          <a:solidFill>
            <a:srgbClr val="4784A1"/>
          </a:solidFill>
          <a:ln>
            <a:noFill/>
          </a:ln>
          <a:effectLst>
            <a:outerShdw blurRad="50800" dist="38100" dir="5400000" algn="ctr" rotWithShape="0">
              <a:srgbClr val="000000">
                <a:alpha val="42352"/>
              </a:srgb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Shape 104"/>
          <p:cNvSpPr/>
          <p:nvPr/>
        </p:nvSpPr>
        <p:spPr>
          <a:xfrm>
            <a:off x="290017" y="282399"/>
            <a:ext cx="8486942" cy="658810"/>
          </a:xfrm>
          <a:prstGeom prst="roundRect">
            <a:avLst>
              <a:gd name="adj" fmla="val 10715"/>
            </a:avLst>
          </a:prstGeom>
          <a:gradFill>
            <a:gsLst>
              <a:gs pos="0">
                <a:srgbClr val="EAEAEA"/>
              </a:gs>
              <a:gs pos="100000">
                <a:schemeClr val="lt1"/>
              </a:gs>
            </a:gsLst>
            <a:lin ang="8100000" scaled="0"/>
          </a:gradFill>
          <a:ln w="158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539552" y="214296"/>
            <a:ext cx="8001000" cy="78581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  <a:defRPr sz="28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SzPct val="1000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SzPct val="1000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SzPct val="1000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SzPct val="1000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SzPct val="1000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SzPct val="1000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SzPct val="1000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SzPct val="100000"/>
              <a:buFont typeface="Arial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左側１項物件 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214283" y="206375"/>
            <a:ext cx="8669442" cy="79373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None/>
              <a:defRPr sz="3200" b="0" i="0" u="none" strike="noStrike" cap="none">
                <a:solidFill>
                  <a:srgbClr val="002060"/>
                </a:solidFill>
                <a:latin typeface="+mj-lt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2pPr>
            <a:lvl3pPr lvl="2" indent="0" rtl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3pPr>
            <a:lvl4pPr lvl="3" indent="0" rtl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4pPr>
            <a:lvl5pPr lvl="4" indent="0" rtl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5pPr>
            <a:lvl6pPr lvl="5" indent="0" rtl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6pPr>
            <a:lvl7pPr lvl="6" indent="0" rtl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7pPr>
            <a:lvl8pPr lvl="7" indent="0" rtl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8pPr>
            <a:lvl9pPr lvl="8" indent="0" rtl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214282" y="1200150"/>
            <a:ext cx="3792843" cy="339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635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54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254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254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254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空白 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Shape 53"/>
          <p:cNvPicPr preferRelativeResize="0"/>
          <p:nvPr userDrawn="1"/>
        </p:nvPicPr>
        <p:blipFill>
          <a:blip r:embed="rId2"/>
          <a:stretch>
            <a:fillRect/>
          </a:stretch>
        </p:blipFill>
        <p:spPr>
          <a:xfrm>
            <a:off x="-48101" y="-1118"/>
            <a:ext cx="9251999" cy="51881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空白 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Shape 53"/>
          <p:cNvPicPr preferRelativeResize="0"/>
          <p:nvPr userDrawn="1"/>
        </p:nvPicPr>
        <p:blipFill>
          <a:blip r:embed="rId2"/>
          <a:stretch>
            <a:fillRect/>
          </a:stretch>
        </p:blipFill>
        <p:spPr>
          <a:xfrm>
            <a:off x="-48101" y="-1118"/>
            <a:ext cx="9251999" cy="5188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標題投影片 1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ctrTitle"/>
          </p:nvPr>
        </p:nvSpPr>
        <p:spPr>
          <a:xfrm>
            <a:off x="683575" y="1491625"/>
            <a:ext cx="8152800" cy="1296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None/>
              <a:defRPr sz="40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SzPct val="1000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SzPct val="1000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SzPct val="1000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SzPct val="1000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SzPct val="1000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SzPct val="1000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SzPct val="1000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SzPct val="100000"/>
              <a:buFont typeface="Arial"/>
              <a:buNone/>
              <a:defRPr sz="1800"/>
            </a:lvl9pPr>
          </a:lstStyle>
          <a:p>
            <a:endParaRPr dirty="0"/>
          </a:p>
        </p:txBody>
      </p:sp>
      <p:sp>
        <p:nvSpPr>
          <p:cNvPr id="56" name="Shape 56"/>
          <p:cNvSpPr txBox="1">
            <a:spLocks noGrp="1"/>
          </p:cNvSpPr>
          <p:nvPr>
            <p:ph type="subTitle" idx="1"/>
          </p:nvPr>
        </p:nvSpPr>
        <p:spPr>
          <a:xfrm>
            <a:off x="1331640" y="2787774"/>
            <a:ext cx="6400800" cy="571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0C0C0C"/>
              </a:buClr>
              <a:buSzPct val="100000"/>
              <a:buFont typeface="Arial"/>
              <a:buNone/>
              <a:defRPr sz="2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只有標題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285720" y="214296"/>
            <a:ext cx="8501122" cy="78581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None/>
              <a:defRPr sz="3000" b="0" i="0" u="none" strike="noStrike" cap="none">
                <a:solidFill>
                  <a:srgbClr val="002060"/>
                </a:solidFill>
                <a:latin typeface="+mj-lt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SzPct val="1000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SzPct val="1000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SzPct val="1000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SzPct val="1000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SzPct val="1000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SzPct val="1000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SzPct val="1000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SzPct val="100000"/>
              <a:buFont typeface="Arial"/>
              <a:buNone/>
              <a:defRPr sz="1800"/>
            </a:lvl9pPr>
          </a:lstStyle>
          <a:p>
            <a:endParaRPr dirty="0"/>
          </a:p>
        </p:txBody>
      </p:sp>
      <p:sp>
        <p:nvSpPr>
          <p:cNvPr id="61" name="Shape 6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and body 1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sz="28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214282" y="1152475"/>
            <a:ext cx="8618017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14300" marR="0" lvl="1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ct val="100000"/>
              <a:buFont typeface="Arial"/>
              <a:buChar char="○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" marR="0" lvl="2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ct val="100000"/>
              <a:buFont typeface="Arial"/>
              <a:buChar char="■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14300" marR="0" lvl="3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ct val="100000"/>
              <a:buFont typeface="Arial"/>
              <a:buChar char="●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14300" marR="0" lvl="4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ct val="100000"/>
              <a:buFont typeface="Arial"/>
              <a:buChar char="○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3200" marR="0" lvl="5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ct val="100000"/>
              <a:buFont typeface="Arial"/>
              <a:buChar char="■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3200" marR="0" lvl="6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ct val="100000"/>
              <a:buFont typeface="Arial"/>
              <a:buChar char="●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03200" marR="0" lvl="7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ct val="100000"/>
              <a:buFont typeface="Arial"/>
              <a:buChar char="○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03200" marR="0" lvl="8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ct val="100000"/>
              <a:buFont typeface="Arial"/>
              <a:buChar char="■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8786810" y="4763400"/>
            <a:ext cx="357190" cy="380100"/>
          </a:xfrm>
          <a:prstGeom prst="rect">
            <a:avLst/>
          </a:prstGeom>
          <a:noFill/>
          <a:ln>
            <a:noFill/>
          </a:ln>
        </p:spPr>
        <p:txBody>
          <a:bodyPr wrap="square" lIns="91400" tIns="91400" rIns="91400" bIns="914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只有標題 1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214282" y="214296"/>
            <a:ext cx="8643998" cy="64294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  <a:defRPr sz="28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SzPct val="1000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SzPct val="1000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SzPct val="1000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SzPct val="1000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SzPct val="1000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SzPct val="1000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SzPct val="1000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SzPct val="100000"/>
              <a:buFont typeface="Arial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投影片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ctrTitle"/>
          </p:nvPr>
        </p:nvSpPr>
        <p:spPr>
          <a:xfrm>
            <a:off x="2500298" y="928677"/>
            <a:ext cx="5957902" cy="85725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None/>
              <a:defRPr sz="36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SzPct val="1000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SzPct val="1000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SzPct val="1000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SzPct val="1000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SzPct val="1000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SzPct val="1000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SzPct val="1000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SzPct val="1000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ubTitle" idx="1"/>
          </p:nvPr>
        </p:nvSpPr>
        <p:spPr>
          <a:xfrm>
            <a:off x="2500298" y="2914650"/>
            <a:ext cx="5272102" cy="1314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 descr="QuAI_PPT_內頁"/>
          <p:cNvPicPr>
            <a:picLocks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9180000" cy="5184000"/>
          </a:xfrm>
          <a:prstGeom prst="rect">
            <a:avLst/>
          </a:prstGeom>
        </p:spPr>
      </p:pic>
      <p:sp>
        <p:nvSpPr>
          <p:cNvPr id="7" name="Shape 7"/>
          <p:cNvSpPr txBox="1">
            <a:spLocks noGrp="1"/>
          </p:cNvSpPr>
          <p:nvPr>
            <p:ph type="title"/>
          </p:nvPr>
        </p:nvSpPr>
        <p:spPr>
          <a:xfrm>
            <a:off x="223025" y="206375"/>
            <a:ext cx="86607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None/>
              <a:defRPr sz="36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SzPct val="1000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SzPct val="1000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SzPct val="1000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SzPct val="1000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SzPct val="1000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SzPct val="1000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SzPct val="1000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SzPct val="100000"/>
              <a:buFont typeface="Arial"/>
              <a:buNone/>
              <a:defRPr sz="1800"/>
            </a:lvl9pPr>
          </a:lstStyle>
          <a:p>
            <a:endParaRPr dirty="0"/>
          </a:p>
        </p:txBody>
      </p:sp>
      <p:sp>
        <p:nvSpPr>
          <p:cNvPr id="8" name="Shape 8"/>
          <p:cNvSpPr txBox="1">
            <a:spLocks noGrp="1"/>
          </p:cNvSpPr>
          <p:nvPr>
            <p:ph type="body" idx="1"/>
          </p:nvPr>
        </p:nvSpPr>
        <p:spPr>
          <a:xfrm>
            <a:off x="214282" y="1200150"/>
            <a:ext cx="8472618" cy="339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508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•"/>
              <a:defRPr sz="2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27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381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38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38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38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0" name="Shape 1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fld id="{00000000-1234-1234-1234-123412341234}" type="slidenum">
              <a:rPr lang="en-US" sz="14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t>‹#›</a:t>
            </a:fld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4" r:id="rId2"/>
    <p:sldLayoutId id="2147483655" r:id="rId3"/>
    <p:sldLayoutId id="2147483668" r:id="rId4"/>
    <p:sldLayoutId id="2147483656" r:id="rId5"/>
    <p:sldLayoutId id="2147483657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+mj-lt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hyperlink" Target="https://www.google.com.tw/url?sa=i&amp;rct=j&amp;q=&amp;esrc=s&amp;source=images&amp;cd=&amp;cad=rja&amp;uact=8&amp;ved=0ahUKEwioj6zrzuPUAhUDKJQKHckHDboQjRwIBw&amp;url=http://www.limitlessiq.com/news/post/view/id/574/&amp;psig=AFQjCNEoN2atIX0cjPRtnuzj9mdgIFjO6Q&amp;ust=1498844917381749" TargetMode="External"/><Relationship Id="rId18" Type="http://schemas.openxmlformats.org/officeDocument/2006/relationships/image" Target="../media/image28.jpe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12" Type="http://schemas.openxmlformats.org/officeDocument/2006/relationships/image" Target="../media/image23.jpeg"/><Relationship Id="rId17" Type="http://schemas.openxmlformats.org/officeDocument/2006/relationships/image" Target="../media/image27.png"/><Relationship Id="rId2" Type="http://schemas.openxmlformats.org/officeDocument/2006/relationships/image" Target="../media/image14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11" Type="http://schemas.openxmlformats.org/officeDocument/2006/relationships/hyperlink" Target="https://www.google.com.tw/url?sa=i&amp;rct=j&amp;q=&amp;esrc=s&amp;source=images&amp;cd=&amp;cad=rja&amp;uact=8&amp;ved=0ahUKEwi4oeuQz-PUAhVBqZQKHSHmAIkQjRwIBw&amp;url=http://thegadgetflow.com/portfolio/buddy-your-familys-companion-robot/&amp;psig=AFQjCNFbLu05A_u1sqiVEKGgjxGpyyeMcg&amp;ust=1498845050869736" TargetMode="External"/><Relationship Id="rId5" Type="http://schemas.openxmlformats.org/officeDocument/2006/relationships/image" Target="../media/image17.png"/><Relationship Id="rId1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jpeg"/><Relationship Id="rId14" Type="http://schemas.openxmlformats.org/officeDocument/2006/relationships/image" Target="../media/image2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DL application– Image Classification</a:t>
            </a:r>
            <a:endParaRPr lang="en-US" dirty="0"/>
          </a:p>
        </p:txBody>
      </p:sp>
      <p:sp>
        <p:nvSpPr>
          <p:cNvPr id="7" name="Text Placeholder 1"/>
          <p:cNvSpPr>
            <a:spLocks noGrp="1"/>
          </p:cNvSpPr>
          <p:nvPr>
            <p:ph type="body" idx="1"/>
          </p:nvPr>
        </p:nvSpPr>
        <p:spPr>
          <a:xfrm>
            <a:off x="290945" y="1164622"/>
            <a:ext cx="4353791" cy="3451200"/>
          </a:xfrm>
        </p:spPr>
        <p:txBody>
          <a:bodyPr/>
          <a:lstStyle/>
          <a:p>
            <a:pPr fontAlgn="base">
              <a:buNone/>
            </a:pPr>
            <a:r>
              <a:rPr lang="en-US" altLang="zh-TW" sz="2400" b="1" dirty="0" smtClean="0">
                <a:solidFill>
                  <a:srgbClr val="FF0000"/>
                </a:solidFill>
                <a:latin typeface="+mn-lt"/>
                <a:ea typeface="微軟正黑體"/>
                <a:cs typeface="微軟正黑體"/>
              </a:rPr>
              <a:t>Typical training run </a:t>
            </a:r>
          </a:p>
          <a:p>
            <a:pPr fontAlgn="base">
              <a:buClr>
                <a:schemeClr val="tx1">
                  <a:lumMod val="95000"/>
                  <a:lumOff val="5000"/>
                </a:schemeClr>
              </a:buClr>
              <a:buFont typeface="Arial" pitchFamily="34" charset="0"/>
              <a:buChar char="•"/>
            </a:pPr>
            <a:r>
              <a:rPr lang="en-US" altLang="zh-TW" b="1" dirty="0" smtClean="0">
                <a:latin typeface="+mn-lt"/>
                <a:ea typeface="微軟正黑體"/>
                <a:cs typeface="微軟正黑體"/>
              </a:rPr>
              <a:t> Pick a DNN design.</a:t>
            </a:r>
          </a:p>
          <a:p>
            <a:pPr fontAlgn="base">
              <a:buClr>
                <a:schemeClr val="tx1">
                  <a:lumMod val="95000"/>
                  <a:lumOff val="5000"/>
                </a:schemeClr>
              </a:buClr>
              <a:buFont typeface="Arial" pitchFamily="34" charset="0"/>
              <a:buChar char="•"/>
            </a:pPr>
            <a:r>
              <a:rPr lang="en-US" altLang="zh-TW" b="1" dirty="0" smtClean="0">
                <a:latin typeface="+mn-lt"/>
                <a:ea typeface="微軟正黑體"/>
                <a:cs typeface="微軟正黑體"/>
              </a:rPr>
              <a:t> Input 100 million training images   spanning 1,000 categories.</a:t>
            </a:r>
          </a:p>
          <a:p>
            <a:pPr fontAlgn="base"/>
            <a:endParaRPr lang="en-US" dirty="0" smtClean="0">
              <a:latin typeface="+mn-lt"/>
              <a:ea typeface="微軟正黑體"/>
              <a:cs typeface="微軟正黑體"/>
            </a:endParaRPr>
          </a:p>
          <a:p>
            <a:pPr fontAlgn="base">
              <a:buFont typeface="Arial" pitchFamily="34" charset="0"/>
              <a:buChar char="•"/>
            </a:pPr>
            <a:endParaRPr lang="en-US" dirty="0" smtClean="0">
              <a:latin typeface="微軟正黑體"/>
              <a:ea typeface="微軟正黑體"/>
              <a:cs typeface="微軟正黑體"/>
            </a:endParaRPr>
          </a:p>
        </p:txBody>
      </p:sp>
      <p:pic>
        <p:nvPicPr>
          <p:cNvPr id="8" name="圖片 7" descr="歸訥eps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2505" y="2751384"/>
            <a:ext cx="7904543" cy="2119295"/>
          </a:xfrm>
          <a:prstGeom prst="rect">
            <a:avLst/>
          </a:prstGeom>
        </p:spPr>
      </p:pic>
      <p:sp>
        <p:nvSpPr>
          <p:cNvPr id="9" name="Text Placeholder 1"/>
          <p:cNvSpPr txBox="1">
            <a:spLocks/>
          </p:cNvSpPr>
          <p:nvPr/>
        </p:nvSpPr>
        <p:spPr>
          <a:xfrm>
            <a:off x="4916063" y="1164622"/>
            <a:ext cx="3906780" cy="3451200"/>
          </a:xfrm>
          <a:prstGeom prst="rect">
            <a:avLst/>
          </a:prstGeom>
          <a:noFill/>
          <a:ln>
            <a:noFill/>
          </a:ln>
        </p:spPr>
        <p:txBody>
          <a:bodyPr wrap="square" lIns="0" tIns="91425" rIns="0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9720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ct val="100000"/>
              <a:buFontTx/>
              <a:buNone/>
              <a:defRPr sz="2000" b="0" i="0" u="none" strike="noStrike" cap="none" baseline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444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27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381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635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50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635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635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635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ase"/>
            <a:r>
              <a:rPr lang="en-US" altLang="zh-TW" sz="2400" b="1" dirty="0" smtClean="0">
                <a:solidFill>
                  <a:srgbClr val="FF0000"/>
                </a:solidFill>
                <a:latin typeface="+mn-lt"/>
                <a:ea typeface="微軟正黑體"/>
                <a:cs typeface="微軟正黑體"/>
              </a:rPr>
              <a:t>Test accuracy</a:t>
            </a:r>
          </a:p>
          <a:p>
            <a:pPr fontAlgn="base"/>
            <a:r>
              <a:rPr lang="en-US" altLang="zh-TW" sz="1800" b="1" dirty="0" smtClean="0">
                <a:latin typeface="+mn-lt"/>
                <a:ea typeface="微軟正黑體"/>
                <a:cs typeface="微軟正黑體"/>
              </a:rPr>
              <a:t>If bad: modify DNN, fix training set or update training parameters.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/>
          <p:cNvSpPr txBox="1">
            <a:spLocks/>
          </p:cNvSpPr>
          <p:nvPr/>
        </p:nvSpPr>
        <p:spPr>
          <a:xfrm>
            <a:off x="476240" y="1162250"/>
            <a:ext cx="3468133" cy="224249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"/>
                <a:cs typeface="Arial"/>
                <a:sym typeface="Arial"/>
              </a:rPr>
              <a:t>Successful deep learning (training) depends on 3 key</a:t>
            </a:r>
            <a:r>
              <a:rPr kumimoji="0" lang="en" sz="28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"/>
                <a:cs typeface="Arial"/>
                <a:sym typeface="Arial"/>
              </a:rPr>
              <a:t> </a:t>
            </a:r>
            <a:r>
              <a:rPr kumimoji="0" lang="e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"/>
                <a:cs typeface="Arial"/>
                <a:sym typeface="Arial"/>
              </a:rPr>
              <a:t>factors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Arial"/>
              <a:cs typeface="Arial"/>
              <a:sym typeface="Arial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4414729" y="552390"/>
            <a:ext cx="4200683" cy="3312048"/>
            <a:chOff x="2359097" y="1204725"/>
            <a:chExt cx="4200683" cy="3312048"/>
          </a:xfrm>
        </p:grpSpPr>
        <p:cxnSp>
          <p:nvCxnSpPr>
            <p:cNvPr id="12" name="Shape 169"/>
            <p:cNvCxnSpPr/>
            <p:nvPr/>
          </p:nvCxnSpPr>
          <p:spPr>
            <a:xfrm>
              <a:off x="3892997" y="3754156"/>
              <a:ext cx="1132883" cy="0"/>
            </a:xfrm>
            <a:prstGeom prst="straightConnector1">
              <a:avLst/>
            </a:prstGeom>
            <a:noFill/>
            <a:ln w="38100" cap="flat" cmpd="sng">
              <a:solidFill>
                <a:srgbClr val="50B6BC"/>
              </a:solidFill>
              <a:prstDash val="dashDot"/>
              <a:round/>
              <a:headEnd type="none" w="lg" len="lg"/>
              <a:tailEnd type="none" w="lg" len="lg"/>
            </a:ln>
          </p:spPr>
        </p:cxnSp>
        <p:cxnSp>
          <p:nvCxnSpPr>
            <p:cNvPr id="13" name="Shape 164"/>
            <p:cNvCxnSpPr/>
            <p:nvPr/>
          </p:nvCxnSpPr>
          <p:spPr>
            <a:xfrm flipV="1">
              <a:off x="3527460" y="2496879"/>
              <a:ext cx="378307" cy="487891"/>
            </a:xfrm>
            <a:prstGeom prst="straightConnector1">
              <a:avLst/>
            </a:prstGeom>
            <a:noFill/>
            <a:ln w="38100" cap="flat" cmpd="sng">
              <a:solidFill>
                <a:srgbClr val="50B6BC"/>
              </a:solidFill>
              <a:prstDash val="dashDot"/>
              <a:round/>
              <a:headEnd type="none" w="lg" len="lg"/>
              <a:tailEnd type="none" w="lg" len="lg"/>
            </a:ln>
          </p:spPr>
        </p:cxnSp>
        <p:cxnSp>
          <p:nvCxnSpPr>
            <p:cNvPr id="14" name="Shape 164"/>
            <p:cNvCxnSpPr/>
            <p:nvPr/>
          </p:nvCxnSpPr>
          <p:spPr>
            <a:xfrm flipH="1" flipV="1">
              <a:off x="4991665" y="2448288"/>
              <a:ext cx="517697" cy="518174"/>
            </a:xfrm>
            <a:prstGeom prst="straightConnector1">
              <a:avLst/>
            </a:prstGeom>
            <a:noFill/>
            <a:ln w="38100" cap="flat" cmpd="sng">
              <a:solidFill>
                <a:srgbClr val="50B6BC"/>
              </a:solidFill>
              <a:prstDash val="dashDot"/>
              <a:round/>
              <a:headEnd type="none" w="lg" len="lg"/>
              <a:tailEnd type="none" w="lg" len="lg"/>
            </a:ln>
          </p:spPr>
        </p:cxnSp>
        <p:sp>
          <p:nvSpPr>
            <p:cNvPr id="15" name="Shape 166"/>
            <p:cNvSpPr/>
            <p:nvPr/>
          </p:nvSpPr>
          <p:spPr>
            <a:xfrm>
              <a:off x="3716614" y="1204725"/>
              <a:ext cx="1533900" cy="1533900"/>
            </a:xfrm>
            <a:prstGeom prst="ellipse">
              <a:avLst/>
            </a:prstGeom>
            <a:noFill/>
            <a:ln w="171450" cap="flat" cmpd="sng">
              <a:solidFill>
                <a:schemeClr val="accent5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reflection stA="11000" endPos="24000" dist="12700" dir="5400000" sy="-100000" algn="bl" rotWithShape="0"/>
            </a:effectLst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buNone/>
              </a:pPr>
              <a:endParaRPr lang="en" sz="2400" b="1" dirty="0">
                <a:solidFill>
                  <a:srgbClr val="002060"/>
                </a:solidFill>
                <a:latin typeface="+mj-lt"/>
                <a:ea typeface="微軟正黑體"/>
                <a:cs typeface="微軟正黑體"/>
              </a:endParaRPr>
            </a:p>
          </p:txBody>
        </p:sp>
        <p:sp>
          <p:nvSpPr>
            <p:cNvPr id="16" name="Shape 166"/>
            <p:cNvSpPr/>
            <p:nvPr/>
          </p:nvSpPr>
          <p:spPr>
            <a:xfrm>
              <a:off x="2359097" y="2885581"/>
              <a:ext cx="1533900" cy="1533900"/>
            </a:xfrm>
            <a:prstGeom prst="ellipse">
              <a:avLst/>
            </a:prstGeom>
            <a:noFill/>
            <a:ln w="171450" cap="flat" cmpd="sng">
              <a:solidFill>
                <a:schemeClr val="accent5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reflection stA="11000" endPos="24000" dist="12700" dir="5400000" sy="-100000" algn="bl" rotWithShape="0"/>
            </a:effectLst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/>
              <a:endParaRPr lang="en" sz="1200" b="1" dirty="0">
                <a:solidFill>
                  <a:srgbClr val="002060"/>
                </a:solidFill>
              </a:endParaRPr>
            </a:p>
          </p:txBody>
        </p:sp>
        <p:sp>
          <p:nvSpPr>
            <p:cNvPr id="17" name="Shape 166"/>
            <p:cNvSpPr/>
            <p:nvPr/>
          </p:nvSpPr>
          <p:spPr>
            <a:xfrm>
              <a:off x="5025880" y="2982873"/>
              <a:ext cx="1533900" cy="1533900"/>
            </a:xfrm>
            <a:prstGeom prst="ellipse">
              <a:avLst/>
            </a:prstGeom>
            <a:noFill/>
            <a:ln w="171450" cap="flat" cmpd="sng">
              <a:solidFill>
                <a:schemeClr val="accent5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reflection stA="11000" endPos="24000" dist="12700" dir="5400000" sy="-100000" algn="bl" rotWithShape="0"/>
            </a:effectLst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/>
              <a:endParaRPr lang="en" b="1" dirty="0"/>
            </a:p>
          </p:txBody>
        </p:sp>
      </p:grpSp>
      <p:sp>
        <p:nvSpPr>
          <p:cNvPr id="18" name="Shape 83"/>
          <p:cNvSpPr/>
          <p:nvPr/>
        </p:nvSpPr>
        <p:spPr>
          <a:xfrm>
            <a:off x="337392" y="1234137"/>
            <a:ext cx="329462" cy="329462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accent5">
              <a:lumMod val="75000"/>
              <a:alpha val="8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Shape 83"/>
          <p:cNvSpPr/>
          <p:nvPr/>
        </p:nvSpPr>
        <p:spPr>
          <a:xfrm rot="10800000">
            <a:off x="3590363" y="2773150"/>
            <a:ext cx="329462" cy="329462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accent5">
              <a:lumMod val="75000"/>
              <a:alpha val="8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171546" y="1122264"/>
            <a:ext cx="7409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sz="2000" b="1" dirty="0" smtClean="0">
                <a:solidFill>
                  <a:srgbClr val="002060"/>
                </a:solidFill>
                <a:ea typeface="微軟正黑體"/>
                <a:cs typeface="微軟正黑體"/>
              </a:rPr>
              <a:t>Data</a:t>
            </a:r>
            <a:endParaRPr lang="en" sz="2000" b="1" dirty="0">
              <a:solidFill>
                <a:srgbClr val="002060"/>
              </a:solidFill>
              <a:ea typeface="微軟正黑體"/>
              <a:cs typeface="微軟正黑體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409425" y="2818314"/>
            <a:ext cx="15392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" sz="2000" b="1" dirty="0" smtClean="0">
                <a:solidFill>
                  <a:srgbClr val="002060"/>
                </a:solidFill>
              </a:rPr>
              <a:t>Computing</a:t>
            </a:r>
            <a:endParaRPr lang="en" sz="2000" b="1" dirty="0">
              <a:solidFill>
                <a:srgbClr val="002060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171382" y="2879198"/>
            <a:ext cx="13949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000" b="1" dirty="0" smtClean="0">
                <a:solidFill>
                  <a:srgbClr val="002060"/>
                </a:solidFill>
              </a:rPr>
              <a:t>Algorithm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4017" y="214296"/>
            <a:ext cx="8648296" cy="785818"/>
          </a:xfrm>
        </p:spPr>
        <p:txBody>
          <a:bodyPr/>
          <a:lstStyle/>
          <a:p>
            <a:r>
              <a:rPr lang="en" dirty="0" smtClean="0"/>
              <a:t>Pain points for data scientists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82950" y="1257300"/>
            <a:ext cx="896104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330200">
              <a:buSzPts val="1600"/>
              <a:buAutoNum type="arabicPeriod"/>
            </a:pPr>
            <a:r>
              <a:rPr lang="en" sz="1600" b="1" dirty="0" smtClean="0"/>
              <a:t>Using laptops/desktops to develop their model,  but storage and computing resources are limited. A workstation with GPU and storage is needed to train / validate their model.</a:t>
            </a:r>
          </a:p>
          <a:p>
            <a:pPr marL="457200" lvl="0" indent="-330200">
              <a:buSzPts val="1600"/>
              <a:buAutoNum type="arabicPeriod"/>
            </a:pPr>
            <a:r>
              <a:rPr lang="en" sz="1600" b="1" dirty="0" smtClean="0"/>
              <a:t>Lack of knowledge to setup NVIDIA GPU drivers, containers, GPU passthrough, etc.</a:t>
            </a:r>
          </a:p>
          <a:p>
            <a:pPr marL="457200" lvl="0" indent="-330200">
              <a:buSzPts val="1600"/>
              <a:buAutoNum type="arabicPeriod"/>
            </a:pPr>
            <a:r>
              <a:rPr lang="en" sz="1600" b="1" dirty="0" smtClean="0"/>
              <a:t>Lack of knowledge to setup data backup/sharing, network configurations, etc.</a:t>
            </a:r>
            <a:endParaRPr lang="en" sz="1600" b="1" dirty="0"/>
          </a:p>
        </p:txBody>
      </p:sp>
      <p:pic>
        <p:nvPicPr>
          <p:cNvPr id="17" name="圖片 16" descr="nas+quai_1221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77651" y="2577371"/>
            <a:ext cx="3412990" cy="2225280"/>
          </a:xfrm>
          <a:prstGeom prst="rect">
            <a:avLst/>
          </a:prstGeom>
        </p:spPr>
      </p:pic>
      <p:pic>
        <p:nvPicPr>
          <p:cNvPr id="18" name="Shape 2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6945" y="3203219"/>
            <a:ext cx="824399" cy="373448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Shape 265"/>
          <p:cNvSpPr/>
          <p:nvPr/>
        </p:nvSpPr>
        <p:spPr>
          <a:xfrm>
            <a:off x="4786335" y="2723482"/>
            <a:ext cx="1317581" cy="454337"/>
          </a:xfrm>
          <a:prstGeom prst="rect">
            <a:avLst/>
          </a:prstGeom>
          <a:solidFill>
            <a:srgbClr val="3C78D8"/>
          </a:solidFill>
          <a:ln w="9525" cap="flat" cmpd="sng">
            <a:solidFill>
              <a:srgbClr val="3C78D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en" sz="1800" b="1" dirty="0" smtClean="0">
                <a:solidFill>
                  <a:srgbClr val="FFFFFF"/>
                </a:solidFill>
              </a:rPr>
              <a:t>FUTURE</a:t>
            </a:r>
            <a:endParaRPr lang="en" sz="1800" b="1" dirty="0">
              <a:solidFill>
                <a:srgbClr val="FFFFFF"/>
              </a:solidFill>
            </a:endParaRPr>
          </a:p>
        </p:txBody>
      </p:sp>
      <p:cxnSp>
        <p:nvCxnSpPr>
          <p:cNvPr id="21" name="Shape 270"/>
          <p:cNvCxnSpPr/>
          <p:nvPr/>
        </p:nvCxnSpPr>
        <p:spPr>
          <a:xfrm>
            <a:off x="2518605" y="4022723"/>
            <a:ext cx="1582344" cy="13514"/>
          </a:xfrm>
          <a:prstGeom prst="straightConnector1">
            <a:avLst/>
          </a:prstGeom>
          <a:noFill/>
          <a:ln w="12700" cap="flat" cmpd="sng">
            <a:solidFill>
              <a:srgbClr val="6D9EEB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22" name="Shape 2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93094" y="3310332"/>
            <a:ext cx="772773" cy="1157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Shape 2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4458" y="3611674"/>
            <a:ext cx="691218" cy="710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" name="Shape 276"/>
          <p:cNvCxnSpPr/>
          <p:nvPr/>
        </p:nvCxnSpPr>
        <p:spPr>
          <a:xfrm>
            <a:off x="3017785" y="3498317"/>
            <a:ext cx="0" cy="542254"/>
          </a:xfrm>
          <a:prstGeom prst="straightConnector1">
            <a:avLst/>
          </a:prstGeom>
          <a:noFill/>
          <a:ln w="12700" cap="flat" cmpd="sng">
            <a:solidFill>
              <a:srgbClr val="6D9EEB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25" name="Shape 277"/>
          <p:cNvPicPr preferRelativeResize="0"/>
          <p:nvPr/>
        </p:nvPicPr>
        <p:blipFill rotWithShape="1">
          <a:blip r:embed="rId6">
            <a:alphaModFix/>
          </a:blip>
          <a:srcRect l="13874"/>
          <a:stretch/>
        </p:blipFill>
        <p:spPr>
          <a:xfrm>
            <a:off x="1498599" y="3525733"/>
            <a:ext cx="1284051" cy="904273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Shape 267"/>
          <p:cNvSpPr/>
          <p:nvPr/>
        </p:nvSpPr>
        <p:spPr>
          <a:xfrm>
            <a:off x="720158" y="2723483"/>
            <a:ext cx="949393" cy="454336"/>
          </a:xfrm>
          <a:prstGeom prst="rect">
            <a:avLst/>
          </a:prstGeom>
          <a:solidFill>
            <a:srgbClr val="666666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en" sz="1800" b="1" dirty="0" smtClean="0">
                <a:solidFill>
                  <a:srgbClr val="FFFFFF"/>
                </a:solidFill>
              </a:rPr>
              <a:t>PAST</a:t>
            </a:r>
            <a:endParaRPr lang="en" sz="1800" b="1" dirty="0">
              <a:solidFill>
                <a:srgbClr val="FFFFFF"/>
              </a:solidFill>
            </a:endParaRPr>
          </a:p>
        </p:txBody>
      </p:sp>
      <p:cxnSp>
        <p:nvCxnSpPr>
          <p:cNvPr id="28" name="直線接點 27"/>
          <p:cNvCxnSpPr/>
          <p:nvPr/>
        </p:nvCxnSpPr>
        <p:spPr>
          <a:xfrm rot="5400000">
            <a:off x="3526765" y="3631946"/>
            <a:ext cx="1778389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4017" y="214296"/>
            <a:ext cx="8648296" cy="785818"/>
          </a:xfrm>
        </p:spPr>
        <p:txBody>
          <a:bodyPr/>
          <a:lstStyle/>
          <a:p>
            <a:r>
              <a:rPr lang="en-US" dirty="0" smtClean="0"/>
              <a:t>AI Development with </a:t>
            </a:r>
            <a:r>
              <a:rPr lang="en-US" dirty="0" err="1" smtClean="0"/>
              <a:t>QuAI</a:t>
            </a:r>
            <a:endParaRPr lang="en-US" dirty="0"/>
          </a:p>
        </p:txBody>
      </p:sp>
      <p:grpSp>
        <p:nvGrpSpPr>
          <p:cNvPr id="7" name="群組 6"/>
          <p:cNvGrpSpPr/>
          <p:nvPr/>
        </p:nvGrpSpPr>
        <p:grpSpPr>
          <a:xfrm>
            <a:off x="181883" y="801363"/>
            <a:ext cx="8640960" cy="4109474"/>
            <a:chOff x="107504" y="1034026"/>
            <a:chExt cx="8640960" cy="4109474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 bwMode="auto">
            <a:xfrm>
              <a:off x="107504" y="1034026"/>
              <a:ext cx="8640960" cy="4109474"/>
            </a:xfrm>
            <a:prstGeom prst="rect">
              <a:avLst/>
            </a:prstGeom>
            <a:noFill/>
          </p:spPr>
        </p:pic>
        <p:sp>
          <p:nvSpPr>
            <p:cNvPr id="9" name="Rectangle 5"/>
            <p:cNvSpPr/>
            <p:nvPr/>
          </p:nvSpPr>
          <p:spPr>
            <a:xfrm>
              <a:off x="527969" y="2403726"/>
              <a:ext cx="1976672" cy="45237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002060"/>
                  </a:solidFill>
                </a:rPr>
                <a:t>Build</a:t>
              </a:r>
            </a:p>
          </p:txBody>
        </p:sp>
        <p:sp>
          <p:nvSpPr>
            <p:cNvPr id="10" name="Rectangle 5"/>
            <p:cNvSpPr/>
            <p:nvPr/>
          </p:nvSpPr>
          <p:spPr>
            <a:xfrm>
              <a:off x="2488130" y="2403726"/>
              <a:ext cx="1976672" cy="45237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002060"/>
                  </a:solidFill>
                </a:rPr>
                <a:t>Train</a:t>
              </a:r>
            </a:p>
          </p:txBody>
        </p:sp>
        <p:sp>
          <p:nvSpPr>
            <p:cNvPr id="11" name="Rectangle 5"/>
            <p:cNvSpPr/>
            <p:nvPr/>
          </p:nvSpPr>
          <p:spPr>
            <a:xfrm>
              <a:off x="4562446" y="2403726"/>
              <a:ext cx="1630548" cy="45237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002060"/>
                  </a:solidFill>
                </a:rPr>
                <a:t>Tune</a:t>
              </a:r>
            </a:p>
          </p:txBody>
        </p:sp>
        <p:sp>
          <p:nvSpPr>
            <p:cNvPr id="12" name="Rectangle 5"/>
            <p:cNvSpPr/>
            <p:nvPr/>
          </p:nvSpPr>
          <p:spPr>
            <a:xfrm>
              <a:off x="6520578" y="2403726"/>
              <a:ext cx="1976672" cy="45237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000" b="1" dirty="0" smtClean="0">
                  <a:solidFill>
                    <a:srgbClr val="002060"/>
                  </a:solidFill>
                </a:rPr>
                <a:t>Deploy</a:t>
              </a:r>
              <a:endParaRPr lang="en-US" sz="2000" b="1" dirty="0">
                <a:solidFill>
                  <a:srgbClr val="00206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4017" y="214296"/>
            <a:ext cx="8648296" cy="785818"/>
          </a:xfrm>
        </p:spPr>
        <p:txBody>
          <a:bodyPr/>
          <a:lstStyle/>
          <a:p>
            <a:r>
              <a:rPr lang="en-US" dirty="0" smtClean="0"/>
              <a:t>QTS 4.3.4 Adds Graphics Card Support</a:t>
            </a:r>
            <a:endParaRPr lang="en-US" dirty="0"/>
          </a:p>
        </p:txBody>
      </p:sp>
      <p:pic>
        <p:nvPicPr>
          <p:cNvPr id="71682" name="Picture 2" descr="TS-877_Top-right+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4900" y="1000114"/>
            <a:ext cx="6734174" cy="3775346"/>
          </a:xfrm>
          <a:prstGeom prst="rect">
            <a:avLst/>
          </a:prstGeom>
          <a:noFill/>
        </p:spPr>
      </p:pic>
      <p:pic>
        <p:nvPicPr>
          <p:cNvPr id="4" name="Picture 6" descr="C:\Users\user\Desktop\20170928_Virtualization Station 直播\p23-1.png"/>
          <p:cNvPicPr>
            <a:picLocks noChangeAspect="1" noChangeArrowheads="1"/>
          </p:cNvPicPr>
          <p:nvPr/>
        </p:nvPicPr>
        <p:blipFill>
          <a:blip r:embed="rId3">
            <a:alphaModFix amt="67000"/>
          </a:blip>
          <a:srcRect/>
          <a:stretch>
            <a:fillRect/>
          </a:stretch>
        </p:blipFill>
        <p:spPr bwMode="auto">
          <a:xfrm>
            <a:off x="2771137" y="2246061"/>
            <a:ext cx="1001662" cy="9787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4017" y="214296"/>
            <a:ext cx="8648296" cy="785818"/>
          </a:xfrm>
        </p:spPr>
        <p:txBody>
          <a:bodyPr/>
          <a:lstStyle/>
          <a:p>
            <a:r>
              <a:rPr lang="en-US" dirty="0" err="1" smtClean="0"/>
              <a:t>QuAI</a:t>
            </a:r>
            <a:r>
              <a:rPr lang="en-US" dirty="0" smtClean="0"/>
              <a:t> with GPU Accelerated Computing</a:t>
            </a:r>
            <a:endParaRPr lang="en-US" dirty="0"/>
          </a:p>
        </p:txBody>
      </p:sp>
      <p:pic>
        <p:nvPicPr>
          <p:cNvPr id="31746" name="Picture 2" descr="QTS image processi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49103" y="1143000"/>
            <a:ext cx="2237739" cy="2996972"/>
          </a:xfrm>
          <a:prstGeom prst="rect">
            <a:avLst/>
          </a:prstGeom>
          <a:noFill/>
        </p:spPr>
      </p:pic>
      <p:pic>
        <p:nvPicPr>
          <p:cNvPr id="31748" name="Picture 4" descr="Image result for CPU vs GPU for A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12901" y="2917150"/>
            <a:ext cx="2718786" cy="1862630"/>
          </a:xfrm>
          <a:prstGeom prst="rect">
            <a:avLst/>
          </a:prstGeom>
          <a:noFill/>
        </p:spPr>
      </p:pic>
      <p:sp>
        <p:nvSpPr>
          <p:cNvPr id="6" name="矩形 5"/>
          <p:cNvSpPr/>
          <p:nvPr/>
        </p:nvSpPr>
        <p:spPr>
          <a:xfrm>
            <a:off x="280555" y="1257694"/>
            <a:ext cx="6596763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400" indent="-180000">
              <a:spcBef>
                <a:spcPts val="200"/>
              </a:spcBef>
              <a:buFont typeface="Arial"/>
              <a:buChar char="•"/>
            </a:pPr>
            <a:r>
              <a:rPr lang="en-US" altLang="zh-TW" sz="1600" b="1" dirty="0" smtClean="0">
                <a:latin typeface="+mn-lt"/>
                <a:ea typeface="微軟正黑體" pitchFamily="34" charset="-120"/>
              </a:rPr>
              <a:t>Fuel </a:t>
            </a:r>
            <a:r>
              <a:rPr lang="en-US" altLang="zh-TW" sz="1600" b="1" dirty="0" err="1" smtClean="0">
                <a:latin typeface="+mn-lt"/>
                <a:ea typeface="微軟正黑體" pitchFamily="34" charset="-120"/>
              </a:rPr>
              <a:t>QuAI</a:t>
            </a:r>
            <a:r>
              <a:rPr lang="en-US" altLang="zh-TW" sz="1600" b="1" dirty="0" smtClean="0">
                <a:latin typeface="+mn-lt"/>
                <a:ea typeface="微軟正黑體" pitchFamily="34" charset="-120"/>
              </a:rPr>
              <a:t> development with GPU-accelerated computing.</a:t>
            </a:r>
          </a:p>
          <a:p>
            <a:pPr marL="176400" indent="-180000">
              <a:spcBef>
                <a:spcPts val="200"/>
              </a:spcBef>
              <a:buFont typeface="Arial"/>
              <a:buChar char="•"/>
            </a:pPr>
            <a:r>
              <a:rPr lang="en-US" altLang="zh-TW" sz="1600" b="1" dirty="0" smtClean="0">
                <a:latin typeface="+mn-lt"/>
                <a:ea typeface="微軟正黑體" pitchFamily="34" charset="-120"/>
              </a:rPr>
              <a:t>QNAP NAS integrates the capabilities of a </a:t>
            </a:r>
            <a:r>
              <a:rPr lang="en-US" altLang="zh-TW" sz="1600" b="1" dirty="0" err="1" smtClean="0">
                <a:latin typeface="+mn-lt"/>
                <a:ea typeface="微軟正黑體" pitchFamily="34" charset="-120"/>
              </a:rPr>
              <a:t>PCIe</a:t>
            </a:r>
            <a:r>
              <a:rPr lang="en-US" altLang="zh-TW" sz="1600" b="1" dirty="0" smtClean="0">
                <a:latin typeface="+mn-lt"/>
                <a:ea typeface="微軟正黑體" pitchFamily="34" charset="-120"/>
              </a:rPr>
              <a:t> graphics card into QTS and in-turn to Container Station.</a:t>
            </a:r>
          </a:p>
          <a:p>
            <a:pPr marL="176400" indent="-180000">
              <a:spcBef>
                <a:spcPts val="200"/>
              </a:spcBef>
              <a:buFont typeface="Arial"/>
              <a:buChar char="•"/>
            </a:pPr>
            <a:r>
              <a:rPr lang="en-US" altLang="zh-TW" sz="1600" b="1" dirty="0" smtClean="0">
                <a:latin typeface="+mn-lt"/>
                <a:ea typeface="微軟正黑體" pitchFamily="34" charset="-120"/>
              </a:rPr>
              <a:t> With the power of modern graphics cards in QNAP NAS, performance of AI modeling can be greatly boosted.</a:t>
            </a:r>
          </a:p>
          <a:p>
            <a:pPr marL="176400" indent="-180000">
              <a:spcBef>
                <a:spcPts val="200"/>
              </a:spcBef>
              <a:buFont typeface="Arial"/>
              <a:buChar char="•"/>
            </a:pPr>
            <a:endParaRPr lang="en-US" altLang="zh-TW" sz="1600" b="1" dirty="0" smtClean="0">
              <a:latin typeface="+mn-lt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QuAI</a:t>
            </a:r>
            <a:r>
              <a:rPr lang="en-US" dirty="0" smtClean="0"/>
              <a:t> Architecture</a:t>
            </a:r>
            <a:endParaRPr lang="en-US" dirty="0"/>
          </a:p>
        </p:txBody>
      </p:sp>
      <p:grpSp>
        <p:nvGrpSpPr>
          <p:cNvPr id="16" name="群組 15"/>
          <p:cNvGrpSpPr/>
          <p:nvPr/>
        </p:nvGrpSpPr>
        <p:grpSpPr>
          <a:xfrm>
            <a:off x="877541" y="1093846"/>
            <a:ext cx="7945302" cy="3821203"/>
            <a:chOff x="911697" y="912468"/>
            <a:chExt cx="7945302" cy="3821203"/>
          </a:xfrm>
        </p:grpSpPr>
        <p:pic>
          <p:nvPicPr>
            <p:cNvPr id="17" name="圖片 16" descr="插圖-1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708" t="689" r="708" b="10697"/>
            <a:stretch/>
          </p:blipFill>
          <p:spPr>
            <a:xfrm>
              <a:off x="911697" y="912468"/>
              <a:ext cx="7945302" cy="3821203"/>
            </a:xfrm>
            <a:prstGeom prst="rect">
              <a:avLst/>
            </a:prstGeom>
          </p:spPr>
        </p:pic>
        <p:sp>
          <p:nvSpPr>
            <p:cNvPr id="19" name="TextBox 12"/>
            <p:cNvSpPr txBox="1"/>
            <p:nvPr/>
          </p:nvSpPr>
          <p:spPr>
            <a:xfrm>
              <a:off x="7138044" y="1377235"/>
              <a:ext cx="15772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 smtClean="0">
                  <a:solidFill>
                    <a:srgbClr val="FF0000"/>
                  </a:solidFill>
                </a:rPr>
                <a:t>QuAI</a:t>
              </a:r>
              <a:r>
                <a:rPr lang="en-US" sz="1800" b="1" dirty="0" smtClean="0">
                  <a:solidFill>
                    <a:srgbClr val="FF0000"/>
                  </a:solidFill>
                </a:rPr>
                <a:t> Containers</a:t>
              </a:r>
              <a:endParaRPr lang="en-US" sz="1800" b="1" dirty="0">
                <a:solidFill>
                  <a:srgbClr val="FF0000"/>
                </a:solidFill>
              </a:endParaRPr>
            </a:p>
          </p:txBody>
        </p:sp>
        <p:sp>
          <p:nvSpPr>
            <p:cNvPr id="20" name="TextBox 17"/>
            <p:cNvSpPr txBox="1"/>
            <p:nvPr/>
          </p:nvSpPr>
          <p:spPr>
            <a:xfrm>
              <a:off x="4893593" y="4211600"/>
              <a:ext cx="14926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GPU Card</a:t>
              </a:r>
              <a:endPara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1" name="Rectangle 7"/>
            <p:cNvSpPr/>
            <p:nvPr/>
          </p:nvSpPr>
          <p:spPr>
            <a:xfrm>
              <a:off x="2125722" y="1531124"/>
              <a:ext cx="914400" cy="3077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smtClean="0"/>
                <a:t>CNTK</a:t>
              </a:r>
              <a:endParaRPr lang="en-US" sz="1800" b="1" dirty="0"/>
            </a:p>
          </p:txBody>
        </p:sp>
        <p:sp>
          <p:nvSpPr>
            <p:cNvPr id="22" name="Rectangle 8"/>
            <p:cNvSpPr/>
            <p:nvPr/>
          </p:nvSpPr>
          <p:spPr>
            <a:xfrm>
              <a:off x="3148310" y="1531124"/>
              <a:ext cx="914400" cy="3077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err="1" smtClean="0"/>
                <a:t>MXNet</a:t>
              </a:r>
              <a:endParaRPr lang="en-US" sz="1800" b="1" dirty="0"/>
            </a:p>
          </p:txBody>
        </p:sp>
        <p:sp>
          <p:nvSpPr>
            <p:cNvPr id="23" name="Rectangle 9"/>
            <p:cNvSpPr/>
            <p:nvPr/>
          </p:nvSpPr>
          <p:spPr>
            <a:xfrm>
              <a:off x="4164181" y="1445399"/>
              <a:ext cx="1475723" cy="4481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err="1" smtClean="0"/>
                <a:t>TensorFlow</a:t>
              </a:r>
              <a:endParaRPr lang="en-US" sz="1800" b="1" dirty="0"/>
            </a:p>
          </p:txBody>
        </p:sp>
        <p:sp>
          <p:nvSpPr>
            <p:cNvPr id="24" name="Rectangle 10"/>
            <p:cNvSpPr/>
            <p:nvPr/>
          </p:nvSpPr>
          <p:spPr>
            <a:xfrm>
              <a:off x="5834701" y="1531124"/>
              <a:ext cx="914400" cy="3077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err="1" smtClean="0"/>
                <a:t>Caffe</a:t>
              </a:r>
              <a:endParaRPr lang="en-US" sz="1800" b="1" dirty="0"/>
            </a:p>
          </p:txBody>
        </p:sp>
        <p:sp>
          <p:nvSpPr>
            <p:cNvPr id="25" name="Rectangle 3"/>
            <p:cNvSpPr/>
            <p:nvPr/>
          </p:nvSpPr>
          <p:spPr>
            <a:xfrm>
              <a:off x="2078097" y="2889745"/>
              <a:ext cx="4400550" cy="5286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smtClean="0"/>
                <a:t>QTS 4.3.4</a:t>
              </a:r>
              <a:endParaRPr lang="en-US" sz="1800" b="1" dirty="0"/>
            </a:p>
          </p:txBody>
        </p:sp>
        <p:sp>
          <p:nvSpPr>
            <p:cNvPr id="26" name="Rectangle 4"/>
            <p:cNvSpPr/>
            <p:nvPr/>
          </p:nvSpPr>
          <p:spPr>
            <a:xfrm>
              <a:off x="2078097" y="3595599"/>
              <a:ext cx="4400550" cy="485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smtClean="0"/>
                <a:t>QNAP NAS + GPU</a:t>
              </a:r>
              <a:endParaRPr lang="en-US" sz="1800" b="1" dirty="0"/>
            </a:p>
          </p:txBody>
        </p:sp>
        <p:sp>
          <p:nvSpPr>
            <p:cNvPr id="27" name="Rectangle 6"/>
            <p:cNvSpPr/>
            <p:nvPr/>
          </p:nvSpPr>
          <p:spPr>
            <a:xfrm>
              <a:off x="2080318" y="2335021"/>
              <a:ext cx="4542153" cy="457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smtClean="0"/>
                <a:t>Container Station</a:t>
              </a:r>
              <a:endParaRPr lang="en-US" sz="1800" b="1" dirty="0"/>
            </a:p>
          </p:txBody>
        </p:sp>
        <p:pic>
          <p:nvPicPr>
            <p:cNvPr id="28" name="Picture 2" descr="https://www.qnap.com/solution/container_station/_images/ContainerStation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930584" y="2365870"/>
              <a:ext cx="385421" cy="385422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Supports multiple frameworks/libraries</a:t>
            </a:r>
            <a:endParaRPr lang="en-US" dirty="0"/>
          </a:p>
        </p:txBody>
      </p:sp>
      <p:pic>
        <p:nvPicPr>
          <p:cNvPr id="9" name="Picture 1" descr="C:\Users\Amol Narkhede\Downloads\Images\Mxnet_200px.57d037a9feb8b9ac92f960051d28eae7dd67361f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4966" y="1790083"/>
            <a:ext cx="2539683" cy="838095"/>
          </a:xfrm>
          <a:prstGeom prst="rect">
            <a:avLst/>
          </a:prstGeom>
          <a:noFill/>
        </p:spPr>
      </p:pic>
      <p:pic>
        <p:nvPicPr>
          <p:cNvPr id="10" name="Picture 2" descr="C:\Users\Amol Narkhede\Downloads\Images\tensorflow_logo_200px.34e3e453e8843db827289ddc20ab2d7def96d2e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6662" y="1790083"/>
            <a:ext cx="3809524" cy="723810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433887" y="3000933"/>
            <a:ext cx="2247682" cy="899072"/>
          </a:xfrm>
          <a:prstGeom prst="rect">
            <a:avLst/>
          </a:prstGeom>
          <a:noFill/>
        </p:spPr>
      </p:pic>
      <p:pic>
        <p:nvPicPr>
          <p:cNvPr id="12" name="Picture 4" descr="C:\Users\Amol Narkhede\Downloads\Images\600x400_Caffe_Logo.787d682b6ce4b35d57c7595f846da03e0c1007e6.png"/>
          <p:cNvPicPr>
            <a:picLocks noChangeAspect="1" noChangeArrowheads="1"/>
          </p:cNvPicPr>
          <p:nvPr/>
        </p:nvPicPr>
        <p:blipFill>
          <a:blip r:embed="rId5"/>
          <a:srcRect t="25278" b="21944"/>
          <a:stretch>
            <a:fillRect/>
          </a:stretch>
        </p:blipFill>
        <p:spPr bwMode="auto">
          <a:xfrm>
            <a:off x="2201285" y="3080356"/>
            <a:ext cx="2156402" cy="758734"/>
          </a:xfrm>
          <a:prstGeom prst="rect">
            <a:avLst/>
          </a:prstGeom>
          <a:noFill/>
        </p:spPr>
      </p:pic>
      <p:pic>
        <p:nvPicPr>
          <p:cNvPr id="13" name="Picture 5" descr="C:\Users\Amol Narkhede\Downloads\Images\cntk_logo_200px.0ee83ba4a80c182ce8e3dfe52667a960ac21973b.png"/>
          <p:cNvPicPr>
            <a:picLocks noChangeAspect="1" noChangeArrowheads="1"/>
          </p:cNvPicPr>
          <p:nvPr/>
        </p:nvPicPr>
        <p:blipFill>
          <a:blip r:embed="rId6"/>
          <a:srcRect l="22519" r="20655"/>
          <a:stretch>
            <a:fillRect/>
          </a:stretch>
        </p:blipFill>
        <p:spPr bwMode="auto">
          <a:xfrm>
            <a:off x="841350" y="2993335"/>
            <a:ext cx="1288066" cy="906670"/>
          </a:xfrm>
          <a:prstGeom prst="rect">
            <a:avLst/>
          </a:prstGeom>
          <a:noFill/>
        </p:spPr>
      </p:pic>
      <p:pic>
        <p:nvPicPr>
          <p:cNvPr id="14" name="Picture 6" descr="C:\Users\Amol Narkhede\Downloads\Images\Nvidia_CUDA_Logo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68042" y="2993335"/>
            <a:ext cx="1169972" cy="7097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 Started with </a:t>
            </a:r>
            <a:r>
              <a:rPr lang="en-US" dirty="0" err="1" smtClean="0"/>
              <a:t>QuAI</a:t>
            </a:r>
            <a:endParaRPr lang="en-US" dirty="0"/>
          </a:p>
        </p:txBody>
      </p:sp>
      <p:sp>
        <p:nvSpPr>
          <p:cNvPr id="5" name="手繪多邊形 4"/>
          <p:cNvSpPr/>
          <p:nvPr/>
        </p:nvSpPr>
        <p:spPr>
          <a:xfrm>
            <a:off x="335825" y="2921204"/>
            <a:ext cx="5951723" cy="1117596"/>
          </a:xfrm>
          <a:custGeom>
            <a:avLst/>
            <a:gdLst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0 w 267344"/>
              <a:gd name="connsiteY4" fmla="*/ 1119787 h 1119787"/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4110 w 267344"/>
              <a:gd name="connsiteY4" fmla="*/ 1060017 h 1119787"/>
              <a:gd name="connsiteX5" fmla="*/ 0 w 267344"/>
              <a:gd name="connsiteY5" fmla="*/ 1119787 h 1119787"/>
              <a:gd name="connsiteX0" fmla="*/ 796005 w 1063349"/>
              <a:gd name="connsiteY0" fmla="*/ 0 h 1065315"/>
              <a:gd name="connsiteX1" fmla="*/ 796005 w 1063349"/>
              <a:gd name="connsiteY1" fmla="*/ 334265 h 1065315"/>
              <a:gd name="connsiteX2" fmla="*/ 1063349 w 1063349"/>
              <a:gd name="connsiteY2" fmla="*/ 551537 h 1065315"/>
              <a:gd name="connsiteX3" fmla="*/ 796005 w 1063349"/>
              <a:gd name="connsiteY3" fmla="*/ 752096 h 1065315"/>
              <a:gd name="connsiteX4" fmla="*/ 800115 w 1063349"/>
              <a:gd name="connsiteY4" fmla="*/ 1060017 h 1065315"/>
              <a:gd name="connsiteX5" fmla="*/ 0 w 1063349"/>
              <a:gd name="connsiteY5" fmla="*/ 1065315 h 1065315"/>
              <a:gd name="connsiteX0" fmla="*/ 2638445 w 2905789"/>
              <a:gd name="connsiteY0" fmla="*/ 0 h 1060017"/>
              <a:gd name="connsiteX1" fmla="*/ 2638445 w 2905789"/>
              <a:gd name="connsiteY1" fmla="*/ 334265 h 1060017"/>
              <a:gd name="connsiteX2" fmla="*/ 2905789 w 2905789"/>
              <a:gd name="connsiteY2" fmla="*/ 551537 h 1060017"/>
              <a:gd name="connsiteX3" fmla="*/ 2638445 w 2905789"/>
              <a:gd name="connsiteY3" fmla="*/ 752096 h 1060017"/>
              <a:gd name="connsiteX4" fmla="*/ 2642555 w 2905789"/>
              <a:gd name="connsiteY4" fmla="*/ 1060017 h 1060017"/>
              <a:gd name="connsiteX5" fmla="*/ 0 w 2905789"/>
              <a:gd name="connsiteY5" fmla="*/ 1047157 h 1060017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2602669 w 2870013"/>
              <a:gd name="connsiteY6" fmla="*/ 0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469193 w 2870013"/>
              <a:gd name="connsiteY6" fmla="*/ 869364 h 1065315"/>
              <a:gd name="connsiteX7" fmla="*/ 2602669 w 2870013"/>
              <a:gd name="connsiteY7" fmla="*/ 0 h 1065315"/>
              <a:gd name="connsiteX0" fmla="*/ 2607502 w 2874846"/>
              <a:gd name="connsiteY0" fmla="*/ 11276 h 1076591"/>
              <a:gd name="connsiteX1" fmla="*/ 2607502 w 2874846"/>
              <a:gd name="connsiteY1" fmla="*/ 345541 h 1076591"/>
              <a:gd name="connsiteX2" fmla="*/ 2874846 w 2874846"/>
              <a:gd name="connsiteY2" fmla="*/ 562813 h 1076591"/>
              <a:gd name="connsiteX3" fmla="*/ 2607502 w 2874846"/>
              <a:gd name="connsiteY3" fmla="*/ 763372 h 1076591"/>
              <a:gd name="connsiteX4" fmla="*/ 2611612 w 2874846"/>
              <a:gd name="connsiteY4" fmla="*/ 1071293 h 1076591"/>
              <a:gd name="connsiteX5" fmla="*/ 4833 w 2874846"/>
              <a:gd name="connsiteY5" fmla="*/ 1076591 h 1076591"/>
              <a:gd name="connsiteX6" fmla="*/ 0 w 2874846"/>
              <a:gd name="connsiteY6" fmla="*/ 0 h 1076591"/>
              <a:gd name="connsiteX7" fmla="*/ 2607502 w 2874846"/>
              <a:gd name="connsiteY7" fmla="*/ 11276 h 1076591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89 w 2892733"/>
              <a:gd name="connsiteY3" fmla="*/ 754294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90 w 2892733"/>
              <a:gd name="connsiteY3" fmla="*/ 702882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74900"/>
              <a:gd name="connsiteY0" fmla="*/ 2198 h 1067513"/>
              <a:gd name="connsiteX1" fmla="*/ 2625389 w 2874900"/>
              <a:gd name="connsiteY1" fmla="*/ 336463 h 1067513"/>
              <a:gd name="connsiteX2" fmla="*/ 2874900 w 2874900"/>
              <a:gd name="connsiteY2" fmla="*/ 493754 h 1067513"/>
              <a:gd name="connsiteX3" fmla="*/ 2625390 w 2874900"/>
              <a:gd name="connsiteY3" fmla="*/ 702882 h 1067513"/>
              <a:gd name="connsiteX4" fmla="*/ 2629499 w 2874900"/>
              <a:gd name="connsiteY4" fmla="*/ 1062215 h 1067513"/>
              <a:gd name="connsiteX5" fmla="*/ 22720 w 2874900"/>
              <a:gd name="connsiteY5" fmla="*/ 1067513 h 1067513"/>
              <a:gd name="connsiteX6" fmla="*/ 0 w 2874900"/>
              <a:gd name="connsiteY6" fmla="*/ 0 h 1067513"/>
              <a:gd name="connsiteX7" fmla="*/ 2625389 w 2874900"/>
              <a:gd name="connsiteY7" fmla="*/ 2198 h 1067513"/>
              <a:gd name="connsiteX0" fmla="*/ 2625389 w 2883816"/>
              <a:gd name="connsiteY0" fmla="*/ 2198 h 1067513"/>
              <a:gd name="connsiteX1" fmla="*/ 2625389 w 2883816"/>
              <a:gd name="connsiteY1" fmla="*/ 336463 h 1067513"/>
              <a:gd name="connsiteX2" fmla="*/ 2883816 w 2883816"/>
              <a:gd name="connsiteY2" fmla="*/ 536598 h 1067513"/>
              <a:gd name="connsiteX3" fmla="*/ 2625390 w 2883816"/>
              <a:gd name="connsiteY3" fmla="*/ 702882 h 1067513"/>
              <a:gd name="connsiteX4" fmla="*/ 2629499 w 2883816"/>
              <a:gd name="connsiteY4" fmla="*/ 1062215 h 1067513"/>
              <a:gd name="connsiteX5" fmla="*/ 22720 w 2883816"/>
              <a:gd name="connsiteY5" fmla="*/ 1067513 h 1067513"/>
              <a:gd name="connsiteX6" fmla="*/ 0 w 2883816"/>
              <a:gd name="connsiteY6" fmla="*/ 0 h 1067513"/>
              <a:gd name="connsiteX7" fmla="*/ 2625389 w 2883816"/>
              <a:gd name="connsiteY7" fmla="*/ 2198 h 1067513"/>
              <a:gd name="connsiteX0" fmla="*/ 2638335 w 2896762"/>
              <a:gd name="connsiteY0" fmla="*/ 2198 h 1067513"/>
              <a:gd name="connsiteX1" fmla="*/ 2638335 w 2896762"/>
              <a:gd name="connsiteY1" fmla="*/ 336463 h 1067513"/>
              <a:gd name="connsiteX2" fmla="*/ 2896762 w 2896762"/>
              <a:gd name="connsiteY2" fmla="*/ 536598 h 1067513"/>
              <a:gd name="connsiteX3" fmla="*/ 2638336 w 2896762"/>
              <a:gd name="connsiteY3" fmla="*/ 702882 h 1067513"/>
              <a:gd name="connsiteX4" fmla="*/ 2642445 w 2896762"/>
              <a:gd name="connsiteY4" fmla="*/ 1062215 h 1067513"/>
              <a:gd name="connsiteX5" fmla="*/ 0 w 2896762"/>
              <a:gd name="connsiteY5" fmla="*/ 1067513 h 1067513"/>
              <a:gd name="connsiteX6" fmla="*/ 12946 w 2896762"/>
              <a:gd name="connsiteY6" fmla="*/ 0 h 1067513"/>
              <a:gd name="connsiteX7" fmla="*/ 2638335 w 2896762"/>
              <a:gd name="connsiteY7" fmla="*/ 2198 h 1067513"/>
              <a:gd name="connsiteX0" fmla="*/ 2625389 w 2883816"/>
              <a:gd name="connsiteY0" fmla="*/ 2198 h 1084651"/>
              <a:gd name="connsiteX1" fmla="*/ 2625389 w 2883816"/>
              <a:gd name="connsiteY1" fmla="*/ 336463 h 1084651"/>
              <a:gd name="connsiteX2" fmla="*/ 2883816 w 2883816"/>
              <a:gd name="connsiteY2" fmla="*/ 536598 h 1084651"/>
              <a:gd name="connsiteX3" fmla="*/ 2625390 w 2883816"/>
              <a:gd name="connsiteY3" fmla="*/ 702882 h 1084651"/>
              <a:gd name="connsiteX4" fmla="*/ 2629499 w 2883816"/>
              <a:gd name="connsiteY4" fmla="*/ 1062215 h 1084651"/>
              <a:gd name="connsiteX5" fmla="*/ 4887 w 2883816"/>
              <a:gd name="connsiteY5" fmla="*/ 1084651 h 1084651"/>
              <a:gd name="connsiteX6" fmla="*/ 0 w 2883816"/>
              <a:gd name="connsiteY6" fmla="*/ 0 h 1084651"/>
              <a:gd name="connsiteX7" fmla="*/ 2625389 w 2883816"/>
              <a:gd name="connsiteY7" fmla="*/ 2198 h 1084651"/>
              <a:gd name="connsiteX0" fmla="*/ 2638335 w 2896762"/>
              <a:gd name="connsiteY0" fmla="*/ 2198 h 1062215"/>
              <a:gd name="connsiteX1" fmla="*/ 2638335 w 2896762"/>
              <a:gd name="connsiteY1" fmla="*/ 336463 h 1062215"/>
              <a:gd name="connsiteX2" fmla="*/ 2896762 w 2896762"/>
              <a:gd name="connsiteY2" fmla="*/ 536598 h 1062215"/>
              <a:gd name="connsiteX3" fmla="*/ 2638336 w 2896762"/>
              <a:gd name="connsiteY3" fmla="*/ 702882 h 1062215"/>
              <a:gd name="connsiteX4" fmla="*/ 2642445 w 2896762"/>
              <a:gd name="connsiteY4" fmla="*/ 1062215 h 1062215"/>
              <a:gd name="connsiteX5" fmla="*/ 0 w 2896762"/>
              <a:gd name="connsiteY5" fmla="*/ 1058945 h 1062215"/>
              <a:gd name="connsiteX6" fmla="*/ 12946 w 2896762"/>
              <a:gd name="connsiteY6" fmla="*/ 0 h 1062215"/>
              <a:gd name="connsiteX7" fmla="*/ 2638335 w 2896762"/>
              <a:gd name="connsiteY7" fmla="*/ 2198 h 1062215"/>
              <a:gd name="connsiteX0" fmla="*/ 2638335 w 2896762"/>
              <a:gd name="connsiteY0" fmla="*/ 10767 h 1070784"/>
              <a:gd name="connsiteX1" fmla="*/ 2638335 w 2896762"/>
              <a:gd name="connsiteY1" fmla="*/ 345032 h 1070784"/>
              <a:gd name="connsiteX2" fmla="*/ 2896762 w 2896762"/>
              <a:gd name="connsiteY2" fmla="*/ 545167 h 1070784"/>
              <a:gd name="connsiteX3" fmla="*/ 2638336 w 2896762"/>
              <a:gd name="connsiteY3" fmla="*/ 711451 h 1070784"/>
              <a:gd name="connsiteX4" fmla="*/ 2642445 w 2896762"/>
              <a:gd name="connsiteY4" fmla="*/ 1070784 h 1070784"/>
              <a:gd name="connsiteX5" fmla="*/ 0 w 2896762"/>
              <a:gd name="connsiteY5" fmla="*/ 1067514 h 1070784"/>
              <a:gd name="connsiteX6" fmla="*/ 4030 w 2896762"/>
              <a:gd name="connsiteY6" fmla="*/ 0 h 1070784"/>
              <a:gd name="connsiteX7" fmla="*/ 2638335 w 2896762"/>
              <a:gd name="connsiteY7" fmla="*/ 10767 h 1070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96762" h="1070784">
                <a:moveTo>
                  <a:pt x="2638335" y="10767"/>
                </a:moveTo>
                <a:lnTo>
                  <a:pt x="2638335" y="345032"/>
                </a:lnTo>
                <a:lnTo>
                  <a:pt x="2896762" y="545167"/>
                </a:lnTo>
                <a:lnTo>
                  <a:pt x="2638336" y="711451"/>
                </a:lnTo>
                <a:cubicBezTo>
                  <a:pt x="2639706" y="831229"/>
                  <a:pt x="2641075" y="951006"/>
                  <a:pt x="2642445" y="1070784"/>
                </a:cubicBezTo>
                <a:lnTo>
                  <a:pt x="0" y="1067514"/>
                </a:lnTo>
                <a:cubicBezTo>
                  <a:pt x="1343" y="711676"/>
                  <a:pt x="2687" y="355838"/>
                  <a:pt x="4030" y="0"/>
                </a:cubicBezTo>
                <a:lnTo>
                  <a:pt x="2638335" y="10767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" name="手繪多邊形 5"/>
          <p:cNvSpPr/>
          <p:nvPr/>
        </p:nvSpPr>
        <p:spPr>
          <a:xfrm flipH="1">
            <a:off x="5098010" y="2921203"/>
            <a:ext cx="3524259" cy="1114183"/>
          </a:xfrm>
          <a:custGeom>
            <a:avLst/>
            <a:gdLst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0 w 267344"/>
              <a:gd name="connsiteY4" fmla="*/ 1119787 h 1119787"/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4110 w 267344"/>
              <a:gd name="connsiteY4" fmla="*/ 1060017 h 1119787"/>
              <a:gd name="connsiteX5" fmla="*/ 0 w 267344"/>
              <a:gd name="connsiteY5" fmla="*/ 1119787 h 1119787"/>
              <a:gd name="connsiteX0" fmla="*/ 796005 w 1063349"/>
              <a:gd name="connsiteY0" fmla="*/ 0 h 1065315"/>
              <a:gd name="connsiteX1" fmla="*/ 796005 w 1063349"/>
              <a:gd name="connsiteY1" fmla="*/ 334265 h 1065315"/>
              <a:gd name="connsiteX2" fmla="*/ 1063349 w 1063349"/>
              <a:gd name="connsiteY2" fmla="*/ 551537 h 1065315"/>
              <a:gd name="connsiteX3" fmla="*/ 796005 w 1063349"/>
              <a:gd name="connsiteY3" fmla="*/ 752096 h 1065315"/>
              <a:gd name="connsiteX4" fmla="*/ 800115 w 1063349"/>
              <a:gd name="connsiteY4" fmla="*/ 1060017 h 1065315"/>
              <a:gd name="connsiteX5" fmla="*/ 0 w 1063349"/>
              <a:gd name="connsiteY5" fmla="*/ 1065315 h 1065315"/>
              <a:gd name="connsiteX0" fmla="*/ 2638445 w 2905789"/>
              <a:gd name="connsiteY0" fmla="*/ 0 h 1060017"/>
              <a:gd name="connsiteX1" fmla="*/ 2638445 w 2905789"/>
              <a:gd name="connsiteY1" fmla="*/ 334265 h 1060017"/>
              <a:gd name="connsiteX2" fmla="*/ 2905789 w 2905789"/>
              <a:gd name="connsiteY2" fmla="*/ 551537 h 1060017"/>
              <a:gd name="connsiteX3" fmla="*/ 2638445 w 2905789"/>
              <a:gd name="connsiteY3" fmla="*/ 752096 h 1060017"/>
              <a:gd name="connsiteX4" fmla="*/ 2642555 w 2905789"/>
              <a:gd name="connsiteY4" fmla="*/ 1060017 h 1060017"/>
              <a:gd name="connsiteX5" fmla="*/ 0 w 2905789"/>
              <a:gd name="connsiteY5" fmla="*/ 1047157 h 1060017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2602669 w 2870013"/>
              <a:gd name="connsiteY6" fmla="*/ 0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469193 w 2870013"/>
              <a:gd name="connsiteY6" fmla="*/ 869364 h 1065315"/>
              <a:gd name="connsiteX7" fmla="*/ 2602669 w 2870013"/>
              <a:gd name="connsiteY7" fmla="*/ 0 h 1065315"/>
              <a:gd name="connsiteX0" fmla="*/ 2607502 w 2874846"/>
              <a:gd name="connsiteY0" fmla="*/ 11276 h 1076591"/>
              <a:gd name="connsiteX1" fmla="*/ 2607502 w 2874846"/>
              <a:gd name="connsiteY1" fmla="*/ 345541 h 1076591"/>
              <a:gd name="connsiteX2" fmla="*/ 2874846 w 2874846"/>
              <a:gd name="connsiteY2" fmla="*/ 562813 h 1076591"/>
              <a:gd name="connsiteX3" fmla="*/ 2607502 w 2874846"/>
              <a:gd name="connsiteY3" fmla="*/ 763372 h 1076591"/>
              <a:gd name="connsiteX4" fmla="*/ 2611612 w 2874846"/>
              <a:gd name="connsiteY4" fmla="*/ 1071293 h 1076591"/>
              <a:gd name="connsiteX5" fmla="*/ 4833 w 2874846"/>
              <a:gd name="connsiteY5" fmla="*/ 1076591 h 1076591"/>
              <a:gd name="connsiteX6" fmla="*/ 0 w 2874846"/>
              <a:gd name="connsiteY6" fmla="*/ 0 h 1076591"/>
              <a:gd name="connsiteX7" fmla="*/ 2607502 w 2874846"/>
              <a:gd name="connsiteY7" fmla="*/ 11276 h 1076591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89 w 2892733"/>
              <a:gd name="connsiteY3" fmla="*/ 754294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90 w 2892733"/>
              <a:gd name="connsiteY3" fmla="*/ 702882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74900"/>
              <a:gd name="connsiteY0" fmla="*/ 2198 h 1067513"/>
              <a:gd name="connsiteX1" fmla="*/ 2625389 w 2874900"/>
              <a:gd name="connsiteY1" fmla="*/ 336463 h 1067513"/>
              <a:gd name="connsiteX2" fmla="*/ 2874900 w 2874900"/>
              <a:gd name="connsiteY2" fmla="*/ 493754 h 1067513"/>
              <a:gd name="connsiteX3" fmla="*/ 2625390 w 2874900"/>
              <a:gd name="connsiteY3" fmla="*/ 702882 h 1067513"/>
              <a:gd name="connsiteX4" fmla="*/ 2629499 w 2874900"/>
              <a:gd name="connsiteY4" fmla="*/ 1062215 h 1067513"/>
              <a:gd name="connsiteX5" fmla="*/ 22720 w 2874900"/>
              <a:gd name="connsiteY5" fmla="*/ 1067513 h 1067513"/>
              <a:gd name="connsiteX6" fmla="*/ 0 w 2874900"/>
              <a:gd name="connsiteY6" fmla="*/ 0 h 1067513"/>
              <a:gd name="connsiteX7" fmla="*/ 2625389 w 2874900"/>
              <a:gd name="connsiteY7" fmla="*/ 2198 h 1067513"/>
              <a:gd name="connsiteX0" fmla="*/ 2625389 w 2883816"/>
              <a:gd name="connsiteY0" fmla="*/ 2198 h 1067513"/>
              <a:gd name="connsiteX1" fmla="*/ 2625389 w 2883816"/>
              <a:gd name="connsiteY1" fmla="*/ 336463 h 1067513"/>
              <a:gd name="connsiteX2" fmla="*/ 2883816 w 2883816"/>
              <a:gd name="connsiteY2" fmla="*/ 536598 h 1067513"/>
              <a:gd name="connsiteX3" fmla="*/ 2625390 w 2883816"/>
              <a:gd name="connsiteY3" fmla="*/ 702882 h 1067513"/>
              <a:gd name="connsiteX4" fmla="*/ 2629499 w 2883816"/>
              <a:gd name="connsiteY4" fmla="*/ 1062215 h 1067513"/>
              <a:gd name="connsiteX5" fmla="*/ 22720 w 2883816"/>
              <a:gd name="connsiteY5" fmla="*/ 1067513 h 1067513"/>
              <a:gd name="connsiteX6" fmla="*/ 0 w 2883816"/>
              <a:gd name="connsiteY6" fmla="*/ 0 h 1067513"/>
              <a:gd name="connsiteX7" fmla="*/ 2625389 w 2883816"/>
              <a:gd name="connsiteY7" fmla="*/ 2198 h 1067513"/>
              <a:gd name="connsiteX0" fmla="*/ 2638335 w 2896762"/>
              <a:gd name="connsiteY0" fmla="*/ 2198 h 1067513"/>
              <a:gd name="connsiteX1" fmla="*/ 2638335 w 2896762"/>
              <a:gd name="connsiteY1" fmla="*/ 336463 h 1067513"/>
              <a:gd name="connsiteX2" fmla="*/ 2896762 w 2896762"/>
              <a:gd name="connsiteY2" fmla="*/ 536598 h 1067513"/>
              <a:gd name="connsiteX3" fmla="*/ 2638336 w 2896762"/>
              <a:gd name="connsiteY3" fmla="*/ 702882 h 1067513"/>
              <a:gd name="connsiteX4" fmla="*/ 2642445 w 2896762"/>
              <a:gd name="connsiteY4" fmla="*/ 1062215 h 1067513"/>
              <a:gd name="connsiteX5" fmla="*/ 0 w 2896762"/>
              <a:gd name="connsiteY5" fmla="*/ 1067513 h 1067513"/>
              <a:gd name="connsiteX6" fmla="*/ 12946 w 2896762"/>
              <a:gd name="connsiteY6" fmla="*/ 0 h 1067513"/>
              <a:gd name="connsiteX7" fmla="*/ 2638335 w 2896762"/>
              <a:gd name="connsiteY7" fmla="*/ 2198 h 1067513"/>
              <a:gd name="connsiteX0" fmla="*/ 2625389 w 2883816"/>
              <a:gd name="connsiteY0" fmla="*/ 2198 h 1084651"/>
              <a:gd name="connsiteX1" fmla="*/ 2625389 w 2883816"/>
              <a:gd name="connsiteY1" fmla="*/ 336463 h 1084651"/>
              <a:gd name="connsiteX2" fmla="*/ 2883816 w 2883816"/>
              <a:gd name="connsiteY2" fmla="*/ 536598 h 1084651"/>
              <a:gd name="connsiteX3" fmla="*/ 2625390 w 2883816"/>
              <a:gd name="connsiteY3" fmla="*/ 702882 h 1084651"/>
              <a:gd name="connsiteX4" fmla="*/ 2629499 w 2883816"/>
              <a:gd name="connsiteY4" fmla="*/ 1062215 h 1084651"/>
              <a:gd name="connsiteX5" fmla="*/ 4887 w 2883816"/>
              <a:gd name="connsiteY5" fmla="*/ 1084651 h 1084651"/>
              <a:gd name="connsiteX6" fmla="*/ 0 w 2883816"/>
              <a:gd name="connsiteY6" fmla="*/ 0 h 1084651"/>
              <a:gd name="connsiteX7" fmla="*/ 2625389 w 2883816"/>
              <a:gd name="connsiteY7" fmla="*/ 2198 h 1084651"/>
              <a:gd name="connsiteX0" fmla="*/ 2638335 w 2896762"/>
              <a:gd name="connsiteY0" fmla="*/ 2198 h 1062215"/>
              <a:gd name="connsiteX1" fmla="*/ 2638335 w 2896762"/>
              <a:gd name="connsiteY1" fmla="*/ 336463 h 1062215"/>
              <a:gd name="connsiteX2" fmla="*/ 2896762 w 2896762"/>
              <a:gd name="connsiteY2" fmla="*/ 536598 h 1062215"/>
              <a:gd name="connsiteX3" fmla="*/ 2638336 w 2896762"/>
              <a:gd name="connsiteY3" fmla="*/ 702882 h 1062215"/>
              <a:gd name="connsiteX4" fmla="*/ 2642445 w 2896762"/>
              <a:gd name="connsiteY4" fmla="*/ 1062215 h 1062215"/>
              <a:gd name="connsiteX5" fmla="*/ 0 w 2896762"/>
              <a:gd name="connsiteY5" fmla="*/ 1058945 h 1062215"/>
              <a:gd name="connsiteX6" fmla="*/ 12946 w 2896762"/>
              <a:gd name="connsiteY6" fmla="*/ 0 h 1062215"/>
              <a:gd name="connsiteX7" fmla="*/ 2638335 w 2896762"/>
              <a:gd name="connsiteY7" fmla="*/ 2198 h 1062215"/>
              <a:gd name="connsiteX0" fmla="*/ 2638335 w 2896762"/>
              <a:gd name="connsiteY0" fmla="*/ 10767 h 1070784"/>
              <a:gd name="connsiteX1" fmla="*/ 2638335 w 2896762"/>
              <a:gd name="connsiteY1" fmla="*/ 345032 h 1070784"/>
              <a:gd name="connsiteX2" fmla="*/ 2896762 w 2896762"/>
              <a:gd name="connsiteY2" fmla="*/ 545167 h 1070784"/>
              <a:gd name="connsiteX3" fmla="*/ 2638336 w 2896762"/>
              <a:gd name="connsiteY3" fmla="*/ 711451 h 1070784"/>
              <a:gd name="connsiteX4" fmla="*/ 2642445 w 2896762"/>
              <a:gd name="connsiteY4" fmla="*/ 1070784 h 1070784"/>
              <a:gd name="connsiteX5" fmla="*/ 0 w 2896762"/>
              <a:gd name="connsiteY5" fmla="*/ 1067514 h 1070784"/>
              <a:gd name="connsiteX6" fmla="*/ 4030 w 2896762"/>
              <a:gd name="connsiteY6" fmla="*/ 0 h 1070784"/>
              <a:gd name="connsiteX7" fmla="*/ 2638335 w 2896762"/>
              <a:gd name="connsiteY7" fmla="*/ 10767 h 1070784"/>
              <a:gd name="connsiteX0" fmla="*/ 2638335 w 2896762"/>
              <a:gd name="connsiteY0" fmla="*/ 10767 h 1067514"/>
              <a:gd name="connsiteX1" fmla="*/ 2638335 w 2896762"/>
              <a:gd name="connsiteY1" fmla="*/ 345032 h 1067514"/>
              <a:gd name="connsiteX2" fmla="*/ 2896762 w 2896762"/>
              <a:gd name="connsiteY2" fmla="*/ 545167 h 1067514"/>
              <a:gd name="connsiteX3" fmla="*/ 2638336 w 2896762"/>
              <a:gd name="connsiteY3" fmla="*/ 711451 h 1067514"/>
              <a:gd name="connsiteX4" fmla="*/ 2635318 w 2896762"/>
              <a:gd name="connsiteY4" fmla="*/ 1062215 h 1067514"/>
              <a:gd name="connsiteX5" fmla="*/ 0 w 2896762"/>
              <a:gd name="connsiteY5" fmla="*/ 1067514 h 1067514"/>
              <a:gd name="connsiteX6" fmla="*/ 4030 w 2896762"/>
              <a:gd name="connsiteY6" fmla="*/ 0 h 1067514"/>
              <a:gd name="connsiteX7" fmla="*/ 2638335 w 2896762"/>
              <a:gd name="connsiteY7" fmla="*/ 10767 h 1067514"/>
              <a:gd name="connsiteX0" fmla="*/ 2638335 w 2811238"/>
              <a:gd name="connsiteY0" fmla="*/ 10767 h 1067514"/>
              <a:gd name="connsiteX1" fmla="*/ 2638335 w 2811238"/>
              <a:gd name="connsiteY1" fmla="*/ 345032 h 1067514"/>
              <a:gd name="connsiteX2" fmla="*/ 2811238 w 2811238"/>
              <a:gd name="connsiteY2" fmla="*/ 545167 h 1067514"/>
              <a:gd name="connsiteX3" fmla="*/ 2638336 w 2811238"/>
              <a:gd name="connsiteY3" fmla="*/ 711451 h 1067514"/>
              <a:gd name="connsiteX4" fmla="*/ 2635318 w 2811238"/>
              <a:gd name="connsiteY4" fmla="*/ 1062215 h 1067514"/>
              <a:gd name="connsiteX5" fmla="*/ 0 w 2811238"/>
              <a:gd name="connsiteY5" fmla="*/ 1067514 h 1067514"/>
              <a:gd name="connsiteX6" fmla="*/ 4030 w 2811238"/>
              <a:gd name="connsiteY6" fmla="*/ 0 h 1067514"/>
              <a:gd name="connsiteX7" fmla="*/ 2638335 w 2811238"/>
              <a:gd name="connsiteY7" fmla="*/ 10767 h 1067514"/>
              <a:gd name="connsiteX0" fmla="*/ 2638335 w 2854000"/>
              <a:gd name="connsiteY0" fmla="*/ 10767 h 1067514"/>
              <a:gd name="connsiteX1" fmla="*/ 2638335 w 2854000"/>
              <a:gd name="connsiteY1" fmla="*/ 345032 h 1067514"/>
              <a:gd name="connsiteX2" fmla="*/ 2854000 w 2854000"/>
              <a:gd name="connsiteY2" fmla="*/ 545167 h 1067514"/>
              <a:gd name="connsiteX3" fmla="*/ 2638336 w 2854000"/>
              <a:gd name="connsiteY3" fmla="*/ 711451 h 1067514"/>
              <a:gd name="connsiteX4" fmla="*/ 2635318 w 2854000"/>
              <a:gd name="connsiteY4" fmla="*/ 1062215 h 1067514"/>
              <a:gd name="connsiteX5" fmla="*/ 0 w 2854000"/>
              <a:gd name="connsiteY5" fmla="*/ 1067514 h 1067514"/>
              <a:gd name="connsiteX6" fmla="*/ 4030 w 2854000"/>
              <a:gd name="connsiteY6" fmla="*/ 0 h 1067514"/>
              <a:gd name="connsiteX7" fmla="*/ 2638335 w 2854000"/>
              <a:gd name="connsiteY7" fmla="*/ 10767 h 1067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54000" h="1067514">
                <a:moveTo>
                  <a:pt x="2638335" y="10767"/>
                </a:moveTo>
                <a:lnTo>
                  <a:pt x="2638335" y="345032"/>
                </a:lnTo>
                <a:lnTo>
                  <a:pt x="2854000" y="545167"/>
                </a:lnTo>
                <a:lnTo>
                  <a:pt x="2638336" y="711451"/>
                </a:lnTo>
                <a:cubicBezTo>
                  <a:pt x="2639706" y="831229"/>
                  <a:pt x="2633948" y="942437"/>
                  <a:pt x="2635318" y="1062215"/>
                </a:cubicBezTo>
                <a:lnTo>
                  <a:pt x="0" y="1067514"/>
                </a:lnTo>
                <a:cubicBezTo>
                  <a:pt x="1343" y="711676"/>
                  <a:pt x="2687" y="355838"/>
                  <a:pt x="4030" y="0"/>
                </a:cubicBezTo>
                <a:lnTo>
                  <a:pt x="2638335" y="10767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" name="等腰三角形 6"/>
          <p:cNvSpPr/>
          <p:nvPr/>
        </p:nvSpPr>
        <p:spPr>
          <a:xfrm rot="10800000">
            <a:off x="6775010" y="2893135"/>
            <a:ext cx="407622" cy="221154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" name="手繪多邊形 7"/>
          <p:cNvSpPr/>
          <p:nvPr/>
        </p:nvSpPr>
        <p:spPr>
          <a:xfrm rot="5400000">
            <a:off x="6305712" y="443163"/>
            <a:ext cx="1314571" cy="3336442"/>
          </a:xfrm>
          <a:custGeom>
            <a:avLst/>
            <a:gdLst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0 w 267344"/>
              <a:gd name="connsiteY4" fmla="*/ 1119787 h 1119787"/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4110 w 267344"/>
              <a:gd name="connsiteY4" fmla="*/ 1060017 h 1119787"/>
              <a:gd name="connsiteX5" fmla="*/ 0 w 267344"/>
              <a:gd name="connsiteY5" fmla="*/ 1119787 h 1119787"/>
              <a:gd name="connsiteX0" fmla="*/ 796005 w 1063349"/>
              <a:gd name="connsiteY0" fmla="*/ 0 h 1065315"/>
              <a:gd name="connsiteX1" fmla="*/ 796005 w 1063349"/>
              <a:gd name="connsiteY1" fmla="*/ 334265 h 1065315"/>
              <a:gd name="connsiteX2" fmla="*/ 1063349 w 1063349"/>
              <a:gd name="connsiteY2" fmla="*/ 551537 h 1065315"/>
              <a:gd name="connsiteX3" fmla="*/ 796005 w 1063349"/>
              <a:gd name="connsiteY3" fmla="*/ 752096 h 1065315"/>
              <a:gd name="connsiteX4" fmla="*/ 800115 w 1063349"/>
              <a:gd name="connsiteY4" fmla="*/ 1060017 h 1065315"/>
              <a:gd name="connsiteX5" fmla="*/ 0 w 1063349"/>
              <a:gd name="connsiteY5" fmla="*/ 1065315 h 1065315"/>
              <a:gd name="connsiteX0" fmla="*/ 2638445 w 2905789"/>
              <a:gd name="connsiteY0" fmla="*/ 0 h 1060017"/>
              <a:gd name="connsiteX1" fmla="*/ 2638445 w 2905789"/>
              <a:gd name="connsiteY1" fmla="*/ 334265 h 1060017"/>
              <a:gd name="connsiteX2" fmla="*/ 2905789 w 2905789"/>
              <a:gd name="connsiteY2" fmla="*/ 551537 h 1060017"/>
              <a:gd name="connsiteX3" fmla="*/ 2638445 w 2905789"/>
              <a:gd name="connsiteY3" fmla="*/ 752096 h 1060017"/>
              <a:gd name="connsiteX4" fmla="*/ 2642555 w 2905789"/>
              <a:gd name="connsiteY4" fmla="*/ 1060017 h 1060017"/>
              <a:gd name="connsiteX5" fmla="*/ 0 w 2905789"/>
              <a:gd name="connsiteY5" fmla="*/ 1047157 h 1060017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2602669 w 2870013"/>
              <a:gd name="connsiteY6" fmla="*/ 0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469193 w 2870013"/>
              <a:gd name="connsiteY6" fmla="*/ 869364 h 1065315"/>
              <a:gd name="connsiteX7" fmla="*/ 2602669 w 2870013"/>
              <a:gd name="connsiteY7" fmla="*/ 0 h 1065315"/>
              <a:gd name="connsiteX0" fmla="*/ 2607502 w 2874846"/>
              <a:gd name="connsiteY0" fmla="*/ 11276 h 1076591"/>
              <a:gd name="connsiteX1" fmla="*/ 2607502 w 2874846"/>
              <a:gd name="connsiteY1" fmla="*/ 345541 h 1076591"/>
              <a:gd name="connsiteX2" fmla="*/ 2874846 w 2874846"/>
              <a:gd name="connsiteY2" fmla="*/ 562813 h 1076591"/>
              <a:gd name="connsiteX3" fmla="*/ 2607502 w 2874846"/>
              <a:gd name="connsiteY3" fmla="*/ 763372 h 1076591"/>
              <a:gd name="connsiteX4" fmla="*/ 2611612 w 2874846"/>
              <a:gd name="connsiteY4" fmla="*/ 1071293 h 1076591"/>
              <a:gd name="connsiteX5" fmla="*/ 4833 w 2874846"/>
              <a:gd name="connsiteY5" fmla="*/ 1076591 h 1076591"/>
              <a:gd name="connsiteX6" fmla="*/ 0 w 2874846"/>
              <a:gd name="connsiteY6" fmla="*/ 0 h 1076591"/>
              <a:gd name="connsiteX7" fmla="*/ 2607502 w 2874846"/>
              <a:gd name="connsiteY7" fmla="*/ 11276 h 1076591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89 w 2892733"/>
              <a:gd name="connsiteY3" fmla="*/ 754294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90 w 2892733"/>
              <a:gd name="connsiteY3" fmla="*/ 702882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74900"/>
              <a:gd name="connsiteY0" fmla="*/ 2198 h 1067513"/>
              <a:gd name="connsiteX1" fmla="*/ 2625389 w 2874900"/>
              <a:gd name="connsiteY1" fmla="*/ 336463 h 1067513"/>
              <a:gd name="connsiteX2" fmla="*/ 2874900 w 2874900"/>
              <a:gd name="connsiteY2" fmla="*/ 493754 h 1067513"/>
              <a:gd name="connsiteX3" fmla="*/ 2625390 w 2874900"/>
              <a:gd name="connsiteY3" fmla="*/ 702882 h 1067513"/>
              <a:gd name="connsiteX4" fmla="*/ 2629499 w 2874900"/>
              <a:gd name="connsiteY4" fmla="*/ 1062215 h 1067513"/>
              <a:gd name="connsiteX5" fmla="*/ 22720 w 2874900"/>
              <a:gd name="connsiteY5" fmla="*/ 1067513 h 1067513"/>
              <a:gd name="connsiteX6" fmla="*/ 0 w 2874900"/>
              <a:gd name="connsiteY6" fmla="*/ 0 h 1067513"/>
              <a:gd name="connsiteX7" fmla="*/ 2625389 w 2874900"/>
              <a:gd name="connsiteY7" fmla="*/ 2198 h 1067513"/>
              <a:gd name="connsiteX0" fmla="*/ 2625389 w 2883816"/>
              <a:gd name="connsiteY0" fmla="*/ 2198 h 1067513"/>
              <a:gd name="connsiteX1" fmla="*/ 2625389 w 2883816"/>
              <a:gd name="connsiteY1" fmla="*/ 336463 h 1067513"/>
              <a:gd name="connsiteX2" fmla="*/ 2883816 w 2883816"/>
              <a:gd name="connsiteY2" fmla="*/ 536598 h 1067513"/>
              <a:gd name="connsiteX3" fmla="*/ 2625390 w 2883816"/>
              <a:gd name="connsiteY3" fmla="*/ 702882 h 1067513"/>
              <a:gd name="connsiteX4" fmla="*/ 2629499 w 2883816"/>
              <a:gd name="connsiteY4" fmla="*/ 1062215 h 1067513"/>
              <a:gd name="connsiteX5" fmla="*/ 22720 w 2883816"/>
              <a:gd name="connsiteY5" fmla="*/ 1067513 h 1067513"/>
              <a:gd name="connsiteX6" fmla="*/ 0 w 2883816"/>
              <a:gd name="connsiteY6" fmla="*/ 0 h 1067513"/>
              <a:gd name="connsiteX7" fmla="*/ 2625389 w 2883816"/>
              <a:gd name="connsiteY7" fmla="*/ 2198 h 1067513"/>
              <a:gd name="connsiteX0" fmla="*/ 2638335 w 2896762"/>
              <a:gd name="connsiteY0" fmla="*/ 2198 h 1067513"/>
              <a:gd name="connsiteX1" fmla="*/ 2638335 w 2896762"/>
              <a:gd name="connsiteY1" fmla="*/ 336463 h 1067513"/>
              <a:gd name="connsiteX2" fmla="*/ 2896762 w 2896762"/>
              <a:gd name="connsiteY2" fmla="*/ 536598 h 1067513"/>
              <a:gd name="connsiteX3" fmla="*/ 2638336 w 2896762"/>
              <a:gd name="connsiteY3" fmla="*/ 702882 h 1067513"/>
              <a:gd name="connsiteX4" fmla="*/ 2642445 w 2896762"/>
              <a:gd name="connsiteY4" fmla="*/ 1062215 h 1067513"/>
              <a:gd name="connsiteX5" fmla="*/ 0 w 2896762"/>
              <a:gd name="connsiteY5" fmla="*/ 1067513 h 1067513"/>
              <a:gd name="connsiteX6" fmla="*/ 12946 w 2896762"/>
              <a:gd name="connsiteY6" fmla="*/ 0 h 1067513"/>
              <a:gd name="connsiteX7" fmla="*/ 2638335 w 2896762"/>
              <a:gd name="connsiteY7" fmla="*/ 2198 h 1067513"/>
              <a:gd name="connsiteX0" fmla="*/ 2625389 w 2883816"/>
              <a:gd name="connsiteY0" fmla="*/ 2198 h 1084651"/>
              <a:gd name="connsiteX1" fmla="*/ 2625389 w 2883816"/>
              <a:gd name="connsiteY1" fmla="*/ 336463 h 1084651"/>
              <a:gd name="connsiteX2" fmla="*/ 2883816 w 2883816"/>
              <a:gd name="connsiteY2" fmla="*/ 536598 h 1084651"/>
              <a:gd name="connsiteX3" fmla="*/ 2625390 w 2883816"/>
              <a:gd name="connsiteY3" fmla="*/ 702882 h 1084651"/>
              <a:gd name="connsiteX4" fmla="*/ 2629499 w 2883816"/>
              <a:gd name="connsiteY4" fmla="*/ 1062215 h 1084651"/>
              <a:gd name="connsiteX5" fmla="*/ 4887 w 2883816"/>
              <a:gd name="connsiteY5" fmla="*/ 1084651 h 1084651"/>
              <a:gd name="connsiteX6" fmla="*/ 0 w 2883816"/>
              <a:gd name="connsiteY6" fmla="*/ 0 h 1084651"/>
              <a:gd name="connsiteX7" fmla="*/ 2625389 w 2883816"/>
              <a:gd name="connsiteY7" fmla="*/ 2198 h 1084651"/>
              <a:gd name="connsiteX0" fmla="*/ 2638335 w 2896762"/>
              <a:gd name="connsiteY0" fmla="*/ 2198 h 1062215"/>
              <a:gd name="connsiteX1" fmla="*/ 2638335 w 2896762"/>
              <a:gd name="connsiteY1" fmla="*/ 336463 h 1062215"/>
              <a:gd name="connsiteX2" fmla="*/ 2896762 w 2896762"/>
              <a:gd name="connsiteY2" fmla="*/ 536598 h 1062215"/>
              <a:gd name="connsiteX3" fmla="*/ 2638336 w 2896762"/>
              <a:gd name="connsiteY3" fmla="*/ 702882 h 1062215"/>
              <a:gd name="connsiteX4" fmla="*/ 2642445 w 2896762"/>
              <a:gd name="connsiteY4" fmla="*/ 1062215 h 1062215"/>
              <a:gd name="connsiteX5" fmla="*/ 0 w 2896762"/>
              <a:gd name="connsiteY5" fmla="*/ 1058945 h 1062215"/>
              <a:gd name="connsiteX6" fmla="*/ 12946 w 2896762"/>
              <a:gd name="connsiteY6" fmla="*/ 0 h 1062215"/>
              <a:gd name="connsiteX7" fmla="*/ 2638335 w 2896762"/>
              <a:gd name="connsiteY7" fmla="*/ 2198 h 1062215"/>
              <a:gd name="connsiteX0" fmla="*/ 2638335 w 2896762"/>
              <a:gd name="connsiteY0" fmla="*/ 10767 h 1070784"/>
              <a:gd name="connsiteX1" fmla="*/ 2638335 w 2896762"/>
              <a:gd name="connsiteY1" fmla="*/ 345032 h 1070784"/>
              <a:gd name="connsiteX2" fmla="*/ 2896762 w 2896762"/>
              <a:gd name="connsiteY2" fmla="*/ 545167 h 1070784"/>
              <a:gd name="connsiteX3" fmla="*/ 2638336 w 2896762"/>
              <a:gd name="connsiteY3" fmla="*/ 711451 h 1070784"/>
              <a:gd name="connsiteX4" fmla="*/ 2642445 w 2896762"/>
              <a:gd name="connsiteY4" fmla="*/ 1070784 h 1070784"/>
              <a:gd name="connsiteX5" fmla="*/ 0 w 2896762"/>
              <a:gd name="connsiteY5" fmla="*/ 1067514 h 1070784"/>
              <a:gd name="connsiteX6" fmla="*/ 4030 w 2896762"/>
              <a:gd name="connsiteY6" fmla="*/ 0 h 1070784"/>
              <a:gd name="connsiteX7" fmla="*/ 2638335 w 2896762"/>
              <a:gd name="connsiteY7" fmla="*/ 10767 h 1070784"/>
              <a:gd name="connsiteX0" fmla="*/ 2638335 w 3287144"/>
              <a:gd name="connsiteY0" fmla="*/ 10767 h 1070784"/>
              <a:gd name="connsiteX1" fmla="*/ 2638335 w 3287144"/>
              <a:gd name="connsiteY1" fmla="*/ 345032 h 1070784"/>
              <a:gd name="connsiteX2" fmla="*/ 3287145 w 3287144"/>
              <a:gd name="connsiteY2" fmla="*/ 545167 h 1070784"/>
              <a:gd name="connsiteX3" fmla="*/ 2638336 w 3287144"/>
              <a:gd name="connsiteY3" fmla="*/ 711451 h 1070784"/>
              <a:gd name="connsiteX4" fmla="*/ 2642445 w 3287144"/>
              <a:gd name="connsiteY4" fmla="*/ 1070784 h 1070784"/>
              <a:gd name="connsiteX5" fmla="*/ 0 w 3287144"/>
              <a:gd name="connsiteY5" fmla="*/ 1067514 h 1070784"/>
              <a:gd name="connsiteX6" fmla="*/ 4030 w 3287144"/>
              <a:gd name="connsiteY6" fmla="*/ 0 h 1070784"/>
              <a:gd name="connsiteX7" fmla="*/ 2638335 w 3287144"/>
              <a:gd name="connsiteY7" fmla="*/ 10767 h 1070784"/>
              <a:gd name="connsiteX0" fmla="*/ 2638335 w 3287144"/>
              <a:gd name="connsiteY0" fmla="*/ 10767 h 1070784"/>
              <a:gd name="connsiteX1" fmla="*/ 2638335 w 3287144"/>
              <a:gd name="connsiteY1" fmla="*/ 345032 h 1070784"/>
              <a:gd name="connsiteX2" fmla="*/ 3287145 w 3287144"/>
              <a:gd name="connsiteY2" fmla="*/ 545167 h 1070784"/>
              <a:gd name="connsiteX3" fmla="*/ 2638335 w 3287144"/>
              <a:gd name="connsiteY3" fmla="*/ 614601 h 1070784"/>
              <a:gd name="connsiteX4" fmla="*/ 2642445 w 3287144"/>
              <a:gd name="connsiteY4" fmla="*/ 1070784 h 1070784"/>
              <a:gd name="connsiteX5" fmla="*/ 0 w 3287144"/>
              <a:gd name="connsiteY5" fmla="*/ 1067514 h 1070784"/>
              <a:gd name="connsiteX6" fmla="*/ 4030 w 3287144"/>
              <a:gd name="connsiteY6" fmla="*/ 0 h 1070784"/>
              <a:gd name="connsiteX7" fmla="*/ 2638335 w 3287144"/>
              <a:gd name="connsiteY7" fmla="*/ 10767 h 1070784"/>
              <a:gd name="connsiteX0" fmla="*/ 2638335 w 3287144"/>
              <a:gd name="connsiteY0" fmla="*/ 10767 h 1070784"/>
              <a:gd name="connsiteX1" fmla="*/ 2638335 w 3287144"/>
              <a:gd name="connsiteY1" fmla="*/ 426749 h 1070784"/>
              <a:gd name="connsiteX2" fmla="*/ 3287145 w 3287144"/>
              <a:gd name="connsiteY2" fmla="*/ 545167 h 1070784"/>
              <a:gd name="connsiteX3" fmla="*/ 2638335 w 3287144"/>
              <a:gd name="connsiteY3" fmla="*/ 614601 h 1070784"/>
              <a:gd name="connsiteX4" fmla="*/ 2642445 w 3287144"/>
              <a:gd name="connsiteY4" fmla="*/ 1070784 h 1070784"/>
              <a:gd name="connsiteX5" fmla="*/ 0 w 3287144"/>
              <a:gd name="connsiteY5" fmla="*/ 1067514 h 1070784"/>
              <a:gd name="connsiteX6" fmla="*/ 4030 w 3287144"/>
              <a:gd name="connsiteY6" fmla="*/ 0 h 1070784"/>
              <a:gd name="connsiteX7" fmla="*/ 2638335 w 3287144"/>
              <a:gd name="connsiteY7" fmla="*/ 10767 h 1070784"/>
              <a:gd name="connsiteX0" fmla="*/ 2638335 w 3287144"/>
              <a:gd name="connsiteY0" fmla="*/ 10767 h 1070784"/>
              <a:gd name="connsiteX1" fmla="*/ 2638335 w 3287144"/>
              <a:gd name="connsiteY1" fmla="*/ 463068 h 1070784"/>
              <a:gd name="connsiteX2" fmla="*/ 3287145 w 3287144"/>
              <a:gd name="connsiteY2" fmla="*/ 545167 h 1070784"/>
              <a:gd name="connsiteX3" fmla="*/ 2638335 w 3287144"/>
              <a:gd name="connsiteY3" fmla="*/ 614601 h 1070784"/>
              <a:gd name="connsiteX4" fmla="*/ 2642445 w 3287144"/>
              <a:gd name="connsiteY4" fmla="*/ 1070784 h 1070784"/>
              <a:gd name="connsiteX5" fmla="*/ 0 w 3287144"/>
              <a:gd name="connsiteY5" fmla="*/ 1067514 h 1070784"/>
              <a:gd name="connsiteX6" fmla="*/ 4030 w 3287144"/>
              <a:gd name="connsiteY6" fmla="*/ 0 h 1070784"/>
              <a:gd name="connsiteX7" fmla="*/ 2638335 w 3287144"/>
              <a:gd name="connsiteY7" fmla="*/ 10767 h 1070784"/>
              <a:gd name="connsiteX0" fmla="*/ 2638335 w 3287144"/>
              <a:gd name="connsiteY0" fmla="*/ 1687 h 1061704"/>
              <a:gd name="connsiteX1" fmla="*/ 2638335 w 3287144"/>
              <a:gd name="connsiteY1" fmla="*/ 453988 h 1061704"/>
              <a:gd name="connsiteX2" fmla="*/ 3287145 w 3287144"/>
              <a:gd name="connsiteY2" fmla="*/ 536087 h 1061704"/>
              <a:gd name="connsiteX3" fmla="*/ 2638335 w 3287144"/>
              <a:gd name="connsiteY3" fmla="*/ 605521 h 1061704"/>
              <a:gd name="connsiteX4" fmla="*/ 2642445 w 3287144"/>
              <a:gd name="connsiteY4" fmla="*/ 1061704 h 1061704"/>
              <a:gd name="connsiteX5" fmla="*/ 0 w 3287144"/>
              <a:gd name="connsiteY5" fmla="*/ 1058434 h 1061704"/>
              <a:gd name="connsiteX6" fmla="*/ 25717 w 3287144"/>
              <a:gd name="connsiteY6" fmla="*/ 0 h 1061704"/>
              <a:gd name="connsiteX7" fmla="*/ 2638335 w 3287144"/>
              <a:gd name="connsiteY7" fmla="*/ 1687 h 1061704"/>
              <a:gd name="connsiteX0" fmla="*/ 2638335 w 3056821"/>
              <a:gd name="connsiteY0" fmla="*/ 1687 h 1061704"/>
              <a:gd name="connsiteX1" fmla="*/ 2638335 w 3056821"/>
              <a:gd name="connsiteY1" fmla="*/ 453988 h 1061704"/>
              <a:gd name="connsiteX2" fmla="*/ 3056821 w 3056821"/>
              <a:gd name="connsiteY2" fmla="*/ 541779 h 1061704"/>
              <a:gd name="connsiteX3" fmla="*/ 2638335 w 3056821"/>
              <a:gd name="connsiteY3" fmla="*/ 605521 h 1061704"/>
              <a:gd name="connsiteX4" fmla="*/ 2642445 w 3056821"/>
              <a:gd name="connsiteY4" fmla="*/ 1061704 h 1061704"/>
              <a:gd name="connsiteX5" fmla="*/ 0 w 3056821"/>
              <a:gd name="connsiteY5" fmla="*/ 1058434 h 1061704"/>
              <a:gd name="connsiteX6" fmla="*/ 25717 w 3056821"/>
              <a:gd name="connsiteY6" fmla="*/ 0 h 1061704"/>
              <a:gd name="connsiteX7" fmla="*/ 2638335 w 3056821"/>
              <a:gd name="connsiteY7" fmla="*/ 1687 h 1061704"/>
              <a:gd name="connsiteX0" fmla="*/ 2638335 w 3077766"/>
              <a:gd name="connsiteY0" fmla="*/ 1687 h 1061704"/>
              <a:gd name="connsiteX1" fmla="*/ 2638335 w 3077766"/>
              <a:gd name="connsiteY1" fmla="*/ 453988 h 1061704"/>
              <a:gd name="connsiteX2" fmla="*/ 3077767 w 3077766"/>
              <a:gd name="connsiteY2" fmla="*/ 527548 h 1061704"/>
              <a:gd name="connsiteX3" fmla="*/ 2638335 w 3077766"/>
              <a:gd name="connsiteY3" fmla="*/ 605521 h 1061704"/>
              <a:gd name="connsiteX4" fmla="*/ 2642445 w 3077766"/>
              <a:gd name="connsiteY4" fmla="*/ 1061704 h 1061704"/>
              <a:gd name="connsiteX5" fmla="*/ 0 w 3077766"/>
              <a:gd name="connsiteY5" fmla="*/ 1058434 h 1061704"/>
              <a:gd name="connsiteX6" fmla="*/ 25717 w 3077766"/>
              <a:gd name="connsiteY6" fmla="*/ 0 h 1061704"/>
              <a:gd name="connsiteX7" fmla="*/ 2638335 w 3077766"/>
              <a:gd name="connsiteY7" fmla="*/ 1687 h 1061704"/>
              <a:gd name="connsiteX0" fmla="*/ 2638335 w 3077766"/>
              <a:gd name="connsiteY0" fmla="*/ 1687 h 1061704"/>
              <a:gd name="connsiteX1" fmla="*/ 2638335 w 3077766"/>
              <a:gd name="connsiteY1" fmla="*/ 453988 h 1061704"/>
              <a:gd name="connsiteX2" fmla="*/ 3077767 w 3077766"/>
              <a:gd name="connsiteY2" fmla="*/ 527548 h 1061704"/>
              <a:gd name="connsiteX3" fmla="*/ 2638341 w 3077766"/>
              <a:gd name="connsiteY3" fmla="*/ 582752 h 1061704"/>
              <a:gd name="connsiteX4" fmla="*/ 2642445 w 3077766"/>
              <a:gd name="connsiteY4" fmla="*/ 1061704 h 1061704"/>
              <a:gd name="connsiteX5" fmla="*/ 0 w 3077766"/>
              <a:gd name="connsiteY5" fmla="*/ 1058434 h 1061704"/>
              <a:gd name="connsiteX6" fmla="*/ 25717 w 3077766"/>
              <a:gd name="connsiteY6" fmla="*/ 0 h 1061704"/>
              <a:gd name="connsiteX7" fmla="*/ 2638335 w 3077766"/>
              <a:gd name="connsiteY7" fmla="*/ 1687 h 1061704"/>
              <a:gd name="connsiteX0" fmla="*/ 2638335 w 3077766"/>
              <a:gd name="connsiteY0" fmla="*/ 1687 h 1061704"/>
              <a:gd name="connsiteX1" fmla="*/ 2638341 w 3077766"/>
              <a:gd name="connsiteY1" fmla="*/ 473910 h 1061704"/>
              <a:gd name="connsiteX2" fmla="*/ 3077767 w 3077766"/>
              <a:gd name="connsiteY2" fmla="*/ 527548 h 1061704"/>
              <a:gd name="connsiteX3" fmla="*/ 2638341 w 3077766"/>
              <a:gd name="connsiteY3" fmla="*/ 582752 h 1061704"/>
              <a:gd name="connsiteX4" fmla="*/ 2642445 w 3077766"/>
              <a:gd name="connsiteY4" fmla="*/ 1061704 h 1061704"/>
              <a:gd name="connsiteX5" fmla="*/ 0 w 3077766"/>
              <a:gd name="connsiteY5" fmla="*/ 1058434 h 1061704"/>
              <a:gd name="connsiteX6" fmla="*/ 25717 w 3077766"/>
              <a:gd name="connsiteY6" fmla="*/ 0 h 1061704"/>
              <a:gd name="connsiteX7" fmla="*/ 2638335 w 3077766"/>
              <a:gd name="connsiteY7" fmla="*/ 1687 h 1061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77766" h="1061704">
                <a:moveTo>
                  <a:pt x="2638335" y="1687"/>
                </a:moveTo>
                <a:cubicBezTo>
                  <a:pt x="2638337" y="159095"/>
                  <a:pt x="2638339" y="316502"/>
                  <a:pt x="2638341" y="473910"/>
                </a:cubicBezTo>
                <a:lnTo>
                  <a:pt x="3077767" y="527548"/>
                </a:lnTo>
                <a:lnTo>
                  <a:pt x="2638341" y="582752"/>
                </a:lnTo>
                <a:cubicBezTo>
                  <a:pt x="2639711" y="702530"/>
                  <a:pt x="2641075" y="941926"/>
                  <a:pt x="2642445" y="1061704"/>
                </a:cubicBezTo>
                <a:lnTo>
                  <a:pt x="0" y="1058434"/>
                </a:lnTo>
                <a:cubicBezTo>
                  <a:pt x="1343" y="702596"/>
                  <a:pt x="24374" y="355838"/>
                  <a:pt x="25717" y="0"/>
                </a:cubicBezTo>
                <a:lnTo>
                  <a:pt x="2638335" y="1687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" name="手繪多邊形 8"/>
          <p:cNvSpPr/>
          <p:nvPr/>
        </p:nvSpPr>
        <p:spPr>
          <a:xfrm>
            <a:off x="2701160" y="1454098"/>
            <a:ext cx="2905719" cy="1117596"/>
          </a:xfrm>
          <a:custGeom>
            <a:avLst/>
            <a:gdLst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0 w 267344"/>
              <a:gd name="connsiteY4" fmla="*/ 1119787 h 1119787"/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4110 w 267344"/>
              <a:gd name="connsiteY4" fmla="*/ 1060017 h 1119787"/>
              <a:gd name="connsiteX5" fmla="*/ 0 w 267344"/>
              <a:gd name="connsiteY5" fmla="*/ 1119787 h 1119787"/>
              <a:gd name="connsiteX0" fmla="*/ 796005 w 1063349"/>
              <a:gd name="connsiteY0" fmla="*/ 0 h 1065315"/>
              <a:gd name="connsiteX1" fmla="*/ 796005 w 1063349"/>
              <a:gd name="connsiteY1" fmla="*/ 334265 h 1065315"/>
              <a:gd name="connsiteX2" fmla="*/ 1063349 w 1063349"/>
              <a:gd name="connsiteY2" fmla="*/ 551537 h 1065315"/>
              <a:gd name="connsiteX3" fmla="*/ 796005 w 1063349"/>
              <a:gd name="connsiteY3" fmla="*/ 752096 h 1065315"/>
              <a:gd name="connsiteX4" fmla="*/ 800115 w 1063349"/>
              <a:gd name="connsiteY4" fmla="*/ 1060017 h 1065315"/>
              <a:gd name="connsiteX5" fmla="*/ 0 w 1063349"/>
              <a:gd name="connsiteY5" fmla="*/ 1065315 h 1065315"/>
              <a:gd name="connsiteX0" fmla="*/ 2638445 w 2905789"/>
              <a:gd name="connsiteY0" fmla="*/ 0 h 1060017"/>
              <a:gd name="connsiteX1" fmla="*/ 2638445 w 2905789"/>
              <a:gd name="connsiteY1" fmla="*/ 334265 h 1060017"/>
              <a:gd name="connsiteX2" fmla="*/ 2905789 w 2905789"/>
              <a:gd name="connsiteY2" fmla="*/ 551537 h 1060017"/>
              <a:gd name="connsiteX3" fmla="*/ 2638445 w 2905789"/>
              <a:gd name="connsiteY3" fmla="*/ 752096 h 1060017"/>
              <a:gd name="connsiteX4" fmla="*/ 2642555 w 2905789"/>
              <a:gd name="connsiteY4" fmla="*/ 1060017 h 1060017"/>
              <a:gd name="connsiteX5" fmla="*/ 0 w 2905789"/>
              <a:gd name="connsiteY5" fmla="*/ 1047157 h 1060017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2602669 w 2870013"/>
              <a:gd name="connsiteY6" fmla="*/ 0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469193 w 2870013"/>
              <a:gd name="connsiteY6" fmla="*/ 869364 h 1065315"/>
              <a:gd name="connsiteX7" fmla="*/ 2602669 w 2870013"/>
              <a:gd name="connsiteY7" fmla="*/ 0 h 1065315"/>
              <a:gd name="connsiteX0" fmla="*/ 2607502 w 2874846"/>
              <a:gd name="connsiteY0" fmla="*/ 11276 h 1076591"/>
              <a:gd name="connsiteX1" fmla="*/ 2607502 w 2874846"/>
              <a:gd name="connsiteY1" fmla="*/ 345541 h 1076591"/>
              <a:gd name="connsiteX2" fmla="*/ 2874846 w 2874846"/>
              <a:gd name="connsiteY2" fmla="*/ 562813 h 1076591"/>
              <a:gd name="connsiteX3" fmla="*/ 2607502 w 2874846"/>
              <a:gd name="connsiteY3" fmla="*/ 763372 h 1076591"/>
              <a:gd name="connsiteX4" fmla="*/ 2611612 w 2874846"/>
              <a:gd name="connsiteY4" fmla="*/ 1071293 h 1076591"/>
              <a:gd name="connsiteX5" fmla="*/ 4833 w 2874846"/>
              <a:gd name="connsiteY5" fmla="*/ 1076591 h 1076591"/>
              <a:gd name="connsiteX6" fmla="*/ 0 w 2874846"/>
              <a:gd name="connsiteY6" fmla="*/ 0 h 1076591"/>
              <a:gd name="connsiteX7" fmla="*/ 2607502 w 2874846"/>
              <a:gd name="connsiteY7" fmla="*/ 11276 h 1076591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89 w 2892733"/>
              <a:gd name="connsiteY3" fmla="*/ 754294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90 w 2892733"/>
              <a:gd name="connsiteY3" fmla="*/ 702882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74900"/>
              <a:gd name="connsiteY0" fmla="*/ 2198 h 1067513"/>
              <a:gd name="connsiteX1" fmla="*/ 2625389 w 2874900"/>
              <a:gd name="connsiteY1" fmla="*/ 336463 h 1067513"/>
              <a:gd name="connsiteX2" fmla="*/ 2874900 w 2874900"/>
              <a:gd name="connsiteY2" fmla="*/ 493754 h 1067513"/>
              <a:gd name="connsiteX3" fmla="*/ 2625390 w 2874900"/>
              <a:gd name="connsiteY3" fmla="*/ 702882 h 1067513"/>
              <a:gd name="connsiteX4" fmla="*/ 2629499 w 2874900"/>
              <a:gd name="connsiteY4" fmla="*/ 1062215 h 1067513"/>
              <a:gd name="connsiteX5" fmla="*/ 22720 w 2874900"/>
              <a:gd name="connsiteY5" fmla="*/ 1067513 h 1067513"/>
              <a:gd name="connsiteX6" fmla="*/ 0 w 2874900"/>
              <a:gd name="connsiteY6" fmla="*/ 0 h 1067513"/>
              <a:gd name="connsiteX7" fmla="*/ 2625389 w 2874900"/>
              <a:gd name="connsiteY7" fmla="*/ 2198 h 1067513"/>
              <a:gd name="connsiteX0" fmla="*/ 2625389 w 2883816"/>
              <a:gd name="connsiteY0" fmla="*/ 2198 h 1067513"/>
              <a:gd name="connsiteX1" fmla="*/ 2625389 w 2883816"/>
              <a:gd name="connsiteY1" fmla="*/ 336463 h 1067513"/>
              <a:gd name="connsiteX2" fmla="*/ 2883816 w 2883816"/>
              <a:gd name="connsiteY2" fmla="*/ 536598 h 1067513"/>
              <a:gd name="connsiteX3" fmla="*/ 2625390 w 2883816"/>
              <a:gd name="connsiteY3" fmla="*/ 702882 h 1067513"/>
              <a:gd name="connsiteX4" fmla="*/ 2629499 w 2883816"/>
              <a:gd name="connsiteY4" fmla="*/ 1062215 h 1067513"/>
              <a:gd name="connsiteX5" fmla="*/ 22720 w 2883816"/>
              <a:gd name="connsiteY5" fmla="*/ 1067513 h 1067513"/>
              <a:gd name="connsiteX6" fmla="*/ 0 w 2883816"/>
              <a:gd name="connsiteY6" fmla="*/ 0 h 1067513"/>
              <a:gd name="connsiteX7" fmla="*/ 2625389 w 2883816"/>
              <a:gd name="connsiteY7" fmla="*/ 2198 h 1067513"/>
              <a:gd name="connsiteX0" fmla="*/ 2638335 w 2896762"/>
              <a:gd name="connsiteY0" fmla="*/ 2198 h 1067513"/>
              <a:gd name="connsiteX1" fmla="*/ 2638335 w 2896762"/>
              <a:gd name="connsiteY1" fmla="*/ 336463 h 1067513"/>
              <a:gd name="connsiteX2" fmla="*/ 2896762 w 2896762"/>
              <a:gd name="connsiteY2" fmla="*/ 536598 h 1067513"/>
              <a:gd name="connsiteX3" fmla="*/ 2638336 w 2896762"/>
              <a:gd name="connsiteY3" fmla="*/ 702882 h 1067513"/>
              <a:gd name="connsiteX4" fmla="*/ 2642445 w 2896762"/>
              <a:gd name="connsiteY4" fmla="*/ 1062215 h 1067513"/>
              <a:gd name="connsiteX5" fmla="*/ 0 w 2896762"/>
              <a:gd name="connsiteY5" fmla="*/ 1067513 h 1067513"/>
              <a:gd name="connsiteX6" fmla="*/ 12946 w 2896762"/>
              <a:gd name="connsiteY6" fmla="*/ 0 h 1067513"/>
              <a:gd name="connsiteX7" fmla="*/ 2638335 w 2896762"/>
              <a:gd name="connsiteY7" fmla="*/ 2198 h 1067513"/>
              <a:gd name="connsiteX0" fmla="*/ 2625389 w 2883816"/>
              <a:gd name="connsiteY0" fmla="*/ 2198 h 1084651"/>
              <a:gd name="connsiteX1" fmla="*/ 2625389 w 2883816"/>
              <a:gd name="connsiteY1" fmla="*/ 336463 h 1084651"/>
              <a:gd name="connsiteX2" fmla="*/ 2883816 w 2883816"/>
              <a:gd name="connsiteY2" fmla="*/ 536598 h 1084651"/>
              <a:gd name="connsiteX3" fmla="*/ 2625390 w 2883816"/>
              <a:gd name="connsiteY3" fmla="*/ 702882 h 1084651"/>
              <a:gd name="connsiteX4" fmla="*/ 2629499 w 2883816"/>
              <a:gd name="connsiteY4" fmla="*/ 1062215 h 1084651"/>
              <a:gd name="connsiteX5" fmla="*/ 4887 w 2883816"/>
              <a:gd name="connsiteY5" fmla="*/ 1084651 h 1084651"/>
              <a:gd name="connsiteX6" fmla="*/ 0 w 2883816"/>
              <a:gd name="connsiteY6" fmla="*/ 0 h 1084651"/>
              <a:gd name="connsiteX7" fmla="*/ 2625389 w 2883816"/>
              <a:gd name="connsiteY7" fmla="*/ 2198 h 1084651"/>
              <a:gd name="connsiteX0" fmla="*/ 2638335 w 2896762"/>
              <a:gd name="connsiteY0" fmla="*/ 2198 h 1062215"/>
              <a:gd name="connsiteX1" fmla="*/ 2638335 w 2896762"/>
              <a:gd name="connsiteY1" fmla="*/ 336463 h 1062215"/>
              <a:gd name="connsiteX2" fmla="*/ 2896762 w 2896762"/>
              <a:gd name="connsiteY2" fmla="*/ 536598 h 1062215"/>
              <a:gd name="connsiteX3" fmla="*/ 2638336 w 2896762"/>
              <a:gd name="connsiteY3" fmla="*/ 702882 h 1062215"/>
              <a:gd name="connsiteX4" fmla="*/ 2642445 w 2896762"/>
              <a:gd name="connsiteY4" fmla="*/ 1062215 h 1062215"/>
              <a:gd name="connsiteX5" fmla="*/ 0 w 2896762"/>
              <a:gd name="connsiteY5" fmla="*/ 1058945 h 1062215"/>
              <a:gd name="connsiteX6" fmla="*/ 12946 w 2896762"/>
              <a:gd name="connsiteY6" fmla="*/ 0 h 1062215"/>
              <a:gd name="connsiteX7" fmla="*/ 2638335 w 2896762"/>
              <a:gd name="connsiteY7" fmla="*/ 2198 h 1062215"/>
              <a:gd name="connsiteX0" fmla="*/ 2638335 w 2896762"/>
              <a:gd name="connsiteY0" fmla="*/ 10767 h 1070784"/>
              <a:gd name="connsiteX1" fmla="*/ 2638335 w 2896762"/>
              <a:gd name="connsiteY1" fmla="*/ 345032 h 1070784"/>
              <a:gd name="connsiteX2" fmla="*/ 2896762 w 2896762"/>
              <a:gd name="connsiteY2" fmla="*/ 545167 h 1070784"/>
              <a:gd name="connsiteX3" fmla="*/ 2638336 w 2896762"/>
              <a:gd name="connsiteY3" fmla="*/ 711451 h 1070784"/>
              <a:gd name="connsiteX4" fmla="*/ 2642445 w 2896762"/>
              <a:gd name="connsiteY4" fmla="*/ 1070784 h 1070784"/>
              <a:gd name="connsiteX5" fmla="*/ 0 w 2896762"/>
              <a:gd name="connsiteY5" fmla="*/ 1067514 h 1070784"/>
              <a:gd name="connsiteX6" fmla="*/ 4030 w 2896762"/>
              <a:gd name="connsiteY6" fmla="*/ 0 h 1070784"/>
              <a:gd name="connsiteX7" fmla="*/ 2638335 w 2896762"/>
              <a:gd name="connsiteY7" fmla="*/ 10767 h 1070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96762" h="1070784">
                <a:moveTo>
                  <a:pt x="2638335" y="10767"/>
                </a:moveTo>
                <a:lnTo>
                  <a:pt x="2638335" y="345032"/>
                </a:lnTo>
                <a:lnTo>
                  <a:pt x="2896762" y="545167"/>
                </a:lnTo>
                <a:lnTo>
                  <a:pt x="2638336" y="711451"/>
                </a:lnTo>
                <a:cubicBezTo>
                  <a:pt x="2639706" y="831229"/>
                  <a:pt x="2641075" y="951006"/>
                  <a:pt x="2642445" y="1070784"/>
                </a:cubicBezTo>
                <a:lnTo>
                  <a:pt x="0" y="1067514"/>
                </a:lnTo>
                <a:cubicBezTo>
                  <a:pt x="1343" y="711676"/>
                  <a:pt x="2687" y="355838"/>
                  <a:pt x="4030" y="0"/>
                </a:cubicBezTo>
                <a:lnTo>
                  <a:pt x="2638335" y="10767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" name="手繪多邊形 9"/>
          <p:cNvSpPr/>
          <p:nvPr/>
        </p:nvSpPr>
        <p:spPr>
          <a:xfrm>
            <a:off x="335826" y="1454098"/>
            <a:ext cx="2660942" cy="1117596"/>
          </a:xfrm>
          <a:custGeom>
            <a:avLst/>
            <a:gdLst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0 w 267344"/>
              <a:gd name="connsiteY4" fmla="*/ 1119787 h 1119787"/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4110 w 267344"/>
              <a:gd name="connsiteY4" fmla="*/ 1060017 h 1119787"/>
              <a:gd name="connsiteX5" fmla="*/ 0 w 267344"/>
              <a:gd name="connsiteY5" fmla="*/ 1119787 h 1119787"/>
              <a:gd name="connsiteX0" fmla="*/ 796005 w 1063349"/>
              <a:gd name="connsiteY0" fmla="*/ 0 h 1065315"/>
              <a:gd name="connsiteX1" fmla="*/ 796005 w 1063349"/>
              <a:gd name="connsiteY1" fmla="*/ 334265 h 1065315"/>
              <a:gd name="connsiteX2" fmla="*/ 1063349 w 1063349"/>
              <a:gd name="connsiteY2" fmla="*/ 551537 h 1065315"/>
              <a:gd name="connsiteX3" fmla="*/ 796005 w 1063349"/>
              <a:gd name="connsiteY3" fmla="*/ 752096 h 1065315"/>
              <a:gd name="connsiteX4" fmla="*/ 800115 w 1063349"/>
              <a:gd name="connsiteY4" fmla="*/ 1060017 h 1065315"/>
              <a:gd name="connsiteX5" fmla="*/ 0 w 1063349"/>
              <a:gd name="connsiteY5" fmla="*/ 1065315 h 1065315"/>
              <a:gd name="connsiteX0" fmla="*/ 2638445 w 2905789"/>
              <a:gd name="connsiteY0" fmla="*/ 0 h 1060017"/>
              <a:gd name="connsiteX1" fmla="*/ 2638445 w 2905789"/>
              <a:gd name="connsiteY1" fmla="*/ 334265 h 1060017"/>
              <a:gd name="connsiteX2" fmla="*/ 2905789 w 2905789"/>
              <a:gd name="connsiteY2" fmla="*/ 551537 h 1060017"/>
              <a:gd name="connsiteX3" fmla="*/ 2638445 w 2905789"/>
              <a:gd name="connsiteY3" fmla="*/ 752096 h 1060017"/>
              <a:gd name="connsiteX4" fmla="*/ 2642555 w 2905789"/>
              <a:gd name="connsiteY4" fmla="*/ 1060017 h 1060017"/>
              <a:gd name="connsiteX5" fmla="*/ 0 w 2905789"/>
              <a:gd name="connsiteY5" fmla="*/ 1047157 h 1060017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2602669 w 2870013"/>
              <a:gd name="connsiteY6" fmla="*/ 0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469193 w 2870013"/>
              <a:gd name="connsiteY6" fmla="*/ 869364 h 1065315"/>
              <a:gd name="connsiteX7" fmla="*/ 2602669 w 2870013"/>
              <a:gd name="connsiteY7" fmla="*/ 0 h 1065315"/>
              <a:gd name="connsiteX0" fmla="*/ 2607502 w 2874846"/>
              <a:gd name="connsiteY0" fmla="*/ 11276 h 1076591"/>
              <a:gd name="connsiteX1" fmla="*/ 2607502 w 2874846"/>
              <a:gd name="connsiteY1" fmla="*/ 345541 h 1076591"/>
              <a:gd name="connsiteX2" fmla="*/ 2874846 w 2874846"/>
              <a:gd name="connsiteY2" fmla="*/ 562813 h 1076591"/>
              <a:gd name="connsiteX3" fmla="*/ 2607502 w 2874846"/>
              <a:gd name="connsiteY3" fmla="*/ 763372 h 1076591"/>
              <a:gd name="connsiteX4" fmla="*/ 2611612 w 2874846"/>
              <a:gd name="connsiteY4" fmla="*/ 1071293 h 1076591"/>
              <a:gd name="connsiteX5" fmla="*/ 4833 w 2874846"/>
              <a:gd name="connsiteY5" fmla="*/ 1076591 h 1076591"/>
              <a:gd name="connsiteX6" fmla="*/ 0 w 2874846"/>
              <a:gd name="connsiteY6" fmla="*/ 0 h 1076591"/>
              <a:gd name="connsiteX7" fmla="*/ 2607502 w 2874846"/>
              <a:gd name="connsiteY7" fmla="*/ 11276 h 1076591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89 w 2892733"/>
              <a:gd name="connsiteY3" fmla="*/ 754294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90 w 2892733"/>
              <a:gd name="connsiteY3" fmla="*/ 702882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74900"/>
              <a:gd name="connsiteY0" fmla="*/ 2198 h 1067513"/>
              <a:gd name="connsiteX1" fmla="*/ 2625389 w 2874900"/>
              <a:gd name="connsiteY1" fmla="*/ 336463 h 1067513"/>
              <a:gd name="connsiteX2" fmla="*/ 2874900 w 2874900"/>
              <a:gd name="connsiteY2" fmla="*/ 493754 h 1067513"/>
              <a:gd name="connsiteX3" fmla="*/ 2625390 w 2874900"/>
              <a:gd name="connsiteY3" fmla="*/ 702882 h 1067513"/>
              <a:gd name="connsiteX4" fmla="*/ 2629499 w 2874900"/>
              <a:gd name="connsiteY4" fmla="*/ 1062215 h 1067513"/>
              <a:gd name="connsiteX5" fmla="*/ 22720 w 2874900"/>
              <a:gd name="connsiteY5" fmla="*/ 1067513 h 1067513"/>
              <a:gd name="connsiteX6" fmla="*/ 0 w 2874900"/>
              <a:gd name="connsiteY6" fmla="*/ 0 h 1067513"/>
              <a:gd name="connsiteX7" fmla="*/ 2625389 w 2874900"/>
              <a:gd name="connsiteY7" fmla="*/ 2198 h 1067513"/>
              <a:gd name="connsiteX0" fmla="*/ 2625389 w 2883816"/>
              <a:gd name="connsiteY0" fmla="*/ 2198 h 1067513"/>
              <a:gd name="connsiteX1" fmla="*/ 2625389 w 2883816"/>
              <a:gd name="connsiteY1" fmla="*/ 336463 h 1067513"/>
              <a:gd name="connsiteX2" fmla="*/ 2883816 w 2883816"/>
              <a:gd name="connsiteY2" fmla="*/ 536598 h 1067513"/>
              <a:gd name="connsiteX3" fmla="*/ 2625390 w 2883816"/>
              <a:gd name="connsiteY3" fmla="*/ 702882 h 1067513"/>
              <a:gd name="connsiteX4" fmla="*/ 2629499 w 2883816"/>
              <a:gd name="connsiteY4" fmla="*/ 1062215 h 1067513"/>
              <a:gd name="connsiteX5" fmla="*/ 22720 w 2883816"/>
              <a:gd name="connsiteY5" fmla="*/ 1067513 h 1067513"/>
              <a:gd name="connsiteX6" fmla="*/ 0 w 2883816"/>
              <a:gd name="connsiteY6" fmla="*/ 0 h 1067513"/>
              <a:gd name="connsiteX7" fmla="*/ 2625389 w 2883816"/>
              <a:gd name="connsiteY7" fmla="*/ 2198 h 1067513"/>
              <a:gd name="connsiteX0" fmla="*/ 2638335 w 2896762"/>
              <a:gd name="connsiteY0" fmla="*/ 2198 h 1067513"/>
              <a:gd name="connsiteX1" fmla="*/ 2638335 w 2896762"/>
              <a:gd name="connsiteY1" fmla="*/ 336463 h 1067513"/>
              <a:gd name="connsiteX2" fmla="*/ 2896762 w 2896762"/>
              <a:gd name="connsiteY2" fmla="*/ 536598 h 1067513"/>
              <a:gd name="connsiteX3" fmla="*/ 2638336 w 2896762"/>
              <a:gd name="connsiteY3" fmla="*/ 702882 h 1067513"/>
              <a:gd name="connsiteX4" fmla="*/ 2642445 w 2896762"/>
              <a:gd name="connsiteY4" fmla="*/ 1062215 h 1067513"/>
              <a:gd name="connsiteX5" fmla="*/ 0 w 2896762"/>
              <a:gd name="connsiteY5" fmla="*/ 1067513 h 1067513"/>
              <a:gd name="connsiteX6" fmla="*/ 12946 w 2896762"/>
              <a:gd name="connsiteY6" fmla="*/ 0 h 1067513"/>
              <a:gd name="connsiteX7" fmla="*/ 2638335 w 2896762"/>
              <a:gd name="connsiteY7" fmla="*/ 2198 h 1067513"/>
              <a:gd name="connsiteX0" fmla="*/ 2625389 w 2883816"/>
              <a:gd name="connsiteY0" fmla="*/ 2198 h 1084651"/>
              <a:gd name="connsiteX1" fmla="*/ 2625389 w 2883816"/>
              <a:gd name="connsiteY1" fmla="*/ 336463 h 1084651"/>
              <a:gd name="connsiteX2" fmla="*/ 2883816 w 2883816"/>
              <a:gd name="connsiteY2" fmla="*/ 536598 h 1084651"/>
              <a:gd name="connsiteX3" fmla="*/ 2625390 w 2883816"/>
              <a:gd name="connsiteY3" fmla="*/ 702882 h 1084651"/>
              <a:gd name="connsiteX4" fmla="*/ 2629499 w 2883816"/>
              <a:gd name="connsiteY4" fmla="*/ 1062215 h 1084651"/>
              <a:gd name="connsiteX5" fmla="*/ 4887 w 2883816"/>
              <a:gd name="connsiteY5" fmla="*/ 1084651 h 1084651"/>
              <a:gd name="connsiteX6" fmla="*/ 0 w 2883816"/>
              <a:gd name="connsiteY6" fmla="*/ 0 h 1084651"/>
              <a:gd name="connsiteX7" fmla="*/ 2625389 w 2883816"/>
              <a:gd name="connsiteY7" fmla="*/ 2198 h 1084651"/>
              <a:gd name="connsiteX0" fmla="*/ 2638335 w 2896762"/>
              <a:gd name="connsiteY0" fmla="*/ 2198 h 1062215"/>
              <a:gd name="connsiteX1" fmla="*/ 2638335 w 2896762"/>
              <a:gd name="connsiteY1" fmla="*/ 336463 h 1062215"/>
              <a:gd name="connsiteX2" fmla="*/ 2896762 w 2896762"/>
              <a:gd name="connsiteY2" fmla="*/ 536598 h 1062215"/>
              <a:gd name="connsiteX3" fmla="*/ 2638336 w 2896762"/>
              <a:gd name="connsiteY3" fmla="*/ 702882 h 1062215"/>
              <a:gd name="connsiteX4" fmla="*/ 2642445 w 2896762"/>
              <a:gd name="connsiteY4" fmla="*/ 1062215 h 1062215"/>
              <a:gd name="connsiteX5" fmla="*/ 0 w 2896762"/>
              <a:gd name="connsiteY5" fmla="*/ 1058945 h 1062215"/>
              <a:gd name="connsiteX6" fmla="*/ 12946 w 2896762"/>
              <a:gd name="connsiteY6" fmla="*/ 0 h 1062215"/>
              <a:gd name="connsiteX7" fmla="*/ 2638335 w 2896762"/>
              <a:gd name="connsiteY7" fmla="*/ 2198 h 1062215"/>
              <a:gd name="connsiteX0" fmla="*/ 2638335 w 2896762"/>
              <a:gd name="connsiteY0" fmla="*/ 10767 h 1070784"/>
              <a:gd name="connsiteX1" fmla="*/ 2638335 w 2896762"/>
              <a:gd name="connsiteY1" fmla="*/ 345032 h 1070784"/>
              <a:gd name="connsiteX2" fmla="*/ 2896762 w 2896762"/>
              <a:gd name="connsiteY2" fmla="*/ 545167 h 1070784"/>
              <a:gd name="connsiteX3" fmla="*/ 2638336 w 2896762"/>
              <a:gd name="connsiteY3" fmla="*/ 711451 h 1070784"/>
              <a:gd name="connsiteX4" fmla="*/ 2642445 w 2896762"/>
              <a:gd name="connsiteY4" fmla="*/ 1070784 h 1070784"/>
              <a:gd name="connsiteX5" fmla="*/ 0 w 2896762"/>
              <a:gd name="connsiteY5" fmla="*/ 1067514 h 1070784"/>
              <a:gd name="connsiteX6" fmla="*/ 4030 w 2896762"/>
              <a:gd name="connsiteY6" fmla="*/ 0 h 1070784"/>
              <a:gd name="connsiteX7" fmla="*/ 2638335 w 2896762"/>
              <a:gd name="connsiteY7" fmla="*/ 10767 h 1070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96762" h="1070784">
                <a:moveTo>
                  <a:pt x="2638335" y="10767"/>
                </a:moveTo>
                <a:lnTo>
                  <a:pt x="2638335" y="345032"/>
                </a:lnTo>
                <a:lnTo>
                  <a:pt x="2896762" y="545167"/>
                </a:lnTo>
                <a:lnTo>
                  <a:pt x="2638336" y="711451"/>
                </a:lnTo>
                <a:cubicBezTo>
                  <a:pt x="2639706" y="831229"/>
                  <a:pt x="2641075" y="951006"/>
                  <a:pt x="2642445" y="1070784"/>
                </a:cubicBezTo>
                <a:lnTo>
                  <a:pt x="0" y="1067514"/>
                </a:lnTo>
                <a:cubicBezTo>
                  <a:pt x="1343" y="711676"/>
                  <a:pt x="2687" y="355838"/>
                  <a:pt x="4030" y="0"/>
                </a:cubicBezTo>
                <a:lnTo>
                  <a:pt x="2638335" y="10767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474660" y="3160503"/>
            <a:ext cx="46233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600" b="1" dirty="0" smtClean="0">
                <a:solidFill>
                  <a:srgbClr val="FFFFFF"/>
                </a:solidFill>
                <a:latin typeface="+mn-lt"/>
                <a:ea typeface="微軟正黑體"/>
                <a:cs typeface="微軟正黑體"/>
              </a:rPr>
              <a:t>Create the required framework containers in Container Station and start your first AI application.</a:t>
            </a:r>
          </a:p>
        </p:txBody>
      </p:sp>
      <p:sp>
        <p:nvSpPr>
          <p:cNvPr id="12" name="矩形 11"/>
          <p:cNvSpPr/>
          <p:nvPr/>
        </p:nvSpPr>
        <p:spPr>
          <a:xfrm>
            <a:off x="444093" y="1692916"/>
            <a:ext cx="22570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600" b="1" dirty="0" smtClean="0">
                <a:solidFill>
                  <a:schemeClr val="bg1"/>
                </a:solidFill>
                <a:latin typeface="+mn-lt"/>
                <a:ea typeface="微軟正黑體"/>
                <a:cs typeface="微軟正黑體"/>
              </a:rPr>
              <a:t>Install and run </a:t>
            </a:r>
            <a:r>
              <a:rPr lang="en-US" altLang="zh-TW" sz="1600" b="1" dirty="0" err="1" smtClean="0">
                <a:solidFill>
                  <a:schemeClr val="bg1"/>
                </a:solidFill>
                <a:latin typeface="+mn-lt"/>
                <a:ea typeface="微軟正黑體"/>
                <a:cs typeface="微軟正黑體"/>
              </a:rPr>
              <a:t>QuAI</a:t>
            </a:r>
            <a:r>
              <a:rPr lang="en-US" altLang="zh-TW" sz="1600" b="1" dirty="0" smtClean="0">
                <a:solidFill>
                  <a:schemeClr val="bg1"/>
                </a:solidFill>
                <a:latin typeface="+mn-lt"/>
                <a:ea typeface="微軟正黑體"/>
                <a:cs typeface="微軟正黑體"/>
              </a:rPr>
              <a:t> from App Center inside QTS.</a:t>
            </a:r>
          </a:p>
        </p:txBody>
      </p:sp>
      <p:sp>
        <p:nvSpPr>
          <p:cNvPr id="13" name="矩形 12"/>
          <p:cNvSpPr/>
          <p:nvPr/>
        </p:nvSpPr>
        <p:spPr>
          <a:xfrm>
            <a:off x="3110308" y="1692916"/>
            <a:ext cx="21612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Hant" sz="1600" b="1" dirty="0" smtClean="0">
                <a:solidFill>
                  <a:srgbClr val="FFFFFF"/>
                </a:solidFill>
                <a:latin typeface="+mn-lt"/>
                <a:ea typeface="微軟正黑體"/>
                <a:cs typeface="微軟正黑體"/>
              </a:rPr>
              <a:t>Insert a compatible graphics card into the NAS.</a:t>
            </a:r>
          </a:p>
        </p:txBody>
      </p:sp>
      <p:sp>
        <p:nvSpPr>
          <p:cNvPr id="14" name="矩形 13"/>
          <p:cNvSpPr/>
          <p:nvPr/>
        </p:nvSpPr>
        <p:spPr>
          <a:xfrm>
            <a:off x="5667092" y="1689841"/>
            <a:ext cx="28118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600" b="1" dirty="0" smtClean="0">
                <a:solidFill>
                  <a:schemeClr val="bg1"/>
                </a:solidFill>
                <a:latin typeface="+mn-lt"/>
                <a:ea typeface="微軟正黑體"/>
                <a:cs typeface="微軟正黑體"/>
              </a:rPr>
              <a:t>Install drivers for the graphics card from App Center inside QTS.</a:t>
            </a:r>
          </a:p>
        </p:txBody>
      </p:sp>
      <p:sp>
        <p:nvSpPr>
          <p:cNvPr id="15" name="矩形 14"/>
          <p:cNvSpPr/>
          <p:nvPr/>
        </p:nvSpPr>
        <p:spPr>
          <a:xfrm>
            <a:off x="5633667" y="3160991"/>
            <a:ext cx="2845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600" b="1" dirty="0" smtClean="0">
                <a:solidFill>
                  <a:srgbClr val="FFFFFF"/>
                </a:solidFill>
                <a:latin typeface="+mn-lt"/>
                <a:ea typeface="微軟正黑體"/>
                <a:cs typeface="微軟正黑體"/>
              </a:rPr>
              <a:t>Set the GPU allocation to QTS.</a:t>
            </a:r>
          </a:p>
        </p:txBody>
      </p:sp>
      <p:grpSp>
        <p:nvGrpSpPr>
          <p:cNvPr id="16" name="群組 15"/>
          <p:cNvGrpSpPr/>
          <p:nvPr/>
        </p:nvGrpSpPr>
        <p:grpSpPr>
          <a:xfrm>
            <a:off x="5387722" y="2621756"/>
            <a:ext cx="608304" cy="612000"/>
            <a:chOff x="303371" y="993365"/>
            <a:chExt cx="608304" cy="612000"/>
          </a:xfrm>
        </p:grpSpPr>
        <p:sp>
          <p:nvSpPr>
            <p:cNvPr id="17" name="Shape 152"/>
            <p:cNvSpPr/>
            <p:nvPr/>
          </p:nvSpPr>
          <p:spPr>
            <a:xfrm>
              <a:off x="303371" y="993365"/>
              <a:ext cx="608304" cy="612000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Shape 153"/>
            <p:cNvSpPr/>
            <p:nvPr/>
          </p:nvSpPr>
          <p:spPr>
            <a:xfrm>
              <a:off x="371675" y="1029365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Shape 154"/>
            <p:cNvSpPr txBox="1"/>
            <p:nvPr/>
          </p:nvSpPr>
          <p:spPr>
            <a:xfrm>
              <a:off x="427282" y="1076246"/>
              <a:ext cx="42878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2800" b="1" i="0" u="none" strike="noStrike" cap="none" dirty="0" smtClean="0">
                  <a:solidFill>
                    <a:schemeClr val="accent5">
                      <a:lumMod val="7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lang="en" sz="2800" b="1" i="0" u="none" strike="noStrike" cap="none" dirty="0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" name="群組 19"/>
          <p:cNvGrpSpPr/>
          <p:nvPr/>
        </p:nvGrpSpPr>
        <p:grpSpPr>
          <a:xfrm>
            <a:off x="2783018" y="1113742"/>
            <a:ext cx="608304" cy="612000"/>
            <a:chOff x="303371" y="993365"/>
            <a:chExt cx="608304" cy="612000"/>
          </a:xfrm>
        </p:grpSpPr>
        <p:sp>
          <p:nvSpPr>
            <p:cNvPr id="21" name="Shape 152"/>
            <p:cNvSpPr/>
            <p:nvPr/>
          </p:nvSpPr>
          <p:spPr>
            <a:xfrm>
              <a:off x="303371" y="993365"/>
              <a:ext cx="608304" cy="612000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Shape 153"/>
            <p:cNvSpPr/>
            <p:nvPr/>
          </p:nvSpPr>
          <p:spPr>
            <a:xfrm>
              <a:off x="371675" y="1029365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Shape 154"/>
            <p:cNvSpPr txBox="1"/>
            <p:nvPr/>
          </p:nvSpPr>
          <p:spPr>
            <a:xfrm>
              <a:off x="427282" y="1076246"/>
              <a:ext cx="42878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2800" b="1" i="0" u="none" strike="noStrike" cap="none" dirty="0" smtClean="0">
                  <a:solidFill>
                    <a:schemeClr val="accent5">
                      <a:lumMod val="7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lang="en" sz="2800" b="1" i="0" u="none" strike="noStrike" cap="none" dirty="0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359760" y="1113742"/>
            <a:ext cx="608304" cy="612000"/>
            <a:chOff x="303371" y="993365"/>
            <a:chExt cx="608304" cy="612000"/>
          </a:xfrm>
        </p:grpSpPr>
        <p:sp>
          <p:nvSpPr>
            <p:cNvPr id="25" name="Shape 152"/>
            <p:cNvSpPr/>
            <p:nvPr/>
          </p:nvSpPr>
          <p:spPr>
            <a:xfrm>
              <a:off x="303371" y="993365"/>
              <a:ext cx="608304" cy="612000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Shape 153"/>
            <p:cNvSpPr/>
            <p:nvPr/>
          </p:nvSpPr>
          <p:spPr>
            <a:xfrm>
              <a:off x="371675" y="1029365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Shape 154"/>
            <p:cNvSpPr txBox="1"/>
            <p:nvPr/>
          </p:nvSpPr>
          <p:spPr>
            <a:xfrm>
              <a:off x="427282" y="1076246"/>
              <a:ext cx="42878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2800" b="1" i="0" u="none" strike="noStrike" cap="none" dirty="0" smtClean="0">
                  <a:solidFill>
                    <a:schemeClr val="accent5">
                      <a:lumMod val="7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lang="en" sz="2800" b="1" i="0" u="none" strike="noStrike" cap="none" dirty="0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" name="群組 27"/>
          <p:cNvGrpSpPr/>
          <p:nvPr/>
        </p:nvGrpSpPr>
        <p:grpSpPr>
          <a:xfrm>
            <a:off x="5364088" y="1113742"/>
            <a:ext cx="608304" cy="612000"/>
            <a:chOff x="303371" y="993365"/>
            <a:chExt cx="608304" cy="612000"/>
          </a:xfrm>
        </p:grpSpPr>
        <p:sp>
          <p:nvSpPr>
            <p:cNvPr id="29" name="Shape 152"/>
            <p:cNvSpPr/>
            <p:nvPr/>
          </p:nvSpPr>
          <p:spPr>
            <a:xfrm>
              <a:off x="303371" y="993365"/>
              <a:ext cx="608304" cy="612000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Shape 153"/>
            <p:cNvSpPr/>
            <p:nvPr/>
          </p:nvSpPr>
          <p:spPr>
            <a:xfrm>
              <a:off x="371675" y="1029365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Shape 154"/>
            <p:cNvSpPr txBox="1"/>
            <p:nvPr/>
          </p:nvSpPr>
          <p:spPr>
            <a:xfrm>
              <a:off x="427282" y="1076246"/>
              <a:ext cx="42878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2800" b="1" i="0" u="none" strike="noStrike" cap="none" dirty="0" smtClean="0">
                  <a:solidFill>
                    <a:schemeClr val="accent5">
                      <a:lumMod val="7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lang="en" sz="2800" b="1" i="0" u="none" strike="noStrike" cap="none" dirty="0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" name="群組 31"/>
          <p:cNvGrpSpPr/>
          <p:nvPr/>
        </p:nvGrpSpPr>
        <p:grpSpPr>
          <a:xfrm>
            <a:off x="359760" y="2603870"/>
            <a:ext cx="608304" cy="612000"/>
            <a:chOff x="303371" y="993365"/>
            <a:chExt cx="608304" cy="612000"/>
          </a:xfrm>
        </p:grpSpPr>
        <p:sp>
          <p:nvSpPr>
            <p:cNvPr id="33" name="Shape 152"/>
            <p:cNvSpPr/>
            <p:nvPr/>
          </p:nvSpPr>
          <p:spPr>
            <a:xfrm>
              <a:off x="303371" y="993365"/>
              <a:ext cx="608304" cy="612000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Shape 153"/>
            <p:cNvSpPr/>
            <p:nvPr/>
          </p:nvSpPr>
          <p:spPr>
            <a:xfrm>
              <a:off x="371675" y="1029365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Shape 154"/>
            <p:cNvSpPr txBox="1"/>
            <p:nvPr/>
          </p:nvSpPr>
          <p:spPr>
            <a:xfrm>
              <a:off x="427282" y="1076246"/>
              <a:ext cx="42878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2800" b="1" i="0" u="none" strike="noStrike" cap="none" dirty="0" smtClean="0">
                  <a:solidFill>
                    <a:schemeClr val="accent5">
                      <a:lumMod val="7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lang="en" sz="2800" b="1" i="0" u="none" strike="noStrike" cap="none" dirty="0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 Started with </a:t>
            </a:r>
            <a:r>
              <a:rPr lang="en-US" dirty="0" err="1" smtClean="0"/>
              <a:t>QuAI</a:t>
            </a:r>
            <a:endParaRPr lang="en-US" dirty="0"/>
          </a:p>
        </p:txBody>
      </p:sp>
      <p:sp>
        <p:nvSpPr>
          <p:cNvPr id="37" name="手繪多邊形 36"/>
          <p:cNvSpPr/>
          <p:nvPr/>
        </p:nvSpPr>
        <p:spPr>
          <a:xfrm>
            <a:off x="335825" y="2921204"/>
            <a:ext cx="5951723" cy="1117596"/>
          </a:xfrm>
          <a:custGeom>
            <a:avLst/>
            <a:gdLst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0 w 267344"/>
              <a:gd name="connsiteY4" fmla="*/ 1119787 h 1119787"/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4110 w 267344"/>
              <a:gd name="connsiteY4" fmla="*/ 1060017 h 1119787"/>
              <a:gd name="connsiteX5" fmla="*/ 0 w 267344"/>
              <a:gd name="connsiteY5" fmla="*/ 1119787 h 1119787"/>
              <a:gd name="connsiteX0" fmla="*/ 796005 w 1063349"/>
              <a:gd name="connsiteY0" fmla="*/ 0 h 1065315"/>
              <a:gd name="connsiteX1" fmla="*/ 796005 w 1063349"/>
              <a:gd name="connsiteY1" fmla="*/ 334265 h 1065315"/>
              <a:gd name="connsiteX2" fmla="*/ 1063349 w 1063349"/>
              <a:gd name="connsiteY2" fmla="*/ 551537 h 1065315"/>
              <a:gd name="connsiteX3" fmla="*/ 796005 w 1063349"/>
              <a:gd name="connsiteY3" fmla="*/ 752096 h 1065315"/>
              <a:gd name="connsiteX4" fmla="*/ 800115 w 1063349"/>
              <a:gd name="connsiteY4" fmla="*/ 1060017 h 1065315"/>
              <a:gd name="connsiteX5" fmla="*/ 0 w 1063349"/>
              <a:gd name="connsiteY5" fmla="*/ 1065315 h 1065315"/>
              <a:gd name="connsiteX0" fmla="*/ 2638445 w 2905789"/>
              <a:gd name="connsiteY0" fmla="*/ 0 h 1060017"/>
              <a:gd name="connsiteX1" fmla="*/ 2638445 w 2905789"/>
              <a:gd name="connsiteY1" fmla="*/ 334265 h 1060017"/>
              <a:gd name="connsiteX2" fmla="*/ 2905789 w 2905789"/>
              <a:gd name="connsiteY2" fmla="*/ 551537 h 1060017"/>
              <a:gd name="connsiteX3" fmla="*/ 2638445 w 2905789"/>
              <a:gd name="connsiteY3" fmla="*/ 752096 h 1060017"/>
              <a:gd name="connsiteX4" fmla="*/ 2642555 w 2905789"/>
              <a:gd name="connsiteY4" fmla="*/ 1060017 h 1060017"/>
              <a:gd name="connsiteX5" fmla="*/ 0 w 2905789"/>
              <a:gd name="connsiteY5" fmla="*/ 1047157 h 1060017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2602669 w 2870013"/>
              <a:gd name="connsiteY6" fmla="*/ 0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469193 w 2870013"/>
              <a:gd name="connsiteY6" fmla="*/ 869364 h 1065315"/>
              <a:gd name="connsiteX7" fmla="*/ 2602669 w 2870013"/>
              <a:gd name="connsiteY7" fmla="*/ 0 h 1065315"/>
              <a:gd name="connsiteX0" fmla="*/ 2607502 w 2874846"/>
              <a:gd name="connsiteY0" fmla="*/ 11276 h 1076591"/>
              <a:gd name="connsiteX1" fmla="*/ 2607502 w 2874846"/>
              <a:gd name="connsiteY1" fmla="*/ 345541 h 1076591"/>
              <a:gd name="connsiteX2" fmla="*/ 2874846 w 2874846"/>
              <a:gd name="connsiteY2" fmla="*/ 562813 h 1076591"/>
              <a:gd name="connsiteX3" fmla="*/ 2607502 w 2874846"/>
              <a:gd name="connsiteY3" fmla="*/ 763372 h 1076591"/>
              <a:gd name="connsiteX4" fmla="*/ 2611612 w 2874846"/>
              <a:gd name="connsiteY4" fmla="*/ 1071293 h 1076591"/>
              <a:gd name="connsiteX5" fmla="*/ 4833 w 2874846"/>
              <a:gd name="connsiteY5" fmla="*/ 1076591 h 1076591"/>
              <a:gd name="connsiteX6" fmla="*/ 0 w 2874846"/>
              <a:gd name="connsiteY6" fmla="*/ 0 h 1076591"/>
              <a:gd name="connsiteX7" fmla="*/ 2607502 w 2874846"/>
              <a:gd name="connsiteY7" fmla="*/ 11276 h 1076591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89 w 2892733"/>
              <a:gd name="connsiteY3" fmla="*/ 754294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90 w 2892733"/>
              <a:gd name="connsiteY3" fmla="*/ 702882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74900"/>
              <a:gd name="connsiteY0" fmla="*/ 2198 h 1067513"/>
              <a:gd name="connsiteX1" fmla="*/ 2625389 w 2874900"/>
              <a:gd name="connsiteY1" fmla="*/ 336463 h 1067513"/>
              <a:gd name="connsiteX2" fmla="*/ 2874900 w 2874900"/>
              <a:gd name="connsiteY2" fmla="*/ 493754 h 1067513"/>
              <a:gd name="connsiteX3" fmla="*/ 2625390 w 2874900"/>
              <a:gd name="connsiteY3" fmla="*/ 702882 h 1067513"/>
              <a:gd name="connsiteX4" fmla="*/ 2629499 w 2874900"/>
              <a:gd name="connsiteY4" fmla="*/ 1062215 h 1067513"/>
              <a:gd name="connsiteX5" fmla="*/ 22720 w 2874900"/>
              <a:gd name="connsiteY5" fmla="*/ 1067513 h 1067513"/>
              <a:gd name="connsiteX6" fmla="*/ 0 w 2874900"/>
              <a:gd name="connsiteY6" fmla="*/ 0 h 1067513"/>
              <a:gd name="connsiteX7" fmla="*/ 2625389 w 2874900"/>
              <a:gd name="connsiteY7" fmla="*/ 2198 h 1067513"/>
              <a:gd name="connsiteX0" fmla="*/ 2625389 w 2883816"/>
              <a:gd name="connsiteY0" fmla="*/ 2198 h 1067513"/>
              <a:gd name="connsiteX1" fmla="*/ 2625389 w 2883816"/>
              <a:gd name="connsiteY1" fmla="*/ 336463 h 1067513"/>
              <a:gd name="connsiteX2" fmla="*/ 2883816 w 2883816"/>
              <a:gd name="connsiteY2" fmla="*/ 536598 h 1067513"/>
              <a:gd name="connsiteX3" fmla="*/ 2625390 w 2883816"/>
              <a:gd name="connsiteY3" fmla="*/ 702882 h 1067513"/>
              <a:gd name="connsiteX4" fmla="*/ 2629499 w 2883816"/>
              <a:gd name="connsiteY4" fmla="*/ 1062215 h 1067513"/>
              <a:gd name="connsiteX5" fmla="*/ 22720 w 2883816"/>
              <a:gd name="connsiteY5" fmla="*/ 1067513 h 1067513"/>
              <a:gd name="connsiteX6" fmla="*/ 0 w 2883816"/>
              <a:gd name="connsiteY6" fmla="*/ 0 h 1067513"/>
              <a:gd name="connsiteX7" fmla="*/ 2625389 w 2883816"/>
              <a:gd name="connsiteY7" fmla="*/ 2198 h 1067513"/>
              <a:gd name="connsiteX0" fmla="*/ 2638335 w 2896762"/>
              <a:gd name="connsiteY0" fmla="*/ 2198 h 1067513"/>
              <a:gd name="connsiteX1" fmla="*/ 2638335 w 2896762"/>
              <a:gd name="connsiteY1" fmla="*/ 336463 h 1067513"/>
              <a:gd name="connsiteX2" fmla="*/ 2896762 w 2896762"/>
              <a:gd name="connsiteY2" fmla="*/ 536598 h 1067513"/>
              <a:gd name="connsiteX3" fmla="*/ 2638336 w 2896762"/>
              <a:gd name="connsiteY3" fmla="*/ 702882 h 1067513"/>
              <a:gd name="connsiteX4" fmla="*/ 2642445 w 2896762"/>
              <a:gd name="connsiteY4" fmla="*/ 1062215 h 1067513"/>
              <a:gd name="connsiteX5" fmla="*/ 0 w 2896762"/>
              <a:gd name="connsiteY5" fmla="*/ 1067513 h 1067513"/>
              <a:gd name="connsiteX6" fmla="*/ 12946 w 2896762"/>
              <a:gd name="connsiteY6" fmla="*/ 0 h 1067513"/>
              <a:gd name="connsiteX7" fmla="*/ 2638335 w 2896762"/>
              <a:gd name="connsiteY7" fmla="*/ 2198 h 1067513"/>
              <a:gd name="connsiteX0" fmla="*/ 2625389 w 2883816"/>
              <a:gd name="connsiteY0" fmla="*/ 2198 h 1084651"/>
              <a:gd name="connsiteX1" fmla="*/ 2625389 w 2883816"/>
              <a:gd name="connsiteY1" fmla="*/ 336463 h 1084651"/>
              <a:gd name="connsiteX2" fmla="*/ 2883816 w 2883816"/>
              <a:gd name="connsiteY2" fmla="*/ 536598 h 1084651"/>
              <a:gd name="connsiteX3" fmla="*/ 2625390 w 2883816"/>
              <a:gd name="connsiteY3" fmla="*/ 702882 h 1084651"/>
              <a:gd name="connsiteX4" fmla="*/ 2629499 w 2883816"/>
              <a:gd name="connsiteY4" fmla="*/ 1062215 h 1084651"/>
              <a:gd name="connsiteX5" fmla="*/ 4887 w 2883816"/>
              <a:gd name="connsiteY5" fmla="*/ 1084651 h 1084651"/>
              <a:gd name="connsiteX6" fmla="*/ 0 w 2883816"/>
              <a:gd name="connsiteY6" fmla="*/ 0 h 1084651"/>
              <a:gd name="connsiteX7" fmla="*/ 2625389 w 2883816"/>
              <a:gd name="connsiteY7" fmla="*/ 2198 h 1084651"/>
              <a:gd name="connsiteX0" fmla="*/ 2638335 w 2896762"/>
              <a:gd name="connsiteY0" fmla="*/ 2198 h 1062215"/>
              <a:gd name="connsiteX1" fmla="*/ 2638335 w 2896762"/>
              <a:gd name="connsiteY1" fmla="*/ 336463 h 1062215"/>
              <a:gd name="connsiteX2" fmla="*/ 2896762 w 2896762"/>
              <a:gd name="connsiteY2" fmla="*/ 536598 h 1062215"/>
              <a:gd name="connsiteX3" fmla="*/ 2638336 w 2896762"/>
              <a:gd name="connsiteY3" fmla="*/ 702882 h 1062215"/>
              <a:gd name="connsiteX4" fmla="*/ 2642445 w 2896762"/>
              <a:gd name="connsiteY4" fmla="*/ 1062215 h 1062215"/>
              <a:gd name="connsiteX5" fmla="*/ 0 w 2896762"/>
              <a:gd name="connsiteY5" fmla="*/ 1058945 h 1062215"/>
              <a:gd name="connsiteX6" fmla="*/ 12946 w 2896762"/>
              <a:gd name="connsiteY6" fmla="*/ 0 h 1062215"/>
              <a:gd name="connsiteX7" fmla="*/ 2638335 w 2896762"/>
              <a:gd name="connsiteY7" fmla="*/ 2198 h 1062215"/>
              <a:gd name="connsiteX0" fmla="*/ 2638335 w 2896762"/>
              <a:gd name="connsiteY0" fmla="*/ 10767 h 1070784"/>
              <a:gd name="connsiteX1" fmla="*/ 2638335 w 2896762"/>
              <a:gd name="connsiteY1" fmla="*/ 345032 h 1070784"/>
              <a:gd name="connsiteX2" fmla="*/ 2896762 w 2896762"/>
              <a:gd name="connsiteY2" fmla="*/ 545167 h 1070784"/>
              <a:gd name="connsiteX3" fmla="*/ 2638336 w 2896762"/>
              <a:gd name="connsiteY3" fmla="*/ 711451 h 1070784"/>
              <a:gd name="connsiteX4" fmla="*/ 2642445 w 2896762"/>
              <a:gd name="connsiteY4" fmla="*/ 1070784 h 1070784"/>
              <a:gd name="connsiteX5" fmla="*/ 0 w 2896762"/>
              <a:gd name="connsiteY5" fmla="*/ 1067514 h 1070784"/>
              <a:gd name="connsiteX6" fmla="*/ 4030 w 2896762"/>
              <a:gd name="connsiteY6" fmla="*/ 0 h 1070784"/>
              <a:gd name="connsiteX7" fmla="*/ 2638335 w 2896762"/>
              <a:gd name="connsiteY7" fmla="*/ 10767 h 1070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96762" h="1070784">
                <a:moveTo>
                  <a:pt x="2638335" y="10767"/>
                </a:moveTo>
                <a:lnTo>
                  <a:pt x="2638335" y="345032"/>
                </a:lnTo>
                <a:lnTo>
                  <a:pt x="2896762" y="545167"/>
                </a:lnTo>
                <a:lnTo>
                  <a:pt x="2638336" y="711451"/>
                </a:lnTo>
                <a:cubicBezTo>
                  <a:pt x="2639706" y="831229"/>
                  <a:pt x="2641075" y="951006"/>
                  <a:pt x="2642445" y="1070784"/>
                </a:cubicBezTo>
                <a:lnTo>
                  <a:pt x="0" y="1067514"/>
                </a:lnTo>
                <a:cubicBezTo>
                  <a:pt x="1343" y="711676"/>
                  <a:pt x="2687" y="355838"/>
                  <a:pt x="4030" y="0"/>
                </a:cubicBezTo>
                <a:lnTo>
                  <a:pt x="2638335" y="1076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8" name="手繪多邊形 37"/>
          <p:cNvSpPr/>
          <p:nvPr/>
        </p:nvSpPr>
        <p:spPr>
          <a:xfrm flipH="1">
            <a:off x="5098010" y="2921203"/>
            <a:ext cx="3524259" cy="1114183"/>
          </a:xfrm>
          <a:custGeom>
            <a:avLst/>
            <a:gdLst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0 w 267344"/>
              <a:gd name="connsiteY4" fmla="*/ 1119787 h 1119787"/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4110 w 267344"/>
              <a:gd name="connsiteY4" fmla="*/ 1060017 h 1119787"/>
              <a:gd name="connsiteX5" fmla="*/ 0 w 267344"/>
              <a:gd name="connsiteY5" fmla="*/ 1119787 h 1119787"/>
              <a:gd name="connsiteX0" fmla="*/ 796005 w 1063349"/>
              <a:gd name="connsiteY0" fmla="*/ 0 h 1065315"/>
              <a:gd name="connsiteX1" fmla="*/ 796005 w 1063349"/>
              <a:gd name="connsiteY1" fmla="*/ 334265 h 1065315"/>
              <a:gd name="connsiteX2" fmla="*/ 1063349 w 1063349"/>
              <a:gd name="connsiteY2" fmla="*/ 551537 h 1065315"/>
              <a:gd name="connsiteX3" fmla="*/ 796005 w 1063349"/>
              <a:gd name="connsiteY3" fmla="*/ 752096 h 1065315"/>
              <a:gd name="connsiteX4" fmla="*/ 800115 w 1063349"/>
              <a:gd name="connsiteY4" fmla="*/ 1060017 h 1065315"/>
              <a:gd name="connsiteX5" fmla="*/ 0 w 1063349"/>
              <a:gd name="connsiteY5" fmla="*/ 1065315 h 1065315"/>
              <a:gd name="connsiteX0" fmla="*/ 2638445 w 2905789"/>
              <a:gd name="connsiteY0" fmla="*/ 0 h 1060017"/>
              <a:gd name="connsiteX1" fmla="*/ 2638445 w 2905789"/>
              <a:gd name="connsiteY1" fmla="*/ 334265 h 1060017"/>
              <a:gd name="connsiteX2" fmla="*/ 2905789 w 2905789"/>
              <a:gd name="connsiteY2" fmla="*/ 551537 h 1060017"/>
              <a:gd name="connsiteX3" fmla="*/ 2638445 w 2905789"/>
              <a:gd name="connsiteY3" fmla="*/ 752096 h 1060017"/>
              <a:gd name="connsiteX4" fmla="*/ 2642555 w 2905789"/>
              <a:gd name="connsiteY4" fmla="*/ 1060017 h 1060017"/>
              <a:gd name="connsiteX5" fmla="*/ 0 w 2905789"/>
              <a:gd name="connsiteY5" fmla="*/ 1047157 h 1060017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2602669 w 2870013"/>
              <a:gd name="connsiteY6" fmla="*/ 0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469193 w 2870013"/>
              <a:gd name="connsiteY6" fmla="*/ 869364 h 1065315"/>
              <a:gd name="connsiteX7" fmla="*/ 2602669 w 2870013"/>
              <a:gd name="connsiteY7" fmla="*/ 0 h 1065315"/>
              <a:gd name="connsiteX0" fmla="*/ 2607502 w 2874846"/>
              <a:gd name="connsiteY0" fmla="*/ 11276 h 1076591"/>
              <a:gd name="connsiteX1" fmla="*/ 2607502 w 2874846"/>
              <a:gd name="connsiteY1" fmla="*/ 345541 h 1076591"/>
              <a:gd name="connsiteX2" fmla="*/ 2874846 w 2874846"/>
              <a:gd name="connsiteY2" fmla="*/ 562813 h 1076591"/>
              <a:gd name="connsiteX3" fmla="*/ 2607502 w 2874846"/>
              <a:gd name="connsiteY3" fmla="*/ 763372 h 1076591"/>
              <a:gd name="connsiteX4" fmla="*/ 2611612 w 2874846"/>
              <a:gd name="connsiteY4" fmla="*/ 1071293 h 1076591"/>
              <a:gd name="connsiteX5" fmla="*/ 4833 w 2874846"/>
              <a:gd name="connsiteY5" fmla="*/ 1076591 h 1076591"/>
              <a:gd name="connsiteX6" fmla="*/ 0 w 2874846"/>
              <a:gd name="connsiteY6" fmla="*/ 0 h 1076591"/>
              <a:gd name="connsiteX7" fmla="*/ 2607502 w 2874846"/>
              <a:gd name="connsiteY7" fmla="*/ 11276 h 1076591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89 w 2892733"/>
              <a:gd name="connsiteY3" fmla="*/ 754294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90 w 2892733"/>
              <a:gd name="connsiteY3" fmla="*/ 702882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74900"/>
              <a:gd name="connsiteY0" fmla="*/ 2198 h 1067513"/>
              <a:gd name="connsiteX1" fmla="*/ 2625389 w 2874900"/>
              <a:gd name="connsiteY1" fmla="*/ 336463 h 1067513"/>
              <a:gd name="connsiteX2" fmla="*/ 2874900 w 2874900"/>
              <a:gd name="connsiteY2" fmla="*/ 493754 h 1067513"/>
              <a:gd name="connsiteX3" fmla="*/ 2625390 w 2874900"/>
              <a:gd name="connsiteY3" fmla="*/ 702882 h 1067513"/>
              <a:gd name="connsiteX4" fmla="*/ 2629499 w 2874900"/>
              <a:gd name="connsiteY4" fmla="*/ 1062215 h 1067513"/>
              <a:gd name="connsiteX5" fmla="*/ 22720 w 2874900"/>
              <a:gd name="connsiteY5" fmla="*/ 1067513 h 1067513"/>
              <a:gd name="connsiteX6" fmla="*/ 0 w 2874900"/>
              <a:gd name="connsiteY6" fmla="*/ 0 h 1067513"/>
              <a:gd name="connsiteX7" fmla="*/ 2625389 w 2874900"/>
              <a:gd name="connsiteY7" fmla="*/ 2198 h 1067513"/>
              <a:gd name="connsiteX0" fmla="*/ 2625389 w 2883816"/>
              <a:gd name="connsiteY0" fmla="*/ 2198 h 1067513"/>
              <a:gd name="connsiteX1" fmla="*/ 2625389 w 2883816"/>
              <a:gd name="connsiteY1" fmla="*/ 336463 h 1067513"/>
              <a:gd name="connsiteX2" fmla="*/ 2883816 w 2883816"/>
              <a:gd name="connsiteY2" fmla="*/ 536598 h 1067513"/>
              <a:gd name="connsiteX3" fmla="*/ 2625390 w 2883816"/>
              <a:gd name="connsiteY3" fmla="*/ 702882 h 1067513"/>
              <a:gd name="connsiteX4" fmla="*/ 2629499 w 2883816"/>
              <a:gd name="connsiteY4" fmla="*/ 1062215 h 1067513"/>
              <a:gd name="connsiteX5" fmla="*/ 22720 w 2883816"/>
              <a:gd name="connsiteY5" fmla="*/ 1067513 h 1067513"/>
              <a:gd name="connsiteX6" fmla="*/ 0 w 2883816"/>
              <a:gd name="connsiteY6" fmla="*/ 0 h 1067513"/>
              <a:gd name="connsiteX7" fmla="*/ 2625389 w 2883816"/>
              <a:gd name="connsiteY7" fmla="*/ 2198 h 1067513"/>
              <a:gd name="connsiteX0" fmla="*/ 2638335 w 2896762"/>
              <a:gd name="connsiteY0" fmla="*/ 2198 h 1067513"/>
              <a:gd name="connsiteX1" fmla="*/ 2638335 w 2896762"/>
              <a:gd name="connsiteY1" fmla="*/ 336463 h 1067513"/>
              <a:gd name="connsiteX2" fmla="*/ 2896762 w 2896762"/>
              <a:gd name="connsiteY2" fmla="*/ 536598 h 1067513"/>
              <a:gd name="connsiteX3" fmla="*/ 2638336 w 2896762"/>
              <a:gd name="connsiteY3" fmla="*/ 702882 h 1067513"/>
              <a:gd name="connsiteX4" fmla="*/ 2642445 w 2896762"/>
              <a:gd name="connsiteY4" fmla="*/ 1062215 h 1067513"/>
              <a:gd name="connsiteX5" fmla="*/ 0 w 2896762"/>
              <a:gd name="connsiteY5" fmla="*/ 1067513 h 1067513"/>
              <a:gd name="connsiteX6" fmla="*/ 12946 w 2896762"/>
              <a:gd name="connsiteY6" fmla="*/ 0 h 1067513"/>
              <a:gd name="connsiteX7" fmla="*/ 2638335 w 2896762"/>
              <a:gd name="connsiteY7" fmla="*/ 2198 h 1067513"/>
              <a:gd name="connsiteX0" fmla="*/ 2625389 w 2883816"/>
              <a:gd name="connsiteY0" fmla="*/ 2198 h 1084651"/>
              <a:gd name="connsiteX1" fmla="*/ 2625389 w 2883816"/>
              <a:gd name="connsiteY1" fmla="*/ 336463 h 1084651"/>
              <a:gd name="connsiteX2" fmla="*/ 2883816 w 2883816"/>
              <a:gd name="connsiteY2" fmla="*/ 536598 h 1084651"/>
              <a:gd name="connsiteX3" fmla="*/ 2625390 w 2883816"/>
              <a:gd name="connsiteY3" fmla="*/ 702882 h 1084651"/>
              <a:gd name="connsiteX4" fmla="*/ 2629499 w 2883816"/>
              <a:gd name="connsiteY4" fmla="*/ 1062215 h 1084651"/>
              <a:gd name="connsiteX5" fmla="*/ 4887 w 2883816"/>
              <a:gd name="connsiteY5" fmla="*/ 1084651 h 1084651"/>
              <a:gd name="connsiteX6" fmla="*/ 0 w 2883816"/>
              <a:gd name="connsiteY6" fmla="*/ 0 h 1084651"/>
              <a:gd name="connsiteX7" fmla="*/ 2625389 w 2883816"/>
              <a:gd name="connsiteY7" fmla="*/ 2198 h 1084651"/>
              <a:gd name="connsiteX0" fmla="*/ 2638335 w 2896762"/>
              <a:gd name="connsiteY0" fmla="*/ 2198 h 1062215"/>
              <a:gd name="connsiteX1" fmla="*/ 2638335 w 2896762"/>
              <a:gd name="connsiteY1" fmla="*/ 336463 h 1062215"/>
              <a:gd name="connsiteX2" fmla="*/ 2896762 w 2896762"/>
              <a:gd name="connsiteY2" fmla="*/ 536598 h 1062215"/>
              <a:gd name="connsiteX3" fmla="*/ 2638336 w 2896762"/>
              <a:gd name="connsiteY3" fmla="*/ 702882 h 1062215"/>
              <a:gd name="connsiteX4" fmla="*/ 2642445 w 2896762"/>
              <a:gd name="connsiteY4" fmla="*/ 1062215 h 1062215"/>
              <a:gd name="connsiteX5" fmla="*/ 0 w 2896762"/>
              <a:gd name="connsiteY5" fmla="*/ 1058945 h 1062215"/>
              <a:gd name="connsiteX6" fmla="*/ 12946 w 2896762"/>
              <a:gd name="connsiteY6" fmla="*/ 0 h 1062215"/>
              <a:gd name="connsiteX7" fmla="*/ 2638335 w 2896762"/>
              <a:gd name="connsiteY7" fmla="*/ 2198 h 1062215"/>
              <a:gd name="connsiteX0" fmla="*/ 2638335 w 2896762"/>
              <a:gd name="connsiteY0" fmla="*/ 10767 h 1070784"/>
              <a:gd name="connsiteX1" fmla="*/ 2638335 w 2896762"/>
              <a:gd name="connsiteY1" fmla="*/ 345032 h 1070784"/>
              <a:gd name="connsiteX2" fmla="*/ 2896762 w 2896762"/>
              <a:gd name="connsiteY2" fmla="*/ 545167 h 1070784"/>
              <a:gd name="connsiteX3" fmla="*/ 2638336 w 2896762"/>
              <a:gd name="connsiteY3" fmla="*/ 711451 h 1070784"/>
              <a:gd name="connsiteX4" fmla="*/ 2642445 w 2896762"/>
              <a:gd name="connsiteY4" fmla="*/ 1070784 h 1070784"/>
              <a:gd name="connsiteX5" fmla="*/ 0 w 2896762"/>
              <a:gd name="connsiteY5" fmla="*/ 1067514 h 1070784"/>
              <a:gd name="connsiteX6" fmla="*/ 4030 w 2896762"/>
              <a:gd name="connsiteY6" fmla="*/ 0 h 1070784"/>
              <a:gd name="connsiteX7" fmla="*/ 2638335 w 2896762"/>
              <a:gd name="connsiteY7" fmla="*/ 10767 h 1070784"/>
              <a:gd name="connsiteX0" fmla="*/ 2638335 w 2896762"/>
              <a:gd name="connsiteY0" fmla="*/ 10767 h 1067514"/>
              <a:gd name="connsiteX1" fmla="*/ 2638335 w 2896762"/>
              <a:gd name="connsiteY1" fmla="*/ 345032 h 1067514"/>
              <a:gd name="connsiteX2" fmla="*/ 2896762 w 2896762"/>
              <a:gd name="connsiteY2" fmla="*/ 545167 h 1067514"/>
              <a:gd name="connsiteX3" fmla="*/ 2638336 w 2896762"/>
              <a:gd name="connsiteY3" fmla="*/ 711451 h 1067514"/>
              <a:gd name="connsiteX4" fmla="*/ 2635318 w 2896762"/>
              <a:gd name="connsiteY4" fmla="*/ 1062215 h 1067514"/>
              <a:gd name="connsiteX5" fmla="*/ 0 w 2896762"/>
              <a:gd name="connsiteY5" fmla="*/ 1067514 h 1067514"/>
              <a:gd name="connsiteX6" fmla="*/ 4030 w 2896762"/>
              <a:gd name="connsiteY6" fmla="*/ 0 h 1067514"/>
              <a:gd name="connsiteX7" fmla="*/ 2638335 w 2896762"/>
              <a:gd name="connsiteY7" fmla="*/ 10767 h 1067514"/>
              <a:gd name="connsiteX0" fmla="*/ 2638335 w 2811238"/>
              <a:gd name="connsiteY0" fmla="*/ 10767 h 1067514"/>
              <a:gd name="connsiteX1" fmla="*/ 2638335 w 2811238"/>
              <a:gd name="connsiteY1" fmla="*/ 345032 h 1067514"/>
              <a:gd name="connsiteX2" fmla="*/ 2811238 w 2811238"/>
              <a:gd name="connsiteY2" fmla="*/ 545167 h 1067514"/>
              <a:gd name="connsiteX3" fmla="*/ 2638336 w 2811238"/>
              <a:gd name="connsiteY3" fmla="*/ 711451 h 1067514"/>
              <a:gd name="connsiteX4" fmla="*/ 2635318 w 2811238"/>
              <a:gd name="connsiteY4" fmla="*/ 1062215 h 1067514"/>
              <a:gd name="connsiteX5" fmla="*/ 0 w 2811238"/>
              <a:gd name="connsiteY5" fmla="*/ 1067514 h 1067514"/>
              <a:gd name="connsiteX6" fmla="*/ 4030 w 2811238"/>
              <a:gd name="connsiteY6" fmla="*/ 0 h 1067514"/>
              <a:gd name="connsiteX7" fmla="*/ 2638335 w 2811238"/>
              <a:gd name="connsiteY7" fmla="*/ 10767 h 1067514"/>
              <a:gd name="connsiteX0" fmla="*/ 2638335 w 2854000"/>
              <a:gd name="connsiteY0" fmla="*/ 10767 h 1067514"/>
              <a:gd name="connsiteX1" fmla="*/ 2638335 w 2854000"/>
              <a:gd name="connsiteY1" fmla="*/ 345032 h 1067514"/>
              <a:gd name="connsiteX2" fmla="*/ 2854000 w 2854000"/>
              <a:gd name="connsiteY2" fmla="*/ 545167 h 1067514"/>
              <a:gd name="connsiteX3" fmla="*/ 2638336 w 2854000"/>
              <a:gd name="connsiteY3" fmla="*/ 711451 h 1067514"/>
              <a:gd name="connsiteX4" fmla="*/ 2635318 w 2854000"/>
              <a:gd name="connsiteY4" fmla="*/ 1062215 h 1067514"/>
              <a:gd name="connsiteX5" fmla="*/ 0 w 2854000"/>
              <a:gd name="connsiteY5" fmla="*/ 1067514 h 1067514"/>
              <a:gd name="connsiteX6" fmla="*/ 4030 w 2854000"/>
              <a:gd name="connsiteY6" fmla="*/ 0 h 1067514"/>
              <a:gd name="connsiteX7" fmla="*/ 2638335 w 2854000"/>
              <a:gd name="connsiteY7" fmla="*/ 10767 h 1067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54000" h="1067514">
                <a:moveTo>
                  <a:pt x="2638335" y="10767"/>
                </a:moveTo>
                <a:lnTo>
                  <a:pt x="2638335" y="345032"/>
                </a:lnTo>
                <a:lnTo>
                  <a:pt x="2854000" y="545167"/>
                </a:lnTo>
                <a:lnTo>
                  <a:pt x="2638336" y="711451"/>
                </a:lnTo>
                <a:cubicBezTo>
                  <a:pt x="2639706" y="831229"/>
                  <a:pt x="2633948" y="942437"/>
                  <a:pt x="2635318" y="1062215"/>
                </a:cubicBezTo>
                <a:lnTo>
                  <a:pt x="0" y="1067514"/>
                </a:lnTo>
                <a:cubicBezTo>
                  <a:pt x="1343" y="711676"/>
                  <a:pt x="2687" y="355838"/>
                  <a:pt x="4030" y="0"/>
                </a:cubicBezTo>
                <a:lnTo>
                  <a:pt x="2638335" y="1076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9" name="等腰三角形 38"/>
          <p:cNvSpPr/>
          <p:nvPr/>
        </p:nvSpPr>
        <p:spPr>
          <a:xfrm rot="10800000">
            <a:off x="6775010" y="2893135"/>
            <a:ext cx="407622" cy="221154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0" name="手繪多邊形 39"/>
          <p:cNvSpPr/>
          <p:nvPr/>
        </p:nvSpPr>
        <p:spPr>
          <a:xfrm rot="5400000">
            <a:off x="6305712" y="432889"/>
            <a:ext cx="1314571" cy="3336442"/>
          </a:xfrm>
          <a:custGeom>
            <a:avLst/>
            <a:gdLst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0 w 267344"/>
              <a:gd name="connsiteY4" fmla="*/ 1119787 h 1119787"/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4110 w 267344"/>
              <a:gd name="connsiteY4" fmla="*/ 1060017 h 1119787"/>
              <a:gd name="connsiteX5" fmla="*/ 0 w 267344"/>
              <a:gd name="connsiteY5" fmla="*/ 1119787 h 1119787"/>
              <a:gd name="connsiteX0" fmla="*/ 796005 w 1063349"/>
              <a:gd name="connsiteY0" fmla="*/ 0 h 1065315"/>
              <a:gd name="connsiteX1" fmla="*/ 796005 w 1063349"/>
              <a:gd name="connsiteY1" fmla="*/ 334265 h 1065315"/>
              <a:gd name="connsiteX2" fmla="*/ 1063349 w 1063349"/>
              <a:gd name="connsiteY2" fmla="*/ 551537 h 1065315"/>
              <a:gd name="connsiteX3" fmla="*/ 796005 w 1063349"/>
              <a:gd name="connsiteY3" fmla="*/ 752096 h 1065315"/>
              <a:gd name="connsiteX4" fmla="*/ 800115 w 1063349"/>
              <a:gd name="connsiteY4" fmla="*/ 1060017 h 1065315"/>
              <a:gd name="connsiteX5" fmla="*/ 0 w 1063349"/>
              <a:gd name="connsiteY5" fmla="*/ 1065315 h 1065315"/>
              <a:gd name="connsiteX0" fmla="*/ 2638445 w 2905789"/>
              <a:gd name="connsiteY0" fmla="*/ 0 h 1060017"/>
              <a:gd name="connsiteX1" fmla="*/ 2638445 w 2905789"/>
              <a:gd name="connsiteY1" fmla="*/ 334265 h 1060017"/>
              <a:gd name="connsiteX2" fmla="*/ 2905789 w 2905789"/>
              <a:gd name="connsiteY2" fmla="*/ 551537 h 1060017"/>
              <a:gd name="connsiteX3" fmla="*/ 2638445 w 2905789"/>
              <a:gd name="connsiteY3" fmla="*/ 752096 h 1060017"/>
              <a:gd name="connsiteX4" fmla="*/ 2642555 w 2905789"/>
              <a:gd name="connsiteY4" fmla="*/ 1060017 h 1060017"/>
              <a:gd name="connsiteX5" fmla="*/ 0 w 2905789"/>
              <a:gd name="connsiteY5" fmla="*/ 1047157 h 1060017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2602669 w 2870013"/>
              <a:gd name="connsiteY6" fmla="*/ 0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469193 w 2870013"/>
              <a:gd name="connsiteY6" fmla="*/ 869364 h 1065315"/>
              <a:gd name="connsiteX7" fmla="*/ 2602669 w 2870013"/>
              <a:gd name="connsiteY7" fmla="*/ 0 h 1065315"/>
              <a:gd name="connsiteX0" fmla="*/ 2607502 w 2874846"/>
              <a:gd name="connsiteY0" fmla="*/ 11276 h 1076591"/>
              <a:gd name="connsiteX1" fmla="*/ 2607502 w 2874846"/>
              <a:gd name="connsiteY1" fmla="*/ 345541 h 1076591"/>
              <a:gd name="connsiteX2" fmla="*/ 2874846 w 2874846"/>
              <a:gd name="connsiteY2" fmla="*/ 562813 h 1076591"/>
              <a:gd name="connsiteX3" fmla="*/ 2607502 w 2874846"/>
              <a:gd name="connsiteY3" fmla="*/ 763372 h 1076591"/>
              <a:gd name="connsiteX4" fmla="*/ 2611612 w 2874846"/>
              <a:gd name="connsiteY4" fmla="*/ 1071293 h 1076591"/>
              <a:gd name="connsiteX5" fmla="*/ 4833 w 2874846"/>
              <a:gd name="connsiteY5" fmla="*/ 1076591 h 1076591"/>
              <a:gd name="connsiteX6" fmla="*/ 0 w 2874846"/>
              <a:gd name="connsiteY6" fmla="*/ 0 h 1076591"/>
              <a:gd name="connsiteX7" fmla="*/ 2607502 w 2874846"/>
              <a:gd name="connsiteY7" fmla="*/ 11276 h 1076591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89 w 2892733"/>
              <a:gd name="connsiteY3" fmla="*/ 754294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90 w 2892733"/>
              <a:gd name="connsiteY3" fmla="*/ 702882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74900"/>
              <a:gd name="connsiteY0" fmla="*/ 2198 h 1067513"/>
              <a:gd name="connsiteX1" fmla="*/ 2625389 w 2874900"/>
              <a:gd name="connsiteY1" fmla="*/ 336463 h 1067513"/>
              <a:gd name="connsiteX2" fmla="*/ 2874900 w 2874900"/>
              <a:gd name="connsiteY2" fmla="*/ 493754 h 1067513"/>
              <a:gd name="connsiteX3" fmla="*/ 2625390 w 2874900"/>
              <a:gd name="connsiteY3" fmla="*/ 702882 h 1067513"/>
              <a:gd name="connsiteX4" fmla="*/ 2629499 w 2874900"/>
              <a:gd name="connsiteY4" fmla="*/ 1062215 h 1067513"/>
              <a:gd name="connsiteX5" fmla="*/ 22720 w 2874900"/>
              <a:gd name="connsiteY5" fmla="*/ 1067513 h 1067513"/>
              <a:gd name="connsiteX6" fmla="*/ 0 w 2874900"/>
              <a:gd name="connsiteY6" fmla="*/ 0 h 1067513"/>
              <a:gd name="connsiteX7" fmla="*/ 2625389 w 2874900"/>
              <a:gd name="connsiteY7" fmla="*/ 2198 h 1067513"/>
              <a:gd name="connsiteX0" fmla="*/ 2625389 w 2883816"/>
              <a:gd name="connsiteY0" fmla="*/ 2198 h 1067513"/>
              <a:gd name="connsiteX1" fmla="*/ 2625389 w 2883816"/>
              <a:gd name="connsiteY1" fmla="*/ 336463 h 1067513"/>
              <a:gd name="connsiteX2" fmla="*/ 2883816 w 2883816"/>
              <a:gd name="connsiteY2" fmla="*/ 536598 h 1067513"/>
              <a:gd name="connsiteX3" fmla="*/ 2625390 w 2883816"/>
              <a:gd name="connsiteY3" fmla="*/ 702882 h 1067513"/>
              <a:gd name="connsiteX4" fmla="*/ 2629499 w 2883816"/>
              <a:gd name="connsiteY4" fmla="*/ 1062215 h 1067513"/>
              <a:gd name="connsiteX5" fmla="*/ 22720 w 2883816"/>
              <a:gd name="connsiteY5" fmla="*/ 1067513 h 1067513"/>
              <a:gd name="connsiteX6" fmla="*/ 0 w 2883816"/>
              <a:gd name="connsiteY6" fmla="*/ 0 h 1067513"/>
              <a:gd name="connsiteX7" fmla="*/ 2625389 w 2883816"/>
              <a:gd name="connsiteY7" fmla="*/ 2198 h 1067513"/>
              <a:gd name="connsiteX0" fmla="*/ 2638335 w 2896762"/>
              <a:gd name="connsiteY0" fmla="*/ 2198 h 1067513"/>
              <a:gd name="connsiteX1" fmla="*/ 2638335 w 2896762"/>
              <a:gd name="connsiteY1" fmla="*/ 336463 h 1067513"/>
              <a:gd name="connsiteX2" fmla="*/ 2896762 w 2896762"/>
              <a:gd name="connsiteY2" fmla="*/ 536598 h 1067513"/>
              <a:gd name="connsiteX3" fmla="*/ 2638336 w 2896762"/>
              <a:gd name="connsiteY3" fmla="*/ 702882 h 1067513"/>
              <a:gd name="connsiteX4" fmla="*/ 2642445 w 2896762"/>
              <a:gd name="connsiteY4" fmla="*/ 1062215 h 1067513"/>
              <a:gd name="connsiteX5" fmla="*/ 0 w 2896762"/>
              <a:gd name="connsiteY5" fmla="*/ 1067513 h 1067513"/>
              <a:gd name="connsiteX6" fmla="*/ 12946 w 2896762"/>
              <a:gd name="connsiteY6" fmla="*/ 0 h 1067513"/>
              <a:gd name="connsiteX7" fmla="*/ 2638335 w 2896762"/>
              <a:gd name="connsiteY7" fmla="*/ 2198 h 1067513"/>
              <a:gd name="connsiteX0" fmla="*/ 2625389 w 2883816"/>
              <a:gd name="connsiteY0" fmla="*/ 2198 h 1084651"/>
              <a:gd name="connsiteX1" fmla="*/ 2625389 w 2883816"/>
              <a:gd name="connsiteY1" fmla="*/ 336463 h 1084651"/>
              <a:gd name="connsiteX2" fmla="*/ 2883816 w 2883816"/>
              <a:gd name="connsiteY2" fmla="*/ 536598 h 1084651"/>
              <a:gd name="connsiteX3" fmla="*/ 2625390 w 2883816"/>
              <a:gd name="connsiteY3" fmla="*/ 702882 h 1084651"/>
              <a:gd name="connsiteX4" fmla="*/ 2629499 w 2883816"/>
              <a:gd name="connsiteY4" fmla="*/ 1062215 h 1084651"/>
              <a:gd name="connsiteX5" fmla="*/ 4887 w 2883816"/>
              <a:gd name="connsiteY5" fmla="*/ 1084651 h 1084651"/>
              <a:gd name="connsiteX6" fmla="*/ 0 w 2883816"/>
              <a:gd name="connsiteY6" fmla="*/ 0 h 1084651"/>
              <a:gd name="connsiteX7" fmla="*/ 2625389 w 2883816"/>
              <a:gd name="connsiteY7" fmla="*/ 2198 h 1084651"/>
              <a:gd name="connsiteX0" fmla="*/ 2638335 w 2896762"/>
              <a:gd name="connsiteY0" fmla="*/ 2198 h 1062215"/>
              <a:gd name="connsiteX1" fmla="*/ 2638335 w 2896762"/>
              <a:gd name="connsiteY1" fmla="*/ 336463 h 1062215"/>
              <a:gd name="connsiteX2" fmla="*/ 2896762 w 2896762"/>
              <a:gd name="connsiteY2" fmla="*/ 536598 h 1062215"/>
              <a:gd name="connsiteX3" fmla="*/ 2638336 w 2896762"/>
              <a:gd name="connsiteY3" fmla="*/ 702882 h 1062215"/>
              <a:gd name="connsiteX4" fmla="*/ 2642445 w 2896762"/>
              <a:gd name="connsiteY4" fmla="*/ 1062215 h 1062215"/>
              <a:gd name="connsiteX5" fmla="*/ 0 w 2896762"/>
              <a:gd name="connsiteY5" fmla="*/ 1058945 h 1062215"/>
              <a:gd name="connsiteX6" fmla="*/ 12946 w 2896762"/>
              <a:gd name="connsiteY6" fmla="*/ 0 h 1062215"/>
              <a:gd name="connsiteX7" fmla="*/ 2638335 w 2896762"/>
              <a:gd name="connsiteY7" fmla="*/ 2198 h 1062215"/>
              <a:gd name="connsiteX0" fmla="*/ 2638335 w 2896762"/>
              <a:gd name="connsiteY0" fmla="*/ 10767 h 1070784"/>
              <a:gd name="connsiteX1" fmla="*/ 2638335 w 2896762"/>
              <a:gd name="connsiteY1" fmla="*/ 345032 h 1070784"/>
              <a:gd name="connsiteX2" fmla="*/ 2896762 w 2896762"/>
              <a:gd name="connsiteY2" fmla="*/ 545167 h 1070784"/>
              <a:gd name="connsiteX3" fmla="*/ 2638336 w 2896762"/>
              <a:gd name="connsiteY3" fmla="*/ 711451 h 1070784"/>
              <a:gd name="connsiteX4" fmla="*/ 2642445 w 2896762"/>
              <a:gd name="connsiteY4" fmla="*/ 1070784 h 1070784"/>
              <a:gd name="connsiteX5" fmla="*/ 0 w 2896762"/>
              <a:gd name="connsiteY5" fmla="*/ 1067514 h 1070784"/>
              <a:gd name="connsiteX6" fmla="*/ 4030 w 2896762"/>
              <a:gd name="connsiteY6" fmla="*/ 0 h 1070784"/>
              <a:gd name="connsiteX7" fmla="*/ 2638335 w 2896762"/>
              <a:gd name="connsiteY7" fmla="*/ 10767 h 1070784"/>
              <a:gd name="connsiteX0" fmla="*/ 2638335 w 3287144"/>
              <a:gd name="connsiteY0" fmla="*/ 10767 h 1070784"/>
              <a:gd name="connsiteX1" fmla="*/ 2638335 w 3287144"/>
              <a:gd name="connsiteY1" fmla="*/ 345032 h 1070784"/>
              <a:gd name="connsiteX2" fmla="*/ 3287145 w 3287144"/>
              <a:gd name="connsiteY2" fmla="*/ 545167 h 1070784"/>
              <a:gd name="connsiteX3" fmla="*/ 2638336 w 3287144"/>
              <a:gd name="connsiteY3" fmla="*/ 711451 h 1070784"/>
              <a:gd name="connsiteX4" fmla="*/ 2642445 w 3287144"/>
              <a:gd name="connsiteY4" fmla="*/ 1070784 h 1070784"/>
              <a:gd name="connsiteX5" fmla="*/ 0 w 3287144"/>
              <a:gd name="connsiteY5" fmla="*/ 1067514 h 1070784"/>
              <a:gd name="connsiteX6" fmla="*/ 4030 w 3287144"/>
              <a:gd name="connsiteY6" fmla="*/ 0 h 1070784"/>
              <a:gd name="connsiteX7" fmla="*/ 2638335 w 3287144"/>
              <a:gd name="connsiteY7" fmla="*/ 10767 h 1070784"/>
              <a:gd name="connsiteX0" fmla="*/ 2638335 w 3287144"/>
              <a:gd name="connsiteY0" fmla="*/ 10767 h 1070784"/>
              <a:gd name="connsiteX1" fmla="*/ 2638335 w 3287144"/>
              <a:gd name="connsiteY1" fmla="*/ 345032 h 1070784"/>
              <a:gd name="connsiteX2" fmla="*/ 3287145 w 3287144"/>
              <a:gd name="connsiteY2" fmla="*/ 545167 h 1070784"/>
              <a:gd name="connsiteX3" fmla="*/ 2638335 w 3287144"/>
              <a:gd name="connsiteY3" fmla="*/ 614601 h 1070784"/>
              <a:gd name="connsiteX4" fmla="*/ 2642445 w 3287144"/>
              <a:gd name="connsiteY4" fmla="*/ 1070784 h 1070784"/>
              <a:gd name="connsiteX5" fmla="*/ 0 w 3287144"/>
              <a:gd name="connsiteY5" fmla="*/ 1067514 h 1070784"/>
              <a:gd name="connsiteX6" fmla="*/ 4030 w 3287144"/>
              <a:gd name="connsiteY6" fmla="*/ 0 h 1070784"/>
              <a:gd name="connsiteX7" fmla="*/ 2638335 w 3287144"/>
              <a:gd name="connsiteY7" fmla="*/ 10767 h 1070784"/>
              <a:gd name="connsiteX0" fmla="*/ 2638335 w 3287144"/>
              <a:gd name="connsiteY0" fmla="*/ 10767 h 1070784"/>
              <a:gd name="connsiteX1" fmla="*/ 2638335 w 3287144"/>
              <a:gd name="connsiteY1" fmla="*/ 426749 h 1070784"/>
              <a:gd name="connsiteX2" fmla="*/ 3287145 w 3287144"/>
              <a:gd name="connsiteY2" fmla="*/ 545167 h 1070784"/>
              <a:gd name="connsiteX3" fmla="*/ 2638335 w 3287144"/>
              <a:gd name="connsiteY3" fmla="*/ 614601 h 1070784"/>
              <a:gd name="connsiteX4" fmla="*/ 2642445 w 3287144"/>
              <a:gd name="connsiteY4" fmla="*/ 1070784 h 1070784"/>
              <a:gd name="connsiteX5" fmla="*/ 0 w 3287144"/>
              <a:gd name="connsiteY5" fmla="*/ 1067514 h 1070784"/>
              <a:gd name="connsiteX6" fmla="*/ 4030 w 3287144"/>
              <a:gd name="connsiteY6" fmla="*/ 0 h 1070784"/>
              <a:gd name="connsiteX7" fmla="*/ 2638335 w 3287144"/>
              <a:gd name="connsiteY7" fmla="*/ 10767 h 1070784"/>
              <a:gd name="connsiteX0" fmla="*/ 2638335 w 3287144"/>
              <a:gd name="connsiteY0" fmla="*/ 10767 h 1070784"/>
              <a:gd name="connsiteX1" fmla="*/ 2638335 w 3287144"/>
              <a:gd name="connsiteY1" fmla="*/ 463068 h 1070784"/>
              <a:gd name="connsiteX2" fmla="*/ 3287145 w 3287144"/>
              <a:gd name="connsiteY2" fmla="*/ 545167 h 1070784"/>
              <a:gd name="connsiteX3" fmla="*/ 2638335 w 3287144"/>
              <a:gd name="connsiteY3" fmla="*/ 614601 h 1070784"/>
              <a:gd name="connsiteX4" fmla="*/ 2642445 w 3287144"/>
              <a:gd name="connsiteY4" fmla="*/ 1070784 h 1070784"/>
              <a:gd name="connsiteX5" fmla="*/ 0 w 3287144"/>
              <a:gd name="connsiteY5" fmla="*/ 1067514 h 1070784"/>
              <a:gd name="connsiteX6" fmla="*/ 4030 w 3287144"/>
              <a:gd name="connsiteY6" fmla="*/ 0 h 1070784"/>
              <a:gd name="connsiteX7" fmla="*/ 2638335 w 3287144"/>
              <a:gd name="connsiteY7" fmla="*/ 10767 h 1070784"/>
              <a:gd name="connsiteX0" fmla="*/ 2638335 w 3287144"/>
              <a:gd name="connsiteY0" fmla="*/ 1687 h 1061704"/>
              <a:gd name="connsiteX1" fmla="*/ 2638335 w 3287144"/>
              <a:gd name="connsiteY1" fmla="*/ 453988 h 1061704"/>
              <a:gd name="connsiteX2" fmla="*/ 3287145 w 3287144"/>
              <a:gd name="connsiteY2" fmla="*/ 536087 h 1061704"/>
              <a:gd name="connsiteX3" fmla="*/ 2638335 w 3287144"/>
              <a:gd name="connsiteY3" fmla="*/ 605521 h 1061704"/>
              <a:gd name="connsiteX4" fmla="*/ 2642445 w 3287144"/>
              <a:gd name="connsiteY4" fmla="*/ 1061704 h 1061704"/>
              <a:gd name="connsiteX5" fmla="*/ 0 w 3287144"/>
              <a:gd name="connsiteY5" fmla="*/ 1058434 h 1061704"/>
              <a:gd name="connsiteX6" fmla="*/ 25717 w 3287144"/>
              <a:gd name="connsiteY6" fmla="*/ 0 h 1061704"/>
              <a:gd name="connsiteX7" fmla="*/ 2638335 w 3287144"/>
              <a:gd name="connsiteY7" fmla="*/ 1687 h 1061704"/>
              <a:gd name="connsiteX0" fmla="*/ 2638335 w 3056821"/>
              <a:gd name="connsiteY0" fmla="*/ 1687 h 1061704"/>
              <a:gd name="connsiteX1" fmla="*/ 2638335 w 3056821"/>
              <a:gd name="connsiteY1" fmla="*/ 453988 h 1061704"/>
              <a:gd name="connsiteX2" fmla="*/ 3056821 w 3056821"/>
              <a:gd name="connsiteY2" fmla="*/ 541779 h 1061704"/>
              <a:gd name="connsiteX3" fmla="*/ 2638335 w 3056821"/>
              <a:gd name="connsiteY3" fmla="*/ 605521 h 1061704"/>
              <a:gd name="connsiteX4" fmla="*/ 2642445 w 3056821"/>
              <a:gd name="connsiteY4" fmla="*/ 1061704 h 1061704"/>
              <a:gd name="connsiteX5" fmla="*/ 0 w 3056821"/>
              <a:gd name="connsiteY5" fmla="*/ 1058434 h 1061704"/>
              <a:gd name="connsiteX6" fmla="*/ 25717 w 3056821"/>
              <a:gd name="connsiteY6" fmla="*/ 0 h 1061704"/>
              <a:gd name="connsiteX7" fmla="*/ 2638335 w 3056821"/>
              <a:gd name="connsiteY7" fmla="*/ 1687 h 1061704"/>
              <a:gd name="connsiteX0" fmla="*/ 2638335 w 3077766"/>
              <a:gd name="connsiteY0" fmla="*/ 1687 h 1061704"/>
              <a:gd name="connsiteX1" fmla="*/ 2638335 w 3077766"/>
              <a:gd name="connsiteY1" fmla="*/ 453988 h 1061704"/>
              <a:gd name="connsiteX2" fmla="*/ 3077767 w 3077766"/>
              <a:gd name="connsiteY2" fmla="*/ 527548 h 1061704"/>
              <a:gd name="connsiteX3" fmla="*/ 2638335 w 3077766"/>
              <a:gd name="connsiteY3" fmla="*/ 605521 h 1061704"/>
              <a:gd name="connsiteX4" fmla="*/ 2642445 w 3077766"/>
              <a:gd name="connsiteY4" fmla="*/ 1061704 h 1061704"/>
              <a:gd name="connsiteX5" fmla="*/ 0 w 3077766"/>
              <a:gd name="connsiteY5" fmla="*/ 1058434 h 1061704"/>
              <a:gd name="connsiteX6" fmla="*/ 25717 w 3077766"/>
              <a:gd name="connsiteY6" fmla="*/ 0 h 1061704"/>
              <a:gd name="connsiteX7" fmla="*/ 2638335 w 3077766"/>
              <a:gd name="connsiteY7" fmla="*/ 1687 h 1061704"/>
              <a:gd name="connsiteX0" fmla="*/ 2638335 w 3077766"/>
              <a:gd name="connsiteY0" fmla="*/ 1687 h 1061704"/>
              <a:gd name="connsiteX1" fmla="*/ 2638335 w 3077766"/>
              <a:gd name="connsiteY1" fmla="*/ 453988 h 1061704"/>
              <a:gd name="connsiteX2" fmla="*/ 3077767 w 3077766"/>
              <a:gd name="connsiteY2" fmla="*/ 527548 h 1061704"/>
              <a:gd name="connsiteX3" fmla="*/ 2638341 w 3077766"/>
              <a:gd name="connsiteY3" fmla="*/ 582752 h 1061704"/>
              <a:gd name="connsiteX4" fmla="*/ 2642445 w 3077766"/>
              <a:gd name="connsiteY4" fmla="*/ 1061704 h 1061704"/>
              <a:gd name="connsiteX5" fmla="*/ 0 w 3077766"/>
              <a:gd name="connsiteY5" fmla="*/ 1058434 h 1061704"/>
              <a:gd name="connsiteX6" fmla="*/ 25717 w 3077766"/>
              <a:gd name="connsiteY6" fmla="*/ 0 h 1061704"/>
              <a:gd name="connsiteX7" fmla="*/ 2638335 w 3077766"/>
              <a:gd name="connsiteY7" fmla="*/ 1687 h 1061704"/>
              <a:gd name="connsiteX0" fmla="*/ 2638335 w 3077766"/>
              <a:gd name="connsiteY0" fmla="*/ 1687 h 1061704"/>
              <a:gd name="connsiteX1" fmla="*/ 2638341 w 3077766"/>
              <a:gd name="connsiteY1" fmla="*/ 473910 h 1061704"/>
              <a:gd name="connsiteX2" fmla="*/ 3077767 w 3077766"/>
              <a:gd name="connsiteY2" fmla="*/ 527548 h 1061704"/>
              <a:gd name="connsiteX3" fmla="*/ 2638341 w 3077766"/>
              <a:gd name="connsiteY3" fmla="*/ 582752 h 1061704"/>
              <a:gd name="connsiteX4" fmla="*/ 2642445 w 3077766"/>
              <a:gd name="connsiteY4" fmla="*/ 1061704 h 1061704"/>
              <a:gd name="connsiteX5" fmla="*/ 0 w 3077766"/>
              <a:gd name="connsiteY5" fmla="*/ 1058434 h 1061704"/>
              <a:gd name="connsiteX6" fmla="*/ 25717 w 3077766"/>
              <a:gd name="connsiteY6" fmla="*/ 0 h 1061704"/>
              <a:gd name="connsiteX7" fmla="*/ 2638335 w 3077766"/>
              <a:gd name="connsiteY7" fmla="*/ 1687 h 1061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77766" h="1061704">
                <a:moveTo>
                  <a:pt x="2638335" y="1687"/>
                </a:moveTo>
                <a:cubicBezTo>
                  <a:pt x="2638337" y="159095"/>
                  <a:pt x="2638339" y="316502"/>
                  <a:pt x="2638341" y="473910"/>
                </a:cubicBezTo>
                <a:lnTo>
                  <a:pt x="3077767" y="527548"/>
                </a:lnTo>
                <a:lnTo>
                  <a:pt x="2638341" y="582752"/>
                </a:lnTo>
                <a:cubicBezTo>
                  <a:pt x="2639711" y="702530"/>
                  <a:pt x="2641075" y="941926"/>
                  <a:pt x="2642445" y="1061704"/>
                </a:cubicBezTo>
                <a:lnTo>
                  <a:pt x="0" y="1058434"/>
                </a:lnTo>
                <a:cubicBezTo>
                  <a:pt x="1343" y="702596"/>
                  <a:pt x="24374" y="355838"/>
                  <a:pt x="25717" y="0"/>
                </a:cubicBezTo>
                <a:lnTo>
                  <a:pt x="2638335" y="168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1" name="手繪多邊形 40"/>
          <p:cNvSpPr/>
          <p:nvPr/>
        </p:nvSpPr>
        <p:spPr>
          <a:xfrm>
            <a:off x="2701160" y="1454098"/>
            <a:ext cx="2905719" cy="1117596"/>
          </a:xfrm>
          <a:custGeom>
            <a:avLst/>
            <a:gdLst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0 w 267344"/>
              <a:gd name="connsiteY4" fmla="*/ 1119787 h 1119787"/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4110 w 267344"/>
              <a:gd name="connsiteY4" fmla="*/ 1060017 h 1119787"/>
              <a:gd name="connsiteX5" fmla="*/ 0 w 267344"/>
              <a:gd name="connsiteY5" fmla="*/ 1119787 h 1119787"/>
              <a:gd name="connsiteX0" fmla="*/ 796005 w 1063349"/>
              <a:gd name="connsiteY0" fmla="*/ 0 h 1065315"/>
              <a:gd name="connsiteX1" fmla="*/ 796005 w 1063349"/>
              <a:gd name="connsiteY1" fmla="*/ 334265 h 1065315"/>
              <a:gd name="connsiteX2" fmla="*/ 1063349 w 1063349"/>
              <a:gd name="connsiteY2" fmla="*/ 551537 h 1065315"/>
              <a:gd name="connsiteX3" fmla="*/ 796005 w 1063349"/>
              <a:gd name="connsiteY3" fmla="*/ 752096 h 1065315"/>
              <a:gd name="connsiteX4" fmla="*/ 800115 w 1063349"/>
              <a:gd name="connsiteY4" fmla="*/ 1060017 h 1065315"/>
              <a:gd name="connsiteX5" fmla="*/ 0 w 1063349"/>
              <a:gd name="connsiteY5" fmla="*/ 1065315 h 1065315"/>
              <a:gd name="connsiteX0" fmla="*/ 2638445 w 2905789"/>
              <a:gd name="connsiteY0" fmla="*/ 0 h 1060017"/>
              <a:gd name="connsiteX1" fmla="*/ 2638445 w 2905789"/>
              <a:gd name="connsiteY1" fmla="*/ 334265 h 1060017"/>
              <a:gd name="connsiteX2" fmla="*/ 2905789 w 2905789"/>
              <a:gd name="connsiteY2" fmla="*/ 551537 h 1060017"/>
              <a:gd name="connsiteX3" fmla="*/ 2638445 w 2905789"/>
              <a:gd name="connsiteY3" fmla="*/ 752096 h 1060017"/>
              <a:gd name="connsiteX4" fmla="*/ 2642555 w 2905789"/>
              <a:gd name="connsiteY4" fmla="*/ 1060017 h 1060017"/>
              <a:gd name="connsiteX5" fmla="*/ 0 w 2905789"/>
              <a:gd name="connsiteY5" fmla="*/ 1047157 h 1060017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2602669 w 2870013"/>
              <a:gd name="connsiteY6" fmla="*/ 0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469193 w 2870013"/>
              <a:gd name="connsiteY6" fmla="*/ 869364 h 1065315"/>
              <a:gd name="connsiteX7" fmla="*/ 2602669 w 2870013"/>
              <a:gd name="connsiteY7" fmla="*/ 0 h 1065315"/>
              <a:gd name="connsiteX0" fmla="*/ 2607502 w 2874846"/>
              <a:gd name="connsiteY0" fmla="*/ 11276 h 1076591"/>
              <a:gd name="connsiteX1" fmla="*/ 2607502 w 2874846"/>
              <a:gd name="connsiteY1" fmla="*/ 345541 h 1076591"/>
              <a:gd name="connsiteX2" fmla="*/ 2874846 w 2874846"/>
              <a:gd name="connsiteY2" fmla="*/ 562813 h 1076591"/>
              <a:gd name="connsiteX3" fmla="*/ 2607502 w 2874846"/>
              <a:gd name="connsiteY3" fmla="*/ 763372 h 1076591"/>
              <a:gd name="connsiteX4" fmla="*/ 2611612 w 2874846"/>
              <a:gd name="connsiteY4" fmla="*/ 1071293 h 1076591"/>
              <a:gd name="connsiteX5" fmla="*/ 4833 w 2874846"/>
              <a:gd name="connsiteY5" fmla="*/ 1076591 h 1076591"/>
              <a:gd name="connsiteX6" fmla="*/ 0 w 2874846"/>
              <a:gd name="connsiteY6" fmla="*/ 0 h 1076591"/>
              <a:gd name="connsiteX7" fmla="*/ 2607502 w 2874846"/>
              <a:gd name="connsiteY7" fmla="*/ 11276 h 1076591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89 w 2892733"/>
              <a:gd name="connsiteY3" fmla="*/ 754294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90 w 2892733"/>
              <a:gd name="connsiteY3" fmla="*/ 702882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74900"/>
              <a:gd name="connsiteY0" fmla="*/ 2198 h 1067513"/>
              <a:gd name="connsiteX1" fmla="*/ 2625389 w 2874900"/>
              <a:gd name="connsiteY1" fmla="*/ 336463 h 1067513"/>
              <a:gd name="connsiteX2" fmla="*/ 2874900 w 2874900"/>
              <a:gd name="connsiteY2" fmla="*/ 493754 h 1067513"/>
              <a:gd name="connsiteX3" fmla="*/ 2625390 w 2874900"/>
              <a:gd name="connsiteY3" fmla="*/ 702882 h 1067513"/>
              <a:gd name="connsiteX4" fmla="*/ 2629499 w 2874900"/>
              <a:gd name="connsiteY4" fmla="*/ 1062215 h 1067513"/>
              <a:gd name="connsiteX5" fmla="*/ 22720 w 2874900"/>
              <a:gd name="connsiteY5" fmla="*/ 1067513 h 1067513"/>
              <a:gd name="connsiteX6" fmla="*/ 0 w 2874900"/>
              <a:gd name="connsiteY6" fmla="*/ 0 h 1067513"/>
              <a:gd name="connsiteX7" fmla="*/ 2625389 w 2874900"/>
              <a:gd name="connsiteY7" fmla="*/ 2198 h 1067513"/>
              <a:gd name="connsiteX0" fmla="*/ 2625389 w 2883816"/>
              <a:gd name="connsiteY0" fmla="*/ 2198 h 1067513"/>
              <a:gd name="connsiteX1" fmla="*/ 2625389 w 2883816"/>
              <a:gd name="connsiteY1" fmla="*/ 336463 h 1067513"/>
              <a:gd name="connsiteX2" fmla="*/ 2883816 w 2883816"/>
              <a:gd name="connsiteY2" fmla="*/ 536598 h 1067513"/>
              <a:gd name="connsiteX3" fmla="*/ 2625390 w 2883816"/>
              <a:gd name="connsiteY3" fmla="*/ 702882 h 1067513"/>
              <a:gd name="connsiteX4" fmla="*/ 2629499 w 2883816"/>
              <a:gd name="connsiteY4" fmla="*/ 1062215 h 1067513"/>
              <a:gd name="connsiteX5" fmla="*/ 22720 w 2883816"/>
              <a:gd name="connsiteY5" fmla="*/ 1067513 h 1067513"/>
              <a:gd name="connsiteX6" fmla="*/ 0 w 2883816"/>
              <a:gd name="connsiteY6" fmla="*/ 0 h 1067513"/>
              <a:gd name="connsiteX7" fmla="*/ 2625389 w 2883816"/>
              <a:gd name="connsiteY7" fmla="*/ 2198 h 1067513"/>
              <a:gd name="connsiteX0" fmla="*/ 2638335 w 2896762"/>
              <a:gd name="connsiteY0" fmla="*/ 2198 h 1067513"/>
              <a:gd name="connsiteX1" fmla="*/ 2638335 w 2896762"/>
              <a:gd name="connsiteY1" fmla="*/ 336463 h 1067513"/>
              <a:gd name="connsiteX2" fmla="*/ 2896762 w 2896762"/>
              <a:gd name="connsiteY2" fmla="*/ 536598 h 1067513"/>
              <a:gd name="connsiteX3" fmla="*/ 2638336 w 2896762"/>
              <a:gd name="connsiteY3" fmla="*/ 702882 h 1067513"/>
              <a:gd name="connsiteX4" fmla="*/ 2642445 w 2896762"/>
              <a:gd name="connsiteY4" fmla="*/ 1062215 h 1067513"/>
              <a:gd name="connsiteX5" fmla="*/ 0 w 2896762"/>
              <a:gd name="connsiteY5" fmla="*/ 1067513 h 1067513"/>
              <a:gd name="connsiteX6" fmla="*/ 12946 w 2896762"/>
              <a:gd name="connsiteY6" fmla="*/ 0 h 1067513"/>
              <a:gd name="connsiteX7" fmla="*/ 2638335 w 2896762"/>
              <a:gd name="connsiteY7" fmla="*/ 2198 h 1067513"/>
              <a:gd name="connsiteX0" fmla="*/ 2625389 w 2883816"/>
              <a:gd name="connsiteY0" fmla="*/ 2198 h 1084651"/>
              <a:gd name="connsiteX1" fmla="*/ 2625389 w 2883816"/>
              <a:gd name="connsiteY1" fmla="*/ 336463 h 1084651"/>
              <a:gd name="connsiteX2" fmla="*/ 2883816 w 2883816"/>
              <a:gd name="connsiteY2" fmla="*/ 536598 h 1084651"/>
              <a:gd name="connsiteX3" fmla="*/ 2625390 w 2883816"/>
              <a:gd name="connsiteY3" fmla="*/ 702882 h 1084651"/>
              <a:gd name="connsiteX4" fmla="*/ 2629499 w 2883816"/>
              <a:gd name="connsiteY4" fmla="*/ 1062215 h 1084651"/>
              <a:gd name="connsiteX5" fmla="*/ 4887 w 2883816"/>
              <a:gd name="connsiteY5" fmla="*/ 1084651 h 1084651"/>
              <a:gd name="connsiteX6" fmla="*/ 0 w 2883816"/>
              <a:gd name="connsiteY6" fmla="*/ 0 h 1084651"/>
              <a:gd name="connsiteX7" fmla="*/ 2625389 w 2883816"/>
              <a:gd name="connsiteY7" fmla="*/ 2198 h 1084651"/>
              <a:gd name="connsiteX0" fmla="*/ 2638335 w 2896762"/>
              <a:gd name="connsiteY0" fmla="*/ 2198 h 1062215"/>
              <a:gd name="connsiteX1" fmla="*/ 2638335 w 2896762"/>
              <a:gd name="connsiteY1" fmla="*/ 336463 h 1062215"/>
              <a:gd name="connsiteX2" fmla="*/ 2896762 w 2896762"/>
              <a:gd name="connsiteY2" fmla="*/ 536598 h 1062215"/>
              <a:gd name="connsiteX3" fmla="*/ 2638336 w 2896762"/>
              <a:gd name="connsiteY3" fmla="*/ 702882 h 1062215"/>
              <a:gd name="connsiteX4" fmla="*/ 2642445 w 2896762"/>
              <a:gd name="connsiteY4" fmla="*/ 1062215 h 1062215"/>
              <a:gd name="connsiteX5" fmla="*/ 0 w 2896762"/>
              <a:gd name="connsiteY5" fmla="*/ 1058945 h 1062215"/>
              <a:gd name="connsiteX6" fmla="*/ 12946 w 2896762"/>
              <a:gd name="connsiteY6" fmla="*/ 0 h 1062215"/>
              <a:gd name="connsiteX7" fmla="*/ 2638335 w 2896762"/>
              <a:gd name="connsiteY7" fmla="*/ 2198 h 1062215"/>
              <a:gd name="connsiteX0" fmla="*/ 2638335 w 2896762"/>
              <a:gd name="connsiteY0" fmla="*/ 10767 h 1070784"/>
              <a:gd name="connsiteX1" fmla="*/ 2638335 w 2896762"/>
              <a:gd name="connsiteY1" fmla="*/ 345032 h 1070784"/>
              <a:gd name="connsiteX2" fmla="*/ 2896762 w 2896762"/>
              <a:gd name="connsiteY2" fmla="*/ 545167 h 1070784"/>
              <a:gd name="connsiteX3" fmla="*/ 2638336 w 2896762"/>
              <a:gd name="connsiteY3" fmla="*/ 711451 h 1070784"/>
              <a:gd name="connsiteX4" fmla="*/ 2642445 w 2896762"/>
              <a:gd name="connsiteY4" fmla="*/ 1070784 h 1070784"/>
              <a:gd name="connsiteX5" fmla="*/ 0 w 2896762"/>
              <a:gd name="connsiteY5" fmla="*/ 1067514 h 1070784"/>
              <a:gd name="connsiteX6" fmla="*/ 4030 w 2896762"/>
              <a:gd name="connsiteY6" fmla="*/ 0 h 1070784"/>
              <a:gd name="connsiteX7" fmla="*/ 2638335 w 2896762"/>
              <a:gd name="connsiteY7" fmla="*/ 10767 h 1070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96762" h="1070784">
                <a:moveTo>
                  <a:pt x="2638335" y="10767"/>
                </a:moveTo>
                <a:lnTo>
                  <a:pt x="2638335" y="345032"/>
                </a:lnTo>
                <a:lnTo>
                  <a:pt x="2896762" y="545167"/>
                </a:lnTo>
                <a:lnTo>
                  <a:pt x="2638336" y="711451"/>
                </a:lnTo>
                <a:cubicBezTo>
                  <a:pt x="2639706" y="831229"/>
                  <a:pt x="2641075" y="951006"/>
                  <a:pt x="2642445" y="1070784"/>
                </a:cubicBezTo>
                <a:lnTo>
                  <a:pt x="0" y="1067514"/>
                </a:lnTo>
                <a:cubicBezTo>
                  <a:pt x="1343" y="711676"/>
                  <a:pt x="2687" y="355838"/>
                  <a:pt x="4030" y="0"/>
                </a:cubicBezTo>
                <a:lnTo>
                  <a:pt x="2638335" y="1076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2" name="手繪多邊形 41"/>
          <p:cNvSpPr/>
          <p:nvPr/>
        </p:nvSpPr>
        <p:spPr>
          <a:xfrm>
            <a:off x="335826" y="1454098"/>
            <a:ext cx="2660942" cy="1117596"/>
          </a:xfrm>
          <a:custGeom>
            <a:avLst/>
            <a:gdLst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0 w 267344"/>
              <a:gd name="connsiteY4" fmla="*/ 1119787 h 1119787"/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4110 w 267344"/>
              <a:gd name="connsiteY4" fmla="*/ 1060017 h 1119787"/>
              <a:gd name="connsiteX5" fmla="*/ 0 w 267344"/>
              <a:gd name="connsiteY5" fmla="*/ 1119787 h 1119787"/>
              <a:gd name="connsiteX0" fmla="*/ 796005 w 1063349"/>
              <a:gd name="connsiteY0" fmla="*/ 0 h 1065315"/>
              <a:gd name="connsiteX1" fmla="*/ 796005 w 1063349"/>
              <a:gd name="connsiteY1" fmla="*/ 334265 h 1065315"/>
              <a:gd name="connsiteX2" fmla="*/ 1063349 w 1063349"/>
              <a:gd name="connsiteY2" fmla="*/ 551537 h 1065315"/>
              <a:gd name="connsiteX3" fmla="*/ 796005 w 1063349"/>
              <a:gd name="connsiteY3" fmla="*/ 752096 h 1065315"/>
              <a:gd name="connsiteX4" fmla="*/ 800115 w 1063349"/>
              <a:gd name="connsiteY4" fmla="*/ 1060017 h 1065315"/>
              <a:gd name="connsiteX5" fmla="*/ 0 w 1063349"/>
              <a:gd name="connsiteY5" fmla="*/ 1065315 h 1065315"/>
              <a:gd name="connsiteX0" fmla="*/ 2638445 w 2905789"/>
              <a:gd name="connsiteY0" fmla="*/ 0 h 1060017"/>
              <a:gd name="connsiteX1" fmla="*/ 2638445 w 2905789"/>
              <a:gd name="connsiteY1" fmla="*/ 334265 h 1060017"/>
              <a:gd name="connsiteX2" fmla="*/ 2905789 w 2905789"/>
              <a:gd name="connsiteY2" fmla="*/ 551537 h 1060017"/>
              <a:gd name="connsiteX3" fmla="*/ 2638445 w 2905789"/>
              <a:gd name="connsiteY3" fmla="*/ 752096 h 1060017"/>
              <a:gd name="connsiteX4" fmla="*/ 2642555 w 2905789"/>
              <a:gd name="connsiteY4" fmla="*/ 1060017 h 1060017"/>
              <a:gd name="connsiteX5" fmla="*/ 0 w 2905789"/>
              <a:gd name="connsiteY5" fmla="*/ 1047157 h 1060017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2602669 w 2870013"/>
              <a:gd name="connsiteY6" fmla="*/ 0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469193 w 2870013"/>
              <a:gd name="connsiteY6" fmla="*/ 869364 h 1065315"/>
              <a:gd name="connsiteX7" fmla="*/ 2602669 w 2870013"/>
              <a:gd name="connsiteY7" fmla="*/ 0 h 1065315"/>
              <a:gd name="connsiteX0" fmla="*/ 2607502 w 2874846"/>
              <a:gd name="connsiteY0" fmla="*/ 11276 h 1076591"/>
              <a:gd name="connsiteX1" fmla="*/ 2607502 w 2874846"/>
              <a:gd name="connsiteY1" fmla="*/ 345541 h 1076591"/>
              <a:gd name="connsiteX2" fmla="*/ 2874846 w 2874846"/>
              <a:gd name="connsiteY2" fmla="*/ 562813 h 1076591"/>
              <a:gd name="connsiteX3" fmla="*/ 2607502 w 2874846"/>
              <a:gd name="connsiteY3" fmla="*/ 763372 h 1076591"/>
              <a:gd name="connsiteX4" fmla="*/ 2611612 w 2874846"/>
              <a:gd name="connsiteY4" fmla="*/ 1071293 h 1076591"/>
              <a:gd name="connsiteX5" fmla="*/ 4833 w 2874846"/>
              <a:gd name="connsiteY5" fmla="*/ 1076591 h 1076591"/>
              <a:gd name="connsiteX6" fmla="*/ 0 w 2874846"/>
              <a:gd name="connsiteY6" fmla="*/ 0 h 1076591"/>
              <a:gd name="connsiteX7" fmla="*/ 2607502 w 2874846"/>
              <a:gd name="connsiteY7" fmla="*/ 11276 h 1076591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89 w 2892733"/>
              <a:gd name="connsiteY3" fmla="*/ 754294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90 w 2892733"/>
              <a:gd name="connsiteY3" fmla="*/ 702882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74900"/>
              <a:gd name="connsiteY0" fmla="*/ 2198 h 1067513"/>
              <a:gd name="connsiteX1" fmla="*/ 2625389 w 2874900"/>
              <a:gd name="connsiteY1" fmla="*/ 336463 h 1067513"/>
              <a:gd name="connsiteX2" fmla="*/ 2874900 w 2874900"/>
              <a:gd name="connsiteY2" fmla="*/ 493754 h 1067513"/>
              <a:gd name="connsiteX3" fmla="*/ 2625390 w 2874900"/>
              <a:gd name="connsiteY3" fmla="*/ 702882 h 1067513"/>
              <a:gd name="connsiteX4" fmla="*/ 2629499 w 2874900"/>
              <a:gd name="connsiteY4" fmla="*/ 1062215 h 1067513"/>
              <a:gd name="connsiteX5" fmla="*/ 22720 w 2874900"/>
              <a:gd name="connsiteY5" fmla="*/ 1067513 h 1067513"/>
              <a:gd name="connsiteX6" fmla="*/ 0 w 2874900"/>
              <a:gd name="connsiteY6" fmla="*/ 0 h 1067513"/>
              <a:gd name="connsiteX7" fmla="*/ 2625389 w 2874900"/>
              <a:gd name="connsiteY7" fmla="*/ 2198 h 1067513"/>
              <a:gd name="connsiteX0" fmla="*/ 2625389 w 2883816"/>
              <a:gd name="connsiteY0" fmla="*/ 2198 h 1067513"/>
              <a:gd name="connsiteX1" fmla="*/ 2625389 w 2883816"/>
              <a:gd name="connsiteY1" fmla="*/ 336463 h 1067513"/>
              <a:gd name="connsiteX2" fmla="*/ 2883816 w 2883816"/>
              <a:gd name="connsiteY2" fmla="*/ 536598 h 1067513"/>
              <a:gd name="connsiteX3" fmla="*/ 2625390 w 2883816"/>
              <a:gd name="connsiteY3" fmla="*/ 702882 h 1067513"/>
              <a:gd name="connsiteX4" fmla="*/ 2629499 w 2883816"/>
              <a:gd name="connsiteY4" fmla="*/ 1062215 h 1067513"/>
              <a:gd name="connsiteX5" fmla="*/ 22720 w 2883816"/>
              <a:gd name="connsiteY5" fmla="*/ 1067513 h 1067513"/>
              <a:gd name="connsiteX6" fmla="*/ 0 w 2883816"/>
              <a:gd name="connsiteY6" fmla="*/ 0 h 1067513"/>
              <a:gd name="connsiteX7" fmla="*/ 2625389 w 2883816"/>
              <a:gd name="connsiteY7" fmla="*/ 2198 h 1067513"/>
              <a:gd name="connsiteX0" fmla="*/ 2638335 w 2896762"/>
              <a:gd name="connsiteY0" fmla="*/ 2198 h 1067513"/>
              <a:gd name="connsiteX1" fmla="*/ 2638335 w 2896762"/>
              <a:gd name="connsiteY1" fmla="*/ 336463 h 1067513"/>
              <a:gd name="connsiteX2" fmla="*/ 2896762 w 2896762"/>
              <a:gd name="connsiteY2" fmla="*/ 536598 h 1067513"/>
              <a:gd name="connsiteX3" fmla="*/ 2638336 w 2896762"/>
              <a:gd name="connsiteY3" fmla="*/ 702882 h 1067513"/>
              <a:gd name="connsiteX4" fmla="*/ 2642445 w 2896762"/>
              <a:gd name="connsiteY4" fmla="*/ 1062215 h 1067513"/>
              <a:gd name="connsiteX5" fmla="*/ 0 w 2896762"/>
              <a:gd name="connsiteY5" fmla="*/ 1067513 h 1067513"/>
              <a:gd name="connsiteX6" fmla="*/ 12946 w 2896762"/>
              <a:gd name="connsiteY6" fmla="*/ 0 h 1067513"/>
              <a:gd name="connsiteX7" fmla="*/ 2638335 w 2896762"/>
              <a:gd name="connsiteY7" fmla="*/ 2198 h 1067513"/>
              <a:gd name="connsiteX0" fmla="*/ 2625389 w 2883816"/>
              <a:gd name="connsiteY0" fmla="*/ 2198 h 1084651"/>
              <a:gd name="connsiteX1" fmla="*/ 2625389 w 2883816"/>
              <a:gd name="connsiteY1" fmla="*/ 336463 h 1084651"/>
              <a:gd name="connsiteX2" fmla="*/ 2883816 w 2883816"/>
              <a:gd name="connsiteY2" fmla="*/ 536598 h 1084651"/>
              <a:gd name="connsiteX3" fmla="*/ 2625390 w 2883816"/>
              <a:gd name="connsiteY3" fmla="*/ 702882 h 1084651"/>
              <a:gd name="connsiteX4" fmla="*/ 2629499 w 2883816"/>
              <a:gd name="connsiteY4" fmla="*/ 1062215 h 1084651"/>
              <a:gd name="connsiteX5" fmla="*/ 4887 w 2883816"/>
              <a:gd name="connsiteY5" fmla="*/ 1084651 h 1084651"/>
              <a:gd name="connsiteX6" fmla="*/ 0 w 2883816"/>
              <a:gd name="connsiteY6" fmla="*/ 0 h 1084651"/>
              <a:gd name="connsiteX7" fmla="*/ 2625389 w 2883816"/>
              <a:gd name="connsiteY7" fmla="*/ 2198 h 1084651"/>
              <a:gd name="connsiteX0" fmla="*/ 2638335 w 2896762"/>
              <a:gd name="connsiteY0" fmla="*/ 2198 h 1062215"/>
              <a:gd name="connsiteX1" fmla="*/ 2638335 w 2896762"/>
              <a:gd name="connsiteY1" fmla="*/ 336463 h 1062215"/>
              <a:gd name="connsiteX2" fmla="*/ 2896762 w 2896762"/>
              <a:gd name="connsiteY2" fmla="*/ 536598 h 1062215"/>
              <a:gd name="connsiteX3" fmla="*/ 2638336 w 2896762"/>
              <a:gd name="connsiteY3" fmla="*/ 702882 h 1062215"/>
              <a:gd name="connsiteX4" fmla="*/ 2642445 w 2896762"/>
              <a:gd name="connsiteY4" fmla="*/ 1062215 h 1062215"/>
              <a:gd name="connsiteX5" fmla="*/ 0 w 2896762"/>
              <a:gd name="connsiteY5" fmla="*/ 1058945 h 1062215"/>
              <a:gd name="connsiteX6" fmla="*/ 12946 w 2896762"/>
              <a:gd name="connsiteY6" fmla="*/ 0 h 1062215"/>
              <a:gd name="connsiteX7" fmla="*/ 2638335 w 2896762"/>
              <a:gd name="connsiteY7" fmla="*/ 2198 h 1062215"/>
              <a:gd name="connsiteX0" fmla="*/ 2638335 w 2896762"/>
              <a:gd name="connsiteY0" fmla="*/ 10767 h 1070784"/>
              <a:gd name="connsiteX1" fmla="*/ 2638335 w 2896762"/>
              <a:gd name="connsiteY1" fmla="*/ 345032 h 1070784"/>
              <a:gd name="connsiteX2" fmla="*/ 2896762 w 2896762"/>
              <a:gd name="connsiteY2" fmla="*/ 545167 h 1070784"/>
              <a:gd name="connsiteX3" fmla="*/ 2638336 w 2896762"/>
              <a:gd name="connsiteY3" fmla="*/ 711451 h 1070784"/>
              <a:gd name="connsiteX4" fmla="*/ 2642445 w 2896762"/>
              <a:gd name="connsiteY4" fmla="*/ 1070784 h 1070784"/>
              <a:gd name="connsiteX5" fmla="*/ 0 w 2896762"/>
              <a:gd name="connsiteY5" fmla="*/ 1067514 h 1070784"/>
              <a:gd name="connsiteX6" fmla="*/ 4030 w 2896762"/>
              <a:gd name="connsiteY6" fmla="*/ 0 h 1070784"/>
              <a:gd name="connsiteX7" fmla="*/ 2638335 w 2896762"/>
              <a:gd name="connsiteY7" fmla="*/ 10767 h 1070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96762" h="1070784">
                <a:moveTo>
                  <a:pt x="2638335" y="10767"/>
                </a:moveTo>
                <a:lnTo>
                  <a:pt x="2638335" y="345032"/>
                </a:lnTo>
                <a:lnTo>
                  <a:pt x="2896762" y="545167"/>
                </a:lnTo>
                <a:lnTo>
                  <a:pt x="2638336" y="711451"/>
                </a:lnTo>
                <a:cubicBezTo>
                  <a:pt x="2639706" y="831229"/>
                  <a:pt x="2641075" y="951006"/>
                  <a:pt x="2642445" y="1070784"/>
                </a:cubicBezTo>
                <a:lnTo>
                  <a:pt x="0" y="1067514"/>
                </a:lnTo>
                <a:cubicBezTo>
                  <a:pt x="1343" y="711676"/>
                  <a:pt x="2687" y="355838"/>
                  <a:pt x="4030" y="0"/>
                </a:cubicBezTo>
                <a:lnTo>
                  <a:pt x="2638335" y="10767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3" name="矩形 42"/>
          <p:cNvSpPr/>
          <p:nvPr/>
        </p:nvSpPr>
        <p:spPr>
          <a:xfrm>
            <a:off x="474660" y="3160503"/>
            <a:ext cx="46233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600" b="1" dirty="0" smtClean="0">
                <a:solidFill>
                  <a:schemeClr val="bg1">
                    <a:lumMod val="85000"/>
                  </a:schemeClr>
                </a:solidFill>
                <a:latin typeface="+mn-lt"/>
                <a:ea typeface="微軟正黑體"/>
                <a:cs typeface="微軟正黑體"/>
              </a:rPr>
              <a:t>Create the required framework containers in Container Station and start your first AI application.</a:t>
            </a:r>
          </a:p>
        </p:txBody>
      </p:sp>
      <p:sp>
        <p:nvSpPr>
          <p:cNvPr id="44" name="矩形 43"/>
          <p:cNvSpPr/>
          <p:nvPr/>
        </p:nvSpPr>
        <p:spPr>
          <a:xfrm>
            <a:off x="444093" y="1692916"/>
            <a:ext cx="22570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600" b="1" dirty="0" smtClean="0">
                <a:solidFill>
                  <a:schemeClr val="bg1"/>
                </a:solidFill>
                <a:latin typeface="+mn-lt"/>
                <a:ea typeface="微軟正黑體"/>
                <a:cs typeface="微軟正黑體"/>
              </a:rPr>
              <a:t>Install and run </a:t>
            </a:r>
            <a:r>
              <a:rPr lang="en-US" altLang="zh-TW" sz="1600" b="1" dirty="0" err="1" smtClean="0">
                <a:solidFill>
                  <a:schemeClr val="bg1"/>
                </a:solidFill>
                <a:latin typeface="+mn-lt"/>
                <a:ea typeface="微軟正黑體"/>
                <a:cs typeface="微軟正黑體"/>
              </a:rPr>
              <a:t>QuAI</a:t>
            </a:r>
            <a:r>
              <a:rPr lang="en-US" altLang="zh-TW" sz="1600" b="1" dirty="0" smtClean="0">
                <a:solidFill>
                  <a:schemeClr val="bg1"/>
                </a:solidFill>
                <a:latin typeface="+mn-lt"/>
                <a:ea typeface="微軟正黑體"/>
                <a:cs typeface="微軟正黑體"/>
              </a:rPr>
              <a:t> from App Center inside QTS.</a:t>
            </a:r>
          </a:p>
        </p:txBody>
      </p:sp>
      <p:sp>
        <p:nvSpPr>
          <p:cNvPr id="45" name="矩形 44"/>
          <p:cNvSpPr/>
          <p:nvPr/>
        </p:nvSpPr>
        <p:spPr>
          <a:xfrm>
            <a:off x="3110308" y="1692916"/>
            <a:ext cx="21612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Hant" sz="1600" b="1" dirty="0" smtClean="0">
                <a:solidFill>
                  <a:schemeClr val="bg1">
                    <a:lumMod val="85000"/>
                  </a:schemeClr>
                </a:solidFill>
                <a:latin typeface="+mn-lt"/>
                <a:ea typeface="微軟正黑體"/>
                <a:cs typeface="微軟正黑體"/>
              </a:rPr>
              <a:t>Insert a compatible graphics card into the NAS.</a:t>
            </a:r>
          </a:p>
        </p:txBody>
      </p:sp>
      <p:sp>
        <p:nvSpPr>
          <p:cNvPr id="46" name="矩形 45"/>
          <p:cNvSpPr/>
          <p:nvPr/>
        </p:nvSpPr>
        <p:spPr>
          <a:xfrm>
            <a:off x="5667092" y="1689841"/>
            <a:ext cx="28118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600" b="1" dirty="0" smtClean="0">
                <a:solidFill>
                  <a:schemeClr val="bg1">
                    <a:lumMod val="85000"/>
                  </a:schemeClr>
                </a:solidFill>
                <a:latin typeface="+mn-lt"/>
                <a:ea typeface="微軟正黑體"/>
                <a:cs typeface="微軟正黑體"/>
              </a:rPr>
              <a:t>Install drivers for the graphics card from App Center inside QTS.</a:t>
            </a:r>
          </a:p>
        </p:txBody>
      </p:sp>
      <p:sp>
        <p:nvSpPr>
          <p:cNvPr id="47" name="矩形 46"/>
          <p:cNvSpPr/>
          <p:nvPr/>
        </p:nvSpPr>
        <p:spPr>
          <a:xfrm>
            <a:off x="5633667" y="3160991"/>
            <a:ext cx="2845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600" b="1" dirty="0" smtClean="0">
                <a:solidFill>
                  <a:schemeClr val="bg1">
                    <a:lumMod val="85000"/>
                  </a:schemeClr>
                </a:solidFill>
                <a:latin typeface="+mn-lt"/>
                <a:ea typeface="微軟正黑體"/>
                <a:cs typeface="微軟正黑體"/>
              </a:rPr>
              <a:t>Set the GPU allocation to QTS.</a:t>
            </a:r>
          </a:p>
        </p:txBody>
      </p:sp>
      <p:grpSp>
        <p:nvGrpSpPr>
          <p:cNvPr id="48" name="群組 47"/>
          <p:cNvGrpSpPr/>
          <p:nvPr/>
        </p:nvGrpSpPr>
        <p:grpSpPr>
          <a:xfrm>
            <a:off x="5387722" y="2621756"/>
            <a:ext cx="608304" cy="612000"/>
            <a:chOff x="303371" y="993365"/>
            <a:chExt cx="608304" cy="612000"/>
          </a:xfrm>
        </p:grpSpPr>
        <p:sp>
          <p:nvSpPr>
            <p:cNvPr id="49" name="Shape 152"/>
            <p:cNvSpPr/>
            <p:nvPr/>
          </p:nvSpPr>
          <p:spPr>
            <a:xfrm>
              <a:off x="303371" y="993365"/>
              <a:ext cx="608304" cy="612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Shape 153"/>
            <p:cNvSpPr/>
            <p:nvPr/>
          </p:nvSpPr>
          <p:spPr>
            <a:xfrm>
              <a:off x="371675" y="1029365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Shape 154"/>
            <p:cNvSpPr txBox="1"/>
            <p:nvPr/>
          </p:nvSpPr>
          <p:spPr>
            <a:xfrm>
              <a:off x="427282" y="1076246"/>
              <a:ext cx="42878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2800" b="1" i="0" u="none" strike="noStrike" cap="none" dirty="0" smtClean="0">
                  <a:solidFill>
                    <a:schemeClr val="bg1">
                      <a:lumMod val="7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lang="en" sz="2800" b="1" i="0" u="none" strike="noStrike" cap="none" dirty="0">
                <a:solidFill>
                  <a:schemeClr val="bg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" name="群組 51"/>
          <p:cNvGrpSpPr/>
          <p:nvPr/>
        </p:nvGrpSpPr>
        <p:grpSpPr>
          <a:xfrm>
            <a:off x="2783018" y="1113742"/>
            <a:ext cx="608304" cy="612000"/>
            <a:chOff x="303371" y="993365"/>
            <a:chExt cx="608304" cy="612000"/>
          </a:xfrm>
        </p:grpSpPr>
        <p:sp>
          <p:nvSpPr>
            <p:cNvPr id="53" name="Shape 152"/>
            <p:cNvSpPr/>
            <p:nvPr/>
          </p:nvSpPr>
          <p:spPr>
            <a:xfrm>
              <a:off x="303371" y="993365"/>
              <a:ext cx="608304" cy="612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Shape 153"/>
            <p:cNvSpPr/>
            <p:nvPr/>
          </p:nvSpPr>
          <p:spPr>
            <a:xfrm>
              <a:off x="371675" y="1029365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Shape 154"/>
            <p:cNvSpPr txBox="1"/>
            <p:nvPr/>
          </p:nvSpPr>
          <p:spPr>
            <a:xfrm>
              <a:off x="427282" y="1076246"/>
              <a:ext cx="42878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2800" b="1" i="0" u="none" strike="noStrike" cap="none" dirty="0" smtClean="0">
                  <a:solidFill>
                    <a:schemeClr val="bg1">
                      <a:lumMod val="7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lang="en" sz="2800" b="1" i="0" u="none" strike="noStrike" cap="none" dirty="0">
                <a:solidFill>
                  <a:schemeClr val="bg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" name="群組 55"/>
          <p:cNvGrpSpPr/>
          <p:nvPr/>
        </p:nvGrpSpPr>
        <p:grpSpPr>
          <a:xfrm>
            <a:off x="359760" y="1113742"/>
            <a:ext cx="608304" cy="612000"/>
            <a:chOff x="303371" y="993365"/>
            <a:chExt cx="608304" cy="612000"/>
          </a:xfrm>
        </p:grpSpPr>
        <p:sp>
          <p:nvSpPr>
            <p:cNvPr id="57" name="Shape 152"/>
            <p:cNvSpPr/>
            <p:nvPr/>
          </p:nvSpPr>
          <p:spPr>
            <a:xfrm>
              <a:off x="303371" y="993365"/>
              <a:ext cx="608304" cy="612000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Shape 153"/>
            <p:cNvSpPr/>
            <p:nvPr/>
          </p:nvSpPr>
          <p:spPr>
            <a:xfrm>
              <a:off x="371675" y="1029365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Shape 154"/>
            <p:cNvSpPr txBox="1"/>
            <p:nvPr/>
          </p:nvSpPr>
          <p:spPr>
            <a:xfrm>
              <a:off x="427282" y="1076246"/>
              <a:ext cx="42878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2800" b="1" i="0" u="none" strike="noStrike" cap="none" dirty="0" smtClean="0">
                  <a:solidFill>
                    <a:schemeClr val="accent5">
                      <a:lumMod val="7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lang="en" sz="2800" b="1" i="0" u="none" strike="noStrike" cap="none" dirty="0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" name="群組 59"/>
          <p:cNvGrpSpPr/>
          <p:nvPr/>
        </p:nvGrpSpPr>
        <p:grpSpPr>
          <a:xfrm>
            <a:off x="5364088" y="1113742"/>
            <a:ext cx="608304" cy="612000"/>
            <a:chOff x="303371" y="993365"/>
            <a:chExt cx="608304" cy="612000"/>
          </a:xfrm>
        </p:grpSpPr>
        <p:sp>
          <p:nvSpPr>
            <p:cNvPr id="61" name="Shape 152"/>
            <p:cNvSpPr/>
            <p:nvPr/>
          </p:nvSpPr>
          <p:spPr>
            <a:xfrm>
              <a:off x="303371" y="993365"/>
              <a:ext cx="608304" cy="612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Shape 153"/>
            <p:cNvSpPr/>
            <p:nvPr/>
          </p:nvSpPr>
          <p:spPr>
            <a:xfrm>
              <a:off x="371675" y="1029365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Shape 154"/>
            <p:cNvSpPr txBox="1"/>
            <p:nvPr/>
          </p:nvSpPr>
          <p:spPr>
            <a:xfrm>
              <a:off x="427282" y="1076246"/>
              <a:ext cx="42878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2800" b="1" i="0" u="none" strike="noStrike" cap="none" dirty="0" smtClean="0">
                  <a:solidFill>
                    <a:schemeClr val="bg1">
                      <a:lumMod val="7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lang="en" sz="2800" b="1" i="0" u="none" strike="noStrike" cap="none" dirty="0">
                <a:solidFill>
                  <a:schemeClr val="bg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" name="群組 63"/>
          <p:cNvGrpSpPr/>
          <p:nvPr/>
        </p:nvGrpSpPr>
        <p:grpSpPr>
          <a:xfrm>
            <a:off x="359760" y="2603870"/>
            <a:ext cx="608304" cy="612000"/>
            <a:chOff x="303371" y="993365"/>
            <a:chExt cx="608304" cy="612000"/>
          </a:xfrm>
        </p:grpSpPr>
        <p:sp>
          <p:nvSpPr>
            <p:cNvPr id="65" name="Shape 152"/>
            <p:cNvSpPr/>
            <p:nvPr/>
          </p:nvSpPr>
          <p:spPr>
            <a:xfrm>
              <a:off x="303371" y="993365"/>
              <a:ext cx="608304" cy="612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Shape 153"/>
            <p:cNvSpPr/>
            <p:nvPr/>
          </p:nvSpPr>
          <p:spPr>
            <a:xfrm>
              <a:off x="371675" y="1029365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Shape 154"/>
            <p:cNvSpPr txBox="1"/>
            <p:nvPr/>
          </p:nvSpPr>
          <p:spPr>
            <a:xfrm>
              <a:off x="427282" y="1076246"/>
              <a:ext cx="42878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2800" b="1" i="0" u="none" strike="noStrike" cap="none" dirty="0" smtClean="0">
                  <a:solidFill>
                    <a:schemeClr val="bg1">
                      <a:lumMod val="7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lang="en" sz="2800" b="1" i="0" u="none" strike="noStrike" cap="none" dirty="0">
                <a:solidFill>
                  <a:schemeClr val="bg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82" name="Picture 14" descr="C:\Users\Amol Narkhede\Downloads\PicpicBK\Image 02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076430">
            <a:off x="85007" y="1142065"/>
            <a:ext cx="3452010" cy="138401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Everyone is talking about AI</a:t>
            </a:r>
            <a:endParaRPr lang="en-US" dirty="0"/>
          </a:p>
        </p:txBody>
      </p:sp>
      <p:pic>
        <p:nvPicPr>
          <p:cNvPr id="32770" name="Picture 2" descr="C:\Users\Amol Narkhede\Downloads\PicpicBK\Image 02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824117">
            <a:off x="19439" y="3445422"/>
            <a:ext cx="4777124" cy="739102"/>
          </a:xfrm>
          <a:prstGeom prst="rect">
            <a:avLst/>
          </a:prstGeom>
          <a:noFill/>
        </p:spPr>
      </p:pic>
      <p:pic>
        <p:nvPicPr>
          <p:cNvPr id="32771" name="Picture 3" descr="C:\Users\Amol Narkhede\Downloads\PicpicBK\Image 01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6670" y="3125449"/>
            <a:ext cx="5715868" cy="808432"/>
          </a:xfrm>
          <a:prstGeom prst="rect">
            <a:avLst/>
          </a:prstGeom>
          <a:noFill/>
        </p:spPr>
      </p:pic>
      <p:pic>
        <p:nvPicPr>
          <p:cNvPr id="32775" name="Picture 7" descr="C:\Users\Amol Narkhede\Downloads\PicpicBK\Image 016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668409">
            <a:off x="5455063" y="1080294"/>
            <a:ext cx="4428586" cy="1312174"/>
          </a:xfrm>
          <a:prstGeom prst="rect">
            <a:avLst/>
          </a:prstGeom>
          <a:noFill/>
        </p:spPr>
      </p:pic>
      <p:pic>
        <p:nvPicPr>
          <p:cNvPr id="32780" name="Picture 12" descr="C:\Users\Amol Narkhede\Downloads\PicpicBK\Image 020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399945">
            <a:off x="3604269" y="1865995"/>
            <a:ext cx="5137980" cy="971204"/>
          </a:xfrm>
          <a:prstGeom prst="rect">
            <a:avLst/>
          </a:prstGeom>
          <a:noFill/>
        </p:spPr>
      </p:pic>
      <p:pic>
        <p:nvPicPr>
          <p:cNvPr id="32781" name="Picture 13" descr="C:\Users\Amol Narkhede\Downloads\PicpicBK\Image 0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13294" y="2292337"/>
            <a:ext cx="5428840" cy="833112"/>
          </a:xfrm>
          <a:prstGeom prst="rect">
            <a:avLst/>
          </a:prstGeom>
          <a:noFill/>
        </p:spPr>
      </p:pic>
      <p:pic>
        <p:nvPicPr>
          <p:cNvPr id="32783" name="Picture 1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4073844"/>
            <a:ext cx="5713095" cy="815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7" name="Picture 9" descr="C:\Users\Amol Narkhede\Downloads\PicpicBK\Image 017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20832358">
            <a:off x="4929971" y="3600040"/>
            <a:ext cx="4221264" cy="9816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7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7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2800" dirty="0" smtClean="0"/>
              <a:t>Install and run </a:t>
            </a:r>
            <a:r>
              <a:rPr lang="en-US" sz="2800" dirty="0" err="1" smtClean="0"/>
              <a:t>QuAI</a:t>
            </a:r>
            <a:r>
              <a:rPr lang="en-US" sz="2800" dirty="0" smtClean="0"/>
              <a:t> from App Center inside QTS</a:t>
            </a:r>
            <a:endParaRPr lang="en-US" sz="28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alphaModFix amt="64000"/>
          </a:blip>
          <a:srcRect/>
          <a:stretch/>
        </p:blipFill>
        <p:spPr bwMode="auto">
          <a:xfrm>
            <a:off x="285719" y="1280040"/>
            <a:ext cx="4403597" cy="216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alphaModFix/>
          </a:blip>
          <a:srcRect b="87588"/>
          <a:stretch/>
        </p:blipFill>
        <p:spPr bwMode="auto">
          <a:xfrm>
            <a:off x="288872" y="1280040"/>
            <a:ext cx="4403597" cy="268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 descr="D:\QuAI\ProductSpecifications\UI_Designs\download_2017-12-20_18-21-14\v2_171220\slice\QuAI_App_logo\qpkg_256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85590" y="3108370"/>
            <a:ext cx="306090" cy="306090"/>
          </a:xfrm>
          <a:prstGeom prst="rect">
            <a:avLst/>
          </a:prstGeom>
          <a:noFill/>
        </p:spPr>
      </p:pic>
      <p:sp>
        <p:nvSpPr>
          <p:cNvPr id="13" name="矩形 8"/>
          <p:cNvSpPr/>
          <p:nvPr/>
        </p:nvSpPr>
        <p:spPr>
          <a:xfrm>
            <a:off x="1691681" y="1271897"/>
            <a:ext cx="729548" cy="3211756"/>
          </a:xfrm>
          <a:custGeom>
            <a:avLst/>
            <a:gdLst>
              <a:gd name="connsiteX0" fmla="*/ 0 w 589015"/>
              <a:gd name="connsiteY0" fmla="*/ 0 h 640522"/>
              <a:gd name="connsiteX1" fmla="*/ 589015 w 589015"/>
              <a:gd name="connsiteY1" fmla="*/ 0 h 640522"/>
              <a:gd name="connsiteX2" fmla="*/ 589015 w 589015"/>
              <a:gd name="connsiteY2" fmla="*/ 640522 h 640522"/>
              <a:gd name="connsiteX3" fmla="*/ 0 w 589015"/>
              <a:gd name="connsiteY3" fmla="*/ 640522 h 640522"/>
              <a:gd name="connsiteX4" fmla="*/ 0 w 589015"/>
              <a:gd name="connsiteY4" fmla="*/ 0 h 640522"/>
              <a:gd name="connsiteX0" fmla="*/ 0 w 611102"/>
              <a:gd name="connsiteY0" fmla="*/ 0 h 762000"/>
              <a:gd name="connsiteX1" fmla="*/ 611102 w 611102"/>
              <a:gd name="connsiteY1" fmla="*/ 121478 h 762000"/>
              <a:gd name="connsiteX2" fmla="*/ 611102 w 611102"/>
              <a:gd name="connsiteY2" fmla="*/ 762000 h 762000"/>
              <a:gd name="connsiteX3" fmla="*/ 22087 w 611102"/>
              <a:gd name="connsiteY3" fmla="*/ 762000 h 762000"/>
              <a:gd name="connsiteX4" fmla="*/ 0 w 611102"/>
              <a:gd name="connsiteY4" fmla="*/ 0 h 762000"/>
              <a:gd name="connsiteX0" fmla="*/ 0 w 655275"/>
              <a:gd name="connsiteY0" fmla="*/ 0 h 1347305"/>
              <a:gd name="connsiteX1" fmla="*/ 611102 w 655275"/>
              <a:gd name="connsiteY1" fmla="*/ 121478 h 1347305"/>
              <a:gd name="connsiteX2" fmla="*/ 655275 w 655275"/>
              <a:gd name="connsiteY2" fmla="*/ 1347305 h 1347305"/>
              <a:gd name="connsiteX3" fmla="*/ 22087 w 655275"/>
              <a:gd name="connsiteY3" fmla="*/ 762000 h 1347305"/>
              <a:gd name="connsiteX4" fmla="*/ 0 w 655275"/>
              <a:gd name="connsiteY4" fmla="*/ 0 h 1347305"/>
              <a:gd name="connsiteX0" fmla="*/ 0 w 655275"/>
              <a:gd name="connsiteY0" fmla="*/ 2020957 h 3368262"/>
              <a:gd name="connsiteX1" fmla="*/ 600059 w 655275"/>
              <a:gd name="connsiteY1" fmla="*/ 0 h 3368262"/>
              <a:gd name="connsiteX2" fmla="*/ 655275 w 655275"/>
              <a:gd name="connsiteY2" fmla="*/ 3368262 h 3368262"/>
              <a:gd name="connsiteX3" fmla="*/ 22087 w 655275"/>
              <a:gd name="connsiteY3" fmla="*/ 2782957 h 3368262"/>
              <a:gd name="connsiteX4" fmla="*/ 0 w 655275"/>
              <a:gd name="connsiteY4" fmla="*/ 2020957 h 3368262"/>
              <a:gd name="connsiteX0" fmla="*/ 0 w 611101"/>
              <a:gd name="connsiteY0" fmla="*/ 2020957 h 3368262"/>
              <a:gd name="connsiteX1" fmla="*/ 600059 w 611101"/>
              <a:gd name="connsiteY1" fmla="*/ 0 h 3368262"/>
              <a:gd name="connsiteX2" fmla="*/ 611101 w 611101"/>
              <a:gd name="connsiteY2" fmla="*/ 3368262 h 3368262"/>
              <a:gd name="connsiteX3" fmla="*/ 22087 w 611101"/>
              <a:gd name="connsiteY3" fmla="*/ 2782957 h 3368262"/>
              <a:gd name="connsiteX4" fmla="*/ 0 w 611101"/>
              <a:gd name="connsiteY4" fmla="*/ 2020957 h 3368262"/>
              <a:gd name="connsiteX0" fmla="*/ 0 w 611101"/>
              <a:gd name="connsiteY0" fmla="*/ 2020957 h 3368262"/>
              <a:gd name="connsiteX1" fmla="*/ 600059 w 611101"/>
              <a:gd name="connsiteY1" fmla="*/ 0 h 3368262"/>
              <a:gd name="connsiteX2" fmla="*/ 611101 w 611101"/>
              <a:gd name="connsiteY2" fmla="*/ 3368262 h 3368262"/>
              <a:gd name="connsiteX3" fmla="*/ 11044 w 611101"/>
              <a:gd name="connsiteY3" fmla="*/ 2396436 h 3368262"/>
              <a:gd name="connsiteX4" fmla="*/ 0 w 611101"/>
              <a:gd name="connsiteY4" fmla="*/ 2020957 h 3368262"/>
              <a:gd name="connsiteX0" fmla="*/ 0 w 611101"/>
              <a:gd name="connsiteY0" fmla="*/ 2020957 h 3368262"/>
              <a:gd name="connsiteX1" fmla="*/ 600059 w 611101"/>
              <a:gd name="connsiteY1" fmla="*/ 0 h 3368262"/>
              <a:gd name="connsiteX2" fmla="*/ 611101 w 611101"/>
              <a:gd name="connsiteY2" fmla="*/ 3368262 h 3368262"/>
              <a:gd name="connsiteX3" fmla="*/ 11560 w 611101"/>
              <a:gd name="connsiteY3" fmla="*/ 2244726 h 3368262"/>
              <a:gd name="connsiteX4" fmla="*/ 19099 w 611101"/>
              <a:gd name="connsiteY4" fmla="*/ 2432465 h 3368262"/>
              <a:gd name="connsiteX5" fmla="*/ 0 w 611101"/>
              <a:gd name="connsiteY5" fmla="*/ 2020957 h 3368262"/>
              <a:gd name="connsiteX0" fmla="*/ 0 w 618640"/>
              <a:gd name="connsiteY0" fmla="*/ 1877392 h 3368262"/>
              <a:gd name="connsiteX1" fmla="*/ 607598 w 618640"/>
              <a:gd name="connsiteY1" fmla="*/ 0 h 3368262"/>
              <a:gd name="connsiteX2" fmla="*/ 618640 w 618640"/>
              <a:gd name="connsiteY2" fmla="*/ 3368262 h 3368262"/>
              <a:gd name="connsiteX3" fmla="*/ 19099 w 618640"/>
              <a:gd name="connsiteY3" fmla="*/ 2244726 h 3368262"/>
              <a:gd name="connsiteX4" fmla="*/ 26638 w 618640"/>
              <a:gd name="connsiteY4" fmla="*/ 2432465 h 3368262"/>
              <a:gd name="connsiteX5" fmla="*/ 0 w 618640"/>
              <a:gd name="connsiteY5" fmla="*/ 1877392 h 3368262"/>
              <a:gd name="connsiteX0" fmla="*/ 0 w 603561"/>
              <a:gd name="connsiteY0" fmla="*/ 1998870 h 3368262"/>
              <a:gd name="connsiteX1" fmla="*/ 592519 w 603561"/>
              <a:gd name="connsiteY1" fmla="*/ 0 h 3368262"/>
              <a:gd name="connsiteX2" fmla="*/ 603561 w 603561"/>
              <a:gd name="connsiteY2" fmla="*/ 3368262 h 3368262"/>
              <a:gd name="connsiteX3" fmla="*/ 4020 w 603561"/>
              <a:gd name="connsiteY3" fmla="*/ 2244726 h 3368262"/>
              <a:gd name="connsiteX4" fmla="*/ 11559 w 603561"/>
              <a:gd name="connsiteY4" fmla="*/ 2432465 h 3368262"/>
              <a:gd name="connsiteX5" fmla="*/ 0 w 603561"/>
              <a:gd name="connsiteY5" fmla="*/ 1998870 h 3368262"/>
              <a:gd name="connsiteX0" fmla="*/ 0 w 637986"/>
              <a:gd name="connsiteY0" fmla="*/ 2032001 h 3401393"/>
              <a:gd name="connsiteX1" fmla="*/ 637755 w 637986"/>
              <a:gd name="connsiteY1" fmla="*/ 0 h 3401393"/>
              <a:gd name="connsiteX2" fmla="*/ 603561 w 637986"/>
              <a:gd name="connsiteY2" fmla="*/ 3401393 h 3401393"/>
              <a:gd name="connsiteX3" fmla="*/ 4020 w 637986"/>
              <a:gd name="connsiteY3" fmla="*/ 2277857 h 3401393"/>
              <a:gd name="connsiteX4" fmla="*/ 11559 w 637986"/>
              <a:gd name="connsiteY4" fmla="*/ 2465596 h 3401393"/>
              <a:gd name="connsiteX5" fmla="*/ 0 w 637986"/>
              <a:gd name="connsiteY5" fmla="*/ 2032001 h 3401393"/>
              <a:gd name="connsiteX0" fmla="*/ 0 w 648798"/>
              <a:gd name="connsiteY0" fmla="*/ 2032001 h 3379306"/>
              <a:gd name="connsiteX1" fmla="*/ 637755 w 648798"/>
              <a:gd name="connsiteY1" fmla="*/ 0 h 3379306"/>
              <a:gd name="connsiteX2" fmla="*/ 648798 w 648798"/>
              <a:gd name="connsiteY2" fmla="*/ 3379306 h 3379306"/>
              <a:gd name="connsiteX3" fmla="*/ 4020 w 648798"/>
              <a:gd name="connsiteY3" fmla="*/ 2277857 h 3379306"/>
              <a:gd name="connsiteX4" fmla="*/ 11559 w 648798"/>
              <a:gd name="connsiteY4" fmla="*/ 2465596 h 3379306"/>
              <a:gd name="connsiteX5" fmla="*/ 0 w 648798"/>
              <a:gd name="connsiteY5" fmla="*/ 2032001 h 3379306"/>
              <a:gd name="connsiteX0" fmla="*/ 0 w 662525"/>
              <a:gd name="connsiteY0" fmla="*/ 1987827 h 3335132"/>
              <a:gd name="connsiteX1" fmla="*/ 662084 w 662525"/>
              <a:gd name="connsiteY1" fmla="*/ 0 h 3335132"/>
              <a:gd name="connsiteX2" fmla="*/ 648798 w 662525"/>
              <a:gd name="connsiteY2" fmla="*/ 3335132 h 3335132"/>
              <a:gd name="connsiteX3" fmla="*/ 4020 w 662525"/>
              <a:gd name="connsiteY3" fmla="*/ 2233683 h 3335132"/>
              <a:gd name="connsiteX4" fmla="*/ 11559 w 662525"/>
              <a:gd name="connsiteY4" fmla="*/ 2421422 h 3335132"/>
              <a:gd name="connsiteX5" fmla="*/ 0 w 662525"/>
              <a:gd name="connsiteY5" fmla="*/ 1987827 h 3335132"/>
              <a:gd name="connsiteX0" fmla="*/ 0 w 662525"/>
              <a:gd name="connsiteY0" fmla="*/ 1921145 h 3335132"/>
              <a:gd name="connsiteX1" fmla="*/ 662084 w 662525"/>
              <a:gd name="connsiteY1" fmla="*/ 0 h 3335132"/>
              <a:gd name="connsiteX2" fmla="*/ 648798 w 662525"/>
              <a:gd name="connsiteY2" fmla="*/ 3335132 h 3335132"/>
              <a:gd name="connsiteX3" fmla="*/ 4020 w 662525"/>
              <a:gd name="connsiteY3" fmla="*/ 2233683 h 3335132"/>
              <a:gd name="connsiteX4" fmla="*/ 11559 w 662525"/>
              <a:gd name="connsiteY4" fmla="*/ 2421422 h 3335132"/>
              <a:gd name="connsiteX5" fmla="*/ 0 w 662525"/>
              <a:gd name="connsiteY5" fmla="*/ 1921145 h 3335132"/>
              <a:gd name="connsiteX0" fmla="*/ 0 w 662525"/>
              <a:gd name="connsiteY0" fmla="*/ 1921145 h 3335132"/>
              <a:gd name="connsiteX1" fmla="*/ 662084 w 662525"/>
              <a:gd name="connsiteY1" fmla="*/ 0 h 3335132"/>
              <a:gd name="connsiteX2" fmla="*/ 648798 w 662525"/>
              <a:gd name="connsiteY2" fmla="*/ 3335132 h 3335132"/>
              <a:gd name="connsiteX3" fmla="*/ 4020 w 662525"/>
              <a:gd name="connsiteY3" fmla="*/ 2233683 h 3335132"/>
              <a:gd name="connsiteX4" fmla="*/ 1851 w 662525"/>
              <a:gd name="connsiteY4" fmla="*/ 2243602 h 3335132"/>
              <a:gd name="connsiteX5" fmla="*/ 0 w 662525"/>
              <a:gd name="connsiteY5" fmla="*/ 1921145 h 3335132"/>
              <a:gd name="connsiteX0" fmla="*/ 0 w 662525"/>
              <a:gd name="connsiteY0" fmla="*/ 1921145 h 3335132"/>
              <a:gd name="connsiteX1" fmla="*/ 662084 w 662525"/>
              <a:gd name="connsiteY1" fmla="*/ 0 h 3335132"/>
              <a:gd name="connsiteX2" fmla="*/ 648798 w 662525"/>
              <a:gd name="connsiteY2" fmla="*/ 3335132 h 3335132"/>
              <a:gd name="connsiteX3" fmla="*/ 4020 w 662525"/>
              <a:gd name="connsiteY3" fmla="*/ 2233683 h 3335132"/>
              <a:gd name="connsiteX4" fmla="*/ 6705 w 662525"/>
              <a:gd name="connsiteY4" fmla="*/ 2191739 h 3335132"/>
              <a:gd name="connsiteX5" fmla="*/ 0 w 662525"/>
              <a:gd name="connsiteY5" fmla="*/ 1921145 h 3335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2525" h="3335132">
                <a:moveTo>
                  <a:pt x="0" y="1921145"/>
                </a:moveTo>
                <a:lnTo>
                  <a:pt x="662084" y="0"/>
                </a:lnTo>
                <a:cubicBezTo>
                  <a:pt x="665765" y="1122754"/>
                  <a:pt x="645117" y="2212378"/>
                  <a:pt x="648798" y="3335132"/>
                </a:cubicBezTo>
                <a:lnTo>
                  <a:pt x="4020" y="2233683"/>
                </a:lnTo>
                <a:cubicBezTo>
                  <a:pt x="6705" y="2245693"/>
                  <a:pt x="4020" y="2179729"/>
                  <a:pt x="6705" y="2191739"/>
                </a:cubicBezTo>
                <a:lnTo>
                  <a:pt x="0" y="1921145"/>
                </a:lnTo>
                <a:close/>
              </a:path>
            </a:pathLst>
          </a:cu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15" name="Picture 3" descr="D:\工作進行中\20170911直播母版16比9\各場PPT元素\20171226\P2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12513" y="1028690"/>
            <a:ext cx="6509622" cy="36714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 Started with </a:t>
            </a:r>
            <a:r>
              <a:rPr lang="en-US" dirty="0" err="1" smtClean="0"/>
              <a:t>QuAI</a:t>
            </a:r>
            <a:endParaRPr lang="en-US" dirty="0"/>
          </a:p>
        </p:txBody>
      </p:sp>
      <p:sp>
        <p:nvSpPr>
          <p:cNvPr id="37" name="手繪多邊形 36"/>
          <p:cNvSpPr/>
          <p:nvPr/>
        </p:nvSpPr>
        <p:spPr>
          <a:xfrm>
            <a:off x="335825" y="2921204"/>
            <a:ext cx="5951723" cy="1117596"/>
          </a:xfrm>
          <a:custGeom>
            <a:avLst/>
            <a:gdLst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0 w 267344"/>
              <a:gd name="connsiteY4" fmla="*/ 1119787 h 1119787"/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4110 w 267344"/>
              <a:gd name="connsiteY4" fmla="*/ 1060017 h 1119787"/>
              <a:gd name="connsiteX5" fmla="*/ 0 w 267344"/>
              <a:gd name="connsiteY5" fmla="*/ 1119787 h 1119787"/>
              <a:gd name="connsiteX0" fmla="*/ 796005 w 1063349"/>
              <a:gd name="connsiteY0" fmla="*/ 0 h 1065315"/>
              <a:gd name="connsiteX1" fmla="*/ 796005 w 1063349"/>
              <a:gd name="connsiteY1" fmla="*/ 334265 h 1065315"/>
              <a:gd name="connsiteX2" fmla="*/ 1063349 w 1063349"/>
              <a:gd name="connsiteY2" fmla="*/ 551537 h 1065315"/>
              <a:gd name="connsiteX3" fmla="*/ 796005 w 1063349"/>
              <a:gd name="connsiteY3" fmla="*/ 752096 h 1065315"/>
              <a:gd name="connsiteX4" fmla="*/ 800115 w 1063349"/>
              <a:gd name="connsiteY4" fmla="*/ 1060017 h 1065315"/>
              <a:gd name="connsiteX5" fmla="*/ 0 w 1063349"/>
              <a:gd name="connsiteY5" fmla="*/ 1065315 h 1065315"/>
              <a:gd name="connsiteX0" fmla="*/ 2638445 w 2905789"/>
              <a:gd name="connsiteY0" fmla="*/ 0 h 1060017"/>
              <a:gd name="connsiteX1" fmla="*/ 2638445 w 2905789"/>
              <a:gd name="connsiteY1" fmla="*/ 334265 h 1060017"/>
              <a:gd name="connsiteX2" fmla="*/ 2905789 w 2905789"/>
              <a:gd name="connsiteY2" fmla="*/ 551537 h 1060017"/>
              <a:gd name="connsiteX3" fmla="*/ 2638445 w 2905789"/>
              <a:gd name="connsiteY3" fmla="*/ 752096 h 1060017"/>
              <a:gd name="connsiteX4" fmla="*/ 2642555 w 2905789"/>
              <a:gd name="connsiteY4" fmla="*/ 1060017 h 1060017"/>
              <a:gd name="connsiteX5" fmla="*/ 0 w 2905789"/>
              <a:gd name="connsiteY5" fmla="*/ 1047157 h 1060017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2602669 w 2870013"/>
              <a:gd name="connsiteY6" fmla="*/ 0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469193 w 2870013"/>
              <a:gd name="connsiteY6" fmla="*/ 869364 h 1065315"/>
              <a:gd name="connsiteX7" fmla="*/ 2602669 w 2870013"/>
              <a:gd name="connsiteY7" fmla="*/ 0 h 1065315"/>
              <a:gd name="connsiteX0" fmla="*/ 2607502 w 2874846"/>
              <a:gd name="connsiteY0" fmla="*/ 11276 h 1076591"/>
              <a:gd name="connsiteX1" fmla="*/ 2607502 w 2874846"/>
              <a:gd name="connsiteY1" fmla="*/ 345541 h 1076591"/>
              <a:gd name="connsiteX2" fmla="*/ 2874846 w 2874846"/>
              <a:gd name="connsiteY2" fmla="*/ 562813 h 1076591"/>
              <a:gd name="connsiteX3" fmla="*/ 2607502 w 2874846"/>
              <a:gd name="connsiteY3" fmla="*/ 763372 h 1076591"/>
              <a:gd name="connsiteX4" fmla="*/ 2611612 w 2874846"/>
              <a:gd name="connsiteY4" fmla="*/ 1071293 h 1076591"/>
              <a:gd name="connsiteX5" fmla="*/ 4833 w 2874846"/>
              <a:gd name="connsiteY5" fmla="*/ 1076591 h 1076591"/>
              <a:gd name="connsiteX6" fmla="*/ 0 w 2874846"/>
              <a:gd name="connsiteY6" fmla="*/ 0 h 1076591"/>
              <a:gd name="connsiteX7" fmla="*/ 2607502 w 2874846"/>
              <a:gd name="connsiteY7" fmla="*/ 11276 h 1076591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89 w 2892733"/>
              <a:gd name="connsiteY3" fmla="*/ 754294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90 w 2892733"/>
              <a:gd name="connsiteY3" fmla="*/ 702882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74900"/>
              <a:gd name="connsiteY0" fmla="*/ 2198 h 1067513"/>
              <a:gd name="connsiteX1" fmla="*/ 2625389 w 2874900"/>
              <a:gd name="connsiteY1" fmla="*/ 336463 h 1067513"/>
              <a:gd name="connsiteX2" fmla="*/ 2874900 w 2874900"/>
              <a:gd name="connsiteY2" fmla="*/ 493754 h 1067513"/>
              <a:gd name="connsiteX3" fmla="*/ 2625390 w 2874900"/>
              <a:gd name="connsiteY3" fmla="*/ 702882 h 1067513"/>
              <a:gd name="connsiteX4" fmla="*/ 2629499 w 2874900"/>
              <a:gd name="connsiteY4" fmla="*/ 1062215 h 1067513"/>
              <a:gd name="connsiteX5" fmla="*/ 22720 w 2874900"/>
              <a:gd name="connsiteY5" fmla="*/ 1067513 h 1067513"/>
              <a:gd name="connsiteX6" fmla="*/ 0 w 2874900"/>
              <a:gd name="connsiteY6" fmla="*/ 0 h 1067513"/>
              <a:gd name="connsiteX7" fmla="*/ 2625389 w 2874900"/>
              <a:gd name="connsiteY7" fmla="*/ 2198 h 1067513"/>
              <a:gd name="connsiteX0" fmla="*/ 2625389 w 2883816"/>
              <a:gd name="connsiteY0" fmla="*/ 2198 h 1067513"/>
              <a:gd name="connsiteX1" fmla="*/ 2625389 w 2883816"/>
              <a:gd name="connsiteY1" fmla="*/ 336463 h 1067513"/>
              <a:gd name="connsiteX2" fmla="*/ 2883816 w 2883816"/>
              <a:gd name="connsiteY2" fmla="*/ 536598 h 1067513"/>
              <a:gd name="connsiteX3" fmla="*/ 2625390 w 2883816"/>
              <a:gd name="connsiteY3" fmla="*/ 702882 h 1067513"/>
              <a:gd name="connsiteX4" fmla="*/ 2629499 w 2883816"/>
              <a:gd name="connsiteY4" fmla="*/ 1062215 h 1067513"/>
              <a:gd name="connsiteX5" fmla="*/ 22720 w 2883816"/>
              <a:gd name="connsiteY5" fmla="*/ 1067513 h 1067513"/>
              <a:gd name="connsiteX6" fmla="*/ 0 w 2883816"/>
              <a:gd name="connsiteY6" fmla="*/ 0 h 1067513"/>
              <a:gd name="connsiteX7" fmla="*/ 2625389 w 2883816"/>
              <a:gd name="connsiteY7" fmla="*/ 2198 h 1067513"/>
              <a:gd name="connsiteX0" fmla="*/ 2638335 w 2896762"/>
              <a:gd name="connsiteY0" fmla="*/ 2198 h 1067513"/>
              <a:gd name="connsiteX1" fmla="*/ 2638335 w 2896762"/>
              <a:gd name="connsiteY1" fmla="*/ 336463 h 1067513"/>
              <a:gd name="connsiteX2" fmla="*/ 2896762 w 2896762"/>
              <a:gd name="connsiteY2" fmla="*/ 536598 h 1067513"/>
              <a:gd name="connsiteX3" fmla="*/ 2638336 w 2896762"/>
              <a:gd name="connsiteY3" fmla="*/ 702882 h 1067513"/>
              <a:gd name="connsiteX4" fmla="*/ 2642445 w 2896762"/>
              <a:gd name="connsiteY4" fmla="*/ 1062215 h 1067513"/>
              <a:gd name="connsiteX5" fmla="*/ 0 w 2896762"/>
              <a:gd name="connsiteY5" fmla="*/ 1067513 h 1067513"/>
              <a:gd name="connsiteX6" fmla="*/ 12946 w 2896762"/>
              <a:gd name="connsiteY6" fmla="*/ 0 h 1067513"/>
              <a:gd name="connsiteX7" fmla="*/ 2638335 w 2896762"/>
              <a:gd name="connsiteY7" fmla="*/ 2198 h 1067513"/>
              <a:gd name="connsiteX0" fmla="*/ 2625389 w 2883816"/>
              <a:gd name="connsiteY0" fmla="*/ 2198 h 1084651"/>
              <a:gd name="connsiteX1" fmla="*/ 2625389 w 2883816"/>
              <a:gd name="connsiteY1" fmla="*/ 336463 h 1084651"/>
              <a:gd name="connsiteX2" fmla="*/ 2883816 w 2883816"/>
              <a:gd name="connsiteY2" fmla="*/ 536598 h 1084651"/>
              <a:gd name="connsiteX3" fmla="*/ 2625390 w 2883816"/>
              <a:gd name="connsiteY3" fmla="*/ 702882 h 1084651"/>
              <a:gd name="connsiteX4" fmla="*/ 2629499 w 2883816"/>
              <a:gd name="connsiteY4" fmla="*/ 1062215 h 1084651"/>
              <a:gd name="connsiteX5" fmla="*/ 4887 w 2883816"/>
              <a:gd name="connsiteY5" fmla="*/ 1084651 h 1084651"/>
              <a:gd name="connsiteX6" fmla="*/ 0 w 2883816"/>
              <a:gd name="connsiteY6" fmla="*/ 0 h 1084651"/>
              <a:gd name="connsiteX7" fmla="*/ 2625389 w 2883816"/>
              <a:gd name="connsiteY7" fmla="*/ 2198 h 1084651"/>
              <a:gd name="connsiteX0" fmla="*/ 2638335 w 2896762"/>
              <a:gd name="connsiteY0" fmla="*/ 2198 h 1062215"/>
              <a:gd name="connsiteX1" fmla="*/ 2638335 w 2896762"/>
              <a:gd name="connsiteY1" fmla="*/ 336463 h 1062215"/>
              <a:gd name="connsiteX2" fmla="*/ 2896762 w 2896762"/>
              <a:gd name="connsiteY2" fmla="*/ 536598 h 1062215"/>
              <a:gd name="connsiteX3" fmla="*/ 2638336 w 2896762"/>
              <a:gd name="connsiteY3" fmla="*/ 702882 h 1062215"/>
              <a:gd name="connsiteX4" fmla="*/ 2642445 w 2896762"/>
              <a:gd name="connsiteY4" fmla="*/ 1062215 h 1062215"/>
              <a:gd name="connsiteX5" fmla="*/ 0 w 2896762"/>
              <a:gd name="connsiteY5" fmla="*/ 1058945 h 1062215"/>
              <a:gd name="connsiteX6" fmla="*/ 12946 w 2896762"/>
              <a:gd name="connsiteY6" fmla="*/ 0 h 1062215"/>
              <a:gd name="connsiteX7" fmla="*/ 2638335 w 2896762"/>
              <a:gd name="connsiteY7" fmla="*/ 2198 h 1062215"/>
              <a:gd name="connsiteX0" fmla="*/ 2638335 w 2896762"/>
              <a:gd name="connsiteY0" fmla="*/ 10767 h 1070784"/>
              <a:gd name="connsiteX1" fmla="*/ 2638335 w 2896762"/>
              <a:gd name="connsiteY1" fmla="*/ 345032 h 1070784"/>
              <a:gd name="connsiteX2" fmla="*/ 2896762 w 2896762"/>
              <a:gd name="connsiteY2" fmla="*/ 545167 h 1070784"/>
              <a:gd name="connsiteX3" fmla="*/ 2638336 w 2896762"/>
              <a:gd name="connsiteY3" fmla="*/ 711451 h 1070784"/>
              <a:gd name="connsiteX4" fmla="*/ 2642445 w 2896762"/>
              <a:gd name="connsiteY4" fmla="*/ 1070784 h 1070784"/>
              <a:gd name="connsiteX5" fmla="*/ 0 w 2896762"/>
              <a:gd name="connsiteY5" fmla="*/ 1067514 h 1070784"/>
              <a:gd name="connsiteX6" fmla="*/ 4030 w 2896762"/>
              <a:gd name="connsiteY6" fmla="*/ 0 h 1070784"/>
              <a:gd name="connsiteX7" fmla="*/ 2638335 w 2896762"/>
              <a:gd name="connsiteY7" fmla="*/ 10767 h 1070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96762" h="1070784">
                <a:moveTo>
                  <a:pt x="2638335" y="10767"/>
                </a:moveTo>
                <a:lnTo>
                  <a:pt x="2638335" y="345032"/>
                </a:lnTo>
                <a:lnTo>
                  <a:pt x="2896762" y="545167"/>
                </a:lnTo>
                <a:lnTo>
                  <a:pt x="2638336" y="711451"/>
                </a:lnTo>
                <a:cubicBezTo>
                  <a:pt x="2639706" y="831229"/>
                  <a:pt x="2641075" y="951006"/>
                  <a:pt x="2642445" y="1070784"/>
                </a:cubicBezTo>
                <a:lnTo>
                  <a:pt x="0" y="1067514"/>
                </a:lnTo>
                <a:cubicBezTo>
                  <a:pt x="1343" y="711676"/>
                  <a:pt x="2687" y="355838"/>
                  <a:pt x="4030" y="0"/>
                </a:cubicBezTo>
                <a:lnTo>
                  <a:pt x="2638335" y="1076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8" name="手繪多邊形 37"/>
          <p:cNvSpPr/>
          <p:nvPr/>
        </p:nvSpPr>
        <p:spPr>
          <a:xfrm flipH="1">
            <a:off x="5098010" y="2921203"/>
            <a:ext cx="3524259" cy="1114183"/>
          </a:xfrm>
          <a:custGeom>
            <a:avLst/>
            <a:gdLst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0 w 267344"/>
              <a:gd name="connsiteY4" fmla="*/ 1119787 h 1119787"/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4110 w 267344"/>
              <a:gd name="connsiteY4" fmla="*/ 1060017 h 1119787"/>
              <a:gd name="connsiteX5" fmla="*/ 0 w 267344"/>
              <a:gd name="connsiteY5" fmla="*/ 1119787 h 1119787"/>
              <a:gd name="connsiteX0" fmla="*/ 796005 w 1063349"/>
              <a:gd name="connsiteY0" fmla="*/ 0 h 1065315"/>
              <a:gd name="connsiteX1" fmla="*/ 796005 w 1063349"/>
              <a:gd name="connsiteY1" fmla="*/ 334265 h 1065315"/>
              <a:gd name="connsiteX2" fmla="*/ 1063349 w 1063349"/>
              <a:gd name="connsiteY2" fmla="*/ 551537 h 1065315"/>
              <a:gd name="connsiteX3" fmla="*/ 796005 w 1063349"/>
              <a:gd name="connsiteY3" fmla="*/ 752096 h 1065315"/>
              <a:gd name="connsiteX4" fmla="*/ 800115 w 1063349"/>
              <a:gd name="connsiteY4" fmla="*/ 1060017 h 1065315"/>
              <a:gd name="connsiteX5" fmla="*/ 0 w 1063349"/>
              <a:gd name="connsiteY5" fmla="*/ 1065315 h 1065315"/>
              <a:gd name="connsiteX0" fmla="*/ 2638445 w 2905789"/>
              <a:gd name="connsiteY0" fmla="*/ 0 h 1060017"/>
              <a:gd name="connsiteX1" fmla="*/ 2638445 w 2905789"/>
              <a:gd name="connsiteY1" fmla="*/ 334265 h 1060017"/>
              <a:gd name="connsiteX2" fmla="*/ 2905789 w 2905789"/>
              <a:gd name="connsiteY2" fmla="*/ 551537 h 1060017"/>
              <a:gd name="connsiteX3" fmla="*/ 2638445 w 2905789"/>
              <a:gd name="connsiteY3" fmla="*/ 752096 h 1060017"/>
              <a:gd name="connsiteX4" fmla="*/ 2642555 w 2905789"/>
              <a:gd name="connsiteY4" fmla="*/ 1060017 h 1060017"/>
              <a:gd name="connsiteX5" fmla="*/ 0 w 2905789"/>
              <a:gd name="connsiteY5" fmla="*/ 1047157 h 1060017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2602669 w 2870013"/>
              <a:gd name="connsiteY6" fmla="*/ 0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469193 w 2870013"/>
              <a:gd name="connsiteY6" fmla="*/ 869364 h 1065315"/>
              <a:gd name="connsiteX7" fmla="*/ 2602669 w 2870013"/>
              <a:gd name="connsiteY7" fmla="*/ 0 h 1065315"/>
              <a:gd name="connsiteX0" fmla="*/ 2607502 w 2874846"/>
              <a:gd name="connsiteY0" fmla="*/ 11276 h 1076591"/>
              <a:gd name="connsiteX1" fmla="*/ 2607502 w 2874846"/>
              <a:gd name="connsiteY1" fmla="*/ 345541 h 1076591"/>
              <a:gd name="connsiteX2" fmla="*/ 2874846 w 2874846"/>
              <a:gd name="connsiteY2" fmla="*/ 562813 h 1076591"/>
              <a:gd name="connsiteX3" fmla="*/ 2607502 w 2874846"/>
              <a:gd name="connsiteY3" fmla="*/ 763372 h 1076591"/>
              <a:gd name="connsiteX4" fmla="*/ 2611612 w 2874846"/>
              <a:gd name="connsiteY4" fmla="*/ 1071293 h 1076591"/>
              <a:gd name="connsiteX5" fmla="*/ 4833 w 2874846"/>
              <a:gd name="connsiteY5" fmla="*/ 1076591 h 1076591"/>
              <a:gd name="connsiteX6" fmla="*/ 0 w 2874846"/>
              <a:gd name="connsiteY6" fmla="*/ 0 h 1076591"/>
              <a:gd name="connsiteX7" fmla="*/ 2607502 w 2874846"/>
              <a:gd name="connsiteY7" fmla="*/ 11276 h 1076591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89 w 2892733"/>
              <a:gd name="connsiteY3" fmla="*/ 754294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90 w 2892733"/>
              <a:gd name="connsiteY3" fmla="*/ 702882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74900"/>
              <a:gd name="connsiteY0" fmla="*/ 2198 h 1067513"/>
              <a:gd name="connsiteX1" fmla="*/ 2625389 w 2874900"/>
              <a:gd name="connsiteY1" fmla="*/ 336463 h 1067513"/>
              <a:gd name="connsiteX2" fmla="*/ 2874900 w 2874900"/>
              <a:gd name="connsiteY2" fmla="*/ 493754 h 1067513"/>
              <a:gd name="connsiteX3" fmla="*/ 2625390 w 2874900"/>
              <a:gd name="connsiteY3" fmla="*/ 702882 h 1067513"/>
              <a:gd name="connsiteX4" fmla="*/ 2629499 w 2874900"/>
              <a:gd name="connsiteY4" fmla="*/ 1062215 h 1067513"/>
              <a:gd name="connsiteX5" fmla="*/ 22720 w 2874900"/>
              <a:gd name="connsiteY5" fmla="*/ 1067513 h 1067513"/>
              <a:gd name="connsiteX6" fmla="*/ 0 w 2874900"/>
              <a:gd name="connsiteY6" fmla="*/ 0 h 1067513"/>
              <a:gd name="connsiteX7" fmla="*/ 2625389 w 2874900"/>
              <a:gd name="connsiteY7" fmla="*/ 2198 h 1067513"/>
              <a:gd name="connsiteX0" fmla="*/ 2625389 w 2883816"/>
              <a:gd name="connsiteY0" fmla="*/ 2198 h 1067513"/>
              <a:gd name="connsiteX1" fmla="*/ 2625389 w 2883816"/>
              <a:gd name="connsiteY1" fmla="*/ 336463 h 1067513"/>
              <a:gd name="connsiteX2" fmla="*/ 2883816 w 2883816"/>
              <a:gd name="connsiteY2" fmla="*/ 536598 h 1067513"/>
              <a:gd name="connsiteX3" fmla="*/ 2625390 w 2883816"/>
              <a:gd name="connsiteY3" fmla="*/ 702882 h 1067513"/>
              <a:gd name="connsiteX4" fmla="*/ 2629499 w 2883816"/>
              <a:gd name="connsiteY4" fmla="*/ 1062215 h 1067513"/>
              <a:gd name="connsiteX5" fmla="*/ 22720 w 2883816"/>
              <a:gd name="connsiteY5" fmla="*/ 1067513 h 1067513"/>
              <a:gd name="connsiteX6" fmla="*/ 0 w 2883816"/>
              <a:gd name="connsiteY6" fmla="*/ 0 h 1067513"/>
              <a:gd name="connsiteX7" fmla="*/ 2625389 w 2883816"/>
              <a:gd name="connsiteY7" fmla="*/ 2198 h 1067513"/>
              <a:gd name="connsiteX0" fmla="*/ 2638335 w 2896762"/>
              <a:gd name="connsiteY0" fmla="*/ 2198 h 1067513"/>
              <a:gd name="connsiteX1" fmla="*/ 2638335 w 2896762"/>
              <a:gd name="connsiteY1" fmla="*/ 336463 h 1067513"/>
              <a:gd name="connsiteX2" fmla="*/ 2896762 w 2896762"/>
              <a:gd name="connsiteY2" fmla="*/ 536598 h 1067513"/>
              <a:gd name="connsiteX3" fmla="*/ 2638336 w 2896762"/>
              <a:gd name="connsiteY3" fmla="*/ 702882 h 1067513"/>
              <a:gd name="connsiteX4" fmla="*/ 2642445 w 2896762"/>
              <a:gd name="connsiteY4" fmla="*/ 1062215 h 1067513"/>
              <a:gd name="connsiteX5" fmla="*/ 0 w 2896762"/>
              <a:gd name="connsiteY5" fmla="*/ 1067513 h 1067513"/>
              <a:gd name="connsiteX6" fmla="*/ 12946 w 2896762"/>
              <a:gd name="connsiteY6" fmla="*/ 0 h 1067513"/>
              <a:gd name="connsiteX7" fmla="*/ 2638335 w 2896762"/>
              <a:gd name="connsiteY7" fmla="*/ 2198 h 1067513"/>
              <a:gd name="connsiteX0" fmla="*/ 2625389 w 2883816"/>
              <a:gd name="connsiteY0" fmla="*/ 2198 h 1084651"/>
              <a:gd name="connsiteX1" fmla="*/ 2625389 w 2883816"/>
              <a:gd name="connsiteY1" fmla="*/ 336463 h 1084651"/>
              <a:gd name="connsiteX2" fmla="*/ 2883816 w 2883816"/>
              <a:gd name="connsiteY2" fmla="*/ 536598 h 1084651"/>
              <a:gd name="connsiteX3" fmla="*/ 2625390 w 2883816"/>
              <a:gd name="connsiteY3" fmla="*/ 702882 h 1084651"/>
              <a:gd name="connsiteX4" fmla="*/ 2629499 w 2883816"/>
              <a:gd name="connsiteY4" fmla="*/ 1062215 h 1084651"/>
              <a:gd name="connsiteX5" fmla="*/ 4887 w 2883816"/>
              <a:gd name="connsiteY5" fmla="*/ 1084651 h 1084651"/>
              <a:gd name="connsiteX6" fmla="*/ 0 w 2883816"/>
              <a:gd name="connsiteY6" fmla="*/ 0 h 1084651"/>
              <a:gd name="connsiteX7" fmla="*/ 2625389 w 2883816"/>
              <a:gd name="connsiteY7" fmla="*/ 2198 h 1084651"/>
              <a:gd name="connsiteX0" fmla="*/ 2638335 w 2896762"/>
              <a:gd name="connsiteY0" fmla="*/ 2198 h 1062215"/>
              <a:gd name="connsiteX1" fmla="*/ 2638335 w 2896762"/>
              <a:gd name="connsiteY1" fmla="*/ 336463 h 1062215"/>
              <a:gd name="connsiteX2" fmla="*/ 2896762 w 2896762"/>
              <a:gd name="connsiteY2" fmla="*/ 536598 h 1062215"/>
              <a:gd name="connsiteX3" fmla="*/ 2638336 w 2896762"/>
              <a:gd name="connsiteY3" fmla="*/ 702882 h 1062215"/>
              <a:gd name="connsiteX4" fmla="*/ 2642445 w 2896762"/>
              <a:gd name="connsiteY4" fmla="*/ 1062215 h 1062215"/>
              <a:gd name="connsiteX5" fmla="*/ 0 w 2896762"/>
              <a:gd name="connsiteY5" fmla="*/ 1058945 h 1062215"/>
              <a:gd name="connsiteX6" fmla="*/ 12946 w 2896762"/>
              <a:gd name="connsiteY6" fmla="*/ 0 h 1062215"/>
              <a:gd name="connsiteX7" fmla="*/ 2638335 w 2896762"/>
              <a:gd name="connsiteY7" fmla="*/ 2198 h 1062215"/>
              <a:gd name="connsiteX0" fmla="*/ 2638335 w 2896762"/>
              <a:gd name="connsiteY0" fmla="*/ 10767 h 1070784"/>
              <a:gd name="connsiteX1" fmla="*/ 2638335 w 2896762"/>
              <a:gd name="connsiteY1" fmla="*/ 345032 h 1070784"/>
              <a:gd name="connsiteX2" fmla="*/ 2896762 w 2896762"/>
              <a:gd name="connsiteY2" fmla="*/ 545167 h 1070784"/>
              <a:gd name="connsiteX3" fmla="*/ 2638336 w 2896762"/>
              <a:gd name="connsiteY3" fmla="*/ 711451 h 1070784"/>
              <a:gd name="connsiteX4" fmla="*/ 2642445 w 2896762"/>
              <a:gd name="connsiteY4" fmla="*/ 1070784 h 1070784"/>
              <a:gd name="connsiteX5" fmla="*/ 0 w 2896762"/>
              <a:gd name="connsiteY5" fmla="*/ 1067514 h 1070784"/>
              <a:gd name="connsiteX6" fmla="*/ 4030 w 2896762"/>
              <a:gd name="connsiteY6" fmla="*/ 0 h 1070784"/>
              <a:gd name="connsiteX7" fmla="*/ 2638335 w 2896762"/>
              <a:gd name="connsiteY7" fmla="*/ 10767 h 1070784"/>
              <a:gd name="connsiteX0" fmla="*/ 2638335 w 2896762"/>
              <a:gd name="connsiteY0" fmla="*/ 10767 h 1067514"/>
              <a:gd name="connsiteX1" fmla="*/ 2638335 w 2896762"/>
              <a:gd name="connsiteY1" fmla="*/ 345032 h 1067514"/>
              <a:gd name="connsiteX2" fmla="*/ 2896762 w 2896762"/>
              <a:gd name="connsiteY2" fmla="*/ 545167 h 1067514"/>
              <a:gd name="connsiteX3" fmla="*/ 2638336 w 2896762"/>
              <a:gd name="connsiteY3" fmla="*/ 711451 h 1067514"/>
              <a:gd name="connsiteX4" fmla="*/ 2635318 w 2896762"/>
              <a:gd name="connsiteY4" fmla="*/ 1062215 h 1067514"/>
              <a:gd name="connsiteX5" fmla="*/ 0 w 2896762"/>
              <a:gd name="connsiteY5" fmla="*/ 1067514 h 1067514"/>
              <a:gd name="connsiteX6" fmla="*/ 4030 w 2896762"/>
              <a:gd name="connsiteY6" fmla="*/ 0 h 1067514"/>
              <a:gd name="connsiteX7" fmla="*/ 2638335 w 2896762"/>
              <a:gd name="connsiteY7" fmla="*/ 10767 h 1067514"/>
              <a:gd name="connsiteX0" fmla="*/ 2638335 w 2811238"/>
              <a:gd name="connsiteY0" fmla="*/ 10767 h 1067514"/>
              <a:gd name="connsiteX1" fmla="*/ 2638335 w 2811238"/>
              <a:gd name="connsiteY1" fmla="*/ 345032 h 1067514"/>
              <a:gd name="connsiteX2" fmla="*/ 2811238 w 2811238"/>
              <a:gd name="connsiteY2" fmla="*/ 545167 h 1067514"/>
              <a:gd name="connsiteX3" fmla="*/ 2638336 w 2811238"/>
              <a:gd name="connsiteY3" fmla="*/ 711451 h 1067514"/>
              <a:gd name="connsiteX4" fmla="*/ 2635318 w 2811238"/>
              <a:gd name="connsiteY4" fmla="*/ 1062215 h 1067514"/>
              <a:gd name="connsiteX5" fmla="*/ 0 w 2811238"/>
              <a:gd name="connsiteY5" fmla="*/ 1067514 h 1067514"/>
              <a:gd name="connsiteX6" fmla="*/ 4030 w 2811238"/>
              <a:gd name="connsiteY6" fmla="*/ 0 h 1067514"/>
              <a:gd name="connsiteX7" fmla="*/ 2638335 w 2811238"/>
              <a:gd name="connsiteY7" fmla="*/ 10767 h 1067514"/>
              <a:gd name="connsiteX0" fmla="*/ 2638335 w 2854000"/>
              <a:gd name="connsiteY0" fmla="*/ 10767 h 1067514"/>
              <a:gd name="connsiteX1" fmla="*/ 2638335 w 2854000"/>
              <a:gd name="connsiteY1" fmla="*/ 345032 h 1067514"/>
              <a:gd name="connsiteX2" fmla="*/ 2854000 w 2854000"/>
              <a:gd name="connsiteY2" fmla="*/ 545167 h 1067514"/>
              <a:gd name="connsiteX3" fmla="*/ 2638336 w 2854000"/>
              <a:gd name="connsiteY3" fmla="*/ 711451 h 1067514"/>
              <a:gd name="connsiteX4" fmla="*/ 2635318 w 2854000"/>
              <a:gd name="connsiteY4" fmla="*/ 1062215 h 1067514"/>
              <a:gd name="connsiteX5" fmla="*/ 0 w 2854000"/>
              <a:gd name="connsiteY5" fmla="*/ 1067514 h 1067514"/>
              <a:gd name="connsiteX6" fmla="*/ 4030 w 2854000"/>
              <a:gd name="connsiteY6" fmla="*/ 0 h 1067514"/>
              <a:gd name="connsiteX7" fmla="*/ 2638335 w 2854000"/>
              <a:gd name="connsiteY7" fmla="*/ 10767 h 1067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54000" h="1067514">
                <a:moveTo>
                  <a:pt x="2638335" y="10767"/>
                </a:moveTo>
                <a:lnTo>
                  <a:pt x="2638335" y="345032"/>
                </a:lnTo>
                <a:lnTo>
                  <a:pt x="2854000" y="545167"/>
                </a:lnTo>
                <a:lnTo>
                  <a:pt x="2638336" y="711451"/>
                </a:lnTo>
                <a:cubicBezTo>
                  <a:pt x="2639706" y="831229"/>
                  <a:pt x="2633948" y="942437"/>
                  <a:pt x="2635318" y="1062215"/>
                </a:cubicBezTo>
                <a:lnTo>
                  <a:pt x="0" y="1067514"/>
                </a:lnTo>
                <a:cubicBezTo>
                  <a:pt x="1343" y="711676"/>
                  <a:pt x="2687" y="355838"/>
                  <a:pt x="4030" y="0"/>
                </a:cubicBezTo>
                <a:lnTo>
                  <a:pt x="2638335" y="1076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9" name="等腰三角形 38"/>
          <p:cNvSpPr/>
          <p:nvPr/>
        </p:nvSpPr>
        <p:spPr>
          <a:xfrm rot="10800000">
            <a:off x="6775010" y="2893135"/>
            <a:ext cx="407622" cy="221154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0" name="手繪多邊形 39"/>
          <p:cNvSpPr/>
          <p:nvPr/>
        </p:nvSpPr>
        <p:spPr>
          <a:xfrm rot="5400000">
            <a:off x="6305712" y="432889"/>
            <a:ext cx="1314571" cy="3336442"/>
          </a:xfrm>
          <a:custGeom>
            <a:avLst/>
            <a:gdLst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0 w 267344"/>
              <a:gd name="connsiteY4" fmla="*/ 1119787 h 1119787"/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4110 w 267344"/>
              <a:gd name="connsiteY4" fmla="*/ 1060017 h 1119787"/>
              <a:gd name="connsiteX5" fmla="*/ 0 w 267344"/>
              <a:gd name="connsiteY5" fmla="*/ 1119787 h 1119787"/>
              <a:gd name="connsiteX0" fmla="*/ 796005 w 1063349"/>
              <a:gd name="connsiteY0" fmla="*/ 0 h 1065315"/>
              <a:gd name="connsiteX1" fmla="*/ 796005 w 1063349"/>
              <a:gd name="connsiteY1" fmla="*/ 334265 h 1065315"/>
              <a:gd name="connsiteX2" fmla="*/ 1063349 w 1063349"/>
              <a:gd name="connsiteY2" fmla="*/ 551537 h 1065315"/>
              <a:gd name="connsiteX3" fmla="*/ 796005 w 1063349"/>
              <a:gd name="connsiteY3" fmla="*/ 752096 h 1065315"/>
              <a:gd name="connsiteX4" fmla="*/ 800115 w 1063349"/>
              <a:gd name="connsiteY4" fmla="*/ 1060017 h 1065315"/>
              <a:gd name="connsiteX5" fmla="*/ 0 w 1063349"/>
              <a:gd name="connsiteY5" fmla="*/ 1065315 h 1065315"/>
              <a:gd name="connsiteX0" fmla="*/ 2638445 w 2905789"/>
              <a:gd name="connsiteY0" fmla="*/ 0 h 1060017"/>
              <a:gd name="connsiteX1" fmla="*/ 2638445 w 2905789"/>
              <a:gd name="connsiteY1" fmla="*/ 334265 h 1060017"/>
              <a:gd name="connsiteX2" fmla="*/ 2905789 w 2905789"/>
              <a:gd name="connsiteY2" fmla="*/ 551537 h 1060017"/>
              <a:gd name="connsiteX3" fmla="*/ 2638445 w 2905789"/>
              <a:gd name="connsiteY3" fmla="*/ 752096 h 1060017"/>
              <a:gd name="connsiteX4" fmla="*/ 2642555 w 2905789"/>
              <a:gd name="connsiteY4" fmla="*/ 1060017 h 1060017"/>
              <a:gd name="connsiteX5" fmla="*/ 0 w 2905789"/>
              <a:gd name="connsiteY5" fmla="*/ 1047157 h 1060017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2602669 w 2870013"/>
              <a:gd name="connsiteY6" fmla="*/ 0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469193 w 2870013"/>
              <a:gd name="connsiteY6" fmla="*/ 869364 h 1065315"/>
              <a:gd name="connsiteX7" fmla="*/ 2602669 w 2870013"/>
              <a:gd name="connsiteY7" fmla="*/ 0 h 1065315"/>
              <a:gd name="connsiteX0" fmla="*/ 2607502 w 2874846"/>
              <a:gd name="connsiteY0" fmla="*/ 11276 h 1076591"/>
              <a:gd name="connsiteX1" fmla="*/ 2607502 w 2874846"/>
              <a:gd name="connsiteY1" fmla="*/ 345541 h 1076591"/>
              <a:gd name="connsiteX2" fmla="*/ 2874846 w 2874846"/>
              <a:gd name="connsiteY2" fmla="*/ 562813 h 1076591"/>
              <a:gd name="connsiteX3" fmla="*/ 2607502 w 2874846"/>
              <a:gd name="connsiteY3" fmla="*/ 763372 h 1076591"/>
              <a:gd name="connsiteX4" fmla="*/ 2611612 w 2874846"/>
              <a:gd name="connsiteY4" fmla="*/ 1071293 h 1076591"/>
              <a:gd name="connsiteX5" fmla="*/ 4833 w 2874846"/>
              <a:gd name="connsiteY5" fmla="*/ 1076591 h 1076591"/>
              <a:gd name="connsiteX6" fmla="*/ 0 w 2874846"/>
              <a:gd name="connsiteY6" fmla="*/ 0 h 1076591"/>
              <a:gd name="connsiteX7" fmla="*/ 2607502 w 2874846"/>
              <a:gd name="connsiteY7" fmla="*/ 11276 h 1076591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89 w 2892733"/>
              <a:gd name="connsiteY3" fmla="*/ 754294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90 w 2892733"/>
              <a:gd name="connsiteY3" fmla="*/ 702882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74900"/>
              <a:gd name="connsiteY0" fmla="*/ 2198 h 1067513"/>
              <a:gd name="connsiteX1" fmla="*/ 2625389 w 2874900"/>
              <a:gd name="connsiteY1" fmla="*/ 336463 h 1067513"/>
              <a:gd name="connsiteX2" fmla="*/ 2874900 w 2874900"/>
              <a:gd name="connsiteY2" fmla="*/ 493754 h 1067513"/>
              <a:gd name="connsiteX3" fmla="*/ 2625390 w 2874900"/>
              <a:gd name="connsiteY3" fmla="*/ 702882 h 1067513"/>
              <a:gd name="connsiteX4" fmla="*/ 2629499 w 2874900"/>
              <a:gd name="connsiteY4" fmla="*/ 1062215 h 1067513"/>
              <a:gd name="connsiteX5" fmla="*/ 22720 w 2874900"/>
              <a:gd name="connsiteY5" fmla="*/ 1067513 h 1067513"/>
              <a:gd name="connsiteX6" fmla="*/ 0 w 2874900"/>
              <a:gd name="connsiteY6" fmla="*/ 0 h 1067513"/>
              <a:gd name="connsiteX7" fmla="*/ 2625389 w 2874900"/>
              <a:gd name="connsiteY7" fmla="*/ 2198 h 1067513"/>
              <a:gd name="connsiteX0" fmla="*/ 2625389 w 2883816"/>
              <a:gd name="connsiteY0" fmla="*/ 2198 h 1067513"/>
              <a:gd name="connsiteX1" fmla="*/ 2625389 w 2883816"/>
              <a:gd name="connsiteY1" fmla="*/ 336463 h 1067513"/>
              <a:gd name="connsiteX2" fmla="*/ 2883816 w 2883816"/>
              <a:gd name="connsiteY2" fmla="*/ 536598 h 1067513"/>
              <a:gd name="connsiteX3" fmla="*/ 2625390 w 2883816"/>
              <a:gd name="connsiteY3" fmla="*/ 702882 h 1067513"/>
              <a:gd name="connsiteX4" fmla="*/ 2629499 w 2883816"/>
              <a:gd name="connsiteY4" fmla="*/ 1062215 h 1067513"/>
              <a:gd name="connsiteX5" fmla="*/ 22720 w 2883816"/>
              <a:gd name="connsiteY5" fmla="*/ 1067513 h 1067513"/>
              <a:gd name="connsiteX6" fmla="*/ 0 w 2883816"/>
              <a:gd name="connsiteY6" fmla="*/ 0 h 1067513"/>
              <a:gd name="connsiteX7" fmla="*/ 2625389 w 2883816"/>
              <a:gd name="connsiteY7" fmla="*/ 2198 h 1067513"/>
              <a:gd name="connsiteX0" fmla="*/ 2638335 w 2896762"/>
              <a:gd name="connsiteY0" fmla="*/ 2198 h 1067513"/>
              <a:gd name="connsiteX1" fmla="*/ 2638335 w 2896762"/>
              <a:gd name="connsiteY1" fmla="*/ 336463 h 1067513"/>
              <a:gd name="connsiteX2" fmla="*/ 2896762 w 2896762"/>
              <a:gd name="connsiteY2" fmla="*/ 536598 h 1067513"/>
              <a:gd name="connsiteX3" fmla="*/ 2638336 w 2896762"/>
              <a:gd name="connsiteY3" fmla="*/ 702882 h 1067513"/>
              <a:gd name="connsiteX4" fmla="*/ 2642445 w 2896762"/>
              <a:gd name="connsiteY4" fmla="*/ 1062215 h 1067513"/>
              <a:gd name="connsiteX5" fmla="*/ 0 w 2896762"/>
              <a:gd name="connsiteY5" fmla="*/ 1067513 h 1067513"/>
              <a:gd name="connsiteX6" fmla="*/ 12946 w 2896762"/>
              <a:gd name="connsiteY6" fmla="*/ 0 h 1067513"/>
              <a:gd name="connsiteX7" fmla="*/ 2638335 w 2896762"/>
              <a:gd name="connsiteY7" fmla="*/ 2198 h 1067513"/>
              <a:gd name="connsiteX0" fmla="*/ 2625389 w 2883816"/>
              <a:gd name="connsiteY0" fmla="*/ 2198 h 1084651"/>
              <a:gd name="connsiteX1" fmla="*/ 2625389 w 2883816"/>
              <a:gd name="connsiteY1" fmla="*/ 336463 h 1084651"/>
              <a:gd name="connsiteX2" fmla="*/ 2883816 w 2883816"/>
              <a:gd name="connsiteY2" fmla="*/ 536598 h 1084651"/>
              <a:gd name="connsiteX3" fmla="*/ 2625390 w 2883816"/>
              <a:gd name="connsiteY3" fmla="*/ 702882 h 1084651"/>
              <a:gd name="connsiteX4" fmla="*/ 2629499 w 2883816"/>
              <a:gd name="connsiteY4" fmla="*/ 1062215 h 1084651"/>
              <a:gd name="connsiteX5" fmla="*/ 4887 w 2883816"/>
              <a:gd name="connsiteY5" fmla="*/ 1084651 h 1084651"/>
              <a:gd name="connsiteX6" fmla="*/ 0 w 2883816"/>
              <a:gd name="connsiteY6" fmla="*/ 0 h 1084651"/>
              <a:gd name="connsiteX7" fmla="*/ 2625389 w 2883816"/>
              <a:gd name="connsiteY7" fmla="*/ 2198 h 1084651"/>
              <a:gd name="connsiteX0" fmla="*/ 2638335 w 2896762"/>
              <a:gd name="connsiteY0" fmla="*/ 2198 h 1062215"/>
              <a:gd name="connsiteX1" fmla="*/ 2638335 w 2896762"/>
              <a:gd name="connsiteY1" fmla="*/ 336463 h 1062215"/>
              <a:gd name="connsiteX2" fmla="*/ 2896762 w 2896762"/>
              <a:gd name="connsiteY2" fmla="*/ 536598 h 1062215"/>
              <a:gd name="connsiteX3" fmla="*/ 2638336 w 2896762"/>
              <a:gd name="connsiteY3" fmla="*/ 702882 h 1062215"/>
              <a:gd name="connsiteX4" fmla="*/ 2642445 w 2896762"/>
              <a:gd name="connsiteY4" fmla="*/ 1062215 h 1062215"/>
              <a:gd name="connsiteX5" fmla="*/ 0 w 2896762"/>
              <a:gd name="connsiteY5" fmla="*/ 1058945 h 1062215"/>
              <a:gd name="connsiteX6" fmla="*/ 12946 w 2896762"/>
              <a:gd name="connsiteY6" fmla="*/ 0 h 1062215"/>
              <a:gd name="connsiteX7" fmla="*/ 2638335 w 2896762"/>
              <a:gd name="connsiteY7" fmla="*/ 2198 h 1062215"/>
              <a:gd name="connsiteX0" fmla="*/ 2638335 w 2896762"/>
              <a:gd name="connsiteY0" fmla="*/ 10767 h 1070784"/>
              <a:gd name="connsiteX1" fmla="*/ 2638335 w 2896762"/>
              <a:gd name="connsiteY1" fmla="*/ 345032 h 1070784"/>
              <a:gd name="connsiteX2" fmla="*/ 2896762 w 2896762"/>
              <a:gd name="connsiteY2" fmla="*/ 545167 h 1070784"/>
              <a:gd name="connsiteX3" fmla="*/ 2638336 w 2896762"/>
              <a:gd name="connsiteY3" fmla="*/ 711451 h 1070784"/>
              <a:gd name="connsiteX4" fmla="*/ 2642445 w 2896762"/>
              <a:gd name="connsiteY4" fmla="*/ 1070784 h 1070784"/>
              <a:gd name="connsiteX5" fmla="*/ 0 w 2896762"/>
              <a:gd name="connsiteY5" fmla="*/ 1067514 h 1070784"/>
              <a:gd name="connsiteX6" fmla="*/ 4030 w 2896762"/>
              <a:gd name="connsiteY6" fmla="*/ 0 h 1070784"/>
              <a:gd name="connsiteX7" fmla="*/ 2638335 w 2896762"/>
              <a:gd name="connsiteY7" fmla="*/ 10767 h 1070784"/>
              <a:gd name="connsiteX0" fmla="*/ 2638335 w 3287144"/>
              <a:gd name="connsiteY0" fmla="*/ 10767 h 1070784"/>
              <a:gd name="connsiteX1" fmla="*/ 2638335 w 3287144"/>
              <a:gd name="connsiteY1" fmla="*/ 345032 h 1070784"/>
              <a:gd name="connsiteX2" fmla="*/ 3287145 w 3287144"/>
              <a:gd name="connsiteY2" fmla="*/ 545167 h 1070784"/>
              <a:gd name="connsiteX3" fmla="*/ 2638336 w 3287144"/>
              <a:gd name="connsiteY3" fmla="*/ 711451 h 1070784"/>
              <a:gd name="connsiteX4" fmla="*/ 2642445 w 3287144"/>
              <a:gd name="connsiteY4" fmla="*/ 1070784 h 1070784"/>
              <a:gd name="connsiteX5" fmla="*/ 0 w 3287144"/>
              <a:gd name="connsiteY5" fmla="*/ 1067514 h 1070784"/>
              <a:gd name="connsiteX6" fmla="*/ 4030 w 3287144"/>
              <a:gd name="connsiteY6" fmla="*/ 0 h 1070784"/>
              <a:gd name="connsiteX7" fmla="*/ 2638335 w 3287144"/>
              <a:gd name="connsiteY7" fmla="*/ 10767 h 1070784"/>
              <a:gd name="connsiteX0" fmla="*/ 2638335 w 3287144"/>
              <a:gd name="connsiteY0" fmla="*/ 10767 h 1070784"/>
              <a:gd name="connsiteX1" fmla="*/ 2638335 w 3287144"/>
              <a:gd name="connsiteY1" fmla="*/ 345032 h 1070784"/>
              <a:gd name="connsiteX2" fmla="*/ 3287145 w 3287144"/>
              <a:gd name="connsiteY2" fmla="*/ 545167 h 1070784"/>
              <a:gd name="connsiteX3" fmla="*/ 2638335 w 3287144"/>
              <a:gd name="connsiteY3" fmla="*/ 614601 h 1070784"/>
              <a:gd name="connsiteX4" fmla="*/ 2642445 w 3287144"/>
              <a:gd name="connsiteY4" fmla="*/ 1070784 h 1070784"/>
              <a:gd name="connsiteX5" fmla="*/ 0 w 3287144"/>
              <a:gd name="connsiteY5" fmla="*/ 1067514 h 1070784"/>
              <a:gd name="connsiteX6" fmla="*/ 4030 w 3287144"/>
              <a:gd name="connsiteY6" fmla="*/ 0 h 1070784"/>
              <a:gd name="connsiteX7" fmla="*/ 2638335 w 3287144"/>
              <a:gd name="connsiteY7" fmla="*/ 10767 h 1070784"/>
              <a:gd name="connsiteX0" fmla="*/ 2638335 w 3287144"/>
              <a:gd name="connsiteY0" fmla="*/ 10767 h 1070784"/>
              <a:gd name="connsiteX1" fmla="*/ 2638335 w 3287144"/>
              <a:gd name="connsiteY1" fmla="*/ 426749 h 1070784"/>
              <a:gd name="connsiteX2" fmla="*/ 3287145 w 3287144"/>
              <a:gd name="connsiteY2" fmla="*/ 545167 h 1070784"/>
              <a:gd name="connsiteX3" fmla="*/ 2638335 w 3287144"/>
              <a:gd name="connsiteY3" fmla="*/ 614601 h 1070784"/>
              <a:gd name="connsiteX4" fmla="*/ 2642445 w 3287144"/>
              <a:gd name="connsiteY4" fmla="*/ 1070784 h 1070784"/>
              <a:gd name="connsiteX5" fmla="*/ 0 w 3287144"/>
              <a:gd name="connsiteY5" fmla="*/ 1067514 h 1070784"/>
              <a:gd name="connsiteX6" fmla="*/ 4030 w 3287144"/>
              <a:gd name="connsiteY6" fmla="*/ 0 h 1070784"/>
              <a:gd name="connsiteX7" fmla="*/ 2638335 w 3287144"/>
              <a:gd name="connsiteY7" fmla="*/ 10767 h 1070784"/>
              <a:gd name="connsiteX0" fmla="*/ 2638335 w 3287144"/>
              <a:gd name="connsiteY0" fmla="*/ 10767 h 1070784"/>
              <a:gd name="connsiteX1" fmla="*/ 2638335 w 3287144"/>
              <a:gd name="connsiteY1" fmla="*/ 463068 h 1070784"/>
              <a:gd name="connsiteX2" fmla="*/ 3287145 w 3287144"/>
              <a:gd name="connsiteY2" fmla="*/ 545167 h 1070784"/>
              <a:gd name="connsiteX3" fmla="*/ 2638335 w 3287144"/>
              <a:gd name="connsiteY3" fmla="*/ 614601 h 1070784"/>
              <a:gd name="connsiteX4" fmla="*/ 2642445 w 3287144"/>
              <a:gd name="connsiteY4" fmla="*/ 1070784 h 1070784"/>
              <a:gd name="connsiteX5" fmla="*/ 0 w 3287144"/>
              <a:gd name="connsiteY5" fmla="*/ 1067514 h 1070784"/>
              <a:gd name="connsiteX6" fmla="*/ 4030 w 3287144"/>
              <a:gd name="connsiteY6" fmla="*/ 0 h 1070784"/>
              <a:gd name="connsiteX7" fmla="*/ 2638335 w 3287144"/>
              <a:gd name="connsiteY7" fmla="*/ 10767 h 1070784"/>
              <a:gd name="connsiteX0" fmla="*/ 2638335 w 3287144"/>
              <a:gd name="connsiteY0" fmla="*/ 1687 h 1061704"/>
              <a:gd name="connsiteX1" fmla="*/ 2638335 w 3287144"/>
              <a:gd name="connsiteY1" fmla="*/ 453988 h 1061704"/>
              <a:gd name="connsiteX2" fmla="*/ 3287145 w 3287144"/>
              <a:gd name="connsiteY2" fmla="*/ 536087 h 1061704"/>
              <a:gd name="connsiteX3" fmla="*/ 2638335 w 3287144"/>
              <a:gd name="connsiteY3" fmla="*/ 605521 h 1061704"/>
              <a:gd name="connsiteX4" fmla="*/ 2642445 w 3287144"/>
              <a:gd name="connsiteY4" fmla="*/ 1061704 h 1061704"/>
              <a:gd name="connsiteX5" fmla="*/ 0 w 3287144"/>
              <a:gd name="connsiteY5" fmla="*/ 1058434 h 1061704"/>
              <a:gd name="connsiteX6" fmla="*/ 25717 w 3287144"/>
              <a:gd name="connsiteY6" fmla="*/ 0 h 1061704"/>
              <a:gd name="connsiteX7" fmla="*/ 2638335 w 3287144"/>
              <a:gd name="connsiteY7" fmla="*/ 1687 h 1061704"/>
              <a:gd name="connsiteX0" fmla="*/ 2638335 w 3056821"/>
              <a:gd name="connsiteY0" fmla="*/ 1687 h 1061704"/>
              <a:gd name="connsiteX1" fmla="*/ 2638335 w 3056821"/>
              <a:gd name="connsiteY1" fmla="*/ 453988 h 1061704"/>
              <a:gd name="connsiteX2" fmla="*/ 3056821 w 3056821"/>
              <a:gd name="connsiteY2" fmla="*/ 541779 h 1061704"/>
              <a:gd name="connsiteX3" fmla="*/ 2638335 w 3056821"/>
              <a:gd name="connsiteY3" fmla="*/ 605521 h 1061704"/>
              <a:gd name="connsiteX4" fmla="*/ 2642445 w 3056821"/>
              <a:gd name="connsiteY4" fmla="*/ 1061704 h 1061704"/>
              <a:gd name="connsiteX5" fmla="*/ 0 w 3056821"/>
              <a:gd name="connsiteY5" fmla="*/ 1058434 h 1061704"/>
              <a:gd name="connsiteX6" fmla="*/ 25717 w 3056821"/>
              <a:gd name="connsiteY6" fmla="*/ 0 h 1061704"/>
              <a:gd name="connsiteX7" fmla="*/ 2638335 w 3056821"/>
              <a:gd name="connsiteY7" fmla="*/ 1687 h 1061704"/>
              <a:gd name="connsiteX0" fmla="*/ 2638335 w 3077766"/>
              <a:gd name="connsiteY0" fmla="*/ 1687 h 1061704"/>
              <a:gd name="connsiteX1" fmla="*/ 2638335 w 3077766"/>
              <a:gd name="connsiteY1" fmla="*/ 453988 h 1061704"/>
              <a:gd name="connsiteX2" fmla="*/ 3077767 w 3077766"/>
              <a:gd name="connsiteY2" fmla="*/ 527548 h 1061704"/>
              <a:gd name="connsiteX3" fmla="*/ 2638335 w 3077766"/>
              <a:gd name="connsiteY3" fmla="*/ 605521 h 1061704"/>
              <a:gd name="connsiteX4" fmla="*/ 2642445 w 3077766"/>
              <a:gd name="connsiteY4" fmla="*/ 1061704 h 1061704"/>
              <a:gd name="connsiteX5" fmla="*/ 0 w 3077766"/>
              <a:gd name="connsiteY5" fmla="*/ 1058434 h 1061704"/>
              <a:gd name="connsiteX6" fmla="*/ 25717 w 3077766"/>
              <a:gd name="connsiteY6" fmla="*/ 0 h 1061704"/>
              <a:gd name="connsiteX7" fmla="*/ 2638335 w 3077766"/>
              <a:gd name="connsiteY7" fmla="*/ 1687 h 1061704"/>
              <a:gd name="connsiteX0" fmla="*/ 2638335 w 3077766"/>
              <a:gd name="connsiteY0" fmla="*/ 1687 h 1061704"/>
              <a:gd name="connsiteX1" fmla="*/ 2638335 w 3077766"/>
              <a:gd name="connsiteY1" fmla="*/ 453988 h 1061704"/>
              <a:gd name="connsiteX2" fmla="*/ 3077767 w 3077766"/>
              <a:gd name="connsiteY2" fmla="*/ 527548 h 1061704"/>
              <a:gd name="connsiteX3" fmla="*/ 2638341 w 3077766"/>
              <a:gd name="connsiteY3" fmla="*/ 582752 h 1061704"/>
              <a:gd name="connsiteX4" fmla="*/ 2642445 w 3077766"/>
              <a:gd name="connsiteY4" fmla="*/ 1061704 h 1061704"/>
              <a:gd name="connsiteX5" fmla="*/ 0 w 3077766"/>
              <a:gd name="connsiteY5" fmla="*/ 1058434 h 1061704"/>
              <a:gd name="connsiteX6" fmla="*/ 25717 w 3077766"/>
              <a:gd name="connsiteY6" fmla="*/ 0 h 1061704"/>
              <a:gd name="connsiteX7" fmla="*/ 2638335 w 3077766"/>
              <a:gd name="connsiteY7" fmla="*/ 1687 h 1061704"/>
              <a:gd name="connsiteX0" fmla="*/ 2638335 w 3077766"/>
              <a:gd name="connsiteY0" fmla="*/ 1687 h 1061704"/>
              <a:gd name="connsiteX1" fmla="*/ 2638341 w 3077766"/>
              <a:gd name="connsiteY1" fmla="*/ 473910 h 1061704"/>
              <a:gd name="connsiteX2" fmla="*/ 3077767 w 3077766"/>
              <a:gd name="connsiteY2" fmla="*/ 527548 h 1061704"/>
              <a:gd name="connsiteX3" fmla="*/ 2638341 w 3077766"/>
              <a:gd name="connsiteY3" fmla="*/ 582752 h 1061704"/>
              <a:gd name="connsiteX4" fmla="*/ 2642445 w 3077766"/>
              <a:gd name="connsiteY4" fmla="*/ 1061704 h 1061704"/>
              <a:gd name="connsiteX5" fmla="*/ 0 w 3077766"/>
              <a:gd name="connsiteY5" fmla="*/ 1058434 h 1061704"/>
              <a:gd name="connsiteX6" fmla="*/ 25717 w 3077766"/>
              <a:gd name="connsiteY6" fmla="*/ 0 h 1061704"/>
              <a:gd name="connsiteX7" fmla="*/ 2638335 w 3077766"/>
              <a:gd name="connsiteY7" fmla="*/ 1687 h 1061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77766" h="1061704">
                <a:moveTo>
                  <a:pt x="2638335" y="1687"/>
                </a:moveTo>
                <a:cubicBezTo>
                  <a:pt x="2638337" y="159095"/>
                  <a:pt x="2638339" y="316502"/>
                  <a:pt x="2638341" y="473910"/>
                </a:cubicBezTo>
                <a:lnTo>
                  <a:pt x="3077767" y="527548"/>
                </a:lnTo>
                <a:lnTo>
                  <a:pt x="2638341" y="582752"/>
                </a:lnTo>
                <a:cubicBezTo>
                  <a:pt x="2639711" y="702530"/>
                  <a:pt x="2641075" y="941926"/>
                  <a:pt x="2642445" y="1061704"/>
                </a:cubicBezTo>
                <a:lnTo>
                  <a:pt x="0" y="1058434"/>
                </a:lnTo>
                <a:cubicBezTo>
                  <a:pt x="1343" y="702596"/>
                  <a:pt x="24374" y="355838"/>
                  <a:pt x="25717" y="0"/>
                </a:cubicBezTo>
                <a:lnTo>
                  <a:pt x="2638335" y="168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1" name="手繪多邊形 40"/>
          <p:cNvSpPr/>
          <p:nvPr/>
        </p:nvSpPr>
        <p:spPr>
          <a:xfrm>
            <a:off x="2701160" y="1454098"/>
            <a:ext cx="2905719" cy="1117596"/>
          </a:xfrm>
          <a:custGeom>
            <a:avLst/>
            <a:gdLst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0 w 267344"/>
              <a:gd name="connsiteY4" fmla="*/ 1119787 h 1119787"/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4110 w 267344"/>
              <a:gd name="connsiteY4" fmla="*/ 1060017 h 1119787"/>
              <a:gd name="connsiteX5" fmla="*/ 0 w 267344"/>
              <a:gd name="connsiteY5" fmla="*/ 1119787 h 1119787"/>
              <a:gd name="connsiteX0" fmla="*/ 796005 w 1063349"/>
              <a:gd name="connsiteY0" fmla="*/ 0 h 1065315"/>
              <a:gd name="connsiteX1" fmla="*/ 796005 w 1063349"/>
              <a:gd name="connsiteY1" fmla="*/ 334265 h 1065315"/>
              <a:gd name="connsiteX2" fmla="*/ 1063349 w 1063349"/>
              <a:gd name="connsiteY2" fmla="*/ 551537 h 1065315"/>
              <a:gd name="connsiteX3" fmla="*/ 796005 w 1063349"/>
              <a:gd name="connsiteY3" fmla="*/ 752096 h 1065315"/>
              <a:gd name="connsiteX4" fmla="*/ 800115 w 1063349"/>
              <a:gd name="connsiteY4" fmla="*/ 1060017 h 1065315"/>
              <a:gd name="connsiteX5" fmla="*/ 0 w 1063349"/>
              <a:gd name="connsiteY5" fmla="*/ 1065315 h 1065315"/>
              <a:gd name="connsiteX0" fmla="*/ 2638445 w 2905789"/>
              <a:gd name="connsiteY0" fmla="*/ 0 h 1060017"/>
              <a:gd name="connsiteX1" fmla="*/ 2638445 w 2905789"/>
              <a:gd name="connsiteY1" fmla="*/ 334265 h 1060017"/>
              <a:gd name="connsiteX2" fmla="*/ 2905789 w 2905789"/>
              <a:gd name="connsiteY2" fmla="*/ 551537 h 1060017"/>
              <a:gd name="connsiteX3" fmla="*/ 2638445 w 2905789"/>
              <a:gd name="connsiteY3" fmla="*/ 752096 h 1060017"/>
              <a:gd name="connsiteX4" fmla="*/ 2642555 w 2905789"/>
              <a:gd name="connsiteY4" fmla="*/ 1060017 h 1060017"/>
              <a:gd name="connsiteX5" fmla="*/ 0 w 2905789"/>
              <a:gd name="connsiteY5" fmla="*/ 1047157 h 1060017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2602669 w 2870013"/>
              <a:gd name="connsiteY6" fmla="*/ 0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469193 w 2870013"/>
              <a:gd name="connsiteY6" fmla="*/ 869364 h 1065315"/>
              <a:gd name="connsiteX7" fmla="*/ 2602669 w 2870013"/>
              <a:gd name="connsiteY7" fmla="*/ 0 h 1065315"/>
              <a:gd name="connsiteX0" fmla="*/ 2607502 w 2874846"/>
              <a:gd name="connsiteY0" fmla="*/ 11276 h 1076591"/>
              <a:gd name="connsiteX1" fmla="*/ 2607502 w 2874846"/>
              <a:gd name="connsiteY1" fmla="*/ 345541 h 1076591"/>
              <a:gd name="connsiteX2" fmla="*/ 2874846 w 2874846"/>
              <a:gd name="connsiteY2" fmla="*/ 562813 h 1076591"/>
              <a:gd name="connsiteX3" fmla="*/ 2607502 w 2874846"/>
              <a:gd name="connsiteY3" fmla="*/ 763372 h 1076591"/>
              <a:gd name="connsiteX4" fmla="*/ 2611612 w 2874846"/>
              <a:gd name="connsiteY4" fmla="*/ 1071293 h 1076591"/>
              <a:gd name="connsiteX5" fmla="*/ 4833 w 2874846"/>
              <a:gd name="connsiteY5" fmla="*/ 1076591 h 1076591"/>
              <a:gd name="connsiteX6" fmla="*/ 0 w 2874846"/>
              <a:gd name="connsiteY6" fmla="*/ 0 h 1076591"/>
              <a:gd name="connsiteX7" fmla="*/ 2607502 w 2874846"/>
              <a:gd name="connsiteY7" fmla="*/ 11276 h 1076591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89 w 2892733"/>
              <a:gd name="connsiteY3" fmla="*/ 754294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90 w 2892733"/>
              <a:gd name="connsiteY3" fmla="*/ 702882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74900"/>
              <a:gd name="connsiteY0" fmla="*/ 2198 h 1067513"/>
              <a:gd name="connsiteX1" fmla="*/ 2625389 w 2874900"/>
              <a:gd name="connsiteY1" fmla="*/ 336463 h 1067513"/>
              <a:gd name="connsiteX2" fmla="*/ 2874900 w 2874900"/>
              <a:gd name="connsiteY2" fmla="*/ 493754 h 1067513"/>
              <a:gd name="connsiteX3" fmla="*/ 2625390 w 2874900"/>
              <a:gd name="connsiteY3" fmla="*/ 702882 h 1067513"/>
              <a:gd name="connsiteX4" fmla="*/ 2629499 w 2874900"/>
              <a:gd name="connsiteY4" fmla="*/ 1062215 h 1067513"/>
              <a:gd name="connsiteX5" fmla="*/ 22720 w 2874900"/>
              <a:gd name="connsiteY5" fmla="*/ 1067513 h 1067513"/>
              <a:gd name="connsiteX6" fmla="*/ 0 w 2874900"/>
              <a:gd name="connsiteY6" fmla="*/ 0 h 1067513"/>
              <a:gd name="connsiteX7" fmla="*/ 2625389 w 2874900"/>
              <a:gd name="connsiteY7" fmla="*/ 2198 h 1067513"/>
              <a:gd name="connsiteX0" fmla="*/ 2625389 w 2883816"/>
              <a:gd name="connsiteY0" fmla="*/ 2198 h 1067513"/>
              <a:gd name="connsiteX1" fmla="*/ 2625389 w 2883816"/>
              <a:gd name="connsiteY1" fmla="*/ 336463 h 1067513"/>
              <a:gd name="connsiteX2" fmla="*/ 2883816 w 2883816"/>
              <a:gd name="connsiteY2" fmla="*/ 536598 h 1067513"/>
              <a:gd name="connsiteX3" fmla="*/ 2625390 w 2883816"/>
              <a:gd name="connsiteY3" fmla="*/ 702882 h 1067513"/>
              <a:gd name="connsiteX4" fmla="*/ 2629499 w 2883816"/>
              <a:gd name="connsiteY4" fmla="*/ 1062215 h 1067513"/>
              <a:gd name="connsiteX5" fmla="*/ 22720 w 2883816"/>
              <a:gd name="connsiteY5" fmla="*/ 1067513 h 1067513"/>
              <a:gd name="connsiteX6" fmla="*/ 0 w 2883816"/>
              <a:gd name="connsiteY6" fmla="*/ 0 h 1067513"/>
              <a:gd name="connsiteX7" fmla="*/ 2625389 w 2883816"/>
              <a:gd name="connsiteY7" fmla="*/ 2198 h 1067513"/>
              <a:gd name="connsiteX0" fmla="*/ 2638335 w 2896762"/>
              <a:gd name="connsiteY0" fmla="*/ 2198 h 1067513"/>
              <a:gd name="connsiteX1" fmla="*/ 2638335 w 2896762"/>
              <a:gd name="connsiteY1" fmla="*/ 336463 h 1067513"/>
              <a:gd name="connsiteX2" fmla="*/ 2896762 w 2896762"/>
              <a:gd name="connsiteY2" fmla="*/ 536598 h 1067513"/>
              <a:gd name="connsiteX3" fmla="*/ 2638336 w 2896762"/>
              <a:gd name="connsiteY3" fmla="*/ 702882 h 1067513"/>
              <a:gd name="connsiteX4" fmla="*/ 2642445 w 2896762"/>
              <a:gd name="connsiteY4" fmla="*/ 1062215 h 1067513"/>
              <a:gd name="connsiteX5" fmla="*/ 0 w 2896762"/>
              <a:gd name="connsiteY5" fmla="*/ 1067513 h 1067513"/>
              <a:gd name="connsiteX6" fmla="*/ 12946 w 2896762"/>
              <a:gd name="connsiteY6" fmla="*/ 0 h 1067513"/>
              <a:gd name="connsiteX7" fmla="*/ 2638335 w 2896762"/>
              <a:gd name="connsiteY7" fmla="*/ 2198 h 1067513"/>
              <a:gd name="connsiteX0" fmla="*/ 2625389 w 2883816"/>
              <a:gd name="connsiteY0" fmla="*/ 2198 h 1084651"/>
              <a:gd name="connsiteX1" fmla="*/ 2625389 w 2883816"/>
              <a:gd name="connsiteY1" fmla="*/ 336463 h 1084651"/>
              <a:gd name="connsiteX2" fmla="*/ 2883816 w 2883816"/>
              <a:gd name="connsiteY2" fmla="*/ 536598 h 1084651"/>
              <a:gd name="connsiteX3" fmla="*/ 2625390 w 2883816"/>
              <a:gd name="connsiteY3" fmla="*/ 702882 h 1084651"/>
              <a:gd name="connsiteX4" fmla="*/ 2629499 w 2883816"/>
              <a:gd name="connsiteY4" fmla="*/ 1062215 h 1084651"/>
              <a:gd name="connsiteX5" fmla="*/ 4887 w 2883816"/>
              <a:gd name="connsiteY5" fmla="*/ 1084651 h 1084651"/>
              <a:gd name="connsiteX6" fmla="*/ 0 w 2883816"/>
              <a:gd name="connsiteY6" fmla="*/ 0 h 1084651"/>
              <a:gd name="connsiteX7" fmla="*/ 2625389 w 2883816"/>
              <a:gd name="connsiteY7" fmla="*/ 2198 h 1084651"/>
              <a:gd name="connsiteX0" fmla="*/ 2638335 w 2896762"/>
              <a:gd name="connsiteY0" fmla="*/ 2198 h 1062215"/>
              <a:gd name="connsiteX1" fmla="*/ 2638335 w 2896762"/>
              <a:gd name="connsiteY1" fmla="*/ 336463 h 1062215"/>
              <a:gd name="connsiteX2" fmla="*/ 2896762 w 2896762"/>
              <a:gd name="connsiteY2" fmla="*/ 536598 h 1062215"/>
              <a:gd name="connsiteX3" fmla="*/ 2638336 w 2896762"/>
              <a:gd name="connsiteY3" fmla="*/ 702882 h 1062215"/>
              <a:gd name="connsiteX4" fmla="*/ 2642445 w 2896762"/>
              <a:gd name="connsiteY4" fmla="*/ 1062215 h 1062215"/>
              <a:gd name="connsiteX5" fmla="*/ 0 w 2896762"/>
              <a:gd name="connsiteY5" fmla="*/ 1058945 h 1062215"/>
              <a:gd name="connsiteX6" fmla="*/ 12946 w 2896762"/>
              <a:gd name="connsiteY6" fmla="*/ 0 h 1062215"/>
              <a:gd name="connsiteX7" fmla="*/ 2638335 w 2896762"/>
              <a:gd name="connsiteY7" fmla="*/ 2198 h 1062215"/>
              <a:gd name="connsiteX0" fmla="*/ 2638335 w 2896762"/>
              <a:gd name="connsiteY0" fmla="*/ 10767 h 1070784"/>
              <a:gd name="connsiteX1" fmla="*/ 2638335 w 2896762"/>
              <a:gd name="connsiteY1" fmla="*/ 345032 h 1070784"/>
              <a:gd name="connsiteX2" fmla="*/ 2896762 w 2896762"/>
              <a:gd name="connsiteY2" fmla="*/ 545167 h 1070784"/>
              <a:gd name="connsiteX3" fmla="*/ 2638336 w 2896762"/>
              <a:gd name="connsiteY3" fmla="*/ 711451 h 1070784"/>
              <a:gd name="connsiteX4" fmla="*/ 2642445 w 2896762"/>
              <a:gd name="connsiteY4" fmla="*/ 1070784 h 1070784"/>
              <a:gd name="connsiteX5" fmla="*/ 0 w 2896762"/>
              <a:gd name="connsiteY5" fmla="*/ 1067514 h 1070784"/>
              <a:gd name="connsiteX6" fmla="*/ 4030 w 2896762"/>
              <a:gd name="connsiteY6" fmla="*/ 0 h 1070784"/>
              <a:gd name="connsiteX7" fmla="*/ 2638335 w 2896762"/>
              <a:gd name="connsiteY7" fmla="*/ 10767 h 1070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96762" h="1070784">
                <a:moveTo>
                  <a:pt x="2638335" y="10767"/>
                </a:moveTo>
                <a:lnTo>
                  <a:pt x="2638335" y="345032"/>
                </a:lnTo>
                <a:lnTo>
                  <a:pt x="2896762" y="545167"/>
                </a:lnTo>
                <a:lnTo>
                  <a:pt x="2638336" y="711451"/>
                </a:lnTo>
                <a:cubicBezTo>
                  <a:pt x="2639706" y="831229"/>
                  <a:pt x="2641075" y="951006"/>
                  <a:pt x="2642445" y="1070784"/>
                </a:cubicBezTo>
                <a:lnTo>
                  <a:pt x="0" y="1067514"/>
                </a:lnTo>
                <a:cubicBezTo>
                  <a:pt x="1343" y="711676"/>
                  <a:pt x="2687" y="355838"/>
                  <a:pt x="4030" y="0"/>
                </a:cubicBezTo>
                <a:lnTo>
                  <a:pt x="2638335" y="10767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2" name="手繪多邊形 41"/>
          <p:cNvSpPr/>
          <p:nvPr/>
        </p:nvSpPr>
        <p:spPr>
          <a:xfrm>
            <a:off x="335826" y="1454098"/>
            <a:ext cx="2660942" cy="1117596"/>
          </a:xfrm>
          <a:custGeom>
            <a:avLst/>
            <a:gdLst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0 w 267344"/>
              <a:gd name="connsiteY4" fmla="*/ 1119787 h 1119787"/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4110 w 267344"/>
              <a:gd name="connsiteY4" fmla="*/ 1060017 h 1119787"/>
              <a:gd name="connsiteX5" fmla="*/ 0 w 267344"/>
              <a:gd name="connsiteY5" fmla="*/ 1119787 h 1119787"/>
              <a:gd name="connsiteX0" fmla="*/ 796005 w 1063349"/>
              <a:gd name="connsiteY0" fmla="*/ 0 h 1065315"/>
              <a:gd name="connsiteX1" fmla="*/ 796005 w 1063349"/>
              <a:gd name="connsiteY1" fmla="*/ 334265 h 1065315"/>
              <a:gd name="connsiteX2" fmla="*/ 1063349 w 1063349"/>
              <a:gd name="connsiteY2" fmla="*/ 551537 h 1065315"/>
              <a:gd name="connsiteX3" fmla="*/ 796005 w 1063349"/>
              <a:gd name="connsiteY3" fmla="*/ 752096 h 1065315"/>
              <a:gd name="connsiteX4" fmla="*/ 800115 w 1063349"/>
              <a:gd name="connsiteY4" fmla="*/ 1060017 h 1065315"/>
              <a:gd name="connsiteX5" fmla="*/ 0 w 1063349"/>
              <a:gd name="connsiteY5" fmla="*/ 1065315 h 1065315"/>
              <a:gd name="connsiteX0" fmla="*/ 2638445 w 2905789"/>
              <a:gd name="connsiteY0" fmla="*/ 0 h 1060017"/>
              <a:gd name="connsiteX1" fmla="*/ 2638445 w 2905789"/>
              <a:gd name="connsiteY1" fmla="*/ 334265 h 1060017"/>
              <a:gd name="connsiteX2" fmla="*/ 2905789 w 2905789"/>
              <a:gd name="connsiteY2" fmla="*/ 551537 h 1060017"/>
              <a:gd name="connsiteX3" fmla="*/ 2638445 w 2905789"/>
              <a:gd name="connsiteY3" fmla="*/ 752096 h 1060017"/>
              <a:gd name="connsiteX4" fmla="*/ 2642555 w 2905789"/>
              <a:gd name="connsiteY4" fmla="*/ 1060017 h 1060017"/>
              <a:gd name="connsiteX5" fmla="*/ 0 w 2905789"/>
              <a:gd name="connsiteY5" fmla="*/ 1047157 h 1060017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2602669 w 2870013"/>
              <a:gd name="connsiteY6" fmla="*/ 0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469193 w 2870013"/>
              <a:gd name="connsiteY6" fmla="*/ 869364 h 1065315"/>
              <a:gd name="connsiteX7" fmla="*/ 2602669 w 2870013"/>
              <a:gd name="connsiteY7" fmla="*/ 0 h 1065315"/>
              <a:gd name="connsiteX0" fmla="*/ 2607502 w 2874846"/>
              <a:gd name="connsiteY0" fmla="*/ 11276 h 1076591"/>
              <a:gd name="connsiteX1" fmla="*/ 2607502 w 2874846"/>
              <a:gd name="connsiteY1" fmla="*/ 345541 h 1076591"/>
              <a:gd name="connsiteX2" fmla="*/ 2874846 w 2874846"/>
              <a:gd name="connsiteY2" fmla="*/ 562813 h 1076591"/>
              <a:gd name="connsiteX3" fmla="*/ 2607502 w 2874846"/>
              <a:gd name="connsiteY3" fmla="*/ 763372 h 1076591"/>
              <a:gd name="connsiteX4" fmla="*/ 2611612 w 2874846"/>
              <a:gd name="connsiteY4" fmla="*/ 1071293 h 1076591"/>
              <a:gd name="connsiteX5" fmla="*/ 4833 w 2874846"/>
              <a:gd name="connsiteY5" fmla="*/ 1076591 h 1076591"/>
              <a:gd name="connsiteX6" fmla="*/ 0 w 2874846"/>
              <a:gd name="connsiteY6" fmla="*/ 0 h 1076591"/>
              <a:gd name="connsiteX7" fmla="*/ 2607502 w 2874846"/>
              <a:gd name="connsiteY7" fmla="*/ 11276 h 1076591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89 w 2892733"/>
              <a:gd name="connsiteY3" fmla="*/ 754294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90 w 2892733"/>
              <a:gd name="connsiteY3" fmla="*/ 702882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74900"/>
              <a:gd name="connsiteY0" fmla="*/ 2198 h 1067513"/>
              <a:gd name="connsiteX1" fmla="*/ 2625389 w 2874900"/>
              <a:gd name="connsiteY1" fmla="*/ 336463 h 1067513"/>
              <a:gd name="connsiteX2" fmla="*/ 2874900 w 2874900"/>
              <a:gd name="connsiteY2" fmla="*/ 493754 h 1067513"/>
              <a:gd name="connsiteX3" fmla="*/ 2625390 w 2874900"/>
              <a:gd name="connsiteY3" fmla="*/ 702882 h 1067513"/>
              <a:gd name="connsiteX4" fmla="*/ 2629499 w 2874900"/>
              <a:gd name="connsiteY4" fmla="*/ 1062215 h 1067513"/>
              <a:gd name="connsiteX5" fmla="*/ 22720 w 2874900"/>
              <a:gd name="connsiteY5" fmla="*/ 1067513 h 1067513"/>
              <a:gd name="connsiteX6" fmla="*/ 0 w 2874900"/>
              <a:gd name="connsiteY6" fmla="*/ 0 h 1067513"/>
              <a:gd name="connsiteX7" fmla="*/ 2625389 w 2874900"/>
              <a:gd name="connsiteY7" fmla="*/ 2198 h 1067513"/>
              <a:gd name="connsiteX0" fmla="*/ 2625389 w 2883816"/>
              <a:gd name="connsiteY0" fmla="*/ 2198 h 1067513"/>
              <a:gd name="connsiteX1" fmla="*/ 2625389 w 2883816"/>
              <a:gd name="connsiteY1" fmla="*/ 336463 h 1067513"/>
              <a:gd name="connsiteX2" fmla="*/ 2883816 w 2883816"/>
              <a:gd name="connsiteY2" fmla="*/ 536598 h 1067513"/>
              <a:gd name="connsiteX3" fmla="*/ 2625390 w 2883816"/>
              <a:gd name="connsiteY3" fmla="*/ 702882 h 1067513"/>
              <a:gd name="connsiteX4" fmla="*/ 2629499 w 2883816"/>
              <a:gd name="connsiteY4" fmla="*/ 1062215 h 1067513"/>
              <a:gd name="connsiteX5" fmla="*/ 22720 w 2883816"/>
              <a:gd name="connsiteY5" fmla="*/ 1067513 h 1067513"/>
              <a:gd name="connsiteX6" fmla="*/ 0 w 2883816"/>
              <a:gd name="connsiteY6" fmla="*/ 0 h 1067513"/>
              <a:gd name="connsiteX7" fmla="*/ 2625389 w 2883816"/>
              <a:gd name="connsiteY7" fmla="*/ 2198 h 1067513"/>
              <a:gd name="connsiteX0" fmla="*/ 2638335 w 2896762"/>
              <a:gd name="connsiteY0" fmla="*/ 2198 h 1067513"/>
              <a:gd name="connsiteX1" fmla="*/ 2638335 w 2896762"/>
              <a:gd name="connsiteY1" fmla="*/ 336463 h 1067513"/>
              <a:gd name="connsiteX2" fmla="*/ 2896762 w 2896762"/>
              <a:gd name="connsiteY2" fmla="*/ 536598 h 1067513"/>
              <a:gd name="connsiteX3" fmla="*/ 2638336 w 2896762"/>
              <a:gd name="connsiteY3" fmla="*/ 702882 h 1067513"/>
              <a:gd name="connsiteX4" fmla="*/ 2642445 w 2896762"/>
              <a:gd name="connsiteY4" fmla="*/ 1062215 h 1067513"/>
              <a:gd name="connsiteX5" fmla="*/ 0 w 2896762"/>
              <a:gd name="connsiteY5" fmla="*/ 1067513 h 1067513"/>
              <a:gd name="connsiteX6" fmla="*/ 12946 w 2896762"/>
              <a:gd name="connsiteY6" fmla="*/ 0 h 1067513"/>
              <a:gd name="connsiteX7" fmla="*/ 2638335 w 2896762"/>
              <a:gd name="connsiteY7" fmla="*/ 2198 h 1067513"/>
              <a:gd name="connsiteX0" fmla="*/ 2625389 w 2883816"/>
              <a:gd name="connsiteY0" fmla="*/ 2198 h 1084651"/>
              <a:gd name="connsiteX1" fmla="*/ 2625389 w 2883816"/>
              <a:gd name="connsiteY1" fmla="*/ 336463 h 1084651"/>
              <a:gd name="connsiteX2" fmla="*/ 2883816 w 2883816"/>
              <a:gd name="connsiteY2" fmla="*/ 536598 h 1084651"/>
              <a:gd name="connsiteX3" fmla="*/ 2625390 w 2883816"/>
              <a:gd name="connsiteY3" fmla="*/ 702882 h 1084651"/>
              <a:gd name="connsiteX4" fmla="*/ 2629499 w 2883816"/>
              <a:gd name="connsiteY4" fmla="*/ 1062215 h 1084651"/>
              <a:gd name="connsiteX5" fmla="*/ 4887 w 2883816"/>
              <a:gd name="connsiteY5" fmla="*/ 1084651 h 1084651"/>
              <a:gd name="connsiteX6" fmla="*/ 0 w 2883816"/>
              <a:gd name="connsiteY6" fmla="*/ 0 h 1084651"/>
              <a:gd name="connsiteX7" fmla="*/ 2625389 w 2883816"/>
              <a:gd name="connsiteY7" fmla="*/ 2198 h 1084651"/>
              <a:gd name="connsiteX0" fmla="*/ 2638335 w 2896762"/>
              <a:gd name="connsiteY0" fmla="*/ 2198 h 1062215"/>
              <a:gd name="connsiteX1" fmla="*/ 2638335 w 2896762"/>
              <a:gd name="connsiteY1" fmla="*/ 336463 h 1062215"/>
              <a:gd name="connsiteX2" fmla="*/ 2896762 w 2896762"/>
              <a:gd name="connsiteY2" fmla="*/ 536598 h 1062215"/>
              <a:gd name="connsiteX3" fmla="*/ 2638336 w 2896762"/>
              <a:gd name="connsiteY3" fmla="*/ 702882 h 1062215"/>
              <a:gd name="connsiteX4" fmla="*/ 2642445 w 2896762"/>
              <a:gd name="connsiteY4" fmla="*/ 1062215 h 1062215"/>
              <a:gd name="connsiteX5" fmla="*/ 0 w 2896762"/>
              <a:gd name="connsiteY5" fmla="*/ 1058945 h 1062215"/>
              <a:gd name="connsiteX6" fmla="*/ 12946 w 2896762"/>
              <a:gd name="connsiteY6" fmla="*/ 0 h 1062215"/>
              <a:gd name="connsiteX7" fmla="*/ 2638335 w 2896762"/>
              <a:gd name="connsiteY7" fmla="*/ 2198 h 1062215"/>
              <a:gd name="connsiteX0" fmla="*/ 2638335 w 2896762"/>
              <a:gd name="connsiteY0" fmla="*/ 10767 h 1070784"/>
              <a:gd name="connsiteX1" fmla="*/ 2638335 w 2896762"/>
              <a:gd name="connsiteY1" fmla="*/ 345032 h 1070784"/>
              <a:gd name="connsiteX2" fmla="*/ 2896762 w 2896762"/>
              <a:gd name="connsiteY2" fmla="*/ 545167 h 1070784"/>
              <a:gd name="connsiteX3" fmla="*/ 2638336 w 2896762"/>
              <a:gd name="connsiteY3" fmla="*/ 711451 h 1070784"/>
              <a:gd name="connsiteX4" fmla="*/ 2642445 w 2896762"/>
              <a:gd name="connsiteY4" fmla="*/ 1070784 h 1070784"/>
              <a:gd name="connsiteX5" fmla="*/ 0 w 2896762"/>
              <a:gd name="connsiteY5" fmla="*/ 1067514 h 1070784"/>
              <a:gd name="connsiteX6" fmla="*/ 4030 w 2896762"/>
              <a:gd name="connsiteY6" fmla="*/ 0 h 1070784"/>
              <a:gd name="connsiteX7" fmla="*/ 2638335 w 2896762"/>
              <a:gd name="connsiteY7" fmla="*/ 10767 h 1070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96762" h="1070784">
                <a:moveTo>
                  <a:pt x="2638335" y="10767"/>
                </a:moveTo>
                <a:lnTo>
                  <a:pt x="2638335" y="345032"/>
                </a:lnTo>
                <a:lnTo>
                  <a:pt x="2896762" y="545167"/>
                </a:lnTo>
                <a:lnTo>
                  <a:pt x="2638336" y="711451"/>
                </a:lnTo>
                <a:cubicBezTo>
                  <a:pt x="2639706" y="831229"/>
                  <a:pt x="2641075" y="951006"/>
                  <a:pt x="2642445" y="1070784"/>
                </a:cubicBezTo>
                <a:lnTo>
                  <a:pt x="0" y="1067514"/>
                </a:lnTo>
                <a:cubicBezTo>
                  <a:pt x="1343" y="711676"/>
                  <a:pt x="2687" y="355838"/>
                  <a:pt x="4030" y="0"/>
                </a:cubicBezTo>
                <a:lnTo>
                  <a:pt x="2638335" y="1076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3" name="矩形 42"/>
          <p:cNvSpPr/>
          <p:nvPr/>
        </p:nvSpPr>
        <p:spPr>
          <a:xfrm>
            <a:off x="474660" y="3160503"/>
            <a:ext cx="46233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600" b="1" dirty="0" smtClean="0">
                <a:solidFill>
                  <a:schemeClr val="bg1">
                    <a:lumMod val="85000"/>
                  </a:schemeClr>
                </a:solidFill>
                <a:latin typeface="+mn-lt"/>
                <a:ea typeface="微軟正黑體"/>
                <a:cs typeface="微軟正黑體"/>
              </a:rPr>
              <a:t>Create the required framework containers in Container Station and start your first AI application.</a:t>
            </a:r>
          </a:p>
        </p:txBody>
      </p:sp>
      <p:sp>
        <p:nvSpPr>
          <p:cNvPr id="44" name="矩形 43"/>
          <p:cNvSpPr/>
          <p:nvPr/>
        </p:nvSpPr>
        <p:spPr>
          <a:xfrm>
            <a:off x="444093" y="1692916"/>
            <a:ext cx="22570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600" b="1" dirty="0" smtClean="0">
                <a:solidFill>
                  <a:schemeClr val="bg1"/>
                </a:solidFill>
                <a:latin typeface="+mn-lt"/>
                <a:ea typeface="微軟正黑體"/>
                <a:cs typeface="微軟正黑體"/>
              </a:rPr>
              <a:t>Install and run </a:t>
            </a:r>
            <a:r>
              <a:rPr lang="en-US" altLang="zh-TW" sz="1600" b="1" dirty="0" err="1" smtClean="0">
                <a:solidFill>
                  <a:schemeClr val="bg1"/>
                </a:solidFill>
                <a:latin typeface="+mn-lt"/>
                <a:ea typeface="微軟正黑體"/>
                <a:cs typeface="微軟正黑體"/>
              </a:rPr>
              <a:t>QuAI</a:t>
            </a:r>
            <a:r>
              <a:rPr lang="en-US" altLang="zh-TW" sz="1600" b="1" dirty="0" smtClean="0">
                <a:solidFill>
                  <a:schemeClr val="bg1"/>
                </a:solidFill>
                <a:latin typeface="+mn-lt"/>
                <a:ea typeface="微軟正黑體"/>
                <a:cs typeface="微軟正黑體"/>
              </a:rPr>
              <a:t> from App Center inside QTS.</a:t>
            </a:r>
          </a:p>
        </p:txBody>
      </p:sp>
      <p:sp>
        <p:nvSpPr>
          <p:cNvPr id="45" name="矩形 44"/>
          <p:cNvSpPr/>
          <p:nvPr/>
        </p:nvSpPr>
        <p:spPr>
          <a:xfrm>
            <a:off x="3110308" y="1692916"/>
            <a:ext cx="21612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Hant" sz="1600" b="1" dirty="0" smtClean="0">
                <a:solidFill>
                  <a:schemeClr val="bg1"/>
                </a:solidFill>
                <a:latin typeface="+mn-lt"/>
                <a:ea typeface="微軟正黑體"/>
                <a:cs typeface="微軟正黑體"/>
              </a:rPr>
              <a:t>Insert a compatible graphics card into the NAS.</a:t>
            </a:r>
          </a:p>
        </p:txBody>
      </p:sp>
      <p:sp>
        <p:nvSpPr>
          <p:cNvPr id="46" name="矩形 45"/>
          <p:cNvSpPr/>
          <p:nvPr/>
        </p:nvSpPr>
        <p:spPr>
          <a:xfrm>
            <a:off x="5667092" y="1689841"/>
            <a:ext cx="28118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600" b="1" dirty="0" smtClean="0">
                <a:solidFill>
                  <a:schemeClr val="bg1">
                    <a:lumMod val="85000"/>
                  </a:schemeClr>
                </a:solidFill>
                <a:latin typeface="+mn-lt"/>
                <a:ea typeface="微軟正黑體"/>
                <a:cs typeface="微軟正黑體"/>
              </a:rPr>
              <a:t>Install drivers for the graphics card from App Center inside QTS.</a:t>
            </a:r>
          </a:p>
        </p:txBody>
      </p:sp>
      <p:sp>
        <p:nvSpPr>
          <p:cNvPr id="47" name="矩形 46"/>
          <p:cNvSpPr/>
          <p:nvPr/>
        </p:nvSpPr>
        <p:spPr>
          <a:xfrm>
            <a:off x="5633667" y="3160991"/>
            <a:ext cx="2845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600" b="1" dirty="0" smtClean="0">
                <a:solidFill>
                  <a:schemeClr val="bg1">
                    <a:lumMod val="85000"/>
                  </a:schemeClr>
                </a:solidFill>
                <a:latin typeface="+mn-lt"/>
                <a:ea typeface="微軟正黑體"/>
                <a:cs typeface="微軟正黑體"/>
              </a:rPr>
              <a:t>Set the GPU allocation to QTS.</a:t>
            </a:r>
          </a:p>
        </p:txBody>
      </p:sp>
      <p:grpSp>
        <p:nvGrpSpPr>
          <p:cNvPr id="48" name="群組 47"/>
          <p:cNvGrpSpPr/>
          <p:nvPr/>
        </p:nvGrpSpPr>
        <p:grpSpPr>
          <a:xfrm>
            <a:off x="5387722" y="2621756"/>
            <a:ext cx="608304" cy="612000"/>
            <a:chOff x="303371" y="993365"/>
            <a:chExt cx="608304" cy="612000"/>
          </a:xfrm>
        </p:grpSpPr>
        <p:sp>
          <p:nvSpPr>
            <p:cNvPr id="49" name="Shape 152"/>
            <p:cNvSpPr/>
            <p:nvPr/>
          </p:nvSpPr>
          <p:spPr>
            <a:xfrm>
              <a:off x="303371" y="993365"/>
              <a:ext cx="608304" cy="612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Shape 153"/>
            <p:cNvSpPr/>
            <p:nvPr/>
          </p:nvSpPr>
          <p:spPr>
            <a:xfrm>
              <a:off x="371675" y="1029365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Shape 154"/>
            <p:cNvSpPr txBox="1"/>
            <p:nvPr/>
          </p:nvSpPr>
          <p:spPr>
            <a:xfrm>
              <a:off x="427282" y="1076246"/>
              <a:ext cx="42878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2800" b="1" i="0" u="none" strike="noStrike" cap="none" dirty="0" smtClean="0">
                  <a:solidFill>
                    <a:schemeClr val="bg1">
                      <a:lumMod val="7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lang="en" sz="2800" b="1" i="0" u="none" strike="noStrike" cap="none" dirty="0">
                <a:solidFill>
                  <a:schemeClr val="bg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" name="群組 51"/>
          <p:cNvGrpSpPr/>
          <p:nvPr/>
        </p:nvGrpSpPr>
        <p:grpSpPr>
          <a:xfrm>
            <a:off x="2783018" y="1113742"/>
            <a:ext cx="608304" cy="612000"/>
            <a:chOff x="303371" y="993365"/>
            <a:chExt cx="608304" cy="612000"/>
          </a:xfrm>
        </p:grpSpPr>
        <p:sp>
          <p:nvSpPr>
            <p:cNvPr id="53" name="Shape 152"/>
            <p:cNvSpPr/>
            <p:nvPr/>
          </p:nvSpPr>
          <p:spPr>
            <a:xfrm>
              <a:off x="303371" y="993365"/>
              <a:ext cx="608304" cy="612000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Shape 153"/>
            <p:cNvSpPr/>
            <p:nvPr/>
          </p:nvSpPr>
          <p:spPr>
            <a:xfrm>
              <a:off x="371675" y="1029365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Shape 154"/>
            <p:cNvSpPr txBox="1"/>
            <p:nvPr/>
          </p:nvSpPr>
          <p:spPr>
            <a:xfrm>
              <a:off x="427282" y="1076246"/>
              <a:ext cx="42878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2800" b="1" i="0" u="none" strike="noStrike" cap="none" dirty="0" smtClean="0">
                  <a:solidFill>
                    <a:schemeClr val="accent5">
                      <a:lumMod val="7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lang="en" sz="2800" b="1" i="0" u="none" strike="noStrike" cap="none" dirty="0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" name="群組 55"/>
          <p:cNvGrpSpPr/>
          <p:nvPr/>
        </p:nvGrpSpPr>
        <p:grpSpPr>
          <a:xfrm>
            <a:off x="359760" y="1113742"/>
            <a:ext cx="608304" cy="612000"/>
            <a:chOff x="303371" y="993365"/>
            <a:chExt cx="608304" cy="612000"/>
          </a:xfrm>
        </p:grpSpPr>
        <p:sp>
          <p:nvSpPr>
            <p:cNvPr id="57" name="Shape 152"/>
            <p:cNvSpPr/>
            <p:nvPr/>
          </p:nvSpPr>
          <p:spPr>
            <a:xfrm>
              <a:off x="303371" y="993365"/>
              <a:ext cx="608304" cy="612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Shape 153"/>
            <p:cNvSpPr/>
            <p:nvPr/>
          </p:nvSpPr>
          <p:spPr>
            <a:xfrm>
              <a:off x="371675" y="1029365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Shape 154"/>
            <p:cNvSpPr txBox="1"/>
            <p:nvPr/>
          </p:nvSpPr>
          <p:spPr>
            <a:xfrm>
              <a:off x="427282" y="1076246"/>
              <a:ext cx="42878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2800" b="1" i="0" u="none" strike="noStrike" cap="none" dirty="0" smtClean="0">
                  <a:solidFill>
                    <a:schemeClr val="bg1">
                      <a:lumMod val="7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lang="en" sz="2800" b="1" i="0" u="none" strike="noStrike" cap="none" dirty="0">
                <a:solidFill>
                  <a:schemeClr val="bg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" name="群組 59"/>
          <p:cNvGrpSpPr/>
          <p:nvPr/>
        </p:nvGrpSpPr>
        <p:grpSpPr>
          <a:xfrm>
            <a:off x="5364088" y="1113742"/>
            <a:ext cx="608304" cy="612000"/>
            <a:chOff x="303371" y="993365"/>
            <a:chExt cx="608304" cy="612000"/>
          </a:xfrm>
        </p:grpSpPr>
        <p:sp>
          <p:nvSpPr>
            <p:cNvPr id="61" name="Shape 152"/>
            <p:cNvSpPr/>
            <p:nvPr/>
          </p:nvSpPr>
          <p:spPr>
            <a:xfrm>
              <a:off x="303371" y="993365"/>
              <a:ext cx="608304" cy="612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Shape 153"/>
            <p:cNvSpPr/>
            <p:nvPr/>
          </p:nvSpPr>
          <p:spPr>
            <a:xfrm>
              <a:off x="371675" y="1029365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Shape 154"/>
            <p:cNvSpPr txBox="1"/>
            <p:nvPr/>
          </p:nvSpPr>
          <p:spPr>
            <a:xfrm>
              <a:off x="427282" y="1076246"/>
              <a:ext cx="42878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2800" b="1" i="0" u="none" strike="noStrike" cap="none" dirty="0" smtClean="0">
                  <a:solidFill>
                    <a:schemeClr val="bg1">
                      <a:lumMod val="7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lang="en" sz="2800" b="1" i="0" u="none" strike="noStrike" cap="none" dirty="0">
                <a:solidFill>
                  <a:schemeClr val="bg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" name="群組 63"/>
          <p:cNvGrpSpPr/>
          <p:nvPr/>
        </p:nvGrpSpPr>
        <p:grpSpPr>
          <a:xfrm>
            <a:off x="359760" y="2603870"/>
            <a:ext cx="608304" cy="612000"/>
            <a:chOff x="303371" y="993365"/>
            <a:chExt cx="608304" cy="612000"/>
          </a:xfrm>
        </p:grpSpPr>
        <p:sp>
          <p:nvSpPr>
            <p:cNvPr id="65" name="Shape 152"/>
            <p:cNvSpPr/>
            <p:nvPr/>
          </p:nvSpPr>
          <p:spPr>
            <a:xfrm>
              <a:off x="303371" y="993365"/>
              <a:ext cx="608304" cy="612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Shape 153"/>
            <p:cNvSpPr/>
            <p:nvPr/>
          </p:nvSpPr>
          <p:spPr>
            <a:xfrm>
              <a:off x="371675" y="1029365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Shape 154"/>
            <p:cNvSpPr txBox="1"/>
            <p:nvPr/>
          </p:nvSpPr>
          <p:spPr>
            <a:xfrm>
              <a:off x="427282" y="1076246"/>
              <a:ext cx="42878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2800" b="1" i="0" u="none" strike="noStrike" cap="none" dirty="0" smtClean="0">
                  <a:solidFill>
                    <a:schemeClr val="bg1">
                      <a:lumMod val="7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lang="en" sz="2800" b="1" i="0" u="none" strike="noStrike" cap="none" dirty="0">
                <a:solidFill>
                  <a:schemeClr val="bg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Insert a compatible* graphics card into NAS</a:t>
            </a:r>
            <a:endParaRPr lang="en-US" dirty="0"/>
          </a:p>
        </p:txBody>
      </p:sp>
      <p:grpSp>
        <p:nvGrpSpPr>
          <p:cNvPr id="12" name="群組 11"/>
          <p:cNvGrpSpPr/>
          <p:nvPr/>
        </p:nvGrpSpPr>
        <p:grpSpPr>
          <a:xfrm>
            <a:off x="1173406" y="1690278"/>
            <a:ext cx="3973673" cy="2681463"/>
            <a:chOff x="876499" y="1779711"/>
            <a:chExt cx="3973673" cy="2681463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856" t="8485"/>
            <a:stretch/>
          </p:blipFill>
          <p:spPr bwMode="auto">
            <a:xfrm>
              <a:off x="876499" y="1779711"/>
              <a:ext cx="3973673" cy="2681463"/>
            </a:xfrm>
            <a:prstGeom prst="rect">
              <a:avLst/>
            </a:prstGeom>
            <a:noFill/>
          </p:spPr>
        </p:pic>
        <p:sp>
          <p:nvSpPr>
            <p:cNvPr id="14" name="手繪多邊形 13"/>
            <p:cNvSpPr/>
            <p:nvPr/>
          </p:nvSpPr>
          <p:spPr>
            <a:xfrm>
              <a:off x="985087" y="1847870"/>
              <a:ext cx="2094661" cy="1250929"/>
            </a:xfrm>
            <a:custGeom>
              <a:avLst/>
              <a:gdLst>
                <a:gd name="connsiteX0" fmla="*/ 1535453 w 2312658"/>
                <a:gd name="connsiteY0" fmla="*/ 170581 h 1250929"/>
                <a:gd name="connsiteX1" fmla="*/ 1544931 w 2312658"/>
                <a:gd name="connsiteY1" fmla="*/ 284302 h 1250929"/>
                <a:gd name="connsiteX2" fmla="*/ 2009358 w 2312658"/>
                <a:gd name="connsiteY2" fmla="*/ 303256 h 1250929"/>
                <a:gd name="connsiteX3" fmla="*/ 2312658 w 2312658"/>
                <a:gd name="connsiteY3" fmla="*/ 995058 h 1250929"/>
                <a:gd name="connsiteX4" fmla="*/ 2265267 w 2312658"/>
                <a:gd name="connsiteY4" fmla="*/ 1203546 h 1250929"/>
                <a:gd name="connsiteX5" fmla="*/ 56869 w 2312658"/>
                <a:gd name="connsiteY5" fmla="*/ 1250929 h 1250929"/>
                <a:gd name="connsiteX6" fmla="*/ 0 w 2312658"/>
                <a:gd name="connsiteY6" fmla="*/ 833953 h 1250929"/>
                <a:gd name="connsiteX7" fmla="*/ 28435 w 2312658"/>
                <a:gd name="connsiteY7" fmla="*/ 0 h 1250929"/>
                <a:gd name="connsiteX8" fmla="*/ 1535453 w 2312658"/>
                <a:gd name="connsiteY8" fmla="*/ 170581 h 1250929"/>
                <a:gd name="connsiteX0" fmla="*/ 1507018 w 2284223"/>
                <a:gd name="connsiteY0" fmla="*/ 170581 h 1250929"/>
                <a:gd name="connsiteX1" fmla="*/ 1516496 w 2284223"/>
                <a:gd name="connsiteY1" fmla="*/ 284302 h 1250929"/>
                <a:gd name="connsiteX2" fmla="*/ 1980923 w 2284223"/>
                <a:gd name="connsiteY2" fmla="*/ 303256 h 1250929"/>
                <a:gd name="connsiteX3" fmla="*/ 2284223 w 2284223"/>
                <a:gd name="connsiteY3" fmla="*/ 995058 h 1250929"/>
                <a:gd name="connsiteX4" fmla="*/ 2236832 w 2284223"/>
                <a:gd name="connsiteY4" fmla="*/ 1203546 h 1250929"/>
                <a:gd name="connsiteX5" fmla="*/ 28434 w 2284223"/>
                <a:gd name="connsiteY5" fmla="*/ 1250929 h 1250929"/>
                <a:gd name="connsiteX6" fmla="*/ 9478 w 2284223"/>
                <a:gd name="connsiteY6" fmla="*/ 852906 h 1250929"/>
                <a:gd name="connsiteX7" fmla="*/ 0 w 2284223"/>
                <a:gd name="connsiteY7" fmla="*/ 0 h 1250929"/>
                <a:gd name="connsiteX8" fmla="*/ 1507018 w 2284223"/>
                <a:gd name="connsiteY8" fmla="*/ 170581 h 1250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84223" h="1250929">
                  <a:moveTo>
                    <a:pt x="1507018" y="170581"/>
                  </a:moveTo>
                  <a:lnTo>
                    <a:pt x="1516496" y="284302"/>
                  </a:lnTo>
                  <a:lnTo>
                    <a:pt x="1980923" y="303256"/>
                  </a:lnTo>
                  <a:lnTo>
                    <a:pt x="2284223" y="995058"/>
                  </a:lnTo>
                  <a:lnTo>
                    <a:pt x="2236832" y="1203546"/>
                  </a:lnTo>
                  <a:lnTo>
                    <a:pt x="28434" y="1250929"/>
                  </a:lnTo>
                  <a:lnTo>
                    <a:pt x="9478" y="852906"/>
                  </a:lnTo>
                  <a:lnTo>
                    <a:pt x="0" y="0"/>
                  </a:lnTo>
                  <a:lnTo>
                    <a:pt x="1507018" y="170581"/>
                  </a:lnTo>
                  <a:close/>
                </a:path>
              </a:pathLst>
            </a:custGeom>
            <a:noFill/>
            <a:ln w="28575" cmpd="sng">
              <a:solidFill>
                <a:srgbClr val="4AF689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293076" y="927377"/>
            <a:ext cx="5520826" cy="3873222"/>
          </a:xfrm>
          <a:prstGeom prst="rect">
            <a:avLst/>
          </a:prstGeom>
          <a:noFill/>
        </p:spPr>
      </p:pic>
      <p:sp>
        <p:nvSpPr>
          <p:cNvPr id="16" name="Curved Down Arrow 6"/>
          <p:cNvSpPr/>
          <p:nvPr/>
        </p:nvSpPr>
        <p:spPr>
          <a:xfrm rot="20851908">
            <a:off x="2444789" y="1396054"/>
            <a:ext cx="1863731" cy="903631"/>
          </a:xfrm>
          <a:prstGeom prst="curvedDownArrow">
            <a:avLst>
              <a:gd name="adj1" fmla="val 23324"/>
              <a:gd name="adj2" fmla="val 55102"/>
              <a:gd name="adj3" fmla="val 29544"/>
            </a:avLst>
          </a:prstGeom>
          <a:gradFill flip="none" rotWithShape="1">
            <a:gsLst>
              <a:gs pos="1000">
                <a:srgbClr val="FF0000">
                  <a:alpha val="0"/>
                </a:srgbClr>
              </a:gs>
              <a:gs pos="100000">
                <a:srgbClr val="FF0000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 Started with </a:t>
            </a:r>
            <a:r>
              <a:rPr lang="en-US" dirty="0" err="1" smtClean="0"/>
              <a:t>QuAI</a:t>
            </a:r>
            <a:endParaRPr lang="en-US" dirty="0"/>
          </a:p>
        </p:txBody>
      </p:sp>
      <p:sp>
        <p:nvSpPr>
          <p:cNvPr id="37" name="手繪多邊形 36"/>
          <p:cNvSpPr/>
          <p:nvPr/>
        </p:nvSpPr>
        <p:spPr>
          <a:xfrm>
            <a:off x="335825" y="2921204"/>
            <a:ext cx="5951723" cy="1117596"/>
          </a:xfrm>
          <a:custGeom>
            <a:avLst/>
            <a:gdLst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0 w 267344"/>
              <a:gd name="connsiteY4" fmla="*/ 1119787 h 1119787"/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4110 w 267344"/>
              <a:gd name="connsiteY4" fmla="*/ 1060017 h 1119787"/>
              <a:gd name="connsiteX5" fmla="*/ 0 w 267344"/>
              <a:gd name="connsiteY5" fmla="*/ 1119787 h 1119787"/>
              <a:gd name="connsiteX0" fmla="*/ 796005 w 1063349"/>
              <a:gd name="connsiteY0" fmla="*/ 0 h 1065315"/>
              <a:gd name="connsiteX1" fmla="*/ 796005 w 1063349"/>
              <a:gd name="connsiteY1" fmla="*/ 334265 h 1065315"/>
              <a:gd name="connsiteX2" fmla="*/ 1063349 w 1063349"/>
              <a:gd name="connsiteY2" fmla="*/ 551537 h 1065315"/>
              <a:gd name="connsiteX3" fmla="*/ 796005 w 1063349"/>
              <a:gd name="connsiteY3" fmla="*/ 752096 h 1065315"/>
              <a:gd name="connsiteX4" fmla="*/ 800115 w 1063349"/>
              <a:gd name="connsiteY4" fmla="*/ 1060017 h 1065315"/>
              <a:gd name="connsiteX5" fmla="*/ 0 w 1063349"/>
              <a:gd name="connsiteY5" fmla="*/ 1065315 h 1065315"/>
              <a:gd name="connsiteX0" fmla="*/ 2638445 w 2905789"/>
              <a:gd name="connsiteY0" fmla="*/ 0 h 1060017"/>
              <a:gd name="connsiteX1" fmla="*/ 2638445 w 2905789"/>
              <a:gd name="connsiteY1" fmla="*/ 334265 h 1060017"/>
              <a:gd name="connsiteX2" fmla="*/ 2905789 w 2905789"/>
              <a:gd name="connsiteY2" fmla="*/ 551537 h 1060017"/>
              <a:gd name="connsiteX3" fmla="*/ 2638445 w 2905789"/>
              <a:gd name="connsiteY3" fmla="*/ 752096 h 1060017"/>
              <a:gd name="connsiteX4" fmla="*/ 2642555 w 2905789"/>
              <a:gd name="connsiteY4" fmla="*/ 1060017 h 1060017"/>
              <a:gd name="connsiteX5" fmla="*/ 0 w 2905789"/>
              <a:gd name="connsiteY5" fmla="*/ 1047157 h 1060017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2602669 w 2870013"/>
              <a:gd name="connsiteY6" fmla="*/ 0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469193 w 2870013"/>
              <a:gd name="connsiteY6" fmla="*/ 869364 h 1065315"/>
              <a:gd name="connsiteX7" fmla="*/ 2602669 w 2870013"/>
              <a:gd name="connsiteY7" fmla="*/ 0 h 1065315"/>
              <a:gd name="connsiteX0" fmla="*/ 2607502 w 2874846"/>
              <a:gd name="connsiteY0" fmla="*/ 11276 h 1076591"/>
              <a:gd name="connsiteX1" fmla="*/ 2607502 w 2874846"/>
              <a:gd name="connsiteY1" fmla="*/ 345541 h 1076591"/>
              <a:gd name="connsiteX2" fmla="*/ 2874846 w 2874846"/>
              <a:gd name="connsiteY2" fmla="*/ 562813 h 1076591"/>
              <a:gd name="connsiteX3" fmla="*/ 2607502 w 2874846"/>
              <a:gd name="connsiteY3" fmla="*/ 763372 h 1076591"/>
              <a:gd name="connsiteX4" fmla="*/ 2611612 w 2874846"/>
              <a:gd name="connsiteY4" fmla="*/ 1071293 h 1076591"/>
              <a:gd name="connsiteX5" fmla="*/ 4833 w 2874846"/>
              <a:gd name="connsiteY5" fmla="*/ 1076591 h 1076591"/>
              <a:gd name="connsiteX6" fmla="*/ 0 w 2874846"/>
              <a:gd name="connsiteY6" fmla="*/ 0 h 1076591"/>
              <a:gd name="connsiteX7" fmla="*/ 2607502 w 2874846"/>
              <a:gd name="connsiteY7" fmla="*/ 11276 h 1076591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89 w 2892733"/>
              <a:gd name="connsiteY3" fmla="*/ 754294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90 w 2892733"/>
              <a:gd name="connsiteY3" fmla="*/ 702882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74900"/>
              <a:gd name="connsiteY0" fmla="*/ 2198 h 1067513"/>
              <a:gd name="connsiteX1" fmla="*/ 2625389 w 2874900"/>
              <a:gd name="connsiteY1" fmla="*/ 336463 h 1067513"/>
              <a:gd name="connsiteX2" fmla="*/ 2874900 w 2874900"/>
              <a:gd name="connsiteY2" fmla="*/ 493754 h 1067513"/>
              <a:gd name="connsiteX3" fmla="*/ 2625390 w 2874900"/>
              <a:gd name="connsiteY3" fmla="*/ 702882 h 1067513"/>
              <a:gd name="connsiteX4" fmla="*/ 2629499 w 2874900"/>
              <a:gd name="connsiteY4" fmla="*/ 1062215 h 1067513"/>
              <a:gd name="connsiteX5" fmla="*/ 22720 w 2874900"/>
              <a:gd name="connsiteY5" fmla="*/ 1067513 h 1067513"/>
              <a:gd name="connsiteX6" fmla="*/ 0 w 2874900"/>
              <a:gd name="connsiteY6" fmla="*/ 0 h 1067513"/>
              <a:gd name="connsiteX7" fmla="*/ 2625389 w 2874900"/>
              <a:gd name="connsiteY7" fmla="*/ 2198 h 1067513"/>
              <a:gd name="connsiteX0" fmla="*/ 2625389 w 2883816"/>
              <a:gd name="connsiteY0" fmla="*/ 2198 h 1067513"/>
              <a:gd name="connsiteX1" fmla="*/ 2625389 w 2883816"/>
              <a:gd name="connsiteY1" fmla="*/ 336463 h 1067513"/>
              <a:gd name="connsiteX2" fmla="*/ 2883816 w 2883816"/>
              <a:gd name="connsiteY2" fmla="*/ 536598 h 1067513"/>
              <a:gd name="connsiteX3" fmla="*/ 2625390 w 2883816"/>
              <a:gd name="connsiteY3" fmla="*/ 702882 h 1067513"/>
              <a:gd name="connsiteX4" fmla="*/ 2629499 w 2883816"/>
              <a:gd name="connsiteY4" fmla="*/ 1062215 h 1067513"/>
              <a:gd name="connsiteX5" fmla="*/ 22720 w 2883816"/>
              <a:gd name="connsiteY5" fmla="*/ 1067513 h 1067513"/>
              <a:gd name="connsiteX6" fmla="*/ 0 w 2883816"/>
              <a:gd name="connsiteY6" fmla="*/ 0 h 1067513"/>
              <a:gd name="connsiteX7" fmla="*/ 2625389 w 2883816"/>
              <a:gd name="connsiteY7" fmla="*/ 2198 h 1067513"/>
              <a:gd name="connsiteX0" fmla="*/ 2638335 w 2896762"/>
              <a:gd name="connsiteY0" fmla="*/ 2198 h 1067513"/>
              <a:gd name="connsiteX1" fmla="*/ 2638335 w 2896762"/>
              <a:gd name="connsiteY1" fmla="*/ 336463 h 1067513"/>
              <a:gd name="connsiteX2" fmla="*/ 2896762 w 2896762"/>
              <a:gd name="connsiteY2" fmla="*/ 536598 h 1067513"/>
              <a:gd name="connsiteX3" fmla="*/ 2638336 w 2896762"/>
              <a:gd name="connsiteY3" fmla="*/ 702882 h 1067513"/>
              <a:gd name="connsiteX4" fmla="*/ 2642445 w 2896762"/>
              <a:gd name="connsiteY4" fmla="*/ 1062215 h 1067513"/>
              <a:gd name="connsiteX5" fmla="*/ 0 w 2896762"/>
              <a:gd name="connsiteY5" fmla="*/ 1067513 h 1067513"/>
              <a:gd name="connsiteX6" fmla="*/ 12946 w 2896762"/>
              <a:gd name="connsiteY6" fmla="*/ 0 h 1067513"/>
              <a:gd name="connsiteX7" fmla="*/ 2638335 w 2896762"/>
              <a:gd name="connsiteY7" fmla="*/ 2198 h 1067513"/>
              <a:gd name="connsiteX0" fmla="*/ 2625389 w 2883816"/>
              <a:gd name="connsiteY0" fmla="*/ 2198 h 1084651"/>
              <a:gd name="connsiteX1" fmla="*/ 2625389 w 2883816"/>
              <a:gd name="connsiteY1" fmla="*/ 336463 h 1084651"/>
              <a:gd name="connsiteX2" fmla="*/ 2883816 w 2883816"/>
              <a:gd name="connsiteY2" fmla="*/ 536598 h 1084651"/>
              <a:gd name="connsiteX3" fmla="*/ 2625390 w 2883816"/>
              <a:gd name="connsiteY3" fmla="*/ 702882 h 1084651"/>
              <a:gd name="connsiteX4" fmla="*/ 2629499 w 2883816"/>
              <a:gd name="connsiteY4" fmla="*/ 1062215 h 1084651"/>
              <a:gd name="connsiteX5" fmla="*/ 4887 w 2883816"/>
              <a:gd name="connsiteY5" fmla="*/ 1084651 h 1084651"/>
              <a:gd name="connsiteX6" fmla="*/ 0 w 2883816"/>
              <a:gd name="connsiteY6" fmla="*/ 0 h 1084651"/>
              <a:gd name="connsiteX7" fmla="*/ 2625389 w 2883816"/>
              <a:gd name="connsiteY7" fmla="*/ 2198 h 1084651"/>
              <a:gd name="connsiteX0" fmla="*/ 2638335 w 2896762"/>
              <a:gd name="connsiteY0" fmla="*/ 2198 h 1062215"/>
              <a:gd name="connsiteX1" fmla="*/ 2638335 w 2896762"/>
              <a:gd name="connsiteY1" fmla="*/ 336463 h 1062215"/>
              <a:gd name="connsiteX2" fmla="*/ 2896762 w 2896762"/>
              <a:gd name="connsiteY2" fmla="*/ 536598 h 1062215"/>
              <a:gd name="connsiteX3" fmla="*/ 2638336 w 2896762"/>
              <a:gd name="connsiteY3" fmla="*/ 702882 h 1062215"/>
              <a:gd name="connsiteX4" fmla="*/ 2642445 w 2896762"/>
              <a:gd name="connsiteY4" fmla="*/ 1062215 h 1062215"/>
              <a:gd name="connsiteX5" fmla="*/ 0 w 2896762"/>
              <a:gd name="connsiteY5" fmla="*/ 1058945 h 1062215"/>
              <a:gd name="connsiteX6" fmla="*/ 12946 w 2896762"/>
              <a:gd name="connsiteY6" fmla="*/ 0 h 1062215"/>
              <a:gd name="connsiteX7" fmla="*/ 2638335 w 2896762"/>
              <a:gd name="connsiteY7" fmla="*/ 2198 h 1062215"/>
              <a:gd name="connsiteX0" fmla="*/ 2638335 w 2896762"/>
              <a:gd name="connsiteY0" fmla="*/ 10767 h 1070784"/>
              <a:gd name="connsiteX1" fmla="*/ 2638335 w 2896762"/>
              <a:gd name="connsiteY1" fmla="*/ 345032 h 1070784"/>
              <a:gd name="connsiteX2" fmla="*/ 2896762 w 2896762"/>
              <a:gd name="connsiteY2" fmla="*/ 545167 h 1070784"/>
              <a:gd name="connsiteX3" fmla="*/ 2638336 w 2896762"/>
              <a:gd name="connsiteY3" fmla="*/ 711451 h 1070784"/>
              <a:gd name="connsiteX4" fmla="*/ 2642445 w 2896762"/>
              <a:gd name="connsiteY4" fmla="*/ 1070784 h 1070784"/>
              <a:gd name="connsiteX5" fmla="*/ 0 w 2896762"/>
              <a:gd name="connsiteY5" fmla="*/ 1067514 h 1070784"/>
              <a:gd name="connsiteX6" fmla="*/ 4030 w 2896762"/>
              <a:gd name="connsiteY6" fmla="*/ 0 h 1070784"/>
              <a:gd name="connsiteX7" fmla="*/ 2638335 w 2896762"/>
              <a:gd name="connsiteY7" fmla="*/ 10767 h 1070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96762" h="1070784">
                <a:moveTo>
                  <a:pt x="2638335" y="10767"/>
                </a:moveTo>
                <a:lnTo>
                  <a:pt x="2638335" y="345032"/>
                </a:lnTo>
                <a:lnTo>
                  <a:pt x="2896762" y="545167"/>
                </a:lnTo>
                <a:lnTo>
                  <a:pt x="2638336" y="711451"/>
                </a:lnTo>
                <a:cubicBezTo>
                  <a:pt x="2639706" y="831229"/>
                  <a:pt x="2641075" y="951006"/>
                  <a:pt x="2642445" y="1070784"/>
                </a:cubicBezTo>
                <a:lnTo>
                  <a:pt x="0" y="1067514"/>
                </a:lnTo>
                <a:cubicBezTo>
                  <a:pt x="1343" y="711676"/>
                  <a:pt x="2687" y="355838"/>
                  <a:pt x="4030" y="0"/>
                </a:cubicBezTo>
                <a:lnTo>
                  <a:pt x="2638335" y="1076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8" name="手繪多邊形 37"/>
          <p:cNvSpPr/>
          <p:nvPr/>
        </p:nvSpPr>
        <p:spPr>
          <a:xfrm flipH="1">
            <a:off x="5098010" y="2921203"/>
            <a:ext cx="3524259" cy="1114183"/>
          </a:xfrm>
          <a:custGeom>
            <a:avLst/>
            <a:gdLst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0 w 267344"/>
              <a:gd name="connsiteY4" fmla="*/ 1119787 h 1119787"/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4110 w 267344"/>
              <a:gd name="connsiteY4" fmla="*/ 1060017 h 1119787"/>
              <a:gd name="connsiteX5" fmla="*/ 0 w 267344"/>
              <a:gd name="connsiteY5" fmla="*/ 1119787 h 1119787"/>
              <a:gd name="connsiteX0" fmla="*/ 796005 w 1063349"/>
              <a:gd name="connsiteY0" fmla="*/ 0 h 1065315"/>
              <a:gd name="connsiteX1" fmla="*/ 796005 w 1063349"/>
              <a:gd name="connsiteY1" fmla="*/ 334265 h 1065315"/>
              <a:gd name="connsiteX2" fmla="*/ 1063349 w 1063349"/>
              <a:gd name="connsiteY2" fmla="*/ 551537 h 1065315"/>
              <a:gd name="connsiteX3" fmla="*/ 796005 w 1063349"/>
              <a:gd name="connsiteY3" fmla="*/ 752096 h 1065315"/>
              <a:gd name="connsiteX4" fmla="*/ 800115 w 1063349"/>
              <a:gd name="connsiteY4" fmla="*/ 1060017 h 1065315"/>
              <a:gd name="connsiteX5" fmla="*/ 0 w 1063349"/>
              <a:gd name="connsiteY5" fmla="*/ 1065315 h 1065315"/>
              <a:gd name="connsiteX0" fmla="*/ 2638445 w 2905789"/>
              <a:gd name="connsiteY0" fmla="*/ 0 h 1060017"/>
              <a:gd name="connsiteX1" fmla="*/ 2638445 w 2905789"/>
              <a:gd name="connsiteY1" fmla="*/ 334265 h 1060017"/>
              <a:gd name="connsiteX2" fmla="*/ 2905789 w 2905789"/>
              <a:gd name="connsiteY2" fmla="*/ 551537 h 1060017"/>
              <a:gd name="connsiteX3" fmla="*/ 2638445 w 2905789"/>
              <a:gd name="connsiteY3" fmla="*/ 752096 h 1060017"/>
              <a:gd name="connsiteX4" fmla="*/ 2642555 w 2905789"/>
              <a:gd name="connsiteY4" fmla="*/ 1060017 h 1060017"/>
              <a:gd name="connsiteX5" fmla="*/ 0 w 2905789"/>
              <a:gd name="connsiteY5" fmla="*/ 1047157 h 1060017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2602669 w 2870013"/>
              <a:gd name="connsiteY6" fmla="*/ 0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469193 w 2870013"/>
              <a:gd name="connsiteY6" fmla="*/ 869364 h 1065315"/>
              <a:gd name="connsiteX7" fmla="*/ 2602669 w 2870013"/>
              <a:gd name="connsiteY7" fmla="*/ 0 h 1065315"/>
              <a:gd name="connsiteX0" fmla="*/ 2607502 w 2874846"/>
              <a:gd name="connsiteY0" fmla="*/ 11276 h 1076591"/>
              <a:gd name="connsiteX1" fmla="*/ 2607502 w 2874846"/>
              <a:gd name="connsiteY1" fmla="*/ 345541 h 1076591"/>
              <a:gd name="connsiteX2" fmla="*/ 2874846 w 2874846"/>
              <a:gd name="connsiteY2" fmla="*/ 562813 h 1076591"/>
              <a:gd name="connsiteX3" fmla="*/ 2607502 w 2874846"/>
              <a:gd name="connsiteY3" fmla="*/ 763372 h 1076591"/>
              <a:gd name="connsiteX4" fmla="*/ 2611612 w 2874846"/>
              <a:gd name="connsiteY4" fmla="*/ 1071293 h 1076591"/>
              <a:gd name="connsiteX5" fmla="*/ 4833 w 2874846"/>
              <a:gd name="connsiteY5" fmla="*/ 1076591 h 1076591"/>
              <a:gd name="connsiteX6" fmla="*/ 0 w 2874846"/>
              <a:gd name="connsiteY6" fmla="*/ 0 h 1076591"/>
              <a:gd name="connsiteX7" fmla="*/ 2607502 w 2874846"/>
              <a:gd name="connsiteY7" fmla="*/ 11276 h 1076591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89 w 2892733"/>
              <a:gd name="connsiteY3" fmla="*/ 754294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90 w 2892733"/>
              <a:gd name="connsiteY3" fmla="*/ 702882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74900"/>
              <a:gd name="connsiteY0" fmla="*/ 2198 h 1067513"/>
              <a:gd name="connsiteX1" fmla="*/ 2625389 w 2874900"/>
              <a:gd name="connsiteY1" fmla="*/ 336463 h 1067513"/>
              <a:gd name="connsiteX2" fmla="*/ 2874900 w 2874900"/>
              <a:gd name="connsiteY2" fmla="*/ 493754 h 1067513"/>
              <a:gd name="connsiteX3" fmla="*/ 2625390 w 2874900"/>
              <a:gd name="connsiteY3" fmla="*/ 702882 h 1067513"/>
              <a:gd name="connsiteX4" fmla="*/ 2629499 w 2874900"/>
              <a:gd name="connsiteY4" fmla="*/ 1062215 h 1067513"/>
              <a:gd name="connsiteX5" fmla="*/ 22720 w 2874900"/>
              <a:gd name="connsiteY5" fmla="*/ 1067513 h 1067513"/>
              <a:gd name="connsiteX6" fmla="*/ 0 w 2874900"/>
              <a:gd name="connsiteY6" fmla="*/ 0 h 1067513"/>
              <a:gd name="connsiteX7" fmla="*/ 2625389 w 2874900"/>
              <a:gd name="connsiteY7" fmla="*/ 2198 h 1067513"/>
              <a:gd name="connsiteX0" fmla="*/ 2625389 w 2883816"/>
              <a:gd name="connsiteY0" fmla="*/ 2198 h 1067513"/>
              <a:gd name="connsiteX1" fmla="*/ 2625389 w 2883816"/>
              <a:gd name="connsiteY1" fmla="*/ 336463 h 1067513"/>
              <a:gd name="connsiteX2" fmla="*/ 2883816 w 2883816"/>
              <a:gd name="connsiteY2" fmla="*/ 536598 h 1067513"/>
              <a:gd name="connsiteX3" fmla="*/ 2625390 w 2883816"/>
              <a:gd name="connsiteY3" fmla="*/ 702882 h 1067513"/>
              <a:gd name="connsiteX4" fmla="*/ 2629499 w 2883816"/>
              <a:gd name="connsiteY4" fmla="*/ 1062215 h 1067513"/>
              <a:gd name="connsiteX5" fmla="*/ 22720 w 2883816"/>
              <a:gd name="connsiteY5" fmla="*/ 1067513 h 1067513"/>
              <a:gd name="connsiteX6" fmla="*/ 0 w 2883816"/>
              <a:gd name="connsiteY6" fmla="*/ 0 h 1067513"/>
              <a:gd name="connsiteX7" fmla="*/ 2625389 w 2883816"/>
              <a:gd name="connsiteY7" fmla="*/ 2198 h 1067513"/>
              <a:gd name="connsiteX0" fmla="*/ 2638335 w 2896762"/>
              <a:gd name="connsiteY0" fmla="*/ 2198 h 1067513"/>
              <a:gd name="connsiteX1" fmla="*/ 2638335 w 2896762"/>
              <a:gd name="connsiteY1" fmla="*/ 336463 h 1067513"/>
              <a:gd name="connsiteX2" fmla="*/ 2896762 w 2896762"/>
              <a:gd name="connsiteY2" fmla="*/ 536598 h 1067513"/>
              <a:gd name="connsiteX3" fmla="*/ 2638336 w 2896762"/>
              <a:gd name="connsiteY3" fmla="*/ 702882 h 1067513"/>
              <a:gd name="connsiteX4" fmla="*/ 2642445 w 2896762"/>
              <a:gd name="connsiteY4" fmla="*/ 1062215 h 1067513"/>
              <a:gd name="connsiteX5" fmla="*/ 0 w 2896762"/>
              <a:gd name="connsiteY5" fmla="*/ 1067513 h 1067513"/>
              <a:gd name="connsiteX6" fmla="*/ 12946 w 2896762"/>
              <a:gd name="connsiteY6" fmla="*/ 0 h 1067513"/>
              <a:gd name="connsiteX7" fmla="*/ 2638335 w 2896762"/>
              <a:gd name="connsiteY7" fmla="*/ 2198 h 1067513"/>
              <a:gd name="connsiteX0" fmla="*/ 2625389 w 2883816"/>
              <a:gd name="connsiteY0" fmla="*/ 2198 h 1084651"/>
              <a:gd name="connsiteX1" fmla="*/ 2625389 w 2883816"/>
              <a:gd name="connsiteY1" fmla="*/ 336463 h 1084651"/>
              <a:gd name="connsiteX2" fmla="*/ 2883816 w 2883816"/>
              <a:gd name="connsiteY2" fmla="*/ 536598 h 1084651"/>
              <a:gd name="connsiteX3" fmla="*/ 2625390 w 2883816"/>
              <a:gd name="connsiteY3" fmla="*/ 702882 h 1084651"/>
              <a:gd name="connsiteX4" fmla="*/ 2629499 w 2883816"/>
              <a:gd name="connsiteY4" fmla="*/ 1062215 h 1084651"/>
              <a:gd name="connsiteX5" fmla="*/ 4887 w 2883816"/>
              <a:gd name="connsiteY5" fmla="*/ 1084651 h 1084651"/>
              <a:gd name="connsiteX6" fmla="*/ 0 w 2883816"/>
              <a:gd name="connsiteY6" fmla="*/ 0 h 1084651"/>
              <a:gd name="connsiteX7" fmla="*/ 2625389 w 2883816"/>
              <a:gd name="connsiteY7" fmla="*/ 2198 h 1084651"/>
              <a:gd name="connsiteX0" fmla="*/ 2638335 w 2896762"/>
              <a:gd name="connsiteY0" fmla="*/ 2198 h 1062215"/>
              <a:gd name="connsiteX1" fmla="*/ 2638335 w 2896762"/>
              <a:gd name="connsiteY1" fmla="*/ 336463 h 1062215"/>
              <a:gd name="connsiteX2" fmla="*/ 2896762 w 2896762"/>
              <a:gd name="connsiteY2" fmla="*/ 536598 h 1062215"/>
              <a:gd name="connsiteX3" fmla="*/ 2638336 w 2896762"/>
              <a:gd name="connsiteY3" fmla="*/ 702882 h 1062215"/>
              <a:gd name="connsiteX4" fmla="*/ 2642445 w 2896762"/>
              <a:gd name="connsiteY4" fmla="*/ 1062215 h 1062215"/>
              <a:gd name="connsiteX5" fmla="*/ 0 w 2896762"/>
              <a:gd name="connsiteY5" fmla="*/ 1058945 h 1062215"/>
              <a:gd name="connsiteX6" fmla="*/ 12946 w 2896762"/>
              <a:gd name="connsiteY6" fmla="*/ 0 h 1062215"/>
              <a:gd name="connsiteX7" fmla="*/ 2638335 w 2896762"/>
              <a:gd name="connsiteY7" fmla="*/ 2198 h 1062215"/>
              <a:gd name="connsiteX0" fmla="*/ 2638335 w 2896762"/>
              <a:gd name="connsiteY0" fmla="*/ 10767 h 1070784"/>
              <a:gd name="connsiteX1" fmla="*/ 2638335 w 2896762"/>
              <a:gd name="connsiteY1" fmla="*/ 345032 h 1070784"/>
              <a:gd name="connsiteX2" fmla="*/ 2896762 w 2896762"/>
              <a:gd name="connsiteY2" fmla="*/ 545167 h 1070784"/>
              <a:gd name="connsiteX3" fmla="*/ 2638336 w 2896762"/>
              <a:gd name="connsiteY3" fmla="*/ 711451 h 1070784"/>
              <a:gd name="connsiteX4" fmla="*/ 2642445 w 2896762"/>
              <a:gd name="connsiteY4" fmla="*/ 1070784 h 1070784"/>
              <a:gd name="connsiteX5" fmla="*/ 0 w 2896762"/>
              <a:gd name="connsiteY5" fmla="*/ 1067514 h 1070784"/>
              <a:gd name="connsiteX6" fmla="*/ 4030 w 2896762"/>
              <a:gd name="connsiteY6" fmla="*/ 0 h 1070784"/>
              <a:gd name="connsiteX7" fmla="*/ 2638335 w 2896762"/>
              <a:gd name="connsiteY7" fmla="*/ 10767 h 1070784"/>
              <a:gd name="connsiteX0" fmla="*/ 2638335 w 2896762"/>
              <a:gd name="connsiteY0" fmla="*/ 10767 h 1067514"/>
              <a:gd name="connsiteX1" fmla="*/ 2638335 w 2896762"/>
              <a:gd name="connsiteY1" fmla="*/ 345032 h 1067514"/>
              <a:gd name="connsiteX2" fmla="*/ 2896762 w 2896762"/>
              <a:gd name="connsiteY2" fmla="*/ 545167 h 1067514"/>
              <a:gd name="connsiteX3" fmla="*/ 2638336 w 2896762"/>
              <a:gd name="connsiteY3" fmla="*/ 711451 h 1067514"/>
              <a:gd name="connsiteX4" fmla="*/ 2635318 w 2896762"/>
              <a:gd name="connsiteY4" fmla="*/ 1062215 h 1067514"/>
              <a:gd name="connsiteX5" fmla="*/ 0 w 2896762"/>
              <a:gd name="connsiteY5" fmla="*/ 1067514 h 1067514"/>
              <a:gd name="connsiteX6" fmla="*/ 4030 w 2896762"/>
              <a:gd name="connsiteY6" fmla="*/ 0 h 1067514"/>
              <a:gd name="connsiteX7" fmla="*/ 2638335 w 2896762"/>
              <a:gd name="connsiteY7" fmla="*/ 10767 h 1067514"/>
              <a:gd name="connsiteX0" fmla="*/ 2638335 w 2811238"/>
              <a:gd name="connsiteY0" fmla="*/ 10767 h 1067514"/>
              <a:gd name="connsiteX1" fmla="*/ 2638335 w 2811238"/>
              <a:gd name="connsiteY1" fmla="*/ 345032 h 1067514"/>
              <a:gd name="connsiteX2" fmla="*/ 2811238 w 2811238"/>
              <a:gd name="connsiteY2" fmla="*/ 545167 h 1067514"/>
              <a:gd name="connsiteX3" fmla="*/ 2638336 w 2811238"/>
              <a:gd name="connsiteY3" fmla="*/ 711451 h 1067514"/>
              <a:gd name="connsiteX4" fmla="*/ 2635318 w 2811238"/>
              <a:gd name="connsiteY4" fmla="*/ 1062215 h 1067514"/>
              <a:gd name="connsiteX5" fmla="*/ 0 w 2811238"/>
              <a:gd name="connsiteY5" fmla="*/ 1067514 h 1067514"/>
              <a:gd name="connsiteX6" fmla="*/ 4030 w 2811238"/>
              <a:gd name="connsiteY6" fmla="*/ 0 h 1067514"/>
              <a:gd name="connsiteX7" fmla="*/ 2638335 w 2811238"/>
              <a:gd name="connsiteY7" fmla="*/ 10767 h 1067514"/>
              <a:gd name="connsiteX0" fmla="*/ 2638335 w 2854000"/>
              <a:gd name="connsiteY0" fmla="*/ 10767 h 1067514"/>
              <a:gd name="connsiteX1" fmla="*/ 2638335 w 2854000"/>
              <a:gd name="connsiteY1" fmla="*/ 345032 h 1067514"/>
              <a:gd name="connsiteX2" fmla="*/ 2854000 w 2854000"/>
              <a:gd name="connsiteY2" fmla="*/ 545167 h 1067514"/>
              <a:gd name="connsiteX3" fmla="*/ 2638336 w 2854000"/>
              <a:gd name="connsiteY3" fmla="*/ 711451 h 1067514"/>
              <a:gd name="connsiteX4" fmla="*/ 2635318 w 2854000"/>
              <a:gd name="connsiteY4" fmla="*/ 1062215 h 1067514"/>
              <a:gd name="connsiteX5" fmla="*/ 0 w 2854000"/>
              <a:gd name="connsiteY5" fmla="*/ 1067514 h 1067514"/>
              <a:gd name="connsiteX6" fmla="*/ 4030 w 2854000"/>
              <a:gd name="connsiteY6" fmla="*/ 0 h 1067514"/>
              <a:gd name="connsiteX7" fmla="*/ 2638335 w 2854000"/>
              <a:gd name="connsiteY7" fmla="*/ 10767 h 1067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54000" h="1067514">
                <a:moveTo>
                  <a:pt x="2638335" y="10767"/>
                </a:moveTo>
                <a:lnTo>
                  <a:pt x="2638335" y="345032"/>
                </a:lnTo>
                <a:lnTo>
                  <a:pt x="2854000" y="545167"/>
                </a:lnTo>
                <a:lnTo>
                  <a:pt x="2638336" y="711451"/>
                </a:lnTo>
                <a:cubicBezTo>
                  <a:pt x="2639706" y="831229"/>
                  <a:pt x="2633948" y="942437"/>
                  <a:pt x="2635318" y="1062215"/>
                </a:cubicBezTo>
                <a:lnTo>
                  <a:pt x="0" y="1067514"/>
                </a:lnTo>
                <a:cubicBezTo>
                  <a:pt x="1343" y="711676"/>
                  <a:pt x="2687" y="355838"/>
                  <a:pt x="4030" y="0"/>
                </a:cubicBezTo>
                <a:lnTo>
                  <a:pt x="2638335" y="1076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9" name="等腰三角形 38"/>
          <p:cNvSpPr/>
          <p:nvPr/>
        </p:nvSpPr>
        <p:spPr>
          <a:xfrm rot="10800000">
            <a:off x="6775010" y="2893135"/>
            <a:ext cx="407622" cy="221154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0" name="手繪多邊形 39"/>
          <p:cNvSpPr/>
          <p:nvPr/>
        </p:nvSpPr>
        <p:spPr>
          <a:xfrm rot="5400000">
            <a:off x="6305712" y="432889"/>
            <a:ext cx="1314571" cy="3336442"/>
          </a:xfrm>
          <a:custGeom>
            <a:avLst/>
            <a:gdLst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0 w 267344"/>
              <a:gd name="connsiteY4" fmla="*/ 1119787 h 1119787"/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4110 w 267344"/>
              <a:gd name="connsiteY4" fmla="*/ 1060017 h 1119787"/>
              <a:gd name="connsiteX5" fmla="*/ 0 w 267344"/>
              <a:gd name="connsiteY5" fmla="*/ 1119787 h 1119787"/>
              <a:gd name="connsiteX0" fmla="*/ 796005 w 1063349"/>
              <a:gd name="connsiteY0" fmla="*/ 0 h 1065315"/>
              <a:gd name="connsiteX1" fmla="*/ 796005 w 1063349"/>
              <a:gd name="connsiteY1" fmla="*/ 334265 h 1065315"/>
              <a:gd name="connsiteX2" fmla="*/ 1063349 w 1063349"/>
              <a:gd name="connsiteY2" fmla="*/ 551537 h 1065315"/>
              <a:gd name="connsiteX3" fmla="*/ 796005 w 1063349"/>
              <a:gd name="connsiteY3" fmla="*/ 752096 h 1065315"/>
              <a:gd name="connsiteX4" fmla="*/ 800115 w 1063349"/>
              <a:gd name="connsiteY4" fmla="*/ 1060017 h 1065315"/>
              <a:gd name="connsiteX5" fmla="*/ 0 w 1063349"/>
              <a:gd name="connsiteY5" fmla="*/ 1065315 h 1065315"/>
              <a:gd name="connsiteX0" fmla="*/ 2638445 w 2905789"/>
              <a:gd name="connsiteY0" fmla="*/ 0 h 1060017"/>
              <a:gd name="connsiteX1" fmla="*/ 2638445 w 2905789"/>
              <a:gd name="connsiteY1" fmla="*/ 334265 h 1060017"/>
              <a:gd name="connsiteX2" fmla="*/ 2905789 w 2905789"/>
              <a:gd name="connsiteY2" fmla="*/ 551537 h 1060017"/>
              <a:gd name="connsiteX3" fmla="*/ 2638445 w 2905789"/>
              <a:gd name="connsiteY3" fmla="*/ 752096 h 1060017"/>
              <a:gd name="connsiteX4" fmla="*/ 2642555 w 2905789"/>
              <a:gd name="connsiteY4" fmla="*/ 1060017 h 1060017"/>
              <a:gd name="connsiteX5" fmla="*/ 0 w 2905789"/>
              <a:gd name="connsiteY5" fmla="*/ 1047157 h 1060017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2602669 w 2870013"/>
              <a:gd name="connsiteY6" fmla="*/ 0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469193 w 2870013"/>
              <a:gd name="connsiteY6" fmla="*/ 869364 h 1065315"/>
              <a:gd name="connsiteX7" fmla="*/ 2602669 w 2870013"/>
              <a:gd name="connsiteY7" fmla="*/ 0 h 1065315"/>
              <a:gd name="connsiteX0" fmla="*/ 2607502 w 2874846"/>
              <a:gd name="connsiteY0" fmla="*/ 11276 h 1076591"/>
              <a:gd name="connsiteX1" fmla="*/ 2607502 w 2874846"/>
              <a:gd name="connsiteY1" fmla="*/ 345541 h 1076591"/>
              <a:gd name="connsiteX2" fmla="*/ 2874846 w 2874846"/>
              <a:gd name="connsiteY2" fmla="*/ 562813 h 1076591"/>
              <a:gd name="connsiteX3" fmla="*/ 2607502 w 2874846"/>
              <a:gd name="connsiteY3" fmla="*/ 763372 h 1076591"/>
              <a:gd name="connsiteX4" fmla="*/ 2611612 w 2874846"/>
              <a:gd name="connsiteY4" fmla="*/ 1071293 h 1076591"/>
              <a:gd name="connsiteX5" fmla="*/ 4833 w 2874846"/>
              <a:gd name="connsiteY5" fmla="*/ 1076591 h 1076591"/>
              <a:gd name="connsiteX6" fmla="*/ 0 w 2874846"/>
              <a:gd name="connsiteY6" fmla="*/ 0 h 1076591"/>
              <a:gd name="connsiteX7" fmla="*/ 2607502 w 2874846"/>
              <a:gd name="connsiteY7" fmla="*/ 11276 h 1076591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89 w 2892733"/>
              <a:gd name="connsiteY3" fmla="*/ 754294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90 w 2892733"/>
              <a:gd name="connsiteY3" fmla="*/ 702882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74900"/>
              <a:gd name="connsiteY0" fmla="*/ 2198 h 1067513"/>
              <a:gd name="connsiteX1" fmla="*/ 2625389 w 2874900"/>
              <a:gd name="connsiteY1" fmla="*/ 336463 h 1067513"/>
              <a:gd name="connsiteX2" fmla="*/ 2874900 w 2874900"/>
              <a:gd name="connsiteY2" fmla="*/ 493754 h 1067513"/>
              <a:gd name="connsiteX3" fmla="*/ 2625390 w 2874900"/>
              <a:gd name="connsiteY3" fmla="*/ 702882 h 1067513"/>
              <a:gd name="connsiteX4" fmla="*/ 2629499 w 2874900"/>
              <a:gd name="connsiteY4" fmla="*/ 1062215 h 1067513"/>
              <a:gd name="connsiteX5" fmla="*/ 22720 w 2874900"/>
              <a:gd name="connsiteY5" fmla="*/ 1067513 h 1067513"/>
              <a:gd name="connsiteX6" fmla="*/ 0 w 2874900"/>
              <a:gd name="connsiteY6" fmla="*/ 0 h 1067513"/>
              <a:gd name="connsiteX7" fmla="*/ 2625389 w 2874900"/>
              <a:gd name="connsiteY7" fmla="*/ 2198 h 1067513"/>
              <a:gd name="connsiteX0" fmla="*/ 2625389 w 2883816"/>
              <a:gd name="connsiteY0" fmla="*/ 2198 h 1067513"/>
              <a:gd name="connsiteX1" fmla="*/ 2625389 w 2883816"/>
              <a:gd name="connsiteY1" fmla="*/ 336463 h 1067513"/>
              <a:gd name="connsiteX2" fmla="*/ 2883816 w 2883816"/>
              <a:gd name="connsiteY2" fmla="*/ 536598 h 1067513"/>
              <a:gd name="connsiteX3" fmla="*/ 2625390 w 2883816"/>
              <a:gd name="connsiteY3" fmla="*/ 702882 h 1067513"/>
              <a:gd name="connsiteX4" fmla="*/ 2629499 w 2883816"/>
              <a:gd name="connsiteY4" fmla="*/ 1062215 h 1067513"/>
              <a:gd name="connsiteX5" fmla="*/ 22720 w 2883816"/>
              <a:gd name="connsiteY5" fmla="*/ 1067513 h 1067513"/>
              <a:gd name="connsiteX6" fmla="*/ 0 w 2883816"/>
              <a:gd name="connsiteY6" fmla="*/ 0 h 1067513"/>
              <a:gd name="connsiteX7" fmla="*/ 2625389 w 2883816"/>
              <a:gd name="connsiteY7" fmla="*/ 2198 h 1067513"/>
              <a:gd name="connsiteX0" fmla="*/ 2638335 w 2896762"/>
              <a:gd name="connsiteY0" fmla="*/ 2198 h 1067513"/>
              <a:gd name="connsiteX1" fmla="*/ 2638335 w 2896762"/>
              <a:gd name="connsiteY1" fmla="*/ 336463 h 1067513"/>
              <a:gd name="connsiteX2" fmla="*/ 2896762 w 2896762"/>
              <a:gd name="connsiteY2" fmla="*/ 536598 h 1067513"/>
              <a:gd name="connsiteX3" fmla="*/ 2638336 w 2896762"/>
              <a:gd name="connsiteY3" fmla="*/ 702882 h 1067513"/>
              <a:gd name="connsiteX4" fmla="*/ 2642445 w 2896762"/>
              <a:gd name="connsiteY4" fmla="*/ 1062215 h 1067513"/>
              <a:gd name="connsiteX5" fmla="*/ 0 w 2896762"/>
              <a:gd name="connsiteY5" fmla="*/ 1067513 h 1067513"/>
              <a:gd name="connsiteX6" fmla="*/ 12946 w 2896762"/>
              <a:gd name="connsiteY6" fmla="*/ 0 h 1067513"/>
              <a:gd name="connsiteX7" fmla="*/ 2638335 w 2896762"/>
              <a:gd name="connsiteY7" fmla="*/ 2198 h 1067513"/>
              <a:gd name="connsiteX0" fmla="*/ 2625389 w 2883816"/>
              <a:gd name="connsiteY0" fmla="*/ 2198 h 1084651"/>
              <a:gd name="connsiteX1" fmla="*/ 2625389 w 2883816"/>
              <a:gd name="connsiteY1" fmla="*/ 336463 h 1084651"/>
              <a:gd name="connsiteX2" fmla="*/ 2883816 w 2883816"/>
              <a:gd name="connsiteY2" fmla="*/ 536598 h 1084651"/>
              <a:gd name="connsiteX3" fmla="*/ 2625390 w 2883816"/>
              <a:gd name="connsiteY3" fmla="*/ 702882 h 1084651"/>
              <a:gd name="connsiteX4" fmla="*/ 2629499 w 2883816"/>
              <a:gd name="connsiteY4" fmla="*/ 1062215 h 1084651"/>
              <a:gd name="connsiteX5" fmla="*/ 4887 w 2883816"/>
              <a:gd name="connsiteY5" fmla="*/ 1084651 h 1084651"/>
              <a:gd name="connsiteX6" fmla="*/ 0 w 2883816"/>
              <a:gd name="connsiteY6" fmla="*/ 0 h 1084651"/>
              <a:gd name="connsiteX7" fmla="*/ 2625389 w 2883816"/>
              <a:gd name="connsiteY7" fmla="*/ 2198 h 1084651"/>
              <a:gd name="connsiteX0" fmla="*/ 2638335 w 2896762"/>
              <a:gd name="connsiteY0" fmla="*/ 2198 h 1062215"/>
              <a:gd name="connsiteX1" fmla="*/ 2638335 w 2896762"/>
              <a:gd name="connsiteY1" fmla="*/ 336463 h 1062215"/>
              <a:gd name="connsiteX2" fmla="*/ 2896762 w 2896762"/>
              <a:gd name="connsiteY2" fmla="*/ 536598 h 1062215"/>
              <a:gd name="connsiteX3" fmla="*/ 2638336 w 2896762"/>
              <a:gd name="connsiteY3" fmla="*/ 702882 h 1062215"/>
              <a:gd name="connsiteX4" fmla="*/ 2642445 w 2896762"/>
              <a:gd name="connsiteY4" fmla="*/ 1062215 h 1062215"/>
              <a:gd name="connsiteX5" fmla="*/ 0 w 2896762"/>
              <a:gd name="connsiteY5" fmla="*/ 1058945 h 1062215"/>
              <a:gd name="connsiteX6" fmla="*/ 12946 w 2896762"/>
              <a:gd name="connsiteY6" fmla="*/ 0 h 1062215"/>
              <a:gd name="connsiteX7" fmla="*/ 2638335 w 2896762"/>
              <a:gd name="connsiteY7" fmla="*/ 2198 h 1062215"/>
              <a:gd name="connsiteX0" fmla="*/ 2638335 w 2896762"/>
              <a:gd name="connsiteY0" fmla="*/ 10767 h 1070784"/>
              <a:gd name="connsiteX1" fmla="*/ 2638335 w 2896762"/>
              <a:gd name="connsiteY1" fmla="*/ 345032 h 1070784"/>
              <a:gd name="connsiteX2" fmla="*/ 2896762 w 2896762"/>
              <a:gd name="connsiteY2" fmla="*/ 545167 h 1070784"/>
              <a:gd name="connsiteX3" fmla="*/ 2638336 w 2896762"/>
              <a:gd name="connsiteY3" fmla="*/ 711451 h 1070784"/>
              <a:gd name="connsiteX4" fmla="*/ 2642445 w 2896762"/>
              <a:gd name="connsiteY4" fmla="*/ 1070784 h 1070784"/>
              <a:gd name="connsiteX5" fmla="*/ 0 w 2896762"/>
              <a:gd name="connsiteY5" fmla="*/ 1067514 h 1070784"/>
              <a:gd name="connsiteX6" fmla="*/ 4030 w 2896762"/>
              <a:gd name="connsiteY6" fmla="*/ 0 h 1070784"/>
              <a:gd name="connsiteX7" fmla="*/ 2638335 w 2896762"/>
              <a:gd name="connsiteY7" fmla="*/ 10767 h 1070784"/>
              <a:gd name="connsiteX0" fmla="*/ 2638335 w 3287144"/>
              <a:gd name="connsiteY0" fmla="*/ 10767 h 1070784"/>
              <a:gd name="connsiteX1" fmla="*/ 2638335 w 3287144"/>
              <a:gd name="connsiteY1" fmla="*/ 345032 h 1070784"/>
              <a:gd name="connsiteX2" fmla="*/ 3287145 w 3287144"/>
              <a:gd name="connsiteY2" fmla="*/ 545167 h 1070784"/>
              <a:gd name="connsiteX3" fmla="*/ 2638336 w 3287144"/>
              <a:gd name="connsiteY3" fmla="*/ 711451 h 1070784"/>
              <a:gd name="connsiteX4" fmla="*/ 2642445 w 3287144"/>
              <a:gd name="connsiteY4" fmla="*/ 1070784 h 1070784"/>
              <a:gd name="connsiteX5" fmla="*/ 0 w 3287144"/>
              <a:gd name="connsiteY5" fmla="*/ 1067514 h 1070784"/>
              <a:gd name="connsiteX6" fmla="*/ 4030 w 3287144"/>
              <a:gd name="connsiteY6" fmla="*/ 0 h 1070784"/>
              <a:gd name="connsiteX7" fmla="*/ 2638335 w 3287144"/>
              <a:gd name="connsiteY7" fmla="*/ 10767 h 1070784"/>
              <a:gd name="connsiteX0" fmla="*/ 2638335 w 3287144"/>
              <a:gd name="connsiteY0" fmla="*/ 10767 h 1070784"/>
              <a:gd name="connsiteX1" fmla="*/ 2638335 w 3287144"/>
              <a:gd name="connsiteY1" fmla="*/ 345032 h 1070784"/>
              <a:gd name="connsiteX2" fmla="*/ 3287145 w 3287144"/>
              <a:gd name="connsiteY2" fmla="*/ 545167 h 1070784"/>
              <a:gd name="connsiteX3" fmla="*/ 2638335 w 3287144"/>
              <a:gd name="connsiteY3" fmla="*/ 614601 h 1070784"/>
              <a:gd name="connsiteX4" fmla="*/ 2642445 w 3287144"/>
              <a:gd name="connsiteY4" fmla="*/ 1070784 h 1070784"/>
              <a:gd name="connsiteX5" fmla="*/ 0 w 3287144"/>
              <a:gd name="connsiteY5" fmla="*/ 1067514 h 1070784"/>
              <a:gd name="connsiteX6" fmla="*/ 4030 w 3287144"/>
              <a:gd name="connsiteY6" fmla="*/ 0 h 1070784"/>
              <a:gd name="connsiteX7" fmla="*/ 2638335 w 3287144"/>
              <a:gd name="connsiteY7" fmla="*/ 10767 h 1070784"/>
              <a:gd name="connsiteX0" fmla="*/ 2638335 w 3287144"/>
              <a:gd name="connsiteY0" fmla="*/ 10767 h 1070784"/>
              <a:gd name="connsiteX1" fmla="*/ 2638335 w 3287144"/>
              <a:gd name="connsiteY1" fmla="*/ 426749 h 1070784"/>
              <a:gd name="connsiteX2" fmla="*/ 3287145 w 3287144"/>
              <a:gd name="connsiteY2" fmla="*/ 545167 h 1070784"/>
              <a:gd name="connsiteX3" fmla="*/ 2638335 w 3287144"/>
              <a:gd name="connsiteY3" fmla="*/ 614601 h 1070784"/>
              <a:gd name="connsiteX4" fmla="*/ 2642445 w 3287144"/>
              <a:gd name="connsiteY4" fmla="*/ 1070784 h 1070784"/>
              <a:gd name="connsiteX5" fmla="*/ 0 w 3287144"/>
              <a:gd name="connsiteY5" fmla="*/ 1067514 h 1070784"/>
              <a:gd name="connsiteX6" fmla="*/ 4030 w 3287144"/>
              <a:gd name="connsiteY6" fmla="*/ 0 h 1070784"/>
              <a:gd name="connsiteX7" fmla="*/ 2638335 w 3287144"/>
              <a:gd name="connsiteY7" fmla="*/ 10767 h 1070784"/>
              <a:gd name="connsiteX0" fmla="*/ 2638335 w 3287144"/>
              <a:gd name="connsiteY0" fmla="*/ 10767 h 1070784"/>
              <a:gd name="connsiteX1" fmla="*/ 2638335 w 3287144"/>
              <a:gd name="connsiteY1" fmla="*/ 463068 h 1070784"/>
              <a:gd name="connsiteX2" fmla="*/ 3287145 w 3287144"/>
              <a:gd name="connsiteY2" fmla="*/ 545167 h 1070784"/>
              <a:gd name="connsiteX3" fmla="*/ 2638335 w 3287144"/>
              <a:gd name="connsiteY3" fmla="*/ 614601 h 1070784"/>
              <a:gd name="connsiteX4" fmla="*/ 2642445 w 3287144"/>
              <a:gd name="connsiteY4" fmla="*/ 1070784 h 1070784"/>
              <a:gd name="connsiteX5" fmla="*/ 0 w 3287144"/>
              <a:gd name="connsiteY5" fmla="*/ 1067514 h 1070784"/>
              <a:gd name="connsiteX6" fmla="*/ 4030 w 3287144"/>
              <a:gd name="connsiteY6" fmla="*/ 0 h 1070784"/>
              <a:gd name="connsiteX7" fmla="*/ 2638335 w 3287144"/>
              <a:gd name="connsiteY7" fmla="*/ 10767 h 1070784"/>
              <a:gd name="connsiteX0" fmla="*/ 2638335 w 3287144"/>
              <a:gd name="connsiteY0" fmla="*/ 1687 h 1061704"/>
              <a:gd name="connsiteX1" fmla="*/ 2638335 w 3287144"/>
              <a:gd name="connsiteY1" fmla="*/ 453988 h 1061704"/>
              <a:gd name="connsiteX2" fmla="*/ 3287145 w 3287144"/>
              <a:gd name="connsiteY2" fmla="*/ 536087 h 1061704"/>
              <a:gd name="connsiteX3" fmla="*/ 2638335 w 3287144"/>
              <a:gd name="connsiteY3" fmla="*/ 605521 h 1061704"/>
              <a:gd name="connsiteX4" fmla="*/ 2642445 w 3287144"/>
              <a:gd name="connsiteY4" fmla="*/ 1061704 h 1061704"/>
              <a:gd name="connsiteX5" fmla="*/ 0 w 3287144"/>
              <a:gd name="connsiteY5" fmla="*/ 1058434 h 1061704"/>
              <a:gd name="connsiteX6" fmla="*/ 25717 w 3287144"/>
              <a:gd name="connsiteY6" fmla="*/ 0 h 1061704"/>
              <a:gd name="connsiteX7" fmla="*/ 2638335 w 3287144"/>
              <a:gd name="connsiteY7" fmla="*/ 1687 h 1061704"/>
              <a:gd name="connsiteX0" fmla="*/ 2638335 w 3056821"/>
              <a:gd name="connsiteY0" fmla="*/ 1687 h 1061704"/>
              <a:gd name="connsiteX1" fmla="*/ 2638335 w 3056821"/>
              <a:gd name="connsiteY1" fmla="*/ 453988 h 1061704"/>
              <a:gd name="connsiteX2" fmla="*/ 3056821 w 3056821"/>
              <a:gd name="connsiteY2" fmla="*/ 541779 h 1061704"/>
              <a:gd name="connsiteX3" fmla="*/ 2638335 w 3056821"/>
              <a:gd name="connsiteY3" fmla="*/ 605521 h 1061704"/>
              <a:gd name="connsiteX4" fmla="*/ 2642445 w 3056821"/>
              <a:gd name="connsiteY4" fmla="*/ 1061704 h 1061704"/>
              <a:gd name="connsiteX5" fmla="*/ 0 w 3056821"/>
              <a:gd name="connsiteY5" fmla="*/ 1058434 h 1061704"/>
              <a:gd name="connsiteX6" fmla="*/ 25717 w 3056821"/>
              <a:gd name="connsiteY6" fmla="*/ 0 h 1061704"/>
              <a:gd name="connsiteX7" fmla="*/ 2638335 w 3056821"/>
              <a:gd name="connsiteY7" fmla="*/ 1687 h 1061704"/>
              <a:gd name="connsiteX0" fmla="*/ 2638335 w 3077766"/>
              <a:gd name="connsiteY0" fmla="*/ 1687 h 1061704"/>
              <a:gd name="connsiteX1" fmla="*/ 2638335 w 3077766"/>
              <a:gd name="connsiteY1" fmla="*/ 453988 h 1061704"/>
              <a:gd name="connsiteX2" fmla="*/ 3077767 w 3077766"/>
              <a:gd name="connsiteY2" fmla="*/ 527548 h 1061704"/>
              <a:gd name="connsiteX3" fmla="*/ 2638335 w 3077766"/>
              <a:gd name="connsiteY3" fmla="*/ 605521 h 1061704"/>
              <a:gd name="connsiteX4" fmla="*/ 2642445 w 3077766"/>
              <a:gd name="connsiteY4" fmla="*/ 1061704 h 1061704"/>
              <a:gd name="connsiteX5" fmla="*/ 0 w 3077766"/>
              <a:gd name="connsiteY5" fmla="*/ 1058434 h 1061704"/>
              <a:gd name="connsiteX6" fmla="*/ 25717 w 3077766"/>
              <a:gd name="connsiteY6" fmla="*/ 0 h 1061704"/>
              <a:gd name="connsiteX7" fmla="*/ 2638335 w 3077766"/>
              <a:gd name="connsiteY7" fmla="*/ 1687 h 1061704"/>
              <a:gd name="connsiteX0" fmla="*/ 2638335 w 3077766"/>
              <a:gd name="connsiteY0" fmla="*/ 1687 h 1061704"/>
              <a:gd name="connsiteX1" fmla="*/ 2638335 w 3077766"/>
              <a:gd name="connsiteY1" fmla="*/ 453988 h 1061704"/>
              <a:gd name="connsiteX2" fmla="*/ 3077767 w 3077766"/>
              <a:gd name="connsiteY2" fmla="*/ 527548 h 1061704"/>
              <a:gd name="connsiteX3" fmla="*/ 2638341 w 3077766"/>
              <a:gd name="connsiteY3" fmla="*/ 582752 h 1061704"/>
              <a:gd name="connsiteX4" fmla="*/ 2642445 w 3077766"/>
              <a:gd name="connsiteY4" fmla="*/ 1061704 h 1061704"/>
              <a:gd name="connsiteX5" fmla="*/ 0 w 3077766"/>
              <a:gd name="connsiteY5" fmla="*/ 1058434 h 1061704"/>
              <a:gd name="connsiteX6" fmla="*/ 25717 w 3077766"/>
              <a:gd name="connsiteY6" fmla="*/ 0 h 1061704"/>
              <a:gd name="connsiteX7" fmla="*/ 2638335 w 3077766"/>
              <a:gd name="connsiteY7" fmla="*/ 1687 h 1061704"/>
              <a:gd name="connsiteX0" fmla="*/ 2638335 w 3077766"/>
              <a:gd name="connsiteY0" fmla="*/ 1687 h 1061704"/>
              <a:gd name="connsiteX1" fmla="*/ 2638341 w 3077766"/>
              <a:gd name="connsiteY1" fmla="*/ 473910 h 1061704"/>
              <a:gd name="connsiteX2" fmla="*/ 3077767 w 3077766"/>
              <a:gd name="connsiteY2" fmla="*/ 527548 h 1061704"/>
              <a:gd name="connsiteX3" fmla="*/ 2638341 w 3077766"/>
              <a:gd name="connsiteY3" fmla="*/ 582752 h 1061704"/>
              <a:gd name="connsiteX4" fmla="*/ 2642445 w 3077766"/>
              <a:gd name="connsiteY4" fmla="*/ 1061704 h 1061704"/>
              <a:gd name="connsiteX5" fmla="*/ 0 w 3077766"/>
              <a:gd name="connsiteY5" fmla="*/ 1058434 h 1061704"/>
              <a:gd name="connsiteX6" fmla="*/ 25717 w 3077766"/>
              <a:gd name="connsiteY6" fmla="*/ 0 h 1061704"/>
              <a:gd name="connsiteX7" fmla="*/ 2638335 w 3077766"/>
              <a:gd name="connsiteY7" fmla="*/ 1687 h 1061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77766" h="1061704">
                <a:moveTo>
                  <a:pt x="2638335" y="1687"/>
                </a:moveTo>
                <a:cubicBezTo>
                  <a:pt x="2638337" y="159095"/>
                  <a:pt x="2638339" y="316502"/>
                  <a:pt x="2638341" y="473910"/>
                </a:cubicBezTo>
                <a:lnTo>
                  <a:pt x="3077767" y="527548"/>
                </a:lnTo>
                <a:lnTo>
                  <a:pt x="2638341" y="582752"/>
                </a:lnTo>
                <a:cubicBezTo>
                  <a:pt x="2639711" y="702530"/>
                  <a:pt x="2641075" y="941926"/>
                  <a:pt x="2642445" y="1061704"/>
                </a:cubicBezTo>
                <a:lnTo>
                  <a:pt x="0" y="1058434"/>
                </a:lnTo>
                <a:cubicBezTo>
                  <a:pt x="1343" y="702596"/>
                  <a:pt x="24374" y="355838"/>
                  <a:pt x="25717" y="0"/>
                </a:cubicBezTo>
                <a:lnTo>
                  <a:pt x="2638335" y="1687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1" name="手繪多邊形 40"/>
          <p:cNvSpPr/>
          <p:nvPr/>
        </p:nvSpPr>
        <p:spPr>
          <a:xfrm>
            <a:off x="2701160" y="1454098"/>
            <a:ext cx="2905719" cy="1117596"/>
          </a:xfrm>
          <a:custGeom>
            <a:avLst/>
            <a:gdLst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0 w 267344"/>
              <a:gd name="connsiteY4" fmla="*/ 1119787 h 1119787"/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4110 w 267344"/>
              <a:gd name="connsiteY4" fmla="*/ 1060017 h 1119787"/>
              <a:gd name="connsiteX5" fmla="*/ 0 w 267344"/>
              <a:gd name="connsiteY5" fmla="*/ 1119787 h 1119787"/>
              <a:gd name="connsiteX0" fmla="*/ 796005 w 1063349"/>
              <a:gd name="connsiteY0" fmla="*/ 0 h 1065315"/>
              <a:gd name="connsiteX1" fmla="*/ 796005 w 1063349"/>
              <a:gd name="connsiteY1" fmla="*/ 334265 h 1065315"/>
              <a:gd name="connsiteX2" fmla="*/ 1063349 w 1063349"/>
              <a:gd name="connsiteY2" fmla="*/ 551537 h 1065315"/>
              <a:gd name="connsiteX3" fmla="*/ 796005 w 1063349"/>
              <a:gd name="connsiteY3" fmla="*/ 752096 h 1065315"/>
              <a:gd name="connsiteX4" fmla="*/ 800115 w 1063349"/>
              <a:gd name="connsiteY4" fmla="*/ 1060017 h 1065315"/>
              <a:gd name="connsiteX5" fmla="*/ 0 w 1063349"/>
              <a:gd name="connsiteY5" fmla="*/ 1065315 h 1065315"/>
              <a:gd name="connsiteX0" fmla="*/ 2638445 w 2905789"/>
              <a:gd name="connsiteY0" fmla="*/ 0 h 1060017"/>
              <a:gd name="connsiteX1" fmla="*/ 2638445 w 2905789"/>
              <a:gd name="connsiteY1" fmla="*/ 334265 h 1060017"/>
              <a:gd name="connsiteX2" fmla="*/ 2905789 w 2905789"/>
              <a:gd name="connsiteY2" fmla="*/ 551537 h 1060017"/>
              <a:gd name="connsiteX3" fmla="*/ 2638445 w 2905789"/>
              <a:gd name="connsiteY3" fmla="*/ 752096 h 1060017"/>
              <a:gd name="connsiteX4" fmla="*/ 2642555 w 2905789"/>
              <a:gd name="connsiteY4" fmla="*/ 1060017 h 1060017"/>
              <a:gd name="connsiteX5" fmla="*/ 0 w 2905789"/>
              <a:gd name="connsiteY5" fmla="*/ 1047157 h 1060017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2602669 w 2870013"/>
              <a:gd name="connsiteY6" fmla="*/ 0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469193 w 2870013"/>
              <a:gd name="connsiteY6" fmla="*/ 869364 h 1065315"/>
              <a:gd name="connsiteX7" fmla="*/ 2602669 w 2870013"/>
              <a:gd name="connsiteY7" fmla="*/ 0 h 1065315"/>
              <a:gd name="connsiteX0" fmla="*/ 2607502 w 2874846"/>
              <a:gd name="connsiteY0" fmla="*/ 11276 h 1076591"/>
              <a:gd name="connsiteX1" fmla="*/ 2607502 w 2874846"/>
              <a:gd name="connsiteY1" fmla="*/ 345541 h 1076591"/>
              <a:gd name="connsiteX2" fmla="*/ 2874846 w 2874846"/>
              <a:gd name="connsiteY2" fmla="*/ 562813 h 1076591"/>
              <a:gd name="connsiteX3" fmla="*/ 2607502 w 2874846"/>
              <a:gd name="connsiteY3" fmla="*/ 763372 h 1076591"/>
              <a:gd name="connsiteX4" fmla="*/ 2611612 w 2874846"/>
              <a:gd name="connsiteY4" fmla="*/ 1071293 h 1076591"/>
              <a:gd name="connsiteX5" fmla="*/ 4833 w 2874846"/>
              <a:gd name="connsiteY5" fmla="*/ 1076591 h 1076591"/>
              <a:gd name="connsiteX6" fmla="*/ 0 w 2874846"/>
              <a:gd name="connsiteY6" fmla="*/ 0 h 1076591"/>
              <a:gd name="connsiteX7" fmla="*/ 2607502 w 2874846"/>
              <a:gd name="connsiteY7" fmla="*/ 11276 h 1076591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89 w 2892733"/>
              <a:gd name="connsiteY3" fmla="*/ 754294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90 w 2892733"/>
              <a:gd name="connsiteY3" fmla="*/ 702882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74900"/>
              <a:gd name="connsiteY0" fmla="*/ 2198 h 1067513"/>
              <a:gd name="connsiteX1" fmla="*/ 2625389 w 2874900"/>
              <a:gd name="connsiteY1" fmla="*/ 336463 h 1067513"/>
              <a:gd name="connsiteX2" fmla="*/ 2874900 w 2874900"/>
              <a:gd name="connsiteY2" fmla="*/ 493754 h 1067513"/>
              <a:gd name="connsiteX3" fmla="*/ 2625390 w 2874900"/>
              <a:gd name="connsiteY3" fmla="*/ 702882 h 1067513"/>
              <a:gd name="connsiteX4" fmla="*/ 2629499 w 2874900"/>
              <a:gd name="connsiteY4" fmla="*/ 1062215 h 1067513"/>
              <a:gd name="connsiteX5" fmla="*/ 22720 w 2874900"/>
              <a:gd name="connsiteY5" fmla="*/ 1067513 h 1067513"/>
              <a:gd name="connsiteX6" fmla="*/ 0 w 2874900"/>
              <a:gd name="connsiteY6" fmla="*/ 0 h 1067513"/>
              <a:gd name="connsiteX7" fmla="*/ 2625389 w 2874900"/>
              <a:gd name="connsiteY7" fmla="*/ 2198 h 1067513"/>
              <a:gd name="connsiteX0" fmla="*/ 2625389 w 2883816"/>
              <a:gd name="connsiteY0" fmla="*/ 2198 h 1067513"/>
              <a:gd name="connsiteX1" fmla="*/ 2625389 w 2883816"/>
              <a:gd name="connsiteY1" fmla="*/ 336463 h 1067513"/>
              <a:gd name="connsiteX2" fmla="*/ 2883816 w 2883816"/>
              <a:gd name="connsiteY2" fmla="*/ 536598 h 1067513"/>
              <a:gd name="connsiteX3" fmla="*/ 2625390 w 2883816"/>
              <a:gd name="connsiteY3" fmla="*/ 702882 h 1067513"/>
              <a:gd name="connsiteX4" fmla="*/ 2629499 w 2883816"/>
              <a:gd name="connsiteY4" fmla="*/ 1062215 h 1067513"/>
              <a:gd name="connsiteX5" fmla="*/ 22720 w 2883816"/>
              <a:gd name="connsiteY5" fmla="*/ 1067513 h 1067513"/>
              <a:gd name="connsiteX6" fmla="*/ 0 w 2883816"/>
              <a:gd name="connsiteY6" fmla="*/ 0 h 1067513"/>
              <a:gd name="connsiteX7" fmla="*/ 2625389 w 2883816"/>
              <a:gd name="connsiteY7" fmla="*/ 2198 h 1067513"/>
              <a:gd name="connsiteX0" fmla="*/ 2638335 w 2896762"/>
              <a:gd name="connsiteY0" fmla="*/ 2198 h 1067513"/>
              <a:gd name="connsiteX1" fmla="*/ 2638335 w 2896762"/>
              <a:gd name="connsiteY1" fmla="*/ 336463 h 1067513"/>
              <a:gd name="connsiteX2" fmla="*/ 2896762 w 2896762"/>
              <a:gd name="connsiteY2" fmla="*/ 536598 h 1067513"/>
              <a:gd name="connsiteX3" fmla="*/ 2638336 w 2896762"/>
              <a:gd name="connsiteY3" fmla="*/ 702882 h 1067513"/>
              <a:gd name="connsiteX4" fmla="*/ 2642445 w 2896762"/>
              <a:gd name="connsiteY4" fmla="*/ 1062215 h 1067513"/>
              <a:gd name="connsiteX5" fmla="*/ 0 w 2896762"/>
              <a:gd name="connsiteY5" fmla="*/ 1067513 h 1067513"/>
              <a:gd name="connsiteX6" fmla="*/ 12946 w 2896762"/>
              <a:gd name="connsiteY6" fmla="*/ 0 h 1067513"/>
              <a:gd name="connsiteX7" fmla="*/ 2638335 w 2896762"/>
              <a:gd name="connsiteY7" fmla="*/ 2198 h 1067513"/>
              <a:gd name="connsiteX0" fmla="*/ 2625389 w 2883816"/>
              <a:gd name="connsiteY0" fmla="*/ 2198 h 1084651"/>
              <a:gd name="connsiteX1" fmla="*/ 2625389 w 2883816"/>
              <a:gd name="connsiteY1" fmla="*/ 336463 h 1084651"/>
              <a:gd name="connsiteX2" fmla="*/ 2883816 w 2883816"/>
              <a:gd name="connsiteY2" fmla="*/ 536598 h 1084651"/>
              <a:gd name="connsiteX3" fmla="*/ 2625390 w 2883816"/>
              <a:gd name="connsiteY3" fmla="*/ 702882 h 1084651"/>
              <a:gd name="connsiteX4" fmla="*/ 2629499 w 2883816"/>
              <a:gd name="connsiteY4" fmla="*/ 1062215 h 1084651"/>
              <a:gd name="connsiteX5" fmla="*/ 4887 w 2883816"/>
              <a:gd name="connsiteY5" fmla="*/ 1084651 h 1084651"/>
              <a:gd name="connsiteX6" fmla="*/ 0 w 2883816"/>
              <a:gd name="connsiteY6" fmla="*/ 0 h 1084651"/>
              <a:gd name="connsiteX7" fmla="*/ 2625389 w 2883816"/>
              <a:gd name="connsiteY7" fmla="*/ 2198 h 1084651"/>
              <a:gd name="connsiteX0" fmla="*/ 2638335 w 2896762"/>
              <a:gd name="connsiteY0" fmla="*/ 2198 h 1062215"/>
              <a:gd name="connsiteX1" fmla="*/ 2638335 w 2896762"/>
              <a:gd name="connsiteY1" fmla="*/ 336463 h 1062215"/>
              <a:gd name="connsiteX2" fmla="*/ 2896762 w 2896762"/>
              <a:gd name="connsiteY2" fmla="*/ 536598 h 1062215"/>
              <a:gd name="connsiteX3" fmla="*/ 2638336 w 2896762"/>
              <a:gd name="connsiteY3" fmla="*/ 702882 h 1062215"/>
              <a:gd name="connsiteX4" fmla="*/ 2642445 w 2896762"/>
              <a:gd name="connsiteY4" fmla="*/ 1062215 h 1062215"/>
              <a:gd name="connsiteX5" fmla="*/ 0 w 2896762"/>
              <a:gd name="connsiteY5" fmla="*/ 1058945 h 1062215"/>
              <a:gd name="connsiteX6" fmla="*/ 12946 w 2896762"/>
              <a:gd name="connsiteY6" fmla="*/ 0 h 1062215"/>
              <a:gd name="connsiteX7" fmla="*/ 2638335 w 2896762"/>
              <a:gd name="connsiteY7" fmla="*/ 2198 h 1062215"/>
              <a:gd name="connsiteX0" fmla="*/ 2638335 w 2896762"/>
              <a:gd name="connsiteY0" fmla="*/ 10767 h 1070784"/>
              <a:gd name="connsiteX1" fmla="*/ 2638335 w 2896762"/>
              <a:gd name="connsiteY1" fmla="*/ 345032 h 1070784"/>
              <a:gd name="connsiteX2" fmla="*/ 2896762 w 2896762"/>
              <a:gd name="connsiteY2" fmla="*/ 545167 h 1070784"/>
              <a:gd name="connsiteX3" fmla="*/ 2638336 w 2896762"/>
              <a:gd name="connsiteY3" fmla="*/ 711451 h 1070784"/>
              <a:gd name="connsiteX4" fmla="*/ 2642445 w 2896762"/>
              <a:gd name="connsiteY4" fmla="*/ 1070784 h 1070784"/>
              <a:gd name="connsiteX5" fmla="*/ 0 w 2896762"/>
              <a:gd name="connsiteY5" fmla="*/ 1067514 h 1070784"/>
              <a:gd name="connsiteX6" fmla="*/ 4030 w 2896762"/>
              <a:gd name="connsiteY6" fmla="*/ 0 h 1070784"/>
              <a:gd name="connsiteX7" fmla="*/ 2638335 w 2896762"/>
              <a:gd name="connsiteY7" fmla="*/ 10767 h 1070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96762" h="1070784">
                <a:moveTo>
                  <a:pt x="2638335" y="10767"/>
                </a:moveTo>
                <a:lnTo>
                  <a:pt x="2638335" y="345032"/>
                </a:lnTo>
                <a:lnTo>
                  <a:pt x="2896762" y="545167"/>
                </a:lnTo>
                <a:lnTo>
                  <a:pt x="2638336" y="711451"/>
                </a:lnTo>
                <a:cubicBezTo>
                  <a:pt x="2639706" y="831229"/>
                  <a:pt x="2641075" y="951006"/>
                  <a:pt x="2642445" y="1070784"/>
                </a:cubicBezTo>
                <a:lnTo>
                  <a:pt x="0" y="1067514"/>
                </a:lnTo>
                <a:cubicBezTo>
                  <a:pt x="1343" y="711676"/>
                  <a:pt x="2687" y="355838"/>
                  <a:pt x="4030" y="0"/>
                </a:cubicBezTo>
                <a:lnTo>
                  <a:pt x="2638335" y="1076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2" name="手繪多邊形 41"/>
          <p:cNvSpPr/>
          <p:nvPr/>
        </p:nvSpPr>
        <p:spPr>
          <a:xfrm>
            <a:off x="335826" y="1454098"/>
            <a:ext cx="2660942" cy="1117596"/>
          </a:xfrm>
          <a:custGeom>
            <a:avLst/>
            <a:gdLst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0 w 267344"/>
              <a:gd name="connsiteY4" fmla="*/ 1119787 h 1119787"/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4110 w 267344"/>
              <a:gd name="connsiteY4" fmla="*/ 1060017 h 1119787"/>
              <a:gd name="connsiteX5" fmla="*/ 0 w 267344"/>
              <a:gd name="connsiteY5" fmla="*/ 1119787 h 1119787"/>
              <a:gd name="connsiteX0" fmla="*/ 796005 w 1063349"/>
              <a:gd name="connsiteY0" fmla="*/ 0 h 1065315"/>
              <a:gd name="connsiteX1" fmla="*/ 796005 w 1063349"/>
              <a:gd name="connsiteY1" fmla="*/ 334265 h 1065315"/>
              <a:gd name="connsiteX2" fmla="*/ 1063349 w 1063349"/>
              <a:gd name="connsiteY2" fmla="*/ 551537 h 1065315"/>
              <a:gd name="connsiteX3" fmla="*/ 796005 w 1063349"/>
              <a:gd name="connsiteY3" fmla="*/ 752096 h 1065315"/>
              <a:gd name="connsiteX4" fmla="*/ 800115 w 1063349"/>
              <a:gd name="connsiteY4" fmla="*/ 1060017 h 1065315"/>
              <a:gd name="connsiteX5" fmla="*/ 0 w 1063349"/>
              <a:gd name="connsiteY5" fmla="*/ 1065315 h 1065315"/>
              <a:gd name="connsiteX0" fmla="*/ 2638445 w 2905789"/>
              <a:gd name="connsiteY0" fmla="*/ 0 h 1060017"/>
              <a:gd name="connsiteX1" fmla="*/ 2638445 w 2905789"/>
              <a:gd name="connsiteY1" fmla="*/ 334265 h 1060017"/>
              <a:gd name="connsiteX2" fmla="*/ 2905789 w 2905789"/>
              <a:gd name="connsiteY2" fmla="*/ 551537 h 1060017"/>
              <a:gd name="connsiteX3" fmla="*/ 2638445 w 2905789"/>
              <a:gd name="connsiteY3" fmla="*/ 752096 h 1060017"/>
              <a:gd name="connsiteX4" fmla="*/ 2642555 w 2905789"/>
              <a:gd name="connsiteY4" fmla="*/ 1060017 h 1060017"/>
              <a:gd name="connsiteX5" fmla="*/ 0 w 2905789"/>
              <a:gd name="connsiteY5" fmla="*/ 1047157 h 1060017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2602669 w 2870013"/>
              <a:gd name="connsiteY6" fmla="*/ 0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469193 w 2870013"/>
              <a:gd name="connsiteY6" fmla="*/ 869364 h 1065315"/>
              <a:gd name="connsiteX7" fmla="*/ 2602669 w 2870013"/>
              <a:gd name="connsiteY7" fmla="*/ 0 h 1065315"/>
              <a:gd name="connsiteX0" fmla="*/ 2607502 w 2874846"/>
              <a:gd name="connsiteY0" fmla="*/ 11276 h 1076591"/>
              <a:gd name="connsiteX1" fmla="*/ 2607502 w 2874846"/>
              <a:gd name="connsiteY1" fmla="*/ 345541 h 1076591"/>
              <a:gd name="connsiteX2" fmla="*/ 2874846 w 2874846"/>
              <a:gd name="connsiteY2" fmla="*/ 562813 h 1076591"/>
              <a:gd name="connsiteX3" fmla="*/ 2607502 w 2874846"/>
              <a:gd name="connsiteY3" fmla="*/ 763372 h 1076591"/>
              <a:gd name="connsiteX4" fmla="*/ 2611612 w 2874846"/>
              <a:gd name="connsiteY4" fmla="*/ 1071293 h 1076591"/>
              <a:gd name="connsiteX5" fmla="*/ 4833 w 2874846"/>
              <a:gd name="connsiteY5" fmla="*/ 1076591 h 1076591"/>
              <a:gd name="connsiteX6" fmla="*/ 0 w 2874846"/>
              <a:gd name="connsiteY6" fmla="*/ 0 h 1076591"/>
              <a:gd name="connsiteX7" fmla="*/ 2607502 w 2874846"/>
              <a:gd name="connsiteY7" fmla="*/ 11276 h 1076591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89 w 2892733"/>
              <a:gd name="connsiteY3" fmla="*/ 754294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90 w 2892733"/>
              <a:gd name="connsiteY3" fmla="*/ 702882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74900"/>
              <a:gd name="connsiteY0" fmla="*/ 2198 h 1067513"/>
              <a:gd name="connsiteX1" fmla="*/ 2625389 w 2874900"/>
              <a:gd name="connsiteY1" fmla="*/ 336463 h 1067513"/>
              <a:gd name="connsiteX2" fmla="*/ 2874900 w 2874900"/>
              <a:gd name="connsiteY2" fmla="*/ 493754 h 1067513"/>
              <a:gd name="connsiteX3" fmla="*/ 2625390 w 2874900"/>
              <a:gd name="connsiteY3" fmla="*/ 702882 h 1067513"/>
              <a:gd name="connsiteX4" fmla="*/ 2629499 w 2874900"/>
              <a:gd name="connsiteY4" fmla="*/ 1062215 h 1067513"/>
              <a:gd name="connsiteX5" fmla="*/ 22720 w 2874900"/>
              <a:gd name="connsiteY5" fmla="*/ 1067513 h 1067513"/>
              <a:gd name="connsiteX6" fmla="*/ 0 w 2874900"/>
              <a:gd name="connsiteY6" fmla="*/ 0 h 1067513"/>
              <a:gd name="connsiteX7" fmla="*/ 2625389 w 2874900"/>
              <a:gd name="connsiteY7" fmla="*/ 2198 h 1067513"/>
              <a:gd name="connsiteX0" fmla="*/ 2625389 w 2883816"/>
              <a:gd name="connsiteY0" fmla="*/ 2198 h 1067513"/>
              <a:gd name="connsiteX1" fmla="*/ 2625389 w 2883816"/>
              <a:gd name="connsiteY1" fmla="*/ 336463 h 1067513"/>
              <a:gd name="connsiteX2" fmla="*/ 2883816 w 2883816"/>
              <a:gd name="connsiteY2" fmla="*/ 536598 h 1067513"/>
              <a:gd name="connsiteX3" fmla="*/ 2625390 w 2883816"/>
              <a:gd name="connsiteY3" fmla="*/ 702882 h 1067513"/>
              <a:gd name="connsiteX4" fmla="*/ 2629499 w 2883816"/>
              <a:gd name="connsiteY4" fmla="*/ 1062215 h 1067513"/>
              <a:gd name="connsiteX5" fmla="*/ 22720 w 2883816"/>
              <a:gd name="connsiteY5" fmla="*/ 1067513 h 1067513"/>
              <a:gd name="connsiteX6" fmla="*/ 0 w 2883816"/>
              <a:gd name="connsiteY6" fmla="*/ 0 h 1067513"/>
              <a:gd name="connsiteX7" fmla="*/ 2625389 w 2883816"/>
              <a:gd name="connsiteY7" fmla="*/ 2198 h 1067513"/>
              <a:gd name="connsiteX0" fmla="*/ 2638335 w 2896762"/>
              <a:gd name="connsiteY0" fmla="*/ 2198 h 1067513"/>
              <a:gd name="connsiteX1" fmla="*/ 2638335 w 2896762"/>
              <a:gd name="connsiteY1" fmla="*/ 336463 h 1067513"/>
              <a:gd name="connsiteX2" fmla="*/ 2896762 w 2896762"/>
              <a:gd name="connsiteY2" fmla="*/ 536598 h 1067513"/>
              <a:gd name="connsiteX3" fmla="*/ 2638336 w 2896762"/>
              <a:gd name="connsiteY3" fmla="*/ 702882 h 1067513"/>
              <a:gd name="connsiteX4" fmla="*/ 2642445 w 2896762"/>
              <a:gd name="connsiteY4" fmla="*/ 1062215 h 1067513"/>
              <a:gd name="connsiteX5" fmla="*/ 0 w 2896762"/>
              <a:gd name="connsiteY5" fmla="*/ 1067513 h 1067513"/>
              <a:gd name="connsiteX6" fmla="*/ 12946 w 2896762"/>
              <a:gd name="connsiteY6" fmla="*/ 0 h 1067513"/>
              <a:gd name="connsiteX7" fmla="*/ 2638335 w 2896762"/>
              <a:gd name="connsiteY7" fmla="*/ 2198 h 1067513"/>
              <a:gd name="connsiteX0" fmla="*/ 2625389 w 2883816"/>
              <a:gd name="connsiteY0" fmla="*/ 2198 h 1084651"/>
              <a:gd name="connsiteX1" fmla="*/ 2625389 w 2883816"/>
              <a:gd name="connsiteY1" fmla="*/ 336463 h 1084651"/>
              <a:gd name="connsiteX2" fmla="*/ 2883816 w 2883816"/>
              <a:gd name="connsiteY2" fmla="*/ 536598 h 1084651"/>
              <a:gd name="connsiteX3" fmla="*/ 2625390 w 2883816"/>
              <a:gd name="connsiteY3" fmla="*/ 702882 h 1084651"/>
              <a:gd name="connsiteX4" fmla="*/ 2629499 w 2883816"/>
              <a:gd name="connsiteY4" fmla="*/ 1062215 h 1084651"/>
              <a:gd name="connsiteX5" fmla="*/ 4887 w 2883816"/>
              <a:gd name="connsiteY5" fmla="*/ 1084651 h 1084651"/>
              <a:gd name="connsiteX6" fmla="*/ 0 w 2883816"/>
              <a:gd name="connsiteY6" fmla="*/ 0 h 1084651"/>
              <a:gd name="connsiteX7" fmla="*/ 2625389 w 2883816"/>
              <a:gd name="connsiteY7" fmla="*/ 2198 h 1084651"/>
              <a:gd name="connsiteX0" fmla="*/ 2638335 w 2896762"/>
              <a:gd name="connsiteY0" fmla="*/ 2198 h 1062215"/>
              <a:gd name="connsiteX1" fmla="*/ 2638335 w 2896762"/>
              <a:gd name="connsiteY1" fmla="*/ 336463 h 1062215"/>
              <a:gd name="connsiteX2" fmla="*/ 2896762 w 2896762"/>
              <a:gd name="connsiteY2" fmla="*/ 536598 h 1062215"/>
              <a:gd name="connsiteX3" fmla="*/ 2638336 w 2896762"/>
              <a:gd name="connsiteY3" fmla="*/ 702882 h 1062215"/>
              <a:gd name="connsiteX4" fmla="*/ 2642445 w 2896762"/>
              <a:gd name="connsiteY4" fmla="*/ 1062215 h 1062215"/>
              <a:gd name="connsiteX5" fmla="*/ 0 w 2896762"/>
              <a:gd name="connsiteY5" fmla="*/ 1058945 h 1062215"/>
              <a:gd name="connsiteX6" fmla="*/ 12946 w 2896762"/>
              <a:gd name="connsiteY6" fmla="*/ 0 h 1062215"/>
              <a:gd name="connsiteX7" fmla="*/ 2638335 w 2896762"/>
              <a:gd name="connsiteY7" fmla="*/ 2198 h 1062215"/>
              <a:gd name="connsiteX0" fmla="*/ 2638335 w 2896762"/>
              <a:gd name="connsiteY0" fmla="*/ 10767 h 1070784"/>
              <a:gd name="connsiteX1" fmla="*/ 2638335 w 2896762"/>
              <a:gd name="connsiteY1" fmla="*/ 345032 h 1070784"/>
              <a:gd name="connsiteX2" fmla="*/ 2896762 w 2896762"/>
              <a:gd name="connsiteY2" fmla="*/ 545167 h 1070784"/>
              <a:gd name="connsiteX3" fmla="*/ 2638336 w 2896762"/>
              <a:gd name="connsiteY3" fmla="*/ 711451 h 1070784"/>
              <a:gd name="connsiteX4" fmla="*/ 2642445 w 2896762"/>
              <a:gd name="connsiteY4" fmla="*/ 1070784 h 1070784"/>
              <a:gd name="connsiteX5" fmla="*/ 0 w 2896762"/>
              <a:gd name="connsiteY5" fmla="*/ 1067514 h 1070784"/>
              <a:gd name="connsiteX6" fmla="*/ 4030 w 2896762"/>
              <a:gd name="connsiteY6" fmla="*/ 0 h 1070784"/>
              <a:gd name="connsiteX7" fmla="*/ 2638335 w 2896762"/>
              <a:gd name="connsiteY7" fmla="*/ 10767 h 1070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96762" h="1070784">
                <a:moveTo>
                  <a:pt x="2638335" y="10767"/>
                </a:moveTo>
                <a:lnTo>
                  <a:pt x="2638335" y="345032"/>
                </a:lnTo>
                <a:lnTo>
                  <a:pt x="2896762" y="545167"/>
                </a:lnTo>
                <a:lnTo>
                  <a:pt x="2638336" y="711451"/>
                </a:lnTo>
                <a:cubicBezTo>
                  <a:pt x="2639706" y="831229"/>
                  <a:pt x="2641075" y="951006"/>
                  <a:pt x="2642445" y="1070784"/>
                </a:cubicBezTo>
                <a:lnTo>
                  <a:pt x="0" y="1067514"/>
                </a:lnTo>
                <a:cubicBezTo>
                  <a:pt x="1343" y="711676"/>
                  <a:pt x="2687" y="355838"/>
                  <a:pt x="4030" y="0"/>
                </a:cubicBezTo>
                <a:lnTo>
                  <a:pt x="2638335" y="1076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3" name="矩形 42"/>
          <p:cNvSpPr/>
          <p:nvPr/>
        </p:nvSpPr>
        <p:spPr>
          <a:xfrm>
            <a:off x="474660" y="3160503"/>
            <a:ext cx="46233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600" b="1" dirty="0" smtClean="0">
                <a:solidFill>
                  <a:schemeClr val="bg1">
                    <a:lumMod val="85000"/>
                  </a:schemeClr>
                </a:solidFill>
                <a:latin typeface="+mn-lt"/>
                <a:ea typeface="微軟正黑體"/>
                <a:cs typeface="微軟正黑體"/>
              </a:rPr>
              <a:t>Create the required framework containers in Container Station and start your first AI application.</a:t>
            </a:r>
          </a:p>
        </p:txBody>
      </p:sp>
      <p:sp>
        <p:nvSpPr>
          <p:cNvPr id="44" name="矩形 43"/>
          <p:cNvSpPr/>
          <p:nvPr/>
        </p:nvSpPr>
        <p:spPr>
          <a:xfrm>
            <a:off x="444093" y="1692916"/>
            <a:ext cx="22570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600" b="1" dirty="0" smtClean="0">
                <a:solidFill>
                  <a:schemeClr val="bg1">
                    <a:lumMod val="85000"/>
                  </a:schemeClr>
                </a:solidFill>
                <a:latin typeface="+mn-lt"/>
                <a:ea typeface="微軟正黑體"/>
                <a:cs typeface="微軟正黑體"/>
              </a:rPr>
              <a:t>Install and run </a:t>
            </a:r>
            <a:r>
              <a:rPr lang="en-US" altLang="zh-TW" sz="1600" b="1" dirty="0" err="1" smtClean="0">
                <a:solidFill>
                  <a:schemeClr val="bg1">
                    <a:lumMod val="85000"/>
                  </a:schemeClr>
                </a:solidFill>
                <a:latin typeface="+mn-lt"/>
                <a:ea typeface="微軟正黑體"/>
                <a:cs typeface="微軟正黑體"/>
              </a:rPr>
              <a:t>QuAI</a:t>
            </a:r>
            <a:r>
              <a:rPr lang="en-US" altLang="zh-TW" sz="1600" b="1" dirty="0" smtClean="0">
                <a:solidFill>
                  <a:schemeClr val="bg1">
                    <a:lumMod val="85000"/>
                  </a:schemeClr>
                </a:solidFill>
                <a:latin typeface="+mn-lt"/>
                <a:ea typeface="微軟正黑體"/>
                <a:cs typeface="微軟正黑體"/>
              </a:rPr>
              <a:t> from App Center inside QTS.</a:t>
            </a:r>
          </a:p>
        </p:txBody>
      </p:sp>
      <p:sp>
        <p:nvSpPr>
          <p:cNvPr id="45" name="矩形 44"/>
          <p:cNvSpPr/>
          <p:nvPr/>
        </p:nvSpPr>
        <p:spPr>
          <a:xfrm>
            <a:off x="3110308" y="1692916"/>
            <a:ext cx="21612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Hant" sz="1600" b="1" dirty="0" smtClean="0">
                <a:solidFill>
                  <a:schemeClr val="bg1">
                    <a:lumMod val="85000"/>
                  </a:schemeClr>
                </a:solidFill>
                <a:latin typeface="+mn-lt"/>
                <a:ea typeface="微軟正黑體"/>
                <a:cs typeface="微軟正黑體"/>
              </a:rPr>
              <a:t>Insert a compatible graphics card into the NAS.</a:t>
            </a:r>
          </a:p>
        </p:txBody>
      </p:sp>
      <p:sp>
        <p:nvSpPr>
          <p:cNvPr id="46" name="矩形 45"/>
          <p:cNvSpPr/>
          <p:nvPr/>
        </p:nvSpPr>
        <p:spPr>
          <a:xfrm>
            <a:off x="5667092" y="1689841"/>
            <a:ext cx="28118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600" b="1" dirty="0" smtClean="0">
                <a:solidFill>
                  <a:schemeClr val="bg1"/>
                </a:solidFill>
                <a:latin typeface="+mn-lt"/>
                <a:ea typeface="微軟正黑體"/>
                <a:cs typeface="微軟正黑體"/>
              </a:rPr>
              <a:t>Install drivers for the graphics card from App Center inside QTS.</a:t>
            </a:r>
          </a:p>
        </p:txBody>
      </p:sp>
      <p:sp>
        <p:nvSpPr>
          <p:cNvPr id="47" name="矩形 46"/>
          <p:cNvSpPr/>
          <p:nvPr/>
        </p:nvSpPr>
        <p:spPr>
          <a:xfrm>
            <a:off x="5633667" y="3160991"/>
            <a:ext cx="2845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600" b="1" dirty="0" smtClean="0">
                <a:solidFill>
                  <a:schemeClr val="bg1">
                    <a:lumMod val="85000"/>
                  </a:schemeClr>
                </a:solidFill>
                <a:latin typeface="+mn-lt"/>
                <a:ea typeface="微軟正黑體"/>
                <a:cs typeface="微軟正黑體"/>
              </a:rPr>
              <a:t>Set the GPU allocation to QTS.</a:t>
            </a:r>
          </a:p>
        </p:txBody>
      </p:sp>
      <p:grpSp>
        <p:nvGrpSpPr>
          <p:cNvPr id="48" name="群組 47"/>
          <p:cNvGrpSpPr/>
          <p:nvPr/>
        </p:nvGrpSpPr>
        <p:grpSpPr>
          <a:xfrm>
            <a:off x="5387722" y="2621756"/>
            <a:ext cx="608304" cy="612000"/>
            <a:chOff x="303371" y="993365"/>
            <a:chExt cx="608304" cy="612000"/>
          </a:xfrm>
        </p:grpSpPr>
        <p:sp>
          <p:nvSpPr>
            <p:cNvPr id="49" name="Shape 152"/>
            <p:cNvSpPr/>
            <p:nvPr/>
          </p:nvSpPr>
          <p:spPr>
            <a:xfrm>
              <a:off x="303371" y="993365"/>
              <a:ext cx="608304" cy="612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Shape 153"/>
            <p:cNvSpPr/>
            <p:nvPr/>
          </p:nvSpPr>
          <p:spPr>
            <a:xfrm>
              <a:off x="371675" y="1029365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Shape 154"/>
            <p:cNvSpPr txBox="1"/>
            <p:nvPr/>
          </p:nvSpPr>
          <p:spPr>
            <a:xfrm>
              <a:off x="427282" y="1076246"/>
              <a:ext cx="42878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2800" b="1" i="0" u="none" strike="noStrike" cap="none" dirty="0" smtClean="0">
                  <a:solidFill>
                    <a:schemeClr val="bg1">
                      <a:lumMod val="7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lang="en" sz="2800" b="1" i="0" u="none" strike="noStrike" cap="none" dirty="0">
                <a:solidFill>
                  <a:schemeClr val="bg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" name="群組 51"/>
          <p:cNvGrpSpPr/>
          <p:nvPr/>
        </p:nvGrpSpPr>
        <p:grpSpPr>
          <a:xfrm>
            <a:off x="2783018" y="1113742"/>
            <a:ext cx="608304" cy="612000"/>
            <a:chOff x="303371" y="993365"/>
            <a:chExt cx="608304" cy="612000"/>
          </a:xfrm>
        </p:grpSpPr>
        <p:sp>
          <p:nvSpPr>
            <p:cNvPr id="53" name="Shape 152"/>
            <p:cNvSpPr/>
            <p:nvPr/>
          </p:nvSpPr>
          <p:spPr>
            <a:xfrm>
              <a:off x="303371" y="993365"/>
              <a:ext cx="608304" cy="612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Shape 153"/>
            <p:cNvSpPr/>
            <p:nvPr/>
          </p:nvSpPr>
          <p:spPr>
            <a:xfrm>
              <a:off x="371675" y="1029365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Shape 154"/>
            <p:cNvSpPr txBox="1"/>
            <p:nvPr/>
          </p:nvSpPr>
          <p:spPr>
            <a:xfrm>
              <a:off x="427282" y="1076246"/>
              <a:ext cx="42878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2800" b="1" i="0" u="none" strike="noStrike" cap="none" dirty="0" smtClean="0">
                  <a:solidFill>
                    <a:schemeClr val="bg1">
                      <a:lumMod val="7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lang="en" sz="2800" b="1" i="0" u="none" strike="noStrike" cap="none" dirty="0">
                <a:solidFill>
                  <a:schemeClr val="bg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" name="群組 55"/>
          <p:cNvGrpSpPr/>
          <p:nvPr/>
        </p:nvGrpSpPr>
        <p:grpSpPr>
          <a:xfrm>
            <a:off x="359760" y="1113742"/>
            <a:ext cx="608304" cy="612000"/>
            <a:chOff x="303371" y="993365"/>
            <a:chExt cx="608304" cy="612000"/>
          </a:xfrm>
        </p:grpSpPr>
        <p:sp>
          <p:nvSpPr>
            <p:cNvPr id="57" name="Shape 152"/>
            <p:cNvSpPr/>
            <p:nvPr/>
          </p:nvSpPr>
          <p:spPr>
            <a:xfrm>
              <a:off x="303371" y="993365"/>
              <a:ext cx="608304" cy="612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Shape 153"/>
            <p:cNvSpPr/>
            <p:nvPr/>
          </p:nvSpPr>
          <p:spPr>
            <a:xfrm>
              <a:off x="371675" y="1029365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Shape 154"/>
            <p:cNvSpPr txBox="1"/>
            <p:nvPr/>
          </p:nvSpPr>
          <p:spPr>
            <a:xfrm>
              <a:off x="427282" y="1076246"/>
              <a:ext cx="42878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2800" b="1" i="0" u="none" strike="noStrike" cap="none" dirty="0" smtClean="0">
                  <a:solidFill>
                    <a:schemeClr val="bg1">
                      <a:lumMod val="6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lang="en" sz="2800" b="1" i="0" u="none" strike="noStrike" cap="none" dirty="0">
                <a:solidFill>
                  <a:schemeClr val="bg1">
                    <a:lumMod val="6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" name="群組 59"/>
          <p:cNvGrpSpPr/>
          <p:nvPr/>
        </p:nvGrpSpPr>
        <p:grpSpPr>
          <a:xfrm>
            <a:off x="5364088" y="1113742"/>
            <a:ext cx="608304" cy="612000"/>
            <a:chOff x="303371" y="993365"/>
            <a:chExt cx="608304" cy="612000"/>
          </a:xfrm>
        </p:grpSpPr>
        <p:sp>
          <p:nvSpPr>
            <p:cNvPr id="61" name="Shape 152"/>
            <p:cNvSpPr/>
            <p:nvPr/>
          </p:nvSpPr>
          <p:spPr>
            <a:xfrm>
              <a:off x="303371" y="993365"/>
              <a:ext cx="608304" cy="612000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Shape 153"/>
            <p:cNvSpPr/>
            <p:nvPr/>
          </p:nvSpPr>
          <p:spPr>
            <a:xfrm>
              <a:off x="371675" y="1029365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Shape 154"/>
            <p:cNvSpPr txBox="1"/>
            <p:nvPr/>
          </p:nvSpPr>
          <p:spPr>
            <a:xfrm>
              <a:off x="427282" y="1076246"/>
              <a:ext cx="42878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2800" b="1" i="0" u="none" strike="noStrike" cap="none" dirty="0" smtClean="0">
                  <a:solidFill>
                    <a:schemeClr val="accent5">
                      <a:lumMod val="7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lang="en" sz="2800" b="1" i="0" u="none" strike="noStrike" cap="none" dirty="0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" name="群組 63"/>
          <p:cNvGrpSpPr/>
          <p:nvPr/>
        </p:nvGrpSpPr>
        <p:grpSpPr>
          <a:xfrm>
            <a:off x="359760" y="2603870"/>
            <a:ext cx="608304" cy="612000"/>
            <a:chOff x="303371" y="993365"/>
            <a:chExt cx="608304" cy="612000"/>
          </a:xfrm>
        </p:grpSpPr>
        <p:sp>
          <p:nvSpPr>
            <p:cNvPr id="65" name="Shape 152"/>
            <p:cNvSpPr/>
            <p:nvPr/>
          </p:nvSpPr>
          <p:spPr>
            <a:xfrm>
              <a:off x="303371" y="993365"/>
              <a:ext cx="608304" cy="612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Shape 153"/>
            <p:cNvSpPr/>
            <p:nvPr/>
          </p:nvSpPr>
          <p:spPr>
            <a:xfrm>
              <a:off x="371675" y="1029365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Shape 154"/>
            <p:cNvSpPr txBox="1"/>
            <p:nvPr/>
          </p:nvSpPr>
          <p:spPr>
            <a:xfrm>
              <a:off x="427282" y="1076246"/>
              <a:ext cx="42878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2800" b="1" i="0" u="none" strike="noStrike" cap="none" dirty="0" smtClean="0">
                  <a:solidFill>
                    <a:schemeClr val="bg1">
                      <a:lumMod val="7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lang="en" sz="2800" b="1" i="0" u="none" strike="noStrike" cap="none" dirty="0">
                <a:solidFill>
                  <a:schemeClr val="bg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Install </a:t>
            </a:r>
            <a:r>
              <a:rPr lang="en-US" altLang="zh-TW" dirty="0" smtClean="0"/>
              <a:t>G</a:t>
            </a:r>
            <a:r>
              <a:rPr lang="en-US" dirty="0" smtClean="0"/>
              <a:t>raphics </a:t>
            </a:r>
            <a:r>
              <a:rPr lang="en-US" altLang="zh-TW" dirty="0" smtClean="0"/>
              <a:t>C</a:t>
            </a:r>
            <a:r>
              <a:rPr lang="en-US" dirty="0" smtClean="0"/>
              <a:t>ard </a:t>
            </a:r>
            <a:r>
              <a:rPr lang="en-US" altLang="zh-TW" dirty="0" smtClean="0"/>
              <a:t>D</a:t>
            </a:r>
            <a:r>
              <a:rPr lang="en-US" dirty="0" smtClean="0"/>
              <a:t>rivers</a:t>
            </a:r>
            <a:endParaRPr lang="en-US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2745" y="1132724"/>
            <a:ext cx="5996571" cy="3417734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15000" endPos="8000" dist="5000" dir="5400000" sy="-100000" algn="bl" rotWithShape="0"/>
          </a:effectLst>
        </p:spPr>
      </p:pic>
      <p:sp>
        <p:nvSpPr>
          <p:cNvPr id="8" name="矩形 8"/>
          <p:cNvSpPr/>
          <p:nvPr/>
        </p:nvSpPr>
        <p:spPr>
          <a:xfrm>
            <a:off x="3468291" y="1924440"/>
            <a:ext cx="1668629" cy="2175489"/>
          </a:xfrm>
          <a:custGeom>
            <a:avLst/>
            <a:gdLst>
              <a:gd name="connsiteX0" fmla="*/ 0 w 589015"/>
              <a:gd name="connsiteY0" fmla="*/ 0 h 640522"/>
              <a:gd name="connsiteX1" fmla="*/ 589015 w 589015"/>
              <a:gd name="connsiteY1" fmla="*/ 0 h 640522"/>
              <a:gd name="connsiteX2" fmla="*/ 589015 w 589015"/>
              <a:gd name="connsiteY2" fmla="*/ 640522 h 640522"/>
              <a:gd name="connsiteX3" fmla="*/ 0 w 589015"/>
              <a:gd name="connsiteY3" fmla="*/ 640522 h 640522"/>
              <a:gd name="connsiteX4" fmla="*/ 0 w 589015"/>
              <a:gd name="connsiteY4" fmla="*/ 0 h 640522"/>
              <a:gd name="connsiteX0" fmla="*/ 0 w 611102"/>
              <a:gd name="connsiteY0" fmla="*/ 0 h 762000"/>
              <a:gd name="connsiteX1" fmla="*/ 611102 w 611102"/>
              <a:gd name="connsiteY1" fmla="*/ 121478 h 762000"/>
              <a:gd name="connsiteX2" fmla="*/ 611102 w 611102"/>
              <a:gd name="connsiteY2" fmla="*/ 762000 h 762000"/>
              <a:gd name="connsiteX3" fmla="*/ 22087 w 611102"/>
              <a:gd name="connsiteY3" fmla="*/ 762000 h 762000"/>
              <a:gd name="connsiteX4" fmla="*/ 0 w 611102"/>
              <a:gd name="connsiteY4" fmla="*/ 0 h 762000"/>
              <a:gd name="connsiteX0" fmla="*/ 0 w 655275"/>
              <a:gd name="connsiteY0" fmla="*/ 0 h 1347305"/>
              <a:gd name="connsiteX1" fmla="*/ 611102 w 655275"/>
              <a:gd name="connsiteY1" fmla="*/ 121478 h 1347305"/>
              <a:gd name="connsiteX2" fmla="*/ 655275 w 655275"/>
              <a:gd name="connsiteY2" fmla="*/ 1347305 h 1347305"/>
              <a:gd name="connsiteX3" fmla="*/ 22087 w 655275"/>
              <a:gd name="connsiteY3" fmla="*/ 762000 h 1347305"/>
              <a:gd name="connsiteX4" fmla="*/ 0 w 655275"/>
              <a:gd name="connsiteY4" fmla="*/ 0 h 1347305"/>
              <a:gd name="connsiteX0" fmla="*/ 0 w 655275"/>
              <a:gd name="connsiteY0" fmla="*/ 2020957 h 3368262"/>
              <a:gd name="connsiteX1" fmla="*/ 600059 w 655275"/>
              <a:gd name="connsiteY1" fmla="*/ 0 h 3368262"/>
              <a:gd name="connsiteX2" fmla="*/ 655275 w 655275"/>
              <a:gd name="connsiteY2" fmla="*/ 3368262 h 3368262"/>
              <a:gd name="connsiteX3" fmla="*/ 22087 w 655275"/>
              <a:gd name="connsiteY3" fmla="*/ 2782957 h 3368262"/>
              <a:gd name="connsiteX4" fmla="*/ 0 w 655275"/>
              <a:gd name="connsiteY4" fmla="*/ 2020957 h 3368262"/>
              <a:gd name="connsiteX0" fmla="*/ 0 w 611101"/>
              <a:gd name="connsiteY0" fmla="*/ 2020957 h 3368262"/>
              <a:gd name="connsiteX1" fmla="*/ 600059 w 611101"/>
              <a:gd name="connsiteY1" fmla="*/ 0 h 3368262"/>
              <a:gd name="connsiteX2" fmla="*/ 611101 w 611101"/>
              <a:gd name="connsiteY2" fmla="*/ 3368262 h 3368262"/>
              <a:gd name="connsiteX3" fmla="*/ 22087 w 611101"/>
              <a:gd name="connsiteY3" fmla="*/ 2782957 h 3368262"/>
              <a:gd name="connsiteX4" fmla="*/ 0 w 611101"/>
              <a:gd name="connsiteY4" fmla="*/ 2020957 h 3368262"/>
              <a:gd name="connsiteX0" fmla="*/ 0 w 611101"/>
              <a:gd name="connsiteY0" fmla="*/ 2020957 h 3368262"/>
              <a:gd name="connsiteX1" fmla="*/ 600059 w 611101"/>
              <a:gd name="connsiteY1" fmla="*/ 0 h 3368262"/>
              <a:gd name="connsiteX2" fmla="*/ 611101 w 611101"/>
              <a:gd name="connsiteY2" fmla="*/ 3368262 h 3368262"/>
              <a:gd name="connsiteX3" fmla="*/ 11044 w 611101"/>
              <a:gd name="connsiteY3" fmla="*/ 2396436 h 3368262"/>
              <a:gd name="connsiteX4" fmla="*/ 0 w 611101"/>
              <a:gd name="connsiteY4" fmla="*/ 2020957 h 3368262"/>
              <a:gd name="connsiteX0" fmla="*/ 0 w 611101"/>
              <a:gd name="connsiteY0" fmla="*/ 2020957 h 3368262"/>
              <a:gd name="connsiteX1" fmla="*/ 600059 w 611101"/>
              <a:gd name="connsiteY1" fmla="*/ 0 h 3368262"/>
              <a:gd name="connsiteX2" fmla="*/ 611101 w 611101"/>
              <a:gd name="connsiteY2" fmla="*/ 3368262 h 3368262"/>
              <a:gd name="connsiteX3" fmla="*/ 11560 w 611101"/>
              <a:gd name="connsiteY3" fmla="*/ 2244726 h 3368262"/>
              <a:gd name="connsiteX4" fmla="*/ 19099 w 611101"/>
              <a:gd name="connsiteY4" fmla="*/ 2432465 h 3368262"/>
              <a:gd name="connsiteX5" fmla="*/ 0 w 611101"/>
              <a:gd name="connsiteY5" fmla="*/ 2020957 h 3368262"/>
              <a:gd name="connsiteX0" fmla="*/ 0 w 618640"/>
              <a:gd name="connsiteY0" fmla="*/ 1877392 h 3368262"/>
              <a:gd name="connsiteX1" fmla="*/ 607598 w 618640"/>
              <a:gd name="connsiteY1" fmla="*/ 0 h 3368262"/>
              <a:gd name="connsiteX2" fmla="*/ 618640 w 618640"/>
              <a:gd name="connsiteY2" fmla="*/ 3368262 h 3368262"/>
              <a:gd name="connsiteX3" fmla="*/ 19099 w 618640"/>
              <a:gd name="connsiteY3" fmla="*/ 2244726 h 3368262"/>
              <a:gd name="connsiteX4" fmla="*/ 26638 w 618640"/>
              <a:gd name="connsiteY4" fmla="*/ 2432465 h 3368262"/>
              <a:gd name="connsiteX5" fmla="*/ 0 w 618640"/>
              <a:gd name="connsiteY5" fmla="*/ 1877392 h 3368262"/>
              <a:gd name="connsiteX0" fmla="*/ 0 w 603561"/>
              <a:gd name="connsiteY0" fmla="*/ 1998870 h 3368262"/>
              <a:gd name="connsiteX1" fmla="*/ 592519 w 603561"/>
              <a:gd name="connsiteY1" fmla="*/ 0 h 3368262"/>
              <a:gd name="connsiteX2" fmla="*/ 603561 w 603561"/>
              <a:gd name="connsiteY2" fmla="*/ 3368262 h 3368262"/>
              <a:gd name="connsiteX3" fmla="*/ 4020 w 603561"/>
              <a:gd name="connsiteY3" fmla="*/ 2244726 h 3368262"/>
              <a:gd name="connsiteX4" fmla="*/ 11559 w 603561"/>
              <a:gd name="connsiteY4" fmla="*/ 2432465 h 3368262"/>
              <a:gd name="connsiteX5" fmla="*/ 0 w 603561"/>
              <a:gd name="connsiteY5" fmla="*/ 1998870 h 3368262"/>
              <a:gd name="connsiteX0" fmla="*/ 0 w 637986"/>
              <a:gd name="connsiteY0" fmla="*/ 2032001 h 3401393"/>
              <a:gd name="connsiteX1" fmla="*/ 637755 w 637986"/>
              <a:gd name="connsiteY1" fmla="*/ 0 h 3401393"/>
              <a:gd name="connsiteX2" fmla="*/ 603561 w 637986"/>
              <a:gd name="connsiteY2" fmla="*/ 3401393 h 3401393"/>
              <a:gd name="connsiteX3" fmla="*/ 4020 w 637986"/>
              <a:gd name="connsiteY3" fmla="*/ 2277857 h 3401393"/>
              <a:gd name="connsiteX4" fmla="*/ 11559 w 637986"/>
              <a:gd name="connsiteY4" fmla="*/ 2465596 h 3401393"/>
              <a:gd name="connsiteX5" fmla="*/ 0 w 637986"/>
              <a:gd name="connsiteY5" fmla="*/ 2032001 h 3401393"/>
              <a:gd name="connsiteX0" fmla="*/ 0 w 648798"/>
              <a:gd name="connsiteY0" fmla="*/ 2032001 h 3379306"/>
              <a:gd name="connsiteX1" fmla="*/ 637755 w 648798"/>
              <a:gd name="connsiteY1" fmla="*/ 0 h 3379306"/>
              <a:gd name="connsiteX2" fmla="*/ 648798 w 648798"/>
              <a:gd name="connsiteY2" fmla="*/ 3379306 h 3379306"/>
              <a:gd name="connsiteX3" fmla="*/ 4020 w 648798"/>
              <a:gd name="connsiteY3" fmla="*/ 2277857 h 3379306"/>
              <a:gd name="connsiteX4" fmla="*/ 11559 w 648798"/>
              <a:gd name="connsiteY4" fmla="*/ 2465596 h 3379306"/>
              <a:gd name="connsiteX5" fmla="*/ 0 w 648798"/>
              <a:gd name="connsiteY5" fmla="*/ 2032001 h 3379306"/>
              <a:gd name="connsiteX0" fmla="*/ 0 w 662525"/>
              <a:gd name="connsiteY0" fmla="*/ 1987827 h 3335132"/>
              <a:gd name="connsiteX1" fmla="*/ 662084 w 662525"/>
              <a:gd name="connsiteY1" fmla="*/ 0 h 3335132"/>
              <a:gd name="connsiteX2" fmla="*/ 648798 w 662525"/>
              <a:gd name="connsiteY2" fmla="*/ 3335132 h 3335132"/>
              <a:gd name="connsiteX3" fmla="*/ 4020 w 662525"/>
              <a:gd name="connsiteY3" fmla="*/ 2233683 h 3335132"/>
              <a:gd name="connsiteX4" fmla="*/ 11559 w 662525"/>
              <a:gd name="connsiteY4" fmla="*/ 2421422 h 3335132"/>
              <a:gd name="connsiteX5" fmla="*/ 0 w 662525"/>
              <a:gd name="connsiteY5" fmla="*/ 1987827 h 3335132"/>
              <a:gd name="connsiteX0" fmla="*/ 0 w 662525"/>
              <a:gd name="connsiteY0" fmla="*/ 1921145 h 3335132"/>
              <a:gd name="connsiteX1" fmla="*/ 662084 w 662525"/>
              <a:gd name="connsiteY1" fmla="*/ 0 h 3335132"/>
              <a:gd name="connsiteX2" fmla="*/ 648798 w 662525"/>
              <a:gd name="connsiteY2" fmla="*/ 3335132 h 3335132"/>
              <a:gd name="connsiteX3" fmla="*/ 4020 w 662525"/>
              <a:gd name="connsiteY3" fmla="*/ 2233683 h 3335132"/>
              <a:gd name="connsiteX4" fmla="*/ 11559 w 662525"/>
              <a:gd name="connsiteY4" fmla="*/ 2421422 h 3335132"/>
              <a:gd name="connsiteX5" fmla="*/ 0 w 662525"/>
              <a:gd name="connsiteY5" fmla="*/ 1921145 h 3335132"/>
              <a:gd name="connsiteX0" fmla="*/ 0 w 662525"/>
              <a:gd name="connsiteY0" fmla="*/ 1921145 h 3335132"/>
              <a:gd name="connsiteX1" fmla="*/ 662084 w 662525"/>
              <a:gd name="connsiteY1" fmla="*/ 0 h 3335132"/>
              <a:gd name="connsiteX2" fmla="*/ 648798 w 662525"/>
              <a:gd name="connsiteY2" fmla="*/ 3335132 h 3335132"/>
              <a:gd name="connsiteX3" fmla="*/ 4020 w 662525"/>
              <a:gd name="connsiteY3" fmla="*/ 2233683 h 3335132"/>
              <a:gd name="connsiteX4" fmla="*/ 1851 w 662525"/>
              <a:gd name="connsiteY4" fmla="*/ 2243602 h 3335132"/>
              <a:gd name="connsiteX5" fmla="*/ 0 w 662525"/>
              <a:gd name="connsiteY5" fmla="*/ 1921145 h 3335132"/>
              <a:gd name="connsiteX0" fmla="*/ 0 w 662525"/>
              <a:gd name="connsiteY0" fmla="*/ 1921145 h 3335132"/>
              <a:gd name="connsiteX1" fmla="*/ 662084 w 662525"/>
              <a:gd name="connsiteY1" fmla="*/ 0 h 3335132"/>
              <a:gd name="connsiteX2" fmla="*/ 648798 w 662525"/>
              <a:gd name="connsiteY2" fmla="*/ 3335132 h 3335132"/>
              <a:gd name="connsiteX3" fmla="*/ 4020 w 662525"/>
              <a:gd name="connsiteY3" fmla="*/ 2233683 h 3335132"/>
              <a:gd name="connsiteX4" fmla="*/ 6705 w 662525"/>
              <a:gd name="connsiteY4" fmla="*/ 2191739 h 3335132"/>
              <a:gd name="connsiteX5" fmla="*/ 0 w 662525"/>
              <a:gd name="connsiteY5" fmla="*/ 1921145 h 3335132"/>
              <a:gd name="connsiteX0" fmla="*/ 0 w 665765"/>
              <a:gd name="connsiteY0" fmla="*/ 1921145 h 3335132"/>
              <a:gd name="connsiteX1" fmla="*/ 662084 w 665765"/>
              <a:gd name="connsiteY1" fmla="*/ 0 h 3335132"/>
              <a:gd name="connsiteX2" fmla="*/ 648798 w 665765"/>
              <a:gd name="connsiteY2" fmla="*/ 3335132 h 3335132"/>
              <a:gd name="connsiteX3" fmla="*/ 645962 w 665765"/>
              <a:gd name="connsiteY3" fmla="*/ 2621822 h 3335132"/>
              <a:gd name="connsiteX4" fmla="*/ 4020 w 665765"/>
              <a:gd name="connsiteY4" fmla="*/ 2233683 h 3335132"/>
              <a:gd name="connsiteX5" fmla="*/ 6705 w 665765"/>
              <a:gd name="connsiteY5" fmla="*/ 2191739 h 3335132"/>
              <a:gd name="connsiteX6" fmla="*/ 0 w 665765"/>
              <a:gd name="connsiteY6" fmla="*/ 1921145 h 3335132"/>
              <a:gd name="connsiteX0" fmla="*/ 0 w 665765"/>
              <a:gd name="connsiteY0" fmla="*/ 1921145 h 2859592"/>
              <a:gd name="connsiteX1" fmla="*/ 662084 w 665765"/>
              <a:gd name="connsiteY1" fmla="*/ 0 h 2859592"/>
              <a:gd name="connsiteX2" fmla="*/ 648798 w 665765"/>
              <a:gd name="connsiteY2" fmla="*/ 2631694 h 2859592"/>
              <a:gd name="connsiteX3" fmla="*/ 645962 w 665765"/>
              <a:gd name="connsiteY3" fmla="*/ 2621822 h 2859592"/>
              <a:gd name="connsiteX4" fmla="*/ 4020 w 665765"/>
              <a:gd name="connsiteY4" fmla="*/ 2233683 h 2859592"/>
              <a:gd name="connsiteX5" fmla="*/ 6705 w 665765"/>
              <a:gd name="connsiteY5" fmla="*/ 2191739 h 2859592"/>
              <a:gd name="connsiteX6" fmla="*/ 0 w 665765"/>
              <a:gd name="connsiteY6" fmla="*/ 1921145 h 2859592"/>
              <a:gd name="connsiteX0" fmla="*/ 0 w 648798"/>
              <a:gd name="connsiteY0" fmla="*/ 1320611 h 2259058"/>
              <a:gd name="connsiteX1" fmla="*/ 423653 w 648798"/>
              <a:gd name="connsiteY1" fmla="*/ 0 h 2259058"/>
              <a:gd name="connsiteX2" fmla="*/ 648798 w 648798"/>
              <a:gd name="connsiteY2" fmla="*/ 2031160 h 2259058"/>
              <a:gd name="connsiteX3" fmla="*/ 645962 w 648798"/>
              <a:gd name="connsiteY3" fmla="*/ 2021288 h 2259058"/>
              <a:gd name="connsiteX4" fmla="*/ 4020 w 648798"/>
              <a:gd name="connsiteY4" fmla="*/ 1633149 h 2259058"/>
              <a:gd name="connsiteX5" fmla="*/ 6705 w 648798"/>
              <a:gd name="connsiteY5" fmla="*/ 1591205 h 2259058"/>
              <a:gd name="connsiteX6" fmla="*/ 0 w 648798"/>
              <a:gd name="connsiteY6" fmla="*/ 1320611 h 2259058"/>
              <a:gd name="connsiteX0" fmla="*/ 0 w 648798"/>
              <a:gd name="connsiteY0" fmla="*/ 1320611 h 2259058"/>
              <a:gd name="connsiteX1" fmla="*/ 423653 w 648798"/>
              <a:gd name="connsiteY1" fmla="*/ 0 h 2259058"/>
              <a:gd name="connsiteX2" fmla="*/ 648798 w 648798"/>
              <a:gd name="connsiteY2" fmla="*/ 2031160 h 2259058"/>
              <a:gd name="connsiteX3" fmla="*/ 645962 w 648798"/>
              <a:gd name="connsiteY3" fmla="*/ 2021288 h 2259058"/>
              <a:gd name="connsiteX4" fmla="*/ 4020 w 648798"/>
              <a:gd name="connsiteY4" fmla="*/ 1633149 h 2259058"/>
              <a:gd name="connsiteX5" fmla="*/ 6705 w 648798"/>
              <a:gd name="connsiteY5" fmla="*/ 1591205 h 2259058"/>
              <a:gd name="connsiteX6" fmla="*/ 0 w 648798"/>
              <a:gd name="connsiteY6" fmla="*/ 1320611 h 2259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8798" h="2259058">
                <a:moveTo>
                  <a:pt x="0" y="1320611"/>
                </a:moveTo>
                <a:lnTo>
                  <a:pt x="423653" y="0"/>
                </a:lnTo>
                <a:cubicBezTo>
                  <a:pt x="225268" y="1486050"/>
                  <a:pt x="645117" y="908406"/>
                  <a:pt x="648798" y="2031160"/>
                </a:cubicBezTo>
                <a:cubicBezTo>
                  <a:pt x="647853" y="1793390"/>
                  <a:pt x="646907" y="2259058"/>
                  <a:pt x="645962" y="2021288"/>
                </a:cubicBezTo>
                <a:lnTo>
                  <a:pt x="4020" y="1633149"/>
                </a:lnTo>
                <a:cubicBezTo>
                  <a:pt x="6705" y="1645159"/>
                  <a:pt x="4020" y="1579195"/>
                  <a:pt x="6705" y="1591205"/>
                </a:cubicBezTo>
                <a:lnTo>
                  <a:pt x="0" y="1320611"/>
                </a:lnTo>
                <a:close/>
              </a:path>
            </a:pathLst>
          </a:cu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6" name="圖片 5" descr="image63-2.pn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263969" y="1375081"/>
            <a:ext cx="3140388" cy="2968647"/>
          </a:xfrm>
          <a:prstGeom prst="ellipse">
            <a:avLst/>
          </a:prstGeom>
        </p:spPr>
      </p:pic>
      <p:pic>
        <p:nvPicPr>
          <p:cNvPr id="7" name="Shape 1919" descr="D:\工作進行中\20170911直播母版16比9\放大鏡.png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44984" y="1094087"/>
            <a:ext cx="3563998" cy="3563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 Started with </a:t>
            </a:r>
            <a:r>
              <a:rPr lang="en-US" dirty="0" err="1" smtClean="0"/>
              <a:t>QuAI</a:t>
            </a:r>
            <a:endParaRPr lang="en-US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-434434" y="1537618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  <p:sp>
        <p:nvSpPr>
          <p:cNvPr id="38" name="手繪多邊形 37"/>
          <p:cNvSpPr/>
          <p:nvPr/>
        </p:nvSpPr>
        <p:spPr>
          <a:xfrm>
            <a:off x="335825" y="2921204"/>
            <a:ext cx="5951723" cy="1117596"/>
          </a:xfrm>
          <a:custGeom>
            <a:avLst/>
            <a:gdLst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0 w 267344"/>
              <a:gd name="connsiteY4" fmla="*/ 1119787 h 1119787"/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4110 w 267344"/>
              <a:gd name="connsiteY4" fmla="*/ 1060017 h 1119787"/>
              <a:gd name="connsiteX5" fmla="*/ 0 w 267344"/>
              <a:gd name="connsiteY5" fmla="*/ 1119787 h 1119787"/>
              <a:gd name="connsiteX0" fmla="*/ 796005 w 1063349"/>
              <a:gd name="connsiteY0" fmla="*/ 0 h 1065315"/>
              <a:gd name="connsiteX1" fmla="*/ 796005 w 1063349"/>
              <a:gd name="connsiteY1" fmla="*/ 334265 h 1065315"/>
              <a:gd name="connsiteX2" fmla="*/ 1063349 w 1063349"/>
              <a:gd name="connsiteY2" fmla="*/ 551537 h 1065315"/>
              <a:gd name="connsiteX3" fmla="*/ 796005 w 1063349"/>
              <a:gd name="connsiteY3" fmla="*/ 752096 h 1065315"/>
              <a:gd name="connsiteX4" fmla="*/ 800115 w 1063349"/>
              <a:gd name="connsiteY4" fmla="*/ 1060017 h 1065315"/>
              <a:gd name="connsiteX5" fmla="*/ 0 w 1063349"/>
              <a:gd name="connsiteY5" fmla="*/ 1065315 h 1065315"/>
              <a:gd name="connsiteX0" fmla="*/ 2638445 w 2905789"/>
              <a:gd name="connsiteY0" fmla="*/ 0 h 1060017"/>
              <a:gd name="connsiteX1" fmla="*/ 2638445 w 2905789"/>
              <a:gd name="connsiteY1" fmla="*/ 334265 h 1060017"/>
              <a:gd name="connsiteX2" fmla="*/ 2905789 w 2905789"/>
              <a:gd name="connsiteY2" fmla="*/ 551537 h 1060017"/>
              <a:gd name="connsiteX3" fmla="*/ 2638445 w 2905789"/>
              <a:gd name="connsiteY3" fmla="*/ 752096 h 1060017"/>
              <a:gd name="connsiteX4" fmla="*/ 2642555 w 2905789"/>
              <a:gd name="connsiteY4" fmla="*/ 1060017 h 1060017"/>
              <a:gd name="connsiteX5" fmla="*/ 0 w 2905789"/>
              <a:gd name="connsiteY5" fmla="*/ 1047157 h 1060017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2602669 w 2870013"/>
              <a:gd name="connsiteY6" fmla="*/ 0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469193 w 2870013"/>
              <a:gd name="connsiteY6" fmla="*/ 869364 h 1065315"/>
              <a:gd name="connsiteX7" fmla="*/ 2602669 w 2870013"/>
              <a:gd name="connsiteY7" fmla="*/ 0 h 1065315"/>
              <a:gd name="connsiteX0" fmla="*/ 2607502 w 2874846"/>
              <a:gd name="connsiteY0" fmla="*/ 11276 h 1076591"/>
              <a:gd name="connsiteX1" fmla="*/ 2607502 w 2874846"/>
              <a:gd name="connsiteY1" fmla="*/ 345541 h 1076591"/>
              <a:gd name="connsiteX2" fmla="*/ 2874846 w 2874846"/>
              <a:gd name="connsiteY2" fmla="*/ 562813 h 1076591"/>
              <a:gd name="connsiteX3" fmla="*/ 2607502 w 2874846"/>
              <a:gd name="connsiteY3" fmla="*/ 763372 h 1076591"/>
              <a:gd name="connsiteX4" fmla="*/ 2611612 w 2874846"/>
              <a:gd name="connsiteY4" fmla="*/ 1071293 h 1076591"/>
              <a:gd name="connsiteX5" fmla="*/ 4833 w 2874846"/>
              <a:gd name="connsiteY5" fmla="*/ 1076591 h 1076591"/>
              <a:gd name="connsiteX6" fmla="*/ 0 w 2874846"/>
              <a:gd name="connsiteY6" fmla="*/ 0 h 1076591"/>
              <a:gd name="connsiteX7" fmla="*/ 2607502 w 2874846"/>
              <a:gd name="connsiteY7" fmla="*/ 11276 h 1076591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89 w 2892733"/>
              <a:gd name="connsiteY3" fmla="*/ 754294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90 w 2892733"/>
              <a:gd name="connsiteY3" fmla="*/ 702882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74900"/>
              <a:gd name="connsiteY0" fmla="*/ 2198 h 1067513"/>
              <a:gd name="connsiteX1" fmla="*/ 2625389 w 2874900"/>
              <a:gd name="connsiteY1" fmla="*/ 336463 h 1067513"/>
              <a:gd name="connsiteX2" fmla="*/ 2874900 w 2874900"/>
              <a:gd name="connsiteY2" fmla="*/ 493754 h 1067513"/>
              <a:gd name="connsiteX3" fmla="*/ 2625390 w 2874900"/>
              <a:gd name="connsiteY3" fmla="*/ 702882 h 1067513"/>
              <a:gd name="connsiteX4" fmla="*/ 2629499 w 2874900"/>
              <a:gd name="connsiteY4" fmla="*/ 1062215 h 1067513"/>
              <a:gd name="connsiteX5" fmla="*/ 22720 w 2874900"/>
              <a:gd name="connsiteY5" fmla="*/ 1067513 h 1067513"/>
              <a:gd name="connsiteX6" fmla="*/ 0 w 2874900"/>
              <a:gd name="connsiteY6" fmla="*/ 0 h 1067513"/>
              <a:gd name="connsiteX7" fmla="*/ 2625389 w 2874900"/>
              <a:gd name="connsiteY7" fmla="*/ 2198 h 1067513"/>
              <a:gd name="connsiteX0" fmla="*/ 2625389 w 2883816"/>
              <a:gd name="connsiteY0" fmla="*/ 2198 h 1067513"/>
              <a:gd name="connsiteX1" fmla="*/ 2625389 w 2883816"/>
              <a:gd name="connsiteY1" fmla="*/ 336463 h 1067513"/>
              <a:gd name="connsiteX2" fmla="*/ 2883816 w 2883816"/>
              <a:gd name="connsiteY2" fmla="*/ 536598 h 1067513"/>
              <a:gd name="connsiteX3" fmla="*/ 2625390 w 2883816"/>
              <a:gd name="connsiteY3" fmla="*/ 702882 h 1067513"/>
              <a:gd name="connsiteX4" fmla="*/ 2629499 w 2883816"/>
              <a:gd name="connsiteY4" fmla="*/ 1062215 h 1067513"/>
              <a:gd name="connsiteX5" fmla="*/ 22720 w 2883816"/>
              <a:gd name="connsiteY5" fmla="*/ 1067513 h 1067513"/>
              <a:gd name="connsiteX6" fmla="*/ 0 w 2883816"/>
              <a:gd name="connsiteY6" fmla="*/ 0 h 1067513"/>
              <a:gd name="connsiteX7" fmla="*/ 2625389 w 2883816"/>
              <a:gd name="connsiteY7" fmla="*/ 2198 h 1067513"/>
              <a:gd name="connsiteX0" fmla="*/ 2638335 w 2896762"/>
              <a:gd name="connsiteY0" fmla="*/ 2198 h 1067513"/>
              <a:gd name="connsiteX1" fmla="*/ 2638335 w 2896762"/>
              <a:gd name="connsiteY1" fmla="*/ 336463 h 1067513"/>
              <a:gd name="connsiteX2" fmla="*/ 2896762 w 2896762"/>
              <a:gd name="connsiteY2" fmla="*/ 536598 h 1067513"/>
              <a:gd name="connsiteX3" fmla="*/ 2638336 w 2896762"/>
              <a:gd name="connsiteY3" fmla="*/ 702882 h 1067513"/>
              <a:gd name="connsiteX4" fmla="*/ 2642445 w 2896762"/>
              <a:gd name="connsiteY4" fmla="*/ 1062215 h 1067513"/>
              <a:gd name="connsiteX5" fmla="*/ 0 w 2896762"/>
              <a:gd name="connsiteY5" fmla="*/ 1067513 h 1067513"/>
              <a:gd name="connsiteX6" fmla="*/ 12946 w 2896762"/>
              <a:gd name="connsiteY6" fmla="*/ 0 h 1067513"/>
              <a:gd name="connsiteX7" fmla="*/ 2638335 w 2896762"/>
              <a:gd name="connsiteY7" fmla="*/ 2198 h 1067513"/>
              <a:gd name="connsiteX0" fmla="*/ 2625389 w 2883816"/>
              <a:gd name="connsiteY0" fmla="*/ 2198 h 1084651"/>
              <a:gd name="connsiteX1" fmla="*/ 2625389 w 2883816"/>
              <a:gd name="connsiteY1" fmla="*/ 336463 h 1084651"/>
              <a:gd name="connsiteX2" fmla="*/ 2883816 w 2883816"/>
              <a:gd name="connsiteY2" fmla="*/ 536598 h 1084651"/>
              <a:gd name="connsiteX3" fmla="*/ 2625390 w 2883816"/>
              <a:gd name="connsiteY3" fmla="*/ 702882 h 1084651"/>
              <a:gd name="connsiteX4" fmla="*/ 2629499 w 2883816"/>
              <a:gd name="connsiteY4" fmla="*/ 1062215 h 1084651"/>
              <a:gd name="connsiteX5" fmla="*/ 4887 w 2883816"/>
              <a:gd name="connsiteY5" fmla="*/ 1084651 h 1084651"/>
              <a:gd name="connsiteX6" fmla="*/ 0 w 2883816"/>
              <a:gd name="connsiteY6" fmla="*/ 0 h 1084651"/>
              <a:gd name="connsiteX7" fmla="*/ 2625389 w 2883816"/>
              <a:gd name="connsiteY7" fmla="*/ 2198 h 1084651"/>
              <a:gd name="connsiteX0" fmla="*/ 2638335 w 2896762"/>
              <a:gd name="connsiteY0" fmla="*/ 2198 h 1062215"/>
              <a:gd name="connsiteX1" fmla="*/ 2638335 w 2896762"/>
              <a:gd name="connsiteY1" fmla="*/ 336463 h 1062215"/>
              <a:gd name="connsiteX2" fmla="*/ 2896762 w 2896762"/>
              <a:gd name="connsiteY2" fmla="*/ 536598 h 1062215"/>
              <a:gd name="connsiteX3" fmla="*/ 2638336 w 2896762"/>
              <a:gd name="connsiteY3" fmla="*/ 702882 h 1062215"/>
              <a:gd name="connsiteX4" fmla="*/ 2642445 w 2896762"/>
              <a:gd name="connsiteY4" fmla="*/ 1062215 h 1062215"/>
              <a:gd name="connsiteX5" fmla="*/ 0 w 2896762"/>
              <a:gd name="connsiteY5" fmla="*/ 1058945 h 1062215"/>
              <a:gd name="connsiteX6" fmla="*/ 12946 w 2896762"/>
              <a:gd name="connsiteY6" fmla="*/ 0 h 1062215"/>
              <a:gd name="connsiteX7" fmla="*/ 2638335 w 2896762"/>
              <a:gd name="connsiteY7" fmla="*/ 2198 h 1062215"/>
              <a:gd name="connsiteX0" fmla="*/ 2638335 w 2896762"/>
              <a:gd name="connsiteY0" fmla="*/ 10767 h 1070784"/>
              <a:gd name="connsiteX1" fmla="*/ 2638335 w 2896762"/>
              <a:gd name="connsiteY1" fmla="*/ 345032 h 1070784"/>
              <a:gd name="connsiteX2" fmla="*/ 2896762 w 2896762"/>
              <a:gd name="connsiteY2" fmla="*/ 545167 h 1070784"/>
              <a:gd name="connsiteX3" fmla="*/ 2638336 w 2896762"/>
              <a:gd name="connsiteY3" fmla="*/ 711451 h 1070784"/>
              <a:gd name="connsiteX4" fmla="*/ 2642445 w 2896762"/>
              <a:gd name="connsiteY4" fmla="*/ 1070784 h 1070784"/>
              <a:gd name="connsiteX5" fmla="*/ 0 w 2896762"/>
              <a:gd name="connsiteY5" fmla="*/ 1067514 h 1070784"/>
              <a:gd name="connsiteX6" fmla="*/ 4030 w 2896762"/>
              <a:gd name="connsiteY6" fmla="*/ 0 h 1070784"/>
              <a:gd name="connsiteX7" fmla="*/ 2638335 w 2896762"/>
              <a:gd name="connsiteY7" fmla="*/ 10767 h 1070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96762" h="1070784">
                <a:moveTo>
                  <a:pt x="2638335" y="10767"/>
                </a:moveTo>
                <a:lnTo>
                  <a:pt x="2638335" y="345032"/>
                </a:lnTo>
                <a:lnTo>
                  <a:pt x="2896762" y="545167"/>
                </a:lnTo>
                <a:lnTo>
                  <a:pt x="2638336" y="711451"/>
                </a:lnTo>
                <a:cubicBezTo>
                  <a:pt x="2639706" y="831229"/>
                  <a:pt x="2641075" y="951006"/>
                  <a:pt x="2642445" y="1070784"/>
                </a:cubicBezTo>
                <a:lnTo>
                  <a:pt x="0" y="1067514"/>
                </a:lnTo>
                <a:cubicBezTo>
                  <a:pt x="1343" y="711676"/>
                  <a:pt x="2687" y="355838"/>
                  <a:pt x="4030" y="0"/>
                </a:cubicBezTo>
                <a:lnTo>
                  <a:pt x="2638335" y="1076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9" name="手繪多邊形 38"/>
          <p:cNvSpPr/>
          <p:nvPr/>
        </p:nvSpPr>
        <p:spPr>
          <a:xfrm flipH="1">
            <a:off x="5098010" y="2921203"/>
            <a:ext cx="3524259" cy="1114183"/>
          </a:xfrm>
          <a:custGeom>
            <a:avLst/>
            <a:gdLst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0 w 267344"/>
              <a:gd name="connsiteY4" fmla="*/ 1119787 h 1119787"/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4110 w 267344"/>
              <a:gd name="connsiteY4" fmla="*/ 1060017 h 1119787"/>
              <a:gd name="connsiteX5" fmla="*/ 0 w 267344"/>
              <a:gd name="connsiteY5" fmla="*/ 1119787 h 1119787"/>
              <a:gd name="connsiteX0" fmla="*/ 796005 w 1063349"/>
              <a:gd name="connsiteY0" fmla="*/ 0 h 1065315"/>
              <a:gd name="connsiteX1" fmla="*/ 796005 w 1063349"/>
              <a:gd name="connsiteY1" fmla="*/ 334265 h 1065315"/>
              <a:gd name="connsiteX2" fmla="*/ 1063349 w 1063349"/>
              <a:gd name="connsiteY2" fmla="*/ 551537 h 1065315"/>
              <a:gd name="connsiteX3" fmla="*/ 796005 w 1063349"/>
              <a:gd name="connsiteY3" fmla="*/ 752096 h 1065315"/>
              <a:gd name="connsiteX4" fmla="*/ 800115 w 1063349"/>
              <a:gd name="connsiteY4" fmla="*/ 1060017 h 1065315"/>
              <a:gd name="connsiteX5" fmla="*/ 0 w 1063349"/>
              <a:gd name="connsiteY5" fmla="*/ 1065315 h 1065315"/>
              <a:gd name="connsiteX0" fmla="*/ 2638445 w 2905789"/>
              <a:gd name="connsiteY0" fmla="*/ 0 h 1060017"/>
              <a:gd name="connsiteX1" fmla="*/ 2638445 w 2905789"/>
              <a:gd name="connsiteY1" fmla="*/ 334265 h 1060017"/>
              <a:gd name="connsiteX2" fmla="*/ 2905789 w 2905789"/>
              <a:gd name="connsiteY2" fmla="*/ 551537 h 1060017"/>
              <a:gd name="connsiteX3" fmla="*/ 2638445 w 2905789"/>
              <a:gd name="connsiteY3" fmla="*/ 752096 h 1060017"/>
              <a:gd name="connsiteX4" fmla="*/ 2642555 w 2905789"/>
              <a:gd name="connsiteY4" fmla="*/ 1060017 h 1060017"/>
              <a:gd name="connsiteX5" fmla="*/ 0 w 2905789"/>
              <a:gd name="connsiteY5" fmla="*/ 1047157 h 1060017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2602669 w 2870013"/>
              <a:gd name="connsiteY6" fmla="*/ 0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469193 w 2870013"/>
              <a:gd name="connsiteY6" fmla="*/ 869364 h 1065315"/>
              <a:gd name="connsiteX7" fmla="*/ 2602669 w 2870013"/>
              <a:gd name="connsiteY7" fmla="*/ 0 h 1065315"/>
              <a:gd name="connsiteX0" fmla="*/ 2607502 w 2874846"/>
              <a:gd name="connsiteY0" fmla="*/ 11276 h 1076591"/>
              <a:gd name="connsiteX1" fmla="*/ 2607502 w 2874846"/>
              <a:gd name="connsiteY1" fmla="*/ 345541 h 1076591"/>
              <a:gd name="connsiteX2" fmla="*/ 2874846 w 2874846"/>
              <a:gd name="connsiteY2" fmla="*/ 562813 h 1076591"/>
              <a:gd name="connsiteX3" fmla="*/ 2607502 w 2874846"/>
              <a:gd name="connsiteY3" fmla="*/ 763372 h 1076591"/>
              <a:gd name="connsiteX4" fmla="*/ 2611612 w 2874846"/>
              <a:gd name="connsiteY4" fmla="*/ 1071293 h 1076591"/>
              <a:gd name="connsiteX5" fmla="*/ 4833 w 2874846"/>
              <a:gd name="connsiteY5" fmla="*/ 1076591 h 1076591"/>
              <a:gd name="connsiteX6" fmla="*/ 0 w 2874846"/>
              <a:gd name="connsiteY6" fmla="*/ 0 h 1076591"/>
              <a:gd name="connsiteX7" fmla="*/ 2607502 w 2874846"/>
              <a:gd name="connsiteY7" fmla="*/ 11276 h 1076591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89 w 2892733"/>
              <a:gd name="connsiteY3" fmla="*/ 754294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90 w 2892733"/>
              <a:gd name="connsiteY3" fmla="*/ 702882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74900"/>
              <a:gd name="connsiteY0" fmla="*/ 2198 h 1067513"/>
              <a:gd name="connsiteX1" fmla="*/ 2625389 w 2874900"/>
              <a:gd name="connsiteY1" fmla="*/ 336463 h 1067513"/>
              <a:gd name="connsiteX2" fmla="*/ 2874900 w 2874900"/>
              <a:gd name="connsiteY2" fmla="*/ 493754 h 1067513"/>
              <a:gd name="connsiteX3" fmla="*/ 2625390 w 2874900"/>
              <a:gd name="connsiteY3" fmla="*/ 702882 h 1067513"/>
              <a:gd name="connsiteX4" fmla="*/ 2629499 w 2874900"/>
              <a:gd name="connsiteY4" fmla="*/ 1062215 h 1067513"/>
              <a:gd name="connsiteX5" fmla="*/ 22720 w 2874900"/>
              <a:gd name="connsiteY5" fmla="*/ 1067513 h 1067513"/>
              <a:gd name="connsiteX6" fmla="*/ 0 w 2874900"/>
              <a:gd name="connsiteY6" fmla="*/ 0 h 1067513"/>
              <a:gd name="connsiteX7" fmla="*/ 2625389 w 2874900"/>
              <a:gd name="connsiteY7" fmla="*/ 2198 h 1067513"/>
              <a:gd name="connsiteX0" fmla="*/ 2625389 w 2883816"/>
              <a:gd name="connsiteY0" fmla="*/ 2198 h 1067513"/>
              <a:gd name="connsiteX1" fmla="*/ 2625389 w 2883816"/>
              <a:gd name="connsiteY1" fmla="*/ 336463 h 1067513"/>
              <a:gd name="connsiteX2" fmla="*/ 2883816 w 2883816"/>
              <a:gd name="connsiteY2" fmla="*/ 536598 h 1067513"/>
              <a:gd name="connsiteX3" fmla="*/ 2625390 w 2883816"/>
              <a:gd name="connsiteY3" fmla="*/ 702882 h 1067513"/>
              <a:gd name="connsiteX4" fmla="*/ 2629499 w 2883816"/>
              <a:gd name="connsiteY4" fmla="*/ 1062215 h 1067513"/>
              <a:gd name="connsiteX5" fmla="*/ 22720 w 2883816"/>
              <a:gd name="connsiteY5" fmla="*/ 1067513 h 1067513"/>
              <a:gd name="connsiteX6" fmla="*/ 0 w 2883816"/>
              <a:gd name="connsiteY6" fmla="*/ 0 h 1067513"/>
              <a:gd name="connsiteX7" fmla="*/ 2625389 w 2883816"/>
              <a:gd name="connsiteY7" fmla="*/ 2198 h 1067513"/>
              <a:gd name="connsiteX0" fmla="*/ 2638335 w 2896762"/>
              <a:gd name="connsiteY0" fmla="*/ 2198 h 1067513"/>
              <a:gd name="connsiteX1" fmla="*/ 2638335 w 2896762"/>
              <a:gd name="connsiteY1" fmla="*/ 336463 h 1067513"/>
              <a:gd name="connsiteX2" fmla="*/ 2896762 w 2896762"/>
              <a:gd name="connsiteY2" fmla="*/ 536598 h 1067513"/>
              <a:gd name="connsiteX3" fmla="*/ 2638336 w 2896762"/>
              <a:gd name="connsiteY3" fmla="*/ 702882 h 1067513"/>
              <a:gd name="connsiteX4" fmla="*/ 2642445 w 2896762"/>
              <a:gd name="connsiteY4" fmla="*/ 1062215 h 1067513"/>
              <a:gd name="connsiteX5" fmla="*/ 0 w 2896762"/>
              <a:gd name="connsiteY5" fmla="*/ 1067513 h 1067513"/>
              <a:gd name="connsiteX6" fmla="*/ 12946 w 2896762"/>
              <a:gd name="connsiteY6" fmla="*/ 0 h 1067513"/>
              <a:gd name="connsiteX7" fmla="*/ 2638335 w 2896762"/>
              <a:gd name="connsiteY7" fmla="*/ 2198 h 1067513"/>
              <a:gd name="connsiteX0" fmla="*/ 2625389 w 2883816"/>
              <a:gd name="connsiteY0" fmla="*/ 2198 h 1084651"/>
              <a:gd name="connsiteX1" fmla="*/ 2625389 w 2883816"/>
              <a:gd name="connsiteY1" fmla="*/ 336463 h 1084651"/>
              <a:gd name="connsiteX2" fmla="*/ 2883816 w 2883816"/>
              <a:gd name="connsiteY2" fmla="*/ 536598 h 1084651"/>
              <a:gd name="connsiteX3" fmla="*/ 2625390 w 2883816"/>
              <a:gd name="connsiteY3" fmla="*/ 702882 h 1084651"/>
              <a:gd name="connsiteX4" fmla="*/ 2629499 w 2883816"/>
              <a:gd name="connsiteY4" fmla="*/ 1062215 h 1084651"/>
              <a:gd name="connsiteX5" fmla="*/ 4887 w 2883816"/>
              <a:gd name="connsiteY5" fmla="*/ 1084651 h 1084651"/>
              <a:gd name="connsiteX6" fmla="*/ 0 w 2883816"/>
              <a:gd name="connsiteY6" fmla="*/ 0 h 1084651"/>
              <a:gd name="connsiteX7" fmla="*/ 2625389 w 2883816"/>
              <a:gd name="connsiteY7" fmla="*/ 2198 h 1084651"/>
              <a:gd name="connsiteX0" fmla="*/ 2638335 w 2896762"/>
              <a:gd name="connsiteY0" fmla="*/ 2198 h 1062215"/>
              <a:gd name="connsiteX1" fmla="*/ 2638335 w 2896762"/>
              <a:gd name="connsiteY1" fmla="*/ 336463 h 1062215"/>
              <a:gd name="connsiteX2" fmla="*/ 2896762 w 2896762"/>
              <a:gd name="connsiteY2" fmla="*/ 536598 h 1062215"/>
              <a:gd name="connsiteX3" fmla="*/ 2638336 w 2896762"/>
              <a:gd name="connsiteY3" fmla="*/ 702882 h 1062215"/>
              <a:gd name="connsiteX4" fmla="*/ 2642445 w 2896762"/>
              <a:gd name="connsiteY4" fmla="*/ 1062215 h 1062215"/>
              <a:gd name="connsiteX5" fmla="*/ 0 w 2896762"/>
              <a:gd name="connsiteY5" fmla="*/ 1058945 h 1062215"/>
              <a:gd name="connsiteX6" fmla="*/ 12946 w 2896762"/>
              <a:gd name="connsiteY6" fmla="*/ 0 h 1062215"/>
              <a:gd name="connsiteX7" fmla="*/ 2638335 w 2896762"/>
              <a:gd name="connsiteY7" fmla="*/ 2198 h 1062215"/>
              <a:gd name="connsiteX0" fmla="*/ 2638335 w 2896762"/>
              <a:gd name="connsiteY0" fmla="*/ 10767 h 1070784"/>
              <a:gd name="connsiteX1" fmla="*/ 2638335 w 2896762"/>
              <a:gd name="connsiteY1" fmla="*/ 345032 h 1070784"/>
              <a:gd name="connsiteX2" fmla="*/ 2896762 w 2896762"/>
              <a:gd name="connsiteY2" fmla="*/ 545167 h 1070784"/>
              <a:gd name="connsiteX3" fmla="*/ 2638336 w 2896762"/>
              <a:gd name="connsiteY3" fmla="*/ 711451 h 1070784"/>
              <a:gd name="connsiteX4" fmla="*/ 2642445 w 2896762"/>
              <a:gd name="connsiteY4" fmla="*/ 1070784 h 1070784"/>
              <a:gd name="connsiteX5" fmla="*/ 0 w 2896762"/>
              <a:gd name="connsiteY5" fmla="*/ 1067514 h 1070784"/>
              <a:gd name="connsiteX6" fmla="*/ 4030 w 2896762"/>
              <a:gd name="connsiteY6" fmla="*/ 0 h 1070784"/>
              <a:gd name="connsiteX7" fmla="*/ 2638335 w 2896762"/>
              <a:gd name="connsiteY7" fmla="*/ 10767 h 1070784"/>
              <a:gd name="connsiteX0" fmla="*/ 2638335 w 2896762"/>
              <a:gd name="connsiteY0" fmla="*/ 10767 h 1067514"/>
              <a:gd name="connsiteX1" fmla="*/ 2638335 w 2896762"/>
              <a:gd name="connsiteY1" fmla="*/ 345032 h 1067514"/>
              <a:gd name="connsiteX2" fmla="*/ 2896762 w 2896762"/>
              <a:gd name="connsiteY2" fmla="*/ 545167 h 1067514"/>
              <a:gd name="connsiteX3" fmla="*/ 2638336 w 2896762"/>
              <a:gd name="connsiteY3" fmla="*/ 711451 h 1067514"/>
              <a:gd name="connsiteX4" fmla="*/ 2635318 w 2896762"/>
              <a:gd name="connsiteY4" fmla="*/ 1062215 h 1067514"/>
              <a:gd name="connsiteX5" fmla="*/ 0 w 2896762"/>
              <a:gd name="connsiteY5" fmla="*/ 1067514 h 1067514"/>
              <a:gd name="connsiteX6" fmla="*/ 4030 w 2896762"/>
              <a:gd name="connsiteY6" fmla="*/ 0 h 1067514"/>
              <a:gd name="connsiteX7" fmla="*/ 2638335 w 2896762"/>
              <a:gd name="connsiteY7" fmla="*/ 10767 h 1067514"/>
              <a:gd name="connsiteX0" fmla="*/ 2638335 w 2811238"/>
              <a:gd name="connsiteY0" fmla="*/ 10767 h 1067514"/>
              <a:gd name="connsiteX1" fmla="*/ 2638335 w 2811238"/>
              <a:gd name="connsiteY1" fmla="*/ 345032 h 1067514"/>
              <a:gd name="connsiteX2" fmla="*/ 2811238 w 2811238"/>
              <a:gd name="connsiteY2" fmla="*/ 545167 h 1067514"/>
              <a:gd name="connsiteX3" fmla="*/ 2638336 w 2811238"/>
              <a:gd name="connsiteY3" fmla="*/ 711451 h 1067514"/>
              <a:gd name="connsiteX4" fmla="*/ 2635318 w 2811238"/>
              <a:gd name="connsiteY4" fmla="*/ 1062215 h 1067514"/>
              <a:gd name="connsiteX5" fmla="*/ 0 w 2811238"/>
              <a:gd name="connsiteY5" fmla="*/ 1067514 h 1067514"/>
              <a:gd name="connsiteX6" fmla="*/ 4030 w 2811238"/>
              <a:gd name="connsiteY6" fmla="*/ 0 h 1067514"/>
              <a:gd name="connsiteX7" fmla="*/ 2638335 w 2811238"/>
              <a:gd name="connsiteY7" fmla="*/ 10767 h 1067514"/>
              <a:gd name="connsiteX0" fmla="*/ 2638335 w 2854000"/>
              <a:gd name="connsiteY0" fmla="*/ 10767 h 1067514"/>
              <a:gd name="connsiteX1" fmla="*/ 2638335 w 2854000"/>
              <a:gd name="connsiteY1" fmla="*/ 345032 h 1067514"/>
              <a:gd name="connsiteX2" fmla="*/ 2854000 w 2854000"/>
              <a:gd name="connsiteY2" fmla="*/ 545167 h 1067514"/>
              <a:gd name="connsiteX3" fmla="*/ 2638336 w 2854000"/>
              <a:gd name="connsiteY3" fmla="*/ 711451 h 1067514"/>
              <a:gd name="connsiteX4" fmla="*/ 2635318 w 2854000"/>
              <a:gd name="connsiteY4" fmla="*/ 1062215 h 1067514"/>
              <a:gd name="connsiteX5" fmla="*/ 0 w 2854000"/>
              <a:gd name="connsiteY5" fmla="*/ 1067514 h 1067514"/>
              <a:gd name="connsiteX6" fmla="*/ 4030 w 2854000"/>
              <a:gd name="connsiteY6" fmla="*/ 0 h 1067514"/>
              <a:gd name="connsiteX7" fmla="*/ 2638335 w 2854000"/>
              <a:gd name="connsiteY7" fmla="*/ 10767 h 1067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54000" h="1067514">
                <a:moveTo>
                  <a:pt x="2638335" y="10767"/>
                </a:moveTo>
                <a:lnTo>
                  <a:pt x="2638335" y="345032"/>
                </a:lnTo>
                <a:lnTo>
                  <a:pt x="2854000" y="545167"/>
                </a:lnTo>
                <a:lnTo>
                  <a:pt x="2638336" y="711451"/>
                </a:lnTo>
                <a:cubicBezTo>
                  <a:pt x="2639706" y="831229"/>
                  <a:pt x="2633948" y="942437"/>
                  <a:pt x="2635318" y="1062215"/>
                </a:cubicBezTo>
                <a:lnTo>
                  <a:pt x="0" y="1067514"/>
                </a:lnTo>
                <a:cubicBezTo>
                  <a:pt x="1343" y="711676"/>
                  <a:pt x="2687" y="355838"/>
                  <a:pt x="4030" y="0"/>
                </a:cubicBezTo>
                <a:lnTo>
                  <a:pt x="2638335" y="10767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0" name="等腰三角形 39"/>
          <p:cNvSpPr/>
          <p:nvPr/>
        </p:nvSpPr>
        <p:spPr>
          <a:xfrm rot="10800000">
            <a:off x="6775010" y="2893135"/>
            <a:ext cx="407622" cy="221154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1" name="手繪多邊形 40"/>
          <p:cNvSpPr/>
          <p:nvPr/>
        </p:nvSpPr>
        <p:spPr>
          <a:xfrm rot="5400000">
            <a:off x="6305712" y="432889"/>
            <a:ext cx="1314571" cy="3336442"/>
          </a:xfrm>
          <a:custGeom>
            <a:avLst/>
            <a:gdLst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0 w 267344"/>
              <a:gd name="connsiteY4" fmla="*/ 1119787 h 1119787"/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4110 w 267344"/>
              <a:gd name="connsiteY4" fmla="*/ 1060017 h 1119787"/>
              <a:gd name="connsiteX5" fmla="*/ 0 w 267344"/>
              <a:gd name="connsiteY5" fmla="*/ 1119787 h 1119787"/>
              <a:gd name="connsiteX0" fmla="*/ 796005 w 1063349"/>
              <a:gd name="connsiteY0" fmla="*/ 0 h 1065315"/>
              <a:gd name="connsiteX1" fmla="*/ 796005 w 1063349"/>
              <a:gd name="connsiteY1" fmla="*/ 334265 h 1065315"/>
              <a:gd name="connsiteX2" fmla="*/ 1063349 w 1063349"/>
              <a:gd name="connsiteY2" fmla="*/ 551537 h 1065315"/>
              <a:gd name="connsiteX3" fmla="*/ 796005 w 1063349"/>
              <a:gd name="connsiteY3" fmla="*/ 752096 h 1065315"/>
              <a:gd name="connsiteX4" fmla="*/ 800115 w 1063349"/>
              <a:gd name="connsiteY4" fmla="*/ 1060017 h 1065315"/>
              <a:gd name="connsiteX5" fmla="*/ 0 w 1063349"/>
              <a:gd name="connsiteY5" fmla="*/ 1065315 h 1065315"/>
              <a:gd name="connsiteX0" fmla="*/ 2638445 w 2905789"/>
              <a:gd name="connsiteY0" fmla="*/ 0 h 1060017"/>
              <a:gd name="connsiteX1" fmla="*/ 2638445 w 2905789"/>
              <a:gd name="connsiteY1" fmla="*/ 334265 h 1060017"/>
              <a:gd name="connsiteX2" fmla="*/ 2905789 w 2905789"/>
              <a:gd name="connsiteY2" fmla="*/ 551537 h 1060017"/>
              <a:gd name="connsiteX3" fmla="*/ 2638445 w 2905789"/>
              <a:gd name="connsiteY3" fmla="*/ 752096 h 1060017"/>
              <a:gd name="connsiteX4" fmla="*/ 2642555 w 2905789"/>
              <a:gd name="connsiteY4" fmla="*/ 1060017 h 1060017"/>
              <a:gd name="connsiteX5" fmla="*/ 0 w 2905789"/>
              <a:gd name="connsiteY5" fmla="*/ 1047157 h 1060017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2602669 w 2870013"/>
              <a:gd name="connsiteY6" fmla="*/ 0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469193 w 2870013"/>
              <a:gd name="connsiteY6" fmla="*/ 869364 h 1065315"/>
              <a:gd name="connsiteX7" fmla="*/ 2602669 w 2870013"/>
              <a:gd name="connsiteY7" fmla="*/ 0 h 1065315"/>
              <a:gd name="connsiteX0" fmla="*/ 2607502 w 2874846"/>
              <a:gd name="connsiteY0" fmla="*/ 11276 h 1076591"/>
              <a:gd name="connsiteX1" fmla="*/ 2607502 w 2874846"/>
              <a:gd name="connsiteY1" fmla="*/ 345541 h 1076591"/>
              <a:gd name="connsiteX2" fmla="*/ 2874846 w 2874846"/>
              <a:gd name="connsiteY2" fmla="*/ 562813 h 1076591"/>
              <a:gd name="connsiteX3" fmla="*/ 2607502 w 2874846"/>
              <a:gd name="connsiteY3" fmla="*/ 763372 h 1076591"/>
              <a:gd name="connsiteX4" fmla="*/ 2611612 w 2874846"/>
              <a:gd name="connsiteY4" fmla="*/ 1071293 h 1076591"/>
              <a:gd name="connsiteX5" fmla="*/ 4833 w 2874846"/>
              <a:gd name="connsiteY5" fmla="*/ 1076591 h 1076591"/>
              <a:gd name="connsiteX6" fmla="*/ 0 w 2874846"/>
              <a:gd name="connsiteY6" fmla="*/ 0 h 1076591"/>
              <a:gd name="connsiteX7" fmla="*/ 2607502 w 2874846"/>
              <a:gd name="connsiteY7" fmla="*/ 11276 h 1076591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89 w 2892733"/>
              <a:gd name="connsiteY3" fmla="*/ 754294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90 w 2892733"/>
              <a:gd name="connsiteY3" fmla="*/ 702882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74900"/>
              <a:gd name="connsiteY0" fmla="*/ 2198 h 1067513"/>
              <a:gd name="connsiteX1" fmla="*/ 2625389 w 2874900"/>
              <a:gd name="connsiteY1" fmla="*/ 336463 h 1067513"/>
              <a:gd name="connsiteX2" fmla="*/ 2874900 w 2874900"/>
              <a:gd name="connsiteY2" fmla="*/ 493754 h 1067513"/>
              <a:gd name="connsiteX3" fmla="*/ 2625390 w 2874900"/>
              <a:gd name="connsiteY3" fmla="*/ 702882 h 1067513"/>
              <a:gd name="connsiteX4" fmla="*/ 2629499 w 2874900"/>
              <a:gd name="connsiteY4" fmla="*/ 1062215 h 1067513"/>
              <a:gd name="connsiteX5" fmla="*/ 22720 w 2874900"/>
              <a:gd name="connsiteY5" fmla="*/ 1067513 h 1067513"/>
              <a:gd name="connsiteX6" fmla="*/ 0 w 2874900"/>
              <a:gd name="connsiteY6" fmla="*/ 0 h 1067513"/>
              <a:gd name="connsiteX7" fmla="*/ 2625389 w 2874900"/>
              <a:gd name="connsiteY7" fmla="*/ 2198 h 1067513"/>
              <a:gd name="connsiteX0" fmla="*/ 2625389 w 2883816"/>
              <a:gd name="connsiteY0" fmla="*/ 2198 h 1067513"/>
              <a:gd name="connsiteX1" fmla="*/ 2625389 w 2883816"/>
              <a:gd name="connsiteY1" fmla="*/ 336463 h 1067513"/>
              <a:gd name="connsiteX2" fmla="*/ 2883816 w 2883816"/>
              <a:gd name="connsiteY2" fmla="*/ 536598 h 1067513"/>
              <a:gd name="connsiteX3" fmla="*/ 2625390 w 2883816"/>
              <a:gd name="connsiteY3" fmla="*/ 702882 h 1067513"/>
              <a:gd name="connsiteX4" fmla="*/ 2629499 w 2883816"/>
              <a:gd name="connsiteY4" fmla="*/ 1062215 h 1067513"/>
              <a:gd name="connsiteX5" fmla="*/ 22720 w 2883816"/>
              <a:gd name="connsiteY5" fmla="*/ 1067513 h 1067513"/>
              <a:gd name="connsiteX6" fmla="*/ 0 w 2883816"/>
              <a:gd name="connsiteY6" fmla="*/ 0 h 1067513"/>
              <a:gd name="connsiteX7" fmla="*/ 2625389 w 2883816"/>
              <a:gd name="connsiteY7" fmla="*/ 2198 h 1067513"/>
              <a:gd name="connsiteX0" fmla="*/ 2638335 w 2896762"/>
              <a:gd name="connsiteY0" fmla="*/ 2198 h 1067513"/>
              <a:gd name="connsiteX1" fmla="*/ 2638335 w 2896762"/>
              <a:gd name="connsiteY1" fmla="*/ 336463 h 1067513"/>
              <a:gd name="connsiteX2" fmla="*/ 2896762 w 2896762"/>
              <a:gd name="connsiteY2" fmla="*/ 536598 h 1067513"/>
              <a:gd name="connsiteX3" fmla="*/ 2638336 w 2896762"/>
              <a:gd name="connsiteY3" fmla="*/ 702882 h 1067513"/>
              <a:gd name="connsiteX4" fmla="*/ 2642445 w 2896762"/>
              <a:gd name="connsiteY4" fmla="*/ 1062215 h 1067513"/>
              <a:gd name="connsiteX5" fmla="*/ 0 w 2896762"/>
              <a:gd name="connsiteY5" fmla="*/ 1067513 h 1067513"/>
              <a:gd name="connsiteX6" fmla="*/ 12946 w 2896762"/>
              <a:gd name="connsiteY6" fmla="*/ 0 h 1067513"/>
              <a:gd name="connsiteX7" fmla="*/ 2638335 w 2896762"/>
              <a:gd name="connsiteY7" fmla="*/ 2198 h 1067513"/>
              <a:gd name="connsiteX0" fmla="*/ 2625389 w 2883816"/>
              <a:gd name="connsiteY0" fmla="*/ 2198 h 1084651"/>
              <a:gd name="connsiteX1" fmla="*/ 2625389 w 2883816"/>
              <a:gd name="connsiteY1" fmla="*/ 336463 h 1084651"/>
              <a:gd name="connsiteX2" fmla="*/ 2883816 w 2883816"/>
              <a:gd name="connsiteY2" fmla="*/ 536598 h 1084651"/>
              <a:gd name="connsiteX3" fmla="*/ 2625390 w 2883816"/>
              <a:gd name="connsiteY3" fmla="*/ 702882 h 1084651"/>
              <a:gd name="connsiteX4" fmla="*/ 2629499 w 2883816"/>
              <a:gd name="connsiteY4" fmla="*/ 1062215 h 1084651"/>
              <a:gd name="connsiteX5" fmla="*/ 4887 w 2883816"/>
              <a:gd name="connsiteY5" fmla="*/ 1084651 h 1084651"/>
              <a:gd name="connsiteX6" fmla="*/ 0 w 2883816"/>
              <a:gd name="connsiteY6" fmla="*/ 0 h 1084651"/>
              <a:gd name="connsiteX7" fmla="*/ 2625389 w 2883816"/>
              <a:gd name="connsiteY7" fmla="*/ 2198 h 1084651"/>
              <a:gd name="connsiteX0" fmla="*/ 2638335 w 2896762"/>
              <a:gd name="connsiteY0" fmla="*/ 2198 h 1062215"/>
              <a:gd name="connsiteX1" fmla="*/ 2638335 w 2896762"/>
              <a:gd name="connsiteY1" fmla="*/ 336463 h 1062215"/>
              <a:gd name="connsiteX2" fmla="*/ 2896762 w 2896762"/>
              <a:gd name="connsiteY2" fmla="*/ 536598 h 1062215"/>
              <a:gd name="connsiteX3" fmla="*/ 2638336 w 2896762"/>
              <a:gd name="connsiteY3" fmla="*/ 702882 h 1062215"/>
              <a:gd name="connsiteX4" fmla="*/ 2642445 w 2896762"/>
              <a:gd name="connsiteY4" fmla="*/ 1062215 h 1062215"/>
              <a:gd name="connsiteX5" fmla="*/ 0 w 2896762"/>
              <a:gd name="connsiteY5" fmla="*/ 1058945 h 1062215"/>
              <a:gd name="connsiteX6" fmla="*/ 12946 w 2896762"/>
              <a:gd name="connsiteY6" fmla="*/ 0 h 1062215"/>
              <a:gd name="connsiteX7" fmla="*/ 2638335 w 2896762"/>
              <a:gd name="connsiteY7" fmla="*/ 2198 h 1062215"/>
              <a:gd name="connsiteX0" fmla="*/ 2638335 w 2896762"/>
              <a:gd name="connsiteY0" fmla="*/ 10767 h 1070784"/>
              <a:gd name="connsiteX1" fmla="*/ 2638335 w 2896762"/>
              <a:gd name="connsiteY1" fmla="*/ 345032 h 1070784"/>
              <a:gd name="connsiteX2" fmla="*/ 2896762 w 2896762"/>
              <a:gd name="connsiteY2" fmla="*/ 545167 h 1070784"/>
              <a:gd name="connsiteX3" fmla="*/ 2638336 w 2896762"/>
              <a:gd name="connsiteY3" fmla="*/ 711451 h 1070784"/>
              <a:gd name="connsiteX4" fmla="*/ 2642445 w 2896762"/>
              <a:gd name="connsiteY4" fmla="*/ 1070784 h 1070784"/>
              <a:gd name="connsiteX5" fmla="*/ 0 w 2896762"/>
              <a:gd name="connsiteY5" fmla="*/ 1067514 h 1070784"/>
              <a:gd name="connsiteX6" fmla="*/ 4030 w 2896762"/>
              <a:gd name="connsiteY6" fmla="*/ 0 h 1070784"/>
              <a:gd name="connsiteX7" fmla="*/ 2638335 w 2896762"/>
              <a:gd name="connsiteY7" fmla="*/ 10767 h 1070784"/>
              <a:gd name="connsiteX0" fmla="*/ 2638335 w 3287144"/>
              <a:gd name="connsiteY0" fmla="*/ 10767 h 1070784"/>
              <a:gd name="connsiteX1" fmla="*/ 2638335 w 3287144"/>
              <a:gd name="connsiteY1" fmla="*/ 345032 h 1070784"/>
              <a:gd name="connsiteX2" fmla="*/ 3287145 w 3287144"/>
              <a:gd name="connsiteY2" fmla="*/ 545167 h 1070784"/>
              <a:gd name="connsiteX3" fmla="*/ 2638336 w 3287144"/>
              <a:gd name="connsiteY3" fmla="*/ 711451 h 1070784"/>
              <a:gd name="connsiteX4" fmla="*/ 2642445 w 3287144"/>
              <a:gd name="connsiteY4" fmla="*/ 1070784 h 1070784"/>
              <a:gd name="connsiteX5" fmla="*/ 0 w 3287144"/>
              <a:gd name="connsiteY5" fmla="*/ 1067514 h 1070784"/>
              <a:gd name="connsiteX6" fmla="*/ 4030 w 3287144"/>
              <a:gd name="connsiteY6" fmla="*/ 0 h 1070784"/>
              <a:gd name="connsiteX7" fmla="*/ 2638335 w 3287144"/>
              <a:gd name="connsiteY7" fmla="*/ 10767 h 1070784"/>
              <a:gd name="connsiteX0" fmla="*/ 2638335 w 3287144"/>
              <a:gd name="connsiteY0" fmla="*/ 10767 h 1070784"/>
              <a:gd name="connsiteX1" fmla="*/ 2638335 w 3287144"/>
              <a:gd name="connsiteY1" fmla="*/ 345032 h 1070784"/>
              <a:gd name="connsiteX2" fmla="*/ 3287145 w 3287144"/>
              <a:gd name="connsiteY2" fmla="*/ 545167 h 1070784"/>
              <a:gd name="connsiteX3" fmla="*/ 2638335 w 3287144"/>
              <a:gd name="connsiteY3" fmla="*/ 614601 h 1070784"/>
              <a:gd name="connsiteX4" fmla="*/ 2642445 w 3287144"/>
              <a:gd name="connsiteY4" fmla="*/ 1070784 h 1070784"/>
              <a:gd name="connsiteX5" fmla="*/ 0 w 3287144"/>
              <a:gd name="connsiteY5" fmla="*/ 1067514 h 1070784"/>
              <a:gd name="connsiteX6" fmla="*/ 4030 w 3287144"/>
              <a:gd name="connsiteY6" fmla="*/ 0 h 1070784"/>
              <a:gd name="connsiteX7" fmla="*/ 2638335 w 3287144"/>
              <a:gd name="connsiteY7" fmla="*/ 10767 h 1070784"/>
              <a:gd name="connsiteX0" fmla="*/ 2638335 w 3287144"/>
              <a:gd name="connsiteY0" fmla="*/ 10767 h 1070784"/>
              <a:gd name="connsiteX1" fmla="*/ 2638335 w 3287144"/>
              <a:gd name="connsiteY1" fmla="*/ 426749 h 1070784"/>
              <a:gd name="connsiteX2" fmla="*/ 3287145 w 3287144"/>
              <a:gd name="connsiteY2" fmla="*/ 545167 h 1070784"/>
              <a:gd name="connsiteX3" fmla="*/ 2638335 w 3287144"/>
              <a:gd name="connsiteY3" fmla="*/ 614601 h 1070784"/>
              <a:gd name="connsiteX4" fmla="*/ 2642445 w 3287144"/>
              <a:gd name="connsiteY4" fmla="*/ 1070784 h 1070784"/>
              <a:gd name="connsiteX5" fmla="*/ 0 w 3287144"/>
              <a:gd name="connsiteY5" fmla="*/ 1067514 h 1070784"/>
              <a:gd name="connsiteX6" fmla="*/ 4030 w 3287144"/>
              <a:gd name="connsiteY6" fmla="*/ 0 h 1070784"/>
              <a:gd name="connsiteX7" fmla="*/ 2638335 w 3287144"/>
              <a:gd name="connsiteY7" fmla="*/ 10767 h 1070784"/>
              <a:gd name="connsiteX0" fmla="*/ 2638335 w 3287144"/>
              <a:gd name="connsiteY0" fmla="*/ 10767 h 1070784"/>
              <a:gd name="connsiteX1" fmla="*/ 2638335 w 3287144"/>
              <a:gd name="connsiteY1" fmla="*/ 463068 h 1070784"/>
              <a:gd name="connsiteX2" fmla="*/ 3287145 w 3287144"/>
              <a:gd name="connsiteY2" fmla="*/ 545167 h 1070784"/>
              <a:gd name="connsiteX3" fmla="*/ 2638335 w 3287144"/>
              <a:gd name="connsiteY3" fmla="*/ 614601 h 1070784"/>
              <a:gd name="connsiteX4" fmla="*/ 2642445 w 3287144"/>
              <a:gd name="connsiteY4" fmla="*/ 1070784 h 1070784"/>
              <a:gd name="connsiteX5" fmla="*/ 0 w 3287144"/>
              <a:gd name="connsiteY5" fmla="*/ 1067514 h 1070784"/>
              <a:gd name="connsiteX6" fmla="*/ 4030 w 3287144"/>
              <a:gd name="connsiteY6" fmla="*/ 0 h 1070784"/>
              <a:gd name="connsiteX7" fmla="*/ 2638335 w 3287144"/>
              <a:gd name="connsiteY7" fmla="*/ 10767 h 1070784"/>
              <a:gd name="connsiteX0" fmla="*/ 2638335 w 3287144"/>
              <a:gd name="connsiteY0" fmla="*/ 1687 h 1061704"/>
              <a:gd name="connsiteX1" fmla="*/ 2638335 w 3287144"/>
              <a:gd name="connsiteY1" fmla="*/ 453988 h 1061704"/>
              <a:gd name="connsiteX2" fmla="*/ 3287145 w 3287144"/>
              <a:gd name="connsiteY2" fmla="*/ 536087 h 1061704"/>
              <a:gd name="connsiteX3" fmla="*/ 2638335 w 3287144"/>
              <a:gd name="connsiteY3" fmla="*/ 605521 h 1061704"/>
              <a:gd name="connsiteX4" fmla="*/ 2642445 w 3287144"/>
              <a:gd name="connsiteY4" fmla="*/ 1061704 h 1061704"/>
              <a:gd name="connsiteX5" fmla="*/ 0 w 3287144"/>
              <a:gd name="connsiteY5" fmla="*/ 1058434 h 1061704"/>
              <a:gd name="connsiteX6" fmla="*/ 25717 w 3287144"/>
              <a:gd name="connsiteY6" fmla="*/ 0 h 1061704"/>
              <a:gd name="connsiteX7" fmla="*/ 2638335 w 3287144"/>
              <a:gd name="connsiteY7" fmla="*/ 1687 h 1061704"/>
              <a:gd name="connsiteX0" fmla="*/ 2638335 w 3056821"/>
              <a:gd name="connsiteY0" fmla="*/ 1687 h 1061704"/>
              <a:gd name="connsiteX1" fmla="*/ 2638335 w 3056821"/>
              <a:gd name="connsiteY1" fmla="*/ 453988 h 1061704"/>
              <a:gd name="connsiteX2" fmla="*/ 3056821 w 3056821"/>
              <a:gd name="connsiteY2" fmla="*/ 541779 h 1061704"/>
              <a:gd name="connsiteX3" fmla="*/ 2638335 w 3056821"/>
              <a:gd name="connsiteY3" fmla="*/ 605521 h 1061704"/>
              <a:gd name="connsiteX4" fmla="*/ 2642445 w 3056821"/>
              <a:gd name="connsiteY4" fmla="*/ 1061704 h 1061704"/>
              <a:gd name="connsiteX5" fmla="*/ 0 w 3056821"/>
              <a:gd name="connsiteY5" fmla="*/ 1058434 h 1061704"/>
              <a:gd name="connsiteX6" fmla="*/ 25717 w 3056821"/>
              <a:gd name="connsiteY6" fmla="*/ 0 h 1061704"/>
              <a:gd name="connsiteX7" fmla="*/ 2638335 w 3056821"/>
              <a:gd name="connsiteY7" fmla="*/ 1687 h 1061704"/>
              <a:gd name="connsiteX0" fmla="*/ 2638335 w 3077766"/>
              <a:gd name="connsiteY0" fmla="*/ 1687 h 1061704"/>
              <a:gd name="connsiteX1" fmla="*/ 2638335 w 3077766"/>
              <a:gd name="connsiteY1" fmla="*/ 453988 h 1061704"/>
              <a:gd name="connsiteX2" fmla="*/ 3077767 w 3077766"/>
              <a:gd name="connsiteY2" fmla="*/ 527548 h 1061704"/>
              <a:gd name="connsiteX3" fmla="*/ 2638335 w 3077766"/>
              <a:gd name="connsiteY3" fmla="*/ 605521 h 1061704"/>
              <a:gd name="connsiteX4" fmla="*/ 2642445 w 3077766"/>
              <a:gd name="connsiteY4" fmla="*/ 1061704 h 1061704"/>
              <a:gd name="connsiteX5" fmla="*/ 0 w 3077766"/>
              <a:gd name="connsiteY5" fmla="*/ 1058434 h 1061704"/>
              <a:gd name="connsiteX6" fmla="*/ 25717 w 3077766"/>
              <a:gd name="connsiteY6" fmla="*/ 0 h 1061704"/>
              <a:gd name="connsiteX7" fmla="*/ 2638335 w 3077766"/>
              <a:gd name="connsiteY7" fmla="*/ 1687 h 1061704"/>
              <a:gd name="connsiteX0" fmla="*/ 2638335 w 3077766"/>
              <a:gd name="connsiteY0" fmla="*/ 1687 h 1061704"/>
              <a:gd name="connsiteX1" fmla="*/ 2638335 w 3077766"/>
              <a:gd name="connsiteY1" fmla="*/ 453988 h 1061704"/>
              <a:gd name="connsiteX2" fmla="*/ 3077767 w 3077766"/>
              <a:gd name="connsiteY2" fmla="*/ 527548 h 1061704"/>
              <a:gd name="connsiteX3" fmla="*/ 2638341 w 3077766"/>
              <a:gd name="connsiteY3" fmla="*/ 582752 h 1061704"/>
              <a:gd name="connsiteX4" fmla="*/ 2642445 w 3077766"/>
              <a:gd name="connsiteY4" fmla="*/ 1061704 h 1061704"/>
              <a:gd name="connsiteX5" fmla="*/ 0 w 3077766"/>
              <a:gd name="connsiteY5" fmla="*/ 1058434 h 1061704"/>
              <a:gd name="connsiteX6" fmla="*/ 25717 w 3077766"/>
              <a:gd name="connsiteY6" fmla="*/ 0 h 1061704"/>
              <a:gd name="connsiteX7" fmla="*/ 2638335 w 3077766"/>
              <a:gd name="connsiteY7" fmla="*/ 1687 h 1061704"/>
              <a:gd name="connsiteX0" fmla="*/ 2638335 w 3077766"/>
              <a:gd name="connsiteY0" fmla="*/ 1687 h 1061704"/>
              <a:gd name="connsiteX1" fmla="*/ 2638341 w 3077766"/>
              <a:gd name="connsiteY1" fmla="*/ 473910 h 1061704"/>
              <a:gd name="connsiteX2" fmla="*/ 3077767 w 3077766"/>
              <a:gd name="connsiteY2" fmla="*/ 527548 h 1061704"/>
              <a:gd name="connsiteX3" fmla="*/ 2638341 w 3077766"/>
              <a:gd name="connsiteY3" fmla="*/ 582752 h 1061704"/>
              <a:gd name="connsiteX4" fmla="*/ 2642445 w 3077766"/>
              <a:gd name="connsiteY4" fmla="*/ 1061704 h 1061704"/>
              <a:gd name="connsiteX5" fmla="*/ 0 w 3077766"/>
              <a:gd name="connsiteY5" fmla="*/ 1058434 h 1061704"/>
              <a:gd name="connsiteX6" fmla="*/ 25717 w 3077766"/>
              <a:gd name="connsiteY6" fmla="*/ 0 h 1061704"/>
              <a:gd name="connsiteX7" fmla="*/ 2638335 w 3077766"/>
              <a:gd name="connsiteY7" fmla="*/ 1687 h 1061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77766" h="1061704">
                <a:moveTo>
                  <a:pt x="2638335" y="1687"/>
                </a:moveTo>
                <a:cubicBezTo>
                  <a:pt x="2638337" y="159095"/>
                  <a:pt x="2638339" y="316502"/>
                  <a:pt x="2638341" y="473910"/>
                </a:cubicBezTo>
                <a:lnTo>
                  <a:pt x="3077767" y="527548"/>
                </a:lnTo>
                <a:lnTo>
                  <a:pt x="2638341" y="582752"/>
                </a:lnTo>
                <a:cubicBezTo>
                  <a:pt x="2639711" y="702530"/>
                  <a:pt x="2641075" y="941926"/>
                  <a:pt x="2642445" y="1061704"/>
                </a:cubicBezTo>
                <a:lnTo>
                  <a:pt x="0" y="1058434"/>
                </a:lnTo>
                <a:cubicBezTo>
                  <a:pt x="1343" y="702596"/>
                  <a:pt x="24374" y="355838"/>
                  <a:pt x="25717" y="0"/>
                </a:cubicBezTo>
                <a:lnTo>
                  <a:pt x="2638335" y="168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2" name="手繪多邊形 41"/>
          <p:cNvSpPr/>
          <p:nvPr/>
        </p:nvSpPr>
        <p:spPr>
          <a:xfrm>
            <a:off x="2701160" y="1454098"/>
            <a:ext cx="2905719" cy="1117596"/>
          </a:xfrm>
          <a:custGeom>
            <a:avLst/>
            <a:gdLst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0 w 267344"/>
              <a:gd name="connsiteY4" fmla="*/ 1119787 h 1119787"/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4110 w 267344"/>
              <a:gd name="connsiteY4" fmla="*/ 1060017 h 1119787"/>
              <a:gd name="connsiteX5" fmla="*/ 0 w 267344"/>
              <a:gd name="connsiteY5" fmla="*/ 1119787 h 1119787"/>
              <a:gd name="connsiteX0" fmla="*/ 796005 w 1063349"/>
              <a:gd name="connsiteY0" fmla="*/ 0 h 1065315"/>
              <a:gd name="connsiteX1" fmla="*/ 796005 w 1063349"/>
              <a:gd name="connsiteY1" fmla="*/ 334265 h 1065315"/>
              <a:gd name="connsiteX2" fmla="*/ 1063349 w 1063349"/>
              <a:gd name="connsiteY2" fmla="*/ 551537 h 1065315"/>
              <a:gd name="connsiteX3" fmla="*/ 796005 w 1063349"/>
              <a:gd name="connsiteY3" fmla="*/ 752096 h 1065315"/>
              <a:gd name="connsiteX4" fmla="*/ 800115 w 1063349"/>
              <a:gd name="connsiteY4" fmla="*/ 1060017 h 1065315"/>
              <a:gd name="connsiteX5" fmla="*/ 0 w 1063349"/>
              <a:gd name="connsiteY5" fmla="*/ 1065315 h 1065315"/>
              <a:gd name="connsiteX0" fmla="*/ 2638445 w 2905789"/>
              <a:gd name="connsiteY0" fmla="*/ 0 h 1060017"/>
              <a:gd name="connsiteX1" fmla="*/ 2638445 w 2905789"/>
              <a:gd name="connsiteY1" fmla="*/ 334265 h 1060017"/>
              <a:gd name="connsiteX2" fmla="*/ 2905789 w 2905789"/>
              <a:gd name="connsiteY2" fmla="*/ 551537 h 1060017"/>
              <a:gd name="connsiteX3" fmla="*/ 2638445 w 2905789"/>
              <a:gd name="connsiteY3" fmla="*/ 752096 h 1060017"/>
              <a:gd name="connsiteX4" fmla="*/ 2642555 w 2905789"/>
              <a:gd name="connsiteY4" fmla="*/ 1060017 h 1060017"/>
              <a:gd name="connsiteX5" fmla="*/ 0 w 2905789"/>
              <a:gd name="connsiteY5" fmla="*/ 1047157 h 1060017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2602669 w 2870013"/>
              <a:gd name="connsiteY6" fmla="*/ 0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469193 w 2870013"/>
              <a:gd name="connsiteY6" fmla="*/ 869364 h 1065315"/>
              <a:gd name="connsiteX7" fmla="*/ 2602669 w 2870013"/>
              <a:gd name="connsiteY7" fmla="*/ 0 h 1065315"/>
              <a:gd name="connsiteX0" fmla="*/ 2607502 w 2874846"/>
              <a:gd name="connsiteY0" fmla="*/ 11276 h 1076591"/>
              <a:gd name="connsiteX1" fmla="*/ 2607502 w 2874846"/>
              <a:gd name="connsiteY1" fmla="*/ 345541 h 1076591"/>
              <a:gd name="connsiteX2" fmla="*/ 2874846 w 2874846"/>
              <a:gd name="connsiteY2" fmla="*/ 562813 h 1076591"/>
              <a:gd name="connsiteX3" fmla="*/ 2607502 w 2874846"/>
              <a:gd name="connsiteY3" fmla="*/ 763372 h 1076591"/>
              <a:gd name="connsiteX4" fmla="*/ 2611612 w 2874846"/>
              <a:gd name="connsiteY4" fmla="*/ 1071293 h 1076591"/>
              <a:gd name="connsiteX5" fmla="*/ 4833 w 2874846"/>
              <a:gd name="connsiteY5" fmla="*/ 1076591 h 1076591"/>
              <a:gd name="connsiteX6" fmla="*/ 0 w 2874846"/>
              <a:gd name="connsiteY6" fmla="*/ 0 h 1076591"/>
              <a:gd name="connsiteX7" fmla="*/ 2607502 w 2874846"/>
              <a:gd name="connsiteY7" fmla="*/ 11276 h 1076591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89 w 2892733"/>
              <a:gd name="connsiteY3" fmla="*/ 754294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90 w 2892733"/>
              <a:gd name="connsiteY3" fmla="*/ 702882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74900"/>
              <a:gd name="connsiteY0" fmla="*/ 2198 h 1067513"/>
              <a:gd name="connsiteX1" fmla="*/ 2625389 w 2874900"/>
              <a:gd name="connsiteY1" fmla="*/ 336463 h 1067513"/>
              <a:gd name="connsiteX2" fmla="*/ 2874900 w 2874900"/>
              <a:gd name="connsiteY2" fmla="*/ 493754 h 1067513"/>
              <a:gd name="connsiteX3" fmla="*/ 2625390 w 2874900"/>
              <a:gd name="connsiteY3" fmla="*/ 702882 h 1067513"/>
              <a:gd name="connsiteX4" fmla="*/ 2629499 w 2874900"/>
              <a:gd name="connsiteY4" fmla="*/ 1062215 h 1067513"/>
              <a:gd name="connsiteX5" fmla="*/ 22720 w 2874900"/>
              <a:gd name="connsiteY5" fmla="*/ 1067513 h 1067513"/>
              <a:gd name="connsiteX6" fmla="*/ 0 w 2874900"/>
              <a:gd name="connsiteY6" fmla="*/ 0 h 1067513"/>
              <a:gd name="connsiteX7" fmla="*/ 2625389 w 2874900"/>
              <a:gd name="connsiteY7" fmla="*/ 2198 h 1067513"/>
              <a:gd name="connsiteX0" fmla="*/ 2625389 w 2883816"/>
              <a:gd name="connsiteY0" fmla="*/ 2198 h 1067513"/>
              <a:gd name="connsiteX1" fmla="*/ 2625389 w 2883816"/>
              <a:gd name="connsiteY1" fmla="*/ 336463 h 1067513"/>
              <a:gd name="connsiteX2" fmla="*/ 2883816 w 2883816"/>
              <a:gd name="connsiteY2" fmla="*/ 536598 h 1067513"/>
              <a:gd name="connsiteX3" fmla="*/ 2625390 w 2883816"/>
              <a:gd name="connsiteY3" fmla="*/ 702882 h 1067513"/>
              <a:gd name="connsiteX4" fmla="*/ 2629499 w 2883816"/>
              <a:gd name="connsiteY4" fmla="*/ 1062215 h 1067513"/>
              <a:gd name="connsiteX5" fmla="*/ 22720 w 2883816"/>
              <a:gd name="connsiteY5" fmla="*/ 1067513 h 1067513"/>
              <a:gd name="connsiteX6" fmla="*/ 0 w 2883816"/>
              <a:gd name="connsiteY6" fmla="*/ 0 h 1067513"/>
              <a:gd name="connsiteX7" fmla="*/ 2625389 w 2883816"/>
              <a:gd name="connsiteY7" fmla="*/ 2198 h 1067513"/>
              <a:gd name="connsiteX0" fmla="*/ 2638335 w 2896762"/>
              <a:gd name="connsiteY0" fmla="*/ 2198 h 1067513"/>
              <a:gd name="connsiteX1" fmla="*/ 2638335 w 2896762"/>
              <a:gd name="connsiteY1" fmla="*/ 336463 h 1067513"/>
              <a:gd name="connsiteX2" fmla="*/ 2896762 w 2896762"/>
              <a:gd name="connsiteY2" fmla="*/ 536598 h 1067513"/>
              <a:gd name="connsiteX3" fmla="*/ 2638336 w 2896762"/>
              <a:gd name="connsiteY3" fmla="*/ 702882 h 1067513"/>
              <a:gd name="connsiteX4" fmla="*/ 2642445 w 2896762"/>
              <a:gd name="connsiteY4" fmla="*/ 1062215 h 1067513"/>
              <a:gd name="connsiteX5" fmla="*/ 0 w 2896762"/>
              <a:gd name="connsiteY5" fmla="*/ 1067513 h 1067513"/>
              <a:gd name="connsiteX6" fmla="*/ 12946 w 2896762"/>
              <a:gd name="connsiteY6" fmla="*/ 0 h 1067513"/>
              <a:gd name="connsiteX7" fmla="*/ 2638335 w 2896762"/>
              <a:gd name="connsiteY7" fmla="*/ 2198 h 1067513"/>
              <a:gd name="connsiteX0" fmla="*/ 2625389 w 2883816"/>
              <a:gd name="connsiteY0" fmla="*/ 2198 h 1084651"/>
              <a:gd name="connsiteX1" fmla="*/ 2625389 w 2883816"/>
              <a:gd name="connsiteY1" fmla="*/ 336463 h 1084651"/>
              <a:gd name="connsiteX2" fmla="*/ 2883816 w 2883816"/>
              <a:gd name="connsiteY2" fmla="*/ 536598 h 1084651"/>
              <a:gd name="connsiteX3" fmla="*/ 2625390 w 2883816"/>
              <a:gd name="connsiteY3" fmla="*/ 702882 h 1084651"/>
              <a:gd name="connsiteX4" fmla="*/ 2629499 w 2883816"/>
              <a:gd name="connsiteY4" fmla="*/ 1062215 h 1084651"/>
              <a:gd name="connsiteX5" fmla="*/ 4887 w 2883816"/>
              <a:gd name="connsiteY5" fmla="*/ 1084651 h 1084651"/>
              <a:gd name="connsiteX6" fmla="*/ 0 w 2883816"/>
              <a:gd name="connsiteY6" fmla="*/ 0 h 1084651"/>
              <a:gd name="connsiteX7" fmla="*/ 2625389 w 2883816"/>
              <a:gd name="connsiteY7" fmla="*/ 2198 h 1084651"/>
              <a:gd name="connsiteX0" fmla="*/ 2638335 w 2896762"/>
              <a:gd name="connsiteY0" fmla="*/ 2198 h 1062215"/>
              <a:gd name="connsiteX1" fmla="*/ 2638335 w 2896762"/>
              <a:gd name="connsiteY1" fmla="*/ 336463 h 1062215"/>
              <a:gd name="connsiteX2" fmla="*/ 2896762 w 2896762"/>
              <a:gd name="connsiteY2" fmla="*/ 536598 h 1062215"/>
              <a:gd name="connsiteX3" fmla="*/ 2638336 w 2896762"/>
              <a:gd name="connsiteY3" fmla="*/ 702882 h 1062215"/>
              <a:gd name="connsiteX4" fmla="*/ 2642445 w 2896762"/>
              <a:gd name="connsiteY4" fmla="*/ 1062215 h 1062215"/>
              <a:gd name="connsiteX5" fmla="*/ 0 w 2896762"/>
              <a:gd name="connsiteY5" fmla="*/ 1058945 h 1062215"/>
              <a:gd name="connsiteX6" fmla="*/ 12946 w 2896762"/>
              <a:gd name="connsiteY6" fmla="*/ 0 h 1062215"/>
              <a:gd name="connsiteX7" fmla="*/ 2638335 w 2896762"/>
              <a:gd name="connsiteY7" fmla="*/ 2198 h 1062215"/>
              <a:gd name="connsiteX0" fmla="*/ 2638335 w 2896762"/>
              <a:gd name="connsiteY0" fmla="*/ 10767 h 1070784"/>
              <a:gd name="connsiteX1" fmla="*/ 2638335 w 2896762"/>
              <a:gd name="connsiteY1" fmla="*/ 345032 h 1070784"/>
              <a:gd name="connsiteX2" fmla="*/ 2896762 w 2896762"/>
              <a:gd name="connsiteY2" fmla="*/ 545167 h 1070784"/>
              <a:gd name="connsiteX3" fmla="*/ 2638336 w 2896762"/>
              <a:gd name="connsiteY3" fmla="*/ 711451 h 1070784"/>
              <a:gd name="connsiteX4" fmla="*/ 2642445 w 2896762"/>
              <a:gd name="connsiteY4" fmla="*/ 1070784 h 1070784"/>
              <a:gd name="connsiteX5" fmla="*/ 0 w 2896762"/>
              <a:gd name="connsiteY5" fmla="*/ 1067514 h 1070784"/>
              <a:gd name="connsiteX6" fmla="*/ 4030 w 2896762"/>
              <a:gd name="connsiteY6" fmla="*/ 0 h 1070784"/>
              <a:gd name="connsiteX7" fmla="*/ 2638335 w 2896762"/>
              <a:gd name="connsiteY7" fmla="*/ 10767 h 1070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96762" h="1070784">
                <a:moveTo>
                  <a:pt x="2638335" y="10767"/>
                </a:moveTo>
                <a:lnTo>
                  <a:pt x="2638335" y="345032"/>
                </a:lnTo>
                <a:lnTo>
                  <a:pt x="2896762" y="545167"/>
                </a:lnTo>
                <a:lnTo>
                  <a:pt x="2638336" y="711451"/>
                </a:lnTo>
                <a:cubicBezTo>
                  <a:pt x="2639706" y="831229"/>
                  <a:pt x="2641075" y="951006"/>
                  <a:pt x="2642445" y="1070784"/>
                </a:cubicBezTo>
                <a:lnTo>
                  <a:pt x="0" y="1067514"/>
                </a:lnTo>
                <a:cubicBezTo>
                  <a:pt x="1343" y="711676"/>
                  <a:pt x="2687" y="355838"/>
                  <a:pt x="4030" y="0"/>
                </a:cubicBezTo>
                <a:lnTo>
                  <a:pt x="2638335" y="1076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3" name="手繪多邊形 42"/>
          <p:cNvSpPr/>
          <p:nvPr/>
        </p:nvSpPr>
        <p:spPr>
          <a:xfrm>
            <a:off x="335826" y="1454098"/>
            <a:ext cx="2660942" cy="1117596"/>
          </a:xfrm>
          <a:custGeom>
            <a:avLst/>
            <a:gdLst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0 w 267344"/>
              <a:gd name="connsiteY4" fmla="*/ 1119787 h 1119787"/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4110 w 267344"/>
              <a:gd name="connsiteY4" fmla="*/ 1060017 h 1119787"/>
              <a:gd name="connsiteX5" fmla="*/ 0 w 267344"/>
              <a:gd name="connsiteY5" fmla="*/ 1119787 h 1119787"/>
              <a:gd name="connsiteX0" fmla="*/ 796005 w 1063349"/>
              <a:gd name="connsiteY0" fmla="*/ 0 h 1065315"/>
              <a:gd name="connsiteX1" fmla="*/ 796005 w 1063349"/>
              <a:gd name="connsiteY1" fmla="*/ 334265 h 1065315"/>
              <a:gd name="connsiteX2" fmla="*/ 1063349 w 1063349"/>
              <a:gd name="connsiteY2" fmla="*/ 551537 h 1065315"/>
              <a:gd name="connsiteX3" fmla="*/ 796005 w 1063349"/>
              <a:gd name="connsiteY3" fmla="*/ 752096 h 1065315"/>
              <a:gd name="connsiteX4" fmla="*/ 800115 w 1063349"/>
              <a:gd name="connsiteY4" fmla="*/ 1060017 h 1065315"/>
              <a:gd name="connsiteX5" fmla="*/ 0 w 1063349"/>
              <a:gd name="connsiteY5" fmla="*/ 1065315 h 1065315"/>
              <a:gd name="connsiteX0" fmla="*/ 2638445 w 2905789"/>
              <a:gd name="connsiteY0" fmla="*/ 0 h 1060017"/>
              <a:gd name="connsiteX1" fmla="*/ 2638445 w 2905789"/>
              <a:gd name="connsiteY1" fmla="*/ 334265 h 1060017"/>
              <a:gd name="connsiteX2" fmla="*/ 2905789 w 2905789"/>
              <a:gd name="connsiteY2" fmla="*/ 551537 h 1060017"/>
              <a:gd name="connsiteX3" fmla="*/ 2638445 w 2905789"/>
              <a:gd name="connsiteY3" fmla="*/ 752096 h 1060017"/>
              <a:gd name="connsiteX4" fmla="*/ 2642555 w 2905789"/>
              <a:gd name="connsiteY4" fmla="*/ 1060017 h 1060017"/>
              <a:gd name="connsiteX5" fmla="*/ 0 w 2905789"/>
              <a:gd name="connsiteY5" fmla="*/ 1047157 h 1060017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2602669 w 2870013"/>
              <a:gd name="connsiteY6" fmla="*/ 0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469193 w 2870013"/>
              <a:gd name="connsiteY6" fmla="*/ 869364 h 1065315"/>
              <a:gd name="connsiteX7" fmla="*/ 2602669 w 2870013"/>
              <a:gd name="connsiteY7" fmla="*/ 0 h 1065315"/>
              <a:gd name="connsiteX0" fmla="*/ 2607502 w 2874846"/>
              <a:gd name="connsiteY0" fmla="*/ 11276 h 1076591"/>
              <a:gd name="connsiteX1" fmla="*/ 2607502 w 2874846"/>
              <a:gd name="connsiteY1" fmla="*/ 345541 h 1076591"/>
              <a:gd name="connsiteX2" fmla="*/ 2874846 w 2874846"/>
              <a:gd name="connsiteY2" fmla="*/ 562813 h 1076591"/>
              <a:gd name="connsiteX3" fmla="*/ 2607502 w 2874846"/>
              <a:gd name="connsiteY3" fmla="*/ 763372 h 1076591"/>
              <a:gd name="connsiteX4" fmla="*/ 2611612 w 2874846"/>
              <a:gd name="connsiteY4" fmla="*/ 1071293 h 1076591"/>
              <a:gd name="connsiteX5" fmla="*/ 4833 w 2874846"/>
              <a:gd name="connsiteY5" fmla="*/ 1076591 h 1076591"/>
              <a:gd name="connsiteX6" fmla="*/ 0 w 2874846"/>
              <a:gd name="connsiteY6" fmla="*/ 0 h 1076591"/>
              <a:gd name="connsiteX7" fmla="*/ 2607502 w 2874846"/>
              <a:gd name="connsiteY7" fmla="*/ 11276 h 1076591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89 w 2892733"/>
              <a:gd name="connsiteY3" fmla="*/ 754294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90 w 2892733"/>
              <a:gd name="connsiteY3" fmla="*/ 702882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74900"/>
              <a:gd name="connsiteY0" fmla="*/ 2198 h 1067513"/>
              <a:gd name="connsiteX1" fmla="*/ 2625389 w 2874900"/>
              <a:gd name="connsiteY1" fmla="*/ 336463 h 1067513"/>
              <a:gd name="connsiteX2" fmla="*/ 2874900 w 2874900"/>
              <a:gd name="connsiteY2" fmla="*/ 493754 h 1067513"/>
              <a:gd name="connsiteX3" fmla="*/ 2625390 w 2874900"/>
              <a:gd name="connsiteY3" fmla="*/ 702882 h 1067513"/>
              <a:gd name="connsiteX4" fmla="*/ 2629499 w 2874900"/>
              <a:gd name="connsiteY4" fmla="*/ 1062215 h 1067513"/>
              <a:gd name="connsiteX5" fmla="*/ 22720 w 2874900"/>
              <a:gd name="connsiteY5" fmla="*/ 1067513 h 1067513"/>
              <a:gd name="connsiteX6" fmla="*/ 0 w 2874900"/>
              <a:gd name="connsiteY6" fmla="*/ 0 h 1067513"/>
              <a:gd name="connsiteX7" fmla="*/ 2625389 w 2874900"/>
              <a:gd name="connsiteY7" fmla="*/ 2198 h 1067513"/>
              <a:gd name="connsiteX0" fmla="*/ 2625389 w 2883816"/>
              <a:gd name="connsiteY0" fmla="*/ 2198 h 1067513"/>
              <a:gd name="connsiteX1" fmla="*/ 2625389 w 2883816"/>
              <a:gd name="connsiteY1" fmla="*/ 336463 h 1067513"/>
              <a:gd name="connsiteX2" fmla="*/ 2883816 w 2883816"/>
              <a:gd name="connsiteY2" fmla="*/ 536598 h 1067513"/>
              <a:gd name="connsiteX3" fmla="*/ 2625390 w 2883816"/>
              <a:gd name="connsiteY3" fmla="*/ 702882 h 1067513"/>
              <a:gd name="connsiteX4" fmla="*/ 2629499 w 2883816"/>
              <a:gd name="connsiteY4" fmla="*/ 1062215 h 1067513"/>
              <a:gd name="connsiteX5" fmla="*/ 22720 w 2883816"/>
              <a:gd name="connsiteY5" fmla="*/ 1067513 h 1067513"/>
              <a:gd name="connsiteX6" fmla="*/ 0 w 2883816"/>
              <a:gd name="connsiteY6" fmla="*/ 0 h 1067513"/>
              <a:gd name="connsiteX7" fmla="*/ 2625389 w 2883816"/>
              <a:gd name="connsiteY7" fmla="*/ 2198 h 1067513"/>
              <a:gd name="connsiteX0" fmla="*/ 2638335 w 2896762"/>
              <a:gd name="connsiteY0" fmla="*/ 2198 h 1067513"/>
              <a:gd name="connsiteX1" fmla="*/ 2638335 w 2896762"/>
              <a:gd name="connsiteY1" fmla="*/ 336463 h 1067513"/>
              <a:gd name="connsiteX2" fmla="*/ 2896762 w 2896762"/>
              <a:gd name="connsiteY2" fmla="*/ 536598 h 1067513"/>
              <a:gd name="connsiteX3" fmla="*/ 2638336 w 2896762"/>
              <a:gd name="connsiteY3" fmla="*/ 702882 h 1067513"/>
              <a:gd name="connsiteX4" fmla="*/ 2642445 w 2896762"/>
              <a:gd name="connsiteY4" fmla="*/ 1062215 h 1067513"/>
              <a:gd name="connsiteX5" fmla="*/ 0 w 2896762"/>
              <a:gd name="connsiteY5" fmla="*/ 1067513 h 1067513"/>
              <a:gd name="connsiteX6" fmla="*/ 12946 w 2896762"/>
              <a:gd name="connsiteY6" fmla="*/ 0 h 1067513"/>
              <a:gd name="connsiteX7" fmla="*/ 2638335 w 2896762"/>
              <a:gd name="connsiteY7" fmla="*/ 2198 h 1067513"/>
              <a:gd name="connsiteX0" fmla="*/ 2625389 w 2883816"/>
              <a:gd name="connsiteY0" fmla="*/ 2198 h 1084651"/>
              <a:gd name="connsiteX1" fmla="*/ 2625389 w 2883816"/>
              <a:gd name="connsiteY1" fmla="*/ 336463 h 1084651"/>
              <a:gd name="connsiteX2" fmla="*/ 2883816 w 2883816"/>
              <a:gd name="connsiteY2" fmla="*/ 536598 h 1084651"/>
              <a:gd name="connsiteX3" fmla="*/ 2625390 w 2883816"/>
              <a:gd name="connsiteY3" fmla="*/ 702882 h 1084651"/>
              <a:gd name="connsiteX4" fmla="*/ 2629499 w 2883816"/>
              <a:gd name="connsiteY4" fmla="*/ 1062215 h 1084651"/>
              <a:gd name="connsiteX5" fmla="*/ 4887 w 2883816"/>
              <a:gd name="connsiteY5" fmla="*/ 1084651 h 1084651"/>
              <a:gd name="connsiteX6" fmla="*/ 0 w 2883816"/>
              <a:gd name="connsiteY6" fmla="*/ 0 h 1084651"/>
              <a:gd name="connsiteX7" fmla="*/ 2625389 w 2883816"/>
              <a:gd name="connsiteY7" fmla="*/ 2198 h 1084651"/>
              <a:gd name="connsiteX0" fmla="*/ 2638335 w 2896762"/>
              <a:gd name="connsiteY0" fmla="*/ 2198 h 1062215"/>
              <a:gd name="connsiteX1" fmla="*/ 2638335 w 2896762"/>
              <a:gd name="connsiteY1" fmla="*/ 336463 h 1062215"/>
              <a:gd name="connsiteX2" fmla="*/ 2896762 w 2896762"/>
              <a:gd name="connsiteY2" fmla="*/ 536598 h 1062215"/>
              <a:gd name="connsiteX3" fmla="*/ 2638336 w 2896762"/>
              <a:gd name="connsiteY3" fmla="*/ 702882 h 1062215"/>
              <a:gd name="connsiteX4" fmla="*/ 2642445 w 2896762"/>
              <a:gd name="connsiteY4" fmla="*/ 1062215 h 1062215"/>
              <a:gd name="connsiteX5" fmla="*/ 0 w 2896762"/>
              <a:gd name="connsiteY5" fmla="*/ 1058945 h 1062215"/>
              <a:gd name="connsiteX6" fmla="*/ 12946 w 2896762"/>
              <a:gd name="connsiteY6" fmla="*/ 0 h 1062215"/>
              <a:gd name="connsiteX7" fmla="*/ 2638335 w 2896762"/>
              <a:gd name="connsiteY7" fmla="*/ 2198 h 1062215"/>
              <a:gd name="connsiteX0" fmla="*/ 2638335 w 2896762"/>
              <a:gd name="connsiteY0" fmla="*/ 10767 h 1070784"/>
              <a:gd name="connsiteX1" fmla="*/ 2638335 w 2896762"/>
              <a:gd name="connsiteY1" fmla="*/ 345032 h 1070784"/>
              <a:gd name="connsiteX2" fmla="*/ 2896762 w 2896762"/>
              <a:gd name="connsiteY2" fmla="*/ 545167 h 1070784"/>
              <a:gd name="connsiteX3" fmla="*/ 2638336 w 2896762"/>
              <a:gd name="connsiteY3" fmla="*/ 711451 h 1070784"/>
              <a:gd name="connsiteX4" fmla="*/ 2642445 w 2896762"/>
              <a:gd name="connsiteY4" fmla="*/ 1070784 h 1070784"/>
              <a:gd name="connsiteX5" fmla="*/ 0 w 2896762"/>
              <a:gd name="connsiteY5" fmla="*/ 1067514 h 1070784"/>
              <a:gd name="connsiteX6" fmla="*/ 4030 w 2896762"/>
              <a:gd name="connsiteY6" fmla="*/ 0 h 1070784"/>
              <a:gd name="connsiteX7" fmla="*/ 2638335 w 2896762"/>
              <a:gd name="connsiteY7" fmla="*/ 10767 h 1070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96762" h="1070784">
                <a:moveTo>
                  <a:pt x="2638335" y="10767"/>
                </a:moveTo>
                <a:lnTo>
                  <a:pt x="2638335" y="345032"/>
                </a:lnTo>
                <a:lnTo>
                  <a:pt x="2896762" y="545167"/>
                </a:lnTo>
                <a:lnTo>
                  <a:pt x="2638336" y="711451"/>
                </a:lnTo>
                <a:cubicBezTo>
                  <a:pt x="2639706" y="831229"/>
                  <a:pt x="2641075" y="951006"/>
                  <a:pt x="2642445" y="1070784"/>
                </a:cubicBezTo>
                <a:lnTo>
                  <a:pt x="0" y="1067514"/>
                </a:lnTo>
                <a:cubicBezTo>
                  <a:pt x="1343" y="711676"/>
                  <a:pt x="2687" y="355838"/>
                  <a:pt x="4030" y="0"/>
                </a:cubicBezTo>
                <a:lnTo>
                  <a:pt x="2638335" y="1076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4" name="矩形 43"/>
          <p:cNvSpPr/>
          <p:nvPr/>
        </p:nvSpPr>
        <p:spPr>
          <a:xfrm>
            <a:off x="474660" y="3160503"/>
            <a:ext cx="46233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600" b="1" dirty="0" smtClean="0">
                <a:solidFill>
                  <a:schemeClr val="bg1">
                    <a:lumMod val="85000"/>
                  </a:schemeClr>
                </a:solidFill>
                <a:latin typeface="+mn-lt"/>
                <a:ea typeface="微軟正黑體"/>
                <a:cs typeface="微軟正黑體"/>
              </a:rPr>
              <a:t>Create the required framework containers in Container Station and start your first AI application.</a:t>
            </a:r>
          </a:p>
        </p:txBody>
      </p:sp>
      <p:sp>
        <p:nvSpPr>
          <p:cNvPr id="45" name="矩形 44"/>
          <p:cNvSpPr/>
          <p:nvPr/>
        </p:nvSpPr>
        <p:spPr>
          <a:xfrm>
            <a:off x="444093" y="1692916"/>
            <a:ext cx="22570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600" b="1" dirty="0" smtClean="0">
                <a:solidFill>
                  <a:schemeClr val="bg1"/>
                </a:solidFill>
                <a:latin typeface="+mn-lt"/>
                <a:ea typeface="微軟正黑體"/>
                <a:cs typeface="微軟正黑體"/>
              </a:rPr>
              <a:t>Install and run </a:t>
            </a:r>
            <a:r>
              <a:rPr lang="en-US" altLang="zh-TW" sz="1600" b="1" dirty="0" err="1" smtClean="0">
                <a:solidFill>
                  <a:schemeClr val="bg1"/>
                </a:solidFill>
                <a:latin typeface="+mn-lt"/>
                <a:ea typeface="微軟正黑體"/>
                <a:cs typeface="微軟正黑體"/>
              </a:rPr>
              <a:t>QuAI</a:t>
            </a:r>
            <a:r>
              <a:rPr lang="en-US" altLang="zh-TW" sz="1600" b="1" dirty="0" smtClean="0">
                <a:solidFill>
                  <a:schemeClr val="bg1"/>
                </a:solidFill>
                <a:latin typeface="+mn-lt"/>
                <a:ea typeface="微軟正黑體"/>
                <a:cs typeface="微軟正黑體"/>
              </a:rPr>
              <a:t> from App Center inside QTS.</a:t>
            </a:r>
          </a:p>
        </p:txBody>
      </p:sp>
      <p:sp>
        <p:nvSpPr>
          <p:cNvPr id="46" name="矩形 45"/>
          <p:cNvSpPr/>
          <p:nvPr/>
        </p:nvSpPr>
        <p:spPr>
          <a:xfrm>
            <a:off x="3110308" y="1692916"/>
            <a:ext cx="21612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Hant" sz="1600" b="1" dirty="0" smtClean="0">
                <a:solidFill>
                  <a:schemeClr val="bg1">
                    <a:lumMod val="85000"/>
                  </a:schemeClr>
                </a:solidFill>
                <a:latin typeface="+mn-lt"/>
                <a:ea typeface="微軟正黑體"/>
                <a:cs typeface="微軟正黑體"/>
              </a:rPr>
              <a:t>Insert a compatible graphics card into the NAS.</a:t>
            </a:r>
          </a:p>
        </p:txBody>
      </p:sp>
      <p:sp>
        <p:nvSpPr>
          <p:cNvPr id="47" name="矩形 46"/>
          <p:cNvSpPr/>
          <p:nvPr/>
        </p:nvSpPr>
        <p:spPr>
          <a:xfrm>
            <a:off x="5667092" y="1689841"/>
            <a:ext cx="28118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600" b="1" dirty="0" smtClean="0">
                <a:solidFill>
                  <a:schemeClr val="bg1">
                    <a:lumMod val="85000"/>
                  </a:schemeClr>
                </a:solidFill>
                <a:latin typeface="+mn-lt"/>
                <a:ea typeface="微軟正黑體"/>
                <a:cs typeface="微軟正黑體"/>
              </a:rPr>
              <a:t>Install drivers for the graphics card from App Center inside QTS.</a:t>
            </a:r>
          </a:p>
        </p:txBody>
      </p:sp>
      <p:sp>
        <p:nvSpPr>
          <p:cNvPr id="48" name="矩形 47"/>
          <p:cNvSpPr/>
          <p:nvPr/>
        </p:nvSpPr>
        <p:spPr>
          <a:xfrm>
            <a:off x="5633667" y="3160991"/>
            <a:ext cx="2845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600" b="1" dirty="0" smtClean="0">
                <a:solidFill>
                  <a:schemeClr val="bg1"/>
                </a:solidFill>
                <a:latin typeface="+mn-lt"/>
                <a:ea typeface="微軟正黑體"/>
                <a:cs typeface="微軟正黑體"/>
              </a:rPr>
              <a:t>Set the GPU allocation to QTS.</a:t>
            </a:r>
          </a:p>
        </p:txBody>
      </p:sp>
      <p:grpSp>
        <p:nvGrpSpPr>
          <p:cNvPr id="49" name="群組 48"/>
          <p:cNvGrpSpPr/>
          <p:nvPr/>
        </p:nvGrpSpPr>
        <p:grpSpPr>
          <a:xfrm>
            <a:off x="5387722" y="2621756"/>
            <a:ext cx="608304" cy="612000"/>
            <a:chOff x="303371" y="993365"/>
            <a:chExt cx="608304" cy="612000"/>
          </a:xfrm>
        </p:grpSpPr>
        <p:sp>
          <p:nvSpPr>
            <p:cNvPr id="50" name="Shape 152"/>
            <p:cNvSpPr/>
            <p:nvPr/>
          </p:nvSpPr>
          <p:spPr>
            <a:xfrm>
              <a:off x="303371" y="993365"/>
              <a:ext cx="608304" cy="612000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Shape 153"/>
            <p:cNvSpPr/>
            <p:nvPr/>
          </p:nvSpPr>
          <p:spPr>
            <a:xfrm>
              <a:off x="371675" y="1029365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Shape 154"/>
            <p:cNvSpPr txBox="1"/>
            <p:nvPr/>
          </p:nvSpPr>
          <p:spPr>
            <a:xfrm>
              <a:off x="427282" y="1076246"/>
              <a:ext cx="42878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2800" b="1" i="0" u="none" strike="noStrike" cap="none" dirty="0" smtClean="0">
                  <a:solidFill>
                    <a:schemeClr val="accent5">
                      <a:lumMod val="7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lang="en" sz="2800" b="1" i="0" u="none" strike="noStrike" cap="none" dirty="0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" name="群組 52"/>
          <p:cNvGrpSpPr/>
          <p:nvPr/>
        </p:nvGrpSpPr>
        <p:grpSpPr>
          <a:xfrm>
            <a:off x="2783018" y="1113742"/>
            <a:ext cx="608304" cy="612000"/>
            <a:chOff x="303371" y="993365"/>
            <a:chExt cx="608304" cy="612000"/>
          </a:xfrm>
        </p:grpSpPr>
        <p:sp>
          <p:nvSpPr>
            <p:cNvPr id="54" name="Shape 152"/>
            <p:cNvSpPr/>
            <p:nvPr/>
          </p:nvSpPr>
          <p:spPr>
            <a:xfrm>
              <a:off x="303371" y="993365"/>
              <a:ext cx="608304" cy="612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Shape 153"/>
            <p:cNvSpPr/>
            <p:nvPr/>
          </p:nvSpPr>
          <p:spPr>
            <a:xfrm>
              <a:off x="371675" y="1029365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Shape 154"/>
            <p:cNvSpPr txBox="1"/>
            <p:nvPr/>
          </p:nvSpPr>
          <p:spPr>
            <a:xfrm>
              <a:off x="427282" y="1076246"/>
              <a:ext cx="42878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2800" b="1" i="0" u="none" strike="noStrike" cap="none" dirty="0" smtClean="0">
                  <a:solidFill>
                    <a:schemeClr val="bg1">
                      <a:lumMod val="7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lang="en" sz="2800" b="1" i="0" u="none" strike="noStrike" cap="none" dirty="0">
                <a:solidFill>
                  <a:schemeClr val="bg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7" name="群組 56"/>
          <p:cNvGrpSpPr/>
          <p:nvPr/>
        </p:nvGrpSpPr>
        <p:grpSpPr>
          <a:xfrm>
            <a:off x="359760" y="1113742"/>
            <a:ext cx="608304" cy="612000"/>
            <a:chOff x="303371" y="993365"/>
            <a:chExt cx="608304" cy="612000"/>
          </a:xfrm>
        </p:grpSpPr>
        <p:sp>
          <p:nvSpPr>
            <p:cNvPr id="58" name="Shape 152"/>
            <p:cNvSpPr/>
            <p:nvPr/>
          </p:nvSpPr>
          <p:spPr>
            <a:xfrm>
              <a:off x="303371" y="993365"/>
              <a:ext cx="608304" cy="612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Shape 153"/>
            <p:cNvSpPr/>
            <p:nvPr/>
          </p:nvSpPr>
          <p:spPr>
            <a:xfrm>
              <a:off x="371675" y="1029365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Shape 154"/>
            <p:cNvSpPr txBox="1"/>
            <p:nvPr/>
          </p:nvSpPr>
          <p:spPr>
            <a:xfrm>
              <a:off x="427282" y="1076246"/>
              <a:ext cx="42878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2800" b="1" i="0" u="none" strike="noStrike" cap="none" dirty="0" smtClean="0">
                  <a:solidFill>
                    <a:schemeClr val="bg1">
                      <a:lumMod val="7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lang="en" sz="2800" b="1" i="0" u="none" strike="noStrike" cap="none" dirty="0">
                <a:solidFill>
                  <a:schemeClr val="bg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" name="群組 60"/>
          <p:cNvGrpSpPr/>
          <p:nvPr/>
        </p:nvGrpSpPr>
        <p:grpSpPr>
          <a:xfrm>
            <a:off x="5364088" y="1113742"/>
            <a:ext cx="608304" cy="612000"/>
            <a:chOff x="303371" y="993365"/>
            <a:chExt cx="608304" cy="612000"/>
          </a:xfrm>
        </p:grpSpPr>
        <p:sp>
          <p:nvSpPr>
            <p:cNvPr id="62" name="Shape 152"/>
            <p:cNvSpPr/>
            <p:nvPr/>
          </p:nvSpPr>
          <p:spPr>
            <a:xfrm>
              <a:off x="303371" y="993365"/>
              <a:ext cx="608304" cy="612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Shape 153"/>
            <p:cNvSpPr/>
            <p:nvPr/>
          </p:nvSpPr>
          <p:spPr>
            <a:xfrm>
              <a:off x="371675" y="1029365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Shape 154"/>
            <p:cNvSpPr txBox="1"/>
            <p:nvPr/>
          </p:nvSpPr>
          <p:spPr>
            <a:xfrm>
              <a:off x="427282" y="1076246"/>
              <a:ext cx="42878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2800" b="1" i="0" u="none" strike="noStrike" cap="none" dirty="0" smtClean="0">
                  <a:solidFill>
                    <a:schemeClr val="bg1">
                      <a:lumMod val="7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lang="en" sz="2800" b="1" i="0" u="none" strike="noStrike" cap="none" dirty="0">
                <a:solidFill>
                  <a:schemeClr val="bg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" name="群組 64"/>
          <p:cNvGrpSpPr/>
          <p:nvPr/>
        </p:nvGrpSpPr>
        <p:grpSpPr>
          <a:xfrm>
            <a:off x="359760" y="2603870"/>
            <a:ext cx="608304" cy="612000"/>
            <a:chOff x="303371" y="993365"/>
            <a:chExt cx="608304" cy="612000"/>
          </a:xfrm>
        </p:grpSpPr>
        <p:sp>
          <p:nvSpPr>
            <p:cNvPr id="66" name="Shape 152"/>
            <p:cNvSpPr/>
            <p:nvPr/>
          </p:nvSpPr>
          <p:spPr>
            <a:xfrm>
              <a:off x="303371" y="993365"/>
              <a:ext cx="608304" cy="612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Shape 153"/>
            <p:cNvSpPr/>
            <p:nvPr/>
          </p:nvSpPr>
          <p:spPr>
            <a:xfrm>
              <a:off x="371675" y="1029365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Shape 154"/>
            <p:cNvSpPr txBox="1"/>
            <p:nvPr/>
          </p:nvSpPr>
          <p:spPr>
            <a:xfrm>
              <a:off x="427282" y="1076246"/>
              <a:ext cx="42878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2800" b="1" i="0" u="none" strike="noStrike" cap="none" dirty="0" smtClean="0">
                  <a:solidFill>
                    <a:schemeClr val="bg1">
                      <a:lumMod val="7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lang="en" sz="2800" b="1" i="0" u="none" strike="noStrike" cap="none" dirty="0">
                <a:solidFill>
                  <a:schemeClr val="bg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Set GPU </a:t>
            </a:r>
            <a:r>
              <a:rPr lang="en-US" altLang="zh-TW" dirty="0" smtClean="0"/>
              <a:t>A</a:t>
            </a:r>
            <a:r>
              <a:rPr lang="en-US" dirty="0" smtClean="0"/>
              <a:t>llocation to QTS</a:t>
            </a:r>
            <a:endParaRPr lang="en-US" dirty="0"/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0480" y="1219201"/>
            <a:ext cx="7645400" cy="3424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文字方塊 3"/>
          <p:cNvSpPr txBox="1"/>
          <p:nvPr/>
        </p:nvSpPr>
        <p:spPr>
          <a:xfrm>
            <a:off x="6167167" y="3977459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  <p:sp>
        <p:nvSpPr>
          <p:cNvPr id="6" name="圓角矩形 5"/>
          <p:cNvSpPr/>
          <p:nvPr/>
        </p:nvSpPr>
        <p:spPr>
          <a:xfrm>
            <a:off x="6167166" y="2557095"/>
            <a:ext cx="1818713" cy="701134"/>
          </a:xfrm>
          <a:prstGeom prst="roundRect">
            <a:avLst>
              <a:gd name="adj" fmla="val 10151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Shape 2047"/>
          <p:cNvSpPr txBox="1"/>
          <p:nvPr/>
        </p:nvSpPr>
        <p:spPr>
          <a:xfrm>
            <a:off x="2050561" y="3075141"/>
            <a:ext cx="3867222" cy="10166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1425" tIns="91425" rIns="91425" bIns="91425" anchor="t" anchorCtr="0">
            <a:noAutofit/>
          </a:bodyPr>
          <a:lstStyle/>
          <a:p>
            <a:pPr marL="11430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Resource allocation</a:t>
            </a:r>
            <a:endParaRPr lang="en-US" sz="18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  <a:p>
            <a:pPr marL="114300" lvl="0">
              <a:lnSpc>
                <a:spcPct val="115000"/>
              </a:lnSpc>
            </a:pP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For the GPU to be used with QTS, </a:t>
            </a:r>
            <a:r>
              <a:rPr lang="en-US" altLang="zh-TW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NVIDIA GPU Driver</a:t>
            </a:r>
            <a:r>
              <a:rPr lang="en-US" altLang="zh-TW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 needs to be installed from App Center.</a:t>
            </a:r>
            <a:endParaRPr sz="1200" b="1" dirty="0">
              <a:solidFill>
                <a:schemeClr val="tx1">
                  <a:lumMod val="95000"/>
                  <a:lumOff val="5000"/>
                </a:schemeClr>
              </a:solidFill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</p:txBody>
      </p:sp>
      <p:grpSp>
        <p:nvGrpSpPr>
          <p:cNvPr id="8" name="群組 15"/>
          <p:cNvGrpSpPr/>
          <p:nvPr/>
        </p:nvGrpSpPr>
        <p:grpSpPr>
          <a:xfrm>
            <a:off x="6584728" y="1219201"/>
            <a:ext cx="1972662" cy="1637314"/>
            <a:chOff x="-5054889" y="74228"/>
            <a:chExt cx="2145521" cy="1780787"/>
          </a:xfrm>
        </p:grpSpPr>
        <p:pic>
          <p:nvPicPr>
            <p:cNvPr id="9" name="圖片 9" descr="圖片 9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5054889" y="74228"/>
              <a:ext cx="2145521" cy="17807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" name="Shape 2794"/>
            <p:cNvSpPr txBox="1"/>
            <p:nvPr/>
          </p:nvSpPr>
          <p:spPr>
            <a:xfrm>
              <a:off x="-4782342" y="349457"/>
              <a:ext cx="1687930" cy="6359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>
                <a:defRPr sz="1600" b="1">
                  <a:solidFill>
                    <a:srgbClr val="FFFFFF"/>
                  </a:solidFill>
                </a:defRPr>
              </a:lvl1pPr>
            </a:lstStyle>
            <a:p>
              <a:pPr lvl="0"/>
              <a:r>
                <a:rPr lang="en-US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Microsoft JhengHei"/>
                  <a:sym typeface="Microsoft JhengHei"/>
                </a:rPr>
                <a:t>Single selection only!</a:t>
              </a:r>
              <a:endParaRPr lang="en-US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endParaRPr>
            </a:p>
          </p:txBody>
        </p:sp>
      </p:grpSp>
      <p:pic>
        <p:nvPicPr>
          <p:cNvPr id="12" name="圖片 11" descr="image63-2.pn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399" t="16647" r="25995" b="20932"/>
          <a:stretch>
            <a:fillRect/>
          </a:stretch>
        </p:blipFill>
        <p:spPr>
          <a:xfrm>
            <a:off x="8112100" y="2417324"/>
            <a:ext cx="679040" cy="972494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 Started with </a:t>
            </a:r>
            <a:r>
              <a:rPr lang="en-US" dirty="0" err="1" smtClean="0"/>
              <a:t>QuAI</a:t>
            </a:r>
            <a:endParaRPr lang="en-US" dirty="0"/>
          </a:p>
        </p:txBody>
      </p:sp>
      <p:sp>
        <p:nvSpPr>
          <p:cNvPr id="37" name="手繪多邊形 36"/>
          <p:cNvSpPr/>
          <p:nvPr/>
        </p:nvSpPr>
        <p:spPr>
          <a:xfrm>
            <a:off x="335825" y="2921204"/>
            <a:ext cx="5951723" cy="1117596"/>
          </a:xfrm>
          <a:custGeom>
            <a:avLst/>
            <a:gdLst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0 w 267344"/>
              <a:gd name="connsiteY4" fmla="*/ 1119787 h 1119787"/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4110 w 267344"/>
              <a:gd name="connsiteY4" fmla="*/ 1060017 h 1119787"/>
              <a:gd name="connsiteX5" fmla="*/ 0 w 267344"/>
              <a:gd name="connsiteY5" fmla="*/ 1119787 h 1119787"/>
              <a:gd name="connsiteX0" fmla="*/ 796005 w 1063349"/>
              <a:gd name="connsiteY0" fmla="*/ 0 h 1065315"/>
              <a:gd name="connsiteX1" fmla="*/ 796005 w 1063349"/>
              <a:gd name="connsiteY1" fmla="*/ 334265 h 1065315"/>
              <a:gd name="connsiteX2" fmla="*/ 1063349 w 1063349"/>
              <a:gd name="connsiteY2" fmla="*/ 551537 h 1065315"/>
              <a:gd name="connsiteX3" fmla="*/ 796005 w 1063349"/>
              <a:gd name="connsiteY3" fmla="*/ 752096 h 1065315"/>
              <a:gd name="connsiteX4" fmla="*/ 800115 w 1063349"/>
              <a:gd name="connsiteY4" fmla="*/ 1060017 h 1065315"/>
              <a:gd name="connsiteX5" fmla="*/ 0 w 1063349"/>
              <a:gd name="connsiteY5" fmla="*/ 1065315 h 1065315"/>
              <a:gd name="connsiteX0" fmla="*/ 2638445 w 2905789"/>
              <a:gd name="connsiteY0" fmla="*/ 0 h 1060017"/>
              <a:gd name="connsiteX1" fmla="*/ 2638445 w 2905789"/>
              <a:gd name="connsiteY1" fmla="*/ 334265 h 1060017"/>
              <a:gd name="connsiteX2" fmla="*/ 2905789 w 2905789"/>
              <a:gd name="connsiteY2" fmla="*/ 551537 h 1060017"/>
              <a:gd name="connsiteX3" fmla="*/ 2638445 w 2905789"/>
              <a:gd name="connsiteY3" fmla="*/ 752096 h 1060017"/>
              <a:gd name="connsiteX4" fmla="*/ 2642555 w 2905789"/>
              <a:gd name="connsiteY4" fmla="*/ 1060017 h 1060017"/>
              <a:gd name="connsiteX5" fmla="*/ 0 w 2905789"/>
              <a:gd name="connsiteY5" fmla="*/ 1047157 h 1060017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2602669 w 2870013"/>
              <a:gd name="connsiteY6" fmla="*/ 0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469193 w 2870013"/>
              <a:gd name="connsiteY6" fmla="*/ 869364 h 1065315"/>
              <a:gd name="connsiteX7" fmla="*/ 2602669 w 2870013"/>
              <a:gd name="connsiteY7" fmla="*/ 0 h 1065315"/>
              <a:gd name="connsiteX0" fmla="*/ 2607502 w 2874846"/>
              <a:gd name="connsiteY0" fmla="*/ 11276 h 1076591"/>
              <a:gd name="connsiteX1" fmla="*/ 2607502 w 2874846"/>
              <a:gd name="connsiteY1" fmla="*/ 345541 h 1076591"/>
              <a:gd name="connsiteX2" fmla="*/ 2874846 w 2874846"/>
              <a:gd name="connsiteY2" fmla="*/ 562813 h 1076591"/>
              <a:gd name="connsiteX3" fmla="*/ 2607502 w 2874846"/>
              <a:gd name="connsiteY3" fmla="*/ 763372 h 1076591"/>
              <a:gd name="connsiteX4" fmla="*/ 2611612 w 2874846"/>
              <a:gd name="connsiteY4" fmla="*/ 1071293 h 1076591"/>
              <a:gd name="connsiteX5" fmla="*/ 4833 w 2874846"/>
              <a:gd name="connsiteY5" fmla="*/ 1076591 h 1076591"/>
              <a:gd name="connsiteX6" fmla="*/ 0 w 2874846"/>
              <a:gd name="connsiteY6" fmla="*/ 0 h 1076591"/>
              <a:gd name="connsiteX7" fmla="*/ 2607502 w 2874846"/>
              <a:gd name="connsiteY7" fmla="*/ 11276 h 1076591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89 w 2892733"/>
              <a:gd name="connsiteY3" fmla="*/ 754294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90 w 2892733"/>
              <a:gd name="connsiteY3" fmla="*/ 702882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74900"/>
              <a:gd name="connsiteY0" fmla="*/ 2198 h 1067513"/>
              <a:gd name="connsiteX1" fmla="*/ 2625389 w 2874900"/>
              <a:gd name="connsiteY1" fmla="*/ 336463 h 1067513"/>
              <a:gd name="connsiteX2" fmla="*/ 2874900 w 2874900"/>
              <a:gd name="connsiteY2" fmla="*/ 493754 h 1067513"/>
              <a:gd name="connsiteX3" fmla="*/ 2625390 w 2874900"/>
              <a:gd name="connsiteY3" fmla="*/ 702882 h 1067513"/>
              <a:gd name="connsiteX4" fmla="*/ 2629499 w 2874900"/>
              <a:gd name="connsiteY4" fmla="*/ 1062215 h 1067513"/>
              <a:gd name="connsiteX5" fmla="*/ 22720 w 2874900"/>
              <a:gd name="connsiteY5" fmla="*/ 1067513 h 1067513"/>
              <a:gd name="connsiteX6" fmla="*/ 0 w 2874900"/>
              <a:gd name="connsiteY6" fmla="*/ 0 h 1067513"/>
              <a:gd name="connsiteX7" fmla="*/ 2625389 w 2874900"/>
              <a:gd name="connsiteY7" fmla="*/ 2198 h 1067513"/>
              <a:gd name="connsiteX0" fmla="*/ 2625389 w 2883816"/>
              <a:gd name="connsiteY0" fmla="*/ 2198 h 1067513"/>
              <a:gd name="connsiteX1" fmla="*/ 2625389 w 2883816"/>
              <a:gd name="connsiteY1" fmla="*/ 336463 h 1067513"/>
              <a:gd name="connsiteX2" fmla="*/ 2883816 w 2883816"/>
              <a:gd name="connsiteY2" fmla="*/ 536598 h 1067513"/>
              <a:gd name="connsiteX3" fmla="*/ 2625390 w 2883816"/>
              <a:gd name="connsiteY3" fmla="*/ 702882 h 1067513"/>
              <a:gd name="connsiteX4" fmla="*/ 2629499 w 2883816"/>
              <a:gd name="connsiteY4" fmla="*/ 1062215 h 1067513"/>
              <a:gd name="connsiteX5" fmla="*/ 22720 w 2883816"/>
              <a:gd name="connsiteY5" fmla="*/ 1067513 h 1067513"/>
              <a:gd name="connsiteX6" fmla="*/ 0 w 2883816"/>
              <a:gd name="connsiteY6" fmla="*/ 0 h 1067513"/>
              <a:gd name="connsiteX7" fmla="*/ 2625389 w 2883816"/>
              <a:gd name="connsiteY7" fmla="*/ 2198 h 1067513"/>
              <a:gd name="connsiteX0" fmla="*/ 2638335 w 2896762"/>
              <a:gd name="connsiteY0" fmla="*/ 2198 h 1067513"/>
              <a:gd name="connsiteX1" fmla="*/ 2638335 w 2896762"/>
              <a:gd name="connsiteY1" fmla="*/ 336463 h 1067513"/>
              <a:gd name="connsiteX2" fmla="*/ 2896762 w 2896762"/>
              <a:gd name="connsiteY2" fmla="*/ 536598 h 1067513"/>
              <a:gd name="connsiteX3" fmla="*/ 2638336 w 2896762"/>
              <a:gd name="connsiteY3" fmla="*/ 702882 h 1067513"/>
              <a:gd name="connsiteX4" fmla="*/ 2642445 w 2896762"/>
              <a:gd name="connsiteY4" fmla="*/ 1062215 h 1067513"/>
              <a:gd name="connsiteX5" fmla="*/ 0 w 2896762"/>
              <a:gd name="connsiteY5" fmla="*/ 1067513 h 1067513"/>
              <a:gd name="connsiteX6" fmla="*/ 12946 w 2896762"/>
              <a:gd name="connsiteY6" fmla="*/ 0 h 1067513"/>
              <a:gd name="connsiteX7" fmla="*/ 2638335 w 2896762"/>
              <a:gd name="connsiteY7" fmla="*/ 2198 h 1067513"/>
              <a:gd name="connsiteX0" fmla="*/ 2625389 w 2883816"/>
              <a:gd name="connsiteY0" fmla="*/ 2198 h 1084651"/>
              <a:gd name="connsiteX1" fmla="*/ 2625389 w 2883816"/>
              <a:gd name="connsiteY1" fmla="*/ 336463 h 1084651"/>
              <a:gd name="connsiteX2" fmla="*/ 2883816 w 2883816"/>
              <a:gd name="connsiteY2" fmla="*/ 536598 h 1084651"/>
              <a:gd name="connsiteX3" fmla="*/ 2625390 w 2883816"/>
              <a:gd name="connsiteY3" fmla="*/ 702882 h 1084651"/>
              <a:gd name="connsiteX4" fmla="*/ 2629499 w 2883816"/>
              <a:gd name="connsiteY4" fmla="*/ 1062215 h 1084651"/>
              <a:gd name="connsiteX5" fmla="*/ 4887 w 2883816"/>
              <a:gd name="connsiteY5" fmla="*/ 1084651 h 1084651"/>
              <a:gd name="connsiteX6" fmla="*/ 0 w 2883816"/>
              <a:gd name="connsiteY6" fmla="*/ 0 h 1084651"/>
              <a:gd name="connsiteX7" fmla="*/ 2625389 w 2883816"/>
              <a:gd name="connsiteY7" fmla="*/ 2198 h 1084651"/>
              <a:gd name="connsiteX0" fmla="*/ 2638335 w 2896762"/>
              <a:gd name="connsiteY0" fmla="*/ 2198 h 1062215"/>
              <a:gd name="connsiteX1" fmla="*/ 2638335 w 2896762"/>
              <a:gd name="connsiteY1" fmla="*/ 336463 h 1062215"/>
              <a:gd name="connsiteX2" fmla="*/ 2896762 w 2896762"/>
              <a:gd name="connsiteY2" fmla="*/ 536598 h 1062215"/>
              <a:gd name="connsiteX3" fmla="*/ 2638336 w 2896762"/>
              <a:gd name="connsiteY3" fmla="*/ 702882 h 1062215"/>
              <a:gd name="connsiteX4" fmla="*/ 2642445 w 2896762"/>
              <a:gd name="connsiteY4" fmla="*/ 1062215 h 1062215"/>
              <a:gd name="connsiteX5" fmla="*/ 0 w 2896762"/>
              <a:gd name="connsiteY5" fmla="*/ 1058945 h 1062215"/>
              <a:gd name="connsiteX6" fmla="*/ 12946 w 2896762"/>
              <a:gd name="connsiteY6" fmla="*/ 0 h 1062215"/>
              <a:gd name="connsiteX7" fmla="*/ 2638335 w 2896762"/>
              <a:gd name="connsiteY7" fmla="*/ 2198 h 1062215"/>
              <a:gd name="connsiteX0" fmla="*/ 2638335 w 2896762"/>
              <a:gd name="connsiteY0" fmla="*/ 10767 h 1070784"/>
              <a:gd name="connsiteX1" fmla="*/ 2638335 w 2896762"/>
              <a:gd name="connsiteY1" fmla="*/ 345032 h 1070784"/>
              <a:gd name="connsiteX2" fmla="*/ 2896762 w 2896762"/>
              <a:gd name="connsiteY2" fmla="*/ 545167 h 1070784"/>
              <a:gd name="connsiteX3" fmla="*/ 2638336 w 2896762"/>
              <a:gd name="connsiteY3" fmla="*/ 711451 h 1070784"/>
              <a:gd name="connsiteX4" fmla="*/ 2642445 w 2896762"/>
              <a:gd name="connsiteY4" fmla="*/ 1070784 h 1070784"/>
              <a:gd name="connsiteX5" fmla="*/ 0 w 2896762"/>
              <a:gd name="connsiteY5" fmla="*/ 1067514 h 1070784"/>
              <a:gd name="connsiteX6" fmla="*/ 4030 w 2896762"/>
              <a:gd name="connsiteY6" fmla="*/ 0 h 1070784"/>
              <a:gd name="connsiteX7" fmla="*/ 2638335 w 2896762"/>
              <a:gd name="connsiteY7" fmla="*/ 10767 h 1070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96762" h="1070784">
                <a:moveTo>
                  <a:pt x="2638335" y="10767"/>
                </a:moveTo>
                <a:lnTo>
                  <a:pt x="2638335" y="345032"/>
                </a:lnTo>
                <a:lnTo>
                  <a:pt x="2896762" y="545167"/>
                </a:lnTo>
                <a:lnTo>
                  <a:pt x="2638336" y="711451"/>
                </a:lnTo>
                <a:cubicBezTo>
                  <a:pt x="2639706" y="831229"/>
                  <a:pt x="2641075" y="951006"/>
                  <a:pt x="2642445" y="1070784"/>
                </a:cubicBezTo>
                <a:lnTo>
                  <a:pt x="0" y="1067514"/>
                </a:lnTo>
                <a:cubicBezTo>
                  <a:pt x="1343" y="711676"/>
                  <a:pt x="2687" y="355838"/>
                  <a:pt x="4030" y="0"/>
                </a:cubicBezTo>
                <a:lnTo>
                  <a:pt x="2638335" y="10767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8" name="手繪多邊形 37"/>
          <p:cNvSpPr/>
          <p:nvPr/>
        </p:nvSpPr>
        <p:spPr>
          <a:xfrm flipH="1">
            <a:off x="5098010" y="2921203"/>
            <a:ext cx="3524259" cy="1114183"/>
          </a:xfrm>
          <a:custGeom>
            <a:avLst/>
            <a:gdLst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0 w 267344"/>
              <a:gd name="connsiteY4" fmla="*/ 1119787 h 1119787"/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4110 w 267344"/>
              <a:gd name="connsiteY4" fmla="*/ 1060017 h 1119787"/>
              <a:gd name="connsiteX5" fmla="*/ 0 w 267344"/>
              <a:gd name="connsiteY5" fmla="*/ 1119787 h 1119787"/>
              <a:gd name="connsiteX0" fmla="*/ 796005 w 1063349"/>
              <a:gd name="connsiteY0" fmla="*/ 0 h 1065315"/>
              <a:gd name="connsiteX1" fmla="*/ 796005 w 1063349"/>
              <a:gd name="connsiteY1" fmla="*/ 334265 h 1065315"/>
              <a:gd name="connsiteX2" fmla="*/ 1063349 w 1063349"/>
              <a:gd name="connsiteY2" fmla="*/ 551537 h 1065315"/>
              <a:gd name="connsiteX3" fmla="*/ 796005 w 1063349"/>
              <a:gd name="connsiteY3" fmla="*/ 752096 h 1065315"/>
              <a:gd name="connsiteX4" fmla="*/ 800115 w 1063349"/>
              <a:gd name="connsiteY4" fmla="*/ 1060017 h 1065315"/>
              <a:gd name="connsiteX5" fmla="*/ 0 w 1063349"/>
              <a:gd name="connsiteY5" fmla="*/ 1065315 h 1065315"/>
              <a:gd name="connsiteX0" fmla="*/ 2638445 w 2905789"/>
              <a:gd name="connsiteY0" fmla="*/ 0 h 1060017"/>
              <a:gd name="connsiteX1" fmla="*/ 2638445 w 2905789"/>
              <a:gd name="connsiteY1" fmla="*/ 334265 h 1060017"/>
              <a:gd name="connsiteX2" fmla="*/ 2905789 w 2905789"/>
              <a:gd name="connsiteY2" fmla="*/ 551537 h 1060017"/>
              <a:gd name="connsiteX3" fmla="*/ 2638445 w 2905789"/>
              <a:gd name="connsiteY3" fmla="*/ 752096 h 1060017"/>
              <a:gd name="connsiteX4" fmla="*/ 2642555 w 2905789"/>
              <a:gd name="connsiteY4" fmla="*/ 1060017 h 1060017"/>
              <a:gd name="connsiteX5" fmla="*/ 0 w 2905789"/>
              <a:gd name="connsiteY5" fmla="*/ 1047157 h 1060017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2602669 w 2870013"/>
              <a:gd name="connsiteY6" fmla="*/ 0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469193 w 2870013"/>
              <a:gd name="connsiteY6" fmla="*/ 869364 h 1065315"/>
              <a:gd name="connsiteX7" fmla="*/ 2602669 w 2870013"/>
              <a:gd name="connsiteY7" fmla="*/ 0 h 1065315"/>
              <a:gd name="connsiteX0" fmla="*/ 2607502 w 2874846"/>
              <a:gd name="connsiteY0" fmla="*/ 11276 h 1076591"/>
              <a:gd name="connsiteX1" fmla="*/ 2607502 w 2874846"/>
              <a:gd name="connsiteY1" fmla="*/ 345541 h 1076591"/>
              <a:gd name="connsiteX2" fmla="*/ 2874846 w 2874846"/>
              <a:gd name="connsiteY2" fmla="*/ 562813 h 1076591"/>
              <a:gd name="connsiteX3" fmla="*/ 2607502 w 2874846"/>
              <a:gd name="connsiteY3" fmla="*/ 763372 h 1076591"/>
              <a:gd name="connsiteX4" fmla="*/ 2611612 w 2874846"/>
              <a:gd name="connsiteY4" fmla="*/ 1071293 h 1076591"/>
              <a:gd name="connsiteX5" fmla="*/ 4833 w 2874846"/>
              <a:gd name="connsiteY5" fmla="*/ 1076591 h 1076591"/>
              <a:gd name="connsiteX6" fmla="*/ 0 w 2874846"/>
              <a:gd name="connsiteY6" fmla="*/ 0 h 1076591"/>
              <a:gd name="connsiteX7" fmla="*/ 2607502 w 2874846"/>
              <a:gd name="connsiteY7" fmla="*/ 11276 h 1076591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89 w 2892733"/>
              <a:gd name="connsiteY3" fmla="*/ 754294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90 w 2892733"/>
              <a:gd name="connsiteY3" fmla="*/ 702882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74900"/>
              <a:gd name="connsiteY0" fmla="*/ 2198 h 1067513"/>
              <a:gd name="connsiteX1" fmla="*/ 2625389 w 2874900"/>
              <a:gd name="connsiteY1" fmla="*/ 336463 h 1067513"/>
              <a:gd name="connsiteX2" fmla="*/ 2874900 w 2874900"/>
              <a:gd name="connsiteY2" fmla="*/ 493754 h 1067513"/>
              <a:gd name="connsiteX3" fmla="*/ 2625390 w 2874900"/>
              <a:gd name="connsiteY3" fmla="*/ 702882 h 1067513"/>
              <a:gd name="connsiteX4" fmla="*/ 2629499 w 2874900"/>
              <a:gd name="connsiteY4" fmla="*/ 1062215 h 1067513"/>
              <a:gd name="connsiteX5" fmla="*/ 22720 w 2874900"/>
              <a:gd name="connsiteY5" fmla="*/ 1067513 h 1067513"/>
              <a:gd name="connsiteX6" fmla="*/ 0 w 2874900"/>
              <a:gd name="connsiteY6" fmla="*/ 0 h 1067513"/>
              <a:gd name="connsiteX7" fmla="*/ 2625389 w 2874900"/>
              <a:gd name="connsiteY7" fmla="*/ 2198 h 1067513"/>
              <a:gd name="connsiteX0" fmla="*/ 2625389 w 2883816"/>
              <a:gd name="connsiteY0" fmla="*/ 2198 h 1067513"/>
              <a:gd name="connsiteX1" fmla="*/ 2625389 w 2883816"/>
              <a:gd name="connsiteY1" fmla="*/ 336463 h 1067513"/>
              <a:gd name="connsiteX2" fmla="*/ 2883816 w 2883816"/>
              <a:gd name="connsiteY2" fmla="*/ 536598 h 1067513"/>
              <a:gd name="connsiteX3" fmla="*/ 2625390 w 2883816"/>
              <a:gd name="connsiteY3" fmla="*/ 702882 h 1067513"/>
              <a:gd name="connsiteX4" fmla="*/ 2629499 w 2883816"/>
              <a:gd name="connsiteY4" fmla="*/ 1062215 h 1067513"/>
              <a:gd name="connsiteX5" fmla="*/ 22720 w 2883816"/>
              <a:gd name="connsiteY5" fmla="*/ 1067513 h 1067513"/>
              <a:gd name="connsiteX6" fmla="*/ 0 w 2883816"/>
              <a:gd name="connsiteY6" fmla="*/ 0 h 1067513"/>
              <a:gd name="connsiteX7" fmla="*/ 2625389 w 2883816"/>
              <a:gd name="connsiteY7" fmla="*/ 2198 h 1067513"/>
              <a:gd name="connsiteX0" fmla="*/ 2638335 w 2896762"/>
              <a:gd name="connsiteY0" fmla="*/ 2198 h 1067513"/>
              <a:gd name="connsiteX1" fmla="*/ 2638335 w 2896762"/>
              <a:gd name="connsiteY1" fmla="*/ 336463 h 1067513"/>
              <a:gd name="connsiteX2" fmla="*/ 2896762 w 2896762"/>
              <a:gd name="connsiteY2" fmla="*/ 536598 h 1067513"/>
              <a:gd name="connsiteX3" fmla="*/ 2638336 w 2896762"/>
              <a:gd name="connsiteY3" fmla="*/ 702882 h 1067513"/>
              <a:gd name="connsiteX4" fmla="*/ 2642445 w 2896762"/>
              <a:gd name="connsiteY4" fmla="*/ 1062215 h 1067513"/>
              <a:gd name="connsiteX5" fmla="*/ 0 w 2896762"/>
              <a:gd name="connsiteY5" fmla="*/ 1067513 h 1067513"/>
              <a:gd name="connsiteX6" fmla="*/ 12946 w 2896762"/>
              <a:gd name="connsiteY6" fmla="*/ 0 h 1067513"/>
              <a:gd name="connsiteX7" fmla="*/ 2638335 w 2896762"/>
              <a:gd name="connsiteY7" fmla="*/ 2198 h 1067513"/>
              <a:gd name="connsiteX0" fmla="*/ 2625389 w 2883816"/>
              <a:gd name="connsiteY0" fmla="*/ 2198 h 1084651"/>
              <a:gd name="connsiteX1" fmla="*/ 2625389 w 2883816"/>
              <a:gd name="connsiteY1" fmla="*/ 336463 h 1084651"/>
              <a:gd name="connsiteX2" fmla="*/ 2883816 w 2883816"/>
              <a:gd name="connsiteY2" fmla="*/ 536598 h 1084651"/>
              <a:gd name="connsiteX3" fmla="*/ 2625390 w 2883816"/>
              <a:gd name="connsiteY3" fmla="*/ 702882 h 1084651"/>
              <a:gd name="connsiteX4" fmla="*/ 2629499 w 2883816"/>
              <a:gd name="connsiteY4" fmla="*/ 1062215 h 1084651"/>
              <a:gd name="connsiteX5" fmla="*/ 4887 w 2883816"/>
              <a:gd name="connsiteY5" fmla="*/ 1084651 h 1084651"/>
              <a:gd name="connsiteX6" fmla="*/ 0 w 2883816"/>
              <a:gd name="connsiteY6" fmla="*/ 0 h 1084651"/>
              <a:gd name="connsiteX7" fmla="*/ 2625389 w 2883816"/>
              <a:gd name="connsiteY7" fmla="*/ 2198 h 1084651"/>
              <a:gd name="connsiteX0" fmla="*/ 2638335 w 2896762"/>
              <a:gd name="connsiteY0" fmla="*/ 2198 h 1062215"/>
              <a:gd name="connsiteX1" fmla="*/ 2638335 w 2896762"/>
              <a:gd name="connsiteY1" fmla="*/ 336463 h 1062215"/>
              <a:gd name="connsiteX2" fmla="*/ 2896762 w 2896762"/>
              <a:gd name="connsiteY2" fmla="*/ 536598 h 1062215"/>
              <a:gd name="connsiteX3" fmla="*/ 2638336 w 2896762"/>
              <a:gd name="connsiteY3" fmla="*/ 702882 h 1062215"/>
              <a:gd name="connsiteX4" fmla="*/ 2642445 w 2896762"/>
              <a:gd name="connsiteY4" fmla="*/ 1062215 h 1062215"/>
              <a:gd name="connsiteX5" fmla="*/ 0 w 2896762"/>
              <a:gd name="connsiteY5" fmla="*/ 1058945 h 1062215"/>
              <a:gd name="connsiteX6" fmla="*/ 12946 w 2896762"/>
              <a:gd name="connsiteY6" fmla="*/ 0 h 1062215"/>
              <a:gd name="connsiteX7" fmla="*/ 2638335 w 2896762"/>
              <a:gd name="connsiteY7" fmla="*/ 2198 h 1062215"/>
              <a:gd name="connsiteX0" fmla="*/ 2638335 w 2896762"/>
              <a:gd name="connsiteY0" fmla="*/ 10767 h 1070784"/>
              <a:gd name="connsiteX1" fmla="*/ 2638335 w 2896762"/>
              <a:gd name="connsiteY1" fmla="*/ 345032 h 1070784"/>
              <a:gd name="connsiteX2" fmla="*/ 2896762 w 2896762"/>
              <a:gd name="connsiteY2" fmla="*/ 545167 h 1070784"/>
              <a:gd name="connsiteX3" fmla="*/ 2638336 w 2896762"/>
              <a:gd name="connsiteY3" fmla="*/ 711451 h 1070784"/>
              <a:gd name="connsiteX4" fmla="*/ 2642445 w 2896762"/>
              <a:gd name="connsiteY4" fmla="*/ 1070784 h 1070784"/>
              <a:gd name="connsiteX5" fmla="*/ 0 w 2896762"/>
              <a:gd name="connsiteY5" fmla="*/ 1067514 h 1070784"/>
              <a:gd name="connsiteX6" fmla="*/ 4030 w 2896762"/>
              <a:gd name="connsiteY6" fmla="*/ 0 h 1070784"/>
              <a:gd name="connsiteX7" fmla="*/ 2638335 w 2896762"/>
              <a:gd name="connsiteY7" fmla="*/ 10767 h 1070784"/>
              <a:gd name="connsiteX0" fmla="*/ 2638335 w 2896762"/>
              <a:gd name="connsiteY0" fmla="*/ 10767 h 1067514"/>
              <a:gd name="connsiteX1" fmla="*/ 2638335 w 2896762"/>
              <a:gd name="connsiteY1" fmla="*/ 345032 h 1067514"/>
              <a:gd name="connsiteX2" fmla="*/ 2896762 w 2896762"/>
              <a:gd name="connsiteY2" fmla="*/ 545167 h 1067514"/>
              <a:gd name="connsiteX3" fmla="*/ 2638336 w 2896762"/>
              <a:gd name="connsiteY3" fmla="*/ 711451 h 1067514"/>
              <a:gd name="connsiteX4" fmla="*/ 2635318 w 2896762"/>
              <a:gd name="connsiteY4" fmla="*/ 1062215 h 1067514"/>
              <a:gd name="connsiteX5" fmla="*/ 0 w 2896762"/>
              <a:gd name="connsiteY5" fmla="*/ 1067514 h 1067514"/>
              <a:gd name="connsiteX6" fmla="*/ 4030 w 2896762"/>
              <a:gd name="connsiteY6" fmla="*/ 0 h 1067514"/>
              <a:gd name="connsiteX7" fmla="*/ 2638335 w 2896762"/>
              <a:gd name="connsiteY7" fmla="*/ 10767 h 1067514"/>
              <a:gd name="connsiteX0" fmla="*/ 2638335 w 2811238"/>
              <a:gd name="connsiteY0" fmla="*/ 10767 h 1067514"/>
              <a:gd name="connsiteX1" fmla="*/ 2638335 w 2811238"/>
              <a:gd name="connsiteY1" fmla="*/ 345032 h 1067514"/>
              <a:gd name="connsiteX2" fmla="*/ 2811238 w 2811238"/>
              <a:gd name="connsiteY2" fmla="*/ 545167 h 1067514"/>
              <a:gd name="connsiteX3" fmla="*/ 2638336 w 2811238"/>
              <a:gd name="connsiteY3" fmla="*/ 711451 h 1067514"/>
              <a:gd name="connsiteX4" fmla="*/ 2635318 w 2811238"/>
              <a:gd name="connsiteY4" fmla="*/ 1062215 h 1067514"/>
              <a:gd name="connsiteX5" fmla="*/ 0 w 2811238"/>
              <a:gd name="connsiteY5" fmla="*/ 1067514 h 1067514"/>
              <a:gd name="connsiteX6" fmla="*/ 4030 w 2811238"/>
              <a:gd name="connsiteY6" fmla="*/ 0 h 1067514"/>
              <a:gd name="connsiteX7" fmla="*/ 2638335 w 2811238"/>
              <a:gd name="connsiteY7" fmla="*/ 10767 h 1067514"/>
              <a:gd name="connsiteX0" fmla="*/ 2638335 w 2854000"/>
              <a:gd name="connsiteY0" fmla="*/ 10767 h 1067514"/>
              <a:gd name="connsiteX1" fmla="*/ 2638335 w 2854000"/>
              <a:gd name="connsiteY1" fmla="*/ 345032 h 1067514"/>
              <a:gd name="connsiteX2" fmla="*/ 2854000 w 2854000"/>
              <a:gd name="connsiteY2" fmla="*/ 545167 h 1067514"/>
              <a:gd name="connsiteX3" fmla="*/ 2638336 w 2854000"/>
              <a:gd name="connsiteY3" fmla="*/ 711451 h 1067514"/>
              <a:gd name="connsiteX4" fmla="*/ 2635318 w 2854000"/>
              <a:gd name="connsiteY4" fmla="*/ 1062215 h 1067514"/>
              <a:gd name="connsiteX5" fmla="*/ 0 w 2854000"/>
              <a:gd name="connsiteY5" fmla="*/ 1067514 h 1067514"/>
              <a:gd name="connsiteX6" fmla="*/ 4030 w 2854000"/>
              <a:gd name="connsiteY6" fmla="*/ 0 h 1067514"/>
              <a:gd name="connsiteX7" fmla="*/ 2638335 w 2854000"/>
              <a:gd name="connsiteY7" fmla="*/ 10767 h 1067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54000" h="1067514">
                <a:moveTo>
                  <a:pt x="2638335" y="10767"/>
                </a:moveTo>
                <a:lnTo>
                  <a:pt x="2638335" y="345032"/>
                </a:lnTo>
                <a:lnTo>
                  <a:pt x="2854000" y="545167"/>
                </a:lnTo>
                <a:lnTo>
                  <a:pt x="2638336" y="711451"/>
                </a:lnTo>
                <a:cubicBezTo>
                  <a:pt x="2639706" y="831229"/>
                  <a:pt x="2633948" y="942437"/>
                  <a:pt x="2635318" y="1062215"/>
                </a:cubicBezTo>
                <a:lnTo>
                  <a:pt x="0" y="1067514"/>
                </a:lnTo>
                <a:cubicBezTo>
                  <a:pt x="1343" y="711676"/>
                  <a:pt x="2687" y="355838"/>
                  <a:pt x="4030" y="0"/>
                </a:cubicBezTo>
                <a:lnTo>
                  <a:pt x="2638335" y="1076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9" name="等腰三角形 38"/>
          <p:cNvSpPr/>
          <p:nvPr/>
        </p:nvSpPr>
        <p:spPr>
          <a:xfrm rot="10800000">
            <a:off x="6775010" y="2893135"/>
            <a:ext cx="407622" cy="221154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0" name="手繪多邊形 39"/>
          <p:cNvSpPr/>
          <p:nvPr/>
        </p:nvSpPr>
        <p:spPr>
          <a:xfrm rot="5400000">
            <a:off x="6305712" y="432889"/>
            <a:ext cx="1314571" cy="3336442"/>
          </a:xfrm>
          <a:custGeom>
            <a:avLst/>
            <a:gdLst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0 w 267344"/>
              <a:gd name="connsiteY4" fmla="*/ 1119787 h 1119787"/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4110 w 267344"/>
              <a:gd name="connsiteY4" fmla="*/ 1060017 h 1119787"/>
              <a:gd name="connsiteX5" fmla="*/ 0 w 267344"/>
              <a:gd name="connsiteY5" fmla="*/ 1119787 h 1119787"/>
              <a:gd name="connsiteX0" fmla="*/ 796005 w 1063349"/>
              <a:gd name="connsiteY0" fmla="*/ 0 h 1065315"/>
              <a:gd name="connsiteX1" fmla="*/ 796005 w 1063349"/>
              <a:gd name="connsiteY1" fmla="*/ 334265 h 1065315"/>
              <a:gd name="connsiteX2" fmla="*/ 1063349 w 1063349"/>
              <a:gd name="connsiteY2" fmla="*/ 551537 h 1065315"/>
              <a:gd name="connsiteX3" fmla="*/ 796005 w 1063349"/>
              <a:gd name="connsiteY3" fmla="*/ 752096 h 1065315"/>
              <a:gd name="connsiteX4" fmla="*/ 800115 w 1063349"/>
              <a:gd name="connsiteY4" fmla="*/ 1060017 h 1065315"/>
              <a:gd name="connsiteX5" fmla="*/ 0 w 1063349"/>
              <a:gd name="connsiteY5" fmla="*/ 1065315 h 1065315"/>
              <a:gd name="connsiteX0" fmla="*/ 2638445 w 2905789"/>
              <a:gd name="connsiteY0" fmla="*/ 0 h 1060017"/>
              <a:gd name="connsiteX1" fmla="*/ 2638445 w 2905789"/>
              <a:gd name="connsiteY1" fmla="*/ 334265 h 1060017"/>
              <a:gd name="connsiteX2" fmla="*/ 2905789 w 2905789"/>
              <a:gd name="connsiteY2" fmla="*/ 551537 h 1060017"/>
              <a:gd name="connsiteX3" fmla="*/ 2638445 w 2905789"/>
              <a:gd name="connsiteY3" fmla="*/ 752096 h 1060017"/>
              <a:gd name="connsiteX4" fmla="*/ 2642555 w 2905789"/>
              <a:gd name="connsiteY4" fmla="*/ 1060017 h 1060017"/>
              <a:gd name="connsiteX5" fmla="*/ 0 w 2905789"/>
              <a:gd name="connsiteY5" fmla="*/ 1047157 h 1060017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2602669 w 2870013"/>
              <a:gd name="connsiteY6" fmla="*/ 0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469193 w 2870013"/>
              <a:gd name="connsiteY6" fmla="*/ 869364 h 1065315"/>
              <a:gd name="connsiteX7" fmla="*/ 2602669 w 2870013"/>
              <a:gd name="connsiteY7" fmla="*/ 0 h 1065315"/>
              <a:gd name="connsiteX0" fmla="*/ 2607502 w 2874846"/>
              <a:gd name="connsiteY0" fmla="*/ 11276 h 1076591"/>
              <a:gd name="connsiteX1" fmla="*/ 2607502 w 2874846"/>
              <a:gd name="connsiteY1" fmla="*/ 345541 h 1076591"/>
              <a:gd name="connsiteX2" fmla="*/ 2874846 w 2874846"/>
              <a:gd name="connsiteY2" fmla="*/ 562813 h 1076591"/>
              <a:gd name="connsiteX3" fmla="*/ 2607502 w 2874846"/>
              <a:gd name="connsiteY3" fmla="*/ 763372 h 1076591"/>
              <a:gd name="connsiteX4" fmla="*/ 2611612 w 2874846"/>
              <a:gd name="connsiteY4" fmla="*/ 1071293 h 1076591"/>
              <a:gd name="connsiteX5" fmla="*/ 4833 w 2874846"/>
              <a:gd name="connsiteY5" fmla="*/ 1076591 h 1076591"/>
              <a:gd name="connsiteX6" fmla="*/ 0 w 2874846"/>
              <a:gd name="connsiteY6" fmla="*/ 0 h 1076591"/>
              <a:gd name="connsiteX7" fmla="*/ 2607502 w 2874846"/>
              <a:gd name="connsiteY7" fmla="*/ 11276 h 1076591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89 w 2892733"/>
              <a:gd name="connsiteY3" fmla="*/ 754294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90 w 2892733"/>
              <a:gd name="connsiteY3" fmla="*/ 702882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74900"/>
              <a:gd name="connsiteY0" fmla="*/ 2198 h 1067513"/>
              <a:gd name="connsiteX1" fmla="*/ 2625389 w 2874900"/>
              <a:gd name="connsiteY1" fmla="*/ 336463 h 1067513"/>
              <a:gd name="connsiteX2" fmla="*/ 2874900 w 2874900"/>
              <a:gd name="connsiteY2" fmla="*/ 493754 h 1067513"/>
              <a:gd name="connsiteX3" fmla="*/ 2625390 w 2874900"/>
              <a:gd name="connsiteY3" fmla="*/ 702882 h 1067513"/>
              <a:gd name="connsiteX4" fmla="*/ 2629499 w 2874900"/>
              <a:gd name="connsiteY4" fmla="*/ 1062215 h 1067513"/>
              <a:gd name="connsiteX5" fmla="*/ 22720 w 2874900"/>
              <a:gd name="connsiteY5" fmla="*/ 1067513 h 1067513"/>
              <a:gd name="connsiteX6" fmla="*/ 0 w 2874900"/>
              <a:gd name="connsiteY6" fmla="*/ 0 h 1067513"/>
              <a:gd name="connsiteX7" fmla="*/ 2625389 w 2874900"/>
              <a:gd name="connsiteY7" fmla="*/ 2198 h 1067513"/>
              <a:gd name="connsiteX0" fmla="*/ 2625389 w 2883816"/>
              <a:gd name="connsiteY0" fmla="*/ 2198 h 1067513"/>
              <a:gd name="connsiteX1" fmla="*/ 2625389 w 2883816"/>
              <a:gd name="connsiteY1" fmla="*/ 336463 h 1067513"/>
              <a:gd name="connsiteX2" fmla="*/ 2883816 w 2883816"/>
              <a:gd name="connsiteY2" fmla="*/ 536598 h 1067513"/>
              <a:gd name="connsiteX3" fmla="*/ 2625390 w 2883816"/>
              <a:gd name="connsiteY3" fmla="*/ 702882 h 1067513"/>
              <a:gd name="connsiteX4" fmla="*/ 2629499 w 2883816"/>
              <a:gd name="connsiteY4" fmla="*/ 1062215 h 1067513"/>
              <a:gd name="connsiteX5" fmla="*/ 22720 w 2883816"/>
              <a:gd name="connsiteY5" fmla="*/ 1067513 h 1067513"/>
              <a:gd name="connsiteX6" fmla="*/ 0 w 2883816"/>
              <a:gd name="connsiteY6" fmla="*/ 0 h 1067513"/>
              <a:gd name="connsiteX7" fmla="*/ 2625389 w 2883816"/>
              <a:gd name="connsiteY7" fmla="*/ 2198 h 1067513"/>
              <a:gd name="connsiteX0" fmla="*/ 2638335 w 2896762"/>
              <a:gd name="connsiteY0" fmla="*/ 2198 h 1067513"/>
              <a:gd name="connsiteX1" fmla="*/ 2638335 w 2896762"/>
              <a:gd name="connsiteY1" fmla="*/ 336463 h 1067513"/>
              <a:gd name="connsiteX2" fmla="*/ 2896762 w 2896762"/>
              <a:gd name="connsiteY2" fmla="*/ 536598 h 1067513"/>
              <a:gd name="connsiteX3" fmla="*/ 2638336 w 2896762"/>
              <a:gd name="connsiteY3" fmla="*/ 702882 h 1067513"/>
              <a:gd name="connsiteX4" fmla="*/ 2642445 w 2896762"/>
              <a:gd name="connsiteY4" fmla="*/ 1062215 h 1067513"/>
              <a:gd name="connsiteX5" fmla="*/ 0 w 2896762"/>
              <a:gd name="connsiteY5" fmla="*/ 1067513 h 1067513"/>
              <a:gd name="connsiteX6" fmla="*/ 12946 w 2896762"/>
              <a:gd name="connsiteY6" fmla="*/ 0 h 1067513"/>
              <a:gd name="connsiteX7" fmla="*/ 2638335 w 2896762"/>
              <a:gd name="connsiteY7" fmla="*/ 2198 h 1067513"/>
              <a:gd name="connsiteX0" fmla="*/ 2625389 w 2883816"/>
              <a:gd name="connsiteY0" fmla="*/ 2198 h 1084651"/>
              <a:gd name="connsiteX1" fmla="*/ 2625389 w 2883816"/>
              <a:gd name="connsiteY1" fmla="*/ 336463 h 1084651"/>
              <a:gd name="connsiteX2" fmla="*/ 2883816 w 2883816"/>
              <a:gd name="connsiteY2" fmla="*/ 536598 h 1084651"/>
              <a:gd name="connsiteX3" fmla="*/ 2625390 w 2883816"/>
              <a:gd name="connsiteY3" fmla="*/ 702882 h 1084651"/>
              <a:gd name="connsiteX4" fmla="*/ 2629499 w 2883816"/>
              <a:gd name="connsiteY4" fmla="*/ 1062215 h 1084651"/>
              <a:gd name="connsiteX5" fmla="*/ 4887 w 2883816"/>
              <a:gd name="connsiteY5" fmla="*/ 1084651 h 1084651"/>
              <a:gd name="connsiteX6" fmla="*/ 0 w 2883816"/>
              <a:gd name="connsiteY6" fmla="*/ 0 h 1084651"/>
              <a:gd name="connsiteX7" fmla="*/ 2625389 w 2883816"/>
              <a:gd name="connsiteY7" fmla="*/ 2198 h 1084651"/>
              <a:gd name="connsiteX0" fmla="*/ 2638335 w 2896762"/>
              <a:gd name="connsiteY0" fmla="*/ 2198 h 1062215"/>
              <a:gd name="connsiteX1" fmla="*/ 2638335 w 2896762"/>
              <a:gd name="connsiteY1" fmla="*/ 336463 h 1062215"/>
              <a:gd name="connsiteX2" fmla="*/ 2896762 w 2896762"/>
              <a:gd name="connsiteY2" fmla="*/ 536598 h 1062215"/>
              <a:gd name="connsiteX3" fmla="*/ 2638336 w 2896762"/>
              <a:gd name="connsiteY3" fmla="*/ 702882 h 1062215"/>
              <a:gd name="connsiteX4" fmla="*/ 2642445 w 2896762"/>
              <a:gd name="connsiteY4" fmla="*/ 1062215 h 1062215"/>
              <a:gd name="connsiteX5" fmla="*/ 0 w 2896762"/>
              <a:gd name="connsiteY5" fmla="*/ 1058945 h 1062215"/>
              <a:gd name="connsiteX6" fmla="*/ 12946 w 2896762"/>
              <a:gd name="connsiteY6" fmla="*/ 0 h 1062215"/>
              <a:gd name="connsiteX7" fmla="*/ 2638335 w 2896762"/>
              <a:gd name="connsiteY7" fmla="*/ 2198 h 1062215"/>
              <a:gd name="connsiteX0" fmla="*/ 2638335 w 2896762"/>
              <a:gd name="connsiteY0" fmla="*/ 10767 h 1070784"/>
              <a:gd name="connsiteX1" fmla="*/ 2638335 w 2896762"/>
              <a:gd name="connsiteY1" fmla="*/ 345032 h 1070784"/>
              <a:gd name="connsiteX2" fmla="*/ 2896762 w 2896762"/>
              <a:gd name="connsiteY2" fmla="*/ 545167 h 1070784"/>
              <a:gd name="connsiteX3" fmla="*/ 2638336 w 2896762"/>
              <a:gd name="connsiteY3" fmla="*/ 711451 h 1070784"/>
              <a:gd name="connsiteX4" fmla="*/ 2642445 w 2896762"/>
              <a:gd name="connsiteY4" fmla="*/ 1070784 h 1070784"/>
              <a:gd name="connsiteX5" fmla="*/ 0 w 2896762"/>
              <a:gd name="connsiteY5" fmla="*/ 1067514 h 1070784"/>
              <a:gd name="connsiteX6" fmla="*/ 4030 w 2896762"/>
              <a:gd name="connsiteY6" fmla="*/ 0 h 1070784"/>
              <a:gd name="connsiteX7" fmla="*/ 2638335 w 2896762"/>
              <a:gd name="connsiteY7" fmla="*/ 10767 h 1070784"/>
              <a:gd name="connsiteX0" fmla="*/ 2638335 w 3287144"/>
              <a:gd name="connsiteY0" fmla="*/ 10767 h 1070784"/>
              <a:gd name="connsiteX1" fmla="*/ 2638335 w 3287144"/>
              <a:gd name="connsiteY1" fmla="*/ 345032 h 1070784"/>
              <a:gd name="connsiteX2" fmla="*/ 3287145 w 3287144"/>
              <a:gd name="connsiteY2" fmla="*/ 545167 h 1070784"/>
              <a:gd name="connsiteX3" fmla="*/ 2638336 w 3287144"/>
              <a:gd name="connsiteY3" fmla="*/ 711451 h 1070784"/>
              <a:gd name="connsiteX4" fmla="*/ 2642445 w 3287144"/>
              <a:gd name="connsiteY4" fmla="*/ 1070784 h 1070784"/>
              <a:gd name="connsiteX5" fmla="*/ 0 w 3287144"/>
              <a:gd name="connsiteY5" fmla="*/ 1067514 h 1070784"/>
              <a:gd name="connsiteX6" fmla="*/ 4030 w 3287144"/>
              <a:gd name="connsiteY6" fmla="*/ 0 h 1070784"/>
              <a:gd name="connsiteX7" fmla="*/ 2638335 w 3287144"/>
              <a:gd name="connsiteY7" fmla="*/ 10767 h 1070784"/>
              <a:gd name="connsiteX0" fmla="*/ 2638335 w 3287144"/>
              <a:gd name="connsiteY0" fmla="*/ 10767 h 1070784"/>
              <a:gd name="connsiteX1" fmla="*/ 2638335 w 3287144"/>
              <a:gd name="connsiteY1" fmla="*/ 345032 h 1070784"/>
              <a:gd name="connsiteX2" fmla="*/ 3287145 w 3287144"/>
              <a:gd name="connsiteY2" fmla="*/ 545167 h 1070784"/>
              <a:gd name="connsiteX3" fmla="*/ 2638335 w 3287144"/>
              <a:gd name="connsiteY3" fmla="*/ 614601 h 1070784"/>
              <a:gd name="connsiteX4" fmla="*/ 2642445 w 3287144"/>
              <a:gd name="connsiteY4" fmla="*/ 1070784 h 1070784"/>
              <a:gd name="connsiteX5" fmla="*/ 0 w 3287144"/>
              <a:gd name="connsiteY5" fmla="*/ 1067514 h 1070784"/>
              <a:gd name="connsiteX6" fmla="*/ 4030 w 3287144"/>
              <a:gd name="connsiteY6" fmla="*/ 0 h 1070784"/>
              <a:gd name="connsiteX7" fmla="*/ 2638335 w 3287144"/>
              <a:gd name="connsiteY7" fmla="*/ 10767 h 1070784"/>
              <a:gd name="connsiteX0" fmla="*/ 2638335 w 3287144"/>
              <a:gd name="connsiteY0" fmla="*/ 10767 h 1070784"/>
              <a:gd name="connsiteX1" fmla="*/ 2638335 w 3287144"/>
              <a:gd name="connsiteY1" fmla="*/ 426749 h 1070784"/>
              <a:gd name="connsiteX2" fmla="*/ 3287145 w 3287144"/>
              <a:gd name="connsiteY2" fmla="*/ 545167 h 1070784"/>
              <a:gd name="connsiteX3" fmla="*/ 2638335 w 3287144"/>
              <a:gd name="connsiteY3" fmla="*/ 614601 h 1070784"/>
              <a:gd name="connsiteX4" fmla="*/ 2642445 w 3287144"/>
              <a:gd name="connsiteY4" fmla="*/ 1070784 h 1070784"/>
              <a:gd name="connsiteX5" fmla="*/ 0 w 3287144"/>
              <a:gd name="connsiteY5" fmla="*/ 1067514 h 1070784"/>
              <a:gd name="connsiteX6" fmla="*/ 4030 w 3287144"/>
              <a:gd name="connsiteY6" fmla="*/ 0 h 1070784"/>
              <a:gd name="connsiteX7" fmla="*/ 2638335 w 3287144"/>
              <a:gd name="connsiteY7" fmla="*/ 10767 h 1070784"/>
              <a:gd name="connsiteX0" fmla="*/ 2638335 w 3287144"/>
              <a:gd name="connsiteY0" fmla="*/ 10767 h 1070784"/>
              <a:gd name="connsiteX1" fmla="*/ 2638335 w 3287144"/>
              <a:gd name="connsiteY1" fmla="*/ 463068 h 1070784"/>
              <a:gd name="connsiteX2" fmla="*/ 3287145 w 3287144"/>
              <a:gd name="connsiteY2" fmla="*/ 545167 h 1070784"/>
              <a:gd name="connsiteX3" fmla="*/ 2638335 w 3287144"/>
              <a:gd name="connsiteY3" fmla="*/ 614601 h 1070784"/>
              <a:gd name="connsiteX4" fmla="*/ 2642445 w 3287144"/>
              <a:gd name="connsiteY4" fmla="*/ 1070784 h 1070784"/>
              <a:gd name="connsiteX5" fmla="*/ 0 w 3287144"/>
              <a:gd name="connsiteY5" fmla="*/ 1067514 h 1070784"/>
              <a:gd name="connsiteX6" fmla="*/ 4030 w 3287144"/>
              <a:gd name="connsiteY6" fmla="*/ 0 h 1070784"/>
              <a:gd name="connsiteX7" fmla="*/ 2638335 w 3287144"/>
              <a:gd name="connsiteY7" fmla="*/ 10767 h 1070784"/>
              <a:gd name="connsiteX0" fmla="*/ 2638335 w 3287144"/>
              <a:gd name="connsiteY0" fmla="*/ 1687 h 1061704"/>
              <a:gd name="connsiteX1" fmla="*/ 2638335 w 3287144"/>
              <a:gd name="connsiteY1" fmla="*/ 453988 h 1061704"/>
              <a:gd name="connsiteX2" fmla="*/ 3287145 w 3287144"/>
              <a:gd name="connsiteY2" fmla="*/ 536087 h 1061704"/>
              <a:gd name="connsiteX3" fmla="*/ 2638335 w 3287144"/>
              <a:gd name="connsiteY3" fmla="*/ 605521 h 1061704"/>
              <a:gd name="connsiteX4" fmla="*/ 2642445 w 3287144"/>
              <a:gd name="connsiteY4" fmla="*/ 1061704 h 1061704"/>
              <a:gd name="connsiteX5" fmla="*/ 0 w 3287144"/>
              <a:gd name="connsiteY5" fmla="*/ 1058434 h 1061704"/>
              <a:gd name="connsiteX6" fmla="*/ 25717 w 3287144"/>
              <a:gd name="connsiteY6" fmla="*/ 0 h 1061704"/>
              <a:gd name="connsiteX7" fmla="*/ 2638335 w 3287144"/>
              <a:gd name="connsiteY7" fmla="*/ 1687 h 1061704"/>
              <a:gd name="connsiteX0" fmla="*/ 2638335 w 3056821"/>
              <a:gd name="connsiteY0" fmla="*/ 1687 h 1061704"/>
              <a:gd name="connsiteX1" fmla="*/ 2638335 w 3056821"/>
              <a:gd name="connsiteY1" fmla="*/ 453988 h 1061704"/>
              <a:gd name="connsiteX2" fmla="*/ 3056821 w 3056821"/>
              <a:gd name="connsiteY2" fmla="*/ 541779 h 1061704"/>
              <a:gd name="connsiteX3" fmla="*/ 2638335 w 3056821"/>
              <a:gd name="connsiteY3" fmla="*/ 605521 h 1061704"/>
              <a:gd name="connsiteX4" fmla="*/ 2642445 w 3056821"/>
              <a:gd name="connsiteY4" fmla="*/ 1061704 h 1061704"/>
              <a:gd name="connsiteX5" fmla="*/ 0 w 3056821"/>
              <a:gd name="connsiteY5" fmla="*/ 1058434 h 1061704"/>
              <a:gd name="connsiteX6" fmla="*/ 25717 w 3056821"/>
              <a:gd name="connsiteY6" fmla="*/ 0 h 1061704"/>
              <a:gd name="connsiteX7" fmla="*/ 2638335 w 3056821"/>
              <a:gd name="connsiteY7" fmla="*/ 1687 h 1061704"/>
              <a:gd name="connsiteX0" fmla="*/ 2638335 w 3077766"/>
              <a:gd name="connsiteY0" fmla="*/ 1687 h 1061704"/>
              <a:gd name="connsiteX1" fmla="*/ 2638335 w 3077766"/>
              <a:gd name="connsiteY1" fmla="*/ 453988 h 1061704"/>
              <a:gd name="connsiteX2" fmla="*/ 3077767 w 3077766"/>
              <a:gd name="connsiteY2" fmla="*/ 527548 h 1061704"/>
              <a:gd name="connsiteX3" fmla="*/ 2638335 w 3077766"/>
              <a:gd name="connsiteY3" fmla="*/ 605521 h 1061704"/>
              <a:gd name="connsiteX4" fmla="*/ 2642445 w 3077766"/>
              <a:gd name="connsiteY4" fmla="*/ 1061704 h 1061704"/>
              <a:gd name="connsiteX5" fmla="*/ 0 w 3077766"/>
              <a:gd name="connsiteY5" fmla="*/ 1058434 h 1061704"/>
              <a:gd name="connsiteX6" fmla="*/ 25717 w 3077766"/>
              <a:gd name="connsiteY6" fmla="*/ 0 h 1061704"/>
              <a:gd name="connsiteX7" fmla="*/ 2638335 w 3077766"/>
              <a:gd name="connsiteY7" fmla="*/ 1687 h 1061704"/>
              <a:gd name="connsiteX0" fmla="*/ 2638335 w 3077766"/>
              <a:gd name="connsiteY0" fmla="*/ 1687 h 1061704"/>
              <a:gd name="connsiteX1" fmla="*/ 2638335 w 3077766"/>
              <a:gd name="connsiteY1" fmla="*/ 453988 h 1061704"/>
              <a:gd name="connsiteX2" fmla="*/ 3077767 w 3077766"/>
              <a:gd name="connsiteY2" fmla="*/ 527548 h 1061704"/>
              <a:gd name="connsiteX3" fmla="*/ 2638341 w 3077766"/>
              <a:gd name="connsiteY3" fmla="*/ 582752 h 1061704"/>
              <a:gd name="connsiteX4" fmla="*/ 2642445 w 3077766"/>
              <a:gd name="connsiteY4" fmla="*/ 1061704 h 1061704"/>
              <a:gd name="connsiteX5" fmla="*/ 0 w 3077766"/>
              <a:gd name="connsiteY5" fmla="*/ 1058434 h 1061704"/>
              <a:gd name="connsiteX6" fmla="*/ 25717 w 3077766"/>
              <a:gd name="connsiteY6" fmla="*/ 0 h 1061704"/>
              <a:gd name="connsiteX7" fmla="*/ 2638335 w 3077766"/>
              <a:gd name="connsiteY7" fmla="*/ 1687 h 1061704"/>
              <a:gd name="connsiteX0" fmla="*/ 2638335 w 3077766"/>
              <a:gd name="connsiteY0" fmla="*/ 1687 h 1061704"/>
              <a:gd name="connsiteX1" fmla="*/ 2638341 w 3077766"/>
              <a:gd name="connsiteY1" fmla="*/ 473910 h 1061704"/>
              <a:gd name="connsiteX2" fmla="*/ 3077767 w 3077766"/>
              <a:gd name="connsiteY2" fmla="*/ 527548 h 1061704"/>
              <a:gd name="connsiteX3" fmla="*/ 2638341 w 3077766"/>
              <a:gd name="connsiteY3" fmla="*/ 582752 h 1061704"/>
              <a:gd name="connsiteX4" fmla="*/ 2642445 w 3077766"/>
              <a:gd name="connsiteY4" fmla="*/ 1061704 h 1061704"/>
              <a:gd name="connsiteX5" fmla="*/ 0 w 3077766"/>
              <a:gd name="connsiteY5" fmla="*/ 1058434 h 1061704"/>
              <a:gd name="connsiteX6" fmla="*/ 25717 w 3077766"/>
              <a:gd name="connsiteY6" fmla="*/ 0 h 1061704"/>
              <a:gd name="connsiteX7" fmla="*/ 2638335 w 3077766"/>
              <a:gd name="connsiteY7" fmla="*/ 1687 h 1061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77766" h="1061704">
                <a:moveTo>
                  <a:pt x="2638335" y="1687"/>
                </a:moveTo>
                <a:cubicBezTo>
                  <a:pt x="2638337" y="159095"/>
                  <a:pt x="2638339" y="316502"/>
                  <a:pt x="2638341" y="473910"/>
                </a:cubicBezTo>
                <a:lnTo>
                  <a:pt x="3077767" y="527548"/>
                </a:lnTo>
                <a:lnTo>
                  <a:pt x="2638341" y="582752"/>
                </a:lnTo>
                <a:cubicBezTo>
                  <a:pt x="2639711" y="702530"/>
                  <a:pt x="2641075" y="941926"/>
                  <a:pt x="2642445" y="1061704"/>
                </a:cubicBezTo>
                <a:lnTo>
                  <a:pt x="0" y="1058434"/>
                </a:lnTo>
                <a:cubicBezTo>
                  <a:pt x="1343" y="702596"/>
                  <a:pt x="24374" y="355838"/>
                  <a:pt x="25717" y="0"/>
                </a:cubicBezTo>
                <a:lnTo>
                  <a:pt x="2638335" y="168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1" name="手繪多邊形 40"/>
          <p:cNvSpPr/>
          <p:nvPr/>
        </p:nvSpPr>
        <p:spPr>
          <a:xfrm>
            <a:off x="2701160" y="1454098"/>
            <a:ext cx="2905719" cy="1117596"/>
          </a:xfrm>
          <a:custGeom>
            <a:avLst/>
            <a:gdLst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0 w 267344"/>
              <a:gd name="connsiteY4" fmla="*/ 1119787 h 1119787"/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4110 w 267344"/>
              <a:gd name="connsiteY4" fmla="*/ 1060017 h 1119787"/>
              <a:gd name="connsiteX5" fmla="*/ 0 w 267344"/>
              <a:gd name="connsiteY5" fmla="*/ 1119787 h 1119787"/>
              <a:gd name="connsiteX0" fmla="*/ 796005 w 1063349"/>
              <a:gd name="connsiteY0" fmla="*/ 0 h 1065315"/>
              <a:gd name="connsiteX1" fmla="*/ 796005 w 1063349"/>
              <a:gd name="connsiteY1" fmla="*/ 334265 h 1065315"/>
              <a:gd name="connsiteX2" fmla="*/ 1063349 w 1063349"/>
              <a:gd name="connsiteY2" fmla="*/ 551537 h 1065315"/>
              <a:gd name="connsiteX3" fmla="*/ 796005 w 1063349"/>
              <a:gd name="connsiteY3" fmla="*/ 752096 h 1065315"/>
              <a:gd name="connsiteX4" fmla="*/ 800115 w 1063349"/>
              <a:gd name="connsiteY4" fmla="*/ 1060017 h 1065315"/>
              <a:gd name="connsiteX5" fmla="*/ 0 w 1063349"/>
              <a:gd name="connsiteY5" fmla="*/ 1065315 h 1065315"/>
              <a:gd name="connsiteX0" fmla="*/ 2638445 w 2905789"/>
              <a:gd name="connsiteY0" fmla="*/ 0 h 1060017"/>
              <a:gd name="connsiteX1" fmla="*/ 2638445 w 2905789"/>
              <a:gd name="connsiteY1" fmla="*/ 334265 h 1060017"/>
              <a:gd name="connsiteX2" fmla="*/ 2905789 w 2905789"/>
              <a:gd name="connsiteY2" fmla="*/ 551537 h 1060017"/>
              <a:gd name="connsiteX3" fmla="*/ 2638445 w 2905789"/>
              <a:gd name="connsiteY3" fmla="*/ 752096 h 1060017"/>
              <a:gd name="connsiteX4" fmla="*/ 2642555 w 2905789"/>
              <a:gd name="connsiteY4" fmla="*/ 1060017 h 1060017"/>
              <a:gd name="connsiteX5" fmla="*/ 0 w 2905789"/>
              <a:gd name="connsiteY5" fmla="*/ 1047157 h 1060017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2602669 w 2870013"/>
              <a:gd name="connsiteY6" fmla="*/ 0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469193 w 2870013"/>
              <a:gd name="connsiteY6" fmla="*/ 869364 h 1065315"/>
              <a:gd name="connsiteX7" fmla="*/ 2602669 w 2870013"/>
              <a:gd name="connsiteY7" fmla="*/ 0 h 1065315"/>
              <a:gd name="connsiteX0" fmla="*/ 2607502 w 2874846"/>
              <a:gd name="connsiteY0" fmla="*/ 11276 h 1076591"/>
              <a:gd name="connsiteX1" fmla="*/ 2607502 w 2874846"/>
              <a:gd name="connsiteY1" fmla="*/ 345541 h 1076591"/>
              <a:gd name="connsiteX2" fmla="*/ 2874846 w 2874846"/>
              <a:gd name="connsiteY2" fmla="*/ 562813 h 1076591"/>
              <a:gd name="connsiteX3" fmla="*/ 2607502 w 2874846"/>
              <a:gd name="connsiteY3" fmla="*/ 763372 h 1076591"/>
              <a:gd name="connsiteX4" fmla="*/ 2611612 w 2874846"/>
              <a:gd name="connsiteY4" fmla="*/ 1071293 h 1076591"/>
              <a:gd name="connsiteX5" fmla="*/ 4833 w 2874846"/>
              <a:gd name="connsiteY5" fmla="*/ 1076591 h 1076591"/>
              <a:gd name="connsiteX6" fmla="*/ 0 w 2874846"/>
              <a:gd name="connsiteY6" fmla="*/ 0 h 1076591"/>
              <a:gd name="connsiteX7" fmla="*/ 2607502 w 2874846"/>
              <a:gd name="connsiteY7" fmla="*/ 11276 h 1076591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89 w 2892733"/>
              <a:gd name="connsiteY3" fmla="*/ 754294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90 w 2892733"/>
              <a:gd name="connsiteY3" fmla="*/ 702882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74900"/>
              <a:gd name="connsiteY0" fmla="*/ 2198 h 1067513"/>
              <a:gd name="connsiteX1" fmla="*/ 2625389 w 2874900"/>
              <a:gd name="connsiteY1" fmla="*/ 336463 h 1067513"/>
              <a:gd name="connsiteX2" fmla="*/ 2874900 w 2874900"/>
              <a:gd name="connsiteY2" fmla="*/ 493754 h 1067513"/>
              <a:gd name="connsiteX3" fmla="*/ 2625390 w 2874900"/>
              <a:gd name="connsiteY3" fmla="*/ 702882 h 1067513"/>
              <a:gd name="connsiteX4" fmla="*/ 2629499 w 2874900"/>
              <a:gd name="connsiteY4" fmla="*/ 1062215 h 1067513"/>
              <a:gd name="connsiteX5" fmla="*/ 22720 w 2874900"/>
              <a:gd name="connsiteY5" fmla="*/ 1067513 h 1067513"/>
              <a:gd name="connsiteX6" fmla="*/ 0 w 2874900"/>
              <a:gd name="connsiteY6" fmla="*/ 0 h 1067513"/>
              <a:gd name="connsiteX7" fmla="*/ 2625389 w 2874900"/>
              <a:gd name="connsiteY7" fmla="*/ 2198 h 1067513"/>
              <a:gd name="connsiteX0" fmla="*/ 2625389 w 2883816"/>
              <a:gd name="connsiteY0" fmla="*/ 2198 h 1067513"/>
              <a:gd name="connsiteX1" fmla="*/ 2625389 w 2883816"/>
              <a:gd name="connsiteY1" fmla="*/ 336463 h 1067513"/>
              <a:gd name="connsiteX2" fmla="*/ 2883816 w 2883816"/>
              <a:gd name="connsiteY2" fmla="*/ 536598 h 1067513"/>
              <a:gd name="connsiteX3" fmla="*/ 2625390 w 2883816"/>
              <a:gd name="connsiteY3" fmla="*/ 702882 h 1067513"/>
              <a:gd name="connsiteX4" fmla="*/ 2629499 w 2883816"/>
              <a:gd name="connsiteY4" fmla="*/ 1062215 h 1067513"/>
              <a:gd name="connsiteX5" fmla="*/ 22720 w 2883816"/>
              <a:gd name="connsiteY5" fmla="*/ 1067513 h 1067513"/>
              <a:gd name="connsiteX6" fmla="*/ 0 w 2883816"/>
              <a:gd name="connsiteY6" fmla="*/ 0 h 1067513"/>
              <a:gd name="connsiteX7" fmla="*/ 2625389 w 2883816"/>
              <a:gd name="connsiteY7" fmla="*/ 2198 h 1067513"/>
              <a:gd name="connsiteX0" fmla="*/ 2638335 w 2896762"/>
              <a:gd name="connsiteY0" fmla="*/ 2198 h 1067513"/>
              <a:gd name="connsiteX1" fmla="*/ 2638335 w 2896762"/>
              <a:gd name="connsiteY1" fmla="*/ 336463 h 1067513"/>
              <a:gd name="connsiteX2" fmla="*/ 2896762 w 2896762"/>
              <a:gd name="connsiteY2" fmla="*/ 536598 h 1067513"/>
              <a:gd name="connsiteX3" fmla="*/ 2638336 w 2896762"/>
              <a:gd name="connsiteY3" fmla="*/ 702882 h 1067513"/>
              <a:gd name="connsiteX4" fmla="*/ 2642445 w 2896762"/>
              <a:gd name="connsiteY4" fmla="*/ 1062215 h 1067513"/>
              <a:gd name="connsiteX5" fmla="*/ 0 w 2896762"/>
              <a:gd name="connsiteY5" fmla="*/ 1067513 h 1067513"/>
              <a:gd name="connsiteX6" fmla="*/ 12946 w 2896762"/>
              <a:gd name="connsiteY6" fmla="*/ 0 h 1067513"/>
              <a:gd name="connsiteX7" fmla="*/ 2638335 w 2896762"/>
              <a:gd name="connsiteY7" fmla="*/ 2198 h 1067513"/>
              <a:gd name="connsiteX0" fmla="*/ 2625389 w 2883816"/>
              <a:gd name="connsiteY0" fmla="*/ 2198 h 1084651"/>
              <a:gd name="connsiteX1" fmla="*/ 2625389 w 2883816"/>
              <a:gd name="connsiteY1" fmla="*/ 336463 h 1084651"/>
              <a:gd name="connsiteX2" fmla="*/ 2883816 w 2883816"/>
              <a:gd name="connsiteY2" fmla="*/ 536598 h 1084651"/>
              <a:gd name="connsiteX3" fmla="*/ 2625390 w 2883816"/>
              <a:gd name="connsiteY3" fmla="*/ 702882 h 1084651"/>
              <a:gd name="connsiteX4" fmla="*/ 2629499 w 2883816"/>
              <a:gd name="connsiteY4" fmla="*/ 1062215 h 1084651"/>
              <a:gd name="connsiteX5" fmla="*/ 4887 w 2883816"/>
              <a:gd name="connsiteY5" fmla="*/ 1084651 h 1084651"/>
              <a:gd name="connsiteX6" fmla="*/ 0 w 2883816"/>
              <a:gd name="connsiteY6" fmla="*/ 0 h 1084651"/>
              <a:gd name="connsiteX7" fmla="*/ 2625389 w 2883816"/>
              <a:gd name="connsiteY7" fmla="*/ 2198 h 1084651"/>
              <a:gd name="connsiteX0" fmla="*/ 2638335 w 2896762"/>
              <a:gd name="connsiteY0" fmla="*/ 2198 h 1062215"/>
              <a:gd name="connsiteX1" fmla="*/ 2638335 w 2896762"/>
              <a:gd name="connsiteY1" fmla="*/ 336463 h 1062215"/>
              <a:gd name="connsiteX2" fmla="*/ 2896762 w 2896762"/>
              <a:gd name="connsiteY2" fmla="*/ 536598 h 1062215"/>
              <a:gd name="connsiteX3" fmla="*/ 2638336 w 2896762"/>
              <a:gd name="connsiteY3" fmla="*/ 702882 h 1062215"/>
              <a:gd name="connsiteX4" fmla="*/ 2642445 w 2896762"/>
              <a:gd name="connsiteY4" fmla="*/ 1062215 h 1062215"/>
              <a:gd name="connsiteX5" fmla="*/ 0 w 2896762"/>
              <a:gd name="connsiteY5" fmla="*/ 1058945 h 1062215"/>
              <a:gd name="connsiteX6" fmla="*/ 12946 w 2896762"/>
              <a:gd name="connsiteY6" fmla="*/ 0 h 1062215"/>
              <a:gd name="connsiteX7" fmla="*/ 2638335 w 2896762"/>
              <a:gd name="connsiteY7" fmla="*/ 2198 h 1062215"/>
              <a:gd name="connsiteX0" fmla="*/ 2638335 w 2896762"/>
              <a:gd name="connsiteY0" fmla="*/ 10767 h 1070784"/>
              <a:gd name="connsiteX1" fmla="*/ 2638335 w 2896762"/>
              <a:gd name="connsiteY1" fmla="*/ 345032 h 1070784"/>
              <a:gd name="connsiteX2" fmla="*/ 2896762 w 2896762"/>
              <a:gd name="connsiteY2" fmla="*/ 545167 h 1070784"/>
              <a:gd name="connsiteX3" fmla="*/ 2638336 w 2896762"/>
              <a:gd name="connsiteY3" fmla="*/ 711451 h 1070784"/>
              <a:gd name="connsiteX4" fmla="*/ 2642445 w 2896762"/>
              <a:gd name="connsiteY4" fmla="*/ 1070784 h 1070784"/>
              <a:gd name="connsiteX5" fmla="*/ 0 w 2896762"/>
              <a:gd name="connsiteY5" fmla="*/ 1067514 h 1070784"/>
              <a:gd name="connsiteX6" fmla="*/ 4030 w 2896762"/>
              <a:gd name="connsiteY6" fmla="*/ 0 h 1070784"/>
              <a:gd name="connsiteX7" fmla="*/ 2638335 w 2896762"/>
              <a:gd name="connsiteY7" fmla="*/ 10767 h 1070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96762" h="1070784">
                <a:moveTo>
                  <a:pt x="2638335" y="10767"/>
                </a:moveTo>
                <a:lnTo>
                  <a:pt x="2638335" y="345032"/>
                </a:lnTo>
                <a:lnTo>
                  <a:pt x="2896762" y="545167"/>
                </a:lnTo>
                <a:lnTo>
                  <a:pt x="2638336" y="711451"/>
                </a:lnTo>
                <a:cubicBezTo>
                  <a:pt x="2639706" y="831229"/>
                  <a:pt x="2641075" y="951006"/>
                  <a:pt x="2642445" y="1070784"/>
                </a:cubicBezTo>
                <a:lnTo>
                  <a:pt x="0" y="1067514"/>
                </a:lnTo>
                <a:cubicBezTo>
                  <a:pt x="1343" y="711676"/>
                  <a:pt x="2687" y="355838"/>
                  <a:pt x="4030" y="0"/>
                </a:cubicBezTo>
                <a:lnTo>
                  <a:pt x="2638335" y="1076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2" name="手繪多邊形 41"/>
          <p:cNvSpPr/>
          <p:nvPr/>
        </p:nvSpPr>
        <p:spPr>
          <a:xfrm>
            <a:off x="335826" y="1454098"/>
            <a:ext cx="2660942" cy="1117596"/>
          </a:xfrm>
          <a:custGeom>
            <a:avLst/>
            <a:gdLst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0 w 267344"/>
              <a:gd name="connsiteY4" fmla="*/ 1119787 h 1119787"/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4110 w 267344"/>
              <a:gd name="connsiteY4" fmla="*/ 1060017 h 1119787"/>
              <a:gd name="connsiteX5" fmla="*/ 0 w 267344"/>
              <a:gd name="connsiteY5" fmla="*/ 1119787 h 1119787"/>
              <a:gd name="connsiteX0" fmla="*/ 796005 w 1063349"/>
              <a:gd name="connsiteY0" fmla="*/ 0 h 1065315"/>
              <a:gd name="connsiteX1" fmla="*/ 796005 w 1063349"/>
              <a:gd name="connsiteY1" fmla="*/ 334265 h 1065315"/>
              <a:gd name="connsiteX2" fmla="*/ 1063349 w 1063349"/>
              <a:gd name="connsiteY2" fmla="*/ 551537 h 1065315"/>
              <a:gd name="connsiteX3" fmla="*/ 796005 w 1063349"/>
              <a:gd name="connsiteY3" fmla="*/ 752096 h 1065315"/>
              <a:gd name="connsiteX4" fmla="*/ 800115 w 1063349"/>
              <a:gd name="connsiteY4" fmla="*/ 1060017 h 1065315"/>
              <a:gd name="connsiteX5" fmla="*/ 0 w 1063349"/>
              <a:gd name="connsiteY5" fmla="*/ 1065315 h 1065315"/>
              <a:gd name="connsiteX0" fmla="*/ 2638445 w 2905789"/>
              <a:gd name="connsiteY0" fmla="*/ 0 h 1060017"/>
              <a:gd name="connsiteX1" fmla="*/ 2638445 w 2905789"/>
              <a:gd name="connsiteY1" fmla="*/ 334265 h 1060017"/>
              <a:gd name="connsiteX2" fmla="*/ 2905789 w 2905789"/>
              <a:gd name="connsiteY2" fmla="*/ 551537 h 1060017"/>
              <a:gd name="connsiteX3" fmla="*/ 2638445 w 2905789"/>
              <a:gd name="connsiteY3" fmla="*/ 752096 h 1060017"/>
              <a:gd name="connsiteX4" fmla="*/ 2642555 w 2905789"/>
              <a:gd name="connsiteY4" fmla="*/ 1060017 h 1060017"/>
              <a:gd name="connsiteX5" fmla="*/ 0 w 2905789"/>
              <a:gd name="connsiteY5" fmla="*/ 1047157 h 1060017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2602669 w 2870013"/>
              <a:gd name="connsiteY6" fmla="*/ 0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469193 w 2870013"/>
              <a:gd name="connsiteY6" fmla="*/ 869364 h 1065315"/>
              <a:gd name="connsiteX7" fmla="*/ 2602669 w 2870013"/>
              <a:gd name="connsiteY7" fmla="*/ 0 h 1065315"/>
              <a:gd name="connsiteX0" fmla="*/ 2607502 w 2874846"/>
              <a:gd name="connsiteY0" fmla="*/ 11276 h 1076591"/>
              <a:gd name="connsiteX1" fmla="*/ 2607502 w 2874846"/>
              <a:gd name="connsiteY1" fmla="*/ 345541 h 1076591"/>
              <a:gd name="connsiteX2" fmla="*/ 2874846 w 2874846"/>
              <a:gd name="connsiteY2" fmla="*/ 562813 h 1076591"/>
              <a:gd name="connsiteX3" fmla="*/ 2607502 w 2874846"/>
              <a:gd name="connsiteY3" fmla="*/ 763372 h 1076591"/>
              <a:gd name="connsiteX4" fmla="*/ 2611612 w 2874846"/>
              <a:gd name="connsiteY4" fmla="*/ 1071293 h 1076591"/>
              <a:gd name="connsiteX5" fmla="*/ 4833 w 2874846"/>
              <a:gd name="connsiteY5" fmla="*/ 1076591 h 1076591"/>
              <a:gd name="connsiteX6" fmla="*/ 0 w 2874846"/>
              <a:gd name="connsiteY6" fmla="*/ 0 h 1076591"/>
              <a:gd name="connsiteX7" fmla="*/ 2607502 w 2874846"/>
              <a:gd name="connsiteY7" fmla="*/ 11276 h 1076591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89 w 2892733"/>
              <a:gd name="connsiteY3" fmla="*/ 754294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90 w 2892733"/>
              <a:gd name="connsiteY3" fmla="*/ 702882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74900"/>
              <a:gd name="connsiteY0" fmla="*/ 2198 h 1067513"/>
              <a:gd name="connsiteX1" fmla="*/ 2625389 w 2874900"/>
              <a:gd name="connsiteY1" fmla="*/ 336463 h 1067513"/>
              <a:gd name="connsiteX2" fmla="*/ 2874900 w 2874900"/>
              <a:gd name="connsiteY2" fmla="*/ 493754 h 1067513"/>
              <a:gd name="connsiteX3" fmla="*/ 2625390 w 2874900"/>
              <a:gd name="connsiteY3" fmla="*/ 702882 h 1067513"/>
              <a:gd name="connsiteX4" fmla="*/ 2629499 w 2874900"/>
              <a:gd name="connsiteY4" fmla="*/ 1062215 h 1067513"/>
              <a:gd name="connsiteX5" fmla="*/ 22720 w 2874900"/>
              <a:gd name="connsiteY5" fmla="*/ 1067513 h 1067513"/>
              <a:gd name="connsiteX6" fmla="*/ 0 w 2874900"/>
              <a:gd name="connsiteY6" fmla="*/ 0 h 1067513"/>
              <a:gd name="connsiteX7" fmla="*/ 2625389 w 2874900"/>
              <a:gd name="connsiteY7" fmla="*/ 2198 h 1067513"/>
              <a:gd name="connsiteX0" fmla="*/ 2625389 w 2883816"/>
              <a:gd name="connsiteY0" fmla="*/ 2198 h 1067513"/>
              <a:gd name="connsiteX1" fmla="*/ 2625389 w 2883816"/>
              <a:gd name="connsiteY1" fmla="*/ 336463 h 1067513"/>
              <a:gd name="connsiteX2" fmla="*/ 2883816 w 2883816"/>
              <a:gd name="connsiteY2" fmla="*/ 536598 h 1067513"/>
              <a:gd name="connsiteX3" fmla="*/ 2625390 w 2883816"/>
              <a:gd name="connsiteY3" fmla="*/ 702882 h 1067513"/>
              <a:gd name="connsiteX4" fmla="*/ 2629499 w 2883816"/>
              <a:gd name="connsiteY4" fmla="*/ 1062215 h 1067513"/>
              <a:gd name="connsiteX5" fmla="*/ 22720 w 2883816"/>
              <a:gd name="connsiteY5" fmla="*/ 1067513 h 1067513"/>
              <a:gd name="connsiteX6" fmla="*/ 0 w 2883816"/>
              <a:gd name="connsiteY6" fmla="*/ 0 h 1067513"/>
              <a:gd name="connsiteX7" fmla="*/ 2625389 w 2883816"/>
              <a:gd name="connsiteY7" fmla="*/ 2198 h 1067513"/>
              <a:gd name="connsiteX0" fmla="*/ 2638335 w 2896762"/>
              <a:gd name="connsiteY0" fmla="*/ 2198 h 1067513"/>
              <a:gd name="connsiteX1" fmla="*/ 2638335 w 2896762"/>
              <a:gd name="connsiteY1" fmla="*/ 336463 h 1067513"/>
              <a:gd name="connsiteX2" fmla="*/ 2896762 w 2896762"/>
              <a:gd name="connsiteY2" fmla="*/ 536598 h 1067513"/>
              <a:gd name="connsiteX3" fmla="*/ 2638336 w 2896762"/>
              <a:gd name="connsiteY3" fmla="*/ 702882 h 1067513"/>
              <a:gd name="connsiteX4" fmla="*/ 2642445 w 2896762"/>
              <a:gd name="connsiteY4" fmla="*/ 1062215 h 1067513"/>
              <a:gd name="connsiteX5" fmla="*/ 0 w 2896762"/>
              <a:gd name="connsiteY5" fmla="*/ 1067513 h 1067513"/>
              <a:gd name="connsiteX6" fmla="*/ 12946 w 2896762"/>
              <a:gd name="connsiteY6" fmla="*/ 0 h 1067513"/>
              <a:gd name="connsiteX7" fmla="*/ 2638335 w 2896762"/>
              <a:gd name="connsiteY7" fmla="*/ 2198 h 1067513"/>
              <a:gd name="connsiteX0" fmla="*/ 2625389 w 2883816"/>
              <a:gd name="connsiteY0" fmla="*/ 2198 h 1084651"/>
              <a:gd name="connsiteX1" fmla="*/ 2625389 w 2883816"/>
              <a:gd name="connsiteY1" fmla="*/ 336463 h 1084651"/>
              <a:gd name="connsiteX2" fmla="*/ 2883816 w 2883816"/>
              <a:gd name="connsiteY2" fmla="*/ 536598 h 1084651"/>
              <a:gd name="connsiteX3" fmla="*/ 2625390 w 2883816"/>
              <a:gd name="connsiteY3" fmla="*/ 702882 h 1084651"/>
              <a:gd name="connsiteX4" fmla="*/ 2629499 w 2883816"/>
              <a:gd name="connsiteY4" fmla="*/ 1062215 h 1084651"/>
              <a:gd name="connsiteX5" fmla="*/ 4887 w 2883816"/>
              <a:gd name="connsiteY5" fmla="*/ 1084651 h 1084651"/>
              <a:gd name="connsiteX6" fmla="*/ 0 w 2883816"/>
              <a:gd name="connsiteY6" fmla="*/ 0 h 1084651"/>
              <a:gd name="connsiteX7" fmla="*/ 2625389 w 2883816"/>
              <a:gd name="connsiteY7" fmla="*/ 2198 h 1084651"/>
              <a:gd name="connsiteX0" fmla="*/ 2638335 w 2896762"/>
              <a:gd name="connsiteY0" fmla="*/ 2198 h 1062215"/>
              <a:gd name="connsiteX1" fmla="*/ 2638335 w 2896762"/>
              <a:gd name="connsiteY1" fmla="*/ 336463 h 1062215"/>
              <a:gd name="connsiteX2" fmla="*/ 2896762 w 2896762"/>
              <a:gd name="connsiteY2" fmla="*/ 536598 h 1062215"/>
              <a:gd name="connsiteX3" fmla="*/ 2638336 w 2896762"/>
              <a:gd name="connsiteY3" fmla="*/ 702882 h 1062215"/>
              <a:gd name="connsiteX4" fmla="*/ 2642445 w 2896762"/>
              <a:gd name="connsiteY4" fmla="*/ 1062215 h 1062215"/>
              <a:gd name="connsiteX5" fmla="*/ 0 w 2896762"/>
              <a:gd name="connsiteY5" fmla="*/ 1058945 h 1062215"/>
              <a:gd name="connsiteX6" fmla="*/ 12946 w 2896762"/>
              <a:gd name="connsiteY6" fmla="*/ 0 h 1062215"/>
              <a:gd name="connsiteX7" fmla="*/ 2638335 w 2896762"/>
              <a:gd name="connsiteY7" fmla="*/ 2198 h 1062215"/>
              <a:gd name="connsiteX0" fmla="*/ 2638335 w 2896762"/>
              <a:gd name="connsiteY0" fmla="*/ 10767 h 1070784"/>
              <a:gd name="connsiteX1" fmla="*/ 2638335 w 2896762"/>
              <a:gd name="connsiteY1" fmla="*/ 345032 h 1070784"/>
              <a:gd name="connsiteX2" fmla="*/ 2896762 w 2896762"/>
              <a:gd name="connsiteY2" fmla="*/ 545167 h 1070784"/>
              <a:gd name="connsiteX3" fmla="*/ 2638336 w 2896762"/>
              <a:gd name="connsiteY3" fmla="*/ 711451 h 1070784"/>
              <a:gd name="connsiteX4" fmla="*/ 2642445 w 2896762"/>
              <a:gd name="connsiteY4" fmla="*/ 1070784 h 1070784"/>
              <a:gd name="connsiteX5" fmla="*/ 0 w 2896762"/>
              <a:gd name="connsiteY5" fmla="*/ 1067514 h 1070784"/>
              <a:gd name="connsiteX6" fmla="*/ 4030 w 2896762"/>
              <a:gd name="connsiteY6" fmla="*/ 0 h 1070784"/>
              <a:gd name="connsiteX7" fmla="*/ 2638335 w 2896762"/>
              <a:gd name="connsiteY7" fmla="*/ 10767 h 1070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96762" h="1070784">
                <a:moveTo>
                  <a:pt x="2638335" y="10767"/>
                </a:moveTo>
                <a:lnTo>
                  <a:pt x="2638335" y="345032"/>
                </a:lnTo>
                <a:lnTo>
                  <a:pt x="2896762" y="545167"/>
                </a:lnTo>
                <a:lnTo>
                  <a:pt x="2638336" y="711451"/>
                </a:lnTo>
                <a:cubicBezTo>
                  <a:pt x="2639706" y="831229"/>
                  <a:pt x="2641075" y="951006"/>
                  <a:pt x="2642445" y="1070784"/>
                </a:cubicBezTo>
                <a:lnTo>
                  <a:pt x="0" y="1067514"/>
                </a:lnTo>
                <a:cubicBezTo>
                  <a:pt x="1343" y="711676"/>
                  <a:pt x="2687" y="355838"/>
                  <a:pt x="4030" y="0"/>
                </a:cubicBezTo>
                <a:lnTo>
                  <a:pt x="2638335" y="1076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3" name="矩形 42"/>
          <p:cNvSpPr/>
          <p:nvPr/>
        </p:nvSpPr>
        <p:spPr>
          <a:xfrm>
            <a:off x="474660" y="3160503"/>
            <a:ext cx="46233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600" b="1" dirty="0" smtClean="0">
                <a:solidFill>
                  <a:schemeClr val="bg1"/>
                </a:solidFill>
                <a:latin typeface="+mn-lt"/>
                <a:ea typeface="微軟正黑體"/>
                <a:cs typeface="微軟正黑體"/>
              </a:rPr>
              <a:t>Create the required framework containers in Container Station and start your first AI application.</a:t>
            </a:r>
          </a:p>
        </p:txBody>
      </p:sp>
      <p:sp>
        <p:nvSpPr>
          <p:cNvPr id="44" name="矩形 43"/>
          <p:cNvSpPr/>
          <p:nvPr/>
        </p:nvSpPr>
        <p:spPr>
          <a:xfrm>
            <a:off x="444093" y="1692916"/>
            <a:ext cx="22570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600" b="1" dirty="0" smtClean="0">
                <a:solidFill>
                  <a:schemeClr val="bg1">
                    <a:lumMod val="85000"/>
                  </a:schemeClr>
                </a:solidFill>
                <a:latin typeface="+mn-lt"/>
                <a:ea typeface="微軟正黑體"/>
                <a:cs typeface="微軟正黑體"/>
              </a:rPr>
              <a:t>Install and run </a:t>
            </a:r>
            <a:r>
              <a:rPr lang="en-US" altLang="zh-TW" sz="1600" b="1" dirty="0" err="1" smtClean="0">
                <a:solidFill>
                  <a:schemeClr val="bg1">
                    <a:lumMod val="85000"/>
                  </a:schemeClr>
                </a:solidFill>
                <a:latin typeface="+mn-lt"/>
                <a:ea typeface="微軟正黑體"/>
                <a:cs typeface="微軟正黑體"/>
              </a:rPr>
              <a:t>QuAI</a:t>
            </a:r>
            <a:r>
              <a:rPr lang="en-US" altLang="zh-TW" sz="1600" b="1" dirty="0" smtClean="0">
                <a:solidFill>
                  <a:schemeClr val="bg1">
                    <a:lumMod val="85000"/>
                  </a:schemeClr>
                </a:solidFill>
                <a:latin typeface="+mn-lt"/>
                <a:ea typeface="微軟正黑體"/>
                <a:cs typeface="微軟正黑體"/>
              </a:rPr>
              <a:t> from App Center inside QTS.</a:t>
            </a:r>
          </a:p>
        </p:txBody>
      </p:sp>
      <p:sp>
        <p:nvSpPr>
          <p:cNvPr id="45" name="矩形 44"/>
          <p:cNvSpPr/>
          <p:nvPr/>
        </p:nvSpPr>
        <p:spPr>
          <a:xfrm>
            <a:off x="3110308" y="1692916"/>
            <a:ext cx="21612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Hant" sz="1600" b="1" dirty="0" smtClean="0">
                <a:solidFill>
                  <a:schemeClr val="bg1">
                    <a:lumMod val="85000"/>
                  </a:schemeClr>
                </a:solidFill>
                <a:latin typeface="+mn-lt"/>
                <a:ea typeface="微軟正黑體"/>
                <a:cs typeface="微軟正黑體"/>
              </a:rPr>
              <a:t>Insert a compatible graphics card into the NAS.</a:t>
            </a:r>
          </a:p>
        </p:txBody>
      </p:sp>
      <p:sp>
        <p:nvSpPr>
          <p:cNvPr id="46" name="矩形 45"/>
          <p:cNvSpPr/>
          <p:nvPr/>
        </p:nvSpPr>
        <p:spPr>
          <a:xfrm>
            <a:off x="5667092" y="1689841"/>
            <a:ext cx="28118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600" b="1" dirty="0" smtClean="0">
                <a:solidFill>
                  <a:schemeClr val="bg1">
                    <a:lumMod val="85000"/>
                  </a:schemeClr>
                </a:solidFill>
                <a:latin typeface="+mn-lt"/>
                <a:ea typeface="微軟正黑體"/>
                <a:cs typeface="微軟正黑體"/>
              </a:rPr>
              <a:t>Install drivers for the graphics card from App Center inside QTS.</a:t>
            </a:r>
          </a:p>
        </p:txBody>
      </p:sp>
      <p:sp>
        <p:nvSpPr>
          <p:cNvPr id="47" name="矩形 46"/>
          <p:cNvSpPr/>
          <p:nvPr/>
        </p:nvSpPr>
        <p:spPr>
          <a:xfrm>
            <a:off x="5633667" y="3160991"/>
            <a:ext cx="2845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600" b="1" dirty="0" smtClean="0">
                <a:solidFill>
                  <a:schemeClr val="bg1">
                    <a:lumMod val="85000"/>
                  </a:schemeClr>
                </a:solidFill>
                <a:latin typeface="+mn-lt"/>
                <a:ea typeface="微軟正黑體"/>
                <a:cs typeface="微軟正黑體"/>
              </a:rPr>
              <a:t>Set the GPU allocation to QTS.</a:t>
            </a:r>
          </a:p>
        </p:txBody>
      </p:sp>
      <p:grpSp>
        <p:nvGrpSpPr>
          <p:cNvPr id="48" name="群組 47"/>
          <p:cNvGrpSpPr/>
          <p:nvPr/>
        </p:nvGrpSpPr>
        <p:grpSpPr>
          <a:xfrm>
            <a:off x="5387722" y="2621756"/>
            <a:ext cx="608304" cy="612000"/>
            <a:chOff x="303371" y="993365"/>
            <a:chExt cx="608304" cy="612000"/>
          </a:xfrm>
        </p:grpSpPr>
        <p:sp>
          <p:nvSpPr>
            <p:cNvPr id="49" name="Shape 152"/>
            <p:cNvSpPr/>
            <p:nvPr/>
          </p:nvSpPr>
          <p:spPr>
            <a:xfrm>
              <a:off x="303371" y="993365"/>
              <a:ext cx="608304" cy="612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Shape 153"/>
            <p:cNvSpPr/>
            <p:nvPr/>
          </p:nvSpPr>
          <p:spPr>
            <a:xfrm>
              <a:off x="371675" y="1029365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Shape 154"/>
            <p:cNvSpPr txBox="1"/>
            <p:nvPr/>
          </p:nvSpPr>
          <p:spPr>
            <a:xfrm>
              <a:off x="427282" y="1076246"/>
              <a:ext cx="42878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2800" b="1" i="0" u="none" strike="noStrike" cap="none" dirty="0" smtClean="0">
                  <a:solidFill>
                    <a:schemeClr val="bg1">
                      <a:lumMod val="7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lang="en" sz="2800" b="1" i="0" u="none" strike="noStrike" cap="none" dirty="0">
                <a:solidFill>
                  <a:schemeClr val="bg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" name="群組 51"/>
          <p:cNvGrpSpPr/>
          <p:nvPr/>
        </p:nvGrpSpPr>
        <p:grpSpPr>
          <a:xfrm>
            <a:off x="2783018" y="1113742"/>
            <a:ext cx="608304" cy="612000"/>
            <a:chOff x="303371" y="993365"/>
            <a:chExt cx="608304" cy="612000"/>
          </a:xfrm>
        </p:grpSpPr>
        <p:sp>
          <p:nvSpPr>
            <p:cNvPr id="53" name="Shape 152"/>
            <p:cNvSpPr/>
            <p:nvPr/>
          </p:nvSpPr>
          <p:spPr>
            <a:xfrm>
              <a:off x="303371" y="993365"/>
              <a:ext cx="608304" cy="612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Shape 153"/>
            <p:cNvSpPr/>
            <p:nvPr/>
          </p:nvSpPr>
          <p:spPr>
            <a:xfrm>
              <a:off x="371675" y="1029365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Shape 154"/>
            <p:cNvSpPr txBox="1"/>
            <p:nvPr/>
          </p:nvSpPr>
          <p:spPr>
            <a:xfrm>
              <a:off x="427282" y="1076246"/>
              <a:ext cx="42878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2800" b="1" i="0" u="none" strike="noStrike" cap="none" dirty="0" smtClean="0">
                  <a:solidFill>
                    <a:schemeClr val="bg1">
                      <a:lumMod val="7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lang="en" sz="2800" b="1" i="0" u="none" strike="noStrike" cap="none" dirty="0">
                <a:solidFill>
                  <a:schemeClr val="bg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" name="群組 55"/>
          <p:cNvGrpSpPr/>
          <p:nvPr/>
        </p:nvGrpSpPr>
        <p:grpSpPr>
          <a:xfrm>
            <a:off x="359760" y="1113742"/>
            <a:ext cx="608304" cy="612000"/>
            <a:chOff x="303371" y="993365"/>
            <a:chExt cx="608304" cy="612000"/>
          </a:xfrm>
        </p:grpSpPr>
        <p:sp>
          <p:nvSpPr>
            <p:cNvPr id="57" name="Shape 152"/>
            <p:cNvSpPr/>
            <p:nvPr/>
          </p:nvSpPr>
          <p:spPr>
            <a:xfrm>
              <a:off x="303371" y="993365"/>
              <a:ext cx="608304" cy="612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Shape 153"/>
            <p:cNvSpPr/>
            <p:nvPr/>
          </p:nvSpPr>
          <p:spPr>
            <a:xfrm>
              <a:off x="371675" y="1029365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Shape 154"/>
            <p:cNvSpPr txBox="1"/>
            <p:nvPr/>
          </p:nvSpPr>
          <p:spPr>
            <a:xfrm>
              <a:off x="427282" y="1076246"/>
              <a:ext cx="42878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2800" b="1" i="0" u="none" strike="noStrike" cap="none" dirty="0" smtClean="0">
                  <a:solidFill>
                    <a:schemeClr val="bg1">
                      <a:lumMod val="6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lang="en" sz="2800" b="1" i="0" u="none" strike="noStrike" cap="none" dirty="0">
                <a:solidFill>
                  <a:schemeClr val="bg1">
                    <a:lumMod val="6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" name="群組 59"/>
          <p:cNvGrpSpPr/>
          <p:nvPr/>
        </p:nvGrpSpPr>
        <p:grpSpPr>
          <a:xfrm>
            <a:off x="5364088" y="1113742"/>
            <a:ext cx="608304" cy="612000"/>
            <a:chOff x="303371" y="993365"/>
            <a:chExt cx="608304" cy="612000"/>
          </a:xfrm>
        </p:grpSpPr>
        <p:sp>
          <p:nvSpPr>
            <p:cNvPr id="61" name="Shape 152"/>
            <p:cNvSpPr/>
            <p:nvPr/>
          </p:nvSpPr>
          <p:spPr>
            <a:xfrm>
              <a:off x="303371" y="993365"/>
              <a:ext cx="608304" cy="612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Shape 153"/>
            <p:cNvSpPr/>
            <p:nvPr/>
          </p:nvSpPr>
          <p:spPr>
            <a:xfrm>
              <a:off x="371675" y="1029365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Shape 154"/>
            <p:cNvSpPr txBox="1"/>
            <p:nvPr/>
          </p:nvSpPr>
          <p:spPr>
            <a:xfrm>
              <a:off x="427282" y="1076246"/>
              <a:ext cx="42878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2800" b="1" i="0" u="none" strike="noStrike" cap="none" dirty="0" smtClean="0">
                  <a:solidFill>
                    <a:schemeClr val="bg1">
                      <a:lumMod val="7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lang="en" sz="2800" b="1" i="0" u="none" strike="noStrike" cap="none" dirty="0">
                <a:solidFill>
                  <a:schemeClr val="bg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" name="群組 63"/>
          <p:cNvGrpSpPr/>
          <p:nvPr/>
        </p:nvGrpSpPr>
        <p:grpSpPr>
          <a:xfrm>
            <a:off x="359760" y="2603870"/>
            <a:ext cx="608304" cy="612000"/>
            <a:chOff x="303371" y="993365"/>
            <a:chExt cx="608304" cy="612000"/>
          </a:xfrm>
        </p:grpSpPr>
        <p:sp>
          <p:nvSpPr>
            <p:cNvPr id="65" name="Shape 152"/>
            <p:cNvSpPr/>
            <p:nvPr/>
          </p:nvSpPr>
          <p:spPr>
            <a:xfrm>
              <a:off x="303371" y="993365"/>
              <a:ext cx="608304" cy="612000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Shape 153"/>
            <p:cNvSpPr/>
            <p:nvPr/>
          </p:nvSpPr>
          <p:spPr>
            <a:xfrm>
              <a:off x="371675" y="1029365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Shape 154"/>
            <p:cNvSpPr txBox="1"/>
            <p:nvPr/>
          </p:nvSpPr>
          <p:spPr>
            <a:xfrm>
              <a:off x="427282" y="1076246"/>
              <a:ext cx="42878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2800" b="1" i="0" u="none" strike="noStrike" cap="none" dirty="0" smtClean="0">
                  <a:solidFill>
                    <a:schemeClr val="accent5">
                      <a:lumMod val="7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lang="en" sz="2800" b="1" i="0" u="none" strike="noStrike" cap="none" dirty="0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l"/>
            <a:r>
              <a:rPr lang="en-US" dirty="0" smtClean="0"/>
              <a:t>Create required framework containers in Container Station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31735" y="887556"/>
            <a:ext cx="9120408" cy="4152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橢圓 4"/>
          <p:cNvSpPr/>
          <p:nvPr/>
        </p:nvSpPr>
        <p:spPr>
          <a:xfrm>
            <a:off x="477809" y="2474440"/>
            <a:ext cx="250886" cy="25088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zh-TW" dirty="0" smtClean="0"/>
              <a:t>1</a:t>
            </a:r>
            <a:endParaRPr kumimoji="1" lang="zh-TW" altLang="en-US" dirty="0"/>
          </a:p>
        </p:txBody>
      </p:sp>
      <p:sp>
        <p:nvSpPr>
          <p:cNvPr id="6" name="橢圓 5"/>
          <p:cNvSpPr/>
          <p:nvPr/>
        </p:nvSpPr>
        <p:spPr>
          <a:xfrm>
            <a:off x="3924687" y="2270003"/>
            <a:ext cx="250886" cy="25088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zh-TW" dirty="0" smtClean="0"/>
              <a:t>2</a:t>
            </a:r>
            <a:endParaRPr kumimoji="1" lang="zh-TW" altLang="en-US" dirty="0"/>
          </a:p>
        </p:txBody>
      </p:sp>
      <p:sp>
        <p:nvSpPr>
          <p:cNvPr id="7" name="橢圓 6"/>
          <p:cNvSpPr/>
          <p:nvPr/>
        </p:nvSpPr>
        <p:spPr>
          <a:xfrm>
            <a:off x="8016631" y="3178867"/>
            <a:ext cx="250886" cy="25088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zh-TW" dirty="0" smtClean="0"/>
              <a:t>3</a:t>
            </a:r>
            <a:endParaRPr kumimoji="1"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3626" y="214296"/>
            <a:ext cx="8648296" cy="785818"/>
          </a:xfrm>
        </p:spPr>
        <p:txBody>
          <a:bodyPr/>
          <a:lstStyle/>
          <a:p>
            <a:r>
              <a:rPr lang="en-US" dirty="0" smtClean="0"/>
              <a:t>Why QNAP NAS for AI?</a:t>
            </a:r>
            <a:endParaRPr lang="en-US" dirty="0"/>
          </a:p>
        </p:txBody>
      </p:sp>
      <p:pic>
        <p:nvPicPr>
          <p:cNvPr id="4" name="Picture 5" descr="Related 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58334" y="1668184"/>
            <a:ext cx="1214408" cy="1214408"/>
          </a:xfrm>
          <a:prstGeom prst="rect">
            <a:avLst/>
          </a:prstGeom>
          <a:noFill/>
        </p:spPr>
      </p:pic>
      <p:pic>
        <p:nvPicPr>
          <p:cNvPr id="39938" name="Picture 2" descr="Image result for NVIDIA® DGX Stat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10803" y="3071277"/>
            <a:ext cx="1273719" cy="989746"/>
          </a:xfrm>
          <a:prstGeom prst="rect">
            <a:avLst/>
          </a:prstGeom>
          <a:noFill/>
        </p:spPr>
      </p:pic>
      <p:pic>
        <p:nvPicPr>
          <p:cNvPr id="39940" name="Picture 4" descr="Image result for AW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53407" y="1975571"/>
            <a:ext cx="1337733" cy="752475"/>
          </a:xfrm>
          <a:prstGeom prst="rect">
            <a:avLst/>
          </a:prstGeom>
          <a:noFill/>
        </p:spPr>
      </p:pic>
      <p:pic>
        <p:nvPicPr>
          <p:cNvPr id="39942" name="Picture 6" descr="Image result for Azur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35220" y="3126268"/>
            <a:ext cx="1255920" cy="64821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499611" y="1267219"/>
            <a:ext cx="1614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accent5">
                    <a:lumMod val="50000"/>
                  </a:schemeClr>
                </a:solidFill>
              </a:rPr>
              <a:t>High Performance Workstations</a:t>
            </a:r>
            <a:endParaRPr lang="en-US" sz="1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76623" y="1257694"/>
            <a:ext cx="1614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accent5">
                    <a:lumMod val="50000"/>
                  </a:schemeClr>
                </a:solidFill>
              </a:rPr>
              <a:t>Public Cloud Platforms</a:t>
            </a:r>
            <a:endParaRPr lang="en-US" sz="1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9211" y="3645524"/>
            <a:ext cx="50101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But are these the best solutions 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for AI development?</a:t>
            </a:r>
          </a:p>
        </p:txBody>
      </p:sp>
      <p:cxnSp>
        <p:nvCxnSpPr>
          <p:cNvPr id="13" name="Straight Connector 10"/>
          <p:cNvCxnSpPr/>
          <p:nvPr/>
        </p:nvCxnSpPr>
        <p:spPr>
          <a:xfrm>
            <a:off x="7345070" y="1413299"/>
            <a:ext cx="0" cy="2647724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529210" y="1257694"/>
            <a:ext cx="4777216" cy="2164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400" indent="-180000">
              <a:spcBef>
                <a:spcPts val="200"/>
              </a:spcBef>
              <a:buFont typeface="Arial"/>
              <a:buChar char="•"/>
            </a:pPr>
            <a:r>
              <a:rPr lang="en-US" altLang="zh-TW" sz="1600" b="1" dirty="0" smtClean="0">
                <a:latin typeface="+mn-lt"/>
                <a:ea typeface="微軟正黑體" pitchFamily="34" charset="-120"/>
              </a:rPr>
              <a:t>Keys are building, training and optimizing your AI models.</a:t>
            </a:r>
          </a:p>
          <a:p>
            <a:pPr marL="176400" indent="-180000">
              <a:spcBef>
                <a:spcPts val="200"/>
              </a:spcBef>
              <a:buFont typeface="Arial"/>
              <a:buChar char="•"/>
            </a:pPr>
            <a:endParaRPr lang="en-US" altLang="zh-TW" sz="1600" b="1" dirty="0" smtClean="0">
              <a:latin typeface="+mn-lt"/>
              <a:ea typeface="微軟正黑體" pitchFamily="34" charset="-120"/>
            </a:endParaRPr>
          </a:p>
          <a:p>
            <a:pPr marL="176400" indent="-180000">
              <a:spcBef>
                <a:spcPts val="200"/>
              </a:spcBef>
              <a:buFont typeface="Arial"/>
              <a:buChar char="•"/>
            </a:pPr>
            <a:r>
              <a:rPr lang="en-US" altLang="zh-TW" sz="1600" b="1" dirty="0" smtClean="0">
                <a:latin typeface="+mn-lt"/>
                <a:ea typeface="微軟正黑體" pitchFamily="34" charset="-120"/>
              </a:rPr>
              <a:t>Typically high performance workstations or public clouds are used for this process.</a:t>
            </a:r>
          </a:p>
          <a:p>
            <a:pPr marL="176400" indent="-180000">
              <a:spcBef>
                <a:spcPts val="200"/>
              </a:spcBef>
              <a:buFont typeface="Arial"/>
              <a:buChar char="•"/>
            </a:pPr>
            <a:endParaRPr lang="en-US" altLang="zh-TW" sz="1600" b="1" dirty="0" smtClean="0">
              <a:latin typeface="+mn-lt"/>
              <a:ea typeface="微軟正黑體" pitchFamily="34" charset="-120"/>
            </a:endParaRPr>
          </a:p>
          <a:p>
            <a:pPr marL="176400" indent="-180000">
              <a:spcBef>
                <a:spcPts val="200"/>
              </a:spcBef>
              <a:buFont typeface="Arial"/>
              <a:buChar char="•"/>
            </a:pPr>
            <a:r>
              <a:rPr lang="en-US" altLang="zh-TW" sz="1600" b="1" dirty="0" smtClean="0">
                <a:latin typeface="+mn-lt"/>
                <a:ea typeface="微軟正黑體" pitchFamily="34" charset="-120"/>
              </a:rPr>
              <a:t>Generally these elements are complemented by GPUs.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The </a:t>
            </a:r>
            <a:r>
              <a:rPr lang="en-US" dirty="0" smtClean="0"/>
              <a:t>AI Era is here…</a:t>
            </a:r>
            <a:endParaRPr lang="en-US" dirty="0"/>
          </a:p>
        </p:txBody>
      </p:sp>
      <p:sp>
        <p:nvSpPr>
          <p:cNvPr id="1042" name="AutoShape 18" descr="Image result for Google Hom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4" name="AutoShape 20" descr="Image result for Google Hom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" name="Picture 30" descr="Image result for nest ai"/>
          <p:cNvPicPr>
            <a:picLocks noChangeAspect="1" noChangeArrowheads="1"/>
          </p:cNvPicPr>
          <p:nvPr/>
        </p:nvPicPr>
        <p:blipFill>
          <a:blip r:embed="rId2"/>
          <a:srcRect l="23572" t="7839" r="26433" b="12280"/>
          <a:stretch>
            <a:fillRect/>
          </a:stretch>
        </p:blipFill>
        <p:spPr bwMode="auto">
          <a:xfrm>
            <a:off x="666315" y="3708140"/>
            <a:ext cx="1032499" cy="989805"/>
          </a:xfrm>
          <a:prstGeom prst="ellipse">
            <a:avLst/>
          </a:prstGeom>
          <a:noFill/>
        </p:spPr>
      </p:pic>
      <p:pic>
        <p:nvPicPr>
          <p:cNvPr id="18" name="Picture 8" descr="Image result for cortana"/>
          <p:cNvPicPr>
            <a:picLocks noChangeAspect="1" noChangeArrowheads="1"/>
          </p:cNvPicPr>
          <p:nvPr/>
        </p:nvPicPr>
        <p:blipFill rotWithShape="1">
          <a:blip r:embed="rId3"/>
          <a:srcRect t="9978"/>
          <a:stretch/>
        </p:blipFill>
        <p:spPr bwMode="auto">
          <a:xfrm>
            <a:off x="2446953" y="2906969"/>
            <a:ext cx="974642" cy="448571"/>
          </a:xfrm>
          <a:prstGeom prst="rect">
            <a:avLst/>
          </a:prstGeom>
          <a:noFill/>
        </p:spPr>
      </p:pic>
      <p:pic>
        <p:nvPicPr>
          <p:cNvPr id="19" name="Picture 10" descr="ai products"/>
          <p:cNvPicPr>
            <a:picLocks noChangeAspect="1" noChangeArrowheads="1"/>
          </p:cNvPicPr>
          <p:nvPr/>
        </p:nvPicPr>
        <p:blipFill>
          <a:blip r:embed="rId4"/>
          <a:srcRect l="23926" r="20814" b="18034"/>
          <a:stretch>
            <a:fillRect/>
          </a:stretch>
        </p:blipFill>
        <p:spPr bwMode="auto">
          <a:xfrm>
            <a:off x="2895732" y="3928052"/>
            <a:ext cx="928619" cy="734613"/>
          </a:xfrm>
          <a:prstGeom prst="rect">
            <a:avLst/>
          </a:prstGeom>
          <a:noFill/>
        </p:spPr>
      </p:pic>
      <p:pic>
        <p:nvPicPr>
          <p:cNvPr id="20" name="Picture 12" descr="ai product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6866" y="2775043"/>
            <a:ext cx="1871493" cy="779789"/>
          </a:xfrm>
          <a:prstGeom prst="rect">
            <a:avLst/>
          </a:prstGeom>
          <a:noFill/>
        </p:spPr>
      </p:pic>
      <p:pic>
        <p:nvPicPr>
          <p:cNvPr id="21" name="Picture 4" descr="ai products"/>
          <p:cNvPicPr>
            <a:picLocks noChangeAspect="1" noChangeArrowheads="1"/>
          </p:cNvPicPr>
          <p:nvPr/>
        </p:nvPicPr>
        <p:blipFill>
          <a:blip r:embed="rId6"/>
          <a:srcRect l="33092" t="13193" r="34127"/>
          <a:stretch>
            <a:fillRect/>
          </a:stretch>
        </p:blipFill>
        <p:spPr bwMode="auto">
          <a:xfrm>
            <a:off x="3967269" y="3928052"/>
            <a:ext cx="437305" cy="652361"/>
          </a:xfrm>
          <a:prstGeom prst="rect">
            <a:avLst/>
          </a:prstGeom>
          <a:noFill/>
        </p:spPr>
      </p:pic>
      <p:pic>
        <p:nvPicPr>
          <p:cNvPr id="22" name="Picture 22" descr="Image result for Google Home"/>
          <p:cNvPicPr>
            <a:picLocks noChangeAspect="1" noChangeArrowheads="1"/>
          </p:cNvPicPr>
          <p:nvPr/>
        </p:nvPicPr>
        <p:blipFill>
          <a:blip r:embed="rId7"/>
          <a:srcRect l="30961" t="19595" r="26138" b="20130"/>
          <a:stretch>
            <a:fillRect/>
          </a:stretch>
        </p:blipFill>
        <p:spPr bwMode="auto">
          <a:xfrm>
            <a:off x="5633701" y="3963333"/>
            <a:ext cx="514482" cy="722824"/>
          </a:xfrm>
          <a:prstGeom prst="rect">
            <a:avLst/>
          </a:prstGeom>
          <a:noFill/>
        </p:spPr>
      </p:pic>
      <p:pic>
        <p:nvPicPr>
          <p:cNvPr id="23" name="Picture 24" descr="Related image"/>
          <p:cNvPicPr>
            <a:picLocks noChangeAspect="1" noChangeArrowheads="1"/>
          </p:cNvPicPr>
          <p:nvPr/>
        </p:nvPicPr>
        <p:blipFill>
          <a:blip r:embed="rId8"/>
          <a:srcRect l="24704" t="9814" r="25974" b="4375"/>
          <a:stretch>
            <a:fillRect/>
          </a:stretch>
        </p:blipFill>
        <p:spPr bwMode="auto">
          <a:xfrm>
            <a:off x="2638528" y="1464334"/>
            <a:ext cx="783067" cy="1196352"/>
          </a:xfrm>
          <a:prstGeom prst="rect">
            <a:avLst/>
          </a:prstGeom>
          <a:noFill/>
        </p:spPr>
      </p:pic>
      <p:pic>
        <p:nvPicPr>
          <p:cNvPr id="24" name="Picture 28" descr="Image result for boston dynamics robot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704436" y="3751086"/>
            <a:ext cx="1774448" cy="9115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32" descr="Image result for chatbots icon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889771" y="3844715"/>
            <a:ext cx="814771" cy="794402"/>
          </a:xfrm>
          <a:prstGeom prst="rect">
            <a:avLst/>
          </a:prstGeom>
          <a:noFill/>
        </p:spPr>
      </p:pic>
      <p:pic>
        <p:nvPicPr>
          <p:cNvPr id="26" name="Picture 6" descr="「buddy」的圖片搜尋結果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 l="22965" r="22755"/>
          <a:stretch>
            <a:fillRect/>
          </a:stretch>
        </p:blipFill>
        <p:spPr bwMode="auto">
          <a:xfrm>
            <a:off x="4581947" y="3751086"/>
            <a:ext cx="716412" cy="1015430"/>
          </a:xfrm>
          <a:prstGeom prst="rect">
            <a:avLst/>
          </a:prstGeom>
          <a:noFill/>
        </p:spPr>
      </p:pic>
      <p:pic>
        <p:nvPicPr>
          <p:cNvPr id="27" name="Picture 4" descr="「adata 機器人」的圖片搜尋結果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592097" y="1813945"/>
            <a:ext cx="1197182" cy="846741"/>
          </a:xfrm>
          <a:prstGeom prst="rect">
            <a:avLst/>
          </a:prstGeom>
          <a:noFill/>
        </p:spPr>
      </p:pic>
      <p:grpSp>
        <p:nvGrpSpPr>
          <p:cNvPr id="28" name="群組 27"/>
          <p:cNvGrpSpPr/>
          <p:nvPr/>
        </p:nvGrpSpPr>
        <p:grpSpPr>
          <a:xfrm>
            <a:off x="5201783" y="703563"/>
            <a:ext cx="3949999" cy="3028098"/>
            <a:chOff x="5205480" y="635165"/>
            <a:chExt cx="4177474" cy="3047431"/>
          </a:xfrm>
        </p:grpSpPr>
        <p:pic>
          <p:nvPicPr>
            <p:cNvPr id="29" name="Picture 4" descr="C:\Users\user\Desktop\2017 AfoBot PartnerDay_PPT\Scenarios Open platform.png"/>
            <p:cNvPicPr>
              <a:picLocks noChangeAspect="1" noChangeArrowheads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5480" y="635165"/>
              <a:ext cx="4177474" cy="3047431"/>
            </a:xfrm>
            <a:prstGeom prst="rect">
              <a:avLst/>
            </a:prstGeom>
            <a:noFill/>
          </p:spPr>
        </p:pic>
        <p:sp>
          <p:nvSpPr>
            <p:cNvPr id="30" name="矩形 1"/>
            <p:cNvSpPr/>
            <p:nvPr/>
          </p:nvSpPr>
          <p:spPr>
            <a:xfrm>
              <a:off x="7013796" y="2888145"/>
              <a:ext cx="843551" cy="667600"/>
            </a:xfrm>
            <a:custGeom>
              <a:avLst/>
              <a:gdLst>
                <a:gd name="connsiteX0" fmla="*/ 0 w 843551"/>
                <a:gd name="connsiteY0" fmla="*/ 0 h 667600"/>
                <a:gd name="connsiteX1" fmla="*/ 843551 w 843551"/>
                <a:gd name="connsiteY1" fmla="*/ 0 h 667600"/>
                <a:gd name="connsiteX2" fmla="*/ 843551 w 843551"/>
                <a:gd name="connsiteY2" fmla="*/ 667600 h 667600"/>
                <a:gd name="connsiteX3" fmla="*/ 0 w 843551"/>
                <a:gd name="connsiteY3" fmla="*/ 667600 h 667600"/>
                <a:gd name="connsiteX4" fmla="*/ 0 w 843551"/>
                <a:gd name="connsiteY4" fmla="*/ 0 h 667600"/>
                <a:gd name="connsiteX0" fmla="*/ 0 w 843551"/>
                <a:gd name="connsiteY0" fmla="*/ 0 h 667600"/>
                <a:gd name="connsiteX1" fmla="*/ 663468 w 843551"/>
                <a:gd name="connsiteY1" fmla="*/ 2260 h 667600"/>
                <a:gd name="connsiteX2" fmla="*/ 843551 w 843551"/>
                <a:gd name="connsiteY2" fmla="*/ 0 h 667600"/>
                <a:gd name="connsiteX3" fmla="*/ 843551 w 843551"/>
                <a:gd name="connsiteY3" fmla="*/ 667600 h 667600"/>
                <a:gd name="connsiteX4" fmla="*/ 0 w 843551"/>
                <a:gd name="connsiteY4" fmla="*/ 667600 h 667600"/>
                <a:gd name="connsiteX5" fmla="*/ 0 w 843551"/>
                <a:gd name="connsiteY5" fmla="*/ 0 h 667600"/>
                <a:gd name="connsiteX0" fmla="*/ 0 w 843551"/>
                <a:gd name="connsiteY0" fmla="*/ 0 h 667600"/>
                <a:gd name="connsiteX1" fmla="*/ 663468 w 843551"/>
                <a:gd name="connsiteY1" fmla="*/ 2260 h 667600"/>
                <a:gd name="connsiteX2" fmla="*/ 834072 w 843551"/>
                <a:gd name="connsiteY2" fmla="*/ 151628 h 667600"/>
                <a:gd name="connsiteX3" fmla="*/ 843551 w 843551"/>
                <a:gd name="connsiteY3" fmla="*/ 667600 h 667600"/>
                <a:gd name="connsiteX4" fmla="*/ 0 w 843551"/>
                <a:gd name="connsiteY4" fmla="*/ 667600 h 667600"/>
                <a:gd name="connsiteX5" fmla="*/ 0 w 843551"/>
                <a:gd name="connsiteY5" fmla="*/ 0 h 667600"/>
                <a:gd name="connsiteX0" fmla="*/ 0 w 843551"/>
                <a:gd name="connsiteY0" fmla="*/ 0 h 667600"/>
                <a:gd name="connsiteX1" fmla="*/ 559209 w 843551"/>
                <a:gd name="connsiteY1" fmla="*/ 11737 h 667600"/>
                <a:gd name="connsiteX2" fmla="*/ 834072 w 843551"/>
                <a:gd name="connsiteY2" fmla="*/ 151628 h 667600"/>
                <a:gd name="connsiteX3" fmla="*/ 843551 w 843551"/>
                <a:gd name="connsiteY3" fmla="*/ 667600 h 667600"/>
                <a:gd name="connsiteX4" fmla="*/ 0 w 843551"/>
                <a:gd name="connsiteY4" fmla="*/ 667600 h 667600"/>
                <a:gd name="connsiteX5" fmla="*/ 0 w 843551"/>
                <a:gd name="connsiteY5" fmla="*/ 0 h 66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3551" h="667600">
                  <a:moveTo>
                    <a:pt x="0" y="0"/>
                  </a:moveTo>
                  <a:lnTo>
                    <a:pt x="559209" y="11737"/>
                  </a:lnTo>
                  <a:lnTo>
                    <a:pt x="834072" y="151628"/>
                  </a:lnTo>
                  <a:lnTo>
                    <a:pt x="843551" y="667600"/>
                  </a:lnTo>
                  <a:lnTo>
                    <a:pt x="0" y="667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pic>
        <p:nvPicPr>
          <p:cNvPr id="31" name="Picture 34" descr="Image result for robot Pepper png"/>
          <p:cNvPicPr>
            <a:picLocks noChangeAspect="1" noChangeArrowheads="1"/>
          </p:cNvPicPr>
          <p:nvPr/>
        </p:nvPicPr>
        <p:blipFill>
          <a:blip r:embed="rId16"/>
          <a:srcRect l="24711" r="25245"/>
          <a:stretch>
            <a:fillRect/>
          </a:stretch>
        </p:blipFill>
        <p:spPr bwMode="auto">
          <a:xfrm>
            <a:off x="5298359" y="2445002"/>
            <a:ext cx="1125942" cy="2252943"/>
          </a:xfrm>
          <a:prstGeom prst="rect">
            <a:avLst/>
          </a:prstGeom>
          <a:noFill/>
        </p:spPr>
      </p:pic>
      <p:pic>
        <p:nvPicPr>
          <p:cNvPr id="32" name="Picture 16" descr="Image result for amazon echo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48918" y="1224213"/>
            <a:ext cx="2198035" cy="1556942"/>
          </a:xfrm>
          <a:prstGeom prst="rect">
            <a:avLst/>
          </a:prstGeom>
          <a:noFill/>
        </p:spPr>
      </p:pic>
      <p:pic>
        <p:nvPicPr>
          <p:cNvPr id="33" name="Picture 2" descr="ai products"/>
          <p:cNvPicPr>
            <a:picLocks noChangeAspect="1" noChangeArrowheads="1"/>
          </p:cNvPicPr>
          <p:nvPr/>
        </p:nvPicPr>
        <p:blipFill>
          <a:blip r:embed="rId18"/>
          <a:srcRect l="16922" r="17046"/>
          <a:stretch>
            <a:fillRect/>
          </a:stretch>
        </p:blipFill>
        <p:spPr bwMode="auto">
          <a:xfrm>
            <a:off x="460375" y="2888145"/>
            <a:ext cx="1886857" cy="5905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Shape 263"/>
          <p:cNvGrpSpPr/>
          <p:nvPr/>
        </p:nvGrpSpPr>
        <p:grpSpPr>
          <a:xfrm>
            <a:off x="4953000" y="1386230"/>
            <a:ext cx="3605536" cy="704062"/>
            <a:chOff x="-5923962" y="6596175"/>
            <a:chExt cx="4732302" cy="1061372"/>
          </a:xfrm>
          <a:solidFill>
            <a:srgbClr val="005A9E"/>
          </a:solidFill>
        </p:grpSpPr>
        <p:sp>
          <p:nvSpPr>
            <p:cNvPr id="19" name="Shape 264"/>
            <p:cNvSpPr/>
            <p:nvPr/>
          </p:nvSpPr>
          <p:spPr>
            <a:xfrm>
              <a:off x="-5923962" y="6596175"/>
              <a:ext cx="4665337" cy="923656"/>
            </a:xfrm>
            <a:prstGeom prst="chevron">
              <a:avLst>
                <a:gd name="adj" fmla="val 33915"/>
              </a:avLst>
            </a:prstGeom>
            <a:solidFill>
              <a:srgbClr val="0097CC"/>
            </a:solidFill>
            <a:ln/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Shape 265"/>
            <p:cNvSpPr/>
            <p:nvPr/>
          </p:nvSpPr>
          <p:spPr>
            <a:xfrm>
              <a:off x="-2413298" y="7255210"/>
              <a:ext cx="1221638" cy="40233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92694" y="120000"/>
                  </a:lnTo>
                  <a:lnTo>
                    <a:pt x="0" y="115636"/>
                  </a:lnTo>
                </a:path>
              </a:pathLst>
            </a:custGeom>
            <a:noFill/>
            <a:ln w="25400" cap="flat" cmpd="sng">
              <a:solidFill>
                <a:srgbClr val="5DD5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QNAP NAS for AI?</a:t>
            </a:r>
            <a:endParaRPr lang="en-US" dirty="0"/>
          </a:p>
        </p:txBody>
      </p:sp>
      <p:grpSp>
        <p:nvGrpSpPr>
          <p:cNvPr id="8" name="Shape 263"/>
          <p:cNvGrpSpPr/>
          <p:nvPr/>
        </p:nvGrpSpPr>
        <p:grpSpPr>
          <a:xfrm>
            <a:off x="672863" y="1386230"/>
            <a:ext cx="3605536" cy="704062"/>
            <a:chOff x="-5923962" y="6596175"/>
            <a:chExt cx="4732302" cy="1061372"/>
          </a:xfrm>
          <a:solidFill>
            <a:srgbClr val="005A9E"/>
          </a:solidFill>
        </p:grpSpPr>
        <p:sp>
          <p:nvSpPr>
            <p:cNvPr id="9" name="Shape 264"/>
            <p:cNvSpPr/>
            <p:nvPr/>
          </p:nvSpPr>
          <p:spPr>
            <a:xfrm>
              <a:off x="-5923962" y="6596175"/>
              <a:ext cx="4665337" cy="923656"/>
            </a:xfrm>
            <a:prstGeom prst="chevron">
              <a:avLst>
                <a:gd name="adj" fmla="val 33915"/>
              </a:avLst>
            </a:prstGeom>
            <a:solidFill>
              <a:srgbClr val="0097CC"/>
            </a:solidFill>
            <a:ln/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Shape 265"/>
            <p:cNvSpPr/>
            <p:nvPr/>
          </p:nvSpPr>
          <p:spPr>
            <a:xfrm>
              <a:off x="-2413298" y="7255210"/>
              <a:ext cx="1221638" cy="40233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92694" y="120000"/>
                  </a:lnTo>
                  <a:lnTo>
                    <a:pt x="0" y="115636"/>
                  </a:lnTo>
                </a:path>
              </a:pathLst>
            </a:custGeom>
            <a:noFill/>
            <a:ln w="25400" cap="flat" cmpd="sng">
              <a:solidFill>
                <a:srgbClr val="5DD5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" name="矩形 10"/>
          <p:cNvSpPr/>
          <p:nvPr/>
        </p:nvSpPr>
        <p:spPr>
          <a:xfrm>
            <a:off x="672863" y="1337202"/>
            <a:ext cx="34370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rgbClr val="FFFFFF"/>
                </a:solidFill>
                <a:latin typeface="+mn-lt"/>
                <a:ea typeface="微軟正黑體"/>
                <a:cs typeface="微軟正黑體"/>
              </a:rPr>
              <a:t>High Performance Workstations</a:t>
            </a:r>
          </a:p>
        </p:txBody>
      </p:sp>
      <p:sp>
        <p:nvSpPr>
          <p:cNvPr id="12" name="矩形 11"/>
          <p:cNvSpPr/>
          <p:nvPr/>
        </p:nvSpPr>
        <p:spPr>
          <a:xfrm>
            <a:off x="672863" y="2198482"/>
            <a:ext cx="3925288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400" indent="-180000">
              <a:spcBef>
                <a:spcPts val="200"/>
              </a:spcBef>
              <a:buFont typeface="Arial"/>
              <a:buChar char="•"/>
            </a:pPr>
            <a:r>
              <a:rPr lang="en-US" altLang="zh-TW" sz="1600" b="1" dirty="0" smtClean="0">
                <a:latin typeface="+mn-lt"/>
                <a:ea typeface="微軟正黑體" pitchFamily="34" charset="-120"/>
              </a:rPr>
              <a:t>High TCO (total cost of ownership).</a:t>
            </a:r>
          </a:p>
          <a:p>
            <a:pPr marL="176400" indent="-180000">
              <a:spcBef>
                <a:spcPts val="200"/>
              </a:spcBef>
              <a:buFont typeface="Arial"/>
              <a:buChar char="•"/>
            </a:pPr>
            <a:r>
              <a:rPr lang="en-US" altLang="zh-TW" sz="1600" b="1" dirty="0" smtClean="0">
                <a:latin typeface="+mn-lt"/>
                <a:ea typeface="微軟正黑體" pitchFamily="34" charset="-120"/>
              </a:rPr>
              <a:t>Difficult to setup.</a:t>
            </a:r>
          </a:p>
          <a:p>
            <a:pPr marL="176400" indent="-180000">
              <a:spcBef>
                <a:spcPts val="200"/>
              </a:spcBef>
              <a:buFont typeface="Arial"/>
              <a:buChar char="•"/>
            </a:pPr>
            <a:r>
              <a:rPr lang="en-US" altLang="zh-TW" sz="1600" b="1" dirty="0" smtClean="0">
                <a:latin typeface="+mn-lt"/>
                <a:ea typeface="微軟正黑體" pitchFamily="34" charset="-120"/>
              </a:rPr>
              <a:t>Long time to configure AI frameworks.</a:t>
            </a:r>
          </a:p>
          <a:p>
            <a:pPr marL="176400" indent="-180000">
              <a:spcBef>
                <a:spcPts val="200"/>
              </a:spcBef>
              <a:buFont typeface="Arial"/>
              <a:buChar char="•"/>
            </a:pPr>
            <a:r>
              <a:rPr lang="en-US" altLang="zh-TW" sz="1600" b="1" dirty="0" smtClean="0">
                <a:latin typeface="+mn-lt"/>
                <a:ea typeface="微軟正黑體" pitchFamily="34" charset="-120"/>
              </a:rPr>
              <a:t>Not optimized to store and manage huge data.</a:t>
            </a:r>
          </a:p>
        </p:txBody>
      </p:sp>
      <p:sp>
        <p:nvSpPr>
          <p:cNvPr id="13" name="矩形 12"/>
          <p:cNvSpPr/>
          <p:nvPr/>
        </p:nvSpPr>
        <p:spPr>
          <a:xfrm>
            <a:off x="5744835" y="1475985"/>
            <a:ext cx="25715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rgbClr val="FFFFFF"/>
                </a:solidFill>
                <a:latin typeface="+mn-lt"/>
                <a:ea typeface="微軟正黑體"/>
                <a:cs typeface="微軟正黑體"/>
              </a:rPr>
              <a:t>Public Cloud</a:t>
            </a:r>
          </a:p>
        </p:txBody>
      </p:sp>
      <p:sp>
        <p:nvSpPr>
          <p:cNvPr id="14" name="矩形 13"/>
          <p:cNvSpPr/>
          <p:nvPr/>
        </p:nvSpPr>
        <p:spPr>
          <a:xfrm>
            <a:off x="4869894" y="2232654"/>
            <a:ext cx="3551468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400" indent="-180000">
              <a:spcBef>
                <a:spcPts val="400"/>
              </a:spcBef>
              <a:buFont typeface="Arial"/>
              <a:buChar char="•"/>
            </a:pPr>
            <a:r>
              <a:rPr lang="en-US" altLang="zh-TW" sz="1600" b="1" dirty="0" smtClean="0">
                <a:latin typeface="+mn-lt"/>
                <a:ea typeface="微軟正黑體" pitchFamily="34" charset="-120"/>
              </a:rPr>
              <a:t>Very complex pricing model.</a:t>
            </a:r>
          </a:p>
          <a:p>
            <a:pPr marL="176400" indent="-180000">
              <a:spcBef>
                <a:spcPts val="400"/>
              </a:spcBef>
              <a:buFont typeface="Arial"/>
              <a:buChar char="•"/>
            </a:pPr>
            <a:r>
              <a:rPr lang="en-US" altLang="zh-TW" sz="1600" b="1" dirty="0" smtClean="0">
                <a:latin typeface="+mn-lt"/>
                <a:ea typeface="微軟正黑體" pitchFamily="34" charset="-120"/>
              </a:rPr>
              <a:t>Difficult to transfer terabytes of data to public cloud to train AI models.</a:t>
            </a:r>
          </a:p>
          <a:p>
            <a:pPr marL="176400" indent="-180000">
              <a:spcBef>
                <a:spcPts val="400"/>
              </a:spcBef>
              <a:buFont typeface="Arial"/>
              <a:buChar char="•"/>
            </a:pPr>
            <a:r>
              <a:rPr lang="en-US" altLang="zh-TW" sz="1600" b="1" dirty="0" smtClean="0">
                <a:latin typeface="+mn-lt"/>
                <a:ea typeface="微軟正黑體" pitchFamily="34" charset="-120"/>
              </a:rPr>
              <a:t>Privacy might be an issue.</a:t>
            </a:r>
          </a:p>
          <a:p>
            <a:pPr marL="176400" indent="-180000">
              <a:spcBef>
                <a:spcPts val="400"/>
              </a:spcBef>
              <a:buFont typeface="Arial"/>
              <a:buChar char="•"/>
            </a:pPr>
            <a:endParaRPr lang="en-US" altLang="zh-TW" sz="1600" b="1" dirty="0" smtClean="0">
              <a:latin typeface="+mn-lt"/>
              <a:ea typeface="微軟正黑體" pitchFamily="34" charset="-120"/>
            </a:endParaRPr>
          </a:p>
        </p:txBody>
      </p:sp>
      <p:pic>
        <p:nvPicPr>
          <p:cNvPr id="15" name="圖片 14" descr="Dropbox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8151" y="883278"/>
            <a:ext cx="1406403" cy="1118110"/>
          </a:xfrm>
          <a:prstGeom prst="rect">
            <a:avLst/>
          </a:prstGeom>
        </p:spPr>
      </p:pic>
      <p:pic>
        <p:nvPicPr>
          <p:cNvPr id="16" name="圖片 15" descr="PC-01-0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078"/>
          <a:stretch/>
        </p:blipFill>
        <p:spPr>
          <a:xfrm>
            <a:off x="449910" y="804814"/>
            <a:ext cx="610188" cy="1584176"/>
          </a:xfrm>
          <a:prstGeom prst="rect">
            <a:avLst/>
          </a:prstGeom>
        </p:spPr>
      </p:pic>
      <p:sp>
        <p:nvSpPr>
          <p:cNvPr id="17" name="文字方塊 16"/>
          <p:cNvSpPr txBox="1"/>
          <p:nvPr/>
        </p:nvSpPr>
        <p:spPr>
          <a:xfrm>
            <a:off x="3494796" y="1667473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QNAP NAS for AI?</a:t>
            </a:r>
            <a:endParaRPr lang="en-US" dirty="0"/>
          </a:p>
        </p:txBody>
      </p:sp>
      <p:pic>
        <p:nvPicPr>
          <p:cNvPr id="9" name="Picture 2" descr="Image result for TC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65866" y="3064926"/>
            <a:ext cx="1555114" cy="1555114"/>
          </a:xfrm>
          <a:prstGeom prst="rect">
            <a:avLst/>
          </a:prstGeom>
          <a:noFill/>
        </p:spPr>
      </p:pic>
      <p:sp>
        <p:nvSpPr>
          <p:cNvPr id="10" name="矩形 9"/>
          <p:cNvSpPr/>
          <p:nvPr/>
        </p:nvSpPr>
        <p:spPr>
          <a:xfrm>
            <a:off x="458695" y="1077388"/>
            <a:ext cx="4037550" cy="704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b="1" dirty="0" smtClean="0">
                <a:solidFill>
                  <a:srgbClr val="FF0000"/>
                </a:solidFill>
                <a:latin typeface="+mn-lt"/>
                <a:ea typeface="微軟正黑體"/>
                <a:cs typeface="微軟正黑體"/>
              </a:rPr>
              <a:t>Low investments and </a:t>
            </a:r>
          </a:p>
          <a:p>
            <a:r>
              <a:rPr lang="en-US" altLang="zh-TW" sz="2000" b="1" dirty="0" smtClean="0">
                <a:solidFill>
                  <a:srgbClr val="FF0000"/>
                </a:solidFill>
                <a:latin typeface="+mn-lt"/>
                <a:ea typeface="微軟正黑體"/>
                <a:cs typeface="微軟正黑體"/>
              </a:rPr>
              <a:t>high gains</a:t>
            </a:r>
            <a:endParaRPr lang="en-US" altLang="zh-TW" sz="2000" b="1" dirty="0">
              <a:solidFill>
                <a:srgbClr val="FF0000"/>
              </a:solidFill>
              <a:latin typeface="+mn-lt"/>
              <a:ea typeface="微軟正黑體"/>
              <a:cs typeface="微軟正黑體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65509" y="1851813"/>
            <a:ext cx="4037550" cy="1220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400" indent="-180000">
              <a:spcBef>
                <a:spcPts val="200"/>
              </a:spcBef>
              <a:buFont typeface="Arial"/>
              <a:buChar char="•"/>
            </a:pPr>
            <a:r>
              <a:rPr lang="en-US" altLang="zh-TW" b="1" dirty="0" smtClean="0">
                <a:latin typeface="+mn-lt"/>
                <a:ea typeface="微軟正黑體" pitchFamily="34" charset="-120"/>
              </a:rPr>
              <a:t>Relatively lower total cost of ownership, compared to workstations.</a:t>
            </a:r>
          </a:p>
          <a:p>
            <a:pPr marL="176400" indent="-180000">
              <a:spcBef>
                <a:spcPts val="200"/>
              </a:spcBef>
              <a:buFont typeface="Arial"/>
              <a:buChar char="•"/>
            </a:pPr>
            <a:r>
              <a:rPr lang="en-US" altLang="zh-TW" b="1" dirty="0" smtClean="0">
                <a:latin typeface="+mn-lt"/>
                <a:ea typeface="微軟正黑體" pitchFamily="34" charset="-120"/>
              </a:rPr>
              <a:t>One time cost against complex billing model of public cloud platforms.</a:t>
            </a:r>
          </a:p>
          <a:p>
            <a:pPr marL="176400" indent="-180000">
              <a:spcBef>
                <a:spcPts val="200"/>
              </a:spcBef>
              <a:buFont typeface="Arial"/>
              <a:buChar char="•"/>
            </a:pPr>
            <a:r>
              <a:rPr lang="en-US" altLang="zh-TW" b="1" dirty="0" smtClean="0">
                <a:latin typeface="+mn-lt"/>
                <a:ea typeface="微軟正黑體" pitchFamily="34" charset="-120"/>
              </a:rPr>
              <a:t>Higher cost efficiency with QNAP NAS.</a:t>
            </a:r>
          </a:p>
        </p:txBody>
      </p:sp>
      <p:sp>
        <p:nvSpPr>
          <p:cNvPr id="12" name="矩形 11"/>
          <p:cNvSpPr/>
          <p:nvPr/>
        </p:nvSpPr>
        <p:spPr>
          <a:xfrm>
            <a:off x="4679772" y="1077388"/>
            <a:ext cx="3949075" cy="704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It's FAST, it's EASY and 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It's </a:t>
            </a:r>
            <a:r>
              <a:rPr lang="en-US" sz="2000" b="1" dirty="0" err="1" smtClean="0">
                <a:solidFill>
                  <a:srgbClr val="FF0000"/>
                </a:solidFill>
              </a:rPr>
              <a:t>QuAI</a:t>
            </a:r>
            <a:endParaRPr lang="en-US" altLang="zh-TW" sz="2000" b="1" dirty="0">
              <a:solidFill>
                <a:srgbClr val="FF0000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486586" y="1851813"/>
            <a:ext cx="4336257" cy="1436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400" indent="-180000">
              <a:spcBef>
                <a:spcPts val="200"/>
              </a:spcBef>
              <a:buFont typeface="Arial"/>
              <a:buChar char="•"/>
            </a:pPr>
            <a:r>
              <a:rPr lang="en-US" altLang="zh-TW" b="1" dirty="0" err="1" smtClean="0">
                <a:latin typeface="+mn-lt"/>
                <a:ea typeface="微軟正黑體" pitchFamily="34" charset="-120"/>
              </a:rPr>
              <a:t>QuAI</a:t>
            </a:r>
            <a:r>
              <a:rPr lang="en-US" altLang="zh-TW" b="1" dirty="0" smtClean="0">
                <a:latin typeface="+mn-lt"/>
                <a:ea typeface="微軟正黑體" pitchFamily="34" charset="-120"/>
              </a:rPr>
              <a:t> helps setup AI environment in few quick and easy steps. </a:t>
            </a:r>
          </a:p>
          <a:p>
            <a:pPr marL="176400" indent="-180000">
              <a:spcBef>
                <a:spcPts val="200"/>
              </a:spcBef>
              <a:buFont typeface="Arial"/>
              <a:buChar char="•"/>
            </a:pPr>
            <a:r>
              <a:rPr lang="en-US" altLang="zh-TW" b="1" dirty="0" smtClean="0">
                <a:latin typeface="+mn-lt"/>
                <a:ea typeface="微軟正黑體" pitchFamily="34" charset="-120"/>
              </a:rPr>
              <a:t>Provides an advanced wizard for quick GPU configurations.</a:t>
            </a:r>
          </a:p>
          <a:p>
            <a:pPr marL="176400" indent="-180000">
              <a:spcBef>
                <a:spcPts val="200"/>
              </a:spcBef>
              <a:buFont typeface="Arial"/>
              <a:buChar char="•"/>
            </a:pPr>
            <a:r>
              <a:rPr lang="en-US" altLang="zh-TW" b="1" dirty="0" smtClean="0">
                <a:latin typeface="+mn-lt"/>
                <a:ea typeface="微軟正黑體" pitchFamily="34" charset="-120"/>
              </a:rPr>
              <a:t>It takes just few minutes, against few hours on workstations.</a:t>
            </a: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52565" y="2876550"/>
            <a:ext cx="1560744" cy="18115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4408" y="214296"/>
            <a:ext cx="8648296" cy="785818"/>
          </a:xfrm>
        </p:spPr>
        <p:txBody>
          <a:bodyPr/>
          <a:lstStyle/>
          <a:p>
            <a:r>
              <a:rPr lang="en-US" dirty="0" smtClean="0"/>
              <a:t>Why QNAP NAS for AI ?</a:t>
            </a:r>
            <a:endParaRPr lang="en-US" dirty="0"/>
          </a:p>
        </p:txBody>
      </p:sp>
      <p:pic>
        <p:nvPicPr>
          <p:cNvPr id="7" name="Picture 6" descr="Image result for Huge Data"/>
          <p:cNvPicPr>
            <a:picLocks noChangeAspect="1" noChangeArrowheads="1"/>
          </p:cNvPicPr>
          <p:nvPr/>
        </p:nvPicPr>
        <p:blipFill>
          <a:blip r:embed="rId2"/>
          <a:srcRect l="9273" t="6509" r="9529" b="5994"/>
          <a:stretch>
            <a:fillRect/>
          </a:stretch>
        </p:blipFill>
        <p:spPr bwMode="auto">
          <a:xfrm>
            <a:off x="4886162" y="1710254"/>
            <a:ext cx="3904978" cy="3272943"/>
          </a:xfrm>
          <a:prstGeom prst="rect">
            <a:avLst/>
          </a:prstGeom>
          <a:noFill/>
        </p:spPr>
      </p:pic>
      <p:pic>
        <p:nvPicPr>
          <p:cNvPr id="8" name="Picture 4" descr="Storage Overvi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2195" y="2974673"/>
            <a:ext cx="3459872" cy="1946178"/>
          </a:xfrm>
          <a:prstGeom prst="roundRect">
            <a:avLst>
              <a:gd name="adj" fmla="val 171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矩形 8"/>
          <p:cNvSpPr/>
          <p:nvPr/>
        </p:nvSpPr>
        <p:spPr>
          <a:xfrm>
            <a:off x="274988" y="991012"/>
            <a:ext cx="55161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b="1" dirty="0" smtClean="0">
                <a:solidFill>
                  <a:srgbClr val="FF0000"/>
                </a:solidFill>
                <a:latin typeface="+mj-lt"/>
                <a:ea typeface="微軟正黑體"/>
                <a:cs typeface="微軟正黑體"/>
              </a:rPr>
              <a:t>Designed to manage huge data</a:t>
            </a:r>
            <a:endParaRPr lang="en-US" altLang="zh-TW" sz="2000" b="1" dirty="0">
              <a:solidFill>
                <a:srgbClr val="FF0000"/>
              </a:solidFill>
              <a:latin typeface="+mj-lt"/>
              <a:ea typeface="微軟正黑體"/>
              <a:cs typeface="微軟正黑體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74988" y="1452677"/>
            <a:ext cx="6370511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400" indent="-180000">
              <a:spcBef>
                <a:spcPts val="200"/>
              </a:spcBef>
              <a:buFont typeface="Arial"/>
              <a:buChar char="•"/>
            </a:pPr>
            <a:r>
              <a:rPr lang="en-US" altLang="zh-TW" sz="1600" b="1" dirty="0" smtClean="0">
                <a:latin typeface="+mn-lt"/>
                <a:ea typeface="微軟正黑體" pitchFamily="34" charset="-120"/>
              </a:rPr>
              <a:t>Unique and most sophisticated storage management capabilities with new </a:t>
            </a:r>
            <a:r>
              <a:rPr lang="en-US" altLang="zh-TW" sz="1600" b="1" dirty="0" smtClean="0">
                <a:solidFill>
                  <a:srgbClr val="FF0000"/>
                </a:solidFill>
                <a:latin typeface="+mn-lt"/>
                <a:ea typeface="微軟正黑體" pitchFamily="34" charset="-120"/>
              </a:rPr>
              <a:t>Storage and Snapshots Manager</a:t>
            </a:r>
            <a:r>
              <a:rPr lang="en-US" altLang="zh-TW" sz="1600" b="1" dirty="0" smtClean="0">
                <a:latin typeface="+mn-lt"/>
                <a:ea typeface="微軟正黑體" pitchFamily="34" charset="-120"/>
              </a:rPr>
              <a:t>.</a:t>
            </a:r>
          </a:p>
          <a:p>
            <a:pPr marL="176400" indent="-180000">
              <a:spcBef>
                <a:spcPts val="200"/>
              </a:spcBef>
              <a:buFont typeface="Arial"/>
              <a:buChar char="•"/>
            </a:pPr>
            <a:r>
              <a:rPr lang="en-US" altLang="zh-TW" sz="1600" b="1" dirty="0" smtClean="0">
                <a:latin typeface="+mn-lt"/>
                <a:ea typeface="微軟正黑體" pitchFamily="34" charset="-120"/>
              </a:rPr>
              <a:t>Provides almost unlimited storage.</a:t>
            </a:r>
          </a:p>
          <a:p>
            <a:pPr marL="176400" indent="-180000">
              <a:spcBef>
                <a:spcPts val="200"/>
              </a:spcBef>
              <a:buFont typeface="Arial"/>
              <a:buChar char="•"/>
            </a:pPr>
            <a:r>
              <a:rPr lang="en-US" altLang="zh-TW" sz="1600" b="1" dirty="0" err="1" smtClean="0">
                <a:solidFill>
                  <a:srgbClr val="FF0000"/>
                </a:solidFill>
                <a:latin typeface="+mn-lt"/>
                <a:ea typeface="微軟正黑體" pitchFamily="34" charset="-120"/>
              </a:rPr>
              <a:t>Qtier</a:t>
            </a:r>
            <a:r>
              <a:rPr lang="en-US" altLang="zh-TW" sz="1600" b="1" dirty="0" smtClean="0">
                <a:latin typeface="+mn-lt"/>
                <a:ea typeface="微軟正黑體" pitchFamily="34" charset="-120"/>
              </a:rPr>
              <a:t> identifies hot and cold data through self-learning based on data access frequencies.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D:\工作進行中\20170911直播母版16比9\各場PPT元素\20171226\直播20171226_QuIA\高速-01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464943" y="2415195"/>
            <a:ext cx="1418070" cy="11343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5190" y="214296"/>
            <a:ext cx="8648296" cy="785818"/>
          </a:xfrm>
        </p:spPr>
        <p:txBody>
          <a:bodyPr/>
          <a:lstStyle/>
          <a:p>
            <a:r>
              <a:rPr lang="en-US" dirty="0" smtClean="0"/>
              <a:t>Why QNAP NAS for AI ?</a:t>
            </a:r>
            <a:endParaRPr lang="en-US" dirty="0"/>
          </a:p>
        </p:txBody>
      </p:sp>
      <p:sp>
        <p:nvSpPr>
          <p:cNvPr id="55298" name="AutoShape 2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00" name="AutoShape 4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02" name="AutoShape 6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06" name="AutoShape 10" descr="Image result for Securit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矩形 29"/>
          <p:cNvSpPr/>
          <p:nvPr/>
        </p:nvSpPr>
        <p:spPr>
          <a:xfrm>
            <a:off x="314743" y="1802906"/>
            <a:ext cx="2944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 smtClean="0">
                <a:solidFill>
                  <a:srgbClr val="FF0000"/>
                </a:solidFill>
                <a:latin typeface="+mn-lt"/>
                <a:ea typeface="微軟正黑體"/>
                <a:cs typeface="微軟正黑體"/>
              </a:rPr>
              <a:t>High IOPS</a:t>
            </a:r>
            <a:endParaRPr lang="en-US" altLang="zh-TW" sz="2400" b="1" dirty="0">
              <a:solidFill>
                <a:srgbClr val="FF0000"/>
              </a:solidFill>
              <a:latin typeface="+mn-lt"/>
              <a:ea typeface="微軟正黑體"/>
              <a:cs typeface="微軟正黑體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305234" y="2315643"/>
            <a:ext cx="3746318" cy="1250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spcBef>
                <a:spcPts val="200"/>
              </a:spcBef>
            </a:pPr>
            <a:r>
              <a:rPr lang="en-US" altLang="zh-TW" sz="1600" b="1" dirty="0" smtClean="0">
                <a:solidFill>
                  <a:schemeClr val="tx1"/>
                </a:solidFill>
                <a:latin typeface="+mn-lt"/>
                <a:ea typeface="微軟正黑體" pitchFamily="34" charset="-120"/>
              </a:rPr>
              <a:t>Accelerate IOPS performance for your IOPS-intensive AI applications with QNAP’s  SSD cache technology.</a:t>
            </a:r>
          </a:p>
          <a:p>
            <a:pPr lvl="0">
              <a:spcBef>
                <a:spcPts val="200"/>
              </a:spcBef>
            </a:pPr>
            <a:endParaRPr lang="zh-TW" altLang="en-US" sz="1600" b="1" dirty="0">
              <a:solidFill>
                <a:schemeClr val="tx1"/>
              </a:solidFill>
              <a:latin typeface="+mn-lt"/>
              <a:ea typeface="微軟正黑體" pitchFamily="34" charset="-120"/>
            </a:endParaRPr>
          </a:p>
        </p:txBody>
      </p:sp>
      <p:grpSp>
        <p:nvGrpSpPr>
          <p:cNvPr id="32" name="群組 31"/>
          <p:cNvGrpSpPr/>
          <p:nvPr/>
        </p:nvGrpSpPr>
        <p:grpSpPr>
          <a:xfrm>
            <a:off x="4566427" y="1037976"/>
            <a:ext cx="1484988" cy="649186"/>
            <a:chOff x="7330056" y="2231020"/>
            <a:chExt cx="1484988" cy="649186"/>
          </a:xfrm>
        </p:grpSpPr>
        <p:sp>
          <p:nvSpPr>
            <p:cNvPr id="33" name="矩形 32"/>
            <p:cNvSpPr/>
            <p:nvPr/>
          </p:nvSpPr>
          <p:spPr>
            <a:xfrm>
              <a:off x="7330056" y="2231020"/>
              <a:ext cx="103971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  <a:ea typeface="微軟正黑體"/>
                  <a:cs typeface="微軟正黑體"/>
                </a:rPr>
                <a:t>SSDs</a:t>
              </a:r>
              <a:endParaRPr lang="en-US" altLang="zh-TW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微軟正黑體"/>
                <a:cs typeface="微軟正黑體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7330056" y="2572429"/>
              <a:ext cx="148498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dirty="0" smtClean="0">
                  <a:solidFill>
                    <a:srgbClr val="C00000"/>
                  </a:solidFill>
                  <a:latin typeface="+mn-lt"/>
                  <a:ea typeface="微軟正黑體"/>
                  <a:cs typeface="微軟正黑體"/>
                </a:rPr>
                <a:t>Hot Data</a:t>
              </a:r>
              <a:endParaRPr lang="en-US" altLang="zh-TW" dirty="0">
                <a:solidFill>
                  <a:srgbClr val="C00000"/>
                </a:solidFill>
                <a:latin typeface="+mn-lt"/>
                <a:ea typeface="微軟正黑體"/>
                <a:cs typeface="微軟正黑體"/>
              </a:endParaRPr>
            </a:p>
          </p:txBody>
        </p:sp>
      </p:grpSp>
      <p:grpSp>
        <p:nvGrpSpPr>
          <p:cNvPr id="35" name="群組 34"/>
          <p:cNvGrpSpPr/>
          <p:nvPr/>
        </p:nvGrpSpPr>
        <p:grpSpPr>
          <a:xfrm>
            <a:off x="6559675" y="1015672"/>
            <a:ext cx="1484988" cy="641789"/>
            <a:chOff x="7330056" y="1579694"/>
            <a:chExt cx="1484988" cy="641789"/>
          </a:xfrm>
        </p:grpSpPr>
        <p:sp>
          <p:nvSpPr>
            <p:cNvPr id="36" name="矩形 35"/>
            <p:cNvSpPr/>
            <p:nvPr/>
          </p:nvSpPr>
          <p:spPr>
            <a:xfrm>
              <a:off x="7330056" y="1579694"/>
              <a:ext cx="103971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  <a:ea typeface="微軟正黑體"/>
                  <a:cs typeface="微軟正黑體"/>
                </a:rPr>
                <a:t>HDDs</a:t>
              </a:r>
              <a:endParaRPr lang="en-US" altLang="zh-TW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微軟正黑體"/>
                <a:cs typeface="微軟正黑體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7330056" y="1913706"/>
              <a:ext cx="148498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dirty="0" smtClean="0">
                  <a:solidFill>
                    <a:srgbClr val="0070C0"/>
                  </a:solidFill>
                  <a:latin typeface="+mn-lt"/>
                  <a:ea typeface="微軟正黑體"/>
                  <a:cs typeface="微軟正黑體"/>
                </a:rPr>
                <a:t>Cold Data</a:t>
              </a:r>
              <a:endParaRPr lang="en-US" altLang="zh-TW" dirty="0">
                <a:solidFill>
                  <a:srgbClr val="0070C0"/>
                </a:solidFill>
                <a:latin typeface="+mn-lt"/>
                <a:ea typeface="微軟正黑體"/>
                <a:cs typeface="微軟正黑體"/>
              </a:endParaRPr>
            </a:p>
          </p:txBody>
        </p:sp>
      </p:grpSp>
      <p:grpSp>
        <p:nvGrpSpPr>
          <p:cNvPr id="38" name="群組 37"/>
          <p:cNvGrpSpPr/>
          <p:nvPr/>
        </p:nvGrpSpPr>
        <p:grpSpPr>
          <a:xfrm>
            <a:off x="3819652" y="1713784"/>
            <a:ext cx="3968092" cy="2480056"/>
            <a:chOff x="3888305" y="2381527"/>
            <a:chExt cx="3174604" cy="1984127"/>
          </a:xfrm>
        </p:grpSpPr>
        <p:pic>
          <p:nvPicPr>
            <p:cNvPr id="39" name="Picture 2" descr="C:\Users\Coco Chiang\Desktop\暫存\新增資料夾\TS-1277_Front 拷貝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88305" y="2381527"/>
              <a:ext cx="3174604" cy="1984127"/>
            </a:xfrm>
            <a:prstGeom prst="rect">
              <a:avLst/>
            </a:prstGeom>
            <a:noFill/>
          </p:spPr>
        </p:pic>
        <p:sp>
          <p:nvSpPr>
            <p:cNvPr id="40" name="矩形 39"/>
            <p:cNvSpPr/>
            <p:nvPr/>
          </p:nvSpPr>
          <p:spPr>
            <a:xfrm>
              <a:off x="4106588" y="2688888"/>
              <a:ext cx="1201971" cy="348397"/>
            </a:xfrm>
            <a:prstGeom prst="rect">
              <a:avLst/>
            </a:prstGeom>
            <a:solidFill>
              <a:schemeClr val="accent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1" name="矩形 40"/>
            <p:cNvSpPr/>
            <p:nvPr/>
          </p:nvSpPr>
          <p:spPr>
            <a:xfrm>
              <a:off x="4133353" y="3137913"/>
              <a:ext cx="1991670" cy="893506"/>
            </a:xfrm>
            <a:prstGeom prst="rect">
              <a:avLst/>
            </a:prstGeom>
            <a:solidFill>
              <a:srgbClr val="00B0F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cxnSp>
        <p:nvCxnSpPr>
          <p:cNvPr id="42" name="直線接點 41"/>
          <p:cNvCxnSpPr/>
          <p:nvPr/>
        </p:nvCxnSpPr>
        <p:spPr>
          <a:xfrm rot="16200000" flipV="1">
            <a:off x="5752722" y="1947514"/>
            <a:ext cx="1615796" cy="13041"/>
          </a:xfrm>
          <a:prstGeom prst="line">
            <a:avLst/>
          </a:prstGeom>
          <a:ln w="12700">
            <a:solidFill>
              <a:srgbClr val="0070C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橢圓 42"/>
          <p:cNvSpPr/>
          <p:nvPr/>
        </p:nvSpPr>
        <p:spPr>
          <a:xfrm>
            <a:off x="6487092" y="2671922"/>
            <a:ext cx="170370" cy="17037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橢圓 43"/>
          <p:cNvSpPr/>
          <p:nvPr/>
        </p:nvSpPr>
        <p:spPr>
          <a:xfrm>
            <a:off x="4491469" y="2000117"/>
            <a:ext cx="170370" cy="17037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5" name="直線接點 44"/>
          <p:cNvCxnSpPr/>
          <p:nvPr/>
        </p:nvCxnSpPr>
        <p:spPr>
          <a:xfrm rot="5400000" flipH="1" flipV="1">
            <a:off x="4136951" y="1598707"/>
            <a:ext cx="879533" cy="1588"/>
          </a:xfrm>
          <a:prstGeom prst="line">
            <a:avLst/>
          </a:prstGeom>
          <a:ln w="12700">
            <a:solidFill>
              <a:srgbClr val="FF00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5581" y="214296"/>
            <a:ext cx="8648296" cy="785818"/>
          </a:xfrm>
        </p:spPr>
        <p:txBody>
          <a:bodyPr/>
          <a:lstStyle/>
          <a:p>
            <a:r>
              <a:rPr lang="en-US" dirty="0" smtClean="0"/>
              <a:t>Why QNAP NAS for AI?</a:t>
            </a:r>
            <a:endParaRPr lang="en-US" dirty="0"/>
          </a:p>
        </p:txBody>
      </p:sp>
      <p:sp>
        <p:nvSpPr>
          <p:cNvPr id="55298" name="AutoShape 2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00" name="AutoShape 4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02" name="AutoShape 6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 Placeholder 1"/>
          <p:cNvSpPr txBox="1">
            <a:spLocks/>
          </p:cNvSpPr>
          <p:nvPr/>
        </p:nvSpPr>
        <p:spPr>
          <a:xfrm>
            <a:off x="284185" y="1173600"/>
            <a:ext cx="4948503" cy="59080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/>
          <a:p>
            <a:pPr indent="-101600">
              <a:spcBef>
                <a:spcPts val="400"/>
              </a:spcBef>
              <a:buClr>
                <a:srgbClr val="002060"/>
              </a:buClr>
              <a:buSzPct val="100000"/>
            </a:pPr>
            <a:r>
              <a:rPr lang="en-US" sz="2000" b="1" dirty="0" smtClean="0">
                <a:solidFill>
                  <a:srgbClr val="FF0000"/>
                </a:solidFill>
              </a:rPr>
              <a:t>Multiple layers of data protection</a:t>
            </a:r>
          </a:p>
        </p:txBody>
      </p:sp>
      <p:sp>
        <p:nvSpPr>
          <p:cNvPr id="55306" name="AutoShape 10" descr="Image result for Securit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Shape 87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4786078" y="1000114"/>
            <a:ext cx="3923490" cy="382745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矩形 13"/>
          <p:cNvSpPr/>
          <p:nvPr/>
        </p:nvSpPr>
        <p:spPr>
          <a:xfrm>
            <a:off x="284185" y="1700011"/>
            <a:ext cx="457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101600">
              <a:spcBef>
                <a:spcPts val="400"/>
              </a:spcBef>
              <a:buClr>
                <a:srgbClr val="002060"/>
              </a:buClr>
              <a:buSzPct val="100000"/>
            </a:pPr>
            <a:r>
              <a:rPr lang="en-US" sz="1600" b="1" dirty="0" smtClean="0"/>
              <a:t>Built on the security first principal to minimize the risk of data breaches with multiple data protection mechanisms, and user privilege controls.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6754" y="214296"/>
            <a:ext cx="8648296" cy="785818"/>
          </a:xfrm>
        </p:spPr>
        <p:txBody>
          <a:bodyPr/>
          <a:lstStyle/>
          <a:p>
            <a:r>
              <a:rPr lang="en-US" dirty="0" smtClean="0"/>
              <a:t>Why QNAP NAS for AI?</a:t>
            </a:r>
            <a:endParaRPr lang="en-US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45654" y="891103"/>
            <a:ext cx="4271244" cy="4026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矩形 6"/>
          <p:cNvSpPr/>
          <p:nvPr/>
        </p:nvSpPr>
        <p:spPr>
          <a:xfrm>
            <a:off x="238329" y="1142227"/>
            <a:ext cx="15856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 smtClean="0">
                <a:solidFill>
                  <a:srgbClr val="FF0000"/>
                </a:solidFill>
              </a:rPr>
              <a:t>QTS 4.3.4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Text Placeholder 1"/>
          <p:cNvSpPr txBox="1">
            <a:spLocks/>
          </p:cNvSpPr>
          <p:nvPr/>
        </p:nvSpPr>
        <p:spPr>
          <a:xfrm>
            <a:off x="238330" y="1712889"/>
            <a:ext cx="4823068" cy="15335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/>
          <a:p>
            <a:pPr marR="0" lvl="0" indent="-101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QNAP NAS with 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QTS</a:t>
            </a:r>
            <a:r>
              <a:rPr lang="en-US" sz="1600" b="1" dirty="0" smtClean="0">
                <a:solidFill>
                  <a:srgbClr val="262626"/>
                </a:solidFill>
              </a:rPr>
              <a:t>,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the most stable, robust,</a:t>
            </a:r>
            <a:r>
              <a:rPr kumimoji="0" lang="en-US" sz="16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comprehensive and 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Intelligent operating system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is a strong foundation for your AI applications and training frameworks.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5190" y="214296"/>
            <a:ext cx="8648296" cy="785818"/>
          </a:xfrm>
        </p:spPr>
        <p:txBody>
          <a:bodyPr/>
          <a:lstStyle/>
          <a:p>
            <a:r>
              <a:rPr lang="en-US" dirty="0" smtClean="0"/>
              <a:t>Why QNAP NAS for AI?</a:t>
            </a:r>
            <a:endParaRPr lang="en-US" dirty="0"/>
          </a:p>
        </p:txBody>
      </p:sp>
      <p:sp>
        <p:nvSpPr>
          <p:cNvPr id="55298" name="AutoShape 2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00" name="AutoShape 4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02" name="AutoShape 6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 Placeholder 1"/>
          <p:cNvSpPr txBox="1">
            <a:spLocks/>
          </p:cNvSpPr>
          <p:nvPr/>
        </p:nvSpPr>
        <p:spPr>
          <a:xfrm>
            <a:off x="0" y="1065904"/>
            <a:ext cx="8824942" cy="106570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/>
          <a:p>
            <a:pPr marL="342900" marR="0" lvl="0" indent="-101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Availability of Huge Training Data: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01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Leverage</a:t>
            </a:r>
            <a:r>
              <a:rPr kumimoji="0" lang="en-US" sz="1600" b="1" i="0" u="none" strike="noStrike" kern="0" cap="none" spc="0" normalizeH="0" noProof="0" dirty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huge and diverse data which is readily available from huge range of  </a:t>
            </a:r>
          </a:p>
          <a:p>
            <a:pPr marL="342900" marR="0" lvl="0" indent="-101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noProof="0" dirty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QNAP NAS applications to train your AI Models.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06" name="AutoShape 10" descr="Image result for Securit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044635" y="2350547"/>
            <a:ext cx="2654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accent5">
                    <a:lumMod val="50000"/>
                  </a:schemeClr>
                </a:solidFill>
              </a:rPr>
              <a:t>QuAI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 Deep Learning Model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044635" y="2658324"/>
            <a:ext cx="2722936" cy="2242129"/>
          </a:xfrm>
          <a:prstGeom prst="rect">
            <a:avLst/>
          </a:prstGeom>
          <a:noFill/>
        </p:spPr>
      </p:pic>
      <p:grpSp>
        <p:nvGrpSpPr>
          <p:cNvPr id="20" name="群組 19"/>
          <p:cNvGrpSpPr/>
          <p:nvPr/>
        </p:nvGrpSpPr>
        <p:grpSpPr>
          <a:xfrm>
            <a:off x="1952505" y="2247516"/>
            <a:ext cx="1624602" cy="2360798"/>
            <a:chOff x="3172770" y="1295533"/>
            <a:chExt cx="1587493" cy="2306873"/>
          </a:xfrm>
        </p:grpSpPr>
        <p:pic>
          <p:nvPicPr>
            <p:cNvPr id="21" name="圖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72770" y="1295533"/>
              <a:ext cx="668582" cy="668582"/>
            </a:xfrm>
            <a:prstGeom prst="rect">
              <a:avLst/>
            </a:prstGeom>
          </p:spPr>
        </p:pic>
        <p:pic>
          <p:nvPicPr>
            <p:cNvPr id="22" name="圖片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51644" y="1295533"/>
              <a:ext cx="708619" cy="708619"/>
            </a:xfrm>
            <a:prstGeom prst="rect">
              <a:avLst/>
            </a:prstGeom>
          </p:spPr>
        </p:pic>
        <p:pic>
          <p:nvPicPr>
            <p:cNvPr id="23" name="Picture 2" descr="Image result for photo station QNAP icon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172770" y="2123833"/>
              <a:ext cx="668582" cy="668582"/>
            </a:xfrm>
            <a:prstGeom prst="rect">
              <a:avLst/>
            </a:prstGeom>
            <a:noFill/>
          </p:spPr>
        </p:pic>
        <p:pic>
          <p:nvPicPr>
            <p:cNvPr id="24" name="Picture 4" descr="Related image"/>
            <p:cNvPicPr>
              <a:picLocks noChangeAspect="1" noChangeArrowheads="1"/>
            </p:cNvPicPr>
            <p:nvPr/>
          </p:nvPicPr>
          <p:blipFill>
            <a:blip r:embed="rId6"/>
            <a:stretch>
              <a:fillRect/>
            </a:stretch>
          </p:blipFill>
          <p:spPr bwMode="auto">
            <a:xfrm>
              <a:off x="4051644" y="2106155"/>
              <a:ext cx="671158" cy="671158"/>
            </a:xfrm>
            <a:prstGeom prst="roundRect">
              <a:avLst/>
            </a:prstGeom>
            <a:noFill/>
          </p:spPr>
        </p:pic>
        <p:pic>
          <p:nvPicPr>
            <p:cNvPr id="25" name="Picture 6" descr="D:\QRM+\v2\v2_160506_原始路徑\icon\Qpulse\qpulse_100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172770" y="2933824"/>
              <a:ext cx="668582" cy="668582"/>
            </a:xfrm>
            <a:prstGeom prst="rect">
              <a:avLst/>
            </a:prstGeom>
            <a:noFill/>
          </p:spPr>
        </p:pic>
        <p:pic>
          <p:nvPicPr>
            <p:cNvPr id="26" name="Picture 7"/>
            <p:cNvPicPr>
              <a:picLocks noChangeAspect="1" noChangeArrowheads="1"/>
            </p:cNvPicPr>
            <p:nvPr/>
          </p:nvPicPr>
          <p:blipFill>
            <a:blip r:embed="rId8"/>
            <a:stretch>
              <a:fillRect/>
            </a:stretch>
          </p:blipFill>
          <p:spPr bwMode="auto">
            <a:xfrm>
              <a:off x="4081843" y="2933824"/>
              <a:ext cx="668582" cy="668582"/>
            </a:xfrm>
            <a:prstGeom prst="roundRect">
              <a:avLst>
                <a:gd name="adj" fmla="val 19523"/>
              </a:avLst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7" name="Right Arrow 16"/>
          <p:cNvSpPr/>
          <p:nvPr/>
        </p:nvSpPr>
        <p:spPr>
          <a:xfrm>
            <a:off x="3810086" y="3325069"/>
            <a:ext cx="1061020" cy="410892"/>
          </a:xfrm>
          <a:prstGeom prst="rightArrow">
            <a:avLst/>
          </a:prstGeom>
          <a:solidFill>
            <a:srgbClr val="5B88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6"/>
          <p:cNvGraphicFramePr/>
          <p:nvPr>
            <p:extLst>
              <p:ext uri="{D42A27DB-BD31-4B8C-83A1-F6EECF244321}">
                <p14:modId xmlns:p14="http://schemas.microsoft.com/office/powerpoint/2010/main" xmlns="" val="4061759668"/>
              </p:ext>
            </p:extLst>
          </p:nvPr>
        </p:nvGraphicFramePr>
        <p:xfrm>
          <a:off x="360612" y="387350"/>
          <a:ext cx="8858281" cy="4603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 of </a:t>
            </a:r>
            <a:r>
              <a:rPr lang="en-US" dirty="0" err="1" smtClean="0"/>
              <a:t>QuAI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Supported Models and System Requirements</a:t>
            </a:r>
            <a:endParaRPr lang="en-US" dirty="0"/>
          </a:p>
        </p:txBody>
      </p:sp>
      <p:sp>
        <p:nvSpPr>
          <p:cNvPr id="10" name="剪去對角線角落矩形 9"/>
          <p:cNvSpPr/>
          <p:nvPr/>
        </p:nvSpPr>
        <p:spPr>
          <a:xfrm>
            <a:off x="458595" y="1292380"/>
            <a:ext cx="8364247" cy="685801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accent5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" name="剪去對角線角落矩形 10"/>
          <p:cNvSpPr/>
          <p:nvPr/>
        </p:nvSpPr>
        <p:spPr>
          <a:xfrm>
            <a:off x="2444262" y="1292381"/>
            <a:ext cx="6378582" cy="685801"/>
          </a:xfrm>
          <a:prstGeom prst="snip2DiagRect">
            <a:avLst>
              <a:gd name="adj1" fmla="val 36283"/>
              <a:gd name="adj2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" name="Text Placeholder 1"/>
          <p:cNvSpPr>
            <a:spLocks noGrp="1"/>
          </p:cNvSpPr>
          <p:nvPr>
            <p:ph type="body" idx="1"/>
          </p:nvPr>
        </p:nvSpPr>
        <p:spPr>
          <a:xfrm>
            <a:off x="374375" y="1446270"/>
            <a:ext cx="1876702" cy="531912"/>
          </a:xfrm>
        </p:spPr>
        <p:txBody>
          <a:bodyPr/>
          <a:lstStyle/>
          <a:p>
            <a:pPr>
              <a:buNone/>
            </a:pP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</a:rPr>
              <a:t>TS-x77</a:t>
            </a:r>
          </a:p>
          <a:p>
            <a:pPr>
              <a:buNone/>
            </a:pP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3" name="Rectangle 4"/>
          <p:cNvSpPr/>
          <p:nvPr/>
        </p:nvSpPr>
        <p:spPr>
          <a:xfrm>
            <a:off x="2787163" y="1341525"/>
            <a:ext cx="63568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System Requirements:</a:t>
            </a:r>
            <a:endParaRPr lang="en-US" altLang="zh-TW" sz="1800" b="1" dirty="0" smtClean="0">
              <a:solidFill>
                <a:schemeClr val="bg1"/>
              </a:solidFill>
            </a:endParaRPr>
          </a:p>
          <a:p>
            <a:r>
              <a:rPr lang="en-US" sz="1600" b="1" dirty="0" smtClean="0">
                <a:solidFill>
                  <a:schemeClr val="bg1"/>
                </a:solidFill>
              </a:rPr>
              <a:t>QTS 4.3.4 </a:t>
            </a:r>
            <a:r>
              <a:rPr lang="en-US" altLang="zh-TW" sz="1600" b="1" dirty="0" smtClean="0">
                <a:solidFill>
                  <a:schemeClr val="bg1"/>
                </a:solidFill>
              </a:rPr>
              <a:t>and above;</a:t>
            </a:r>
            <a:r>
              <a:rPr lang="zh-TW" altLang="en-US" sz="1600" b="1" dirty="0" smtClean="0">
                <a:solidFill>
                  <a:schemeClr val="bg1"/>
                </a:solidFill>
              </a:rPr>
              <a:t> </a:t>
            </a:r>
            <a:r>
              <a:rPr lang="en-US" altLang="zh-TW" sz="1600" b="1" dirty="0" smtClean="0">
                <a:solidFill>
                  <a:schemeClr val="bg1"/>
                </a:solidFill>
              </a:rPr>
              <a:t>Container Station v1.8 and above</a:t>
            </a:r>
          </a:p>
        </p:txBody>
      </p:sp>
      <p:sp>
        <p:nvSpPr>
          <p:cNvPr id="14" name="Rectangle 7"/>
          <p:cNvSpPr/>
          <p:nvPr/>
        </p:nvSpPr>
        <p:spPr>
          <a:xfrm>
            <a:off x="414402" y="2064441"/>
            <a:ext cx="30588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Supported Graphics Cards: (TBD)</a:t>
            </a:r>
          </a:p>
        </p:txBody>
      </p:sp>
      <p:sp>
        <p:nvSpPr>
          <p:cNvPr id="15" name="矩形 14"/>
          <p:cNvSpPr/>
          <p:nvPr/>
        </p:nvSpPr>
        <p:spPr>
          <a:xfrm>
            <a:off x="655484" y="1318757"/>
            <a:ext cx="12795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NAS Models </a:t>
            </a:r>
            <a:endParaRPr lang="zh-TW" altLang="en-US" dirty="0">
              <a:solidFill>
                <a:schemeClr val="bg1"/>
              </a:solidFill>
            </a:endParaRPr>
          </a:p>
        </p:txBody>
      </p:sp>
      <p:graphicFrame>
        <p:nvGraphicFramePr>
          <p:cNvPr id="18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10304279"/>
              </p:ext>
            </p:extLst>
          </p:nvPr>
        </p:nvGraphicFramePr>
        <p:xfrm>
          <a:off x="477063" y="2440874"/>
          <a:ext cx="4050316" cy="1957704"/>
        </p:xfrm>
        <a:graphic>
          <a:graphicData uri="http://schemas.openxmlformats.org/drawingml/2006/table">
            <a:tbl>
              <a:tblPr firstRow="1">
                <a:effectLst/>
                <a:tableStyleId>{775DCB02-9BB8-47FD-8907-85C794F793BA}</a:tableStyleId>
              </a:tblPr>
              <a:tblGrid>
                <a:gridCol w="1281655"/>
                <a:gridCol w="2768661"/>
              </a:tblGrid>
              <a:tr h="24320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/>
                        <a:t>Brand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/>
                        <a:t>Model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31859C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/>
                        <a:t>ASUS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u="none" strike="noStrike" dirty="0" smtClean="0"/>
                        <a:t>DUAL-GTX1050-O2G-GAMING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/>
                        <a:t>ASUS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 smtClean="0"/>
                        <a:t>GPH-GTX1050-2G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/>
                        <a:t>ASUS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 smtClean="0"/>
                        <a:t>PH-GTX1050TI-4G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/>
                        <a:t>ASUS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u="none" strike="noStrike" dirty="0" smtClean="0"/>
                        <a:t>PH-GTX1060-3G</a:t>
                      </a:r>
                      <a:endParaRPr lang="en-US" sz="1050" b="0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/>
                        <a:t>EVGA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/>
                        <a:t>GTX1050 2G SC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/>
                        <a:t>EVGA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/>
                        <a:t>GTX1050TI 4G SC GAMING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/>
                        <a:t>EVGA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/>
                        <a:t>GTX1060 6G SC GAMING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/>
                        <a:t>GIGABYTE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/>
                        <a:t>GV-N1050TD5-4GD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/>
                        <a:t>GIGABYTE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/>
                        <a:t>GV-N1070IXOC-8GD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表格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10240862"/>
              </p:ext>
            </p:extLst>
          </p:nvPr>
        </p:nvGraphicFramePr>
        <p:xfrm>
          <a:off x="4698590" y="2429551"/>
          <a:ext cx="4092550" cy="1406037"/>
        </p:xfrm>
        <a:graphic>
          <a:graphicData uri="http://schemas.openxmlformats.org/drawingml/2006/table">
            <a:tbl>
              <a:tblPr firstRow="1">
                <a:effectLst/>
                <a:tableStyleId>{775DCB02-9BB8-47FD-8907-85C794F793BA}</a:tableStyleId>
              </a:tblPr>
              <a:tblGrid>
                <a:gridCol w="1392911"/>
                <a:gridCol w="2699639"/>
              </a:tblGrid>
              <a:tr h="26303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/>
                        <a:t>Brand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/>
                        <a:t>Model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31859C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/>
                        <a:t>MSI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u="none" strike="noStrike" dirty="0" smtClean="0"/>
                        <a:t>GTX1050 TI 4GT LP</a:t>
                      </a:r>
                      <a:endParaRPr lang="en-US" sz="1050" b="0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/>
                        <a:t>MSI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 smtClean="0"/>
                        <a:t>GTX1060 6GT OCV1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/>
                        <a:t>MSI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/>
                        <a:t>GTX1060 AERO ITX 3G OC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/>
                        <a:t>NVIDIA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 err="1" smtClean="0"/>
                        <a:t>Quadro</a:t>
                      </a:r>
                      <a:r>
                        <a:rPr lang="en-US" sz="1050" u="none" strike="noStrike" dirty="0" smtClean="0"/>
                        <a:t> M2000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/>
                        <a:t>NVIDIA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u="none" strike="noStrike" dirty="0" err="1" smtClean="0"/>
                        <a:t>Quadro</a:t>
                      </a:r>
                      <a:r>
                        <a:rPr lang="en-US" sz="1050" u="none" strike="noStrike" dirty="0" smtClean="0"/>
                        <a:t> P2000 5G</a:t>
                      </a:r>
                      <a:endParaRPr lang="en-US" sz="1050" b="0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/>
                        <a:t>NVIDIA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 err="1"/>
                        <a:t>Quadro</a:t>
                      </a:r>
                      <a:r>
                        <a:rPr lang="en-US" sz="1050" u="none" strike="noStrike" dirty="0"/>
                        <a:t> P4000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60"/>
          <p:cNvSpPr/>
          <p:nvPr/>
        </p:nvSpPr>
        <p:spPr>
          <a:xfrm rot="5400000">
            <a:off x="4949410" y="-735006"/>
            <a:ext cx="561901" cy="381797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hape 660"/>
          <p:cNvSpPr/>
          <p:nvPr/>
        </p:nvSpPr>
        <p:spPr>
          <a:xfrm rot="5400000">
            <a:off x="5383700" y="-509544"/>
            <a:ext cx="573210" cy="469786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Shape 660"/>
          <p:cNvSpPr/>
          <p:nvPr/>
        </p:nvSpPr>
        <p:spPr>
          <a:xfrm rot="5400000">
            <a:off x="5524860" y="-77385"/>
            <a:ext cx="899053" cy="546130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Shape 660"/>
          <p:cNvSpPr/>
          <p:nvPr/>
        </p:nvSpPr>
        <p:spPr>
          <a:xfrm rot="5400000">
            <a:off x="5594044" y="918817"/>
            <a:ext cx="574555" cy="511989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Text Placeholder 1"/>
          <p:cNvSpPr>
            <a:spLocks noGrp="1"/>
          </p:cNvSpPr>
          <p:nvPr>
            <p:ph type="body" idx="1"/>
          </p:nvPr>
        </p:nvSpPr>
        <p:spPr>
          <a:xfrm>
            <a:off x="3357531" y="912925"/>
            <a:ext cx="4151830" cy="567401"/>
          </a:xfrm>
        </p:spPr>
        <p:txBody>
          <a:bodyPr/>
          <a:lstStyle/>
          <a:p>
            <a:pPr marL="0" indent="-342900"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Getting Started with </a:t>
            </a:r>
            <a:r>
              <a:rPr lang="en-US" sz="2400" dirty="0" err="1" smtClean="0">
                <a:solidFill>
                  <a:schemeClr val="bg1"/>
                </a:solidFill>
              </a:rPr>
              <a:t>QuAI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  <p:cxnSp>
        <p:nvCxnSpPr>
          <p:cNvPr id="11" name="直線接點 10"/>
          <p:cNvCxnSpPr/>
          <p:nvPr/>
        </p:nvCxnSpPr>
        <p:spPr>
          <a:xfrm rot="5400000" flipH="1" flipV="1">
            <a:off x="2012838" y="2232097"/>
            <a:ext cx="2617073" cy="1588"/>
          </a:xfrm>
          <a:prstGeom prst="line">
            <a:avLst/>
          </a:prstGeom>
          <a:ln w="19050" cmpd="sng">
            <a:solidFill>
              <a:srgbClr val="21596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剪去對角線角落矩形 11"/>
          <p:cNvSpPr/>
          <p:nvPr/>
        </p:nvSpPr>
        <p:spPr>
          <a:xfrm>
            <a:off x="3243734" y="870808"/>
            <a:ext cx="77641" cy="584123"/>
          </a:xfrm>
          <a:prstGeom prst="snip2DiagRect">
            <a:avLst/>
          </a:prstGeom>
          <a:solidFill>
            <a:schemeClr val="accent5">
              <a:lumMod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3" name="剪去對角線角落矩形 12"/>
          <p:cNvSpPr/>
          <p:nvPr/>
        </p:nvSpPr>
        <p:spPr>
          <a:xfrm>
            <a:off x="3243734" y="1541870"/>
            <a:ext cx="77641" cy="584123"/>
          </a:xfrm>
          <a:prstGeom prst="snip2DiagRect">
            <a:avLst/>
          </a:prstGeom>
          <a:solidFill>
            <a:schemeClr val="accent5">
              <a:lumMod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4" name="剪去對角線角落矩形 13"/>
          <p:cNvSpPr/>
          <p:nvPr/>
        </p:nvSpPr>
        <p:spPr>
          <a:xfrm>
            <a:off x="3243734" y="2186914"/>
            <a:ext cx="77641" cy="915877"/>
          </a:xfrm>
          <a:prstGeom prst="snip2DiagRect">
            <a:avLst/>
          </a:prstGeom>
          <a:solidFill>
            <a:schemeClr val="accent5">
              <a:lumMod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5" name="剪去對角線角落矩形 14"/>
          <p:cNvSpPr/>
          <p:nvPr/>
        </p:nvSpPr>
        <p:spPr>
          <a:xfrm>
            <a:off x="3243734" y="3181919"/>
            <a:ext cx="77641" cy="584123"/>
          </a:xfrm>
          <a:prstGeom prst="snip2DiagRect">
            <a:avLst/>
          </a:prstGeom>
          <a:solidFill>
            <a:schemeClr val="accent5">
              <a:lumMod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16" name="Shape 613" descr="D:\Fullppt\005-PNG이미지\모니터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2298" y="1726537"/>
            <a:ext cx="2486804" cy="193142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 2"/>
          <p:cNvSpPr>
            <a:spLocks noGrp="1"/>
          </p:cNvSpPr>
          <p:nvPr>
            <p:ph type="title"/>
          </p:nvPr>
        </p:nvSpPr>
        <p:spPr>
          <a:xfrm>
            <a:off x="1256724" y="2155635"/>
            <a:ext cx="1303850" cy="536612"/>
          </a:xfrm>
        </p:spPr>
        <p:txBody>
          <a:bodyPr/>
          <a:lstStyle/>
          <a:p>
            <a:pPr algn="l"/>
            <a:r>
              <a:rPr lang="en-US" sz="2800" b="0" dirty="0" smtClean="0">
                <a:solidFill>
                  <a:schemeClr val="bg1"/>
                </a:solidFill>
                <a:latin typeface="+mj-lt"/>
              </a:rPr>
              <a:t>Demo</a:t>
            </a:r>
            <a:endParaRPr lang="en-US" sz="2800" b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 Placeholder 1"/>
          <p:cNvSpPr txBox="1">
            <a:spLocks/>
          </p:cNvSpPr>
          <p:nvPr/>
        </p:nvSpPr>
        <p:spPr>
          <a:xfrm>
            <a:off x="3421926" y="1557212"/>
            <a:ext cx="5283113" cy="567401"/>
          </a:xfrm>
          <a:prstGeom prst="rect">
            <a:avLst/>
          </a:prstGeom>
          <a:noFill/>
          <a:ln>
            <a:noFill/>
          </a:ln>
        </p:spPr>
        <p:txBody>
          <a:bodyPr wrap="square" lIns="0" tIns="91425" rIns="0" bIns="91425" anchor="t" anchorCtr="0"/>
          <a:lstStyle/>
          <a:p>
            <a:pPr marL="0" indent="-342900"/>
            <a:r>
              <a:rPr lang="en-US" sz="2400" dirty="0" smtClean="0">
                <a:solidFill>
                  <a:schemeClr val="bg1"/>
                </a:solidFill>
              </a:rPr>
              <a:t>Image Classification using </a:t>
            </a:r>
            <a:r>
              <a:rPr lang="en-US" sz="2400" dirty="0" err="1" smtClean="0">
                <a:solidFill>
                  <a:schemeClr val="bg1"/>
                </a:solidFill>
              </a:rPr>
              <a:t>Caffe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325214" y="2227834"/>
            <a:ext cx="55117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-342900"/>
            <a:r>
              <a:rPr lang="en-US" sz="2400" dirty="0" smtClean="0">
                <a:solidFill>
                  <a:schemeClr val="bg1"/>
                </a:solidFill>
              </a:rPr>
              <a:t>Training a handwritten digits predication model using </a:t>
            </a:r>
            <a:r>
              <a:rPr lang="en-US" sz="2400" dirty="0" err="1" smtClean="0">
                <a:solidFill>
                  <a:schemeClr val="bg1"/>
                </a:solidFill>
              </a:rPr>
              <a:t>Tensorflow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0" name="Text Placeholder 1"/>
          <p:cNvSpPr txBox="1">
            <a:spLocks/>
          </p:cNvSpPr>
          <p:nvPr/>
        </p:nvSpPr>
        <p:spPr>
          <a:xfrm>
            <a:off x="3421926" y="3194797"/>
            <a:ext cx="5283113" cy="567401"/>
          </a:xfrm>
          <a:prstGeom prst="rect">
            <a:avLst/>
          </a:prstGeom>
          <a:noFill/>
          <a:ln>
            <a:noFill/>
          </a:ln>
        </p:spPr>
        <p:txBody>
          <a:bodyPr wrap="square" lIns="0" tIns="91425" rIns="0" bIns="91425" anchor="t" anchorCtr="0"/>
          <a:lstStyle/>
          <a:p>
            <a:pPr marL="0" indent="-342900"/>
            <a:r>
              <a:rPr lang="en-US" sz="2400" dirty="0" smtClean="0">
                <a:solidFill>
                  <a:schemeClr val="bg1"/>
                </a:solidFill>
              </a:rPr>
              <a:t>Image Classification using </a:t>
            </a:r>
            <a:r>
              <a:rPr lang="en-US" sz="2400" dirty="0" err="1" smtClean="0">
                <a:solidFill>
                  <a:schemeClr val="bg1"/>
                </a:solidFill>
              </a:rPr>
              <a:t>Caffe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5982237" y="1085093"/>
            <a:ext cx="2888809" cy="3474028"/>
          </a:xfrm>
          <a:prstGeom prst="rect">
            <a:avLst/>
          </a:prstGeom>
          <a:solidFill>
            <a:srgbClr val="54BEC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18" name="矩形 17"/>
          <p:cNvSpPr/>
          <p:nvPr/>
        </p:nvSpPr>
        <p:spPr>
          <a:xfrm>
            <a:off x="3006585" y="1085093"/>
            <a:ext cx="2888809" cy="3474028"/>
          </a:xfrm>
          <a:prstGeom prst="rect">
            <a:avLst/>
          </a:prstGeom>
          <a:solidFill>
            <a:srgbClr val="54BEC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19" name="Shape 28"/>
          <p:cNvSpPr/>
          <p:nvPr/>
        </p:nvSpPr>
        <p:spPr>
          <a:xfrm>
            <a:off x="3171059" y="2139579"/>
            <a:ext cx="2556000" cy="2229146"/>
          </a:xfrm>
          <a:prstGeom prst="roundRect">
            <a:avLst>
              <a:gd name="adj" fmla="val 7213"/>
            </a:avLst>
          </a:prstGeom>
          <a:gradFill>
            <a:gsLst>
              <a:gs pos="0">
                <a:srgbClr val="EAEAEA"/>
              </a:gs>
              <a:gs pos="100000">
                <a:schemeClr val="lt1"/>
              </a:gs>
            </a:gsLst>
            <a:lin ang="8100000" scaled="0"/>
          </a:gradFill>
          <a:ln w="158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42407" y="1085093"/>
            <a:ext cx="2651406" cy="3474028"/>
          </a:xfrm>
          <a:prstGeom prst="rect">
            <a:avLst/>
          </a:prstGeom>
          <a:solidFill>
            <a:srgbClr val="54BEC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1" name="Shape 28"/>
          <p:cNvSpPr/>
          <p:nvPr/>
        </p:nvSpPr>
        <p:spPr>
          <a:xfrm>
            <a:off x="364526" y="2139579"/>
            <a:ext cx="2361372" cy="2229146"/>
          </a:xfrm>
          <a:prstGeom prst="roundRect">
            <a:avLst>
              <a:gd name="adj" fmla="val 7463"/>
            </a:avLst>
          </a:prstGeom>
          <a:gradFill>
            <a:gsLst>
              <a:gs pos="0">
                <a:srgbClr val="EAEAEA"/>
              </a:gs>
              <a:gs pos="100000">
                <a:schemeClr val="lt1"/>
              </a:gs>
            </a:gsLst>
            <a:lin ang="8100000" scaled="0"/>
          </a:gradFill>
          <a:ln w="158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Text Placeholder 1"/>
          <p:cNvSpPr txBox="1">
            <a:spLocks/>
          </p:cNvSpPr>
          <p:nvPr/>
        </p:nvSpPr>
        <p:spPr>
          <a:xfrm>
            <a:off x="177569" y="1336857"/>
            <a:ext cx="2854774" cy="119604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/>
          <a:p>
            <a:pPr marL="241300" marR="0" lvl="0" indent="0" algn="l" defTabSz="914400" rtl="0" eaLnBrk="1" fontAlgn="auto" latinLnBrk="0" hangingPunct="1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AI</a:t>
            </a:r>
          </a:p>
          <a:p>
            <a:pPr marL="24130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Artificial Intelligence</a:t>
            </a:r>
            <a:r>
              <a:rPr kumimoji="0" lang="zh-TW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 </a:t>
            </a:r>
            <a:endParaRPr kumimoji="0" lang="en-US" altLang="zh-TW" sz="1600" b="1" i="0" u="none" strike="noStrike" kern="0" cap="none" spc="0" normalizeH="0" baseline="0" noProof="0" dirty="0" smtClean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23" name="Rectangle 4"/>
          <p:cNvSpPr/>
          <p:nvPr/>
        </p:nvSpPr>
        <p:spPr>
          <a:xfrm>
            <a:off x="6011954" y="1308582"/>
            <a:ext cx="28537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1300"/>
            <a:r>
              <a:rPr lang="en-US" sz="3200" b="1" dirty="0" smtClean="0"/>
              <a:t>DL</a:t>
            </a:r>
          </a:p>
          <a:p>
            <a:pPr marL="241300"/>
            <a:r>
              <a:rPr lang="en-US" altLang="zh-TW" sz="1600" b="1" dirty="0" smtClean="0">
                <a:latin typeface="微軟正黑體" pitchFamily="34" charset="-120"/>
                <a:ea typeface="微軟正黑體" pitchFamily="34" charset="-120"/>
              </a:rPr>
              <a:t>Deep Learning </a:t>
            </a:r>
          </a:p>
        </p:txBody>
      </p:sp>
      <p:sp>
        <p:nvSpPr>
          <p:cNvPr id="24" name="Rectangle 5"/>
          <p:cNvSpPr/>
          <p:nvPr/>
        </p:nvSpPr>
        <p:spPr>
          <a:xfrm>
            <a:off x="2925563" y="1272462"/>
            <a:ext cx="27766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1300"/>
            <a:r>
              <a:rPr lang="en-US" sz="3200" b="1" dirty="0" smtClean="0"/>
              <a:t>ML</a:t>
            </a:r>
          </a:p>
          <a:p>
            <a:pPr marL="241300"/>
            <a:r>
              <a:rPr lang="en-US" altLang="zh-TW" sz="1600" b="1" dirty="0" smtClean="0">
                <a:latin typeface="微軟正黑體" pitchFamily="34" charset="-120"/>
                <a:ea typeface="微軟正黑體" pitchFamily="34" charset="-120"/>
              </a:rPr>
              <a:t>Machine Learning </a:t>
            </a:r>
          </a:p>
        </p:txBody>
      </p:sp>
      <p:pic>
        <p:nvPicPr>
          <p:cNvPr id="25" name="圖片 24" descr="插圖-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20563" y="1176054"/>
            <a:ext cx="761274" cy="699046"/>
          </a:xfrm>
          <a:prstGeom prst="rect">
            <a:avLst/>
          </a:prstGeom>
        </p:spPr>
      </p:pic>
      <p:pic>
        <p:nvPicPr>
          <p:cNvPr id="26" name="圖片 25" descr="插圖-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56915" y="1086387"/>
            <a:ext cx="871006" cy="881264"/>
          </a:xfrm>
          <a:prstGeom prst="rect">
            <a:avLst/>
          </a:prstGeom>
        </p:spPr>
      </p:pic>
      <p:pic>
        <p:nvPicPr>
          <p:cNvPr id="27" name="圖片 26" descr="插圖-0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84698" y="1187271"/>
            <a:ext cx="784661" cy="780380"/>
          </a:xfrm>
          <a:prstGeom prst="rect">
            <a:avLst/>
          </a:prstGeom>
        </p:spPr>
      </p:pic>
      <p:sp>
        <p:nvSpPr>
          <p:cNvPr id="28" name="Shape 28"/>
          <p:cNvSpPr/>
          <p:nvPr/>
        </p:nvSpPr>
        <p:spPr>
          <a:xfrm>
            <a:off x="6214971" y="2139579"/>
            <a:ext cx="2556000" cy="2229146"/>
          </a:xfrm>
          <a:prstGeom prst="roundRect">
            <a:avLst>
              <a:gd name="adj" fmla="val 6963"/>
            </a:avLst>
          </a:prstGeom>
          <a:gradFill>
            <a:gsLst>
              <a:gs pos="0">
                <a:srgbClr val="EAEAEA"/>
              </a:gs>
              <a:gs pos="100000">
                <a:schemeClr val="lt1"/>
              </a:gs>
            </a:gsLst>
            <a:lin ang="8100000" scaled="0"/>
          </a:gradFill>
          <a:ln w="158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AI/ML/DL: the buzzwords…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106478" y="2281248"/>
            <a:ext cx="2556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1300"/>
            <a:r>
              <a:rPr lang="en-US" dirty="0" smtClean="0"/>
              <a:t>Deep Learning is a branch of machine learning that involves layering algorithms in an effort to gain greater understanding of the data. 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2989046" y="2294127"/>
            <a:ext cx="288625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1300"/>
            <a:r>
              <a:rPr lang="en-US" dirty="0" smtClean="0"/>
              <a:t>Machine Learning is a collection of algorithms that can learn from and make predictions based on recorded data, optimize a given utility function under uncertainty, extract hidden structures from data, and classify data into concise descriptions.</a:t>
            </a:r>
          </a:p>
        </p:txBody>
      </p:sp>
      <p:sp>
        <p:nvSpPr>
          <p:cNvPr id="29" name="Rectangle 4"/>
          <p:cNvSpPr/>
          <p:nvPr/>
        </p:nvSpPr>
        <p:spPr>
          <a:xfrm>
            <a:off x="217238" y="2281248"/>
            <a:ext cx="25560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1300"/>
            <a:r>
              <a:rPr lang="en-US" dirty="0" smtClean="0"/>
              <a:t>Artificial intelligence is a branch of science which is into making machines think like humans.</a:t>
            </a:r>
          </a:p>
          <a:p>
            <a:pPr marL="24130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137948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4" name="Shape 1964"/>
          <p:cNvSpPr txBox="1"/>
          <p:nvPr/>
        </p:nvSpPr>
        <p:spPr>
          <a:xfrm>
            <a:off x="2142424" y="2189409"/>
            <a:ext cx="4521200" cy="10874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571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Verdana"/>
              <a:buNone/>
            </a:pPr>
            <a:r>
              <a:rPr lang="en-US" sz="4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710"/>
          <p:cNvSpPr/>
          <p:nvPr/>
        </p:nvSpPr>
        <p:spPr>
          <a:xfrm flipV="1">
            <a:off x="2898584" y="1433944"/>
            <a:ext cx="5254983" cy="75830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Shape 710"/>
          <p:cNvSpPr/>
          <p:nvPr/>
        </p:nvSpPr>
        <p:spPr>
          <a:xfrm flipV="1">
            <a:off x="928662" y="1433944"/>
            <a:ext cx="7224905" cy="758309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5574" y="214296"/>
            <a:ext cx="8988425" cy="785818"/>
          </a:xfrm>
        </p:spPr>
        <p:txBody>
          <a:bodyPr/>
          <a:lstStyle/>
          <a:p>
            <a:r>
              <a:rPr lang="en-US" sz="3200" dirty="0" smtClean="0"/>
              <a:t>Ride the AI wave with "</a:t>
            </a:r>
            <a:r>
              <a:rPr lang="en-US" sz="3200" dirty="0" err="1" smtClean="0"/>
              <a:t>QuAI</a:t>
            </a:r>
            <a:r>
              <a:rPr lang="en-US" sz="3200" dirty="0" smtClean="0"/>
              <a:t>" from QNAP</a:t>
            </a:r>
            <a:endParaRPr lang="en-US" sz="3200" dirty="0"/>
          </a:p>
        </p:txBody>
      </p:sp>
      <p:sp>
        <p:nvSpPr>
          <p:cNvPr id="3081" name="AutoShape 9" descr="Image result for A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3" name="AutoShape 11" descr="Image result for A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5" name="AutoShape 13" descr="Image result for A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Text Placeholder 1"/>
          <p:cNvSpPr>
            <a:spLocks noGrp="1"/>
          </p:cNvSpPr>
          <p:nvPr>
            <p:ph type="body" idx="1"/>
          </p:nvPr>
        </p:nvSpPr>
        <p:spPr>
          <a:xfrm>
            <a:off x="919344" y="1381989"/>
            <a:ext cx="2440272" cy="589910"/>
          </a:xfrm>
        </p:spPr>
        <p:txBody>
          <a:bodyPr/>
          <a:lstStyle/>
          <a:p>
            <a:pPr algn="just">
              <a:buNone/>
            </a:pPr>
            <a:r>
              <a:rPr lang="en-US" sz="4400" b="1" dirty="0" err="1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QuAI</a:t>
            </a:r>
            <a:endParaRPr lang="en-US" sz="4400" b="1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20" name="Picture 14" descr="C:\Users\Amol Narkhede\Downloads\Images\AI.png"/>
          <p:cNvPicPr>
            <a:picLocks noChangeAspect="1" noChangeArrowheads="1"/>
          </p:cNvPicPr>
          <p:nvPr/>
        </p:nvPicPr>
        <p:blipFill>
          <a:blip r:embed="rId3"/>
          <a:srcRect r="40143"/>
          <a:stretch>
            <a:fillRect/>
          </a:stretch>
        </p:blipFill>
        <p:spPr bwMode="auto">
          <a:xfrm>
            <a:off x="1000890" y="2852914"/>
            <a:ext cx="1102118" cy="1008086"/>
          </a:xfrm>
          <a:prstGeom prst="rect">
            <a:avLst/>
          </a:prstGeom>
          <a:noFill/>
        </p:spPr>
      </p:pic>
      <p:sp>
        <p:nvSpPr>
          <p:cNvPr id="21" name="Rectangle 11"/>
          <p:cNvSpPr/>
          <p:nvPr/>
        </p:nvSpPr>
        <p:spPr>
          <a:xfrm>
            <a:off x="2103008" y="3004818"/>
            <a:ext cx="51488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rgbClr val="002060"/>
                </a:solidFill>
              </a:rPr>
              <a:t>+</a:t>
            </a:r>
            <a:endParaRPr lang="en-US" sz="4400" dirty="0">
              <a:solidFill>
                <a:srgbClr val="002060"/>
              </a:solidFill>
            </a:endParaRPr>
          </a:p>
        </p:txBody>
      </p:sp>
      <p:sp>
        <p:nvSpPr>
          <p:cNvPr id="22" name="Rectangle 12"/>
          <p:cNvSpPr/>
          <p:nvPr/>
        </p:nvSpPr>
        <p:spPr>
          <a:xfrm>
            <a:off x="4309161" y="3004818"/>
            <a:ext cx="51488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rgbClr val="002060"/>
                </a:solidFill>
              </a:rPr>
              <a:t>=</a:t>
            </a:r>
            <a:endParaRPr lang="en-US" sz="4400" dirty="0">
              <a:solidFill>
                <a:srgbClr val="002060"/>
              </a:solidFill>
            </a:endParaRPr>
          </a:p>
        </p:txBody>
      </p:sp>
      <p:sp>
        <p:nvSpPr>
          <p:cNvPr id="23" name="Rectangle 13"/>
          <p:cNvSpPr/>
          <p:nvPr/>
        </p:nvSpPr>
        <p:spPr>
          <a:xfrm>
            <a:off x="4951267" y="3861000"/>
            <a:ext cx="9188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QuAI</a:t>
            </a:r>
            <a:endParaRPr lang="en-US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14"/>
          <p:cNvSpPr txBox="1"/>
          <p:nvPr/>
        </p:nvSpPr>
        <p:spPr>
          <a:xfrm>
            <a:off x="1098254" y="3967182"/>
            <a:ext cx="697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2060"/>
                </a:solidFill>
                <a:latin typeface="+mj-lt"/>
                <a:ea typeface="微軟正黑體" pitchFamily="34" charset="-120"/>
              </a:rPr>
              <a:t>   AI</a:t>
            </a:r>
            <a:endParaRPr lang="en-US" sz="1800" b="1" dirty="0">
              <a:solidFill>
                <a:srgbClr val="002060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25" name="TextBox 15"/>
          <p:cNvSpPr txBox="1"/>
          <p:nvPr/>
        </p:nvSpPr>
        <p:spPr>
          <a:xfrm>
            <a:off x="2617893" y="3930506"/>
            <a:ext cx="1772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  <a:latin typeface="+mj-lt"/>
                <a:ea typeface="微軟正黑體" pitchFamily="34" charset="-120"/>
              </a:rPr>
              <a:t>QNAP NAS</a:t>
            </a:r>
            <a:endParaRPr lang="en-US" sz="2000" b="1" dirty="0">
              <a:solidFill>
                <a:srgbClr val="002060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927414" y="2822656"/>
            <a:ext cx="991360" cy="991358"/>
          </a:xfrm>
          <a:prstGeom prst="rect">
            <a:avLst/>
          </a:prstGeom>
          <a:noFill/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2617893" y="2817692"/>
            <a:ext cx="1691268" cy="1057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矩形 27"/>
          <p:cNvSpPr/>
          <p:nvPr/>
        </p:nvSpPr>
        <p:spPr>
          <a:xfrm>
            <a:off x="3179618" y="1579069"/>
            <a:ext cx="4875581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TW" sz="2400" b="1" dirty="0" smtClean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AI </a:t>
            </a:r>
            <a:r>
              <a:rPr lang="en-US" altLang="zh-TW" sz="24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Developer </a:t>
            </a:r>
            <a:r>
              <a:rPr lang="en-US" altLang="zh-TW" sz="2400" b="1" dirty="0" smtClean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Package</a:t>
            </a:r>
          </a:p>
          <a:p>
            <a:pPr>
              <a:lnSpc>
                <a:spcPct val="120000"/>
              </a:lnSpc>
            </a:pPr>
            <a:endParaRPr lang="en-US" altLang="zh-TW" sz="2800" dirty="0" smtClean="0">
              <a:solidFill>
                <a:schemeClr val="bg1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877780" y="2187729"/>
            <a:ext cx="71774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</a:rPr>
              <a:t>Is intended for </a:t>
            </a:r>
            <a:r>
              <a:rPr lang="en-US" sz="1600" b="1" dirty="0" smtClean="0">
                <a:solidFill>
                  <a:srgbClr val="002060"/>
                </a:solidFill>
              </a:rPr>
              <a:t>data scientists and developers </a:t>
            </a:r>
            <a:r>
              <a:rPr lang="en-US" sz="1600" dirty="0" smtClean="0">
                <a:solidFill>
                  <a:srgbClr val="002060"/>
                </a:solidFill>
              </a:rPr>
              <a:t>to quickly build, train, and optimize their </a:t>
            </a:r>
            <a:r>
              <a:rPr lang="en-US" sz="1600" b="1" dirty="0" smtClean="0">
                <a:solidFill>
                  <a:srgbClr val="002060"/>
                </a:solidFill>
              </a:rPr>
              <a:t>AI Models </a:t>
            </a:r>
            <a:r>
              <a:rPr lang="en-US" sz="1600" dirty="0" smtClean="0">
                <a:solidFill>
                  <a:srgbClr val="002060"/>
                </a:solidFill>
              </a:rPr>
              <a:t>on QNAP NAS. </a:t>
            </a:r>
            <a:endParaRPr lang="en-US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948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is it for ?</a:t>
            </a:r>
            <a:endParaRPr lang="en-US" dirty="0"/>
          </a:p>
        </p:txBody>
      </p:sp>
      <p:sp>
        <p:nvSpPr>
          <p:cNvPr id="36869" name="AutoShape 5" descr="Image result for students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1" name="AutoShape 7" descr="Image result for students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Shape 28"/>
          <p:cNvSpPr/>
          <p:nvPr/>
        </p:nvSpPr>
        <p:spPr>
          <a:xfrm>
            <a:off x="6505545" y="1202466"/>
            <a:ext cx="2130410" cy="548521"/>
          </a:xfrm>
          <a:prstGeom prst="roundRect">
            <a:avLst>
              <a:gd name="adj" fmla="val 10715"/>
            </a:avLst>
          </a:prstGeom>
          <a:solidFill>
            <a:schemeClr val="accent5">
              <a:lumMod val="75000"/>
            </a:schemeClr>
          </a:solidFill>
          <a:ln w="158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Shape 28"/>
          <p:cNvSpPr/>
          <p:nvPr/>
        </p:nvSpPr>
        <p:spPr>
          <a:xfrm>
            <a:off x="3635896" y="1202466"/>
            <a:ext cx="2130410" cy="548521"/>
          </a:xfrm>
          <a:prstGeom prst="roundRect">
            <a:avLst>
              <a:gd name="adj" fmla="val 10715"/>
            </a:avLst>
          </a:prstGeom>
          <a:solidFill>
            <a:schemeClr val="accent5">
              <a:lumMod val="75000"/>
            </a:schemeClr>
          </a:solidFill>
          <a:ln w="158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Shape 28"/>
          <p:cNvSpPr/>
          <p:nvPr/>
        </p:nvSpPr>
        <p:spPr>
          <a:xfrm>
            <a:off x="554447" y="1202466"/>
            <a:ext cx="2130410" cy="548521"/>
          </a:xfrm>
          <a:prstGeom prst="roundRect">
            <a:avLst>
              <a:gd name="adj" fmla="val 10715"/>
            </a:avLst>
          </a:prstGeom>
          <a:solidFill>
            <a:schemeClr val="accent5">
              <a:lumMod val="75000"/>
            </a:schemeClr>
          </a:solidFill>
          <a:ln w="158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73834" y="2033116"/>
            <a:ext cx="2726530" cy="1863619"/>
          </a:xfrm>
          <a:prstGeom prst="rect">
            <a:avLst/>
          </a:prstGeom>
          <a:noFill/>
        </p:spPr>
      </p:pic>
      <p:sp>
        <p:nvSpPr>
          <p:cNvPr id="16" name="TextBox 5"/>
          <p:cNvSpPr txBox="1"/>
          <p:nvPr/>
        </p:nvSpPr>
        <p:spPr>
          <a:xfrm>
            <a:off x="617916" y="1261267"/>
            <a:ext cx="20669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Data Scientists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7" name="TextBox 6"/>
          <p:cNvSpPr txBox="1"/>
          <p:nvPr/>
        </p:nvSpPr>
        <p:spPr>
          <a:xfrm>
            <a:off x="3781395" y="1257547"/>
            <a:ext cx="18511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Engineers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8" name="TextBox 11"/>
          <p:cNvSpPr txBox="1"/>
          <p:nvPr/>
        </p:nvSpPr>
        <p:spPr>
          <a:xfrm>
            <a:off x="6505545" y="1255443"/>
            <a:ext cx="2141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Students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9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517725" y="2044586"/>
            <a:ext cx="2295884" cy="1830808"/>
          </a:xfrm>
          <a:prstGeom prst="rect">
            <a:avLst/>
          </a:prstGeom>
          <a:noFill/>
        </p:spPr>
      </p:pic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4"/>
          <a:srcRect t="6773"/>
          <a:stretch>
            <a:fillRect/>
          </a:stretch>
        </p:blipFill>
        <p:spPr bwMode="auto">
          <a:xfrm>
            <a:off x="6414419" y="2033116"/>
            <a:ext cx="2507833" cy="18627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2844" y="214296"/>
            <a:ext cx="8648296" cy="738742"/>
          </a:xfrm>
        </p:spPr>
        <p:txBody>
          <a:bodyPr/>
          <a:lstStyle/>
          <a:p>
            <a:pPr algn="l"/>
            <a:r>
              <a:rPr lang="en-US" sz="2800" dirty="0" smtClean="0"/>
              <a:t>Deep Learning Application Development Process</a:t>
            </a:r>
            <a:endParaRPr lang="en-US" sz="2800" dirty="0"/>
          </a:p>
        </p:txBody>
      </p:sp>
      <p:cxnSp>
        <p:nvCxnSpPr>
          <p:cNvPr id="13" name="直線接點 12"/>
          <p:cNvCxnSpPr/>
          <p:nvPr/>
        </p:nvCxnSpPr>
        <p:spPr>
          <a:xfrm>
            <a:off x="2230475" y="1125710"/>
            <a:ext cx="0" cy="2277143"/>
          </a:xfrm>
          <a:prstGeom prst="line">
            <a:avLst/>
          </a:prstGeom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grpSp>
        <p:nvGrpSpPr>
          <p:cNvPr id="14" name="Shape 708"/>
          <p:cNvGrpSpPr/>
          <p:nvPr/>
        </p:nvGrpSpPr>
        <p:grpSpPr>
          <a:xfrm>
            <a:off x="2313326" y="1120896"/>
            <a:ext cx="2731235" cy="1051747"/>
            <a:chOff x="4652392" y="987574"/>
            <a:chExt cx="4176464" cy="1872206"/>
          </a:xfrm>
          <a:solidFill>
            <a:srgbClr val="31859C"/>
          </a:solidFill>
        </p:grpSpPr>
        <p:sp>
          <p:nvSpPr>
            <p:cNvPr id="16" name="Shape 709"/>
            <p:cNvSpPr/>
            <p:nvPr/>
          </p:nvSpPr>
          <p:spPr>
            <a:xfrm rot="10800000">
              <a:off x="6573564" y="2571749"/>
              <a:ext cx="511126" cy="288031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Shape 710"/>
            <p:cNvSpPr/>
            <p:nvPr/>
          </p:nvSpPr>
          <p:spPr>
            <a:xfrm>
              <a:off x="4652392" y="987574"/>
              <a:ext cx="4176464" cy="158417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" name="Shape 708"/>
          <p:cNvGrpSpPr/>
          <p:nvPr/>
        </p:nvGrpSpPr>
        <p:grpSpPr>
          <a:xfrm>
            <a:off x="5198118" y="1120896"/>
            <a:ext cx="3632803" cy="1051748"/>
            <a:chOff x="4652392" y="987574"/>
            <a:chExt cx="4054247" cy="1872208"/>
          </a:xfrm>
          <a:solidFill>
            <a:srgbClr val="31859C"/>
          </a:solidFill>
        </p:grpSpPr>
        <p:sp>
          <p:nvSpPr>
            <p:cNvPr id="19" name="Shape 709"/>
            <p:cNvSpPr/>
            <p:nvPr/>
          </p:nvSpPr>
          <p:spPr>
            <a:xfrm rot="10800000">
              <a:off x="6573566" y="2571750"/>
              <a:ext cx="334117" cy="288032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Shape 710"/>
            <p:cNvSpPr/>
            <p:nvPr/>
          </p:nvSpPr>
          <p:spPr>
            <a:xfrm>
              <a:off x="4652392" y="987574"/>
              <a:ext cx="4054247" cy="158417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" name="Shape 708"/>
          <p:cNvGrpSpPr/>
          <p:nvPr/>
        </p:nvGrpSpPr>
        <p:grpSpPr>
          <a:xfrm>
            <a:off x="384011" y="1120896"/>
            <a:ext cx="1760129" cy="1051747"/>
            <a:chOff x="4652392" y="987574"/>
            <a:chExt cx="4176464" cy="1872206"/>
          </a:xfrm>
          <a:solidFill>
            <a:srgbClr val="31859C"/>
          </a:solidFill>
        </p:grpSpPr>
        <p:sp>
          <p:nvSpPr>
            <p:cNvPr id="22" name="Shape 709"/>
            <p:cNvSpPr/>
            <p:nvPr/>
          </p:nvSpPr>
          <p:spPr>
            <a:xfrm rot="10800000">
              <a:off x="6308158" y="2571745"/>
              <a:ext cx="864949" cy="288035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Shape 710"/>
            <p:cNvSpPr/>
            <p:nvPr/>
          </p:nvSpPr>
          <p:spPr>
            <a:xfrm>
              <a:off x="4652392" y="987574"/>
              <a:ext cx="4176464" cy="158417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512924" y="2313764"/>
            <a:ext cx="2302443" cy="126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TextBox 6"/>
          <p:cNvSpPr txBox="1"/>
          <p:nvPr/>
        </p:nvSpPr>
        <p:spPr>
          <a:xfrm>
            <a:off x="384011" y="1125710"/>
            <a:ext cx="17601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Data Scientist is presented with business goal</a:t>
            </a:r>
          </a:p>
        </p:txBody>
      </p:sp>
      <p:sp>
        <p:nvSpPr>
          <p:cNvPr id="26" name="TextBox 7"/>
          <p:cNvSpPr txBox="1"/>
          <p:nvPr/>
        </p:nvSpPr>
        <p:spPr>
          <a:xfrm>
            <a:off x="2351050" y="1125710"/>
            <a:ext cx="26935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He puts together dataset and target to accomplish that business goal</a:t>
            </a:r>
          </a:p>
        </p:txBody>
      </p:sp>
      <p:sp>
        <p:nvSpPr>
          <p:cNvPr id="27" name="TextBox 9"/>
          <p:cNvSpPr txBox="1"/>
          <p:nvPr/>
        </p:nvSpPr>
        <p:spPr>
          <a:xfrm>
            <a:off x="5214264" y="1125710"/>
            <a:ext cx="34557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He goes through iterative process to build and optimize models/algorithms</a:t>
            </a:r>
          </a:p>
          <a:p>
            <a:endParaRPr lang="en-US" altLang="zh-TW" sz="1600" b="1" dirty="0" smtClean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8" name="上彎箭號 27"/>
          <p:cNvSpPr/>
          <p:nvPr/>
        </p:nvSpPr>
        <p:spPr>
          <a:xfrm rot="16200000" flipH="1">
            <a:off x="5504134" y="3740278"/>
            <a:ext cx="701980" cy="1281720"/>
          </a:xfrm>
          <a:prstGeom prst="bentUpArrow">
            <a:avLst>
              <a:gd name="adj1" fmla="val 26229"/>
              <a:gd name="adj2" fmla="val 25000"/>
              <a:gd name="adj3" fmla="val 33789"/>
            </a:avLst>
          </a:prstGeom>
          <a:solidFill>
            <a:schemeClr val="accent5">
              <a:lumMod val="75000"/>
            </a:schemeClr>
          </a:solidFill>
          <a:ln w="762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29" name="圖片 28" descr="插圖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0554" y="2017693"/>
            <a:ext cx="1566016" cy="1664154"/>
          </a:xfrm>
          <a:prstGeom prst="rect">
            <a:avLst/>
          </a:prstGeom>
        </p:spPr>
      </p:pic>
      <p:grpSp>
        <p:nvGrpSpPr>
          <p:cNvPr id="30" name="群組 29"/>
          <p:cNvGrpSpPr/>
          <p:nvPr/>
        </p:nvGrpSpPr>
        <p:grpSpPr>
          <a:xfrm>
            <a:off x="3356274" y="3079590"/>
            <a:ext cx="2110906" cy="2063910"/>
            <a:chOff x="2945501" y="3082381"/>
            <a:chExt cx="1702049" cy="1664154"/>
          </a:xfrm>
        </p:grpSpPr>
        <p:pic>
          <p:nvPicPr>
            <p:cNvPr id="31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 bwMode="auto">
            <a:xfrm>
              <a:off x="3630704" y="3164133"/>
              <a:ext cx="1016846" cy="1334197"/>
            </a:xfrm>
            <a:prstGeom prst="rect">
              <a:avLst/>
            </a:prstGeom>
            <a:noFill/>
          </p:spPr>
        </p:pic>
        <p:sp>
          <p:nvSpPr>
            <p:cNvPr id="32" name="橢圓 31"/>
            <p:cNvSpPr/>
            <p:nvPr/>
          </p:nvSpPr>
          <p:spPr>
            <a:xfrm>
              <a:off x="3927466" y="3551498"/>
              <a:ext cx="117589" cy="2973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pic>
          <p:nvPicPr>
            <p:cNvPr id="33" name="圖片 3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945501" y="3082381"/>
              <a:ext cx="1170108" cy="1664154"/>
            </a:xfrm>
            <a:prstGeom prst="rect">
              <a:avLst/>
            </a:prstGeom>
          </p:spPr>
        </p:pic>
      </p:grpSp>
      <p:cxnSp>
        <p:nvCxnSpPr>
          <p:cNvPr id="34" name="直線接點 33"/>
          <p:cNvCxnSpPr/>
          <p:nvPr/>
        </p:nvCxnSpPr>
        <p:spPr>
          <a:xfrm>
            <a:off x="297102" y="1125710"/>
            <a:ext cx="0" cy="2277143"/>
          </a:xfrm>
          <a:prstGeom prst="line">
            <a:avLst/>
          </a:prstGeom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5" name="直線接點 34"/>
          <p:cNvCxnSpPr/>
          <p:nvPr/>
        </p:nvCxnSpPr>
        <p:spPr>
          <a:xfrm>
            <a:off x="5121638" y="1125710"/>
            <a:ext cx="0" cy="2277143"/>
          </a:xfrm>
          <a:prstGeom prst="line">
            <a:avLst/>
          </a:prstGeom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6" name="直線接點 35"/>
          <p:cNvCxnSpPr/>
          <p:nvPr/>
        </p:nvCxnSpPr>
        <p:spPr>
          <a:xfrm>
            <a:off x="8938062" y="1125710"/>
            <a:ext cx="0" cy="2277143"/>
          </a:xfrm>
          <a:prstGeom prst="line">
            <a:avLst/>
          </a:prstGeom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7" name="Right Arrow 10"/>
          <p:cNvSpPr/>
          <p:nvPr/>
        </p:nvSpPr>
        <p:spPr>
          <a:xfrm>
            <a:off x="1956570" y="2613377"/>
            <a:ext cx="556354" cy="362605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10"/>
          <p:cNvSpPr/>
          <p:nvPr/>
        </p:nvSpPr>
        <p:spPr>
          <a:xfrm>
            <a:off x="4829290" y="2613377"/>
            <a:ext cx="556354" cy="362605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6"/>
          <p:cNvSpPr txBox="1"/>
          <p:nvPr/>
        </p:nvSpPr>
        <p:spPr>
          <a:xfrm>
            <a:off x="1809563" y="4004675"/>
            <a:ext cx="17601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 smtClean="0">
                <a:solidFill>
                  <a:srgbClr val="FFFFFF"/>
                </a:solidFill>
              </a:rPr>
              <a:t>ＯＫ</a:t>
            </a:r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746" r="34589" b="17576"/>
          <a:stretch>
            <a:fillRect/>
          </a:stretch>
        </p:blipFill>
        <p:spPr bwMode="auto">
          <a:xfrm>
            <a:off x="5467180" y="3013940"/>
            <a:ext cx="2403802" cy="113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2628"/>
          <a:stretch>
            <a:fillRect/>
          </a:stretch>
        </p:blipFill>
        <p:spPr bwMode="auto">
          <a:xfrm>
            <a:off x="4960481" y="2338721"/>
            <a:ext cx="4516976" cy="696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What's the differences between ML and DL?</a:t>
            </a:r>
            <a:endParaRPr lang="en-US" dirty="0"/>
          </a:p>
        </p:txBody>
      </p:sp>
      <p:sp>
        <p:nvSpPr>
          <p:cNvPr id="26" name="Shape 80"/>
          <p:cNvSpPr/>
          <p:nvPr/>
        </p:nvSpPr>
        <p:spPr>
          <a:xfrm>
            <a:off x="1132838" y="1327849"/>
            <a:ext cx="1366500" cy="1485000"/>
          </a:xfrm>
          <a:prstGeom prst="rect">
            <a:avLst/>
          </a:prstGeom>
          <a:solidFill>
            <a:schemeClr val="bg1"/>
          </a:solidFill>
          <a:ln w="12700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>
              <a:latin typeface="+mj-lt"/>
            </a:endParaRPr>
          </a:p>
        </p:txBody>
      </p:sp>
      <p:sp>
        <p:nvSpPr>
          <p:cNvPr id="27" name="Shape 81"/>
          <p:cNvSpPr/>
          <p:nvPr/>
        </p:nvSpPr>
        <p:spPr>
          <a:xfrm>
            <a:off x="1132838" y="3167380"/>
            <a:ext cx="1366500" cy="1485000"/>
          </a:xfrm>
          <a:prstGeom prst="rect">
            <a:avLst/>
          </a:prstGeom>
          <a:solidFill>
            <a:schemeClr val="bg1"/>
          </a:solidFill>
          <a:ln w="12700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>
              <a:latin typeface="+mj-lt"/>
            </a:endParaRPr>
          </a:p>
        </p:txBody>
      </p:sp>
      <p:sp>
        <p:nvSpPr>
          <p:cNvPr id="28" name="Shape 82"/>
          <p:cNvSpPr/>
          <p:nvPr/>
        </p:nvSpPr>
        <p:spPr>
          <a:xfrm>
            <a:off x="2684113" y="1327849"/>
            <a:ext cx="2314188" cy="1485000"/>
          </a:xfrm>
          <a:prstGeom prst="rect">
            <a:avLst/>
          </a:prstGeom>
          <a:noFill/>
          <a:ln w="12700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1800" b="1" dirty="0" smtClean="0">
              <a:solidFill>
                <a:srgbClr val="4A86E8"/>
              </a:solidFill>
              <a:latin typeface="+mj-lt"/>
              <a:ea typeface="微軟正黑體" pitchFamily="34" charset="-12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800" b="1" dirty="0" smtClean="0">
                <a:solidFill>
                  <a:srgbClr val="4A86E8"/>
                </a:solidFill>
                <a:latin typeface="+mj-lt"/>
                <a:ea typeface="微軟正黑體" pitchFamily="34" charset="-120"/>
              </a:rPr>
              <a:t>Manual determination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 smtClean="0">
              <a:solidFill>
                <a:srgbClr val="4A86E8"/>
              </a:solidFill>
              <a:latin typeface="+mj-lt"/>
              <a:ea typeface="微軟正黑體" pitchFamily="34" charset="-12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>
                <a:latin typeface="+mj-lt"/>
                <a:ea typeface="微軟正黑體" pitchFamily="34" charset="-120"/>
              </a:rPr>
              <a:t>(</a:t>
            </a:r>
            <a:r>
              <a:rPr lang="en" b="1" dirty="0">
                <a:latin typeface="+mj-lt"/>
                <a:ea typeface="微軟正黑體" pitchFamily="34" charset="-120"/>
              </a:rPr>
              <a:t>f1, f2, … </a:t>
            </a:r>
            <a:r>
              <a:rPr lang="en" b="1" dirty="0" err="1">
                <a:latin typeface="+mj-lt"/>
                <a:ea typeface="微軟正黑體" pitchFamily="34" charset="-120"/>
              </a:rPr>
              <a:t>fk</a:t>
            </a:r>
            <a:r>
              <a:rPr lang="en" b="1" dirty="0">
                <a:latin typeface="+mj-lt"/>
                <a:ea typeface="微軟正黑體" pitchFamily="34" charset="-120"/>
              </a:rPr>
              <a:t>)</a:t>
            </a:r>
          </a:p>
        </p:txBody>
      </p:sp>
      <p:sp>
        <p:nvSpPr>
          <p:cNvPr id="29" name="Shape 83"/>
          <p:cNvSpPr/>
          <p:nvPr/>
        </p:nvSpPr>
        <p:spPr>
          <a:xfrm>
            <a:off x="2684113" y="3167380"/>
            <a:ext cx="4962000" cy="1485000"/>
          </a:xfrm>
          <a:prstGeom prst="rect">
            <a:avLst/>
          </a:prstGeom>
          <a:noFill/>
          <a:ln w="12700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>
              <a:latin typeface="+mj-lt"/>
            </a:endParaRPr>
          </a:p>
        </p:txBody>
      </p:sp>
      <p:sp>
        <p:nvSpPr>
          <p:cNvPr id="30" name="Shape 84"/>
          <p:cNvSpPr/>
          <p:nvPr/>
        </p:nvSpPr>
        <p:spPr>
          <a:xfrm>
            <a:off x="5170355" y="1327849"/>
            <a:ext cx="2475733" cy="1485000"/>
          </a:xfrm>
          <a:prstGeom prst="rect">
            <a:avLst/>
          </a:prstGeom>
          <a:noFill/>
          <a:ln w="12700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1800" b="1" dirty="0" smtClean="0">
              <a:solidFill>
                <a:srgbClr val="4A86E8"/>
              </a:solidFill>
              <a:latin typeface="+mj-lt"/>
              <a:ea typeface="微軟正黑體" pitchFamily="34" charset="-120"/>
            </a:endParaRPr>
          </a:p>
          <a:p>
            <a:pPr lvl="0" algn="ctr"/>
            <a:r>
              <a:rPr lang="en-US" altLang="zh-TW" sz="1800" b="1" dirty="0" smtClean="0">
                <a:solidFill>
                  <a:srgbClr val="4A86E8"/>
                </a:solidFill>
                <a:latin typeface="+mj-lt"/>
                <a:ea typeface="微軟正黑體" pitchFamily="34" charset="-120"/>
              </a:rPr>
              <a:t>Classifier</a:t>
            </a:r>
            <a:endParaRPr lang="en" altLang="zh-TW" sz="1800" b="1" dirty="0">
              <a:solidFill>
                <a:srgbClr val="4A86E8"/>
              </a:solidFill>
              <a:latin typeface="+mj-lt"/>
              <a:ea typeface="微軟正黑體" pitchFamily="34" charset="-12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 smtClean="0">
                <a:latin typeface="+mj-lt"/>
                <a:ea typeface="微軟正黑體" pitchFamily="34" charset="-120"/>
              </a:rPr>
              <a:t>SVM</a:t>
            </a:r>
            <a:r>
              <a:rPr lang="en-US" sz="1200" b="1" dirty="0" smtClean="0">
                <a:latin typeface="+mj-lt"/>
                <a:ea typeface="微軟正黑體" pitchFamily="34" charset="-120"/>
              </a:rPr>
              <a:t> / </a:t>
            </a:r>
            <a:r>
              <a:rPr lang="en" sz="1200" b="1" dirty="0" smtClean="0">
                <a:latin typeface="+mj-lt"/>
                <a:ea typeface="微軟正黑體" pitchFamily="34" charset="-120"/>
              </a:rPr>
              <a:t>Random </a:t>
            </a:r>
            <a:r>
              <a:rPr lang="en" sz="1200" b="1" dirty="0">
                <a:latin typeface="+mj-lt"/>
                <a:ea typeface="微軟正黑體" pitchFamily="34" charset="-120"/>
              </a:rPr>
              <a:t>Forest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latin typeface="+mj-lt"/>
                <a:ea typeface="微軟正黑體" pitchFamily="34" charset="-120"/>
              </a:rPr>
              <a:t>Naive </a:t>
            </a:r>
            <a:r>
              <a:rPr lang="en" sz="1200" b="1" dirty="0" smtClean="0">
                <a:latin typeface="+mj-lt"/>
                <a:ea typeface="微軟正黑體" pitchFamily="34" charset="-120"/>
              </a:rPr>
              <a:t>Bayes</a:t>
            </a:r>
            <a:r>
              <a:rPr lang="en-US" sz="1200" b="1" dirty="0" smtClean="0">
                <a:latin typeface="+mj-lt"/>
                <a:ea typeface="微軟正黑體" pitchFamily="34" charset="-120"/>
              </a:rPr>
              <a:t> / </a:t>
            </a:r>
            <a:r>
              <a:rPr lang="en" sz="1200" b="1" dirty="0" smtClean="0">
                <a:latin typeface="+mj-lt"/>
                <a:ea typeface="微軟正黑體" pitchFamily="34" charset="-120"/>
              </a:rPr>
              <a:t>Decision </a:t>
            </a:r>
            <a:r>
              <a:rPr lang="en" sz="1200" b="1" dirty="0">
                <a:latin typeface="+mj-lt"/>
                <a:ea typeface="微軟正黑體" pitchFamily="34" charset="-120"/>
              </a:rPr>
              <a:t>Trees</a:t>
            </a:r>
          </a:p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latin typeface="+mj-lt"/>
                <a:ea typeface="微軟正黑體" pitchFamily="34" charset="-120"/>
              </a:rPr>
              <a:t>Logistic Regression</a:t>
            </a:r>
          </a:p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 smtClean="0">
                <a:latin typeface="+mj-lt"/>
                <a:ea typeface="微軟正黑體" pitchFamily="34" charset="-120"/>
              </a:rPr>
              <a:t>Ensemble </a:t>
            </a:r>
            <a:r>
              <a:rPr lang="en" sz="1200" b="1" dirty="0">
                <a:latin typeface="+mj-lt"/>
                <a:ea typeface="微軟正黑體" pitchFamily="34" charset="-120"/>
              </a:rPr>
              <a:t>Methods</a:t>
            </a:r>
          </a:p>
        </p:txBody>
      </p:sp>
      <p:pic>
        <p:nvPicPr>
          <p:cNvPr id="31" name="Shape 85"/>
          <p:cNvPicPr preferRelativeResize="0"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63478" y="1572094"/>
            <a:ext cx="664592" cy="103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Shape 86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72410" y="3191564"/>
            <a:ext cx="1087358" cy="144981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Shape 89"/>
          <p:cNvSpPr/>
          <p:nvPr/>
        </p:nvSpPr>
        <p:spPr>
          <a:xfrm>
            <a:off x="2508813" y="1914337"/>
            <a:ext cx="333600" cy="31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A86E8"/>
          </a:solidFill>
          <a:ln w="9525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>
              <a:latin typeface="+mj-lt"/>
            </a:endParaRPr>
          </a:p>
        </p:txBody>
      </p:sp>
      <p:sp>
        <p:nvSpPr>
          <p:cNvPr id="34" name="Shape 90"/>
          <p:cNvSpPr/>
          <p:nvPr/>
        </p:nvSpPr>
        <p:spPr>
          <a:xfrm>
            <a:off x="2508813" y="3753893"/>
            <a:ext cx="333600" cy="31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A86E8"/>
          </a:solidFill>
          <a:ln w="9525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>
              <a:latin typeface="+mj-lt"/>
            </a:endParaRPr>
          </a:p>
        </p:txBody>
      </p:sp>
      <p:sp>
        <p:nvSpPr>
          <p:cNvPr id="35" name="Shape 91"/>
          <p:cNvSpPr/>
          <p:nvPr/>
        </p:nvSpPr>
        <p:spPr>
          <a:xfrm>
            <a:off x="4998301" y="1914324"/>
            <a:ext cx="333600" cy="31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A86E8"/>
          </a:solidFill>
          <a:ln w="9525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dirty="0">
              <a:latin typeface="+mj-lt"/>
            </a:endParaRPr>
          </a:p>
        </p:txBody>
      </p:sp>
      <p:sp>
        <p:nvSpPr>
          <p:cNvPr id="36" name="Shape 92"/>
          <p:cNvSpPr/>
          <p:nvPr/>
        </p:nvSpPr>
        <p:spPr>
          <a:xfrm>
            <a:off x="7660421" y="1879069"/>
            <a:ext cx="333600" cy="31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A86E8"/>
          </a:solidFill>
          <a:ln w="9525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dirty="0">
              <a:latin typeface="+mj-lt"/>
            </a:endParaRPr>
          </a:p>
        </p:txBody>
      </p:sp>
      <p:sp>
        <p:nvSpPr>
          <p:cNvPr id="37" name="Shape 93"/>
          <p:cNvSpPr/>
          <p:nvPr/>
        </p:nvSpPr>
        <p:spPr>
          <a:xfrm>
            <a:off x="7660421" y="3753905"/>
            <a:ext cx="333600" cy="31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A86E8"/>
          </a:solidFill>
          <a:ln w="9525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>
              <a:latin typeface="+mj-lt"/>
            </a:endParaRPr>
          </a:p>
        </p:txBody>
      </p:sp>
      <p:sp>
        <p:nvSpPr>
          <p:cNvPr id="38" name="Shape 94"/>
          <p:cNvSpPr/>
          <p:nvPr/>
        </p:nvSpPr>
        <p:spPr>
          <a:xfrm>
            <a:off x="2684113" y="1043911"/>
            <a:ext cx="2388600" cy="594311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4A86E8"/>
          </a:solidFill>
          <a:ln w="9525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en-US" altLang="zh-TW" sz="1600" b="1" dirty="0" smtClean="0">
                <a:solidFill>
                  <a:srgbClr val="FFFFFF"/>
                </a:solidFill>
                <a:latin typeface="+mj-lt"/>
                <a:ea typeface="微軟正黑體"/>
                <a:cs typeface="微軟正黑體"/>
              </a:rPr>
              <a:t>Fixed</a:t>
            </a:r>
          </a:p>
        </p:txBody>
      </p:sp>
      <p:sp>
        <p:nvSpPr>
          <p:cNvPr id="39" name="Shape 95"/>
          <p:cNvSpPr/>
          <p:nvPr/>
        </p:nvSpPr>
        <p:spPr>
          <a:xfrm>
            <a:off x="5170355" y="1043913"/>
            <a:ext cx="2491200" cy="59431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E46C0A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en-US" altLang="zh-TW" sz="1600" b="1" dirty="0" smtClean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Training</a:t>
            </a:r>
          </a:p>
        </p:txBody>
      </p:sp>
      <p:sp>
        <p:nvSpPr>
          <p:cNvPr id="40" name="Shape 96"/>
          <p:cNvSpPr/>
          <p:nvPr/>
        </p:nvSpPr>
        <p:spPr>
          <a:xfrm>
            <a:off x="2684113" y="2861945"/>
            <a:ext cx="4977442" cy="6638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accent6">
              <a:lumMod val="75000"/>
            </a:scheme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en-US" altLang="zh-TW" sz="1600" b="1" dirty="0" smtClean="0">
                <a:solidFill>
                  <a:srgbClr val="FFFFFF"/>
                </a:solidFill>
                <a:latin typeface="+mj-lt"/>
                <a:ea typeface="微軟正黑體" pitchFamily="34" charset="-120"/>
                <a:cs typeface="微軟正黑體"/>
              </a:rPr>
              <a:t>Training</a:t>
            </a:r>
          </a:p>
        </p:txBody>
      </p:sp>
      <p:pic>
        <p:nvPicPr>
          <p:cNvPr id="41" name="Shape 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3526" y="3476648"/>
            <a:ext cx="3918378" cy="1047807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Shape 98"/>
          <p:cNvSpPr txBox="1"/>
          <p:nvPr/>
        </p:nvSpPr>
        <p:spPr>
          <a:xfrm>
            <a:off x="4006513" y="4449350"/>
            <a:ext cx="2132400" cy="16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buNone/>
            </a:pPr>
            <a:r>
              <a:rPr lang="e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~ 60 </a:t>
            </a:r>
            <a:r>
              <a:rPr lang="en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million parameters</a:t>
            </a:r>
          </a:p>
        </p:txBody>
      </p:sp>
      <p:sp>
        <p:nvSpPr>
          <p:cNvPr id="43" name="矩形 42"/>
          <p:cNvSpPr/>
          <p:nvPr/>
        </p:nvSpPr>
        <p:spPr>
          <a:xfrm>
            <a:off x="407529" y="1320141"/>
            <a:ext cx="725309" cy="40011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chemeClr val="bg1"/>
                </a:solidFill>
                <a:latin typeface="+mj-lt"/>
                <a:ea typeface="微軟正黑體"/>
                <a:cs typeface="微軟正黑體"/>
              </a:rPr>
              <a:t>ML</a:t>
            </a:r>
            <a:endParaRPr lang="zh-TW" altLang="en-US" sz="2000" b="1" dirty="0">
              <a:solidFill>
                <a:schemeClr val="bg1"/>
              </a:solidFill>
              <a:latin typeface="+mj-lt"/>
              <a:ea typeface="微軟正黑體"/>
              <a:cs typeface="微軟正黑體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407529" y="3166349"/>
            <a:ext cx="725309" cy="40011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chemeClr val="bg1"/>
                </a:solidFill>
                <a:latin typeface="+mj-lt"/>
                <a:ea typeface="微軟正黑體"/>
                <a:cs typeface="微軟正黑體"/>
              </a:rPr>
              <a:t>DL</a:t>
            </a:r>
            <a:endParaRPr lang="zh-TW" altLang="en-US" sz="2000" b="1" dirty="0">
              <a:solidFill>
                <a:schemeClr val="bg1"/>
              </a:solidFill>
              <a:latin typeface="+mj-lt"/>
              <a:ea typeface="微軟正黑體"/>
              <a:cs typeface="微軟正黑體"/>
            </a:endParaRPr>
          </a:p>
        </p:txBody>
      </p:sp>
      <p:pic>
        <p:nvPicPr>
          <p:cNvPr id="45" name="Shape 85"/>
          <p:cNvPicPr preferRelativeResize="0"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63478" y="3273398"/>
            <a:ext cx="664592" cy="103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Shape 85"/>
          <p:cNvPicPr preferRelativeResize="0"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4398" y="1323946"/>
            <a:ext cx="1063600" cy="14748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difference between classic </a:t>
            </a:r>
            <a:br>
              <a:rPr lang="en-US" dirty="0" smtClean="0"/>
            </a:br>
            <a:r>
              <a:rPr lang="en-US" dirty="0" smtClean="0"/>
              <a:t>ML and DL?</a:t>
            </a:r>
            <a:endParaRPr lang="en-US" dirty="0"/>
          </a:p>
        </p:txBody>
      </p:sp>
      <p:sp>
        <p:nvSpPr>
          <p:cNvPr id="49" name="Shape 107"/>
          <p:cNvSpPr/>
          <p:nvPr/>
        </p:nvSpPr>
        <p:spPr>
          <a:xfrm>
            <a:off x="300709" y="1270341"/>
            <a:ext cx="3821143" cy="50928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 cap="flat" cmpd="sng">
            <a:solidFill>
              <a:srgbClr val="3C78D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en-US" altLang="zh-TW" sz="2400" b="1" dirty="0" smtClean="0">
                <a:solidFill>
                  <a:srgbClr val="FFFFFF"/>
                </a:solidFill>
                <a:latin typeface="+mj-lt"/>
                <a:ea typeface="微軟正黑體"/>
                <a:cs typeface="微軟正黑體"/>
              </a:rPr>
              <a:t>Machine Learning</a:t>
            </a:r>
          </a:p>
        </p:txBody>
      </p:sp>
      <p:sp>
        <p:nvSpPr>
          <p:cNvPr id="50" name="Shape 108"/>
          <p:cNvSpPr/>
          <p:nvPr/>
        </p:nvSpPr>
        <p:spPr>
          <a:xfrm>
            <a:off x="4204496" y="1270341"/>
            <a:ext cx="4401622" cy="509287"/>
          </a:xfrm>
          <a:prstGeom prst="rect">
            <a:avLst/>
          </a:prstGeom>
          <a:solidFill>
            <a:srgbClr val="002060"/>
          </a:solidFill>
          <a:ln w="9525" cap="flat" cmpd="sng">
            <a:solidFill>
              <a:srgbClr val="3C78D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en-US" altLang="zh-TW" sz="2400" b="1" dirty="0" smtClean="0">
                <a:solidFill>
                  <a:srgbClr val="FFFFFF"/>
                </a:solidFill>
                <a:latin typeface="+mj-lt"/>
                <a:ea typeface="微軟正黑體"/>
                <a:cs typeface="微軟正黑體"/>
              </a:rPr>
              <a:t>Deep Learning</a:t>
            </a:r>
          </a:p>
        </p:txBody>
      </p:sp>
      <p:sp>
        <p:nvSpPr>
          <p:cNvPr id="51" name="Shape 109"/>
          <p:cNvSpPr/>
          <p:nvPr/>
        </p:nvSpPr>
        <p:spPr>
          <a:xfrm>
            <a:off x="300709" y="1270341"/>
            <a:ext cx="3821143" cy="3226491"/>
          </a:xfrm>
          <a:prstGeom prst="rect">
            <a:avLst/>
          </a:prstGeom>
          <a:noFill/>
          <a:ln w="28575" cap="flat" cmpd="sng">
            <a:gradFill flip="none" rotWithShape="1">
              <a:gsLst>
                <a:gs pos="33000">
                  <a:schemeClr val="accent5">
                    <a:lumMod val="75000"/>
                  </a:schemeClr>
                </a:gs>
                <a:gs pos="74000">
                  <a:schemeClr val="accent5">
                    <a:lumMod val="20000"/>
                    <a:lumOff val="80000"/>
                  </a:schemeClr>
                </a:gs>
              </a:gsLst>
              <a:lin ang="6000000" scaled="0"/>
              <a:tileRect/>
            </a:gra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lang="en" sz="1600" dirty="0"/>
          </a:p>
        </p:txBody>
      </p:sp>
      <p:sp>
        <p:nvSpPr>
          <p:cNvPr id="52" name="Shape 111"/>
          <p:cNvSpPr/>
          <p:nvPr/>
        </p:nvSpPr>
        <p:spPr>
          <a:xfrm>
            <a:off x="1359804" y="2479410"/>
            <a:ext cx="1418665" cy="1784252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en-US" altLang="zh-TW" sz="18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Algorithms</a:t>
            </a:r>
          </a:p>
          <a:p>
            <a:pPr marL="0" lvl="0" indent="0" rtl="0">
              <a:spcBef>
                <a:spcPts val="0"/>
              </a:spcBef>
              <a:buNone/>
            </a:pPr>
            <a:endParaRPr lang="en-US" sz="1000" dirty="0" smtClean="0">
              <a:solidFill>
                <a:srgbClr val="FFFFFF"/>
              </a:solidFill>
            </a:endParaRPr>
          </a:p>
          <a:p>
            <a:pPr marL="0" lvl="0" indent="0" rtl="0">
              <a:spcBef>
                <a:spcPts val="0"/>
              </a:spcBef>
              <a:buNone/>
            </a:pPr>
            <a:r>
              <a:rPr lang="en" sz="1000" dirty="0" smtClean="0">
                <a:solidFill>
                  <a:srgbClr val="FFFFFF"/>
                </a:solidFill>
              </a:rPr>
              <a:t>- Random Forest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" sz="1000" dirty="0" smtClean="0">
                <a:solidFill>
                  <a:srgbClr val="FFFFFF"/>
                </a:solidFill>
              </a:rPr>
              <a:t>- </a:t>
            </a:r>
            <a:r>
              <a:rPr lang="en" sz="1000" dirty="0">
                <a:solidFill>
                  <a:srgbClr val="FFFFFF"/>
                </a:solidFill>
              </a:rPr>
              <a:t>SVM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" sz="1000" dirty="0">
                <a:solidFill>
                  <a:srgbClr val="FFFFFF"/>
                </a:solidFill>
              </a:rPr>
              <a:t>- Regression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" sz="1000" dirty="0">
                <a:solidFill>
                  <a:srgbClr val="FFFFFF"/>
                </a:solidFill>
              </a:rPr>
              <a:t>- Naive Bayes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" sz="1000" dirty="0">
                <a:solidFill>
                  <a:srgbClr val="FFFFFF"/>
                </a:solidFill>
              </a:rPr>
              <a:t>- Hidden Markov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" sz="1000" dirty="0">
                <a:solidFill>
                  <a:srgbClr val="FFFFFF"/>
                </a:solidFill>
              </a:rPr>
              <a:t>- K-Means Clustering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" sz="1000" dirty="0">
                <a:solidFill>
                  <a:srgbClr val="FFFFFF"/>
                </a:solidFill>
              </a:rPr>
              <a:t>- Ensemble Methods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" sz="1000" dirty="0">
                <a:solidFill>
                  <a:srgbClr val="FFFFFF"/>
                </a:solidFill>
              </a:rPr>
              <a:t>- More ...</a:t>
            </a:r>
          </a:p>
        </p:txBody>
      </p:sp>
      <p:sp>
        <p:nvSpPr>
          <p:cNvPr id="53" name="Shape 112"/>
          <p:cNvSpPr txBox="1"/>
          <p:nvPr/>
        </p:nvSpPr>
        <p:spPr>
          <a:xfrm>
            <a:off x="300709" y="2744216"/>
            <a:ext cx="857389" cy="322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en" sz="1200" b="1" dirty="0" smtClean="0">
                <a:solidFill>
                  <a:srgbClr val="002060"/>
                </a:solidFill>
                <a:latin typeface="+mj-lt"/>
              </a:rPr>
              <a:t>Training</a:t>
            </a:r>
          </a:p>
          <a:p>
            <a:pPr lvl="0"/>
            <a:r>
              <a:rPr lang="en" sz="1200" b="1" dirty="0" smtClean="0">
                <a:solidFill>
                  <a:srgbClr val="002060"/>
                </a:solidFill>
                <a:latin typeface="+mj-lt"/>
              </a:rPr>
              <a:t>Data</a:t>
            </a:r>
            <a:endParaRPr lang="en" sz="12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4" name="Shape 114"/>
          <p:cNvSpPr/>
          <p:nvPr/>
        </p:nvSpPr>
        <p:spPr>
          <a:xfrm>
            <a:off x="1023730" y="2790364"/>
            <a:ext cx="333600" cy="31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A86E8"/>
          </a:solidFill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55" name="Shape 116"/>
          <p:cNvSpPr/>
          <p:nvPr/>
        </p:nvSpPr>
        <p:spPr>
          <a:xfrm>
            <a:off x="2642354" y="2773427"/>
            <a:ext cx="333600" cy="31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A86E8"/>
          </a:solidFill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56" name="Shape 117"/>
          <p:cNvSpPr txBox="1"/>
          <p:nvPr/>
        </p:nvSpPr>
        <p:spPr>
          <a:xfrm>
            <a:off x="2933443" y="2682540"/>
            <a:ext cx="1260227" cy="45104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 sz="1200" b="1" dirty="0" smtClean="0">
                <a:solidFill>
                  <a:srgbClr val="002060"/>
                </a:solidFill>
                <a:latin typeface="+mj-lt"/>
                <a:ea typeface="微軟正黑體" pitchFamily="34" charset="-120"/>
              </a:rPr>
              <a:t>Inference, Clustering, or Classification</a:t>
            </a:r>
          </a:p>
        </p:txBody>
      </p:sp>
      <p:pic>
        <p:nvPicPr>
          <p:cNvPr id="57" name="Shape 118"/>
          <p:cNvPicPr preferRelativeResize="0"/>
          <p:nvPr/>
        </p:nvPicPr>
        <p:blipFill rotWithShape="1">
          <a:blip r:embed="rId2">
            <a:alphaModFix/>
          </a:blip>
          <a:srcRect r="29873"/>
          <a:stretch/>
        </p:blipFill>
        <p:spPr>
          <a:xfrm rot="5400000">
            <a:off x="5247869" y="2598107"/>
            <a:ext cx="1072700" cy="73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Shape 119"/>
          <p:cNvPicPr preferRelativeResize="0"/>
          <p:nvPr/>
        </p:nvPicPr>
        <p:blipFill rotWithShape="1">
          <a:blip r:embed="rId3">
            <a:alphaModFix/>
          </a:blip>
          <a:srcRect r="29873"/>
          <a:stretch/>
        </p:blipFill>
        <p:spPr>
          <a:xfrm rot="5400000">
            <a:off x="6541029" y="2602209"/>
            <a:ext cx="1072700" cy="73195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Shape 120"/>
          <p:cNvSpPr txBox="1"/>
          <p:nvPr/>
        </p:nvSpPr>
        <p:spPr>
          <a:xfrm>
            <a:off x="5284719" y="2802684"/>
            <a:ext cx="999000" cy="32280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en" sz="1200" b="1" dirty="0" smtClean="0"/>
              <a:t>Untrained</a:t>
            </a:r>
          </a:p>
          <a:p>
            <a:pPr lvl="0" algn="ctr"/>
            <a:r>
              <a:rPr lang="en" sz="1200" b="1" dirty="0" smtClean="0"/>
              <a:t>model</a:t>
            </a:r>
            <a:endParaRPr lang="en" sz="1200" b="1" dirty="0"/>
          </a:p>
        </p:txBody>
      </p:sp>
      <p:sp>
        <p:nvSpPr>
          <p:cNvPr id="60" name="Shape 121"/>
          <p:cNvSpPr txBox="1"/>
          <p:nvPr/>
        </p:nvSpPr>
        <p:spPr>
          <a:xfrm>
            <a:off x="6609321" y="2810787"/>
            <a:ext cx="999000" cy="3228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txBody>
          <a:bodyPr wrap="square" lIns="91425" tIns="108000" rIns="91425" bIns="144000" anchor="ctr" anchorCtr="0">
            <a:noAutofit/>
          </a:bodyPr>
          <a:lstStyle/>
          <a:p>
            <a:pPr lvl="0" algn="ctr"/>
            <a:r>
              <a:rPr lang="en" sz="1200" b="1" dirty="0" smtClean="0"/>
              <a:t>Trained</a:t>
            </a:r>
          </a:p>
          <a:p>
            <a:pPr lvl="0" algn="ctr"/>
            <a:r>
              <a:rPr lang="en" sz="1200" b="1" dirty="0" smtClean="0"/>
              <a:t>model</a:t>
            </a:r>
            <a:endParaRPr lang="en" sz="1200" b="1" dirty="0"/>
          </a:p>
        </p:txBody>
      </p:sp>
      <p:sp>
        <p:nvSpPr>
          <p:cNvPr id="61" name="Shape 122"/>
          <p:cNvSpPr/>
          <p:nvPr/>
        </p:nvSpPr>
        <p:spPr>
          <a:xfrm flipH="1">
            <a:off x="4346897" y="2644273"/>
            <a:ext cx="837433" cy="585540"/>
          </a:xfrm>
          <a:prstGeom prst="wedgeEllipseCallout">
            <a:avLst>
              <a:gd name="adj1" fmla="val -75777"/>
              <a:gd name="adj2" fmla="val 30984"/>
            </a:avLst>
          </a:prstGeom>
          <a:solidFill>
            <a:schemeClr val="lt2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sz="10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CNN, RNN, ...</a:t>
            </a:r>
          </a:p>
        </p:txBody>
      </p:sp>
      <p:sp>
        <p:nvSpPr>
          <p:cNvPr id="62" name="Shape 125"/>
          <p:cNvSpPr/>
          <p:nvPr/>
        </p:nvSpPr>
        <p:spPr>
          <a:xfrm>
            <a:off x="5344122" y="3520251"/>
            <a:ext cx="951871" cy="400091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en" sz="1050" b="1" dirty="0" smtClean="0">
                <a:solidFill>
                  <a:srgbClr val="FFFFFF"/>
                </a:solidFill>
              </a:rPr>
              <a:t>Hours to Days</a:t>
            </a:r>
            <a:endParaRPr lang="en" sz="1050" b="1" dirty="0">
              <a:solidFill>
                <a:srgbClr val="FFFFFF"/>
              </a:solidFill>
            </a:endParaRPr>
          </a:p>
        </p:txBody>
      </p:sp>
      <p:sp>
        <p:nvSpPr>
          <p:cNvPr id="63" name="Shape 126"/>
          <p:cNvSpPr/>
          <p:nvPr/>
        </p:nvSpPr>
        <p:spPr>
          <a:xfrm>
            <a:off x="7482806" y="3518637"/>
            <a:ext cx="983590" cy="401705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en" sz="1000" b="1" dirty="0" smtClean="0">
                <a:solidFill>
                  <a:srgbClr val="FFFFFF"/>
                </a:solidFill>
              </a:rPr>
              <a:t>Milliseconds to seconds</a:t>
            </a:r>
            <a:endParaRPr lang="en" sz="1000" b="1" dirty="0">
              <a:solidFill>
                <a:srgbClr val="FFFFFF"/>
              </a:solidFill>
            </a:endParaRPr>
          </a:p>
        </p:txBody>
      </p:sp>
      <p:sp>
        <p:nvSpPr>
          <p:cNvPr id="64" name="Shape 127"/>
          <p:cNvSpPr txBox="1"/>
          <p:nvPr/>
        </p:nvSpPr>
        <p:spPr>
          <a:xfrm>
            <a:off x="4287995" y="3229813"/>
            <a:ext cx="1130249" cy="322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en-US" sz="1000" b="1" dirty="0" smtClean="0">
                <a:latin typeface="微軟正黑體" pitchFamily="34" charset="-120"/>
                <a:ea typeface="微軟正黑體" pitchFamily="34" charset="-120"/>
              </a:rPr>
              <a:t>+ Computing</a:t>
            </a:r>
          </a:p>
          <a:p>
            <a:pPr lvl="0"/>
            <a:r>
              <a:rPr lang="en-US" sz="1000" b="1" dirty="0" smtClean="0">
                <a:latin typeface="微軟正黑體" pitchFamily="34" charset="-120"/>
                <a:ea typeface="微軟正黑體" pitchFamily="34" charset="-120"/>
              </a:rPr>
              <a:t>+ Labeled data</a:t>
            </a:r>
          </a:p>
        </p:txBody>
      </p:sp>
      <p:sp>
        <p:nvSpPr>
          <p:cNvPr id="65" name="Shape 128"/>
          <p:cNvSpPr/>
          <p:nvPr/>
        </p:nvSpPr>
        <p:spPr>
          <a:xfrm>
            <a:off x="6283719" y="2974213"/>
            <a:ext cx="333600" cy="31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A86E8"/>
          </a:solidFill>
          <a:ln w="9525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67" name="矩形 66"/>
          <p:cNvSpPr/>
          <p:nvPr/>
        </p:nvSpPr>
        <p:spPr>
          <a:xfrm>
            <a:off x="392762" y="1872917"/>
            <a:ext cx="37896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" dirty="0" smtClean="0">
                <a:latin typeface="+mj-lt"/>
              </a:rPr>
              <a:t>Using </a:t>
            </a:r>
            <a:r>
              <a:rPr lang="en" u="sng" dirty="0" smtClean="0">
                <a:latin typeface="+mj-lt"/>
              </a:rPr>
              <a:t>optimized functions or algorithms</a:t>
            </a:r>
            <a:r>
              <a:rPr lang="en" dirty="0" smtClean="0">
                <a:latin typeface="+mj-lt"/>
              </a:rPr>
              <a:t> to extract insights from data</a:t>
            </a:r>
            <a:r>
              <a:rPr lang="en-US" altLang="zh-TW" dirty="0" smtClean="0">
                <a:latin typeface="+mj-lt"/>
              </a:rPr>
              <a:t>.</a:t>
            </a:r>
            <a:endParaRPr lang="en" dirty="0">
              <a:latin typeface="+mj-lt"/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4286809" y="1872917"/>
            <a:ext cx="440305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" dirty="0" smtClean="0">
                <a:latin typeface="+mj-lt"/>
              </a:rPr>
              <a:t>Using </a:t>
            </a:r>
            <a:r>
              <a:rPr lang="en" u="sng" dirty="0" smtClean="0">
                <a:latin typeface="+mj-lt"/>
              </a:rPr>
              <a:t>massive labeled data sets</a:t>
            </a:r>
            <a:r>
              <a:rPr lang="en" dirty="0" smtClean="0">
                <a:latin typeface="+mj-lt"/>
              </a:rPr>
              <a:t> to train deep (neural) graphs that can make inference about new data</a:t>
            </a:r>
            <a:r>
              <a:rPr lang="en-US" altLang="zh-TW" dirty="0" smtClean="0">
                <a:latin typeface="+mj-lt"/>
              </a:rPr>
              <a:t>.</a:t>
            </a:r>
            <a:endParaRPr lang="en" dirty="0">
              <a:latin typeface="+mj-lt"/>
            </a:endParaRPr>
          </a:p>
        </p:txBody>
      </p:sp>
      <p:grpSp>
        <p:nvGrpSpPr>
          <p:cNvPr id="69" name="群組 68"/>
          <p:cNvGrpSpPr/>
          <p:nvPr/>
        </p:nvGrpSpPr>
        <p:grpSpPr>
          <a:xfrm>
            <a:off x="6640006" y="3696874"/>
            <a:ext cx="934113" cy="478821"/>
            <a:chOff x="6238407" y="4138431"/>
            <a:chExt cx="934113" cy="478821"/>
          </a:xfrm>
        </p:grpSpPr>
        <p:sp>
          <p:nvSpPr>
            <p:cNvPr id="70" name="Shape 123"/>
            <p:cNvSpPr txBox="1"/>
            <p:nvPr/>
          </p:nvSpPr>
          <p:spPr>
            <a:xfrm>
              <a:off x="6238407" y="4324964"/>
              <a:ext cx="934113" cy="2922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en" sz="1050" b="1" dirty="0" smtClean="0"/>
                <a:t> Inference</a:t>
              </a:r>
              <a:endParaRPr lang="en" sz="1050" b="1" dirty="0"/>
            </a:p>
          </p:txBody>
        </p:sp>
        <p:sp>
          <p:nvSpPr>
            <p:cNvPr id="72" name="Shape 124"/>
            <p:cNvSpPr txBox="1"/>
            <p:nvPr/>
          </p:nvSpPr>
          <p:spPr>
            <a:xfrm>
              <a:off x="6243542" y="4138431"/>
              <a:ext cx="739963" cy="3228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en" sz="1050" b="1" dirty="0" smtClean="0"/>
                <a:t>Step</a:t>
              </a:r>
              <a:r>
                <a:rPr lang="zh-TW" altLang="en-US" sz="1050" b="1" dirty="0" smtClean="0"/>
                <a:t> </a:t>
              </a:r>
              <a:r>
                <a:rPr lang="en-US" altLang="zh-TW" sz="1050" b="1" dirty="0" smtClean="0"/>
                <a:t>2</a:t>
              </a:r>
              <a:r>
                <a:rPr lang="en-US" altLang="zh-TW" sz="1600" b="1" dirty="0" smtClean="0">
                  <a:latin typeface="微軟正黑體" pitchFamily="34" charset="-120"/>
                  <a:ea typeface="微軟正黑體" pitchFamily="34" charset="-120"/>
                </a:rPr>
                <a:t> </a:t>
              </a:r>
              <a:endParaRPr lang="en" sz="16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74" name="群組 73"/>
          <p:cNvGrpSpPr/>
          <p:nvPr/>
        </p:nvGrpSpPr>
        <p:grpSpPr>
          <a:xfrm>
            <a:off x="4508936" y="3736051"/>
            <a:ext cx="775783" cy="540191"/>
            <a:chOff x="6262955" y="4138431"/>
            <a:chExt cx="775783" cy="540191"/>
          </a:xfrm>
        </p:grpSpPr>
        <p:sp>
          <p:nvSpPr>
            <p:cNvPr id="75" name="Shape 123"/>
            <p:cNvSpPr txBox="1"/>
            <p:nvPr/>
          </p:nvSpPr>
          <p:spPr>
            <a:xfrm>
              <a:off x="6262955" y="4250642"/>
              <a:ext cx="775783" cy="4279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en" sz="1100" b="1" dirty="0" smtClean="0"/>
                <a:t>Training</a:t>
              </a:r>
              <a:endParaRPr lang="en" sz="1100" b="1" dirty="0"/>
            </a:p>
          </p:txBody>
        </p:sp>
        <p:sp>
          <p:nvSpPr>
            <p:cNvPr id="77" name="Shape 124"/>
            <p:cNvSpPr txBox="1"/>
            <p:nvPr/>
          </p:nvSpPr>
          <p:spPr>
            <a:xfrm>
              <a:off x="6274227" y="4138431"/>
              <a:ext cx="590002" cy="3228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en" sz="1050" b="1" dirty="0" smtClean="0"/>
                <a:t>Step</a:t>
              </a:r>
              <a:r>
                <a:rPr lang="zh-TW" altLang="en-US" sz="1050" b="1" dirty="0" smtClean="0"/>
                <a:t> </a:t>
              </a:r>
              <a:r>
                <a:rPr lang="en-US" altLang="zh-TW" sz="1050" b="1" dirty="0" smtClean="0"/>
                <a:t>1</a:t>
              </a:r>
              <a:r>
                <a:rPr lang="en" sz="1050" b="1" dirty="0" smtClean="0"/>
                <a:t> </a:t>
              </a:r>
              <a:endParaRPr lang="en" sz="16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79" name="Shape 129"/>
          <p:cNvSpPr/>
          <p:nvPr/>
        </p:nvSpPr>
        <p:spPr>
          <a:xfrm rot="5400000">
            <a:off x="4702236" y="3530622"/>
            <a:ext cx="265984" cy="31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A86E8"/>
          </a:solidFill>
          <a:ln w="9525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80" name="Shape 109"/>
          <p:cNvSpPr/>
          <p:nvPr/>
        </p:nvSpPr>
        <p:spPr>
          <a:xfrm>
            <a:off x="4204496" y="1280943"/>
            <a:ext cx="4401622" cy="3226491"/>
          </a:xfrm>
          <a:prstGeom prst="rect">
            <a:avLst/>
          </a:prstGeom>
          <a:noFill/>
          <a:ln w="28575" cap="flat" cmpd="sng">
            <a:gradFill flip="none" rotWithShape="1">
              <a:gsLst>
                <a:gs pos="33000">
                  <a:srgbClr val="002060"/>
                </a:gs>
                <a:gs pos="74000">
                  <a:schemeClr val="accent5">
                    <a:lumMod val="20000"/>
                    <a:lumOff val="80000"/>
                  </a:schemeClr>
                </a:gs>
              </a:gsLst>
              <a:lin ang="6000000" scaled="0"/>
              <a:tileRect/>
            </a:gra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lang="en" sz="1600" dirty="0"/>
          </a:p>
        </p:txBody>
      </p:sp>
      <p:sp>
        <p:nvSpPr>
          <p:cNvPr id="81" name="矩形 80"/>
          <p:cNvSpPr/>
          <p:nvPr/>
        </p:nvSpPr>
        <p:spPr>
          <a:xfrm>
            <a:off x="2390908" y="4282379"/>
            <a:ext cx="8755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" sz="1200" b="1" dirty="0" smtClean="0">
                <a:solidFill>
                  <a:srgbClr val="002060"/>
                </a:solidFill>
              </a:rPr>
              <a:t>New Data</a:t>
            </a:r>
            <a:endParaRPr lang="en" sz="1200" b="1" dirty="0">
              <a:solidFill>
                <a:srgbClr val="002060"/>
              </a:solidFill>
            </a:endParaRPr>
          </a:p>
        </p:txBody>
      </p:sp>
      <p:sp>
        <p:nvSpPr>
          <p:cNvPr id="82" name="Shape 114"/>
          <p:cNvSpPr/>
          <p:nvPr/>
        </p:nvSpPr>
        <p:spPr>
          <a:xfrm rot="16200000">
            <a:off x="2054733" y="4131021"/>
            <a:ext cx="333600" cy="31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A86E8"/>
          </a:solidFill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129"/>
          <p:cNvSpPr/>
          <p:nvPr/>
        </p:nvSpPr>
        <p:spPr>
          <a:xfrm rot="5400000">
            <a:off x="6957208" y="3530622"/>
            <a:ext cx="265984" cy="31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A86E8"/>
          </a:solidFill>
          <a:ln w="9525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101_EN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31022</TotalTime>
  <Words>1742</Words>
  <Application>Microsoft Office PowerPoint</Application>
  <PresentationFormat>如螢幕大小 (16:9)</PresentationFormat>
  <Paragraphs>347</Paragraphs>
  <Slides>40</Slides>
  <Notes>15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40</vt:i4>
      </vt:variant>
    </vt:vector>
  </HeadingPairs>
  <TitlesOfParts>
    <vt:vector size="46" baseType="lpstr">
      <vt:lpstr>Arial</vt:lpstr>
      <vt:lpstr>新細明體</vt:lpstr>
      <vt:lpstr>微軟正黑體</vt:lpstr>
      <vt:lpstr>Verdana</vt:lpstr>
      <vt:lpstr>Calibri</vt:lpstr>
      <vt:lpstr>1101_EN</vt:lpstr>
      <vt:lpstr>投影片 1</vt:lpstr>
      <vt:lpstr>Everyone is talking about AI</vt:lpstr>
      <vt:lpstr>The AI Era is here…</vt:lpstr>
      <vt:lpstr>AI/ML/DL: the buzzwords…</vt:lpstr>
      <vt:lpstr>Ride the AI wave with "QuAI" from QNAP</vt:lpstr>
      <vt:lpstr>Who is it for ?</vt:lpstr>
      <vt:lpstr>Deep Learning Application Development Process</vt:lpstr>
      <vt:lpstr>What's the differences between ML and DL?</vt:lpstr>
      <vt:lpstr>What is difference between classic  ML and DL?</vt:lpstr>
      <vt:lpstr>Sample DL application– Image Classification</vt:lpstr>
      <vt:lpstr>投影片 11</vt:lpstr>
      <vt:lpstr>Pain points for data scientists</vt:lpstr>
      <vt:lpstr>AI Development with QuAI</vt:lpstr>
      <vt:lpstr>QTS 4.3.4 Adds Graphics Card Support</vt:lpstr>
      <vt:lpstr>QuAI with GPU Accelerated Computing</vt:lpstr>
      <vt:lpstr>QuAI Architecture</vt:lpstr>
      <vt:lpstr>Supports multiple frameworks/libraries</vt:lpstr>
      <vt:lpstr>Get Started with QuAI</vt:lpstr>
      <vt:lpstr>Get Started with QuAI</vt:lpstr>
      <vt:lpstr>Install and run QuAI from App Center inside QTS</vt:lpstr>
      <vt:lpstr>Get Started with QuAI</vt:lpstr>
      <vt:lpstr>Insert a compatible* graphics card into NAS</vt:lpstr>
      <vt:lpstr>Get Started with QuAI</vt:lpstr>
      <vt:lpstr>Install Graphics Card Drivers</vt:lpstr>
      <vt:lpstr>Get Started with QuAI</vt:lpstr>
      <vt:lpstr>Set GPU Allocation to QTS</vt:lpstr>
      <vt:lpstr>Get Started with QuAI</vt:lpstr>
      <vt:lpstr>Create required framework containers in Container Station</vt:lpstr>
      <vt:lpstr>Why QNAP NAS for AI?</vt:lpstr>
      <vt:lpstr>Why QNAP NAS for AI?</vt:lpstr>
      <vt:lpstr>Why QNAP NAS for AI?</vt:lpstr>
      <vt:lpstr>Why QNAP NAS for AI ?</vt:lpstr>
      <vt:lpstr>Why QNAP NAS for AI ?</vt:lpstr>
      <vt:lpstr>Why QNAP NAS for AI?</vt:lpstr>
      <vt:lpstr>Why QNAP NAS for AI?</vt:lpstr>
      <vt:lpstr>Why QNAP NAS for AI?</vt:lpstr>
      <vt:lpstr>Applications of QuAI </vt:lpstr>
      <vt:lpstr>Supported Models and System Requirements</vt:lpstr>
      <vt:lpstr>Demo</vt:lpstr>
      <vt:lpstr>投影片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Amol Narkhede</dc:creator>
  <cp:lastModifiedBy>Coco Chiang</cp:lastModifiedBy>
  <cp:revision>209</cp:revision>
  <dcterms:modified xsi:type="dcterms:W3CDTF">2017-12-26T05:34:06Z</dcterms:modified>
</cp:coreProperties>
</file>