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</p:sldIdLst>
  <p:sldSz cx="9144000" cy="5143500" type="screen16x9"/>
  <p:notesSz cx="6858000" cy="9144000"/>
  <p:embeddedFontLst>
    <p:embeddedFont>
      <p:font typeface="微軟正黑體" pitchFamily="34" charset="-120"/>
      <p:regular r:id="rId23"/>
      <p:bold r:id="rId24"/>
    </p:embeddedFont>
    <p:embeddedFont>
      <p:font typeface="Open Sans" charset="0"/>
      <p:regular r:id="rId25"/>
      <p:bold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施邑靜" initials="施邑靜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BAB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49" autoAdjust="0"/>
    <p:restoredTop sz="89523" autoAdjust="0"/>
  </p:normalViewPr>
  <p:slideViewPr>
    <p:cSldViewPr>
      <p:cViewPr varScale="1">
        <p:scale>
          <a:sx n="105" d="100"/>
          <a:sy n="105" d="100"/>
        </p:scale>
        <p:origin x="-149" y="-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100"/>
              <a:buChar char="●"/>
              <a:defRPr sz="1100"/>
            </a:lvl1pPr>
            <a:lvl2pPr lvl="1">
              <a:spcBef>
                <a:spcPts val="0"/>
              </a:spcBef>
              <a:buSzPts val="1100"/>
              <a:buChar char="○"/>
              <a:defRPr sz="1100"/>
            </a:lvl2pPr>
            <a:lvl3pPr lvl="2">
              <a:spcBef>
                <a:spcPts val="0"/>
              </a:spcBef>
              <a:buSzPts val="1100"/>
              <a:buChar char="■"/>
              <a:defRPr sz="1100"/>
            </a:lvl3pPr>
            <a:lvl4pPr lvl="3">
              <a:spcBef>
                <a:spcPts val="0"/>
              </a:spcBef>
              <a:buSzPts val="1100"/>
              <a:buChar char="●"/>
              <a:defRPr sz="1100"/>
            </a:lvl4pPr>
            <a:lvl5pPr lvl="4">
              <a:spcBef>
                <a:spcPts val="0"/>
              </a:spcBef>
              <a:buSzPts val="1100"/>
              <a:buChar char="○"/>
              <a:defRPr sz="1100"/>
            </a:lvl5pPr>
            <a:lvl6pPr lvl="5">
              <a:spcBef>
                <a:spcPts val="0"/>
              </a:spcBef>
              <a:buSzPts val="1100"/>
              <a:buChar char="■"/>
              <a:defRPr sz="1100"/>
            </a:lvl6pPr>
            <a:lvl7pPr lvl="6">
              <a:spcBef>
                <a:spcPts val="0"/>
              </a:spcBef>
              <a:buSzPts val="1100"/>
              <a:buChar char="●"/>
              <a:defRPr sz="1100"/>
            </a:lvl7pPr>
            <a:lvl8pPr lvl="7">
              <a:spcBef>
                <a:spcPts val="0"/>
              </a:spcBef>
              <a:buSzPts val="1100"/>
              <a:buChar char="○"/>
              <a:defRPr sz="1100"/>
            </a:lvl8pPr>
            <a:lvl9pPr lvl="8">
              <a:spcBef>
                <a:spcPts val="0"/>
              </a:spcBef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Shape 1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Shape 2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Shape 2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Shape 2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" sz="900" dirty="0">
                <a:solidFill>
                  <a:srgbClr val="333333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圖片編號 : 26565930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Shape 2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Shape 2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Shape 2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-69850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圖片編號 : 21749018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"/>
              <a:t>手機拍照越來越普遍 越來越不會帶相機去旅遊</a:t>
            </a:r>
          </a:p>
          <a:p>
            <a:pPr marL="0" lvl="0" indent="0" rtl="0">
              <a:spcBef>
                <a:spcPts val="0"/>
              </a:spcBef>
              <a:buNone/>
            </a:pPr>
            <a:r>
              <a:rPr lang="en"/>
              <a:t>增加情境、故事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Shape 3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Shape 3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" sz="900">
                <a:solidFill>
                  <a:srgbClr val="333333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圖片編號 : 36303924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" sz="900" dirty="0">
                <a:solidFill>
                  <a:srgbClr val="333333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圖片編號 : 66437461</a:t>
            </a:r>
          </a:p>
          <a:p>
            <a:pPr marL="0" lvl="0" indent="0" rtl="0">
              <a:spcBef>
                <a:spcPts val="0"/>
              </a:spcBef>
              <a:buNone/>
            </a:pPr>
            <a:r>
              <a:rPr lang="en" sz="900" dirty="0">
                <a:solidFill>
                  <a:srgbClr val="333333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圖片編號 : 49363929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" sz="900">
                <a:solidFill>
                  <a:srgbClr val="333333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圖片編號 : 19695551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" sz="900" dirty="0">
                <a:solidFill>
                  <a:srgbClr val="333333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圖片編號 : 41560105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 dirty="0">
                <a:solidFill>
                  <a:srgbClr val="A64D79"/>
                </a:solidFill>
              </a:rPr>
              <a:t>他分的不一定是我想要的，例如「我自己煮的料理」是分不出來的～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900" dirty="0">
                <a:solidFill>
                  <a:srgbClr val="333333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圖片編號 : 26588352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900" dirty="0">
                <a:solidFill>
                  <a:srgbClr val="333333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圖片編號 : 51077700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" sz="900">
                <a:solidFill>
                  <a:srgbClr val="333333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圖片編號 : 49363928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Shape 1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" sz="900" dirty="0">
                <a:solidFill>
                  <a:srgbClr val="333333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圖片編號 : 27613986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ts val="5200"/>
              <a:buNone/>
              <a:defRPr sz="5200"/>
            </a:lvl1pPr>
            <a:lvl2pPr lvl="1" algn="ctr">
              <a:spcBef>
                <a:spcPts val="0"/>
              </a:spcBef>
              <a:buSzPts val="5200"/>
              <a:buNone/>
              <a:defRPr sz="5200"/>
            </a:lvl2pPr>
            <a:lvl3pPr lvl="2" algn="ctr">
              <a:spcBef>
                <a:spcPts val="0"/>
              </a:spcBef>
              <a:buSzPts val="5200"/>
              <a:buNone/>
              <a:defRPr sz="5200"/>
            </a:lvl3pPr>
            <a:lvl4pPr lvl="3" algn="ctr">
              <a:spcBef>
                <a:spcPts val="0"/>
              </a:spcBef>
              <a:buSzPts val="5200"/>
              <a:buNone/>
              <a:defRPr sz="5200"/>
            </a:lvl4pPr>
            <a:lvl5pPr lvl="4" algn="ctr">
              <a:spcBef>
                <a:spcPts val="0"/>
              </a:spcBef>
              <a:buSzPts val="5200"/>
              <a:buNone/>
              <a:defRPr sz="5200"/>
            </a:lvl5pPr>
            <a:lvl6pPr lvl="5" algn="ctr">
              <a:spcBef>
                <a:spcPts val="0"/>
              </a:spcBef>
              <a:buSzPts val="5200"/>
              <a:buNone/>
              <a:defRPr sz="5200"/>
            </a:lvl6pPr>
            <a:lvl7pPr lvl="6" algn="ctr">
              <a:spcBef>
                <a:spcPts val="0"/>
              </a:spcBef>
              <a:buSzPts val="5200"/>
              <a:buNone/>
              <a:defRPr sz="5200"/>
            </a:lvl7pPr>
            <a:lvl8pPr lvl="7" algn="ctr">
              <a:spcBef>
                <a:spcPts val="0"/>
              </a:spcBef>
              <a:buSzPts val="5200"/>
              <a:buNone/>
              <a:defRPr sz="5200"/>
            </a:lvl8pPr>
            <a:lvl9pPr lvl="8" algn="ctr">
              <a:spcBef>
                <a:spcPts val="0"/>
              </a:spcBef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 dirty="0"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  <p:pic>
        <p:nvPicPr>
          <p:cNvPr id="3074" name="Picture 2" descr="D:\ING\20171211_直播\Cover-01.pn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" y="0"/>
            <a:ext cx="9143998" cy="5143499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algn="ctr">
              <a:spcBef>
                <a:spcPts val="0"/>
              </a:spcBef>
              <a:buSzPts val="3600"/>
              <a:buNone/>
              <a:defRPr sz="3600"/>
            </a:lvl1pPr>
            <a:lvl2pPr lvl="1" algn="ctr">
              <a:spcBef>
                <a:spcPts val="0"/>
              </a:spcBef>
              <a:buSzPts val="3600"/>
              <a:buNone/>
              <a:defRPr sz="3600"/>
            </a:lvl2pPr>
            <a:lvl3pPr lvl="2" algn="ctr">
              <a:spcBef>
                <a:spcPts val="0"/>
              </a:spcBef>
              <a:buSzPts val="3600"/>
              <a:buNone/>
              <a:defRPr sz="3600"/>
            </a:lvl3pPr>
            <a:lvl4pPr lvl="3" algn="ctr">
              <a:spcBef>
                <a:spcPts val="0"/>
              </a:spcBef>
              <a:buSzPts val="3600"/>
              <a:buNone/>
              <a:defRPr sz="3600"/>
            </a:lvl4pPr>
            <a:lvl5pPr lvl="4" algn="ctr">
              <a:spcBef>
                <a:spcPts val="0"/>
              </a:spcBef>
              <a:buSzPts val="3600"/>
              <a:buNone/>
              <a:defRPr sz="3600"/>
            </a:lvl5pPr>
            <a:lvl6pPr lvl="5" algn="ctr">
              <a:spcBef>
                <a:spcPts val="0"/>
              </a:spcBef>
              <a:buSzPts val="3600"/>
              <a:buNone/>
              <a:defRPr sz="3600"/>
            </a:lvl6pPr>
            <a:lvl7pPr lvl="6" algn="ctr">
              <a:spcBef>
                <a:spcPts val="0"/>
              </a:spcBef>
              <a:buSzPts val="3600"/>
              <a:buNone/>
              <a:defRPr sz="3600"/>
            </a:lvl7pPr>
            <a:lvl8pPr lvl="7" algn="ctr">
              <a:spcBef>
                <a:spcPts val="0"/>
              </a:spcBef>
              <a:buSzPts val="3600"/>
              <a:buNone/>
              <a:defRPr sz="3600"/>
            </a:lvl8pPr>
            <a:lvl9pPr lvl="8" algn="ctr">
              <a:spcBef>
                <a:spcPts val="0"/>
              </a:spcBef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179512" y="-20538"/>
            <a:ext cx="8520600" cy="572700"/>
          </a:xfrm>
          <a:prstGeom prst="rect">
            <a:avLst/>
          </a:prstGeom>
          <a:noFill/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2800"/>
              <a:buNone/>
              <a:defRPr sz="40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defRPr>
            </a:lvl1pPr>
            <a:lvl2pPr lvl="1">
              <a:spcBef>
                <a:spcPts val="0"/>
              </a:spcBef>
              <a:buSzPts val="2800"/>
              <a:buNone/>
              <a:defRPr/>
            </a:lvl2pPr>
            <a:lvl3pPr lvl="2">
              <a:spcBef>
                <a:spcPts val="0"/>
              </a:spcBef>
              <a:buSzPts val="2800"/>
              <a:buNone/>
              <a:defRPr/>
            </a:lvl3pPr>
            <a:lvl4pPr lvl="3">
              <a:spcBef>
                <a:spcPts val="0"/>
              </a:spcBef>
              <a:buSzPts val="2800"/>
              <a:buNone/>
              <a:defRPr/>
            </a:lvl4pPr>
            <a:lvl5pPr lvl="4">
              <a:spcBef>
                <a:spcPts val="0"/>
              </a:spcBef>
              <a:buSzPts val="2800"/>
              <a:buNone/>
              <a:defRPr/>
            </a:lvl5pPr>
            <a:lvl6pPr lvl="5">
              <a:spcBef>
                <a:spcPts val="0"/>
              </a:spcBef>
              <a:buSzPts val="2800"/>
              <a:buNone/>
              <a:defRPr/>
            </a:lvl6pPr>
            <a:lvl7pPr lvl="6">
              <a:spcBef>
                <a:spcPts val="0"/>
              </a:spcBef>
              <a:buSzPts val="2800"/>
              <a:buNone/>
              <a:defRPr/>
            </a:lvl7pPr>
            <a:lvl8pPr lvl="7">
              <a:spcBef>
                <a:spcPts val="0"/>
              </a:spcBef>
              <a:buSzPts val="2800"/>
              <a:buNone/>
              <a:defRPr/>
            </a:lvl8pPr>
            <a:lvl9pPr lvl="8">
              <a:spcBef>
                <a:spcPts val="0"/>
              </a:spcBef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2800"/>
              <a:buNone/>
              <a:defRPr/>
            </a:lvl1pPr>
            <a:lvl2pPr lvl="1">
              <a:spcBef>
                <a:spcPts val="0"/>
              </a:spcBef>
              <a:buSzPts val="2800"/>
              <a:buNone/>
              <a:defRPr/>
            </a:lvl2pPr>
            <a:lvl3pPr lvl="2">
              <a:spcBef>
                <a:spcPts val="0"/>
              </a:spcBef>
              <a:buSzPts val="2800"/>
              <a:buNone/>
              <a:defRPr/>
            </a:lvl3pPr>
            <a:lvl4pPr lvl="3">
              <a:spcBef>
                <a:spcPts val="0"/>
              </a:spcBef>
              <a:buSzPts val="2800"/>
              <a:buNone/>
              <a:defRPr/>
            </a:lvl4pPr>
            <a:lvl5pPr lvl="4">
              <a:spcBef>
                <a:spcPts val="0"/>
              </a:spcBef>
              <a:buSzPts val="2800"/>
              <a:buNone/>
              <a:defRPr/>
            </a:lvl5pPr>
            <a:lvl6pPr lvl="5">
              <a:spcBef>
                <a:spcPts val="0"/>
              </a:spcBef>
              <a:buSzPts val="2800"/>
              <a:buNone/>
              <a:defRPr/>
            </a:lvl6pPr>
            <a:lvl7pPr lvl="6">
              <a:spcBef>
                <a:spcPts val="0"/>
              </a:spcBef>
              <a:buSzPts val="2800"/>
              <a:buNone/>
              <a:defRPr/>
            </a:lvl7pPr>
            <a:lvl8pPr lvl="7">
              <a:spcBef>
                <a:spcPts val="0"/>
              </a:spcBef>
              <a:buSzPts val="2800"/>
              <a:buNone/>
              <a:defRPr/>
            </a:lvl8pPr>
            <a:lvl9pPr lvl="8">
              <a:spcBef>
                <a:spcPts val="0"/>
              </a:spcBef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400"/>
              <a:buChar char="●"/>
              <a:defRPr sz="1400"/>
            </a:lvl1pPr>
            <a:lvl2pPr lvl="1">
              <a:spcBef>
                <a:spcPts val="0"/>
              </a:spcBef>
              <a:buSzPts val="1200"/>
              <a:buChar char="○"/>
              <a:defRPr sz="1200"/>
            </a:lvl2pPr>
            <a:lvl3pPr lvl="2">
              <a:spcBef>
                <a:spcPts val="0"/>
              </a:spcBef>
              <a:buSzPts val="1200"/>
              <a:buChar char="■"/>
              <a:defRPr sz="1200"/>
            </a:lvl3pPr>
            <a:lvl4pPr lvl="3">
              <a:spcBef>
                <a:spcPts val="0"/>
              </a:spcBef>
              <a:buSzPts val="1200"/>
              <a:buChar char="●"/>
              <a:defRPr sz="1200"/>
            </a:lvl4pPr>
            <a:lvl5pPr lvl="4">
              <a:spcBef>
                <a:spcPts val="0"/>
              </a:spcBef>
              <a:buSzPts val="1200"/>
              <a:buChar char="○"/>
              <a:defRPr sz="1200"/>
            </a:lvl5pPr>
            <a:lvl6pPr lvl="5">
              <a:spcBef>
                <a:spcPts val="0"/>
              </a:spcBef>
              <a:buSzPts val="1200"/>
              <a:buChar char="■"/>
              <a:defRPr sz="1200"/>
            </a:lvl6pPr>
            <a:lvl7pPr lvl="6">
              <a:spcBef>
                <a:spcPts val="0"/>
              </a:spcBef>
              <a:buSzPts val="1200"/>
              <a:buChar char="●"/>
              <a:defRPr sz="1200"/>
            </a:lvl7pPr>
            <a:lvl8pPr lvl="7">
              <a:spcBef>
                <a:spcPts val="0"/>
              </a:spcBef>
              <a:buSzPts val="1200"/>
              <a:buChar char="○"/>
              <a:defRPr sz="1200"/>
            </a:lvl8pPr>
            <a:lvl9pPr lvl="8">
              <a:spcBef>
                <a:spcPts val="0"/>
              </a:spcBef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400"/>
              <a:buChar char="●"/>
              <a:defRPr sz="1400"/>
            </a:lvl1pPr>
            <a:lvl2pPr lvl="1">
              <a:spcBef>
                <a:spcPts val="0"/>
              </a:spcBef>
              <a:buSzPts val="1200"/>
              <a:buChar char="○"/>
              <a:defRPr sz="1200"/>
            </a:lvl2pPr>
            <a:lvl3pPr lvl="2">
              <a:spcBef>
                <a:spcPts val="0"/>
              </a:spcBef>
              <a:buSzPts val="1200"/>
              <a:buChar char="■"/>
              <a:defRPr sz="1200"/>
            </a:lvl3pPr>
            <a:lvl4pPr lvl="3">
              <a:spcBef>
                <a:spcPts val="0"/>
              </a:spcBef>
              <a:buSzPts val="1200"/>
              <a:buChar char="●"/>
              <a:defRPr sz="1200"/>
            </a:lvl4pPr>
            <a:lvl5pPr lvl="4">
              <a:spcBef>
                <a:spcPts val="0"/>
              </a:spcBef>
              <a:buSzPts val="1200"/>
              <a:buChar char="○"/>
              <a:defRPr sz="1200"/>
            </a:lvl5pPr>
            <a:lvl6pPr lvl="5">
              <a:spcBef>
                <a:spcPts val="0"/>
              </a:spcBef>
              <a:buSzPts val="1200"/>
              <a:buChar char="■"/>
              <a:defRPr sz="1200"/>
            </a:lvl6pPr>
            <a:lvl7pPr lvl="6">
              <a:spcBef>
                <a:spcPts val="0"/>
              </a:spcBef>
              <a:buSzPts val="1200"/>
              <a:buChar char="●"/>
              <a:defRPr sz="1200"/>
            </a:lvl7pPr>
            <a:lvl8pPr lvl="7">
              <a:spcBef>
                <a:spcPts val="0"/>
              </a:spcBef>
              <a:buSzPts val="1200"/>
              <a:buChar char="○"/>
              <a:defRPr sz="1200"/>
            </a:lvl8pPr>
            <a:lvl9pPr lvl="8">
              <a:spcBef>
                <a:spcPts val="0"/>
              </a:spcBef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2800"/>
              <a:buNone/>
              <a:defRPr/>
            </a:lvl1pPr>
            <a:lvl2pPr lvl="1">
              <a:spcBef>
                <a:spcPts val="0"/>
              </a:spcBef>
              <a:buSzPts val="2800"/>
              <a:buNone/>
              <a:defRPr/>
            </a:lvl2pPr>
            <a:lvl3pPr lvl="2">
              <a:spcBef>
                <a:spcPts val="0"/>
              </a:spcBef>
              <a:buSzPts val="2800"/>
              <a:buNone/>
              <a:defRPr/>
            </a:lvl3pPr>
            <a:lvl4pPr lvl="3">
              <a:spcBef>
                <a:spcPts val="0"/>
              </a:spcBef>
              <a:buSzPts val="2800"/>
              <a:buNone/>
              <a:defRPr/>
            </a:lvl4pPr>
            <a:lvl5pPr lvl="4">
              <a:spcBef>
                <a:spcPts val="0"/>
              </a:spcBef>
              <a:buSzPts val="2800"/>
              <a:buNone/>
              <a:defRPr/>
            </a:lvl5pPr>
            <a:lvl6pPr lvl="5">
              <a:spcBef>
                <a:spcPts val="0"/>
              </a:spcBef>
              <a:buSzPts val="2800"/>
              <a:buNone/>
              <a:defRPr/>
            </a:lvl6pPr>
            <a:lvl7pPr lvl="6">
              <a:spcBef>
                <a:spcPts val="0"/>
              </a:spcBef>
              <a:buSzPts val="2800"/>
              <a:buNone/>
              <a:defRPr/>
            </a:lvl7pPr>
            <a:lvl8pPr lvl="7">
              <a:spcBef>
                <a:spcPts val="0"/>
              </a:spcBef>
              <a:buSzPts val="2800"/>
              <a:buNone/>
              <a:defRPr/>
            </a:lvl8pPr>
            <a:lvl9pPr lvl="8">
              <a:spcBef>
                <a:spcPts val="0"/>
              </a:spcBef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spcBef>
                <a:spcPts val="0"/>
              </a:spcBef>
              <a:buSzPts val="2400"/>
              <a:buNone/>
              <a:defRPr sz="2400"/>
            </a:lvl1pPr>
            <a:lvl2pPr lvl="1">
              <a:spcBef>
                <a:spcPts val="0"/>
              </a:spcBef>
              <a:buSzPts val="2400"/>
              <a:buNone/>
              <a:defRPr sz="2400"/>
            </a:lvl2pPr>
            <a:lvl3pPr lvl="2">
              <a:spcBef>
                <a:spcPts val="0"/>
              </a:spcBef>
              <a:buSzPts val="2400"/>
              <a:buNone/>
              <a:defRPr sz="2400"/>
            </a:lvl3pPr>
            <a:lvl4pPr lvl="3">
              <a:spcBef>
                <a:spcPts val="0"/>
              </a:spcBef>
              <a:buSzPts val="2400"/>
              <a:buNone/>
              <a:defRPr sz="2400"/>
            </a:lvl4pPr>
            <a:lvl5pPr lvl="4">
              <a:spcBef>
                <a:spcPts val="0"/>
              </a:spcBef>
              <a:buSzPts val="2400"/>
              <a:buNone/>
              <a:defRPr sz="2400"/>
            </a:lvl5pPr>
            <a:lvl6pPr lvl="5">
              <a:spcBef>
                <a:spcPts val="0"/>
              </a:spcBef>
              <a:buSzPts val="2400"/>
              <a:buNone/>
              <a:defRPr sz="2400"/>
            </a:lvl6pPr>
            <a:lvl7pPr lvl="6">
              <a:spcBef>
                <a:spcPts val="0"/>
              </a:spcBef>
              <a:buSzPts val="2400"/>
              <a:buNone/>
              <a:defRPr sz="2400"/>
            </a:lvl7pPr>
            <a:lvl8pPr lvl="7">
              <a:spcBef>
                <a:spcPts val="0"/>
              </a:spcBef>
              <a:buSzPts val="2400"/>
              <a:buNone/>
              <a:defRPr sz="2400"/>
            </a:lvl8pPr>
            <a:lvl9pPr lvl="8">
              <a:spcBef>
                <a:spcPts val="0"/>
              </a:spcBef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200"/>
              <a:buChar char="●"/>
              <a:defRPr sz="1200"/>
            </a:lvl1pPr>
            <a:lvl2pPr lvl="1">
              <a:spcBef>
                <a:spcPts val="0"/>
              </a:spcBef>
              <a:buSzPts val="1200"/>
              <a:buChar char="○"/>
              <a:defRPr sz="1200"/>
            </a:lvl2pPr>
            <a:lvl3pPr lvl="2">
              <a:spcBef>
                <a:spcPts val="0"/>
              </a:spcBef>
              <a:buSzPts val="1200"/>
              <a:buChar char="■"/>
              <a:defRPr sz="1200"/>
            </a:lvl3pPr>
            <a:lvl4pPr lvl="3">
              <a:spcBef>
                <a:spcPts val="0"/>
              </a:spcBef>
              <a:buSzPts val="1200"/>
              <a:buChar char="●"/>
              <a:defRPr sz="1200"/>
            </a:lvl4pPr>
            <a:lvl5pPr lvl="4">
              <a:spcBef>
                <a:spcPts val="0"/>
              </a:spcBef>
              <a:buSzPts val="1200"/>
              <a:buChar char="○"/>
              <a:defRPr sz="1200"/>
            </a:lvl5pPr>
            <a:lvl6pPr lvl="5">
              <a:spcBef>
                <a:spcPts val="0"/>
              </a:spcBef>
              <a:buSzPts val="1200"/>
              <a:buChar char="■"/>
              <a:defRPr sz="1200"/>
            </a:lvl6pPr>
            <a:lvl7pPr lvl="6">
              <a:spcBef>
                <a:spcPts val="0"/>
              </a:spcBef>
              <a:buSzPts val="1200"/>
              <a:buChar char="●"/>
              <a:defRPr sz="1200"/>
            </a:lvl7pPr>
            <a:lvl8pPr lvl="7">
              <a:spcBef>
                <a:spcPts val="0"/>
              </a:spcBef>
              <a:buSzPts val="1200"/>
              <a:buChar char="○"/>
              <a:defRPr sz="1200"/>
            </a:lvl8pPr>
            <a:lvl9pPr lvl="8">
              <a:spcBef>
                <a:spcPts val="0"/>
              </a:spcBef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ING\20171211_直播\P9.pn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5143499"/>
          </a:xfrm>
          <a:prstGeom prst="rect">
            <a:avLst/>
          </a:prstGeom>
          <a:noFill/>
        </p:spPr>
      </p:pic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ING\20171211_直播\P9.pn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" y="0"/>
            <a:ext cx="9143998" cy="5143498"/>
          </a:xfrm>
          <a:prstGeom prst="rect">
            <a:avLst/>
          </a:prstGeom>
          <a:noFill/>
        </p:spPr>
      </p:pic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ts val="4200"/>
              <a:buNone/>
              <a:defRPr sz="4200"/>
            </a:lvl1pPr>
            <a:lvl2pPr lvl="1" algn="ctr">
              <a:spcBef>
                <a:spcPts val="0"/>
              </a:spcBef>
              <a:buSzPts val="4200"/>
              <a:buNone/>
              <a:defRPr sz="4200"/>
            </a:lvl2pPr>
            <a:lvl3pPr lvl="2" algn="ctr">
              <a:spcBef>
                <a:spcPts val="0"/>
              </a:spcBef>
              <a:buSzPts val="4200"/>
              <a:buNone/>
              <a:defRPr sz="4200"/>
            </a:lvl3pPr>
            <a:lvl4pPr lvl="3" algn="ctr">
              <a:spcBef>
                <a:spcPts val="0"/>
              </a:spcBef>
              <a:buSzPts val="4200"/>
              <a:buNone/>
              <a:defRPr sz="4200"/>
            </a:lvl4pPr>
            <a:lvl5pPr lvl="4" algn="ctr">
              <a:spcBef>
                <a:spcPts val="0"/>
              </a:spcBef>
              <a:buSzPts val="4200"/>
              <a:buNone/>
              <a:defRPr sz="4200"/>
            </a:lvl5pPr>
            <a:lvl6pPr lvl="5" algn="ctr">
              <a:spcBef>
                <a:spcPts val="0"/>
              </a:spcBef>
              <a:buSzPts val="4200"/>
              <a:buNone/>
              <a:defRPr sz="4200"/>
            </a:lvl6pPr>
            <a:lvl7pPr lvl="6" algn="ctr">
              <a:spcBef>
                <a:spcPts val="0"/>
              </a:spcBef>
              <a:buSzPts val="4200"/>
              <a:buNone/>
              <a:defRPr sz="4200"/>
            </a:lvl7pPr>
            <a:lvl8pPr lvl="7" algn="ctr">
              <a:spcBef>
                <a:spcPts val="0"/>
              </a:spcBef>
              <a:buSzPts val="4200"/>
              <a:buNone/>
              <a:defRPr sz="4200"/>
            </a:lvl8pPr>
            <a:lvl9pPr lvl="8" algn="ctr">
              <a:spcBef>
                <a:spcPts val="0"/>
              </a:spcBef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SzPts val="1800"/>
              <a:buChar char="●"/>
              <a:defRPr/>
            </a:lvl1pPr>
            <a:lvl2pPr lvl="1">
              <a:spcBef>
                <a:spcPts val="0"/>
              </a:spcBef>
              <a:buSzPts val="1400"/>
              <a:buChar char="○"/>
              <a:defRPr/>
            </a:lvl2pPr>
            <a:lvl3pPr lvl="2">
              <a:spcBef>
                <a:spcPts val="0"/>
              </a:spcBef>
              <a:buSzPts val="1400"/>
              <a:buChar char="■"/>
              <a:defRPr/>
            </a:lvl3pPr>
            <a:lvl4pPr lvl="3">
              <a:spcBef>
                <a:spcPts val="0"/>
              </a:spcBef>
              <a:buSzPts val="1400"/>
              <a:buChar char="●"/>
              <a:defRPr/>
            </a:lvl4pPr>
            <a:lvl5pPr lvl="4">
              <a:spcBef>
                <a:spcPts val="0"/>
              </a:spcBef>
              <a:buSzPts val="1400"/>
              <a:buChar char="○"/>
              <a:defRPr/>
            </a:lvl5pPr>
            <a:lvl6pPr lvl="5">
              <a:spcBef>
                <a:spcPts val="0"/>
              </a:spcBef>
              <a:buSzPts val="1400"/>
              <a:buChar char="■"/>
              <a:defRPr/>
            </a:lvl6pPr>
            <a:lvl7pPr lvl="6">
              <a:spcBef>
                <a:spcPts val="0"/>
              </a:spcBef>
              <a:buSzPts val="1400"/>
              <a:buChar char="●"/>
              <a:defRPr/>
            </a:lvl7pPr>
            <a:lvl8pPr lvl="7">
              <a:spcBef>
                <a:spcPts val="0"/>
              </a:spcBef>
              <a:buSzPts val="1400"/>
              <a:buChar char="○"/>
              <a:defRPr/>
            </a:lvl8pPr>
            <a:lvl9pPr lvl="8">
              <a:spcBef>
                <a:spcPts val="0"/>
              </a:spcBef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pPr marL="0" lvl="0" indent="0" algn="r">
                <a:spcBef>
                  <a:spcPts val="0"/>
                </a:spcBef>
                <a:buNone/>
              </a:pPr>
              <a:t>‹#›</a:t>
            </a:fld>
            <a:endParaRPr lang="en" sz="1000">
              <a:solidFill>
                <a:schemeClr val="dk2"/>
              </a:solidFill>
            </a:endParaRPr>
          </a:p>
        </p:txBody>
      </p:sp>
      <p:pic>
        <p:nvPicPr>
          <p:cNvPr id="1027" name="Picture 3" descr="D:\ING\20171211_直播\Back-01.png"/>
          <p:cNvPicPr>
            <a:picLocks noChangeAspect="1" noChangeArrowheads="1"/>
          </p:cNvPicPr>
          <p:nvPr userDrawn="1"/>
        </p:nvPicPr>
        <p:blipFill>
          <a:blip r:embed="rId13"/>
          <a:stretch>
            <a:fillRect/>
          </a:stretch>
        </p:blipFill>
        <p:spPr bwMode="auto">
          <a:xfrm>
            <a:off x="0" y="1"/>
            <a:ext cx="9144000" cy="5143499"/>
          </a:xfrm>
          <a:prstGeom prst="rect">
            <a:avLst/>
          </a:prstGeom>
          <a:noFill/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60" r:id="rId8"/>
    <p:sldLayoutId id="2147483655" r:id="rId9"/>
    <p:sldLayoutId id="2147483656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3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jpeg"/><Relationship Id="rId9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3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13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13" Type="http://schemas.openxmlformats.org/officeDocument/2006/relationships/image" Target="../media/image50.png"/><Relationship Id="rId3" Type="http://schemas.openxmlformats.org/officeDocument/2006/relationships/image" Target="../media/image42.png"/><Relationship Id="rId7" Type="http://schemas.openxmlformats.org/officeDocument/2006/relationships/image" Target="../media/image45.jpe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jpeg"/><Relationship Id="rId11" Type="http://schemas.openxmlformats.org/officeDocument/2006/relationships/image" Target="../media/image48.png"/><Relationship Id="rId5" Type="http://schemas.openxmlformats.org/officeDocument/2006/relationships/image" Target="../media/image44.png"/><Relationship Id="rId15" Type="http://schemas.openxmlformats.org/officeDocument/2006/relationships/image" Target="../media/image7.png"/><Relationship Id="rId10" Type="http://schemas.openxmlformats.org/officeDocument/2006/relationships/image" Target="../media/image47.png"/><Relationship Id="rId4" Type="http://schemas.openxmlformats.org/officeDocument/2006/relationships/image" Target="../media/image43.png"/><Relationship Id="rId9" Type="http://schemas.openxmlformats.org/officeDocument/2006/relationships/image" Target="../media/image20.png"/><Relationship Id="rId1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1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png"/><Relationship Id="rId11" Type="http://schemas.openxmlformats.org/officeDocument/2006/relationships/image" Target="../media/image60.png"/><Relationship Id="rId5" Type="http://schemas.openxmlformats.org/officeDocument/2006/relationships/image" Target="../media/image56.png"/><Relationship Id="rId10" Type="http://schemas.openxmlformats.org/officeDocument/2006/relationships/image" Target="../media/image13.png"/><Relationship Id="rId4" Type="http://schemas.openxmlformats.org/officeDocument/2006/relationships/image" Target="../media/image55.png"/><Relationship Id="rId9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8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8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8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1.png"/><Relationship Id="rId5" Type="http://schemas.openxmlformats.org/officeDocument/2006/relationships/image" Target="../media/image13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ctrTitle"/>
          </p:nvPr>
        </p:nvSpPr>
        <p:spPr>
          <a:xfrm>
            <a:off x="179512" y="3337400"/>
            <a:ext cx="6984776" cy="1682622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marL="0" lvl="0" indent="0" algn="l">
              <a:lnSpc>
                <a:spcPts val="5500"/>
              </a:lnSpc>
              <a:spcBef>
                <a:spcPts val="0"/>
              </a:spcBef>
              <a:buNone/>
            </a:pPr>
            <a:r>
              <a:rPr lang="en" sz="4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Photo Tagger</a:t>
            </a:r>
          </a:p>
          <a:p>
            <a:pPr marL="0" lvl="0" indent="0" algn="l">
              <a:lnSpc>
                <a:spcPts val="5500"/>
              </a:lnSpc>
              <a:spcBef>
                <a:spcPts val="0"/>
              </a:spcBef>
              <a:buNone/>
            </a:pPr>
            <a:r>
              <a:rPr lang="en" sz="3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超彈性標籤管理，照片井然有序</a:t>
            </a:r>
          </a:p>
        </p:txBody>
      </p:sp>
      <p:sp>
        <p:nvSpPr>
          <p:cNvPr id="55" name="Shape 55"/>
          <p:cNvSpPr txBox="1">
            <a:spLocks noGrp="1"/>
          </p:cNvSpPr>
          <p:nvPr>
            <p:ph type="subTitle" idx="1"/>
          </p:nvPr>
        </p:nvSpPr>
        <p:spPr>
          <a:xfrm>
            <a:off x="251520" y="3049368"/>
            <a:ext cx="3096344" cy="509092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buNone/>
            </a:pPr>
            <a:r>
              <a:rPr lang="en" sz="2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iPhone 使用者專用 App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/>
          <p:nvPr/>
        </p:nvSpPr>
        <p:spPr>
          <a:xfrm>
            <a:off x="2555776" y="2700047"/>
            <a:ext cx="652500" cy="381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3434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171" name="Shape 171"/>
          <p:cNvSpPr/>
          <p:nvPr/>
        </p:nvSpPr>
        <p:spPr>
          <a:xfrm>
            <a:off x="5148064" y="2700047"/>
            <a:ext cx="652500" cy="381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3434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164" name="Shape 16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" b="1" dirty="0"/>
              <a:t>自訂標籤，專屬分類</a:t>
            </a:r>
          </a:p>
        </p:txBody>
      </p:sp>
      <p:pic>
        <p:nvPicPr>
          <p:cNvPr id="165" name="Shape 16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11560" y="1216886"/>
            <a:ext cx="2160240" cy="3645832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67" name="Shape 167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3347864" y="1367837"/>
            <a:ext cx="1880021" cy="334393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68" name="Shape 168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5868144" y="1275606"/>
            <a:ext cx="2448272" cy="3587986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74" name="Shape 174"/>
          <p:cNvSpPr txBox="1"/>
          <p:nvPr/>
        </p:nvSpPr>
        <p:spPr>
          <a:xfrm>
            <a:off x="2483768" y="843558"/>
            <a:ext cx="4193700" cy="50405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跟Instagram一樣，標籤任你加</a:t>
            </a:r>
          </a:p>
        </p:txBody>
      </p:sp>
      <p:grpSp>
        <p:nvGrpSpPr>
          <p:cNvPr id="13" name="群組 12"/>
          <p:cNvGrpSpPr/>
          <p:nvPr/>
        </p:nvGrpSpPr>
        <p:grpSpPr>
          <a:xfrm>
            <a:off x="6948264" y="2422042"/>
            <a:ext cx="1944216" cy="941796"/>
            <a:chOff x="2555776" y="3958486"/>
            <a:chExt cx="1944216" cy="941796"/>
          </a:xfrm>
        </p:grpSpPr>
        <p:grpSp>
          <p:nvGrpSpPr>
            <p:cNvPr id="14" name="群組 11"/>
            <p:cNvGrpSpPr/>
            <p:nvPr/>
          </p:nvGrpSpPr>
          <p:grpSpPr>
            <a:xfrm>
              <a:off x="2555776" y="3958486"/>
              <a:ext cx="1872208" cy="936103"/>
              <a:chOff x="2555776" y="3958486"/>
              <a:chExt cx="1872208" cy="936103"/>
            </a:xfrm>
          </p:grpSpPr>
          <p:pic>
            <p:nvPicPr>
              <p:cNvPr id="16" name="圖片 15" descr="照片補充說明框-02.png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555776" y="3958486"/>
                <a:ext cx="1872208" cy="936103"/>
              </a:xfrm>
              <a:prstGeom prst="rect">
                <a:avLst/>
              </a:prstGeom>
            </p:spPr>
          </p:pic>
          <p:pic>
            <p:nvPicPr>
              <p:cNvPr id="17" name="圖片 16" descr="照片補充說明框-01.png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642640" y="4595176"/>
                <a:ext cx="201168" cy="201168"/>
              </a:xfrm>
              <a:prstGeom prst="rect">
                <a:avLst/>
              </a:prstGeom>
            </p:spPr>
          </p:pic>
        </p:grpSp>
        <p:sp>
          <p:nvSpPr>
            <p:cNvPr id="15" name="文字方塊 14"/>
            <p:cNvSpPr txBox="1"/>
            <p:nvPr/>
          </p:nvSpPr>
          <p:spPr>
            <a:xfrm>
              <a:off x="2808312" y="3958486"/>
              <a:ext cx="1691680" cy="9417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15000"/>
                </a:lnSpc>
              </a:pPr>
              <a:r>
                <a:rPr lang="en" altLang="zh-TW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為單張照片加上多個標籤，標記所有關鍵字</a:t>
              </a:r>
            </a:p>
          </p:txBody>
        </p:sp>
      </p:grpSp>
      <p:grpSp>
        <p:nvGrpSpPr>
          <p:cNvPr id="18" name="群組 17"/>
          <p:cNvGrpSpPr/>
          <p:nvPr/>
        </p:nvGrpSpPr>
        <p:grpSpPr>
          <a:xfrm>
            <a:off x="323528" y="2859782"/>
            <a:ext cx="1944216" cy="1008112"/>
            <a:chOff x="2555776" y="3958486"/>
            <a:chExt cx="1944216" cy="1008112"/>
          </a:xfrm>
        </p:grpSpPr>
        <p:grpSp>
          <p:nvGrpSpPr>
            <p:cNvPr id="19" name="群組 11"/>
            <p:cNvGrpSpPr/>
            <p:nvPr/>
          </p:nvGrpSpPr>
          <p:grpSpPr>
            <a:xfrm>
              <a:off x="2555776" y="3958486"/>
              <a:ext cx="1944216" cy="1008112"/>
              <a:chOff x="2555776" y="3958486"/>
              <a:chExt cx="1944216" cy="1008112"/>
            </a:xfrm>
          </p:grpSpPr>
          <p:pic>
            <p:nvPicPr>
              <p:cNvPr id="21" name="圖片 20" descr="照片補充說明框-02.png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555776" y="3958486"/>
                <a:ext cx="1944216" cy="1008112"/>
              </a:xfrm>
              <a:prstGeom prst="rect">
                <a:avLst/>
              </a:prstGeom>
            </p:spPr>
          </p:pic>
          <p:pic>
            <p:nvPicPr>
              <p:cNvPr id="22" name="圖片 21" descr="照片補充說明框-01.png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2808550">
                <a:off x="2642640" y="4083918"/>
                <a:ext cx="201168" cy="201168"/>
              </a:xfrm>
              <a:prstGeom prst="rect">
                <a:avLst/>
              </a:prstGeom>
            </p:spPr>
          </p:pic>
        </p:grpSp>
        <p:sp>
          <p:nvSpPr>
            <p:cNvPr id="20" name="文字方塊 19"/>
            <p:cNvSpPr txBox="1"/>
            <p:nvPr/>
          </p:nvSpPr>
          <p:spPr>
            <a:xfrm>
              <a:off x="2856331" y="4002737"/>
              <a:ext cx="1643661" cy="9196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-69850">
                <a:lnSpc>
                  <a:spcPct val="115000"/>
                </a:lnSpc>
                <a:buClr>
                  <a:schemeClr val="dk1"/>
                </a:buClr>
                <a:buSzPts val="1100"/>
              </a:pPr>
              <a:r>
                <a:rPr lang="en" altLang="zh-TW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為照片加上自訂標籤，建立個人化分類方式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群組 23"/>
          <p:cNvGrpSpPr/>
          <p:nvPr/>
        </p:nvGrpSpPr>
        <p:grpSpPr>
          <a:xfrm>
            <a:off x="539552" y="1851669"/>
            <a:ext cx="1735135" cy="1440161"/>
            <a:chOff x="4997974" y="2937551"/>
            <a:chExt cx="1794127" cy="1489125"/>
          </a:xfrm>
        </p:grpSpPr>
        <p:pic>
          <p:nvPicPr>
            <p:cNvPr id="25" name="Picture 2" descr="D:\ING\20171030_Qcenter_PPT美化\image\對話框_紅色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4997974" y="2937551"/>
              <a:ext cx="1794127" cy="1489125"/>
            </a:xfrm>
            <a:prstGeom prst="rect">
              <a:avLst/>
            </a:prstGeom>
            <a:noFill/>
          </p:spPr>
        </p:pic>
        <p:sp>
          <p:nvSpPr>
            <p:cNvPr id="26" name="文字方塊 25"/>
            <p:cNvSpPr txBox="1"/>
            <p:nvPr/>
          </p:nvSpPr>
          <p:spPr>
            <a:xfrm>
              <a:off x="5255568" y="3058524"/>
              <a:ext cx="139859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" altLang="zh-TW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不錯喔，可以完全按照自己的意思分類</a:t>
              </a:r>
            </a:p>
          </p:txBody>
        </p:sp>
      </p:grpSp>
      <p:sp>
        <p:nvSpPr>
          <p:cNvPr id="186" name="Shape 186"/>
          <p:cNvSpPr/>
          <p:nvPr/>
        </p:nvSpPr>
        <p:spPr>
          <a:xfrm>
            <a:off x="5652120" y="2859782"/>
            <a:ext cx="487200" cy="30929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3434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179" name="Shape 17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" b="1" dirty="0"/>
              <a:t>自訂標籤，專屬分類</a:t>
            </a:r>
          </a:p>
        </p:txBody>
      </p:sp>
      <p:pic>
        <p:nvPicPr>
          <p:cNvPr id="180" name="Shape 18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67744" y="1604996"/>
            <a:ext cx="1649818" cy="293449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82" name="Shape 182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3995936" y="1491630"/>
            <a:ext cx="1895721" cy="3175482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84" name="Shape 184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6109300" y="1563638"/>
            <a:ext cx="2999204" cy="3096344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88" name="Shape 188"/>
          <p:cNvSpPr txBox="1"/>
          <p:nvPr/>
        </p:nvSpPr>
        <p:spPr>
          <a:xfrm>
            <a:off x="2538540" y="882938"/>
            <a:ext cx="4193700" cy="680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用標籤和註解製作個人專屬的分類方式</a:t>
            </a:r>
          </a:p>
        </p:txBody>
      </p:sp>
      <p:grpSp>
        <p:nvGrpSpPr>
          <p:cNvPr id="14" name="群組 13"/>
          <p:cNvGrpSpPr/>
          <p:nvPr/>
        </p:nvGrpSpPr>
        <p:grpSpPr>
          <a:xfrm>
            <a:off x="7164288" y="2283718"/>
            <a:ext cx="1728192" cy="936103"/>
            <a:chOff x="2555776" y="3958486"/>
            <a:chExt cx="1728192" cy="936103"/>
          </a:xfrm>
        </p:grpSpPr>
        <p:grpSp>
          <p:nvGrpSpPr>
            <p:cNvPr id="15" name="群組 11"/>
            <p:cNvGrpSpPr/>
            <p:nvPr/>
          </p:nvGrpSpPr>
          <p:grpSpPr>
            <a:xfrm>
              <a:off x="2555776" y="3958486"/>
              <a:ext cx="1728192" cy="936103"/>
              <a:chOff x="2555776" y="3958486"/>
              <a:chExt cx="1728192" cy="936103"/>
            </a:xfrm>
          </p:grpSpPr>
          <p:pic>
            <p:nvPicPr>
              <p:cNvPr id="17" name="圖片 16" descr="照片補充說明框-02.png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555776" y="3958486"/>
                <a:ext cx="1728192" cy="936103"/>
              </a:xfrm>
              <a:prstGeom prst="rect">
                <a:avLst/>
              </a:prstGeom>
            </p:spPr>
          </p:pic>
          <p:pic>
            <p:nvPicPr>
              <p:cNvPr id="18" name="圖片 17" descr="照片補充說明框-01.png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42640" y="4595176"/>
                <a:ext cx="201168" cy="201168"/>
              </a:xfrm>
              <a:prstGeom prst="rect">
                <a:avLst/>
              </a:prstGeom>
            </p:spPr>
          </p:pic>
        </p:grpSp>
        <p:sp>
          <p:nvSpPr>
            <p:cNvPr id="16" name="文字方塊 15"/>
            <p:cNvSpPr txBox="1"/>
            <p:nvPr/>
          </p:nvSpPr>
          <p:spPr>
            <a:xfrm>
              <a:off x="2843808" y="4019112"/>
              <a:ext cx="1408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" altLang="zh-TW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為照片加上註解，詳細記錄每個美好回憶</a:t>
              </a:r>
              <a:endPara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2051720" y="3363838"/>
            <a:ext cx="1944216" cy="1008112"/>
            <a:chOff x="2555776" y="3958486"/>
            <a:chExt cx="1944216" cy="1008112"/>
          </a:xfrm>
        </p:grpSpPr>
        <p:grpSp>
          <p:nvGrpSpPr>
            <p:cNvPr id="20" name="群組 11"/>
            <p:cNvGrpSpPr/>
            <p:nvPr/>
          </p:nvGrpSpPr>
          <p:grpSpPr>
            <a:xfrm>
              <a:off x="2555776" y="3958486"/>
              <a:ext cx="1944216" cy="1008112"/>
              <a:chOff x="2555776" y="3958486"/>
              <a:chExt cx="1944216" cy="1008112"/>
            </a:xfrm>
          </p:grpSpPr>
          <p:pic>
            <p:nvPicPr>
              <p:cNvPr id="22" name="圖片 21" descr="照片補充說明框-02.png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555776" y="3958486"/>
                <a:ext cx="1944216" cy="1008112"/>
              </a:xfrm>
              <a:prstGeom prst="rect">
                <a:avLst/>
              </a:prstGeom>
            </p:spPr>
          </p:pic>
          <p:pic>
            <p:nvPicPr>
              <p:cNvPr id="23" name="圖片 22" descr="照片補充說明框-01.png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12190534">
                <a:off x="2683179" y="4083918"/>
                <a:ext cx="201168" cy="201168"/>
              </a:xfrm>
              <a:prstGeom prst="rect">
                <a:avLst/>
              </a:prstGeom>
            </p:spPr>
          </p:pic>
        </p:grpSp>
        <p:sp>
          <p:nvSpPr>
            <p:cNvPr id="21" name="文字方塊 20"/>
            <p:cNvSpPr txBox="1"/>
            <p:nvPr/>
          </p:nvSpPr>
          <p:spPr>
            <a:xfrm>
              <a:off x="2856331" y="4024802"/>
              <a:ext cx="1643661" cy="9417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15000"/>
                </a:lnSpc>
              </a:pPr>
              <a:r>
                <a:rPr lang="en" altLang="zh-TW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一次為多張照片加上標籤，輕鬆管理大量照片</a:t>
              </a:r>
            </a:p>
          </p:txBody>
        </p:sp>
      </p:grpSp>
      <p:pic>
        <p:nvPicPr>
          <p:cNvPr id="189" name="Shape 189"/>
          <p:cNvPicPr preferRelativeResize="0"/>
          <p:nvPr/>
        </p:nvPicPr>
        <p:blipFill>
          <a:blip r:embed="rId9"/>
          <a:stretch>
            <a:fillRect/>
          </a:stretch>
        </p:blipFill>
        <p:spPr>
          <a:xfrm>
            <a:off x="107504" y="2858729"/>
            <a:ext cx="1872801" cy="1900141"/>
          </a:xfrm>
          <a:prstGeom prst="ellipse">
            <a:avLst/>
          </a:prstGeom>
          <a:noFill/>
          <a:ln w="38100" cap="flat" cmpd="sng">
            <a:noFill/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/>
          <p:nvPr/>
        </p:nvSpPr>
        <p:spPr>
          <a:xfrm>
            <a:off x="4279540" y="3111588"/>
            <a:ext cx="652500" cy="381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3434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" b="1" dirty="0"/>
              <a:t>預加標籤，自動分類</a:t>
            </a:r>
          </a:p>
        </p:txBody>
      </p:sp>
      <p:pic>
        <p:nvPicPr>
          <p:cNvPr id="196" name="Shape 19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983181" y="1487316"/>
            <a:ext cx="2037090" cy="3399436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97" name="Shape 197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456972" y="1487316"/>
            <a:ext cx="2037090" cy="3399436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98" name="Shape 198"/>
          <p:cNvSpPr txBox="1"/>
          <p:nvPr/>
        </p:nvSpPr>
        <p:spPr>
          <a:xfrm>
            <a:off x="2123728" y="915566"/>
            <a:ext cx="5022600" cy="680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邊拍照邊加標籤，拍完不用花時間整理</a:t>
            </a:r>
          </a:p>
        </p:txBody>
      </p:sp>
      <p:grpSp>
        <p:nvGrpSpPr>
          <p:cNvPr id="12" name="群組 11"/>
          <p:cNvGrpSpPr/>
          <p:nvPr/>
        </p:nvGrpSpPr>
        <p:grpSpPr>
          <a:xfrm>
            <a:off x="7020272" y="2139702"/>
            <a:ext cx="1728192" cy="1641668"/>
            <a:chOff x="2555776" y="3958486"/>
            <a:chExt cx="1728192" cy="1641668"/>
          </a:xfrm>
        </p:grpSpPr>
        <p:grpSp>
          <p:nvGrpSpPr>
            <p:cNvPr id="13" name="群組 11"/>
            <p:cNvGrpSpPr/>
            <p:nvPr/>
          </p:nvGrpSpPr>
          <p:grpSpPr>
            <a:xfrm>
              <a:off x="2555776" y="3958486"/>
              <a:ext cx="1728192" cy="1440160"/>
              <a:chOff x="2555776" y="3958486"/>
              <a:chExt cx="1728192" cy="1440160"/>
            </a:xfrm>
          </p:grpSpPr>
          <p:pic>
            <p:nvPicPr>
              <p:cNvPr id="15" name="圖片 14" descr="照片補充說明框-02.png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555776" y="3958486"/>
                <a:ext cx="1728192" cy="1440160"/>
              </a:xfrm>
              <a:prstGeom prst="rect">
                <a:avLst/>
              </a:prstGeom>
            </p:spPr>
          </p:pic>
          <p:pic>
            <p:nvPicPr>
              <p:cNvPr id="16" name="圖片 15" descr="照片補充說明框-01.png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5400000">
                <a:off x="2642640" y="4083918"/>
                <a:ext cx="201168" cy="201168"/>
              </a:xfrm>
              <a:prstGeom prst="rect">
                <a:avLst/>
              </a:prstGeom>
            </p:spPr>
          </p:pic>
        </p:grpSp>
        <p:sp>
          <p:nvSpPr>
            <p:cNvPr id="14" name="文字方塊 13"/>
            <p:cNvSpPr txBox="1"/>
            <p:nvPr/>
          </p:nvSpPr>
          <p:spPr>
            <a:xfrm>
              <a:off x="2843808" y="4030494"/>
              <a:ext cx="140885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" altLang="zh-TW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拍照前預設標籤，拍照完成後自動分類，大幅節省整理時間</a:t>
              </a:r>
            </a:p>
            <a:p>
              <a:pPr lvl="0"/>
              <a:endPara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17" name="群組 16"/>
          <p:cNvGrpSpPr/>
          <p:nvPr/>
        </p:nvGrpSpPr>
        <p:grpSpPr>
          <a:xfrm>
            <a:off x="661878" y="1707654"/>
            <a:ext cx="1821890" cy="1512168"/>
            <a:chOff x="5069982" y="2865543"/>
            <a:chExt cx="1656184" cy="1374632"/>
          </a:xfrm>
        </p:grpSpPr>
        <p:pic>
          <p:nvPicPr>
            <p:cNvPr id="18" name="Picture 2" descr="D:\ING\20171030_Qcenter_PPT美化\image\對話框_紅色.pn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flipH="1">
              <a:off x="5069982" y="2865543"/>
              <a:ext cx="1656184" cy="1374632"/>
            </a:xfrm>
            <a:prstGeom prst="rect">
              <a:avLst/>
            </a:prstGeom>
            <a:noFill/>
          </p:spPr>
        </p:pic>
        <p:sp>
          <p:nvSpPr>
            <p:cNvPr id="19" name="文字方塊 18"/>
            <p:cNvSpPr txBox="1"/>
            <p:nvPr/>
          </p:nvSpPr>
          <p:spPr>
            <a:xfrm>
              <a:off x="5255568" y="3058524"/>
              <a:ext cx="13265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" altLang="zh-TW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太棒了！最適合我這種懶人</a:t>
              </a:r>
            </a:p>
          </p:txBody>
        </p:sp>
      </p:grpSp>
      <p:pic>
        <p:nvPicPr>
          <p:cNvPr id="20" name="Shape 189"/>
          <p:cNvPicPr preferRelativeResize="0"/>
          <p:nvPr/>
        </p:nvPicPr>
        <p:blipFill>
          <a:blip r:embed="rId8"/>
          <a:stretch>
            <a:fillRect/>
          </a:stretch>
        </p:blipFill>
        <p:spPr>
          <a:xfrm>
            <a:off x="101359" y="2751756"/>
            <a:ext cx="1950954" cy="1979434"/>
          </a:xfrm>
          <a:prstGeom prst="ellipse">
            <a:avLst/>
          </a:prstGeom>
          <a:noFill/>
          <a:ln w="38100" cap="flat" cmpd="sng">
            <a:noFill/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/>
          <p:nvPr/>
        </p:nvSpPr>
        <p:spPr>
          <a:xfrm>
            <a:off x="3070758" y="2928141"/>
            <a:ext cx="652500" cy="381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3434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215" name="Shape 215"/>
          <p:cNvSpPr/>
          <p:nvPr/>
        </p:nvSpPr>
        <p:spPr>
          <a:xfrm>
            <a:off x="5447022" y="2928129"/>
            <a:ext cx="652500" cy="381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3434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209" name="Shape 20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" b="1" dirty="0" smtClean="0"/>
              <a:t>運用標籤列表</a:t>
            </a:r>
            <a:r>
              <a:rPr lang="en" b="1" dirty="0"/>
              <a:t>，有效管理照片</a:t>
            </a:r>
          </a:p>
        </p:txBody>
      </p:sp>
      <p:sp>
        <p:nvSpPr>
          <p:cNvPr id="210" name="Shape 210"/>
          <p:cNvSpPr txBox="1"/>
          <p:nvPr/>
        </p:nvSpPr>
        <p:spPr>
          <a:xfrm>
            <a:off x="2060700" y="843558"/>
            <a:ext cx="5022600" cy="680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用標籤分好好，</a:t>
            </a:r>
            <a:r>
              <a:rPr lang="en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看照片</a:t>
            </a:r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絲毫不</a:t>
            </a:r>
            <a:r>
              <a:rPr lang="en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費功夫</a:t>
            </a:r>
            <a:endParaRPr lang="en" sz="18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11" name="Shape 2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40220" y="1557216"/>
            <a:ext cx="1755900" cy="312316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12" name="Shape 2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71530" y="1503012"/>
            <a:ext cx="1755900" cy="312316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13" name="Shape 213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3740048" y="1419622"/>
            <a:ext cx="2088232" cy="3395758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grpSp>
        <p:nvGrpSpPr>
          <p:cNvPr id="12" name="群組 11"/>
          <p:cNvGrpSpPr/>
          <p:nvPr/>
        </p:nvGrpSpPr>
        <p:grpSpPr>
          <a:xfrm>
            <a:off x="7164288" y="2295100"/>
            <a:ext cx="1728192" cy="936103"/>
            <a:chOff x="2555776" y="3958486"/>
            <a:chExt cx="1728192" cy="936103"/>
          </a:xfrm>
        </p:grpSpPr>
        <p:grpSp>
          <p:nvGrpSpPr>
            <p:cNvPr id="13" name="群組 11"/>
            <p:cNvGrpSpPr/>
            <p:nvPr/>
          </p:nvGrpSpPr>
          <p:grpSpPr>
            <a:xfrm>
              <a:off x="2555776" y="3958486"/>
              <a:ext cx="1728192" cy="936103"/>
              <a:chOff x="2555776" y="3958486"/>
              <a:chExt cx="1728192" cy="936103"/>
            </a:xfrm>
          </p:grpSpPr>
          <p:pic>
            <p:nvPicPr>
              <p:cNvPr id="15" name="圖片 14" descr="照片補充說明框-02.png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555776" y="3958486"/>
                <a:ext cx="1728192" cy="936103"/>
              </a:xfrm>
              <a:prstGeom prst="rect">
                <a:avLst/>
              </a:prstGeom>
            </p:spPr>
          </p:pic>
          <p:pic>
            <p:nvPicPr>
              <p:cNvPr id="16" name="圖片 15" descr="照片補充說明框-01.png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0800000">
                <a:off x="2642640" y="4083918"/>
                <a:ext cx="201168" cy="201168"/>
              </a:xfrm>
              <a:prstGeom prst="rect">
                <a:avLst/>
              </a:prstGeom>
            </p:spPr>
          </p:pic>
        </p:grpSp>
        <p:sp>
          <p:nvSpPr>
            <p:cNvPr id="14" name="文字方塊 13"/>
            <p:cNvSpPr txBox="1"/>
            <p:nvPr/>
          </p:nvSpPr>
          <p:spPr>
            <a:xfrm>
              <a:off x="2843808" y="4030494"/>
              <a:ext cx="1408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zh-TW" altLang="en-US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使用</a:t>
              </a:r>
              <a:r>
                <a:rPr lang="en" altLang="zh-TW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標籤</a:t>
              </a:r>
              <a:r>
                <a:rPr lang="zh-TW" altLang="en-US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過濾器，快速鎖定特定照片</a:t>
              </a:r>
              <a:endPara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2" name="群組 21"/>
          <p:cNvGrpSpPr/>
          <p:nvPr/>
        </p:nvGrpSpPr>
        <p:grpSpPr>
          <a:xfrm>
            <a:off x="251520" y="1790229"/>
            <a:ext cx="1148798" cy="1296959"/>
            <a:chOff x="2631114" y="3886478"/>
            <a:chExt cx="1148798" cy="1296959"/>
          </a:xfrm>
        </p:grpSpPr>
        <p:grpSp>
          <p:nvGrpSpPr>
            <p:cNvPr id="23" name="群組 11"/>
            <p:cNvGrpSpPr/>
            <p:nvPr/>
          </p:nvGrpSpPr>
          <p:grpSpPr>
            <a:xfrm>
              <a:off x="2631114" y="3886478"/>
              <a:ext cx="1148798" cy="1296143"/>
              <a:chOff x="2631114" y="3886478"/>
              <a:chExt cx="1148798" cy="1296143"/>
            </a:xfrm>
          </p:grpSpPr>
          <p:pic>
            <p:nvPicPr>
              <p:cNvPr id="25" name="圖片 24" descr="照片補充說明框-02.png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631114" y="3886478"/>
                <a:ext cx="1148798" cy="1296143"/>
              </a:xfrm>
              <a:prstGeom prst="rect">
                <a:avLst/>
              </a:prstGeom>
            </p:spPr>
          </p:pic>
          <p:pic>
            <p:nvPicPr>
              <p:cNvPr id="26" name="圖片 25" descr="照片補充說明框-01.png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8536266">
                <a:off x="3460740" y="4863450"/>
                <a:ext cx="201168" cy="201168"/>
              </a:xfrm>
              <a:prstGeom prst="rect">
                <a:avLst/>
              </a:prstGeom>
            </p:spPr>
          </p:pic>
        </p:grpSp>
        <p:sp>
          <p:nvSpPr>
            <p:cNvPr id="24" name="文字方塊 23"/>
            <p:cNvSpPr txBox="1"/>
            <p:nvPr/>
          </p:nvSpPr>
          <p:spPr>
            <a:xfrm>
              <a:off x="2699792" y="3958486"/>
              <a:ext cx="1080120" cy="12249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15000"/>
                </a:lnSpc>
              </a:pPr>
              <a:r>
                <a:rPr lang="en" altLang="zh-TW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透過標籤列表瀏覽所有相關照片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群組 15"/>
          <p:cNvGrpSpPr/>
          <p:nvPr/>
        </p:nvGrpSpPr>
        <p:grpSpPr>
          <a:xfrm>
            <a:off x="892651" y="1851670"/>
            <a:ext cx="1591117" cy="1320627"/>
            <a:chOff x="5089702" y="2908745"/>
            <a:chExt cx="1446401" cy="1200512"/>
          </a:xfrm>
        </p:grpSpPr>
        <p:pic>
          <p:nvPicPr>
            <p:cNvPr id="17" name="Picture 2" descr="D:\ING\20171030_Qcenter_PPT美化\image\對話框_紅色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5089702" y="2908745"/>
              <a:ext cx="1446401" cy="1200512"/>
            </a:xfrm>
            <a:prstGeom prst="rect">
              <a:avLst/>
            </a:prstGeom>
            <a:noFill/>
          </p:spPr>
        </p:pic>
        <p:sp>
          <p:nvSpPr>
            <p:cNvPr id="18" name="文字方塊 17"/>
            <p:cNvSpPr txBox="1"/>
            <p:nvPr/>
          </p:nvSpPr>
          <p:spPr>
            <a:xfrm>
              <a:off x="5255568" y="3058524"/>
              <a:ext cx="1143305" cy="4756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" altLang="zh-TW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用手機管理一點也不吃力！</a:t>
              </a:r>
            </a:p>
          </p:txBody>
        </p:sp>
      </p:grpSp>
      <p:pic>
        <p:nvPicPr>
          <p:cNvPr id="19" name="Shape 189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101360" y="2751756"/>
            <a:ext cx="1950952" cy="1979434"/>
          </a:xfrm>
          <a:prstGeom prst="ellipse">
            <a:avLst/>
          </a:prstGeom>
          <a:noFill/>
          <a:ln w="38100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grpSp>
        <p:nvGrpSpPr>
          <p:cNvPr id="11" name="群組 10"/>
          <p:cNvGrpSpPr/>
          <p:nvPr/>
        </p:nvGrpSpPr>
        <p:grpSpPr>
          <a:xfrm>
            <a:off x="6948264" y="1923678"/>
            <a:ext cx="1656184" cy="1152128"/>
            <a:chOff x="2555776" y="3958486"/>
            <a:chExt cx="1656184" cy="1152128"/>
          </a:xfrm>
        </p:grpSpPr>
        <p:grpSp>
          <p:nvGrpSpPr>
            <p:cNvPr id="12" name="群組 11"/>
            <p:cNvGrpSpPr/>
            <p:nvPr/>
          </p:nvGrpSpPr>
          <p:grpSpPr>
            <a:xfrm>
              <a:off x="2555776" y="3958486"/>
              <a:ext cx="1656184" cy="936103"/>
              <a:chOff x="2555776" y="3958486"/>
              <a:chExt cx="1656184" cy="936103"/>
            </a:xfrm>
          </p:grpSpPr>
          <p:pic>
            <p:nvPicPr>
              <p:cNvPr id="14" name="圖片 13" descr="照片補充說明框-02.png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555776" y="3958486"/>
                <a:ext cx="1656184" cy="936103"/>
              </a:xfrm>
              <a:prstGeom prst="rect">
                <a:avLst/>
              </a:prstGeom>
            </p:spPr>
          </p:pic>
          <p:pic>
            <p:nvPicPr>
              <p:cNvPr id="15" name="圖片 14" descr="照片補充說明框-01.png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5400000">
                <a:off x="2642640" y="4083918"/>
                <a:ext cx="201168" cy="201168"/>
              </a:xfrm>
              <a:prstGeom prst="rect">
                <a:avLst/>
              </a:prstGeom>
            </p:spPr>
          </p:pic>
        </p:grpSp>
        <p:sp>
          <p:nvSpPr>
            <p:cNvPr id="13" name="文字方塊 12"/>
            <p:cNvSpPr txBox="1"/>
            <p:nvPr/>
          </p:nvSpPr>
          <p:spPr>
            <a:xfrm>
              <a:off x="2843808" y="4033396"/>
              <a:ext cx="129614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" altLang="zh-TW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設定最愛標籤，或編輯、刪除標籤</a:t>
              </a:r>
            </a:p>
            <a:p>
              <a:endPara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228" name="Shape 228"/>
          <p:cNvSpPr/>
          <p:nvPr/>
        </p:nvSpPr>
        <p:spPr>
          <a:xfrm>
            <a:off x="4355976" y="3147814"/>
            <a:ext cx="652500" cy="381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3434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223" name="Shape 2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" b="1" dirty="0"/>
              <a:t>運用標籤列表，有效管理照片</a:t>
            </a:r>
          </a:p>
        </p:txBody>
      </p:sp>
      <p:sp>
        <p:nvSpPr>
          <p:cNvPr id="224" name="Shape 224"/>
          <p:cNvSpPr txBox="1"/>
          <p:nvPr/>
        </p:nvSpPr>
        <p:spPr>
          <a:xfrm>
            <a:off x="2195736" y="843558"/>
            <a:ext cx="5022600" cy="680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彈性管理照片分類，隨時查看喜愛照片</a:t>
            </a:r>
          </a:p>
        </p:txBody>
      </p:sp>
      <p:pic>
        <p:nvPicPr>
          <p:cNvPr id="225" name="Shape 225"/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x="2627784" y="1419622"/>
            <a:ext cx="2245708" cy="3384376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26" name="Shape 22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076056" y="1563638"/>
            <a:ext cx="1755900" cy="312316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/>
          <p:nvPr/>
        </p:nvSpPr>
        <p:spPr>
          <a:xfrm>
            <a:off x="2699792" y="2715766"/>
            <a:ext cx="1118700" cy="381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3434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236" name="Shape 23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" b="1" dirty="0"/>
              <a:t>輸入關鍵字句，迅速搜尋照片</a:t>
            </a:r>
          </a:p>
        </p:txBody>
      </p:sp>
      <p:sp>
        <p:nvSpPr>
          <p:cNvPr id="237" name="Shape 237"/>
          <p:cNvSpPr txBox="1"/>
          <p:nvPr/>
        </p:nvSpPr>
        <p:spPr>
          <a:xfrm>
            <a:off x="1187624" y="699542"/>
            <a:ext cx="6289500" cy="680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輸入與標籤或照片描述相符的關鍵字，快速找到想要的照片</a:t>
            </a:r>
            <a:endParaRPr lang="en" sz="18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38" name="Shape 23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187624" y="1354535"/>
            <a:ext cx="2592288" cy="3521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Shape 239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860033" y="1111400"/>
            <a:ext cx="2232248" cy="36925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" name="群組 10"/>
          <p:cNvGrpSpPr/>
          <p:nvPr/>
        </p:nvGrpSpPr>
        <p:grpSpPr>
          <a:xfrm>
            <a:off x="6876256" y="2571750"/>
            <a:ext cx="1440160" cy="360039"/>
            <a:chOff x="4521098" y="1898417"/>
            <a:chExt cx="1651235" cy="432925"/>
          </a:xfrm>
        </p:grpSpPr>
        <p:pic>
          <p:nvPicPr>
            <p:cNvPr id="12" name="圖片 11" descr="P4-7_評分-04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21098" y="1898417"/>
              <a:ext cx="1651235" cy="432925"/>
            </a:xfrm>
            <a:prstGeom prst="rect">
              <a:avLst/>
            </a:prstGeom>
          </p:spPr>
        </p:pic>
        <p:sp>
          <p:nvSpPr>
            <p:cNvPr id="13" name="文字方塊 12"/>
            <p:cNvSpPr txBox="1"/>
            <p:nvPr/>
          </p:nvSpPr>
          <p:spPr>
            <a:xfrm>
              <a:off x="4716015" y="1898419"/>
              <a:ext cx="1440160" cy="407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# </a:t>
              </a:r>
              <a:r>
                <a:rPr lang="en-US" altLang="zh-TW" sz="1600" b="1" dirty="0" smtClean="0">
                  <a:solidFill>
                    <a:srgbClr val="FFFF00"/>
                  </a:solidFill>
                  <a:latin typeface="微軟正黑體" pitchFamily="34" charset="-120"/>
                  <a:ea typeface="微軟正黑體" pitchFamily="34" charset="-120"/>
                </a:rPr>
                <a:t>co</a:t>
              </a:r>
              <a:r>
                <a:rPr lang="en-US" altLang="zh-TW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oking</a:t>
              </a:r>
              <a:endPara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14" name="群組 13"/>
          <p:cNvGrpSpPr/>
          <p:nvPr/>
        </p:nvGrpSpPr>
        <p:grpSpPr>
          <a:xfrm>
            <a:off x="3851921" y="2139702"/>
            <a:ext cx="1616526" cy="360039"/>
            <a:chOff x="4356416" y="2938651"/>
            <a:chExt cx="1943777" cy="432925"/>
          </a:xfrm>
        </p:grpSpPr>
        <p:pic>
          <p:nvPicPr>
            <p:cNvPr id="15" name="圖片 14" descr="P4-7_評分-05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flipH="1">
              <a:off x="4356416" y="2938651"/>
              <a:ext cx="1722075" cy="432925"/>
            </a:xfrm>
            <a:prstGeom prst="rect">
              <a:avLst/>
            </a:prstGeom>
          </p:spPr>
        </p:pic>
        <p:sp>
          <p:nvSpPr>
            <p:cNvPr id="16" name="文字方塊 15"/>
            <p:cNvSpPr txBox="1"/>
            <p:nvPr/>
          </p:nvSpPr>
          <p:spPr>
            <a:xfrm>
              <a:off x="4572001" y="2939709"/>
              <a:ext cx="1728192" cy="407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# </a:t>
              </a:r>
              <a:r>
                <a:rPr lang="en-US" altLang="zh-TW" sz="1600" b="1" dirty="0" smtClean="0">
                  <a:solidFill>
                    <a:srgbClr val="FFFF00"/>
                  </a:solidFill>
                  <a:latin typeface="微軟正黑體" pitchFamily="34" charset="-120"/>
                  <a:ea typeface="微軟正黑體" pitchFamily="34" charset="-120"/>
                </a:rPr>
                <a:t>co</a:t>
              </a:r>
              <a:r>
                <a:rPr lang="en-US" altLang="zh-TW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ncert</a:t>
              </a:r>
              <a:endPara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/>
          <p:cNvGrpSpPr/>
          <p:nvPr/>
        </p:nvGrpSpPr>
        <p:grpSpPr>
          <a:xfrm>
            <a:off x="4980087" y="0"/>
            <a:ext cx="3984401" cy="2571750"/>
            <a:chOff x="-1115209" y="529866"/>
            <a:chExt cx="4251549" cy="2744182"/>
          </a:xfrm>
        </p:grpSpPr>
        <p:pic>
          <p:nvPicPr>
            <p:cNvPr id="6" name="Picture 3" descr="D:\ING\20171030_Qcenter_PPT美化\image\對話框_藍綠.png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 flipH="1">
              <a:off x="-1115209" y="529866"/>
              <a:ext cx="4251549" cy="2744182"/>
            </a:xfrm>
            <a:prstGeom prst="rect">
              <a:avLst/>
            </a:prstGeom>
            <a:noFill/>
          </p:spPr>
        </p:pic>
        <p:sp>
          <p:nvSpPr>
            <p:cNvPr id="7" name="文字方塊 6"/>
            <p:cNvSpPr txBox="1"/>
            <p:nvPr/>
          </p:nvSpPr>
          <p:spPr>
            <a:xfrm>
              <a:off x="-731029" y="996916"/>
              <a:ext cx="3442377" cy="16749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-69850">
                <a:buClr>
                  <a:schemeClr val="dk1"/>
                </a:buClr>
                <a:buSzPts val="1100"/>
              </a:pPr>
              <a:r>
                <a:rPr lang="en" altLang="zh-TW" sz="24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Photo Tagger 超好用！不小心拍太多照，iPhone 容量滿了...</a:t>
              </a:r>
            </a:p>
            <a:p>
              <a:pPr lvl="0" indent="-69850">
                <a:buClr>
                  <a:schemeClr val="dk1"/>
                </a:buClr>
                <a:buSzPts val="1100"/>
              </a:pPr>
              <a:endParaRPr lang="en" altLang="zh-TW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10" name="矩形 9"/>
          <p:cNvSpPr/>
          <p:nvPr/>
        </p:nvSpPr>
        <p:spPr>
          <a:xfrm>
            <a:off x="0" y="3651870"/>
            <a:ext cx="9180512" cy="108012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Shape 158"/>
          <p:cNvSpPr txBox="1">
            <a:spLocks/>
          </p:cNvSpPr>
          <p:nvPr/>
        </p:nvSpPr>
        <p:spPr>
          <a:xfrm>
            <a:off x="279697" y="3564160"/>
            <a:ext cx="7604671" cy="123983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buClr>
                <a:schemeClr val="dk1"/>
              </a:buClr>
              <a:buSzPts val="2800"/>
              <a:defRPr/>
            </a:pPr>
            <a:r>
              <a:rPr lang="en" altLang="zh-TW" sz="4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推薦你用</a:t>
            </a:r>
            <a:r>
              <a:rPr lang="en" altLang="zh-TW" sz="4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" altLang="zh-TW" sz="4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NAS 備份照片和標籤</a:t>
            </a:r>
            <a:endParaRPr lang="en" altLang="zh-TW" sz="40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群組 33"/>
          <p:cNvGrpSpPr/>
          <p:nvPr/>
        </p:nvGrpSpPr>
        <p:grpSpPr>
          <a:xfrm>
            <a:off x="315236" y="1439894"/>
            <a:ext cx="4896332" cy="3148080"/>
            <a:chOff x="2339752" y="1563638"/>
            <a:chExt cx="4896332" cy="3148080"/>
          </a:xfrm>
        </p:grpSpPr>
        <p:pic>
          <p:nvPicPr>
            <p:cNvPr id="27" name="圖片 26" descr="P17_Step-01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39752" y="1563638"/>
              <a:ext cx="1583963" cy="471562"/>
            </a:xfrm>
            <a:prstGeom prst="rect">
              <a:avLst/>
            </a:prstGeom>
          </p:spPr>
        </p:pic>
        <p:pic>
          <p:nvPicPr>
            <p:cNvPr id="28" name="圖片 27" descr="P17_Step-02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95936" y="1563638"/>
              <a:ext cx="1583963" cy="471562"/>
            </a:xfrm>
            <a:prstGeom prst="rect">
              <a:avLst/>
            </a:prstGeom>
          </p:spPr>
        </p:pic>
        <p:pic>
          <p:nvPicPr>
            <p:cNvPr id="29" name="圖片 28" descr="P17_Step-03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52120" y="1565653"/>
              <a:ext cx="1583964" cy="467532"/>
            </a:xfrm>
            <a:prstGeom prst="rect">
              <a:avLst/>
            </a:prstGeom>
          </p:spPr>
        </p:pic>
        <p:pic>
          <p:nvPicPr>
            <p:cNvPr id="258" name="Shape 258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411760" y="2067693"/>
              <a:ext cx="1486515" cy="2644025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pic>
        <p:pic>
          <p:nvPicPr>
            <p:cNvPr id="259" name="Shape 259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4045104" y="2067694"/>
              <a:ext cx="1486515" cy="2644008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pic>
        <p:pic>
          <p:nvPicPr>
            <p:cNvPr id="260" name="Shape 260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5724128" y="2067694"/>
              <a:ext cx="1486515" cy="2644008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31" name="文字方塊 30"/>
            <p:cNvSpPr txBox="1"/>
            <p:nvPr/>
          </p:nvSpPr>
          <p:spPr>
            <a:xfrm>
              <a:off x="2843808" y="1635646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" altLang="zh-TW" sz="18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選照片</a:t>
              </a:r>
            </a:p>
          </p:txBody>
        </p:sp>
        <p:sp>
          <p:nvSpPr>
            <p:cNvPr id="32" name="文字方塊 31"/>
            <p:cNvSpPr txBox="1"/>
            <p:nvPr/>
          </p:nvSpPr>
          <p:spPr>
            <a:xfrm>
              <a:off x="4499992" y="1635646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" altLang="zh-TW" sz="18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選</a:t>
              </a:r>
              <a:r>
                <a:rPr lang="en-US" altLang="zh-TW" sz="18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NAS</a:t>
              </a:r>
              <a:endParaRPr lang="en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33" name="文字方塊 32"/>
            <p:cNvSpPr txBox="1"/>
            <p:nvPr/>
          </p:nvSpPr>
          <p:spPr>
            <a:xfrm>
              <a:off x="6156176" y="1635646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" altLang="zh-TW" sz="18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選</a:t>
              </a:r>
              <a:r>
                <a:rPr lang="zh-TW" altLang="en-US" sz="18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路徑</a:t>
              </a:r>
              <a:endParaRPr lang="en" altLang="zh-TW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256" name="Shape 25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" altLang="zh-TW" dirty="0" smtClean="0"/>
              <a:t>NAS 檔案備份，保存珍貴回憶</a:t>
            </a:r>
            <a:endParaRPr lang="en" b="1" dirty="0"/>
          </a:p>
        </p:txBody>
      </p:sp>
      <p:sp>
        <p:nvSpPr>
          <p:cNvPr id="272" name="Shape 272"/>
          <p:cNvSpPr txBox="1"/>
          <p:nvPr/>
        </p:nvSpPr>
        <p:spPr>
          <a:xfrm>
            <a:off x="251520" y="915566"/>
            <a:ext cx="1719900" cy="322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" sz="2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備份三步驟</a:t>
            </a:r>
            <a:endParaRPr lang="en" sz="20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26" name="群組 25"/>
          <p:cNvGrpSpPr/>
          <p:nvPr/>
        </p:nvGrpSpPr>
        <p:grpSpPr>
          <a:xfrm>
            <a:off x="5604388" y="1587709"/>
            <a:ext cx="1199860" cy="3000265"/>
            <a:chOff x="7538138" y="1659717"/>
            <a:chExt cx="1199860" cy="3000265"/>
          </a:xfrm>
        </p:grpSpPr>
        <p:pic>
          <p:nvPicPr>
            <p:cNvPr id="262" name="Shape 262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7664381" y="1659717"/>
              <a:ext cx="979599" cy="9795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圖片 19" descr="P12_箭頭-01.pn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4398496" flipH="1" flipV="1">
              <a:off x="7190388" y="2770839"/>
              <a:ext cx="1168348" cy="472848"/>
            </a:xfrm>
            <a:prstGeom prst="rect">
              <a:avLst/>
            </a:prstGeom>
          </p:spPr>
        </p:pic>
        <p:pic>
          <p:nvPicPr>
            <p:cNvPr id="263" name="Shape 263"/>
            <p:cNvPicPr preferRelativeResize="0"/>
            <p:nvPr/>
          </p:nvPicPr>
          <p:blipFill>
            <a:blip r:embed="rId11"/>
            <a:stretch>
              <a:fillRect/>
            </a:stretch>
          </p:blipFill>
          <p:spPr>
            <a:xfrm>
              <a:off x="7592373" y="3531925"/>
              <a:ext cx="1145625" cy="1128057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64" name="Shape 264"/>
            <p:cNvGrpSpPr/>
            <p:nvPr/>
          </p:nvGrpSpPr>
          <p:grpSpPr>
            <a:xfrm>
              <a:off x="7592373" y="2595821"/>
              <a:ext cx="864096" cy="641841"/>
              <a:chOff x="811323" y="3297964"/>
              <a:chExt cx="864096" cy="641841"/>
            </a:xfrm>
          </p:grpSpPr>
          <p:pic>
            <p:nvPicPr>
              <p:cNvPr id="265" name="Shape 265"/>
              <p:cNvPicPr preferRelativeResize="0"/>
              <p:nvPr/>
            </p:nvPicPr>
            <p:blipFill>
              <a:blip r:embed="rId12">
                <a:alphaModFix/>
              </a:blip>
              <a:stretch>
                <a:fillRect/>
              </a:stretch>
            </p:blipFill>
            <p:spPr>
              <a:xfrm>
                <a:off x="1099355" y="3297964"/>
                <a:ext cx="576064" cy="57606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66" name="Shape 266"/>
              <p:cNvPicPr preferRelativeResize="0"/>
              <p:nvPr/>
            </p:nvPicPr>
            <p:blipFill>
              <a:blip r:embed="rId13">
                <a:alphaModFix/>
              </a:blip>
              <a:stretch>
                <a:fillRect/>
              </a:stretch>
            </p:blipFill>
            <p:spPr>
              <a:xfrm>
                <a:off x="811323" y="3505664"/>
                <a:ext cx="434141" cy="43414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22" name="群組 21"/>
          <p:cNvGrpSpPr/>
          <p:nvPr/>
        </p:nvGrpSpPr>
        <p:grpSpPr>
          <a:xfrm>
            <a:off x="7301361" y="1707654"/>
            <a:ext cx="1735135" cy="1440161"/>
            <a:chOff x="4997974" y="2937552"/>
            <a:chExt cx="1794127" cy="1489125"/>
          </a:xfrm>
        </p:grpSpPr>
        <p:pic>
          <p:nvPicPr>
            <p:cNvPr id="23" name="Picture 2" descr="D:\ING\20171030_Qcenter_PPT美化\image\對話框_紅色.png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 flipH="1">
              <a:off x="4997974" y="2937552"/>
              <a:ext cx="1794127" cy="1489125"/>
            </a:xfrm>
            <a:prstGeom prst="rect">
              <a:avLst/>
            </a:prstGeom>
            <a:noFill/>
          </p:spPr>
        </p:pic>
        <p:sp>
          <p:nvSpPr>
            <p:cNvPr id="24" name="文字方塊 23"/>
            <p:cNvSpPr txBox="1"/>
            <p:nvPr/>
          </p:nvSpPr>
          <p:spPr>
            <a:xfrm>
              <a:off x="5255568" y="3058524"/>
              <a:ext cx="1398591" cy="763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" altLang="zh-TW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不透過電腦就能備份，省時省力～</a:t>
              </a:r>
            </a:p>
          </p:txBody>
        </p:sp>
      </p:grpSp>
      <p:pic>
        <p:nvPicPr>
          <p:cNvPr id="25" name="Shape 189"/>
          <p:cNvPicPr preferRelativeResize="0"/>
          <p:nvPr/>
        </p:nvPicPr>
        <p:blipFill>
          <a:blip r:embed="rId15"/>
          <a:stretch>
            <a:fillRect/>
          </a:stretch>
        </p:blipFill>
        <p:spPr>
          <a:xfrm>
            <a:off x="6797305" y="2735770"/>
            <a:ext cx="1872800" cy="1900141"/>
          </a:xfrm>
          <a:prstGeom prst="ellipse">
            <a:avLst/>
          </a:prstGeom>
          <a:noFill/>
          <a:ln w="38100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sp>
        <p:nvSpPr>
          <p:cNvPr id="30" name="文字方塊 29"/>
          <p:cNvSpPr txBox="1"/>
          <p:nvPr/>
        </p:nvSpPr>
        <p:spPr>
          <a:xfrm>
            <a:off x="5292080" y="987574"/>
            <a:ext cx="3096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1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◆</a:t>
            </a:r>
            <a:r>
              <a:rPr lang="zh-TW" altLang="en-US" sz="1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" altLang="zh-TW" sz="1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手機遺失也不怕，照片和標籤</a:t>
            </a:r>
          </a:p>
          <a:p>
            <a:pPr lvl="0"/>
            <a:r>
              <a:rPr lang="zh-TW" altLang="en-US" sz="1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  </a:t>
            </a:r>
            <a:r>
              <a:rPr lang="en" altLang="zh-TW" sz="1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一起備份到 QNAP NAS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Shape 28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5496" y="971368"/>
            <a:ext cx="4231929" cy="3611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Shape 281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211960" y="910952"/>
            <a:ext cx="4392488" cy="374903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Shape 27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-US" dirty="0" smtClean="0"/>
              <a:t>NAS </a:t>
            </a:r>
            <a:r>
              <a:rPr lang="zh-TW" altLang="en-US" dirty="0" smtClean="0"/>
              <a:t>提供更完整的照片管理</a:t>
            </a:r>
            <a:endParaRPr lang="en" b="1" dirty="0"/>
          </a:p>
        </p:txBody>
      </p:sp>
      <p:grpSp>
        <p:nvGrpSpPr>
          <p:cNvPr id="14" name="群組 13"/>
          <p:cNvGrpSpPr/>
          <p:nvPr/>
        </p:nvGrpSpPr>
        <p:grpSpPr>
          <a:xfrm>
            <a:off x="4364700" y="3884190"/>
            <a:ext cx="1296144" cy="752858"/>
            <a:chOff x="2555776" y="4011910"/>
            <a:chExt cx="1296144" cy="752858"/>
          </a:xfrm>
        </p:grpSpPr>
        <p:grpSp>
          <p:nvGrpSpPr>
            <p:cNvPr id="12" name="群組 11"/>
            <p:cNvGrpSpPr/>
            <p:nvPr/>
          </p:nvGrpSpPr>
          <p:grpSpPr>
            <a:xfrm>
              <a:off x="2555776" y="4011910"/>
              <a:ext cx="1143001" cy="752858"/>
              <a:chOff x="2555776" y="4011910"/>
              <a:chExt cx="1143001" cy="752858"/>
            </a:xfrm>
          </p:grpSpPr>
          <p:pic>
            <p:nvPicPr>
              <p:cNvPr id="11" name="圖片 10" descr="照片補充說明框-02.png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555776" y="4011910"/>
                <a:ext cx="1143001" cy="752858"/>
              </a:xfrm>
              <a:prstGeom prst="rect">
                <a:avLst/>
              </a:prstGeom>
            </p:spPr>
          </p:pic>
          <p:pic>
            <p:nvPicPr>
              <p:cNvPr id="10" name="圖片 9" descr="照片補充說明框-01.png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12770298">
                <a:off x="3419872" y="4083918"/>
                <a:ext cx="201168" cy="201168"/>
              </a:xfrm>
              <a:prstGeom prst="rect">
                <a:avLst/>
              </a:prstGeom>
            </p:spPr>
          </p:pic>
        </p:grpSp>
        <p:sp>
          <p:nvSpPr>
            <p:cNvPr id="13" name="文字方塊 12"/>
            <p:cNvSpPr txBox="1"/>
            <p:nvPr/>
          </p:nvSpPr>
          <p:spPr>
            <a:xfrm>
              <a:off x="2627784" y="4083918"/>
              <a:ext cx="122413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查看和</a:t>
              </a:r>
              <a:endParaRPr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r>
                <a:rPr lang="zh-TW" altLang="en-US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編輯標籤</a:t>
              </a:r>
              <a:endPara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827584" y="3867894"/>
            <a:ext cx="1152128" cy="752858"/>
            <a:chOff x="2555776" y="4011910"/>
            <a:chExt cx="1152128" cy="752858"/>
          </a:xfrm>
        </p:grpSpPr>
        <p:grpSp>
          <p:nvGrpSpPr>
            <p:cNvPr id="16" name="群組 11"/>
            <p:cNvGrpSpPr/>
            <p:nvPr/>
          </p:nvGrpSpPr>
          <p:grpSpPr>
            <a:xfrm>
              <a:off x="2555776" y="4011910"/>
              <a:ext cx="1143001" cy="752858"/>
              <a:chOff x="2555776" y="4011910"/>
              <a:chExt cx="1143001" cy="752858"/>
            </a:xfrm>
          </p:grpSpPr>
          <p:pic>
            <p:nvPicPr>
              <p:cNvPr id="18" name="圖片 17" descr="照片補充說明框-02.png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555776" y="4011910"/>
                <a:ext cx="1143001" cy="752858"/>
              </a:xfrm>
              <a:prstGeom prst="rect">
                <a:avLst/>
              </a:prstGeom>
            </p:spPr>
          </p:pic>
          <p:pic>
            <p:nvPicPr>
              <p:cNvPr id="19" name="圖片 18" descr="照片補充說明框-01.png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10800000">
                <a:off x="3419872" y="4083918"/>
                <a:ext cx="201168" cy="201168"/>
              </a:xfrm>
              <a:prstGeom prst="rect">
                <a:avLst/>
              </a:prstGeom>
            </p:spPr>
          </p:pic>
        </p:grpSp>
        <p:sp>
          <p:nvSpPr>
            <p:cNvPr id="17" name="文字方塊 16"/>
            <p:cNvSpPr txBox="1"/>
            <p:nvPr/>
          </p:nvSpPr>
          <p:spPr>
            <a:xfrm>
              <a:off x="2627784" y="4299942"/>
              <a:ext cx="10801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搜尋圖片</a:t>
              </a:r>
              <a:endPara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pic>
        <p:nvPicPr>
          <p:cNvPr id="1026" name="Picture 2" descr="\\MARKETING\Marketing\MarketingMaterials\素材\_icons\ICON_Sabrina\Qsirch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51721" y="4041488"/>
            <a:ext cx="537017" cy="540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0" name="Shape 29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588836" y="4083918"/>
            <a:ext cx="540000" cy="540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1" name="Shape 294"/>
          <p:cNvSpPr txBox="1"/>
          <p:nvPr/>
        </p:nvSpPr>
        <p:spPr>
          <a:xfrm>
            <a:off x="6164900" y="4227934"/>
            <a:ext cx="2079508" cy="43204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" sz="1800" b="1" dirty="0">
                <a:solidFill>
                  <a:srgbClr val="002060"/>
                </a:solidFill>
              </a:rPr>
              <a:t>Photo Station</a:t>
            </a:r>
          </a:p>
        </p:txBody>
      </p:sp>
      <p:sp>
        <p:nvSpPr>
          <p:cNvPr id="22" name="Shape 294"/>
          <p:cNvSpPr txBox="1"/>
          <p:nvPr/>
        </p:nvSpPr>
        <p:spPr>
          <a:xfrm>
            <a:off x="2627784" y="4227934"/>
            <a:ext cx="936104" cy="43204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-US" altLang="zh-TW" sz="1800" b="1" dirty="0" err="1" smtClean="0">
                <a:solidFill>
                  <a:srgbClr val="002060"/>
                </a:solidFill>
              </a:rPr>
              <a:t>Qsirch</a:t>
            </a:r>
            <a:endParaRPr lang="en" sz="1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圓角矩形 29"/>
          <p:cNvSpPr/>
          <p:nvPr/>
        </p:nvSpPr>
        <p:spPr>
          <a:xfrm>
            <a:off x="3071802" y="2580057"/>
            <a:ext cx="2628000" cy="576000"/>
          </a:xfrm>
          <a:prstGeom prst="round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圓角矩形 28"/>
          <p:cNvSpPr/>
          <p:nvPr/>
        </p:nvSpPr>
        <p:spPr>
          <a:xfrm>
            <a:off x="3071802" y="3873594"/>
            <a:ext cx="2714644" cy="714380"/>
          </a:xfrm>
          <a:prstGeom prst="round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0" name="Shape 290"/>
          <p:cNvSpPr txBox="1">
            <a:spLocks noGrp="1"/>
          </p:cNvSpPr>
          <p:nvPr>
            <p:ph type="title"/>
          </p:nvPr>
        </p:nvSpPr>
        <p:spPr>
          <a:xfrm>
            <a:off x="35496" y="51470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" sz="2700" b="1" dirty="0"/>
              <a:t>Photo Station 5.6 支援中繼資料 (metadata) 讀寫</a:t>
            </a:r>
          </a:p>
        </p:txBody>
      </p:sp>
      <p:sp>
        <p:nvSpPr>
          <p:cNvPr id="291" name="Shape 291"/>
          <p:cNvSpPr txBox="1"/>
          <p:nvPr/>
        </p:nvSpPr>
        <p:spPr>
          <a:xfrm>
            <a:off x="323528" y="1059582"/>
            <a:ext cx="5687100" cy="108012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 rtl="0">
              <a:lnSpc>
                <a:spcPct val="115000"/>
              </a:lnSpc>
              <a:spcBef>
                <a:spcPts val="0"/>
              </a:spcBef>
              <a:buClr>
                <a:srgbClr val="002060"/>
              </a:buClr>
              <a:buSzPts val="1800"/>
              <a:buFont typeface="Arial" pitchFamily="34" charset="0"/>
              <a:buChar char="•"/>
            </a:pPr>
            <a:r>
              <a:rPr lang="en" sz="18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自動讀取照片夾帶的中繼資料 (metadata)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buClr>
                <a:srgbClr val="002060"/>
              </a:buClr>
              <a:buSzPts val="1800"/>
              <a:buFont typeface="Arial" pitchFamily="34" charset="0"/>
              <a:buChar char="•"/>
            </a:pPr>
            <a:r>
              <a:rPr lang="en" sz="18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可直接在Photo Station編輯中繼資料 (metadata) 存入檔案中</a:t>
            </a:r>
          </a:p>
        </p:txBody>
      </p:sp>
      <p:pic>
        <p:nvPicPr>
          <p:cNvPr id="293" name="Shape 2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0152" y="3219822"/>
            <a:ext cx="660600" cy="660600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Shape 294"/>
          <p:cNvSpPr txBox="1"/>
          <p:nvPr/>
        </p:nvSpPr>
        <p:spPr>
          <a:xfrm>
            <a:off x="6596948" y="3291830"/>
            <a:ext cx="2355000" cy="610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" sz="2400" b="1" dirty="0">
                <a:solidFill>
                  <a:srgbClr val="002060"/>
                </a:solidFill>
              </a:rPr>
              <a:t>Photo Station</a:t>
            </a:r>
          </a:p>
        </p:txBody>
      </p:sp>
      <p:grpSp>
        <p:nvGrpSpPr>
          <p:cNvPr id="296" name="Shape 296"/>
          <p:cNvGrpSpPr/>
          <p:nvPr/>
        </p:nvGrpSpPr>
        <p:grpSpPr>
          <a:xfrm>
            <a:off x="459701" y="2714626"/>
            <a:ext cx="2469225" cy="1676400"/>
            <a:chOff x="539450" y="1237750"/>
            <a:chExt cx="2469225" cy="1676400"/>
          </a:xfrm>
        </p:grpSpPr>
        <p:pic>
          <p:nvPicPr>
            <p:cNvPr id="297" name="Shape 29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56825" y="1237750"/>
              <a:ext cx="914400" cy="914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8" name="Shape 29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332275" y="1237750"/>
              <a:ext cx="914400" cy="914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9" name="Shape 299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094275" y="1237750"/>
              <a:ext cx="914400" cy="914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0" name="Shape 300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539450" y="1999750"/>
              <a:ext cx="914400" cy="914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1" name="Shape 301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438900" y="2126650"/>
              <a:ext cx="660600" cy="660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07" name="Shape 30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089625" y="3643320"/>
            <a:ext cx="696425" cy="6963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" name="群組 21"/>
          <p:cNvGrpSpPr/>
          <p:nvPr/>
        </p:nvGrpSpPr>
        <p:grpSpPr>
          <a:xfrm>
            <a:off x="6072890" y="915566"/>
            <a:ext cx="1811478" cy="1503527"/>
            <a:chOff x="179512" y="483518"/>
            <a:chExt cx="2592288" cy="2151599"/>
          </a:xfrm>
        </p:grpSpPr>
        <p:pic>
          <p:nvPicPr>
            <p:cNvPr id="20" name="Picture 2" descr="D:\ING\20171030_Qcenter_PPT美化\image\對話框_紅色.png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179512" y="483518"/>
              <a:ext cx="2592288" cy="2151599"/>
            </a:xfrm>
            <a:prstGeom prst="rect">
              <a:avLst/>
            </a:prstGeom>
            <a:noFill/>
          </p:spPr>
        </p:pic>
        <p:sp>
          <p:nvSpPr>
            <p:cNvPr id="21" name="文字方塊 20"/>
            <p:cNvSpPr txBox="1"/>
            <p:nvPr/>
          </p:nvSpPr>
          <p:spPr>
            <a:xfrm>
              <a:off x="245312" y="987574"/>
              <a:ext cx="2304257" cy="440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" altLang="zh-TW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照片資訊無痛轉移！</a:t>
              </a:r>
            </a:p>
          </p:txBody>
        </p:sp>
      </p:grpSp>
      <p:pic>
        <p:nvPicPr>
          <p:cNvPr id="305" name="Shape 305"/>
          <p:cNvPicPr preferRelativeResize="0"/>
          <p:nvPr/>
        </p:nvPicPr>
        <p:blipFill>
          <a:blip r:embed="rId11"/>
          <a:stretch>
            <a:fillRect/>
          </a:stretch>
        </p:blipFill>
        <p:spPr>
          <a:xfrm>
            <a:off x="6647871" y="1879640"/>
            <a:ext cx="2172601" cy="141219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文字方塊 24"/>
          <p:cNvSpPr txBox="1"/>
          <p:nvPr/>
        </p:nvSpPr>
        <p:spPr>
          <a:xfrm>
            <a:off x="3122150" y="2714626"/>
            <a:ext cx="266429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/>
            <a:r>
              <a:rPr lang="en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EXIF / IPTC / XMP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metadata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3357554" y="3992746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拍攝日期／標籤／描述／</a:t>
            </a:r>
          </a:p>
          <a:p>
            <a:pPr lvl="0"/>
            <a:r>
              <a:rPr lang="en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標題／地理位置</a:t>
            </a:r>
          </a:p>
        </p:txBody>
      </p:sp>
      <p:sp>
        <p:nvSpPr>
          <p:cNvPr id="32" name="向右箭號 31"/>
          <p:cNvSpPr/>
          <p:nvPr/>
        </p:nvSpPr>
        <p:spPr>
          <a:xfrm>
            <a:off x="3000362" y="3295294"/>
            <a:ext cx="2857521" cy="212560"/>
          </a:xfrm>
          <a:prstGeom prst="rightArrow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向右箭號 32"/>
          <p:cNvSpPr/>
          <p:nvPr/>
        </p:nvSpPr>
        <p:spPr>
          <a:xfrm rot="10800000">
            <a:off x="3000363" y="3571881"/>
            <a:ext cx="2857521" cy="212560"/>
          </a:xfrm>
          <a:prstGeom prst="rightArrow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群組 34"/>
          <p:cNvGrpSpPr/>
          <p:nvPr/>
        </p:nvGrpSpPr>
        <p:grpSpPr>
          <a:xfrm>
            <a:off x="323528" y="2777120"/>
            <a:ext cx="2855167" cy="1437110"/>
            <a:chOff x="1691680" y="699542"/>
            <a:chExt cx="3342621" cy="1682463"/>
          </a:xfrm>
        </p:grpSpPr>
        <p:grpSp>
          <p:nvGrpSpPr>
            <p:cNvPr id="36" name="群組 24"/>
            <p:cNvGrpSpPr/>
            <p:nvPr/>
          </p:nvGrpSpPr>
          <p:grpSpPr>
            <a:xfrm>
              <a:off x="3131840" y="1347614"/>
              <a:ext cx="1902461" cy="576064"/>
              <a:chOff x="4009070" y="1563638"/>
              <a:chExt cx="1902461" cy="576064"/>
            </a:xfrm>
          </p:grpSpPr>
          <p:pic>
            <p:nvPicPr>
              <p:cNvPr id="38" name="圖片 37" descr="人名旁邊介紹框-01-01.pn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09070" y="1563638"/>
                <a:ext cx="1902461" cy="576064"/>
              </a:xfrm>
              <a:prstGeom prst="rect">
                <a:avLst/>
              </a:prstGeom>
            </p:spPr>
          </p:pic>
          <p:sp>
            <p:nvSpPr>
              <p:cNvPr id="39" name="文字方塊 38"/>
              <p:cNvSpPr txBox="1"/>
              <p:nvPr/>
            </p:nvSpPr>
            <p:spPr>
              <a:xfrm>
                <a:off x="4067944" y="1610363"/>
                <a:ext cx="1800200" cy="46841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lvl="0" algn="ctr"/>
                <a:r>
                  <a:rPr lang="zh-TW" altLang="en-US" sz="2000" b="1" dirty="0" smtClean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刻苦耐勞</a:t>
                </a:r>
                <a:r>
                  <a:rPr lang="en" altLang="zh-TW" sz="2000" b="1" dirty="0" smtClean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型</a:t>
                </a:r>
              </a:p>
            </p:txBody>
          </p:sp>
        </p:grpSp>
        <p:pic>
          <p:nvPicPr>
            <p:cNvPr id="37" name="Shape 97"/>
            <p:cNvPicPr preferRelativeResize="0"/>
            <p:nvPr/>
          </p:nvPicPr>
          <p:blipFill>
            <a:blip r:embed="rId4"/>
            <a:stretch>
              <a:fillRect/>
            </a:stretch>
          </p:blipFill>
          <p:spPr>
            <a:xfrm>
              <a:off x="1691680" y="699542"/>
              <a:ext cx="1658254" cy="1682463"/>
            </a:xfrm>
            <a:prstGeom prst="ellipse">
              <a:avLst/>
            </a:prstGeom>
            <a:noFill/>
            <a:ln w="381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</p:pic>
      </p:grpSp>
      <p:grpSp>
        <p:nvGrpSpPr>
          <p:cNvPr id="40" name="群組 39"/>
          <p:cNvGrpSpPr/>
          <p:nvPr/>
        </p:nvGrpSpPr>
        <p:grpSpPr>
          <a:xfrm>
            <a:off x="3923928" y="2777120"/>
            <a:ext cx="2855167" cy="1437110"/>
            <a:chOff x="1691680" y="699542"/>
            <a:chExt cx="3342621" cy="1682463"/>
          </a:xfrm>
        </p:grpSpPr>
        <p:grpSp>
          <p:nvGrpSpPr>
            <p:cNvPr id="41" name="群組 24"/>
            <p:cNvGrpSpPr/>
            <p:nvPr/>
          </p:nvGrpSpPr>
          <p:grpSpPr>
            <a:xfrm>
              <a:off x="3131840" y="1347614"/>
              <a:ext cx="1902461" cy="576064"/>
              <a:chOff x="4009070" y="1563638"/>
              <a:chExt cx="1902461" cy="576064"/>
            </a:xfrm>
          </p:grpSpPr>
          <p:pic>
            <p:nvPicPr>
              <p:cNvPr id="43" name="圖片 42" descr="人名旁邊介紹框-01-01.pn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09070" y="1563638"/>
                <a:ext cx="1902461" cy="576064"/>
              </a:xfrm>
              <a:prstGeom prst="rect">
                <a:avLst/>
              </a:prstGeom>
            </p:spPr>
          </p:pic>
          <p:sp>
            <p:nvSpPr>
              <p:cNvPr id="44" name="文字方塊 43"/>
              <p:cNvSpPr txBox="1"/>
              <p:nvPr/>
            </p:nvSpPr>
            <p:spPr>
              <a:xfrm>
                <a:off x="4086340" y="1610361"/>
                <a:ext cx="1800200" cy="46841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lvl="0" algn="ctr"/>
                <a:r>
                  <a:rPr lang="zh-TW" altLang="en-US" sz="2000" b="1" dirty="0" smtClean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追求完美</a:t>
                </a:r>
                <a:r>
                  <a:rPr lang="en" altLang="zh-TW" sz="2000" b="1" dirty="0" smtClean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型</a:t>
                </a:r>
              </a:p>
            </p:txBody>
          </p:sp>
        </p:grpSp>
        <p:pic>
          <p:nvPicPr>
            <p:cNvPr id="42" name="Shape 97"/>
            <p:cNvPicPr preferRelativeResize="0"/>
            <p:nvPr/>
          </p:nvPicPr>
          <p:blipFill>
            <a:blip r:embed="rId5"/>
            <a:stretch>
              <a:fillRect/>
            </a:stretch>
          </p:blipFill>
          <p:spPr>
            <a:xfrm>
              <a:off x="1691680" y="699542"/>
              <a:ext cx="1658254" cy="1682463"/>
            </a:xfrm>
            <a:prstGeom prst="ellipse">
              <a:avLst/>
            </a:prstGeom>
            <a:noFill/>
            <a:ln w="381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</p:pic>
      </p:grpSp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" b="1" dirty="0">
                <a:solidFill>
                  <a:schemeClr val="bg1"/>
                </a:solidFill>
              </a:rPr>
              <a:t>常見整理 iPhone </a:t>
            </a:r>
            <a:r>
              <a:rPr lang="zh-TW" altLang="en-US" b="1" dirty="0" smtClean="0">
                <a:solidFill>
                  <a:schemeClr val="bg1"/>
                </a:solidFill>
              </a:rPr>
              <a:t>中</a:t>
            </a:r>
            <a:r>
              <a:rPr lang="en" b="1" dirty="0" smtClean="0">
                <a:solidFill>
                  <a:schemeClr val="bg1"/>
                </a:solidFill>
              </a:rPr>
              <a:t>照片的方法</a:t>
            </a:r>
            <a:endParaRPr lang="en" b="1" dirty="0">
              <a:solidFill>
                <a:schemeClr val="bg1"/>
              </a:solidFill>
            </a:endParaRPr>
          </a:p>
        </p:txBody>
      </p:sp>
      <p:sp>
        <p:nvSpPr>
          <p:cNvPr id="65" name="Shape 65"/>
          <p:cNvSpPr txBox="1"/>
          <p:nvPr/>
        </p:nvSpPr>
        <p:spPr>
          <a:xfrm>
            <a:off x="1619672" y="2125998"/>
            <a:ext cx="2037900" cy="515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" sz="24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完全不整理</a:t>
            </a:r>
          </a:p>
        </p:txBody>
      </p:sp>
      <p:sp>
        <p:nvSpPr>
          <p:cNvPr id="66" name="Shape 66"/>
          <p:cNvSpPr txBox="1"/>
          <p:nvPr/>
        </p:nvSpPr>
        <p:spPr>
          <a:xfrm>
            <a:off x="5159242" y="2067694"/>
            <a:ext cx="2509102" cy="87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" sz="24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讓照片管理 App 自動分類</a:t>
            </a:r>
          </a:p>
        </p:txBody>
      </p:sp>
      <p:sp>
        <p:nvSpPr>
          <p:cNvPr id="67" name="Shape 67"/>
          <p:cNvSpPr txBox="1"/>
          <p:nvPr/>
        </p:nvSpPr>
        <p:spPr>
          <a:xfrm>
            <a:off x="1619672" y="3782182"/>
            <a:ext cx="2511600" cy="87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" sz="24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用 iPhone 原生功能建相簿</a:t>
            </a:r>
          </a:p>
        </p:txBody>
      </p:sp>
      <p:sp>
        <p:nvSpPr>
          <p:cNvPr id="68" name="Shape 68"/>
          <p:cNvSpPr txBox="1"/>
          <p:nvPr/>
        </p:nvSpPr>
        <p:spPr>
          <a:xfrm>
            <a:off x="5159242" y="3782182"/>
            <a:ext cx="3079932" cy="87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匯入電腦再整理</a:t>
            </a:r>
            <a:endParaRPr lang="en" sz="24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17" name="群組 16"/>
          <p:cNvGrpSpPr/>
          <p:nvPr/>
        </p:nvGrpSpPr>
        <p:grpSpPr>
          <a:xfrm>
            <a:off x="6933515" y="339503"/>
            <a:ext cx="2102981" cy="1745473"/>
            <a:chOff x="4917291" y="2482460"/>
            <a:chExt cx="2102981" cy="1745473"/>
          </a:xfrm>
        </p:grpSpPr>
        <p:pic>
          <p:nvPicPr>
            <p:cNvPr id="18" name="Picture 2" descr="D:\ING\20171030_Qcenter_PPT美化\image\對話框_紅色.png"/>
            <p:cNvPicPr>
              <a:picLocks noChangeAspect="1" noChangeArrowheads="1"/>
            </p:cNvPicPr>
            <p:nvPr/>
          </p:nvPicPr>
          <p:blipFill>
            <a:blip r:embed="rId6"/>
            <a:stretch>
              <a:fillRect/>
            </a:stretch>
          </p:blipFill>
          <p:spPr bwMode="auto">
            <a:xfrm rot="10800000" flipH="1">
              <a:off x="4917291" y="2482460"/>
              <a:ext cx="2102981" cy="1745473"/>
            </a:xfrm>
            <a:prstGeom prst="rect">
              <a:avLst/>
            </a:prstGeom>
            <a:noFill/>
          </p:spPr>
        </p:pic>
        <p:sp>
          <p:nvSpPr>
            <p:cNvPr id="19" name="文字方塊 18"/>
            <p:cNvSpPr txBox="1"/>
            <p:nvPr/>
          </p:nvSpPr>
          <p:spPr>
            <a:xfrm>
              <a:off x="5364088" y="2986516"/>
              <a:ext cx="158417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zh-TW" altLang="en-US" sz="2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你是哪一型</a:t>
              </a:r>
              <a:r>
                <a:rPr lang="en-US" altLang="zh-TW" sz="2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?</a:t>
              </a:r>
              <a:endParaRPr lang="en" altLang="zh-TW" sz="2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5" name="群組 24"/>
          <p:cNvGrpSpPr/>
          <p:nvPr/>
        </p:nvGrpSpPr>
        <p:grpSpPr>
          <a:xfrm>
            <a:off x="323528" y="1062632"/>
            <a:ext cx="2855167" cy="1437110"/>
            <a:chOff x="1691680" y="699542"/>
            <a:chExt cx="3342621" cy="1682463"/>
          </a:xfrm>
        </p:grpSpPr>
        <p:grpSp>
          <p:nvGrpSpPr>
            <p:cNvPr id="26" name="群組 24"/>
            <p:cNvGrpSpPr/>
            <p:nvPr/>
          </p:nvGrpSpPr>
          <p:grpSpPr>
            <a:xfrm>
              <a:off x="3131840" y="1347614"/>
              <a:ext cx="1902461" cy="576064"/>
              <a:chOff x="4009070" y="1563638"/>
              <a:chExt cx="1902461" cy="576064"/>
            </a:xfrm>
          </p:grpSpPr>
          <p:pic>
            <p:nvPicPr>
              <p:cNvPr id="28" name="圖片 27" descr="人名旁邊介紹框-01-01.pn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09070" y="1563638"/>
                <a:ext cx="1902461" cy="576064"/>
              </a:xfrm>
              <a:prstGeom prst="rect">
                <a:avLst/>
              </a:prstGeom>
            </p:spPr>
          </p:pic>
          <p:sp>
            <p:nvSpPr>
              <p:cNvPr id="29" name="文字方塊 28"/>
              <p:cNvSpPr txBox="1"/>
              <p:nvPr/>
            </p:nvSpPr>
            <p:spPr>
              <a:xfrm>
                <a:off x="4067944" y="1610355"/>
                <a:ext cx="1800200" cy="46841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lvl="0" algn="ctr"/>
                <a:r>
                  <a:rPr lang="en" altLang="zh-TW" sz="2000" b="1" dirty="0" smtClean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懶惰型</a:t>
                </a:r>
              </a:p>
            </p:txBody>
          </p:sp>
        </p:grpSp>
        <p:pic>
          <p:nvPicPr>
            <p:cNvPr id="27" name="Shape 97"/>
            <p:cNvPicPr preferRelativeResize="0"/>
            <p:nvPr/>
          </p:nvPicPr>
          <p:blipFill>
            <a:blip r:embed="rId7"/>
            <a:stretch>
              <a:fillRect/>
            </a:stretch>
          </p:blipFill>
          <p:spPr>
            <a:xfrm>
              <a:off x="1691680" y="699542"/>
              <a:ext cx="1658255" cy="1682463"/>
            </a:xfrm>
            <a:prstGeom prst="ellipse">
              <a:avLst/>
            </a:prstGeom>
            <a:noFill/>
            <a:ln w="381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</p:pic>
      </p:grpSp>
      <p:grpSp>
        <p:nvGrpSpPr>
          <p:cNvPr id="30" name="群組 29"/>
          <p:cNvGrpSpPr/>
          <p:nvPr/>
        </p:nvGrpSpPr>
        <p:grpSpPr>
          <a:xfrm>
            <a:off x="3923928" y="1062632"/>
            <a:ext cx="2855166" cy="1437110"/>
            <a:chOff x="1691681" y="699542"/>
            <a:chExt cx="3342620" cy="1682463"/>
          </a:xfrm>
        </p:grpSpPr>
        <p:grpSp>
          <p:nvGrpSpPr>
            <p:cNvPr id="31" name="群組 24"/>
            <p:cNvGrpSpPr/>
            <p:nvPr/>
          </p:nvGrpSpPr>
          <p:grpSpPr>
            <a:xfrm>
              <a:off x="3131840" y="1347614"/>
              <a:ext cx="1902461" cy="576064"/>
              <a:chOff x="4009070" y="1563638"/>
              <a:chExt cx="1902461" cy="576064"/>
            </a:xfrm>
          </p:grpSpPr>
          <p:pic>
            <p:nvPicPr>
              <p:cNvPr id="33" name="圖片 32" descr="人名旁邊介紹框-01-01.pn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09070" y="1563638"/>
                <a:ext cx="1902461" cy="576064"/>
              </a:xfrm>
              <a:prstGeom prst="rect">
                <a:avLst/>
              </a:prstGeom>
            </p:spPr>
          </p:pic>
          <p:sp>
            <p:nvSpPr>
              <p:cNvPr id="34" name="文字方塊 33"/>
              <p:cNvSpPr txBox="1"/>
              <p:nvPr/>
            </p:nvSpPr>
            <p:spPr>
              <a:xfrm>
                <a:off x="4067944" y="1610358"/>
                <a:ext cx="1800200" cy="46841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lvl="0" algn="ctr"/>
                <a:r>
                  <a:rPr lang="zh-TW" altLang="en-US" sz="2000" b="1" dirty="0" smtClean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小聰明</a:t>
                </a:r>
                <a:r>
                  <a:rPr lang="en" altLang="zh-TW" sz="2000" b="1" dirty="0" smtClean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型</a:t>
                </a:r>
              </a:p>
            </p:txBody>
          </p:sp>
        </p:grpSp>
        <p:pic>
          <p:nvPicPr>
            <p:cNvPr id="32" name="Shape 97"/>
            <p:cNvPicPr preferRelativeResize="0"/>
            <p:nvPr/>
          </p:nvPicPr>
          <p:blipFill>
            <a:blip r:embed="rId8"/>
            <a:stretch>
              <a:fillRect/>
            </a:stretch>
          </p:blipFill>
          <p:spPr>
            <a:xfrm>
              <a:off x="1691681" y="699542"/>
              <a:ext cx="1658254" cy="1682463"/>
            </a:xfrm>
            <a:prstGeom prst="ellipse">
              <a:avLst/>
            </a:prstGeom>
            <a:noFill/>
            <a:ln w="381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Shape 3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2576" y="2306582"/>
            <a:ext cx="1273280" cy="1273280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Shape 318"/>
          <p:cNvSpPr txBox="1"/>
          <p:nvPr/>
        </p:nvSpPr>
        <p:spPr>
          <a:xfrm>
            <a:off x="1835696" y="3579862"/>
            <a:ext cx="3578918" cy="79208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en" sz="3600" b="1" dirty="0"/>
              <a:t>Photo Tagger</a:t>
            </a:r>
          </a:p>
        </p:txBody>
      </p:sp>
      <p:pic>
        <p:nvPicPr>
          <p:cNvPr id="319" name="Shape 319"/>
          <p:cNvPicPr preferRelativeResize="0"/>
          <p:nvPr/>
        </p:nvPicPr>
        <p:blipFill rotWithShape="1">
          <a:blip r:embed="rId4">
            <a:alphaModFix/>
          </a:blip>
          <a:srcRect l="5202" r="7506"/>
          <a:stretch/>
        </p:blipFill>
        <p:spPr>
          <a:xfrm>
            <a:off x="3402308" y="1203598"/>
            <a:ext cx="1775405" cy="2409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Shape 320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5699720" y="843558"/>
            <a:ext cx="2832720" cy="397098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群組 8"/>
          <p:cNvGrpSpPr/>
          <p:nvPr/>
        </p:nvGrpSpPr>
        <p:grpSpPr>
          <a:xfrm>
            <a:off x="251520" y="1057312"/>
            <a:ext cx="2264318" cy="722350"/>
            <a:chOff x="5334288" y="2211710"/>
            <a:chExt cx="2264318" cy="722350"/>
          </a:xfrm>
        </p:grpSpPr>
        <p:sp>
          <p:nvSpPr>
            <p:cNvPr id="322" name="Shape 322"/>
            <p:cNvSpPr txBox="1"/>
            <p:nvPr/>
          </p:nvSpPr>
          <p:spPr>
            <a:xfrm>
              <a:off x="5334288" y="2355726"/>
              <a:ext cx="1830000" cy="5751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buNone/>
              </a:pPr>
              <a:r>
                <a:rPr lang="en" sz="2800" b="1" dirty="0">
                  <a:solidFill>
                    <a:srgbClr val="41BAB7"/>
                  </a:solidFill>
                  <a:latin typeface="微軟正黑體" pitchFamily="34" charset="-120"/>
                  <a:ea typeface="微軟正黑體" pitchFamily="34" charset="-120"/>
                </a:rPr>
                <a:t>快來試試</a:t>
              </a:r>
            </a:p>
          </p:txBody>
        </p:sp>
        <p:pic>
          <p:nvPicPr>
            <p:cNvPr id="323" name="Shape 32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flipH="1">
              <a:off x="6876256" y="2211710"/>
              <a:ext cx="722350" cy="7223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" name="標題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" altLang="zh-TW" dirty="0" smtClean="0"/>
              <a:t>超彈性 iPhone 照片管理術！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Shape 7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643718" y="2211710"/>
            <a:ext cx="3347364" cy="2931791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-69850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 b="1" dirty="0" smtClean="0"/>
              <a:t>尋找最頂級的 </a:t>
            </a:r>
            <a:r>
              <a:rPr lang="en" b="1" dirty="0"/>
              <a:t>iPhone 照片管理術</a:t>
            </a:r>
          </a:p>
        </p:txBody>
      </p:sp>
      <p:pic>
        <p:nvPicPr>
          <p:cNvPr id="80" name="Shape 80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1619672" y="2585384"/>
            <a:ext cx="4139920" cy="28666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群組 11"/>
          <p:cNvGrpSpPr/>
          <p:nvPr/>
        </p:nvGrpSpPr>
        <p:grpSpPr>
          <a:xfrm>
            <a:off x="7092280" y="1690372"/>
            <a:ext cx="2016224" cy="1673466"/>
            <a:chOff x="5004048" y="2914508"/>
            <a:chExt cx="2016224" cy="1673466"/>
          </a:xfrm>
        </p:grpSpPr>
        <p:pic>
          <p:nvPicPr>
            <p:cNvPr id="4098" name="Picture 2" descr="D:\ING\20171030_Qcenter_PPT美化\image\對話框_紅色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H="1">
              <a:off x="5004048" y="2914508"/>
              <a:ext cx="2016224" cy="1673466"/>
            </a:xfrm>
            <a:prstGeom prst="rect">
              <a:avLst/>
            </a:prstGeom>
            <a:noFill/>
          </p:spPr>
        </p:pic>
        <p:sp>
          <p:nvSpPr>
            <p:cNvPr id="11" name="文字方塊 10"/>
            <p:cNvSpPr txBox="1"/>
            <p:nvPr/>
          </p:nvSpPr>
          <p:spPr>
            <a:xfrm>
              <a:off x="5220072" y="3147814"/>
              <a:ext cx="15841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" altLang="zh-TW" sz="1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我要成為照片管理大師！</a:t>
              </a:r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500429" y="1059582"/>
            <a:ext cx="3024336" cy="1895852"/>
            <a:chOff x="3351881" y="1059582"/>
            <a:chExt cx="3240360" cy="2031270"/>
          </a:xfrm>
        </p:grpSpPr>
        <p:pic>
          <p:nvPicPr>
            <p:cNvPr id="9" name="圖片 8" descr="P3_TAG-01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51881" y="1059582"/>
              <a:ext cx="3240360" cy="2031270"/>
            </a:xfrm>
            <a:prstGeom prst="rect">
              <a:avLst/>
            </a:prstGeom>
          </p:spPr>
        </p:pic>
        <p:sp>
          <p:nvSpPr>
            <p:cNvPr id="13" name="文字方塊 12"/>
            <p:cNvSpPr txBox="1"/>
            <p:nvPr/>
          </p:nvSpPr>
          <p:spPr>
            <a:xfrm>
              <a:off x="3351882" y="1131590"/>
              <a:ext cx="3232325" cy="8903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en" altLang="zh-TW" sz="24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心想事成程度 (50%)</a:t>
              </a:r>
            </a:p>
            <a:p>
              <a:pPr algn="ctr"/>
              <a:endParaRPr lang="zh-TW" altLang="en-US" sz="2400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3393706" y="1770992"/>
              <a:ext cx="3096345" cy="626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" altLang="zh-TW" sz="16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整理的結果與心中分類方式的相似程度，越相似分數越高。</a:t>
              </a:r>
            </a:p>
          </p:txBody>
        </p:sp>
      </p:grpSp>
      <p:grpSp>
        <p:nvGrpSpPr>
          <p:cNvPr id="18" name="群組 17"/>
          <p:cNvGrpSpPr/>
          <p:nvPr/>
        </p:nvGrpSpPr>
        <p:grpSpPr>
          <a:xfrm>
            <a:off x="251520" y="1059582"/>
            <a:ext cx="3024336" cy="1895852"/>
            <a:chOff x="107504" y="1059582"/>
            <a:chExt cx="3240360" cy="2031270"/>
          </a:xfrm>
        </p:grpSpPr>
        <p:pic>
          <p:nvPicPr>
            <p:cNvPr id="15" name="圖片 14" descr="P3_TAG-01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7504" y="1059582"/>
              <a:ext cx="3240359" cy="2031270"/>
            </a:xfrm>
            <a:prstGeom prst="rect">
              <a:avLst/>
            </a:prstGeom>
          </p:spPr>
        </p:pic>
        <p:sp>
          <p:nvSpPr>
            <p:cNvPr id="16" name="文字方塊 15"/>
            <p:cNvSpPr txBox="1"/>
            <p:nvPr/>
          </p:nvSpPr>
          <p:spPr>
            <a:xfrm>
              <a:off x="251520" y="1131590"/>
              <a:ext cx="29523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zh-TW" altLang="en-US" sz="24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輕鬆</a:t>
              </a:r>
              <a:r>
                <a:rPr lang="en" altLang="zh-TW" sz="24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程度 (50%)</a:t>
              </a:r>
            </a:p>
            <a:p>
              <a:pPr algn="ctr"/>
              <a:endParaRPr lang="zh-TW" altLang="en-US" sz="2400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7" name="文字方塊 16"/>
            <p:cNvSpPr txBox="1"/>
            <p:nvPr/>
          </p:nvSpPr>
          <p:spPr>
            <a:xfrm>
              <a:off x="251520" y="1753945"/>
              <a:ext cx="3096344" cy="7056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15000"/>
                </a:lnSpc>
                <a:spcAft>
                  <a:spcPts val="1600"/>
                </a:spcAft>
              </a:pPr>
              <a:r>
                <a:rPr lang="en" altLang="zh-TW" sz="16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整理照片的輕鬆程度，越輕鬆分數越高。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" b="1" dirty="0"/>
              <a:t>完全不整理</a:t>
            </a:r>
          </a:p>
        </p:txBody>
      </p:sp>
      <p:grpSp>
        <p:nvGrpSpPr>
          <p:cNvPr id="16" name="群組 15"/>
          <p:cNvGrpSpPr/>
          <p:nvPr/>
        </p:nvGrpSpPr>
        <p:grpSpPr>
          <a:xfrm>
            <a:off x="251520" y="2355726"/>
            <a:ext cx="5555394" cy="2448272"/>
            <a:chOff x="251520" y="2211710"/>
            <a:chExt cx="5555394" cy="2448272"/>
          </a:xfrm>
        </p:grpSpPr>
        <p:grpSp>
          <p:nvGrpSpPr>
            <p:cNvPr id="13" name="群組 12"/>
            <p:cNvGrpSpPr/>
            <p:nvPr/>
          </p:nvGrpSpPr>
          <p:grpSpPr>
            <a:xfrm>
              <a:off x="251520" y="2211710"/>
              <a:ext cx="5555394" cy="1169634"/>
              <a:chOff x="0" y="2554244"/>
              <a:chExt cx="5555394" cy="1169634"/>
            </a:xfrm>
          </p:grpSpPr>
          <p:pic>
            <p:nvPicPr>
              <p:cNvPr id="92" name="Shape 92"/>
              <p:cNvPicPr preferRelativeResize="0"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2554244"/>
                <a:ext cx="5555394" cy="116963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93" name="Shape 93"/>
              <p:cNvSpPr txBox="1"/>
              <p:nvPr/>
            </p:nvSpPr>
            <p:spPr>
              <a:xfrm>
                <a:off x="1259632" y="2686058"/>
                <a:ext cx="4068960" cy="804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indent="-342900" rtl="0">
                  <a:lnSpc>
                    <a:spcPct val="50000"/>
                  </a:lnSpc>
                  <a:spcBef>
                    <a:spcPts val="0"/>
                  </a:spcBef>
                  <a:spcAft>
                    <a:spcPts val="1600"/>
                  </a:spcAft>
                  <a:buClr>
                    <a:schemeClr val="accent5"/>
                  </a:buClr>
                  <a:buSzPts val="1800"/>
                </a:pPr>
                <a:r>
                  <a:rPr lang="zh-TW" altLang="en-US" sz="1600" b="1" dirty="0" smtClean="0">
                    <a:solidFill>
                      <a:schemeClr val="accent5"/>
                    </a:solidFill>
                    <a:latin typeface="微軟正黑體" pitchFamily="34" charset="-120"/>
                    <a:ea typeface="微軟正黑體" pitchFamily="34" charset="-120"/>
                  </a:rPr>
                  <a:t>◆ </a:t>
                </a:r>
                <a:r>
                  <a:rPr lang="en" sz="1600" b="1" dirty="0" smtClean="0">
                    <a:solidFill>
                      <a:schemeClr val="accent5"/>
                    </a:solidFill>
                    <a:latin typeface="微軟正黑體" pitchFamily="34" charset="-120"/>
                    <a:ea typeface="微軟正黑體" pitchFamily="34" charset="-120"/>
                  </a:rPr>
                  <a:t>拍完照完全不整理</a:t>
                </a:r>
                <a:r>
                  <a:rPr lang="en" sz="1600" b="1" dirty="0">
                    <a:solidFill>
                      <a:schemeClr val="accent5"/>
                    </a:solidFill>
                    <a:latin typeface="微軟正黑體" pitchFamily="34" charset="-120"/>
                    <a:ea typeface="微軟正黑體" pitchFamily="34" charset="-120"/>
                  </a:rPr>
                  <a:t>，</a:t>
                </a:r>
                <a:r>
                  <a:rPr lang="en" sz="1600" b="1" dirty="0" smtClean="0">
                    <a:solidFill>
                      <a:schemeClr val="accent5"/>
                    </a:solidFill>
                    <a:latin typeface="微軟正黑體" pitchFamily="34" charset="-120"/>
                    <a:ea typeface="微軟正黑體" pitchFamily="34" charset="-120"/>
                  </a:rPr>
                  <a:t>超級輕鬆</a:t>
                </a:r>
              </a:p>
              <a:p>
                <a:pPr lvl="0" indent="-342900">
                  <a:lnSpc>
                    <a:spcPct val="50000"/>
                  </a:lnSpc>
                  <a:spcAft>
                    <a:spcPts val="1600"/>
                  </a:spcAft>
                  <a:buClr>
                    <a:schemeClr val="accent5"/>
                  </a:buClr>
                  <a:buSzPts val="1800"/>
                </a:pPr>
                <a:r>
                  <a:rPr lang="zh-TW" altLang="en-US" sz="1600" b="1" dirty="0" smtClean="0">
                    <a:solidFill>
                      <a:schemeClr val="accent5"/>
                    </a:solidFill>
                    <a:latin typeface="微軟正黑體" pitchFamily="34" charset="-120"/>
                    <a:ea typeface="微軟正黑體" pitchFamily="34" charset="-120"/>
                  </a:rPr>
                  <a:t>◆ </a:t>
                </a:r>
                <a:r>
                  <a:rPr lang="en" sz="1600" b="1" dirty="0" smtClean="0">
                    <a:solidFill>
                      <a:schemeClr val="accent5"/>
                    </a:solidFill>
                    <a:latin typeface="微軟正黑體" pitchFamily="34" charset="-120"/>
                    <a:ea typeface="微軟正黑體" pitchFamily="34" charset="-120"/>
                  </a:rPr>
                  <a:t>完全依賴 </a:t>
                </a:r>
                <a:r>
                  <a:rPr lang="en" sz="1600" b="1" dirty="0">
                    <a:solidFill>
                      <a:schemeClr val="accent5"/>
                    </a:solidFill>
                    <a:latin typeface="微軟正黑體" pitchFamily="34" charset="-120"/>
                    <a:ea typeface="微軟正黑體" pitchFamily="34" charset="-120"/>
                  </a:rPr>
                  <a:t>iPhone 自動按時間排序的功能</a:t>
                </a:r>
              </a:p>
            </p:txBody>
          </p:sp>
        </p:grpSp>
        <p:cxnSp>
          <p:nvCxnSpPr>
            <p:cNvPr id="96" name="Shape 96"/>
            <p:cNvCxnSpPr/>
            <p:nvPr/>
          </p:nvCxnSpPr>
          <p:spPr>
            <a:xfrm>
              <a:off x="395536" y="3363838"/>
              <a:ext cx="51189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ash"/>
              <a:round/>
              <a:headEnd type="none" w="lg" len="lg"/>
              <a:tailEnd type="none" w="lg" len="lg"/>
            </a:ln>
          </p:spPr>
        </p:cxnSp>
        <p:grpSp>
          <p:nvGrpSpPr>
            <p:cNvPr id="15" name="群組 14"/>
            <p:cNvGrpSpPr/>
            <p:nvPr/>
          </p:nvGrpSpPr>
          <p:grpSpPr>
            <a:xfrm>
              <a:off x="251520" y="3489982"/>
              <a:ext cx="5554800" cy="1170000"/>
              <a:chOff x="251520" y="3489982"/>
              <a:chExt cx="5554800" cy="1170000"/>
            </a:xfrm>
          </p:grpSpPr>
          <p:pic>
            <p:nvPicPr>
              <p:cNvPr id="95" name="Shape 95"/>
              <p:cNvPicPr preferRelativeResize="0"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51520" y="3489982"/>
                <a:ext cx="5554800" cy="11700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4" name="Shape 93"/>
              <p:cNvSpPr txBox="1"/>
              <p:nvPr/>
            </p:nvSpPr>
            <p:spPr>
              <a:xfrm>
                <a:off x="1475656" y="3579862"/>
                <a:ext cx="4104456" cy="86409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indent="-342900" rtl="0">
                  <a:lnSpc>
                    <a:spcPct val="50000"/>
                  </a:lnSpc>
                  <a:spcBef>
                    <a:spcPts val="0"/>
                  </a:spcBef>
                  <a:spcAft>
                    <a:spcPts val="1600"/>
                  </a:spcAft>
                  <a:buClr>
                    <a:schemeClr val="accent5"/>
                  </a:buClr>
                  <a:buSzPts val="1800"/>
                </a:pPr>
                <a:r>
                  <a:rPr lang="zh-TW" altLang="en-US" sz="1600" b="1" dirty="0" smtClean="0">
                    <a:solidFill>
                      <a:schemeClr val="accent6">
                        <a:lumMod val="50000"/>
                      </a:schemeClr>
                    </a:solidFill>
                    <a:latin typeface="微軟正黑體" pitchFamily="34" charset="-120"/>
                    <a:ea typeface="微軟正黑體" pitchFamily="34" charset="-120"/>
                  </a:rPr>
                  <a:t>◆ 找照片要花很多時間</a:t>
                </a:r>
                <a:endParaRPr lang="en" sz="1600" b="1" dirty="0" smtClean="0">
                  <a:solidFill>
                    <a:schemeClr val="accent6">
                      <a:lumMod val="50000"/>
                    </a:schemeClr>
                  </a:solidFill>
                  <a:latin typeface="微軟正黑體" pitchFamily="34" charset="-120"/>
                  <a:ea typeface="微軟正黑體" pitchFamily="34" charset="-120"/>
                </a:endParaRPr>
              </a:p>
              <a:p>
                <a:pPr lvl="0" indent="-342900">
                  <a:lnSpc>
                    <a:spcPct val="50000"/>
                  </a:lnSpc>
                  <a:spcAft>
                    <a:spcPts val="1600"/>
                  </a:spcAft>
                  <a:buClr>
                    <a:schemeClr val="accent5"/>
                  </a:buClr>
                  <a:buSzPts val="1800"/>
                </a:pPr>
                <a:r>
                  <a:rPr lang="zh-TW" altLang="en-US" sz="1600" b="1" dirty="0" smtClean="0">
                    <a:solidFill>
                      <a:schemeClr val="accent6">
                        <a:lumMod val="50000"/>
                      </a:schemeClr>
                    </a:solidFill>
                    <a:latin typeface="微軟正黑體" pitchFamily="34" charset="-120"/>
                    <a:ea typeface="微軟正黑體" pitchFamily="34" charset="-120"/>
                  </a:rPr>
                  <a:t>◆ 懶得看照片，無法回味過去珍貴時光</a:t>
                </a:r>
                <a:endParaRPr lang="en" sz="1600" b="1" dirty="0">
                  <a:solidFill>
                    <a:schemeClr val="accent6">
                      <a:lumMod val="50000"/>
                    </a:schemeClr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</p:grpSp>
      <p:grpSp>
        <p:nvGrpSpPr>
          <p:cNvPr id="21" name="群組 20"/>
          <p:cNvGrpSpPr/>
          <p:nvPr/>
        </p:nvGrpSpPr>
        <p:grpSpPr>
          <a:xfrm>
            <a:off x="5796136" y="1203598"/>
            <a:ext cx="3327686" cy="3672408"/>
            <a:chOff x="5796136" y="1203598"/>
            <a:chExt cx="3327686" cy="3672408"/>
          </a:xfrm>
        </p:grpSpPr>
        <p:pic>
          <p:nvPicPr>
            <p:cNvPr id="17" name="圖片 16" descr="P4-7_評分-01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68144" y="1203598"/>
              <a:ext cx="3022431" cy="1728192"/>
            </a:xfrm>
            <a:prstGeom prst="rect">
              <a:avLst/>
            </a:prstGeom>
          </p:spPr>
        </p:pic>
        <p:pic>
          <p:nvPicPr>
            <p:cNvPr id="89" name="Shape 89"/>
            <p:cNvPicPr preferRelativeResize="0"/>
            <p:nvPr/>
          </p:nvPicPr>
          <p:blipFill>
            <a:blip r:embed="rId6"/>
            <a:stretch>
              <a:fillRect/>
            </a:stretch>
          </p:blipFill>
          <p:spPr>
            <a:xfrm>
              <a:off x="5796136" y="2571750"/>
              <a:ext cx="3327686" cy="23042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文字方塊 17"/>
            <p:cNvSpPr txBox="1"/>
            <p:nvPr/>
          </p:nvSpPr>
          <p:spPr>
            <a:xfrm>
              <a:off x="7452320" y="1585124"/>
              <a:ext cx="10081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輕鬆 </a:t>
              </a:r>
              <a:r>
                <a:rPr lang="en-US" altLang="zh-TW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50</a:t>
              </a:r>
              <a:endPara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9" name="文字方塊 18"/>
            <p:cNvSpPr txBox="1"/>
            <p:nvPr/>
          </p:nvSpPr>
          <p:spPr>
            <a:xfrm>
              <a:off x="7452320" y="2017172"/>
              <a:ext cx="12961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心想事成 </a:t>
              </a:r>
              <a:r>
                <a:rPr lang="en-US" altLang="zh-TW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5</a:t>
              </a:r>
              <a:endPara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0" name="文字方塊 19"/>
            <p:cNvSpPr txBox="1"/>
            <p:nvPr/>
          </p:nvSpPr>
          <p:spPr>
            <a:xfrm>
              <a:off x="6156176" y="1491630"/>
              <a:ext cx="115212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6000" b="1" dirty="0" smtClean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</a:rPr>
                <a:t>55</a:t>
              </a:r>
              <a:endParaRPr lang="zh-TW" altLang="en-US" sz="6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1691680" y="699542"/>
            <a:ext cx="3342621" cy="1682463"/>
            <a:chOff x="1691680" y="699542"/>
            <a:chExt cx="3342621" cy="1682463"/>
          </a:xfrm>
        </p:grpSpPr>
        <p:grpSp>
          <p:nvGrpSpPr>
            <p:cNvPr id="25" name="群組 24"/>
            <p:cNvGrpSpPr/>
            <p:nvPr/>
          </p:nvGrpSpPr>
          <p:grpSpPr>
            <a:xfrm>
              <a:off x="3131840" y="1347614"/>
              <a:ext cx="1902461" cy="576064"/>
              <a:chOff x="4009070" y="1563638"/>
              <a:chExt cx="1902461" cy="576064"/>
            </a:xfrm>
          </p:grpSpPr>
          <p:pic>
            <p:nvPicPr>
              <p:cNvPr id="23" name="圖片 22" descr="人名旁邊介紹框-01-01.png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009070" y="1563638"/>
                <a:ext cx="1902461" cy="576064"/>
              </a:xfrm>
              <a:prstGeom prst="rect">
                <a:avLst/>
              </a:prstGeom>
            </p:spPr>
          </p:pic>
          <p:sp>
            <p:nvSpPr>
              <p:cNvPr id="24" name="文字方塊 23"/>
              <p:cNvSpPr txBox="1"/>
              <p:nvPr/>
            </p:nvSpPr>
            <p:spPr>
              <a:xfrm>
                <a:off x="4067944" y="1598343"/>
                <a:ext cx="1800200" cy="492443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lvl="0" algn="ctr"/>
                <a:r>
                  <a:rPr lang="en" altLang="zh-TW" sz="2600" b="1" dirty="0" smtClean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懶惰型</a:t>
                </a:r>
              </a:p>
            </p:txBody>
          </p:sp>
        </p:grpSp>
        <p:pic>
          <p:nvPicPr>
            <p:cNvPr id="97" name="Shape 97"/>
            <p:cNvPicPr preferRelativeResize="0"/>
            <p:nvPr/>
          </p:nvPicPr>
          <p:blipFill>
            <a:blip r:embed="rId8"/>
            <a:stretch>
              <a:fillRect/>
            </a:stretch>
          </p:blipFill>
          <p:spPr>
            <a:xfrm>
              <a:off x="1691680" y="699542"/>
              <a:ext cx="1658255" cy="1682463"/>
            </a:xfrm>
            <a:prstGeom prst="ellipse">
              <a:avLst/>
            </a:prstGeom>
            <a:noFill/>
            <a:ln w="381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群組 27"/>
          <p:cNvGrpSpPr/>
          <p:nvPr/>
        </p:nvGrpSpPr>
        <p:grpSpPr>
          <a:xfrm>
            <a:off x="1691680" y="699542"/>
            <a:ext cx="3342621" cy="1682463"/>
            <a:chOff x="1691680" y="699542"/>
            <a:chExt cx="3342621" cy="1682463"/>
          </a:xfrm>
        </p:grpSpPr>
        <p:grpSp>
          <p:nvGrpSpPr>
            <p:cNvPr id="29" name="群組 24"/>
            <p:cNvGrpSpPr/>
            <p:nvPr/>
          </p:nvGrpSpPr>
          <p:grpSpPr>
            <a:xfrm>
              <a:off x="3131840" y="1347614"/>
              <a:ext cx="1902461" cy="576064"/>
              <a:chOff x="4009070" y="1563638"/>
              <a:chExt cx="1902461" cy="576064"/>
            </a:xfrm>
          </p:grpSpPr>
          <p:pic>
            <p:nvPicPr>
              <p:cNvPr id="31" name="圖片 30" descr="人名旁邊介紹框-01-01.pn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09070" y="1563638"/>
                <a:ext cx="1902461" cy="576064"/>
              </a:xfrm>
              <a:prstGeom prst="rect">
                <a:avLst/>
              </a:prstGeom>
            </p:spPr>
          </p:pic>
          <p:sp>
            <p:nvSpPr>
              <p:cNvPr id="32" name="文字方塊 31"/>
              <p:cNvSpPr txBox="1"/>
              <p:nvPr/>
            </p:nvSpPr>
            <p:spPr>
              <a:xfrm>
                <a:off x="4067944" y="1598346"/>
                <a:ext cx="1800200" cy="492443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lvl="0" algn="ctr"/>
                <a:r>
                  <a:rPr lang="zh-TW" altLang="en-US" sz="2600" b="1" dirty="0" smtClean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小聰明</a:t>
                </a:r>
                <a:r>
                  <a:rPr lang="en" altLang="zh-TW" sz="2600" b="1" dirty="0" smtClean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型</a:t>
                </a:r>
              </a:p>
            </p:txBody>
          </p:sp>
        </p:grpSp>
        <p:pic>
          <p:nvPicPr>
            <p:cNvPr id="30" name="Shape 97"/>
            <p:cNvPicPr preferRelativeResize="0"/>
            <p:nvPr/>
          </p:nvPicPr>
          <p:blipFill>
            <a:blip r:embed="rId4"/>
            <a:stretch>
              <a:fillRect/>
            </a:stretch>
          </p:blipFill>
          <p:spPr>
            <a:xfrm>
              <a:off x="1691680" y="699542"/>
              <a:ext cx="1658254" cy="1682463"/>
            </a:xfrm>
            <a:prstGeom prst="ellipse">
              <a:avLst/>
            </a:prstGeom>
            <a:noFill/>
            <a:ln w="381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</p:pic>
      </p:grpSp>
      <p:grpSp>
        <p:nvGrpSpPr>
          <p:cNvPr id="22" name="群組 21"/>
          <p:cNvGrpSpPr/>
          <p:nvPr/>
        </p:nvGrpSpPr>
        <p:grpSpPr>
          <a:xfrm>
            <a:off x="5796136" y="1203598"/>
            <a:ext cx="3327686" cy="3672408"/>
            <a:chOff x="5796136" y="1203598"/>
            <a:chExt cx="3327686" cy="3672408"/>
          </a:xfrm>
        </p:grpSpPr>
        <p:pic>
          <p:nvPicPr>
            <p:cNvPr id="23" name="圖片 22" descr="P4-7_評分-01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68144" y="1203598"/>
              <a:ext cx="3022431" cy="1728192"/>
            </a:xfrm>
            <a:prstGeom prst="rect">
              <a:avLst/>
            </a:prstGeom>
          </p:spPr>
        </p:pic>
        <p:pic>
          <p:nvPicPr>
            <p:cNvPr id="24" name="Shape 89"/>
            <p:cNvPicPr preferRelativeResize="0"/>
            <p:nvPr/>
          </p:nvPicPr>
          <p:blipFill>
            <a:blip r:embed="rId6"/>
            <a:stretch>
              <a:fillRect/>
            </a:stretch>
          </p:blipFill>
          <p:spPr>
            <a:xfrm>
              <a:off x="5796136" y="2571750"/>
              <a:ext cx="3327686" cy="23042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" name="文字方塊 24"/>
            <p:cNvSpPr txBox="1"/>
            <p:nvPr/>
          </p:nvSpPr>
          <p:spPr>
            <a:xfrm>
              <a:off x="7380312" y="1585124"/>
              <a:ext cx="10081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輕鬆 </a:t>
              </a:r>
              <a:r>
                <a:rPr lang="en-US" altLang="zh-TW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45</a:t>
              </a:r>
              <a:endPara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6" name="文字方塊 25"/>
            <p:cNvSpPr txBox="1"/>
            <p:nvPr/>
          </p:nvSpPr>
          <p:spPr>
            <a:xfrm>
              <a:off x="7380312" y="2017172"/>
              <a:ext cx="12961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心想事成 </a:t>
              </a:r>
              <a:r>
                <a:rPr lang="en-US" altLang="zh-TW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25</a:t>
              </a:r>
              <a:endPara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7" name="文字方塊 26"/>
            <p:cNvSpPr txBox="1"/>
            <p:nvPr/>
          </p:nvSpPr>
          <p:spPr>
            <a:xfrm>
              <a:off x="6156176" y="1491630"/>
              <a:ext cx="115212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6000" b="1" dirty="0" smtClean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</a:rPr>
                <a:t>70</a:t>
              </a:r>
              <a:endParaRPr lang="zh-TW" altLang="en-US" sz="6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251520" y="2355726"/>
            <a:ext cx="5555394" cy="2448272"/>
            <a:chOff x="251520" y="2211710"/>
            <a:chExt cx="5555394" cy="2448272"/>
          </a:xfrm>
        </p:grpSpPr>
        <p:grpSp>
          <p:nvGrpSpPr>
            <p:cNvPr id="14" name="群組 12"/>
            <p:cNvGrpSpPr/>
            <p:nvPr/>
          </p:nvGrpSpPr>
          <p:grpSpPr>
            <a:xfrm>
              <a:off x="251520" y="2211710"/>
              <a:ext cx="5555394" cy="1169634"/>
              <a:chOff x="0" y="2554244"/>
              <a:chExt cx="5555394" cy="1169634"/>
            </a:xfrm>
          </p:grpSpPr>
          <p:pic>
            <p:nvPicPr>
              <p:cNvPr id="19" name="Shape 92"/>
              <p:cNvPicPr preferRelativeResize="0"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0" y="2554244"/>
                <a:ext cx="5555394" cy="116963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0" name="Shape 93"/>
              <p:cNvSpPr txBox="1"/>
              <p:nvPr/>
            </p:nvSpPr>
            <p:spPr>
              <a:xfrm>
                <a:off x="1259632" y="2686058"/>
                <a:ext cx="4068960" cy="804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indent="-342900" rtl="0">
                  <a:lnSpc>
                    <a:spcPct val="50000"/>
                  </a:lnSpc>
                  <a:spcBef>
                    <a:spcPts val="0"/>
                  </a:spcBef>
                  <a:spcAft>
                    <a:spcPts val="1600"/>
                  </a:spcAft>
                  <a:buClr>
                    <a:schemeClr val="accent5"/>
                  </a:buClr>
                  <a:buSzPts val="1800"/>
                </a:pPr>
                <a:r>
                  <a:rPr lang="zh-TW" altLang="en-US" sz="1600" b="1" dirty="0" smtClean="0">
                    <a:solidFill>
                      <a:schemeClr val="accent5"/>
                    </a:solidFill>
                    <a:latin typeface="微軟正黑體" pitchFamily="34" charset="-120"/>
                    <a:ea typeface="微軟正黑體" pitchFamily="34" charset="-120"/>
                  </a:rPr>
                  <a:t>◆ 上傳完就自動幫我整理，好輕鬆</a:t>
                </a:r>
                <a:endParaRPr lang="en" sz="1600" b="1" dirty="0" smtClean="0">
                  <a:solidFill>
                    <a:schemeClr val="accent5"/>
                  </a:solidFill>
                  <a:latin typeface="微軟正黑體" pitchFamily="34" charset="-120"/>
                  <a:ea typeface="微軟正黑體" pitchFamily="34" charset="-120"/>
                </a:endParaRPr>
              </a:p>
              <a:p>
                <a:pPr lvl="0" indent="-342900">
                  <a:lnSpc>
                    <a:spcPct val="50000"/>
                  </a:lnSpc>
                  <a:spcAft>
                    <a:spcPts val="1600"/>
                  </a:spcAft>
                  <a:buClr>
                    <a:schemeClr val="accent5"/>
                  </a:buClr>
                  <a:buSzPts val="1800"/>
                </a:pPr>
                <a:r>
                  <a:rPr lang="zh-TW" altLang="en-US" sz="1600" b="1" dirty="0" smtClean="0">
                    <a:solidFill>
                      <a:schemeClr val="accent5"/>
                    </a:solidFill>
                    <a:latin typeface="微軟正黑體" pitchFamily="34" charset="-120"/>
                    <a:ea typeface="微軟正黑體" pitchFamily="34" charset="-120"/>
                  </a:rPr>
                  <a:t>◆ 有基本的分類功能：人物、地點、事物</a:t>
                </a:r>
                <a:endParaRPr lang="en-US" altLang="zh-TW" sz="1600" b="1" dirty="0" smtClean="0">
                  <a:solidFill>
                    <a:schemeClr val="accent5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cxnSp>
          <p:nvCxnSpPr>
            <p:cNvPr id="15" name="Shape 96"/>
            <p:cNvCxnSpPr/>
            <p:nvPr/>
          </p:nvCxnSpPr>
          <p:spPr>
            <a:xfrm>
              <a:off x="395536" y="3363838"/>
              <a:ext cx="51189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ash"/>
              <a:round/>
              <a:headEnd type="none" w="lg" len="lg"/>
              <a:tailEnd type="none" w="lg" len="lg"/>
            </a:ln>
          </p:spPr>
        </p:cxnSp>
        <p:grpSp>
          <p:nvGrpSpPr>
            <p:cNvPr id="16" name="群組 14"/>
            <p:cNvGrpSpPr/>
            <p:nvPr/>
          </p:nvGrpSpPr>
          <p:grpSpPr>
            <a:xfrm>
              <a:off x="251520" y="3489982"/>
              <a:ext cx="5554800" cy="1170000"/>
              <a:chOff x="251520" y="3489982"/>
              <a:chExt cx="5554800" cy="1170000"/>
            </a:xfrm>
          </p:grpSpPr>
          <p:pic>
            <p:nvPicPr>
              <p:cNvPr id="17" name="Shape 95"/>
              <p:cNvPicPr preferRelativeResize="0"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51520" y="3489982"/>
                <a:ext cx="5554800" cy="11700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8" name="Shape 93"/>
              <p:cNvSpPr txBox="1"/>
              <p:nvPr/>
            </p:nvSpPr>
            <p:spPr>
              <a:xfrm>
                <a:off x="1475656" y="3579862"/>
                <a:ext cx="4104456" cy="86409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indent="-342900" rtl="0">
                  <a:lnSpc>
                    <a:spcPct val="50000"/>
                  </a:lnSpc>
                  <a:spcBef>
                    <a:spcPts val="0"/>
                  </a:spcBef>
                  <a:spcAft>
                    <a:spcPts val="1600"/>
                  </a:spcAft>
                  <a:buClr>
                    <a:schemeClr val="accent5"/>
                  </a:buClr>
                  <a:buSzPts val="1800"/>
                </a:pPr>
                <a:r>
                  <a:rPr lang="zh-TW" altLang="en-US" sz="1600" b="1" dirty="0" smtClean="0">
                    <a:solidFill>
                      <a:schemeClr val="accent6">
                        <a:lumMod val="50000"/>
                      </a:schemeClr>
                    </a:solidFill>
                    <a:latin typeface="微軟正黑體" pitchFamily="34" charset="-120"/>
                    <a:ea typeface="微軟正黑體" pitchFamily="34" charset="-120"/>
                  </a:rPr>
                  <a:t>◆ 要花時間找到用的順手的</a:t>
                </a:r>
                <a:r>
                  <a:rPr lang="en-US" altLang="zh-TW" sz="1600" b="1" dirty="0" smtClean="0">
                    <a:solidFill>
                      <a:schemeClr val="accent6">
                        <a:lumMod val="50000"/>
                      </a:schemeClr>
                    </a:solidFill>
                    <a:latin typeface="微軟正黑體" pitchFamily="34" charset="-120"/>
                    <a:ea typeface="微軟正黑體" pitchFamily="34" charset="-120"/>
                  </a:rPr>
                  <a:t>APP</a:t>
                </a:r>
                <a:endParaRPr lang="en" sz="1600" b="1" dirty="0" smtClean="0">
                  <a:solidFill>
                    <a:schemeClr val="accent6">
                      <a:lumMod val="50000"/>
                    </a:schemeClr>
                  </a:solidFill>
                  <a:latin typeface="微軟正黑體" pitchFamily="34" charset="-120"/>
                  <a:ea typeface="微軟正黑體" pitchFamily="34" charset="-120"/>
                </a:endParaRPr>
              </a:p>
              <a:p>
                <a:pPr lvl="0" indent="-342900">
                  <a:lnSpc>
                    <a:spcPct val="50000"/>
                  </a:lnSpc>
                  <a:spcAft>
                    <a:spcPts val="1600"/>
                  </a:spcAft>
                  <a:buClr>
                    <a:schemeClr val="accent5"/>
                  </a:buClr>
                  <a:buSzPts val="1800"/>
                </a:pPr>
                <a:r>
                  <a:rPr lang="zh-TW" altLang="en-US" sz="1600" b="1" dirty="0" smtClean="0">
                    <a:solidFill>
                      <a:schemeClr val="accent6">
                        <a:lumMod val="50000"/>
                      </a:schemeClr>
                    </a:solidFill>
                    <a:latin typeface="微軟正黑體" pitchFamily="34" charset="-120"/>
                    <a:ea typeface="微軟正黑體" pitchFamily="34" charset="-120"/>
                  </a:rPr>
                  <a:t>◆ 分類不一定是我想要的</a:t>
                </a:r>
                <a:endParaRPr lang="en" sz="1600" b="1" dirty="0">
                  <a:solidFill>
                    <a:schemeClr val="accent6">
                      <a:lumMod val="50000"/>
                    </a:schemeClr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</p:grpSp>
      <p:sp>
        <p:nvSpPr>
          <p:cNvPr id="103" name="Shape 10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-69850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 b="1" dirty="0"/>
              <a:t>讓照片管理 App 自動分類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群組 21"/>
          <p:cNvGrpSpPr/>
          <p:nvPr/>
        </p:nvGrpSpPr>
        <p:grpSpPr>
          <a:xfrm>
            <a:off x="5796136" y="1203598"/>
            <a:ext cx="3327686" cy="3672408"/>
            <a:chOff x="5796136" y="1203598"/>
            <a:chExt cx="3327686" cy="3672408"/>
          </a:xfrm>
        </p:grpSpPr>
        <p:pic>
          <p:nvPicPr>
            <p:cNvPr id="23" name="圖片 22" descr="P4-7_評分-01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68144" y="1203598"/>
              <a:ext cx="3022431" cy="1728192"/>
            </a:xfrm>
            <a:prstGeom prst="rect">
              <a:avLst/>
            </a:prstGeom>
          </p:spPr>
        </p:pic>
        <p:pic>
          <p:nvPicPr>
            <p:cNvPr id="24" name="Shape 89"/>
            <p:cNvPicPr preferRelativeResize="0"/>
            <p:nvPr/>
          </p:nvPicPr>
          <p:blipFill>
            <a:blip r:embed="rId4"/>
            <a:stretch>
              <a:fillRect/>
            </a:stretch>
          </p:blipFill>
          <p:spPr>
            <a:xfrm>
              <a:off x="5796136" y="2571750"/>
              <a:ext cx="3327686" cy="23042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" name="文字方塊 24"/>
            <p:cNvSpPr txBox="1"/>
            <p:nvPr/>
          </p:nvSpPr>
          <p:spPr>
            <a:xfrm>
              <a:off x="7380312" y="1585124"/>
              <a:ext cx="10081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輕鬆 </a:t>
              </a:r>
              <a:r>
                <a:rPr lang="en-US" altLang="zh-TW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25</a:t>
              </a:r>
              <a:endPara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6" name="文字方塊 25"/>
            <p:cNvSpPr txBox="1"/>
            <p:nvPr/>
          </p:nvSpPr>
          <p:spPr>
            <a:xfrm>
              <a:off x="7380312" y="2017172"/>
              <a:ext cx="12961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心想事成 </a:t>
              </a:r>
              <a:r>
                <a:rPr lang="en-US" altLang="zh-TW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40</a:t>
              </a:r>
              <a:endPara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7" name="文字方塊 26"/>
            <p:cNvSpPr txBox="1"/>
            <p:nvPr/>
          </p:nvSpPr>
          <p:spPr>
            <a:xfrm>
              <a:off x="6156176" y="1491630"/>
              <a:ext cx="115212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6000" b="1" dirty="0" smtClean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</a:rPr>
                <a:t>65</a:t>
              </a:r>
              <a:endParaRPr lang="zh-TW" altLang="en-US" sz="6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251520" y="2355726"/>
            <a:ext cx="5555394" cy="2448272"/>
            <a:chOff x="251520" y="2211710"/>
            <a:chExt cx="5555394" cy="2448272"/>
          </a:xfrm>
        </p:grpSpPr>
        <p:grpSp>
          <p:nvGrpSpPr>
            <p:cNvPr id="14" name="群組 12"/>
            <p:cNvGrpSpPr/>
            <p:nvPr/>
          </p:nvGrpSpPr>
          <p:grpSpPr>
            <a:xfrm>
              <a:off x="251520" y="2211710"/>
              <a:ext cx="5555394" cy="1169634"/>
              <a:chOff x="0" y="2554244"/>
              <a:chExt cx="5555394" cy="1169634"/>
            </a:xfrm>
          </p:grpSpPr>
          <p:pic>
            <p:nvPicPr>
              <p:cNvPr id="19" name="Shape 92"/>
              <p:cNvPicPr preferRelativeResize="0"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0" y="2554244"/>
                <a:ext cx="5555394" cy="116963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0" name="Shape 93"/>
              <p:cNvSpPr txBox="1"/>
              <p:nvPr/>
            </p:nvSpPr>
            <p:spPr>
              <a:xfrm>
                <a:off x="1187624" y="2686058"/>
                <a:ext cx="4068960" cy="804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indent="-342900" rtl="0">
                  <a:lnSpc>
                    <a:spcPct val="50000"/>
                  </a:lnSpc>
                  <a:spcBef>
                    <a:spcPts val="0"/>
                  </a:spcBef>
                  <a:spcAft>
                    <a:spcPts val="1600"/>
                  </a:spcAft>
                  <a:buClr>
                    <a:schemeClr val="accent5"/>
                  </a:buClr>
                  <a:buSzPts val="1800"/>
                </a:pPr>
                <a:r>
                  <a:rPr lang="zh-TW" altLang="en-US" sz="1600" b="1" dirty="0" smtClean="0">
                    <a:solidFill>
                      <a:schemeClr val="accent5"/>
                    </a:solidFill>
                    <a:latin typeface="微軟正黑體" pitchFamily="34" charset="-120"/>
                    <a:ea typeface="微軟正黑體" pitchFamily="34" charset="-120"/>
                  </a:rPr>
                  <a:t>◆ 隨心所欲，愛怎麼分類就怎麼分</a:t>
                </a:r>
                <a:endParaRPr lang="en-US" altLang="zh-TW" sz="1600" b="1" dirty="0" smtClean="0">
                  <a:solidFill>
                    <a:schemeClr val="accent5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cxnSp>
          <p:nvCxnSpPr>
            <p:cNvPr id="15" name="Shape 96"/>
            <p:cNvCxnSpPr/>
            <p:nvPr/>
          </p:nvCxnSpPr>
          <p:spPr>
            <a:xfrm>
              <a:off x="395536" y="3363838"/>
              <a:ext cx="51189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ash"/>
              <a:round/>
              <a:headEnd type="none" w="lg" len="lg"/>
              <a:tailEnd type="none" w="lg" len="lg"/>
            </a:ln>
          </p:spPr>
        </p:cxnSp>
        <p:grpSp>
          <p:nvGrpSpPr>
            <p:cNvPr id="16" name="群組 14"/>
            <p:cNvGrpSpPr/>
            <p:nvPr/>
          </p:nvGrpSpPr>
          <p:grpSpPr>
            <a:xfrm>
              <a:off x="251520" y="3489982"/>
              <a:ext cx="5554800" cy="1170000"/>
              <a:chOff x="251520" y="3489982"/>
              <a:chExt cx="5554800" cy="1170000"/>
            </a:xfrm>
          </p:grpSpPr>
          <p:pic>
            <p:nvPicPr>
              <p:cNvPr id="17" name="Shape 95"/>
              <p:cNvPicPr preferRelativeResize="0"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51520" y="3489982"/>
                <a:ext cx="5554800" cy="11700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8" name="Shape 93"/>
              <p:cNvSpPr txBox="1"/>
              <p:nvPr/>
            </p:nvSpPr>
            <p:spPr>
              <a:xfrm>
                <a:off x="1403648" y="3579862"/>
                <a:ext cx="4248472" cy="86409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indent="-342900" rtl="0">
                  <a:lnSpc>
                    <a:spcPct val="50000"/>
                  </a:lnSpc>
                  <a:spcBef>
                    <a:spcPts val="0"/>
                  </a:spcBef>
                  <a:spcAft>
                    <a:spcPts val="1600"/>
                  </a:spcAft>
                  <a:buClr>
                    <a:schemeClr val="accent5"/>
                  </a:buClr>
                  <a:buSzPts val="1800"/>
                </a:pPr>
                <a:r>
                  <a:rPr lang="zh-TW" altLang="en-US" sz="1600" b="1" dirty="0" smtClean="0">
                    <a:solidFill>
                      <a:schemeClr val="accent6">
                        <a:lumMod val="50000"/>
                      </a:schemeClr>
                    </a:solidFill>
                    <a:latin typeface="微軟正黑體" pitchFamily="34" charset="-120"/>
                    <a:ea typeface="微軟正黑體" pitchFamily="34" charset="-120"/>
                  </a:rPr>
                  <a:t>◆ 需先找到照片再分類，管理大量照片好吃力</a:t>
                </a:r>
                <a:endParaRPr lang="en" sz="1600" b="1" dirty="0" smtClean="0">
                  <a:solidFill>
                    <a:schemeClr val="accent6">
                      <a:lumMod val="50000"/>
                    </a:schemeClr>
                  </a:solidFill>
                  <a:latin typeface="微軟正黑體" pitchFamily="34" charset="-120"/>
                  <a:ea typeface="微軟正黑體" pitchFamily="34" charset="-120"/>
                </a:endParaRPr>
              </a:p>
              <a:p>
                <a:pPr lvl="0" indent="-342900">
                  <a:lnSpc>
                    <a:spcPct val="50000"/>
                  </a:lnSpc>
                  <a:spcAft>
                    <a:spcPts val="1600"/>
                  </a:spcAft>
                  <a:buClr>
                    <a:schemeClr val="accent5"/>
                  </a:buClr>
                  <a:buSzPts val="1800"/>
                </a:pPr>
                <a:r>
                  <a:rPr lang="zh-TW" altLang="en-US" sz="1600" b="1" dirty="0" smtClean="0">
                    <a:solidFill>
                      <a:schemeClr val="accent6">
                        <a:lumMod val="50000"/>
                      </a:schemeClr>
                    </a:solidFill>
                    <a:latin typeface="微軟正黑體" pitchFamily="34" charset="-120"/>
                    <a:ea typeface="微軟正黑體" pitchFamily="34" charset="-120"/>
                  </a:rPr>
                  <a:t>◆ 無法將同一張照片分到不同類別</a:t>
                </a:r>
                <a:endParaRPr lang="en" sz="1600" b="1" dirty="0">
                  <a:solidFill>
                    <a:schemeClr val="accent6">
                      <a:lumMod val="50000"/>
                    </a:schemeClr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</p:grpSp>
      <p:sp>
        <p:nvSpPr>
          <p:cNvPr id="118" name="Shape 1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" b="1" dirty="0"/>
              <a:t>用 iPhone 原生功能建相簿</a:t>
            </a:r>
          </a:p>
        </p:txBody>
      </p:sp>
      <p:grpSp>
        <p:nvGrpSpPr>
          <p:cNvPr id="28" name="群組 27"/>
          <p:cNvGrpSpPr/>
          <p:nvPr/>
        </p:nvGrpSpPr>
        <p:grpSpPr>
          <a:xfrm>
            <a:off x="1691680" y="699542"/>
            <a:ext cx="3342621" cy="1682463"/>
            <a:chOff x="1691680" y="699542"/>
            <a:chExt cx="3342621" cy="1682463"/>
          </a:xfrm>
        </p:grpSpPr>
        <p:grpSp>
          <p:nvGrpSpPr>
            <p:cNvPr id="29" name="群組 24"/>
            <p:cNvGrpSpPr/>
            <p:nvPr/>
          </p:nvGrpSpPr>
          <p:grpSpPr>
            <a:xfrm>
              <a:off x="3131840" y="1347614"/>
              <a:ext cx="1902461" cy="576064"/>
              <a:chOff x="4009070" y="1563638"/>
              <a:chExt cx="1902461" cy="576064"/>
            </a:xfrm>
          </p:grpSpPr>
          <p:pic>
            <p:nvPicPr>
              <p:cNvPr id="31" name="圖片 30" descr="人名旁邊介紹框-01-01.png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009070" y="1563638"/>
                <a:ext cx="1902461" cy="576064"/>
              </a:xfrm>
              <a:prstGeom prst="rect">
                <a:avLst/>
              </a:prstGeom>
            </p:spPr>
          </p:pic>
          <p:sp>
            <p:nvSpPr>
              <p:cNvPr id="32" name="文字方塊 31"/>
              <p:cNvSpPr txBox="1"/>
              <p:nvPr/>
            </p:nvSpPr>
            <p:spPr>
              <a:xfrm>
                <a:off x="4067944" y="1613739"/>
                <a:ext cx="1800200" cy="4616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lvl="0" algn="ctr"/>
                <a:r>
                  <a:rPr lang="zh-TW" altLang="en-US" sz="2400" b="1" dirty="0" smtClean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刻苦耐勞</a:t>
                </a:r>
                <a:r>
                  <a:rPr lang="en" altLang="zh-TW" sz="2400" b="1" dirty="0" smtClean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型</a:t>
                </a:r>
              </a:p>
            </p:txBody>
          </p:sp>
        </p:grpSp>
        <p:pic>
          <p:nvPicPr>
            <p:cNvPr id="30" name="Shape 97"/>
            <p:cNvPicPr preferRelativeResize="0"/>
            <p:nvPr/>
          </p:nvPicPr>
          <p:blipFill>
            <a:blip r:embed="rId8"/>
            <a:stretch>
              <a:fillRect/>
            </a:stretch>
          </p:blipFill>
          <p:spPr>
            <a:xfrm>
              <a:off x="1691680" y="699542"/>
              <a:ext cx="1658254" cy="1682463"/>
            </a:xfrm>
            <a:prstGeom prst="ellipse">
              <a:avLst/>
            </a:prstGeom>
            <a:noFill/>
            <a:ln w="381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群組 21"/>
          <p:cNvGrpSpPr/>
          <p:nvPr/>
        </p:nvGrpSpPr>
        <p:grpSpPr>
          <a:xfrm>
            <a:off x="5796136" y="1203598"/>
            <a:ext cx="3327686" cy="3672408"/>
            <a:chOff x="5796136" y="1203598"/>
            <a:chExt cx="3327686" cy="3672408"/>
          </a:xfrm>
        </p:grpSpPr>
        <p:pic>
          <p:nvPicPr>
            <p:cNvPr id="23" name="圖片 22" descr="P4-7_評分-01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68144" y="1203598"/>
              <a:ext cx="3022431" cy="1728192"/>
            </a:xfrm>
            <a:prstGeom prst="rect">
              <a:avLst/>
            </a:prstGeom>
          </p:spPr>
        </p:pic>
        <p:pic>
          <p:nvPicPr>
            <p:cNvPr id="24" name="Shape 89"/>
            <p:cNvPicPr preferRelativeResize="0"/>
            <p:nvPr/>
          </p:nvPicPr>
          <p:blipFill>
            <a:blip r:embed="rId4"/>
            <a:stretch>
              <a:fillRect/>
            </a:stretch>
          </p:blipFill>
          <p:spPr>
            <a:xfrm>
              <a:off x="5796136" y="2571750"/>
              <a:ext cx="3327686" cy="23042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" name="文字方塊 24"/>
            <p:cNvSpPr txBox="1"/>
            <p:nvPr/>
          </p:nvSpPr>
          <p:spPr>
            <a:xfrm>
              <a:off x="7380312" y="1585124"/>
              <a:ext cx="10081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輕鬆 </a:t>
              </a:r>
              <a:r>
                <a:rPr lang="en-US" altLang="zh-TW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20</a:t>
              </a:r>
              <a:endPara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6" name="文字方塊 25"/>
            <p:cNvSpPr txBox="1"/>
            <p:nvPr/>
          </p:nvSpPr>
          <p:spPr>
            <a:xfrm>
              <a:off x="7380312" y="2017172"/>
              <a:ext cx="12961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心想事成 </a:t>
              </a:r>
              <a:r>
                <a:rPr lang="en-US" altLang="zh-TW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50</a:t>
              </a:r>
              <a:endPara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7" name="文字方塊 26"/>
            <p:cNvSpPr txBox="1"/>
            <p:nvPr/>
          </p:nvSpPr>
          <p:spPr>
            <a:xfrm>
              <a:off x="6156176" y="1491630"/>
              <a:ext cx="115212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6000" b="1" dirty="0" smtClean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</a:rPr>
                <a:t>70</a:t>
              </a:r>
              <a:endParaRPr lang="zh-TW" altLang="en-US" sz="6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133" name="Shape 1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" b="1" dirty="0"/>
              <a:t>匯入電腦再整理</a:t>
            </a:r>
          </a:p>
        </p:txBody>
      </p:sp>
      <p:grpSp>
        <p:nvGrpSpPr>
          <p:cNvPr id="13" name="群組 12"/>
          <p:cNvGrpSpPr/>
          <p:nvPr/>
        </p:nvGrpSpPr>
        <p:grpSpPr>
          <a:xfrm>
            <a:off x="251520" y="2355726"/>
            <a:ext cx="5555394" cy="2448272"/>
            <a:chOff x="251520" y="2211710"/>
            <a:chExt cx="5555394" cy="2448272"/>
          </a:xfrm>
        </p:grpSpPr>
        <p:grpSp>
          <p:nvGrpSpPr>
            <p:cNvPr id="14" name="群組 12"/>
            <p:cNvGrpSpPr/>
            <p:nvPr/>
          </p:nvGrpSpPr>
          <p:grpSpPr>
            <a:xfrm>
              <a:off x="251520" y="2211710"/>
              <a:ext cx="5555394" cy="1169634"/>
              <a:chOff x="0" y="2554244"/>
              <a:chExt cx="5555394" cy="1169634"/>
            </a:xfrm>
          </p:grpSpPr>
          <p:pic>
            <p:nvPicPr>
              <p:cNvPr id="19" name="Shape 92"/>
              <p:cNvPicPr preferRelativeResize="0"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0" y="2554244"/>
                <a:ext cx="5555394" cy="116963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0" name="Shape 93"/>
              <p:cNvSpPr txBox="1"/>
              <p:nvPr/>
            </p:nvSpPr>
            <p:spPr>
              <a:xfrm>
                <a:off x="1259632" y="2686058"/>
                <a:ext cx="4068960" cy="804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indent="-342900" rtl="0">
                  <a:lnSpc>
                    <a:spcPct val="50000"/>
                  </a:lnSpc>
                  <a:spcBef>
                    <a:spcPts val="0"/>
                  </a:spcBef>
                  <a:spcAft>
                    <a:spcPts val="1600"/>
                  </a:spcAft>
                  <a:buClr>
                    <a:schemeClr val="accent5"/>
                  </a:buClr>
                  <a:buSzPts val="1800"/>
                </a:pPr>
                <a:r>
                  <a:rPr lang="zh-TW" altLang="en-US" sz="1600" b="1" dirty="0" smtClean="0">
                    <a:solidFill>
                      <a:schemeClr val="accent5"/>
                    </a:solidFill>
                    <a:latin typeface="微軟正黑體" pitchFamily="34" charset="-120"/>
                    <a:ea typeface="微軟正黑體" pitchFamily="34" charset="-120"/>
                  </a:rPr>
                  <a:t>◆ 隨心所欲，愛怎麼分類就怎麼分</a:t>
                </a:r>
                <a:endParaRPr lang="en" sz="1600" b="1" dirty="0" smtClean="0">
                  <a:solidFill>
                    <a:schemeClr val="accent5"/>
                  </a:solidFill>
                  <a:latin typeface="微軟正黑體" pitchFamily="34" charset="-120"/>
                  <a:ea typeface="微軟正黑體" pitchFamily="34" charset="-120"/>
                </a:endParaRPr>
              </a:p>
              <a:p>
                <a:pPr lvl="0" indent="-342900">
                  <a:lnSpc>
                    <a:spcPct val="50000"/>
                  </a:lnSpc>
                  <a:spcAft>
                    <a:spcPts val="1600"/>
                  </a:spcAft>
                  <a:buClr>
                    <a:schemeClr val="accent5"/>
                  </a:buClr>
                  <a:buSzPts val="1800"/>
                </a:pPr>
                <a:r>
                  <a:rPr lang="zh-TW" altLang="en-US" sz="1600" b="1" dirty="0" smtClean="0">
                    <a:solidFill>
                      <a:schemeClr val="accent5"/>
                    </a:solidFill>
                    <a:latin typeface="微軟正黑體" pitchFamily="34" charset="-120"/>
                    <a:ea typeface="微軟正黑體" pitchFamily="34" charset="-120"/>
                  </a:rPr>
                  <a:t>◆ 可同時備份到電腦</a:t>
                </a:r>
                <a:endParaRPr lang="en-US" altLang="zh-TW" sz="1600" b="1" dirty="0" smtClean="0">
                  <a:solidFill>
                    <a:schemeClr val="accent5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cxnSp>
          <p:nvCxnSpPr>
            <p:cNvPr id="15" name="Shape 96"/>
            <p:cNvCxnSpPr/>
            <p:nvPr/>
          </p:nvCxnSpPr>
          <p:spPr>
            <a:xfrm>
              <a:off x="395536" y="3363838"/>
              <a:ext cx="51189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ash"/>
              <a:round/>
              <a:headEnd type="none" w="lg" len="lg"/>
              <a:tailEnd type="none" w="lg" len="lg"/>
            </a:ln>
          </p:spPr>
        </p:cxnSp>
        <p:grpSp>
          <p:nvGrpSpPr>
            <p:cNvPr id="16" name="群組 14"/>
            <p:cNvGrpSpPr/>
            <p:nvPr/>
          </p:nvGrpSpPr>
          <p:grpSpPr>
            <a:xfrm>
              <a:off x="251520" y="3489982"/>
              <a:ext cx="5554800" cy="1170000"/>
              <a:chOff x="251520" y="3489982"/>
              <a:chExt cx="5554800" cy="1170000"/>
            </a:xfrm>
          </p:grpSpPr>
          <p:pic>
            <p:nvPicPr>
              <p:cNvPr id="17" name="Shape 95"/>
              <p:cNvPicPr preferRelativeResize="0"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51520" y="3489982"/>
                <a:ext cx="5554800" cy="11700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8" name="Shape 93"/>
              <p:cNvSpPr txBox="1"/>
              <p:nvPr/>
            </p:nvSpPr>
            <p:spPr>
              <a:xfrm>
                <a:off x="1475656" y="3579862"/>
                <a:ext cx="4104456" cy="86409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144000" lvl="0" indent="-342900">
                  <a:spcAft>
                    <a:spcPts val="1600"/>
                  </a:spcAft>
                  <a:buClr>
                    <a:schemeClr val="accent5"/>
                  </a:buClr>
                  <a:buSzPts val="1800"/>
                </a:pPr>
                <a:r>
                  <a:rPr lang="zh-TW" altLang="en-US" sz="1600" b="1" dirty="0" smtClean="0">
                    <a:solidFill>
                      <a:schemeClr val="accent6">
                        <a:lumMod val="50000"/>
                      </a:schemeClr>
                    </a:solidFill>
                    <a:latin typeface="微軟正黑體" pitchFamily="34" charset="-120"/>
                    <a:ea typeface="微軟正黑體" pitchFamily="34" charset="-120"/>
                  </a:rPr>
                  <a:t>◆ 整理步驟多又繁雜，需先上傳電腦→匯入照片管理程式→整理</a:t>
                </a:r>
                <a:endParaRPr lang="en" sz="1600" b="1" dirty="0">
                  <a:solidFill>
                    <a:schemeClr val="accent6">
                      <a:lumMod val="50000"/>
                    </a:schemeClr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</p:grpSp>
      <p:grpSp>
        <p:nvGrpSpPr>
          <p:cNvPr id="28" name="群組 27"/>
          <p:cNvGrpSpPr/>
          <p:nvPr/>
        </p:nvGrpSpPr>
        <p:grpSpPr>
          <a:xfrm>
            <a:off x="1691680" y="699542"/>
            <a:ext cx="3342621" cy="1682463"/>
            <a:chOff x="1691680" y="699542"/>
            <a:chExt cx="3342621" cy="1682463"/>
          </a:xfrm>
        </p:grpSpPr>
        <p:grpSp>
          <p:nvGrpSpPr>
            <p:cNvPr id="29" name="群組 24"/>
            <p:cNvGrpSpPr/>
            <p:nvPr/>
          </p:nvGrpSpPr>
          <p:grpSpPr>
            <a:xfrm>
              <a:off x="3131840" y="1347614"/>
              <a:ext cx="1902461" cy="576064"/>
              <a:chOff x="4009070" y="1563638"/>
              <a:chExt cx="1902461" cy="576064"/>
            </a:xfrm>
          </p:grpSpPr>
          <p:pic>
            <p:nvPicPr>
              <p:cNvPr id="31" name="圖片 30" descr="人名旁邊介紹框-01-01.png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009070" y="1563638"/>
                <a:ext cx="1902461" cy="576064"/>
              </a:xfrm>
              <a:prstGeom prst="rect">
                <a:avLst/>
              </a:prstGeom>
            </p:spPr>
          </p:pic>
          <p:sp>
            <p:nvSpPr>
              <p:cNvPr id="32" name="文字方塊 31"/>
              <p:cNvSpPr txBox="1"/>
              <p:nvPr/>
            </p:nvSpPr>
            <p:spPr>
              <a:xfrm>
                <a:off x="4067944" y="1613737"/>
                <a:ext cx="1800200" cy="4616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lvl="0" algn="ctr"/>
                <a:r>
                  <a:rPr lang="zh-TW" altLang="en-US" sz="2400" b="1" dirty="0" smtClean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追求完美</a:t>
                </a:r>
                <a:r>
                  <a:rPr lang="en" altLang="zh-TW" sz="2400" b="1" dirty="0" smtClean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型</a:t>
                </a:r>
              </a:p>
            </p:txBody>
          </p:sp>
        </p:grpSp>
        <p:pic>
          <p:nvPicPr>
            <p:cNvPr id="30" name="Shape 97"/>
            <p:cNvPicPr preferRelativeResize="0"/>
            <p:nvPr/>
          </p:nvPicPr>
          <p:blipFill>
            <a:blip r:embed="rId8"/>
            <a:stretch>
              <a:fillRect/>
            </a:stretch>
          </p:blipFill>
          <p:spPr>
            <a:xfrm>
              <a:off x="1691680" y="699542"/>
              <a:ext cx="1658254" cy="1682463"/>
            </a:xfrm>
            <a:prstGeom prst="ellipse">
              <a:avLst/>
            </a:prstGeom>
            <a:noFill/>
            <a:ln w="381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Shape 14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-324544" y="2427734"/>
            <a:ext cx="3456384" cy="272023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" name="群組 10"/>
          <p:cNvGrpSpPr/>
          <p:nvPr/>
        </p:nvGrpSpPr>
        <p:grpSpPr>
          <a:xfrm>
            <a:off x="3419872" y="843558"/>
            <a:ext cx="4261312" cy="1035955"/>
            <a:chOff x="3491880" y="843558"/>
            <a:chExt cx="4261312" cy="1035955"/>
          </a:xfrm>
        </p:grpSpPr>
        <p:pic>
          <p:nvPicPr>
            <p:cNvPr id="149" name="Shape 14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491880" y="843558"/>
              <a:ext cx="1035955" cy="10359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0" name="Shape 150"/>
            <p:cNvSpPr txBox="1"/>
            <p:nvPr/>
          </p:nvSpPr>
          <p:spPr>
            <a:xfrm>
              <a:off x="4499992" y="1001535"/>
              <a:ext cx="3253200" cy="72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r>
                <a:rPr lang="en" sz="3600" b="1" dirty="0"/>
                <a:t>Photo Tagger</a:t>
              </a:r>
            </a:p>
          </p:txBody>
        </p:sp>
      </p:grpSp>
      <p:grpSp>
        <p:nvGrpSpPr>
          <p:cNvPr id="10" name="群組 9"/>
          <p:cNvGrpSpPr/>
          <p:nvPr/>
        </p:nvGrpSpPr>
        <p:grpSpPr>
          <a:xfrm>
            <a:off x="611560" y="1068223"/>
            <a:ext cx="2592288" cy="2151599"/>
            <a:chOff x="539552" y="339502"/>
            <a:chExt cx="2592288" cy="2151599"/>
          </a:xfrm>
        </p:grpSpPr>
        <p:pic>
          <p:nvPicPr>
            <p:cNvPr id="8" name="Picture 2" descr="D:\ING\20171030_Qcenter_PPT美化\image\對話框_紅色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H="1">
              <a:off x="539552" y="339502"/>
              <a:ext cx="2592288" cy="2151599"/>
            </a:xfrm>
            <a:prstGeom prst="rect">
              <a:avLst/>
            </a:prstGeom>
            <a:noFill/>
          </p:spPr>
        </p:pic>
        <p:sp>
          <p:nvSpPr>
            <p:cNvPr id="9" name="文字方塊 8"/>
            <p:cNvSpPr txBox="1"/>
            <p:nvPr/>
          </p:nvSpPr>
          <p:spPr>
            <a:xfrm>
              <a:off x="755576" y="699542"/>
              <a:ext cx="21602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indent="-69850">
                <a:buClr>
                  <a:schemeClr val="dk1"/>
                </a:buClr>
                <a:buSzPts val="1100"/>
              </a:pPr>
              <a:r>
                <a:rPr lang="en" altLang="zh-TW" sz="1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找到了！高達 </a:t>
              </a:r>
              <a:r>
                <a:rPr lang="en" altLang="zh-TW" sz="1800" b="1" dirty="0" smtClean="0">
                  <a:solidFill>
                    <a:srgbClr val="FFFF00"/>
                  </a:solidFill>
                  <a:latin typeface="微軟正黑體" pitchFamily="34" charset="-120"/>
                  <a:ea typeface="微軟正黑體" pitchFamily="34" charset="-120"/>
                </a:rPr>
                <a:t>95分</a:t>
              </a:r>
              <a:r>
                <a:rPr lang="en" altLang="zh-TW" sz="1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 的照片管理術</a:t>
              </a:r>
              <a:r>
                <a:rPr lang="en-US" altLang="zh-TW" sz="1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!</a:t>
              </a:r>
              <a:endParaRPr lang="en" altLang="zh-TW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2" name="群組 21"/>
          <p:cNvGrpSpPr/>
          <p:nvPr/>
        </p:nvGrpSpPr>
        <p:grpSpPr>
          <a:xfrm>
            <a:off x="4572000" y="2067694"/>
            <a:ext cx="2064044" cy="432925"/>
            <a:chOff x="4355976" y="1898417"/>
            <a:chExt cx="2064044" cy="432925"/>
          </a:xfrm>
        </p:grpSpPr>
        <p:pic>
          <p:nvPicPr>
            <p:cNvPr id="20" name="圖片 19" descr="P4-7_評分-04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355976" y="1898417"/>
              <a:ext cx="2064044" cy="432925"/>
            </a:xfrm>
            <a:prstGeom prst="rect">
              <a:avLst/>
            </a:prstGeom>
          </p:spPr>
        </p:pic>
        <p:sp>
          <p:nvSpPr>
            <p:cNvPr id="16" name="文字方塊 15"/>
            <p:cNvSpPr txBox="1"/>
            <p:nvPr/>
          </p:nvSpPr>
          <p:spPr>
            <a:xfrm>
              <a:off x="4716016" y="1945602"/>
              <a:ext cx="14401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輕鬆程度 </a:t>
              </a:r>
              <a:r>
                <a:rPr lang="en-US" altLang="zh-TW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45</a:t>
              </a:r>
              <a:endPara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3" name="群組 22"/>
          <p:cNvGrpSpPr/>
          <p:nvPr/>
        </p:nvGrpSpPr>
        <p:grpSpPr>
          <a:xfrm>
            <a:off x="4569814" y="3290953"/>
            <a:ext cx="2068417" cy="432925"/>
            <a:chOff x="4353790" y="2938651"/>
            <a:chExt cx="2068417" cy="432925"/>
          </a:xfrm>
        </p:grpSpPr>
        <p:pic>
          <p:nvPicPr>
            <p:cNvPr id="21" name="圖片 20" descr="P4-7_評分-05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353790" y="2938651"/>
              <a:ext cx="2068417" cy="432925"/>
            </a:xfrm>
            <a:prstGeom prst="rect">
              <a:avLst/>
            </a:prstGeom>
          </p:spPr>
        </p:pic>
        <p:sp>
          <p:nvSpPr>
            <p:cNvPr id="17" name="文字方塊 16"/>
            <p:cNvSpPr txBox="1"/>
            <p:nvPr/>
          </p:nvSpPr>
          <p:spPr>
            <a:xfrm>
              <a:off x="4572000" y="2985836"/>
              <a:ext cx="17281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心想事成程度 </a:t>
              </a:r>
              <a:r>
                <a:rPr lang="en-US" altLang="zh-TW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50</a:t>
              </a:r>
              <a:endPara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347864" y="2139702"/>
            <a:ext cx="1532169" cy="1728192"/>
            <a:chOff x="2483768" y="1491630"/>
            <a:chExt cx="1532169" cy="1728192"/>
          </a:xfrm>
        </p:grpSpPr>
        <p:pic>
          <p:nvPicPr>
            <p:cNvPr id="15" name="圖片 14" descr="P4-7_評分-01.png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483768" y="1491630"/>
              <a:ext cx="1532169" cy="1728192"/>
            </a:xfrm>
            <a:prstGeom prst="rect">
              <a:avLst/>
            </a:prstGeom>
          </p:spPr>
        </p:pic>
        <p:sp>
          <p:nvSpPr>
            <p:cNvPr id="18" name="文字方塊 17"/>
            <p:cNvSpPr txBox="1"/>
            <p:nvPr/>
          </p:nvSpPr>
          <p:spPr>
            <a:xfrm>
              <a:off x="2699792" y="1779662"/>
              <a:ext cx="115212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6000" b="1" dirty="0" smtClean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</a:rPr>
                <a:t>95</a:t>
              </a:r>
              <a:endParaRPr lang="zh-TW" altLang="en-US" sz="6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24" name="文字方塊 23"/>
          <p:cNvSpPr txBox="1"/>
          <p:nvPr/>
        </p:nvSpPr>
        <p:spPr>
          <a:xfrm>
            <a:off x="4932040" y="2553747"/>
            <a:ext cx="360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用標籤分類照片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兩步驟照片隨手標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en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選照片、加標籤，手機內即可完成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，且</a:t>
            </a:r>
            <a:r>
              <a:rPr lang="en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一次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可為照片</a:t>
            </a:r>
            <a:r>
              <a:rPr lang="en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加多個標籤。</a:t>
            </a:r>
          </a:p>
          <a:p>
            <a:endParaRPr lang="zh-TW" altLang="en-US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4932040" y="3795886"/>
            <a:ext cx="36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可自定義標籤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en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隨心所欲，愛怎麼分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類</a:t>
            </a:r>
            <a:r>
              <a:rPr lang="en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就怎麼分。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3579862"/>
            <a:ext cx="9180512" cy="144016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8" name="Shape 158"/>
          <p:cNvSpPr txBox="1">
            <a:spLocks noGrp="1"/>
          </p:cNvSpPr>
          <p:nvPr>
            <p:ph type="title" idx="4294967295"/>
          </p:nvPr>
        </p:nvSpPr>
        <p:spPr>
          <a:xfrm>
            <a:off x="279697" y="3680023"/>
            <a:ext cx="8396759" cy="1239838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" sz="38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Photo Tagger 照片管理術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" sz="3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沒有買 NAS 也可以用！</a:t>
            </a:r>
          </a:p>
        </p:txBody>
      </p:sp>
      <p:grpSp>
        <p:nvGrpSpPr>
          <p:cNvPr id="10" name="群組 9"/>
          <p:cNvGrpSpPr/>
          <p:nvPr/>
        </p:nvGrpSpPr>
        <p:grpSpPr>
          <a:xfrm>
            <a:off x="2291072" y="-20537"/>
            <a:ext cx="3793096" cy="2448271"/>
            <a:chOff x="-1214259" y="329232"/>
            <a:chExt cx="4826137" cy="3115053"/>
          </a:xfrm>
        </p:grpSpPr>
        <p:pic>
          <p:nvPicPr>
            <p:cNvPr id="5123" name="Picture 3" descr="D:\ING\20171030_Qcenter_PPT美化\image\對話框_藍綠.png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-1214259" y="329232"/>
              <a:ext cx="4826137" cy="3115053"/>
            </a:xfrm>
            <a:prstGeom prst="rect">
              <a:avLst/>
            </a:prstGeom>
            <a:noFill/>
          </p:spPr>
        </p:pic>
        <p:sp>
          <p:nvSpPr>
            <p:cNvPr id="7" name="文字方塊 6"/>
            <p:cNvSpPr txBox="1"/>
            <p:nvPr/>
          </p:nvSpPr>
          <p:spPr>
            <a:xfrm>
              <a:off x="-785844" y="996916"/>
              <a:ext cx="3888432" cy="11356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indent="-69850">
                <a:buClr>
                  <a:schemeClr val="dk1"/>
                </a:buClr>
                <a:buSzPts val="1100"/>
              </a:pPr>
              <a:r>
                <a:rPr lang="en" altLang="zh-TW" sz="2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我是不是要先買 QNAP NAS 才能用？</a:t>
              </a:r>
              <a:endParaRPr lang="en" altLang="zh-TW" sz="2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730</TotalTime>
  <Words>503</Words>
  <Application>Microsoft Office PowerPoint</Application>
  <PresentationFormat>如螢幕大小 (16:9)</PresentationFormat>
  <Paragraphs>129</Paragraphs>
  <Slides>20</Slides>
  <Notes>20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5" baseType="lpstr">
      <vt:lpstr>Arial</vt:lpstr>
      <vt:lpstr>新細明體</vt:lpstr>
      <vt:lpstr>微軟正黑體</vt:lpstr>
      <vt:lpstr>Open Sans</vt:lpstr>
      <vt:lpstr>Simple Light</vt:lpstr>
      <vt:lpstr>Photo Tagger 超彈性標籤管理，照片井然有序</vt:lpstr>
      <vt:lpstr>常見整理 iPhone 中照片的方法</vt:lpstr>
      <vt:lpstr>尋找最頂級的 iPhone 照片管理術</vt:lpstr>
      <vt:lpstr>完全不整理</vt:lpstr>
      <vt:lpstr>讓照片管理 App 自動分類</vt:lpstr>
      <vt:lpstr>用 iPhone 原生功能建相簿</vt:lpstr>
      <vt:lpstr>匯入電腦再整理</vt:lpstr>
      <vt:lpstr>投影片 8</vt:lpstr>
      <vt:lpstr>Photo Tagger 照片管理術 沒有買 NAS 也可以用！</vt:lpstr>
      <vt:lpstr>自訂標籤，專屬分類</vt:lpstr>
      <vt:lpstr>自訂標籤，專屬分類</vt:lpstr>
      <vt:lpstr>預加標籤，自動分類</vt:lpstr>
      <vt:lpstr>運用標籤列表，有效管理照片</vt:lpstr>
      <vt:lpstr>運用標籤列表，有效管理照片</vt:lpstr>
      <vt:lpstr>輸入關鍵字句，迅速搜尋照片</vt:lpstr>
      <vt:lpstr>投影片 16</vt:lpstr>
      <vt:lpstr>NAS 檔案備份，保存珍貴回憶</vt:lpstr>
      <vt:lpstr>NAS 提供更完整的照片管理</vt:lpstr>
      <vt:lpstr>Photo Station 5.6 支援中繼資料 (metadata) 讀寫</vt:lpstr>
      <vt:lpstr>超彈性 iPhone 照片管理術！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 Tagger 超彈性標籤管理，照片井然有序</dc:title>
  <dc:creator>Yi-Ching</dc:creator>
  <cp:lastModifiedBy>Yvonne Tsai</cp:lastModifiedBy>
  <cp:revision>96</cp:revision>
  <dcterms:modified xsi:type="dcterms:W3CDTF">2017-12-08T05:43:16Z</dcterms:modified>
</cp:coreProperties>
</file>