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25" r:id="rId2"/>
    <p:sldMasterId id="2147483723" r:id="rId3"/>
  </p:sldMasterIdLst>
  <p:notesMasterIdLst>
    <p:notesMasterId r:id="rId35"/>
  </p:notesMasterIdLst>
  <p:handoutMasterIdLst>
    <p:handoutMasterId r:id="rId36"/>
  </p:handoutMasterIdLst>
  <p:sldIdLst>
    <p:sldId id="256" r:id="rId4"/>
    <p:sldId id="324" r:id="rId5"/>
    <p:sldId id="325" r:id="rId6"/>
    <p:sldId id="326" r:id="rId7"/>
    <p:sldId id="262" r:id="rId8"/>
    <p:sldId id="341" r:id="rId9"/>
    <p:sldId id="327" r:id="rId10"/>
    <p:sldId id="328" r:id="rId11"/>
    <p:sldId id="329" r:id="rId12"/>
    <p:sldId id="349" r:id="rId13"/>
    <p:sldId id="263" r:id="rId14"/>
    <p:sldId id="345" r:id="rId15"/>
    <p:sldId id="304" r:id="rId16"/>
    <p:sldId id="305" r:id="rId17"/>
    <p:sldId id="267" r:id="rId18"/>
    <p:sldId id="331" r:id="rId19"/>
    <p:sldId id="332" r:id="rId20"/>
    <p:sldId id="333" r:id="rId21"/>
    <p:sldId id="342" r:id="rId22"/>
    <p:sldId id="343" r:id="rId23"/>
    <p:sldId id="351" r:id="rId24"/>
    <p:sldId id="334" r:id="rId25"/>
    <p:sldId id="335" r:id="rId26"/>
    <p:sldId id="350" r:id="rId27"/>
    <p:sldId id="346" r:id="rId28"/>
    <p:sldId id="268" r:id="rId29"/>
    <p:sldId id="344" r:id="rId30"/>
    <p:sldId id="269" r:id="rId31"/>
    <p:sldId id="338" r:id="rId32"/>
    <p:sldId id="339" r:id="rId33"/>
    <p:sldId id="348" r:id="rId3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34F622-3851-0396-6A8A-C3E71DE70C73}" name="Andy Chuang 莊易澄" initials="" userId="S::andychuang@qnap.com::9f6e82e2-40fe-46a1-b2c7-8ffe10f2207b" providerId="AD"/>
  <p188:author id="{1D1C4557-1099-3A07-2387-B8951AB0BE77}" name="Sabrina Wang 王儷蓉" initials="SW" userId="S::sabrinawang@qnap.com::0f723a0d-84e9-4db2-a416-8cc30dcca406" providerId="AD"/>
  <p188:author id="{6DB8C190-3C95-A556-8DBC-66B0E70408E1}" name="Jason Hsu 許博傑" initials="J許" userId="S::jasonhsu@qnap.com::037722cf-a7a4-45b3-87d9-a621b36907ba" providerId="AD"/>
  <p188:author id="{F6B146B7-6BFC-AA6D-1626-85911CE5CD81}" name="AndyChuang" initials="A" userId="555f58ae19ea0aa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dyChuang" initials="A" lastIdx="2" clrIdx="0">
    <p:extLst>
      <p:ext uri="{19B8F6BF-5375-455C-9EA6-DF929625EA0E}">
        <p15:presenceInfo xmlns:p15="http://schemas.microsoft.com/office/powerpoint/2012/main" userId="555f58ae19ea0aa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E82"/>
    <a:srgbClr val="EBF1F5"/>
    <a:srgbClr val="CCCCCC"/>
    <a:srgbClr val="C7C7C7"/>
    <a:srgbClr val="B1B1B1"/>
    <a:srgbClr val="B7B7B7"/>
    <a:srgbClr val="D84315"/>
    <a:srgbClr val="1565C0"/>
    <a:srgbClr val="64B5F6"/>
    <a:srgbClr val="1E88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386D01-E9AD-8B23-4174-F9205883C82D}" v="13" dt="2025-09-11T10:24:52.723"/>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5185" autoAdjust="0"/>
  </p:normalViewPr>
  <p:slideViewPr>
    <p:cSldViewPr snapToGrid="0">
      <p:cViewPr varScale="1">
        <p:scale>
          <a:sx n="101" d="100"/>
          <a:sy n="101" d="100"/>
        </p:scale>
        <p:origin x="1152" y="67"/>
      </p:cViewPr>
      <p:guideLst/>
    </p:cSldViewPr>
  </p:slideViewPr>
  <p:notesTextViewPr>
    <p:cViewPr>
      <p:scale>
        <a:sx n="1" d="1"/>
        <a:sy n="1" d="1"/>
      </p:scale>
      <p:origin x="0" y="0"/>
    </p:cViewPr>
  </p:notesTextViewPr>
  <p:notesViewPr>
    <p:cSldViewPr snapToGrid="0">
      <p:cViewPr varScale="1">
        <p:scale>
          <a:sx n="90" d="100"/>
          <a:sy n="90" d="100"/>
        </p:scale>
        <p:origin x="4075"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418D90-0744-433F-AEA1-FC8EDB3D920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zh-TW" altLang="en-US"/>
        </a:p>
      </dgm:t>
    </dgm:pt>
    <dgm:pt modelId="{28AB7598-7208-47D4-8E41-BEA81CDDDB54}">
      <dgm:prSet phldrT="[文字]" custT="1"/>
      <dgm:spPr>
        <a:gradFill rotWithShape="0">
          <a:gsLst>
            <a:gs pos="0">
              <a:srgbClr val="3D66AD"/>
            </a:gs>
            <a:gs pos="100000">
              <a:srgbClr val="0E2E82"/>
            </a:gs>
          </a:gsLst>
          <a:lin ang="5400000" scaled="0"/>
        </a:gradFill>
        <a:ln w="25400" cap="flat" cmpd="sng" algn="ctr">
          <a:noFill/>
          <a:prstDash val="solid"/>
        </a:ln>
        <a:effectLst/>
      </dgm:spPr>
      <dgm:t>
        <a:bodyPr spcFirstLastPara="0" vert="horz" wrap="square" lIns="82550" tIns="82550" rIns="82550" bIns="82550" numCol="1" spcCol="1270" anchor="ctr" anchorCtr="0"/>
        <a:lstStyle/>
        <a:p>
          <a:pPr marL="0" lvl="0" indent="0" algn="ctr" defTabSz="2889250">
            <a:lnSpc>
              <a:spcPct val="90000"/>
            </a:lnSpc>
            <a:spcBef>
              <a:spcPct val="0"/>
            </a:spcBef>
            <a:spcAft>
              <a:spcPct val="35000"/>
            </a:spcAft>
            <a:buNone/>
          </a:pPr>
          <a:r>
            <a:rPr lang="zh-TW" altLang="en-US" sz="6500" kern="1200" dirty="0">
              <a:solidFill>
                <a:srgbClr val="FFFFFF"/>
              </a:solidFill>
              <a:latin typeface="Arial" panose="020B0604020202020204"/>
              <a:ea typeface="微軟正黑體" panose="020B0604030504040204" pitchFamily="34" charset="-120"/>
              <a:cs typeface="+mn-cs"/>
            </a:rPr>
            <a:t> </a:t>
          </a:r>
        </a:p>
      </dgm:t>
    </dgm:pt>
    <dgm:pt modelId="{ACEB8E2D-57FB-4716-A04A-AC0639732B62}" type="sibTrans" cxnId="{F666F6E7-B37D-4393-96A4-8D98597794A7}">
      <dgm:prSet/>
      <dgm:spPr>
        <a:solidFill>
          <a:srgbClr val="E61F17"/>
        </a:solidFill>
      </dgm:spPr>
      <dgm:t>
        <a:bodyPr/>
        <a:lstStyle/>
        <a:p>
          <a:endParaRPr lang="zh-TW" altLang="en-US"/>
        </a:p>
      </dgm:t>
    </dgm:pt>
    <dgm:pt modelId="{7E15D792-6A22-47FD-8F4F-B78658E6989E}" type="parTrans" cxnId="{F666F6E7-B37D-4393-96A4-8D98597794A7}">
      <dgm:prSet/>
      <dgm:spPr/>
      <dgm:t>
        <a:bodyPr/>
        <a:lstStyle/>
        <a:p>
          <a:endParaRPr lang="zh-TW" altLang="en-US"/>
        </a:p>
      </dgm:t>
    </dgm:pt>
    <dgm:pt modelId="{7F0B30D0-E2AF-4129-B4F7-2D9157941DFE}">
      <dgm:prSet phldrT="[文字]" custT="1"/>
      <dgm:spPr>
        <a:gradFill rotWithShape="0">
          <a:gsLst>
            <a:gs pos="0">
              <a:srgbClr val="3D66AD"/>
            </a:gs>
            <a:gs pos="100000">
              <a:srgbClr val="0E2E82"/>
            </a:gs>
          </a:gsLst>
          <a:lin ang="5400000" scaled="0"/>
        </a:gradFill>
        <a:ln w="25400" cap="flat" cmpd="sng" algn="ctr">
          <a:noFill/>
          <a:prstDash val="solid"/>
        </a:ln>
        <a:effectLst/>
      </dgm:spPr>
      <dgm:t>
        <a:bodyPr spcFirstLastPara="0" vert="horz" wrap="square" lIns="82550" tIns="82550" rIns="82550" bIns="82550" numCol="1" spcCol="1270" anchor="ctr" anchorCtr="0"/>
        <a:lstStyle/>
        <a:p>
          <a:pPr marL="0" lvl="0" indent="0" algn="ctr" defTabSz="2889250">
            <a:lnSpc>
              <a:spcPct val="90000"/>
            </a:lnSpc>
            <a:spcBef>
              <a:spcPct val="0"/>
            </a:spcBef>
            <a:spcAft>
              <a:spcPct val="35000"/>
            </a:spcAft>
            <a:buNone/>
          </a:pPr>
          <a:r>
            <a:rPr lang="zh-TW" altLang="en-US" sz="6500" kern="1200" dirty="0">
              <a:solidFill>
                <a:srgbClr val="FFFFFF"/>
              </a:solidFill>
              <a:latin typeface="Arial" panose="020B0604020202020204"/>
              <a:ea typeface="微軟正黑體" panose="020B0604030504040204" pitchFamily="34" charset="-120"/>
              <a:cs typeface="+mn-cs"/>
            </a:rPr>
            <a:t> </a:t>
          </a:r>
        </a:p>
      </dgm:t>
    </dgm:pt>
    <dgm:pt modelId="{33042B28-FEC7-4224-8E69-DDE727AB6849}" type="sibTrans" cxnId="{9CC4D038-6865-429D-8768-B8E246E4C7B9}">
      <dgm:prSet/>
      <dgm:spPr>
        <a:solidFill>
          <a:srgbClr val="E61F17"/>
        </a:solidFill>
      </dgm:spPr>
      <dgm:t>
        <a:bodyPr/>
        <a:lstStyle/>
        <a:p>
          <a:endParaRPr lang="zh-TW" altLang="en-US"/>
        </a:p>
      </dgm:t>
    </dgm:pt>
    <dgm:pt modelId="{C908E5E7-755B-4C11-A839-5511472D477D}" type="parTrans" cxnId="{9CC4D038-6865-429D-8768-B8E246E4C7B9}">
      <dgm:prSet/>
      <dgm:spPr/>
      <dgm:t>
        <a:bodyPr/>
        <a:lstStyle/>
        <a:p>
          <a:endParaRPr lang="zh-TW" altLang="en-US"/>
        </a:p>
      </dgm:t>
    </dgm:pt>
    <dgm:pt modelId="{5A5AF3A1-3CB9-4681-A9B3-36A16C575F51}">
      <dgm:prSet phldrT="[文字]" custT="1"/>
      <dgm:spPr>
        <a:gradFill rotWithShape="0">
          <a:gsLst>
            <a:gs pos="0">
              <a:srgbClr val="3D66AD"/>
            </a:gs>
            <a:gs pos="100000">
              <a:srgbClr val="0E2E82"/>
            </a:gs>
          </a:gsLst>
          <a:lin ang="5400000" scaled="0"/>
        </a:gradFill>
        <a:ln w="25400" cap="flat" cmpd="sng" algn="ctr">
          <a:noFill/>
          <a:prstDash val="solid"/>
        </a:ln>
        <a:effectLst/>
      </dgm:spPr>
      <dgm:t>
        <a:bodyPr spcFirstLastPara="0" vert="horz" wrap="square" lIns="82550" tIns="82550" rIns="82550" bIns="82550" numCol="1" spcCol="1270" anchor="ctr" anchorCtr="0"/>
        <a:lstStyle/>
        <a:p>
          <a:pPr marL="0" lvl="0" indent="0" algn="ctr" defTabSz="2889250">
            <a:lnSpc>
              <a:spcPct val="90000"/>
            </a:lnSpc>
            <a:spcBef>
              <a:spcPct val="0"/>
            </a:spcBef>
            <a:spcAft>
              <a:spcPct val="35000"/>
            </a:spcAft>
            <a:buNone/>
          </a:pPr>
          <a:r>
            <a:rPr lang="zh-TW" altLang="en-US" sz="6500" kern="1200" dirty="0">
              <a:solidFill>
                <a:srgbClr val="FFFFFF"/>
              </a:solidFill>
              <a:latin typeface="Arial" panose="020B0604020202020204"/>
              <a:ea typeface="微軟正黑體" panose="020B0604030504040204" pitchFamily="34" charset="-120"/>
              <a:cs typeface="+mn-cs"/>
            </a:rPr>
            <a:t> </a:t>
          </a:r>
        </a:p>
      </dgm:t>
    </dgm:pt>
    <dgm:pt modelId="{4BA4129D-3BE9-4EFD-BCAE-2760B270FD11}" type="sibTrans" cxnId="{5D44EA75-1BD4-49DD-93F9-05BBD70820E3}">
      <dgm:prSet/>
      <dgm:spPr>
        <a:solidFill>
          <a:srgbClr val="E61F17"/>
        </a:solidFill>
      </dgm:spPr>
      <dgm:t>
        <a:bodyPr/>
        <a:lstStyle/>
        <a:p>
          <a:endParaRPr lang="zh-TW" altLang="en-US"/>
        </a:p>
      </dgm:t>
    </dgm:pt>
    <dgm:pt modelId="{B03D7ECB-F7F9-4C46-9FC2-1F0196832F61}" type="parTrans" cxnId="{5D44EA75-1BD4-49DD-93F9-05BBD70820E3}">
      <dgm:prSet/>
      <dgm:spPr/>
      <dgm:t>
        <a:bodyPr/>
        <a:lstStyle/>
        <a:p>
          <a:endParaRPr lang="zh-TW" altLang="en-US"/>
        </a:p>
      </dgm:t>
    </dgm:pt>
    <dgm:pt modelId="{A7CF8F01-8B18-4CA2-8421-A7AE6D963A43}">
      <dgm:prSet phldrT="[文字]"/>
      <dgm:spPr>
        <a:gradFill rotWithShape="0">
          <a:gsLst>
            <a:gs pos="0">
              <a:srgbClr val="3D66AD"/>
            </a:gs>
            <a:gs pos="100000">
              <a:srgbClr val="0E2E82"/>
            </a:gs>
          </a:gsLst>
          <a:lin ang="5400000" scaled="0"/>
        </a:gradFill>
        <a:ln>
          <a:noFill/>
        </a:ln>
      </dgm:spPr>
      <dgm:t>
        <a:bodyPr/>
        <a:lstStyle/>
        <a:p>
          <a:r>
            <a:rPr lang="zh-TW" altLang="en-US" dirty="0"/>
            <a:t> </a:t>
          </a:r>
        </a:p>
      </dgm:t>
    </dgm:pt>
    <dgm:pt modelId="{645770BE-41D4-4D34-AAF6-E0A1FDB34B64}" type="sibTrans" cxnId="{D8E83F3F-3C0A-4A3F-8C8D-C85EFC2E1459}">
      <dgm:prSet/>
      <dgm:spPr>
        <a:solidFill>
          <a:srgbClr val="E61F17"/>
        </a:solidFill>
      </dgm:spPr>
      <dgm:t>
        <a:bodyPr/>
        <a:lstStyle/>
        <a:p>
          <a:endParaRPr lang="zh-TW" altLang="en-US"/>
        </a:p>
      </dgm:t>
    </dgm:pt>
    <dgm:pt modelId="{7CC99D09-1C3A-4E92-91D3-7C68D5128A76}" type="parTrans" cxnId="{D8E83F3F-3C0A-4A3F-8C8D-C85EFC2E1459}">
      <dgm:prSet/>
      <dgm:spPr/>
      <dgm:t>
        <a:bodyPr/>
        <a:lstStyle/>
        <a:p>
          <a:endParaRPr lang="zh-TW" altLang="en-US"/>
        </a:p>
      </dgm:t>
    </dgm:pt>
    <dgm:pt modelId="{CF3E0D28-18DA-4BB3-B67D-9DBED0BA5FE4}">
      <dgm:prSet phldrT="[文字]" custT="1"/>
      <dgm:spPr>
        <a:gradFill rotWithShape="0">
          <a:gsLst>
            <a:gs pos="0">
              <a:srgbClr val="3D66AD"/>
            </a:gs>
            <a:gs pos="100000">
              <a:srgbClr val="0E2E82"/>
            </a:gs>
          </a:gsLst>
          <a:lin ang="5400000" scaled="0"/>
        </a:gradFill>
        <a:ln w="25400" cap="flat" cmpd="sng" algn="ctr">
          <a:noFill/>
          <a:prstDash val="solid"/>
        </a:ln>
        <a:effectLst/>
      </dgm:spPr>
      <dgm:t>
        <a:bodyPr spcFirstLastPara="0" vert="horz" wrap="square" lIns="82550" tIns="82550" rIns="82550" bIns="82550" numCol="1" spcCol="1270" anchor="ctr" anchorCtr="0"/>
        <a:lstStyle/>
        <a:p>
          <a:pPr marL="0" lvl="0" indent="0" algn="ctr" defTabSz="2889250">
            <a:lnSpc>
              <a:spcPct val="90000"/>
            </a:lnSpc>
            <a:spcBef>
              <a:spcPct val="0"/>
            </a:spcBef>
            <a:spcAft>
              <a:spcPct val="35000"/>
            </a:spcAft>
            <a:buNone/>
          </a:pPr>
          <a:r>
            <a:rPr lang="zh-TW" altLang="en-US" sz="6500" kern="1200" dirty="0">
              <a:solidFill>
                <a:srgbClr val="FFFFFF"/>
              </a:solidFill>
              <a:latin typeface="Arial" panose="020B0604020202020204"/>
              <a:ea typeface="微軟正黑體" panose="020B0604030504040204" pitchFamily="34" charset="-120"/>
              <a:cs typeface="+mn-cs"/>
            </a:rPr>
            <a:t> </a:t>
          </a:r>
        </a:p>
      </dgm:t>
    </dgm:pt>
    <dgm:pt modelId="{B1BB91C8-125C-4A48-A5B3-BA1FAC8C5FB3}" type="sibTrans" cxnId="{BED13B16-EA46-4939-BF9A-22585787F2B5}">
      <dgm:prSet/>
      <dgm:spPr>
        <a:solidFill>
          <a:srgbClr val="E61F17"/>
        </a:solidFill>
      </dgm:spPr>
      <dgm:t>
        <a:bodyPr/>
        <a:lstStyle/>
        <a:p>
          <a:endParaRPr lang="zh-TW" altLang="en-US"/>
        </a:p>
      </dgm:t>
    </dgm:pt>
    <dgm:pt modelId="{43EEB62E-8620-4D94-9570-68B40DA0CAB2}" type="parTrans" cxnId="{BED13B16-EA46-4939-BF9A-22585787F2B5}">
      <dgm:prSet/>
      <dgm:spPr/>
      <dgm:t>
        <a:bodyPr/>
        <a:lstStyle/>
        <a:p>
          <a:endParaRPr lang="zh-TW" altLang="en-US"/>
        </a:p>
      </dgm:t>
    </dgm:pt>
    <dgm:pt modelId="{3296F7D8-B83F-4749-9778-F0C1C57BBF8E}" type="pres">
      <dgm:prSet presAssocID="{4B418D90-0744-433F-AEA1-FC8EDB3D920A}" presName="cycle" presStyleCnt="0">
        <dgm:presLayoutVars>
          <dgm:dir/>
          <dgm:resizeHandles val="exact"/>
        </dgm:presLayoutVars>
      </dgm:prSet>
      <dgm:spPr/>
    </dgm:pt>
    <dgm:pt modelId="{01D9058E-780F-44D5-934D-CC9764B09C22}" type="pres">
      <dgm:prSet presAssocID="{A7CF8F01-8B18-4CA2-8421-A7AE6D963A43}" presName="node" presStyleLbl="node1" presStyleIdx="0" presStyleCnt="5">
        <dgm:presLayoutVars>
          <dgm:bulletEnabled val="1"/>
        </dgm:presLayoutVars>
      </dgm:prSet>
      <dgm:spPr/>
    </dgm:pt>
    <dgm:pt modelId="{4984737A-D26D-42DA-845D-F777A8B59A7A}" type="pres">
      <dgm:prSet presAssocID="{645770BE-41D4-4D34-AAF6-E0A1FDB34B64}" presName="sibTrans" presStyleLbl="sibTrans2D1" presStyleIdx="0" presStyleCnt="5"/>
      <dgm:spPr/>
    </dgm:pt>
    <dgm:pt modelId="{5FF5A363-49D1-441E-81B4-C12309140580}" type="pres">
      <dgm:prSet presAssocID="{645770BE-41D4-4D34-AAF6-E0A1FDB34B64}" presName="connectorText" presStyleLbl="sibTrans2D1" presStyleIdx="0" presStyleCnt="5"/>
      <dgm:spPr/>
    </dgm:pt>
    <dgm:pt modelId="{883DA0F5-2600-4799-8664-CF778FDC9419}" type="pres">
      <dgm:prSet presAssocID="{CF3E0D28-18DA-4BB3-B67D-9DBED0BA5FE4}" presName="node" presStyleLbl="node1" presStyleIdx="1" presStyleCnt="5">
        <dgm:presLayoutVars>
          <dgm:bulletEnabled val="1"/>
        </dgm:presLayoutVars>
      </dgm:prSet>
      <dgm:spPr>
        <a:xfrm>
          <a:off x="4495456" y="1600436"/>
          <a:ext cx="1813171" cy="1813171"/>
        </a:xfrm>
        <a:prstGeom prst="ellipse">
          <a:avLst/>
        </a:prstGeom>
      </dgm:spPr>
    </dgm:pt>
    <dgm:pt modelId="{165AF174-DDEB-4A38-B632-4ED06AF3C4FD}" type="pres">
      <dgm:prSet presAssocID="{B1BB91C8-125C-4A48-A5B3-BA1FAC8C5FB3}" presName="sibTrans" presStyleLbl="sibTrans2D1" presStyleIdx="1" presStyleCnt="5"/>
      <dgm:spPr/>
    </dgm:pt>
    <dgm:pt modelId="{8E012A02-5D2E-4069-A901-51345271F9F6}" type="pres">
      <dgm:prSet presAssocID="{B1BB91C8-125C-4A48-A5B3-BA1FAC8C5FB3}" presName="connectorText" presStyleLbl="sibTrans2D1" presStyleIdx="1" presStyleCnt="5"/>
      <dgm:spPr/>
    </dgm:pt>
    <dgm:pt modelId="{4A898FCC-F8F5-4DEF-B550-55CD730ACC43}" type="pres">
      <dgm:prSet presAssocID="{28AB7598-7208-47D4-8E41-BEA81CDDDB54}" presName="node" presStyleLbl="node1" presStyleIdx="2" presStyleCnt="5">
        <dgm:presLayoutVars>
          <dgm:bulletEnabled val="1"/>
        </dgm:presLayoutVars>
      </dgm:prSet>
      <dgm:spPr>
        <a:xfrm>
          <a:off x="3654803" y="4187698"/>
          <a:ext cx="1813171" cy="1813171"/>
        </a:xfrm>
        <a:prstGeom prst="ellipse">
          <a:avLst/>
        </a:prstGeom>
      </dgm:spPr>
    </dgm:pt>
    <dgm:pt modelId="{D040EDF0-3F16-483C-870C-64075F49D6FC}" type="pres">
      <dgm:prSet presAssocID="{ACEB8E2D-57FB-4716-A04A-AC0639732B62}" presName="sibTrans" presStyleLbl="sibTrans2D1" presStyleIdx="2" presStyleCnt="5"/>
      <dgm:spPr/>
    </dgm:pt>
    <dgm:pt modelId="{95951E42-7424-4660-A047-D3D9CBDF92FF}" type="pres">
      <dgm:prSet presAssocID="{ACEB8E2D-57FB-4716-A04A-AC0639732B62}" presName="connectorText" presStyleLbl="sibTrans2D1" presStyleIdx="2" presStyleCnt="5"/>
      <dgm:spPr/>
    </dgm:pt>
    <dgm:pt modelId="{72692F94-05E8-4A16-9049-65D590EB4252}" type="pres">
      <dgm:prSet presAssocID="{7F0B30D0-E2AF-4129-B4F7-2D9157941DFE}" presName="node" presStyleLbl="node1" presStyleIdx="3" presStyleCnt="5">
        <dgm:presLayoutVars>
          <dgm:bulletEnabled val="1"/>
        </dgm:presLayoutVars>
      </dgm:prSet>
      <dgm:spPr>
        <a:xfrm>
          <a:off x="934394" y="4187698"/>
          <a:ext cx="1813171" cy="1813171"/>
        </a:xfrm>
        <a:prstGeom prst="ellipse">
          <a:avLst/>
        </a:prstGeom>
      </dgm:spPr>
    </dgm:pt>
    <dgm:pt modelId="{7C6D9A21-D1E3-4070-8A8F-24B5239C1204}" type="pres">
      <dgm:prSet presAssocID="{33042B28-FEC7-4224-8E69-DDE727AB6849}" presName="sibTrans" presStyleLbl="sibTrans2D1" presStyleIdx="3" presStyleCnt="5"/>
      <dgm:spPr/>
    </dgm:pt>
    <dgm:pt modelId="{2592C616-3BEB-443D-96D9-30A3157166BB}" type="pres">
      <dgm:prSet presAssocID="{33042B28-FEC7-4224-8E69-DDE727AB6849}" presName="connectorText" presStyleLbl="sibTrans2D1" presStyleIdx="3" presStyleCnt="5"/>
      <dgm:spPr/>
    </dgm:pt>
    <dgm:pt modelId="{F4C643E9-005F-4A34-8B2E-1417D375021B}" type="pres">
      <dgm:prSet presAssocID="{5A5AF3A1-3CB9-4681-A9B3-36A16C575F51}" presName="node" presStyleLbl="node1" presStyleIdx="4" presStyleCnt="5">
        <dgm:presLayoutVars>
          <dgm:bulletEnabled val="1"/>
        </dgm:presLayoutVars>
      </dgm:prSet>
      <dgm:spPr>
        <a:xfrm>
          <a:off x="93742" y="1600436"/>
          <a:ext cx="1813171" cy="1813171"/>
        </a:xfrm>
        <a:prstGeom prst="ellipse">
          <a:avLst/>
        </a:prstGeom>
      </dgm:spPr>
    </dgm:pt>
    <dgm:pt modelId="{D721EB0D-8B75-4330-A2F3-6656967490F6}" type="pres">
      <dgm:prSet presAssocID="{4BA4129D-3BE9-4EFD-BCAE-2760B270FD11}" presName="sibTrans" presStyleLbl="sibTrans2D1" presStyleIdx="4" presStyleCnt="5"/>
      <dgm:spPr/>
    </dgm:pt>
    <dgm:pt modelId="{D538C321-4880-4487-BC43-FD6D8A98C956}" type="pres">
      <dgm:prSet presAssocID="{4BA4129D-3BE9-4EFD-BCAE-2760B270FD11}" presName="connectorText" presStyleLbl="sibTrans2D1" presStyleIdx="4" presStyleCnt="5"/>
      <dgm:spPr/>
    </dgm:pt>
  </dgm:ptLst>
  <dgm:cxnLst>
    <dgm:cxn modelId="{898CAF05-28F5-4F8A-9D27-2E1B6ADAFB6A}" type="presOf" srcId="{B1BB91C8-125C-4A48-A5B3-BA1FAC8C5FB3}" destId="{8E012A02-5D2E-4069-A901-51345271F9F6}" srcOrd="1" destOrd="0" presId="urn:microsoft.com/office/officeart/2005/8/layout/cycle2"/>
    <dgm:cxn modelId="{AD4F6908-319C-480A-BF6E-E89FCCBFF8DA}" type="presOf" srcId="{ACEB8E2D-57FB-4716-A04A-AC0639732B62}" destId="{D040EDF0-3F16-483C-870C-64075F49D6FC}" srcOrd="0" destOrd="0" presId="urn:microsoft.com/office/officeart/2005/8/layout/cycle2"/>
    <dgm:cxn modelId="{BED13B16-EA46-4939-BF9A-22585787F2B5}" srcId="{4B418D90-0744-433F-AEA1-FC8EDB3D920A}" destId="{CF3E0D28-18DA-4BB3-B67D-9DBED0BA5FE4}" srcOrd="1" destOrd="0" parTransId="{43EEB62E-8620-4D94-9570-68B40DA0CAB2}" sibTransId="{B1BB91C8-125C-4A48-A5B3-BA1FAC8C5FB3}"/>
    <dgm:cxn modelId="{E899D61D-8733-45E3-BC34-036C0A221BED}" type="presOf" srcId="{ACEB8E2D-57FB-4716-A04A-AC0639732B62}" destId="{95951E42-7424-4660-A047-D3D9CBDF92FF}" srcOrd="1" destOrd="0" presId="urn:microsoft.com/office/officeart/2005/8/layout/cycle2"/>
    <dgm:cxn modelId="{08C0981E-5459-47A5-9E66-0E93E2E6F787}" type="presOf" srcId="{A7CF8F01-8B18-4CA2-8421-A7AE6D963A43}" destId="{01D9058E-780F-44D5-934D-CC9764B09C22}" srcOrd="0" destOrd="0" presId="urn:microsoft.com/office/officeart/2005/8/layout/cycle2"/>
    <dgm:cxn modelId="{6D4B0E36-6780-4AD2-B952-1E8873E4AA45}" type="presOf" srcId="{4BA4129D-3BE9-4EFD-BCAE-2760B270FD11}" destId="{D538C321-4880-4487-BC43-FD6D8A98C956}" srcOrd="1" destOrd="0" presId="urn:microsoft.com/office/officeart/2005/8/layout/cycle2"/>
    <dgm:cxn modelId="{9CC4D038-6865-429D-8768-B8E246E4C7B9}" srcId="{4B418D90-0744-433F-AEA1-FC8EDB3D920A}" destId="{7F0B30D0-E2AF-4129-B4F7-2D9157941DFE}" srcOrd="3" destOrd="0" parTransId="{C908E5E7-755B-4C11-A839-5511472D477D}" sibTransId="{33042B28-FEC7-4224-8E69-DDE727AB6849}"/>
    <dgm:cxn modelId="{D8E83F3F-3C0A-4A3F-8C8D-C85EFC2E1459}" srcId="{4B418D90-0744-433F-AEA1-FC8EDB3D920A}" destId="{A7CF8F01-8B18-4CA2-8421-A7AE6D963A43}" srcOrd="0" destOrd="0" parTransId="{7CC99D09-1C3A-4E92-91D3-7C68D5128A76}" sibTransId="{645770BE-41D4-4D34-AAF6-E0A1FDB34B64}"/>
    <dgm:cxn modelId="{20DAD65F-4F80-4465-8B14-51476F395013}" type="presOf" srcId="{4BA4129D-3BE9-4EFD-BCAE-2760B270FD11}" destId="{D721EB0D-8B75-4330-A2F3-6656967490F6}" srcOrd="0" destOrd="0" presId="urn:microsoft.com/office/officeart/2005/8/layout/cycle2"/>
    <dgm:cxn modelId="{9F6C8D50-0C33-4ED5-8B3B-2D83E5051108}" type="presOf" srcId="{28AB7598-7208-47D4-8E41-BEA81CDDDB54}" destId="{4A898FCC-F8F5-4DEF-B550-55CD730ACC43}" srcOrd="0" destOrd="0" presId="urn:microsoft.com/office/officeart/2005/8/layout/cycle2"/>
    <dgm:cxn modelId="{5D44EA75-1BD4-49DD-93F9-05BBD70820E3}" srcId="{4B418D90-0744-433F-AEA1-FC8EDB3D920A}" destId="{5A5AF3A1-3CB9-4681-A9B3-36A16C575F51}" srcOrd="4" destOrd="0" parTransId="{B03D7ECB-F7F9-4C46-9FC2-1F0196832F61}" sibTransId="{4BA4129D-3BE9-4EFD-BCAE-2760B270FD11}"/>
    <dgm:cxn modelId="{5BA99577-2527-4CBA-906A-9165E52841BB}" type="presOf" srcId="{5A5AF3A1-3CB9-4681-A9B3-36A16C575F51}" destId="{F4C643E9-005F-4A34-8B2E-1417D375021B}" srcOrd="0" destOrd="0" presId="urn:microsoft.com/office/officeart/2005/8/layout/cycle2"/>
    <dgm:cxn modelId="{69212580-9C1F-4C4C-8365-FF73CB3153B8}" type="presOf" srcId="{33042B28-FEC7-4224-8E69-DDE727AB6849}" destId="{7C6D9A21-D1E3-4070-8A8F-24B5239C1204}" srcOrd="0" destOrd="0" presId="urn:microsoft.com/office/officeart/2005/8/layout/cycle2"/>
    <dgm:cxn modelId="{52D73B88-BDD1-49D2-A121-FF6244A8C852}" type="presOf" srcId="{33042B28-FEC7-4224-8E69-DDE727AB6849}" destId="{2592C616-3BEB-443D-96D9-30A3157166BB}" srcOrd="1" destOrd="0" presId="urn:microsoft.com/office/officeart/2005/8/layout/cycle2"/>
    <dgm:cxn modelId="{0DBFA799-862B-415E-AFBD-BEC18A7E915B}" type="presOf" srcId="{7F0B30D0-E2AF-4129-B4F7-2D9157941DFE}" destId="{72692F94-05E8-4A16-9049-65D590EB4252}" srcOrd="0" destOrd="0" presId="urn:microsoft.com/office/officeart/2005/8/layout/cycle2"/>
    <dgm:cxn modelId="{292D59BC-5C7A-4538-A0B5-85D29B88EFA7}" type="presOf" srcId="{645770BE-41D4-4D34-AAF6-E0A1FDB34B64}" destId="{5FF5A363-49D1-441E-81B4-C12309140580}" srcOrd="1" destOrd="0" presId="urn:microsoft.com/office/officeart/2005/8/layout/cycle2"/>
    <dgm:cxn modelId="{EB51D3D2-6320-4C31-9429-79F4A4381839}" type="presOf" srcId="{CF3E0D28-18DA-4BB3-B67D-9DBED0BA5FE4}" destId="{883DA0F5-2600-4799-8664-CF778FDC9419}" srcOrd="0" destOrd="0" presId="urn:microsoft.com/office/officeart/2005/8/layout/cycle2"/>
    <dgm:cxn modelId="{EF2E41DB-8A4C-4828-9B35-E712403C9272}" type="presOf" srcId="{4B418D90-0744-433F-AEA1-FC8EDB3D920A}" destId="{3296F7D8-B83F-4749-9778-F0C1C57BBF8E}" srcOrd="0" destOrd="0" presId="urn:microsoft.com/office/officeart/2005/8/layout/cycle2"/>
    <dgm:cxn modelId="{C2B70BDC-B0D7-4228-9376-D924DDC0BA58}" type="presOf" srcId="{645770BE-41D4-4D34-AAF6-E0A1FDB34B64}" destId="{4984737A-D26D-42DA-845D-F777A8B59A7A}" srcOrd="0" destOrd="0" presId="urn:microsoft.com/office/officeart/2005/8/layout/cycle2"/>
    <dgm:cxn modelId="{F666F6E7-B37D-4393-96A4-8D98597794A7}" srcId="{4B418D90-0744-433F-AEA1-FC8EDB3D920A}" destId="{28AB7598-7208-47D4-8E41-BEA81CDDDB54}" srcOrd="2" destOrd="0" parTransId="{7E15D792-6A22-47FD-8F4F-B78658E6989E}" sibTransId="{ACEB8E2D-57FB-4716-A04A-AC0639732B62}"/>
    <dgm:cxn modelId="{21B1F4FC-0C28-41D0-83BD-D244E013DE33}" type="presOf" srcId="{B1BB91C8-125C-4A48-A5B3-BA1FAC8C5FB3}" destId="{165AF174-DDEB-4A38-B632-4ED06AF3C4FD}" srcOrd="0" destOrd="0" presId="urn:microsoft.com/office/officeart/2005/8/layout/cycle2"/>
    <dgm:cxn modelId="{30BF68DE-6604-4272-8495-D88A28FA5B78}" type="presParOf" srcId="{3296F7D8-B83F-4749-9778-F0C1C57BBF8E}" destId="{01D9058E-780F-44D5-934D-CC9764B09C22}" srcOrd="0" destOrd="0" presId="urn:microsoft.com/office/officeart/2005/8/layout/cycle2"/>
    <dgm:cxn modelId="{A36613A3-E7D0-4386-A652-225C47CFEB0A}" type="presParOf" srcId="{3296F7D8-B83F-4749-9778-F0C1C57BBF8E}" destId="{4984737A-D26D-42DA-845D-F777A8B59A7A}" srcOrd="1" destOrd="0" presId="urn:microsoft.com/office/officeart/2005/8/layout/cycle2"/>
    <dgm:cxn modelId="{E437F1B0-93DB-444C-80A5-9C2598FDB8E2}" type="presParOf" srcId="{4984737A-D26D-42DA-845D-F777A8B59A7A}" destId="{5FF5A363-49D1-441E-81B4-C12309140580}" srcOrd="0" destOrd="0" presId="urn:microsoft.com/office/officeart/2005/8/layout/cycle2"/>
    <dgm:cxn modelId="{DB989BB4-42FA-401B-9DFC-9A75F34DEBF9}" type="presParOf" srcId="{3296F7D8-B83F-4749-9778-F0C1C57BBF8E}" destId="{883DA0F5-2600-4799-8664-CF778FDC9419}" srcOrd="2" destOrd="0" presId="urn:microsoft.com/office/officeart/2005/8/layout/cycle2"/>
    <dgm:cxn modelId="{B5F6CC33-F0CD-49AA-A0CE-49E2EB9CA5AB}" type="presParOf" srcId="{3296F7D8-B83F-4749-9778-F0C1C57BBF8E}" destId="{165AF174-DDEB-4A38-B632-4ED06AF3C4FD}" srcOrd="3" destOrd="0" presId="urn:microsoft.com/office/officeart/2005/8/layout/cycle2"/>
    <dgm:cxn modelId="{DC6562DC-96B7-4A72-B852-3C601CB807A3}" type="presParOf" srcId="{165AF174-DDEB-4A38-B632-4ED06AF3C4FD}" destId="{8E012A02-5D2E-4069-A901-51345271F9F6}" srcOrd="0" destOrd="0" presId="urn:microsoft.com/office/officeart/2005/8/layout/cycle2"/>
    <dgm:cxn modelId="{5495A637-09BF-4651-9874-1F8EC54A516C}" type="presParOf" srcId="{3296F7D8-B83F-4749-9778-F0C1C57BBF8E}" destId="{4A898FCC-F8F5-4DEF-B550-55CD730ACC43}" srcOrd="4" destOrd="0" presId="urn:microsoft.com/office/officeart/2005/8/layout/cycle2"/>
    <dgm:cxn modelId="{2F256E08-D40D-4022-95C1-8BFB179A17AB}" type="presParOf" srcId="{3296F7D8-B83F-4749-9778-F0C1C57BBF8E}" destId="{D040EDF0-3F16-483C-870C-64075F49D6FC}" srcOrd="5" destOrd="0" presId="urn:microsoft.com/office/officeart/2005/8/layout/cycle2"/>
    <dgm:cxn modelId="{E9379B3D-9F27-4D16-9ABF-04D205023335}" type="presParOf" srcId="{D040EDF0-3F16-483C-870C-64075F49D6FC}" destId="{95951E42-7424-4660-A047-D3D9CBDF92FF}" srcOrd="0" destOrd="0" presId="urn:microsoft.com/office/officeart/2005/8/layout/cycle2"/>
    <dgm:cxn modelId="{179AAAF0-3571-4CCD-9E4F-FD7AED8DF93B}" type="presParOf" srcId="{3296F7D8-B83F-4749-9778-F0C1C57BBF8E}" destId="{72692F94-05E8-4A16-9049-65D590EB4252}" srcOrd="6" destOrd="0" presId="urn:microsoft.com/office/officeart/2005/8/layout/cycle2"/>
    <dgm:cxn modelId="{779C8396-A4CD-459B-A626-53F6D89E142F}" type="presParOf" srcId="{3296F7D8-B83F-4749-9778-F0C1C57BBF8E}" destId="{7C6D9A21-D1E3-4070-8A8F-24B5239C1204}" srcOrd="7" destOrd="0" presId="urn:microsoft.com/office/officeart/2005/8/layout/cycle2"/>
    <dgm:cxn modelId="{984C1658-0FF5-4F45-A041-9FA918F62ACA}" type="presParOf" srcId="{7C6D9A21-D1E3-4070-8A8F-24B5239C1204}" destId="{2592C616-3BEB-443D-96D9-30A3157166BB}" srcOrd="0" destOrd="0" presId="urn:microsoft.com/office/officeart/2005/8/layout/cycle2"/>
    <dgm:cxn modelId="{F5997794-2663-4AF6-885B-5EA9D1FD3002}" type="presParOf" srcId="{3296F7D8-B83F-4749-9778-F0C1C57BBF8E}" destId="{F4C643E9-005F-4A34-8B2E-1417D375021B}" srcOrd="8" destOrd="0" presId="urn:microsoft.com/office/officeart/2005/8/layout/cycle2"/>
    <dgm:cxn modelId="{7F9F32F0-BED1-4760-94C5-C9F70A3002DA}" type="presParOf" srcId="{3296F7D8-B83F-4749-9778-F0C1C57BBF8E}" destId="{D721EB0D-8B75-4330-A2F3-6656967490F6}" srcOrd="9" destOrd="0" presId="urn:microsoft.com/office/officeart/2005/8/layout/cycle2"/>
    <dgm:cxn modelId="{6CD3F9CF-003C-4108-8221-858A607107AB}" type="presParOf" srcId="{D721EB0D-8B75-4330-A2F3-6656967490F6}" destId="{D538C321-4880-4487-BC43-FD6D8A98C956}"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9058E-780F-44D5-934D-CC9764B09C22}">
      <dsp:nvSpPr>
        <dsp:cNvPr id="0" name=""/>
        <dsp:cNvSpPr/>
      </dsp:nvSpPr>
      <dsp:spPr>
        <a:xfrm>
          <a:off x="2294599" y="1419"/>
          <a:ext cx="1813171" cy="1813171"/>
        </a:xfrm>
        <a:prstGeom prst="ellipse">
          <a:avLst/>
        </a:prstGeom>
        <a:gradFill rotWithShape="0">
          <a:gsLst>
            <a:gs pos="0">
              <a:srgbClr val="3D66AD"/>
            </a:gs>
            <a:gs pos="100000">
              <a:srgbClr val="0E2E82"/>
            </a:gs>
          </a:gsLst>
          <a:lin ang="5400000" scaled="0"/>
        </a:gra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zh-TW" altLang="en-US" sz="6500" kern="1200" dirty="0"/>
            <a:t> </a:t>
          </a:r>
        </a:p>
      </dsp:txBody>
      <dsp:txXfrm>
        <a:off x="2560132" y="266952"/>
        <a:ext cx="1282105" cy="1282105"/>
      </dsp:txXfrm>
    </dsp:sp>
    <dsp:sp modelId="{4984737A-D26D-42DA-845D-F777A8B59A7A}">
      <dsp:nvSpPr>
        <dsp:cNvPr id="0" name=""/>
        <dsp:cNvSpPr/>
      </dsp:nvSpPr>
      <dsp:spPr>
        <a:xfrm rot="2160000">
          <a:off x="4050185" y="1393542"/>
          <a:ext cx="480835" cy="611945"/>
        </a:xfrm>
        <a:prstGeom prst="rightArrow">
          <a:avLst>
            <a:gd name="adj1" fmla="val 60000"/>
            <a:gd name="adj2" fmla="val 50000"/>
          </a:avLst>
        </a:prstGeom>
        <a:solidFill>
          <a:srgbClr val="E61F1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zh-TW" altLang="en-US" sz="2700" kern="1200"/>
        </a:p>
      </dsp:txBody>
      <dsp:txXfrm>
        <a:off x="4063960" y="1473537"/>
        <a:ext cx="336585" cy="367167"/>
      </dsp:txXfrm>
    </dsp:sp>
    <dsp:sp modelId="{883DA0F5-2600-4799-8664-CF778FDC9419}">
      <dsp:nvSpPr>
        <dsp:cNvPr id="0" name=""/>
        <dsp:cNvSpPr/>
      </dsp:nvSpPr>
      <dsp:spPr>
        <a:xfrm>
          <a:off x="4495456" y="1600436"/>
          <a:ext cx="1813171" cy="1813171"/>
        </a:xfrm>
        <a:prstGeom prst="ellipse">
          <a:avLst/>
        </a:prstGeom>
        <a:gradFill rotWithShape="0">
          <a:gsLst>
            <a:gs pos="0">
              <a:srgbClr val="3D66AD"/>
            </a:gs>
            <a:gs pos="100000">
              <a:srgbClr val="0E2E82"/>
            </a:gs>
          </a:gsLst>
          <a:lin ang="5400000" scaled="0"/>
        </a:gra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zh-TW" altLang="en-US" sz="6500" kern="1200" dirty="0">
              <a:solidFill>
                <a:srgbClr val="FFFFFF"/>
              </a:solidFill>
              <a:latin typeface="Arial" panose="020B0604020202020204"/>
              <a:ea typeface="微軟正黑體" panose="020B0604030504040204" pitchFamily="34" charset="-120"/>
              <a:cs typeface="+mn-cs"/>
            </a:rPr>
            <a:t> </a:t>
          </a:r>
        </a:p>
      </dsp:txBody>
      <dsp:txXfrm>
        <a:off x="4760989" y="1865969"/>
        <a:ext cx="1282105" cy="1282105"/>
      </dsp:txXfrm>
    </dsp:sp>
    <dsp:sp modelId="{165AF174-DDEB-4A38-B632-4ED06AF3C4FD}">
      <dsp:nvSpPr>
        <dsp:cNvPr id="0" name=""/>
        <dsp:cNvSpPr/>
      </dsp:nvSpPr>
      <dsp:spPr>
        <a:xfrm rot="6480000">
          <a:off x="4745503" y="3481737"/>
          <a:ext cx="480835" cy="611945"/>
        </a:xfrm>
        <a:prstGeom prst="rightArrow">
          <a:avLst>
            <a:gd name="adj1" fmla="val 60000"/>
            <a:gd name="adj2" fmla="val 50000"/>
          </a:avLst>
        </a:prstGeom>
        <a:solidFill>
          <a:srgbClr val="E61F1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zh-TW" altLang="en-US" sz="2700" kern="1200"/>
        </a:p>
      </dsp:txBody>
      <dsp:txXfrm rot="10800000">
        <a:off x="4839916" y="3535531"/>
        <a:ext cx="336585" cy="367167"/>
      </dsp:txXfrm>
    </dsp:sp>
    <dsp:sp modelId="{4A898FCC-F8F5-4DEF-B550-55CD730ACC43}">
      <dsp:nvSpPr>
        <dsp:cNvPr id="0" name=""/>
        <dsp:cNvSpPr/>
      </dsp:nvSpPr>
      <dsp:spPr>
        <a:xfrm>
          <a:off x="3654803" y="4187698"/>
          <a:ext cx="1813171" cy="1813171"/>
        </a:xfrm>
        <a:prstGeom prst="ellipse">
          <a:avLst/>
        </a:prstGeom>
        <a:gradFill rotWithShape="0">
          <a:gsLst>
            <a:gs pos="0">
              <a:srgbClr val="3D66AD"/>
            </a:gs>
            <a:gs pos="100000">
              <a:srgbClr val="0E2E82"/>
            </a:gs>
          </a:gsLst>
          <a:lin ang="5400000" scaled="0"/>
        </a:gra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zh-TW" altLang="en-US" sz="6500" kern="1200" dirty="0">
              <a:solidFill>
                <a:srgbClr val="FFFFFF"/>
              </a:solidFill>
              <a:latin typeface="Arial" panose="020B0604020202020204"/>
              <a:ea typeface="微軟正黑體" panose="020B0604030504040204" pitchFamily="34" charset="-120"/>
              <a:cs typeface="+mn-cs"/>
            </a:rPr>
            <a:t> </a:t>
          </a:r>
        </a:p>
      </dsp:txBody>
      <dsp:txXfrm>
        <a:off x="3920336" y="4453231"/>
        <a:ext cx="1282105" cy="1282105"/>
      </dsp:txXfrm>
    </dsp:sp>
    <dsp:sp modelId="{D040EDF0-3F16-483C-870C-64075F49D6FC}">
      <dsp:nvSpPr>
        <dsp:cNvPr id="0" name=""/>
        <dsp:cNvSpPr/>
      </dsp:nvSpPr>
      <dsp:spPr>
        <a:xfrm rot="10800000">
          <a:off x="2974375" y="4788311"/>
          <a:ext cx="480835" cy="611945"/>
        </a:xfrm>
        <a:prstGeom prst="rightArrow">
          <a:avLst>
            <a:gd name="adj1" fmla="val 60000"/>
            <a:gd name="adj2" fmla="val 50000"/>
          </a:avLst>
        </a:prstGeom>
        <a:solidFill>
          <a:srgbClr val="E61F1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zh-TW" altLang="en-US" sz="2700" kern="1200"/>
        </a:p>
      </dsp:txBody>
      <dsp:txXfrm rot="10800000">
        <a:off x="3118625" y="4910700"/>
        <a:ext cx="336585" cy="367167"/>
      </dsp:txXfrm>
    </dsp:sp>
    <dsp:sp modelId="{72692F94-05E8-4A16-9049-65D590EB4252}">
      <dsp:nvSpPr>
        <dsp:cNvPr id="0" name=""/>
        <dsp:cNvSpPr/>
      </dsp:nvSpPr>
      <dsp:spPr>
        <a:xfrm>
          <a:off x="934394" y="4187698"/>
          <a:ext cx="1813171" cy="1813171"/>
        </a:xfrm>
        <a:prstGeom prst="ellipse">
          <a:avLst/>
        </a:prstGeom>
        <a:gradFill rotWithShape="0">
          <a:gsLst>
            <a:gs pos="0">
              <a:srgbClr val="3D66AD"/>
            </a:gs>
            <a:gs pos="100000">
              <a:srgbClr val="0E2E82"/>
            </a:gs>
          </a:gsLst>
          <a:lin ang="5400000" scaled="0"/>
        </a:gra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zh-TW" altLang="en-US" sz="6500" kern="1200" dirty="0">
              <a:solidFill>
                <a:srgbClr val="FFFFFF"/>
              </a:solidFill>
              <a:latin typeface="Arial" panose="020B0604020202020204"/>
              <a:ea typeface="微軟正黑體" panose="020B0604030504040204" pitchFamily="34" charset="-120"/>
              <a:cs typeface="+mn-cs"/>
            </a:rPr>
            <a:t> </a:t>
          </a:r>
        </a:p>
      </dsp:txBody>
      <dsp:txXfrm>
        <a:off x="1199927" y="4453231"/>
        <a:ext cx="1282105" cy="1282105"/>
      </dsp:txXfrm>
    </dsp:sp>
    <dsp:sp modelId="{7C6D9A21-D1E3-4070-8A8F-24B5239C1204}">
      <dsp:nvSpPr>
        <dsp:cNvPr id="0" name=""/>
        <dsp:cNvSpPr/>
      </dsp:nvSpPr>
      <dsp:spPr>
        <a:xfrm rot="15120000">
          <a:off x="1184441" y="3507622"/>
          <a:ext cx="480835" cy="611945"/>
        </a:xfrm>
        <a:prstGeom prst="rightArrow">
          <a:avLst>
            <a:gd name="adj1" fmla="val 60000"/>
            <a:gd name="adj2" fmla="val 50000"/>
          </a:avLst>
        </a:prstGeom>
        <a:solidFill>
          <a:srgbClr val="E61F1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zh-TW" altLang="en-US" sz="2700" kern="1200"/>
        </a:p>
      </dsp:txBody>
      <dsp:txXfrm rot="10800000">
        <a:off x="1278854" y="3698606"/>
        <a:ext cx="336585" cy="367167"/>
      </dsp:txXfrm>
    </dsp:sp>
    <dsp:sp modelId="{F4C643E9-005F-4A34-8B2E-1417D375021B}">
      <dsp:nvSpPr>
        <dsp:cNvPr id="0" name=""/>
        <dsp:cNvSpPr/>
      </dsp:nvSpPr>
      <dsp:spPr>
        <a:xfrm>
          <a:off x="93742" y="1600436"/>
          <a:ext cx="1813171" cy="1813171"/>
        </a:xfrm>
        <a:prstGeom prst="ellipse">
          <a:avLst/>
        </a:prstGeom>
        <a:gradFill rotWithShape="0">
          <a:gsLst>
            <a:gs pos="0">
              <a:srgbClr val="3D66AD"/>
            </a:gs>
            <a:gs pos="100000">
              <a:srgbClr val="0E2E82"/>
            </a:gs>
          </a:gsLst>
          <a:lin ang="5400000" scaled="0"/>
        </a:gra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zh-TW" altLang="en-US" sz="6500" kern="1200" dirty="0">
              <a:solidFill>
                <a:srgbClr val="FFFFFF"/>
              </a:solidFill>
              <a:latin typeface="Arial" panose="020B0604020202020204"/>
              <a:ea typeface="微軟正黑體" panose="020B0604030504040204" pitchFamily="34" charset="-120"/>
              <a:cs typeface="+mn-cs"/>
            </a:rPr>
            <a:t> </a:t>
          </a:r>
        </a:p>
      </dsp:txBody>
      <dsp:txXfrm>
        <a:off x="359275" y="1865969"/>
        <a:ext cx="1282105" cy="1282105"/>
      </dsp:txXfrm>
    </dsp:sp>
    <dsp:sp modelId="{D721EB0D-8B75-4330-A2F3-6656967490F6}">
      <dsp:nvSpPr>
        <dsp:cNvPr id="0" name=""/>
        <dsp:cNvSpPr/>
      </dsp:nvSpPr>
      <dsp:spPr>
        <a:xfrm rot="19440000">
          <a:off x="1849328" y="1409539"/>
          <a:ext cx="480835" cy="611945"/>
        </a:xfrm>
        <a:prstGeom prst="rightArrow">
          <a:avLst>
            <a:gd name="adj1" fmla="val 60000"/>
            <a:gd name="adj2" fmla="val 50000"/>
          </a:avLst>
        </a:prstGeom>
        <a:solidFill>
          <a:srgbClr val="E61F1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zh-TW" altLang="en-US" sz="2700" kern="1200"/>
        </a:p>
      </dsp:txBody>
      <dsp:txXfrm>
        <a:off x="1863103" y="1574322"/>
        <a:ext cx="336585" cy="36716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96A66386-784D-CF45-404C-E84CD041E6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BCF2DCA5-7A7C-F425-215E-E0EB4D5AA7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6EAD77-CAE7-43D5-8196-BE1761B780CF}" type="datetimeFigureOut">
              <a:rPr lang="zh-TW" altLang="en-US" smtClean="0"/>
              <a:t>2025/9/18</a:t>
            </a:fld>
            <a:endParaRPr lang="zh-TW" altLang="en-US"/>
          </a:p>
        </p:txBody>
      </p:sp>
      <p:sp>
        <p:nvSpPr>
          <p:cNvPr id="4" name="頁尾版面配置區 3">
            <a:extLst>
              <a:ext uri="{FF2B5EF4-FFF2-40B4-BE49-F238E27FC236}">
                <a16:creationId xmlns:a16="http://schemas.microsoft.com/office/drawing/2014/main" id="{2BAB421A-E10B-6C95-4A05-7CCD207A66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AA9AE019-C976-58A3-1B79-6AE2A27C35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E74CA1-1C0C-4AA7-A65C-C129EC0E9E84}" type="slidenum">
              <a:rPr lang="zh-TW" altLang="en-US" smtClean="0"/>
              <a:t>‹#›</a:t>
            </a:fld>
            <a:endParaRPr lang="zh-TW" altLang="en-US"/>
          </a:p>
        </p:txBody>
      </p:sp>
    </p:spTree>
    <p:extLst>
      <p:ext uri="{BB962C8B-B14F-4D97-AF65-F5344CB8AC3E}">
        <p14:creationId xmlns:p14="http://schemas.microsoft.com/office/powerpoint/2010/main" val="308835608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63D60-23C1-44CA-AB40-C1606910DD3D}" type="datetimeFigureOut">
              <a:rPr lang="zh-TW" altLang="en-US" smtClean="0"/>
              <a:t>2025/9/18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809BDC-028E-488F-98BF-33EABEBCF820}" type="slidenum">
              <a:rPr lang="zh-TW" altLang="en-US" smtClean="0"/>
              <a:t>‹#›</a:t>
            </a:fld>
            <a:endParaRPr lang="zh-TW" altLang="en-US"/>
          </a:p>
        </p:txBody>
      </p:sp>
    </p:spTree>
    <p:extLst>
      <p:ext uri="{BB962C8B-B14F-4D97-AF65-F5344CB8AC3E}">
        <p14:creationId xmlns:p14="http://schemas.microsoft.com/office/powerpoint/2010/main" val="423798554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4120516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10"/>
          </p:nvPr>
        </p:nvSpPr>
        <p:spPr/>
        <p:txBody>
          <a:bodyPr/>
          <a:lstStyle/>
          <a:p>
            <a:fld id="{E21BAAED-B32E-9E47-A175-32DE969A6369}" type="slidenum">
              <a:rPr lang="en-TW" smtClean="0"/>
              <a:t>30</a:t>
            </a:fld>
            <a:endParaRPr lang="en-TW"/>
          </a:p>
        </p:txBody>
      </p:sp>
    </p:spTree>
    <p:extLst>
      <p:ext uri="{BB962C8B-B14F-4D97-AF65-F5344CB8AC3E}">
        <p14:creationId xmlns:p14="http://schemas.microsoft.com/office/powerpoint/2010/main" val="994517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a:t>
            </a:fld>
            <a:endParaRPr lang="zh-TW" altLang="en-US"/>
          </a:p>
        </p:txBody>
      </p:sp>
    </p:spTree>
    <p:extLst>
      <p:ext uri="{BB962C8B-B14F-4D97-AF65-F5344CB8AC3E}">
        <p14:creationId xmlns:p14="http://schemas.microsoft.com/office/powerpoint/2010/main" val="78245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4</a:t>
            </a:fld>
            <a:endParaRPr kumimoji="1" lang="zh-TW" altLang="en-US"/>
          </a:p>
        </p:txBody>
      </p:sp>
    </p:spTree>
    <p:extLst>
      <p:ext uri="{BB962C8B-B14F-4D97-AF65-F5344CB8AC3E}">
        <p14:creationId xmlns:p14="http://schemas.microsoft.com/office/powerpoint/2010/main" val="3785874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86926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6</a:t>
            </a:fld>
            <a:endParaRPr kumimoji="1" lang="zh-TW" altLang="en-US"/>
          </a:p>
        </p:txBody>
      </p:sp>
    </p:spTree>
    <p:extLst>
      <p:ext uri="{BB962C8B-B14F-4D97-AF65-F5344CB8AC3E}">
        <p14:creationId xmlns:p14="http://schemas.microsoft.com/office/powerpoint/2010/main" val="804014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7</a:t>
            </a:fld>
            <a:endParaRPr kumimoji="1" lang="zh-TW" altLang="en-US"/>
          </a:p>
        </p:txBody>
      </p:sp>
    </p:spTree>
    <p:extLst>
      <p:ext uri="{BB962C8B-B14F-4D97-AF65-F5344CB8AC3E}">
        <p14:creationId xmlns:p14="http://schemas.microsoft.com/office/powerpoint/2010/main" val="2665169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238370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dirty="0">
              <a:ea typeface="新細明體"/>
              <a:cs typeface="Calibri"/>
            </a:endParaRPr>
          </a:p>
        </p:txBody>
      </p:sp>
    </p:spTree>
    <p:extLst>
      <p:ext uri="{BB962C8B-B14F-4D97-AF65-F5344CB8AC3E}">
        <p14:creationId xmlns:p14="http://schemas.microsoft.com/office/powerpoint/2010/main" val="975001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4BAAA1-ED14-6E4C-A445-4389A66674EA}" type="slidenum">
              <a:rPr kumimoji="1" lang="zh-TW" altLang="en-US" smtClean="0"/>
              <a:t>29</a:t>
            </a:fld>
            <a:endParaRPr kumimoji="1" lang="zh-TW" altLang="en-US"/>
          </a:p>
        </p:txBody>
      </p:sp>
    </p:spTree>
    <p:extLst>
      <p:ext uri="{BB962C8B-B14F-4D97-AF65-F5344CB8AC3E}">
        <p14:creationId xmlns:p14="http://schemas.microsoft.com/office/powerpoint/2010/main" val="290085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Presentation Title / Cover Page">
    <p:spTree>
      <p:nvGrpSpPr>
        <p:cNvPr id="1" name=""/>
        <p:cNvGrpSpPr/>
        <p:nvPr/>
      </p:nvGrpSpPr>
      <p:grpSpPr>
        <a:xfrm>
          <a:off x="0" y="0"/>
          <a:ext cx="0" cy="0"/>
          <a:chOff x="0" y="0"/>
          <a:chExt cx="0" cy="0"/>
        </a:xfrm>
      </p:grpSpPr>
      <p:pic>
        <p:nvPicPr>
          <p:cNvPr id="4" name="圖片 3" descr="一張含有 文字, 螢幕擷取畫面, 圓形, 設計 的圖片&#10;&#10;自動產生的描述">
            <a:extLst>
              <a:ext uri="{FF2B5EF4-FFF2-40B4-BE49-F238E27FC236}">
                <a16:creationId xmlns:a16="http://schemas.microsoft.com/office/drawing/2014/main" id="{07A7C1B7-A6FF-7950-FAC5-3CEBED4EA3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標題 1">
            <a:extLst>
              <a:ext uri="{FF2B5EF4-FFF2-40B4-BE49-F238E27FC236}">
                <a16:creationId xmlns:a16="http://schemas.microsoft.com/office/drawing/2014/main" id="{66040556-FA9B-98C1-CA3D-8CF09A7F91A7}"/>
              </a:ext>
            </a:extLst>
          </p:cNvPr>
          <p:cNvSpPr>
            <a:spLocks noGrp="1"/>
          </p:cNvSpPr>
          <p:nvPr>
            <p:ph type="ctrTitle" hasCustomPrompt="1"/>
          </p:nvPr>
        </p:nvSpPr>
        <p:spPr>
          <a:xfrm>
            <a:off x="913907" y="1443534"/>
            <a:ext cx="9144000" cy="2387600"/>
          </a:xfrm>
          <a:prstGeom prst="rect">
            <a:avLst/>
          </a:prstGeom>
        </p:spPr>
        <p:txBody>
          <a:bodyPr anchor="ctr">
            <a:normAutofit/>
          </a:bodyPr>
          <a:lstStyle>
            <a:lvl1pPr algn="l">
              <a:defRPr sz="3600" b="1">
                <a:latin typeface="+mj-lt"/>
              </a:defRPr>
            </a:lvl1pPr>
          </a:lstStyle>
          <a:p>
            <a:r>
              <a:rPr lang="en-US" altLang="zh-TW" dirty="0"/>
              <a:t>Click to edit Master title style</a:t>
            </a:r>
            <a:endParaRPr lang="zh-TW" altLang="en-US" dirty="0"/>
          </a:p>
        </p:txBody>
      </p:sp>
      <p:sp>
        <p:nvSpPr>
          <p:cNvPr id="19" name="文字版面配置區 18">
            <a:extLst>
              <a:ext uri="{FF2B5EF4-FFF2-40B4-BE49-F238E27FC236}">
                <a16:creationId xmlns:a16="http://schemas.microsoft.com/office/drawing/2014/main" id="{0A451500-F913-5ED6-D115-CBCE7F980A4E}"/>
              </a:ext>
            </a:extLst>
          </p:cNvPr>
          <p:cNvSpPr>
            <a:spLocks noGrp="1"/>
          </p:cNvSpPr>
          <p:nvPr>
            <p:ph type="body" sz="quarter" idx="15" hasCustomPrompt="1"/>
          </p:nvPr>
        </p:nvSpPr>
        <p:spPr>
          <a:xfrm>
            <a:off x="914400" y="4331742"/>
            <a:ext cx="2914650" cy="558800"/>
          </a:xfrm>
          <a:prstGeom prst="rect">
            <a:avLst/>
          </a:prstGeom>
        </p:spPr>
        <p:txBody>
          <a:bodyPr anchor="ctr"/>
          <a:lstStyle>
            <a:lvl1pPr marL="0" indent="0">
              <a:buNone/>
              <a:defRPr sz="1400" kern="1000" cap="all" spc="10" baseline="0">
                <a:solidFill>
                  <a:schemeClr val="bg1"/>
                </a:solidFill>
                <a:latin typeface="+mn-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marL="0" lvl="0" indent="0" algn="l" defTabSz="609040" rtl="0" eaLnBrk="1" latinLnBrk="0" hangingPunct="1">
              <a:spcBef>
                <a:spcPts val="0"/>
              </a:spcBef>
              <a:buFont typeface="Arial"/>
              <a:buNone/>
            </a:pPr>
            <a:r>
              <a:rPr lang="en-US" altLang="zh-TW" dirty="0"/>
              <a:t>PRESENTER NAME</a:t>
            </a:r>
          </a:p>
        </p:txBody>
      </p:sp>
      <p:sp>
        <p:nvSpPr>
          <p:cNvPr id="20" name="文字版面配置區 18">
            <a:extLst>
              <a:ext uri="{FF2B5EF4-FFF2-40B4-BE49-F238E27FC236}">
                <a16:creationId xmlns:a16="http://schemas.microsoft.com/office/drawing/2014/main" id="{2040A185-0EB4-D62F-898E-5CC2811E63A5}"/>
              </a:ext>
            </a:extLst>
          </p:cNvPr>
          <p:cNvSpPr>
            <a:spLocks noGrp="1"/>
          </p:cNvSpPr>
          <p:nvPr>
            <p:ph type="body" sz="quarter" idx="16" hasCustomPrompt="1"/>
          </p:nvPr>
        </p:nvSpPr>
        <p:spPr>
          <a:xfrm>
            <a:off x="3962400" y="4331742"/>
            <a:ext cx="2914650" cy="558800"/>
          </a:xfrm>
          <a:prstGeom prst="rect">
            <a:avLst/>
          </a:prstGeom>
        </p:spPr>
        <p:txBody>
          <a:bodyPr anchor="ctr"/>
          <a:lstStyle>
            <a:lvl1pPr marL="0" indent="0">
              <a:buNone/>
              <a:defRPr sz="1400" kern="1000" cap="all" spc="10" baseline="0">
                <a:solidFill>
                  <a:schemeClr val="tx1">
                    <a:lumMod val="90000"/>
                    <a:lumOff val="10000"/>
                  </a:schemeClr>
                </a:solidFill>
                <a:latin typeface="+mn-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marL="0" lvl="0" indent="0" algn="l" defTabSz="609040" rtl="0" eaLnBrk="1" latinLnBrk="0" hangingPunct="1">
              <a:spcBef>
                <a:spcPts val="0"/>
              </a:spcBef>
              <a:buFont typeface="Arial"/>
              <a:buNone/>
            </a:pPr>
            <a:r>
              <a:rPr lang="en-US" altLang="zh-TW" dirty="0"/>
              <a:t>Date</a:t>
            </a:r>
          </a:p>
        </p:txBody>
      </p:sp>
    </p:spTree>
    <p:extLst>
      <p:ext uri="{BB962C8B-B14F-4D97-AF65-F5344CB8AC3E}">
        <p14:creationId xmlns:p14="http://schemas.microsoft.com/office/powerpoint/2010/main" val="2035123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2 colum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7D79F4B-A791-E96A-549B-F980F97B76C0}"/>
              </a:ext>
            </a:extLst>
          </p:cNvPr>
          <p:cNvSpPr>
            <a:spLocks noGrp="1"/>
          </p:cNvSpPr>
          <p:nvPr>
            <p:ph type="title" hasCustomPrompt="1"/>
          </p:nvPr>
        </p:nvSpPr>
        <p:spPr>
          <a:xfrm>
            <a:off x="571500" y="603504"/>
            <a:ext cx="11047476" cy="693049"/>
          </a:xfrm>
          <a:prstGeom prst="rect">
            <a:avLst/>
          </a:prstGeom>
          <a:noFill/>
        </p:spPr>
        <p:txBody>
          <a:bodyPr lIns="0" tIns="0" rIns="0" bIns="0" anchor="ctr" anchorCtr="0">
            <a:noAutofit/>
          </a:bodyPr>
          <a:lstStyle>
            <a:lvl1pPr algn="l">
              <a:lnSpc>
                <a:spcPct val="90000"/>
              </a:lnSpc>
              <a:defRPr sz="3600" b="1">
                <a:solidFill>
                  <a:schemeClr val="bg1"/>
                </a:solidFill>
              </a:defRPr>
            </a:lvl1pPr>
          </a:lstStyle>
          <a:p>
            <a:pPr lvl="0"/>
            <a:r>
              <a:rPr lang="en-US" dirty="0"/>
              <a:t>Click to Add Title</a:t>
            </a:r>
          </a:p>
        </p:txBody>
      </p:sp>
      <p:sp>
        <p:nvSpPr>
          <p:cNvPr id="10" name="內容版面配置區 9">
            <a:extLst>
              <a:ext uri="{FF2B5EF4-FFF2-40B4-BE49-F238E27FC236}">
                <a16:creationId xmlns:a16="http://schemas.microsoft.com/office/drawing/2014/main" id="{08CC8A4E-FB96-A078-E80D-E618A629F904}"/>
              </a:ext>
            </a:extLst>
          </p:cNvPr>
          <p:cNvSpPr>
            <a:spLocks noGrp="1"/>
          </p:cNvSpPr>
          <p:nvPr>
            <p:ph sz="quarter" idx="22" hasCustomPrompt="1"/>
          </p:nvPr>
        </p:nvSpPr>
        <p:spPr>
          <a:xfrm>
            <a:off x="6184902" y="1479550"/>
            <a:ext cx="5435600" cy="4686300"/>
          </a:xfrm>
          <a:prstGeom prst="rect">
            <a:avLst/>
          </a:prstGeom>
        </p:spPr>
        <p:txBody>
          <a:bodyPr lIns="0" tIns="273600" rIns="0"/>
          <a:lstStyle>
            <a:lvl1pPr marL="284400" indent="-284400">
              <a:lnSpc>
                <a:spcPct val="110000"/>
              </a:lnSpc>
              <a:spcBef>
                <a:spcPts val="600"/>
              </a:spcBef>
              <a:buClr>
                <a:srgbClr val="0C2E82"/>
              </a:buClr>
              <a:defRPr lang="zh-TW" altLang="en-US" sz="1600" kern="1200" dirty="0" smtClean="0">
                <a:solidFill>
                  <a:schemeClr val="bg1"/>
                </a:solidFill>
                <a:latin typeface="+mn-lt"/>
                <a:ea typeface="+mn-ea"/>
                <a:cs typeface="+mn-cs"/>
              </a:defRPr>
            </a:lvl1pPr>
            <a:lvl2pPr marL="0" indent="0">
              <a:lnSpc>
                <a:spcPct val="110000"/>
              </a:lnSpc>
              <a:spcBef>
                <a:spcPts val="600"/>
              </a:spcBef>
              <a:buClr>
                <a:srgbClr val="00FFFF"/>
              </a:buClr>
              <a:buNone/>
              <a:defRPr lang="zh-TW" altLang="en-US" sz="1600" kern="1200" dirty="0" smtClean="0">
                <a:solidFill>
                  <a:schemeClr val="bg1"/>
                </a:solidFill>
                <a:latin typeface="+mn-lt"/>
                <a:ea typeface="+mn-ea"/>
                <a:cs typeface="+mn-cs"/>
              </a:defRPr>
            </a:lvl2pPr>
            <a:lvl3pPr marL="284400" indent="-284400">
              <a:lnSpc>
                <a:spcPct val="110000"/>
              </a:lnSpc>
              <a:spcBef>
                <a:spcPts val="600"/>
              </a:spcBef>
              <a:buClr>
                <a:srgbClr val="00FFFF"/>
              </a:buClr>
              <a:defRPr lang="zh-TW" altLang="en-US" sz="1600" kern="1200" dirty="0" smtClean="0">
                <a:solidFill>
                  <a:schemeClr val="bg1"/>
                </a:solidFill>
                <a:latin typeface="+mn-lt"/>
                <a:ea typeface="+mn-ea"/>
                <a:cs typeface="+mn-cs"/>
              </a:defRPr>
            </a:lvl3pPr>
            <a:lvl4pPr marL="284400" indent="-284400">
              <a:lnSpc>
                <a:spcPct val="110000"/>
              </a:lnSpc>
              <a:spcBef>
                <a:spcPts val="600"/>
              </a:spcBef>
              <a:buClr>
                <a:srgbClr val="00FFFF"/>
              </a:buClr>
              <a:defRPr lang="en-US" altLang="zh-TW" sz="1600" kern="1200" dirty="0" smtClean="0">
                <a:solidFill>
                  <a:schemeClr val="bg1"/>
                </a:solidFill>
                <a:latin typeface="+mn-lt"/>
                <a:ea typeface="+mn-ea"/>
                <a:cs typeface="+mn-cs"/>
              </a:defRPr>
            </a:lvl4pPr>
            <a:lvl5pPr marL="284400" indent="-284400">
              <a:lnSpc>
                <a:spcPct val="110000"/>
              </a:lnSpc>
              <a:spcBef>
                <a:spcPts val="600"/>
              </a:spcBef>
              <a:buClr>
                <a:srgbClr val="00FFFF"/>
              </a:buClr>
              <a:defRPr lang="zh-TW" altLang="en-US" sz="1600" kern="1200" dirty="0">
                <a:solidFill>
                  <a:schemeClr val="bg1"/>
                </a:solidFill>
                <a:latin typeface="+mn-lt"/>
                <a:ea typeface="+mn-ea"/>
                <a:cs typeface="+mn-cs"/>
              </a:defRPr>
            </a:lvl5pPr>
          </a:lstStyle>
          <a:p>
            <a:pPr lvl="0"/>
            <a:r>
              <a:rPr lang="en-US" altLang="zh-TW" dirty="0"/>
              <a:t>Click to add primary bullet</a:t>
            </a:r>
          </a:p>
          <a:p>
            <a:pPr lvl="0"/>
            <a:r>
              <a:rPr lang="en-US" altLang="zh-TW" dirty="0"/>
              <a:t>Click to add primary bullet</a:t>
            </a:r>
          </a:p>
          <a:p>
            <a:pPr lvl="0"/>
            <a:r>
              <a:rPr lang="en-US" altLang="zh-TW" dirty="0"/>
              <a:t>Click to add primary bullet</a:t>
            </a:r>
          </a:p>
          <a:p>
            <a:pPr lvl="0"/>
            <a:r>
              <a:rPr lang="en-US" altLang="zh-TW" dirty="0"/>
              <a:t>Click to add primary bullet </a:t>
            </a:r>
          </a:p>
        </p:txBody>
      </p:sp>
      <p:sp>
        <p:nvSpPr>
          <p:cNvPr id="11" name="內容版面配置區 9">
            <a:extLst>
              <a:ext uri="{FF2B5EF4-FFF2-40B4-BE49-F238E27FC236}">
                <a16:creationId xmlns:a16="http://schemas.microsoft.com/office/drawing/2014/main" id="{3BFF99CE-5827-EB68-54E1-CC4F13D4955F}"/>
              </a:ext>
            </a:extLst>
          </p:cNvPr>
          <p:cNvSpPr>
            <a:spLocks noGrp="1"/>
          </p:cNvSpPr>
          <p:nvPr>
            <p:ph sz="quarter" idx="23" hasCustomPrompt="1"/>
          </p:nvPr>
        </p:nvSpPr>
        <p:spPr>
          <a:xfrm>
            <a:off x="571498" y="1479550"/>
            <a:ext cx="5435600" cy="4686300"/>
          </a:xfrm>
          <a:prstGeom prst="rect">
            <a:avLst/>
          </a:prstGeom>
        </p:spPr>
        <p:txBody>
          <a:bodyPr lIns="0" tIns="273600" rIns="0"/>
          <a:lstStyle>
            <a:lvl1pPr marL="284400" indent="-284400">
              <a:lnSpc>
                <a:spcPct val="110000"/>
              </a:lnSpc>
              <a:spcBef>
                <a:spcPts val="600"/>
              </a:spcBef>
              <a:buClr>
                <a:srgbClr val="0C2E82"/>
              </a:buClr>
              <a:defRPr lang="zh-TW" altLang="en-US" sz="1600" kern="1200" dirty="0" smtClean="0">
                <a:solidFill>
                  <a:schemeClr val="bg1"/>
                </a:solidFill>
                <a:latin typeface="+mn-lt"/>
                <a:ea typeface="+mn-ea"/>
                <a:cs typeface="+mn-cs"/>
              </a:defRPr>
            </a:lvl1pPr>
            <a:lvl2pPr marL="0" indent="0">
              <a:lnSpc>
                <a:spcPct val="110000"/>
              </a:lnSpc>
              <a:spcBef>
                <a:spcPts val="600"/>
              </a:spcBef>
              <a:buClr>
                <a:srgbClr val="00FFFF"/>
              </a:buClr>
              <a:buNone/>
              <a:defRPr lang="zh-TW" altLang="en-US" sz="1600" kern="1200" dirty="0" smtClean="0">
                <a:solidFill>
                  <a:schemeClr val="bg1"/>
                </a:solidFill>
                <a:latin typeface="+mn-lt"/>
                <a:ea typeface="+mn-ea"/>
                <a:cs typeface="+mn-cs"/>
              </a:defRPr>
            </a:lvl2pPr>
            <a:lvl3pPr marL="284400" indent="-284400">
              <a:lnSpc>
                <a:spcPct val="110000"/>
              </a:lnSpc>
              <a:spcBef>
                <a:spcPts val="600"/>
              </a:spcBef>
              <a:buClr>
                <a:srgbClr val="00FFFF"/>
              </a:buClr>
              <a:defRPr lang="zh-TW" altLang="en-US" sz="1600" kern="1200" dirty="0" smtClean="0">
                <a:solidFill>
                  <a:schemeClr val="bg1"/>
                </a:solidFill>
                <a:latin typeface="+mn-lt"/>
                <a:ea typeface="+mn-ea"/>
                <a:cs typeface="+mn-cs"/>
              </a:defRPr>
            </a:lvl3pPr>
            <a:lvl4pPr marL="284400" indent="-284400">
              <a:lnSpc>
                <a:spcPct val="110000"/>
              </a:lnSpc>
              <a:spcBef>
                <a:spcPts val="600"/>
              </a:spcBef>
              <a:buClr>
                <a:srgbClr val="00FFFF"/>
              </a:buClr>
              <a:defRPr lang="en-US" altLang="zh-TW" sz="1600" kern="1200" dirty="0" smtClean="0">
                <a:solidFill>
                  <a:schemeClr val="bg1"/>
                </a:solidFill>
                <a:latin typeface="+mn-lt"/>
                <a:ea typeface="+mn-ea"/>
                <a:cs typeface="+mn-cs"/>
              </a:defRPr>
            </a:lvl4pPr>
            <a:lvl5pPr marL="284400" indent="-284400">
              <a:lnSpc>
                <a:spcPct val="110000"/>
              </a:lnSpc>
              <a:spcBef>
                <a:spcPts val="600"/>
              </a:spcBef>
              <a:buClr>
                <a:srgbClr val="00FFFF"/>
              </a:buClr>
              <a:defRPr lang="zh-TW" altLang="en-US" sz="1600" kern="1200" dirty="0">
                <a:solidFill>
                  <a:schemeClr val="bg1"/>
                </a:solidFill>
                <a:latin typeface="+mn-lt"/>
                <a:ea typeface="+mn-ea"/>
                <a:cs typeface="+mn-cs"/>
              </a:defRPr>
            </a:lvl5pPr>
          </a:lstStyle>
          <a:p>
            <a:pPr lvl="0"/>
            <a:r>
              <a:rPr lang="en-US" altLang="zh-TW" dirty="0"/>
              <a:t>Click to add primary bullet</a:t>
            </a:r>
          </a:p>
          <a:p>
            <a:pPr lvl="0"/>
            <a:r>
              <a:rPr lang="en-US" altLang="zh-TW" dirty="0"/>
              <a:t>Click to add primary bullet</a:t>
            </a:r>
          </a:p>
          <a:p>
            <a:pPr lvl="0"/>
            <a:r>
              <a:rPr lang="en-US" altLang="zh-TW" dirty="0"/>
              <a:t>Click to add primary bullet</a:t>
            </a:r>
          </a:p>
          <a:p>
            <a:pPr lvl="0"/>
            <a:r>
              <a:rPr lang="en-US" altLang="zh-TW" dirty="0"/>
              <a:t>Click to add primary bullet</a:t>
            </a:r>
          </a:p>
        </p:txBody>
      </p:sp>
    </p:spTree>
    <p:extLst>
      <p:ext uri="{BB962C8B-B14F-4D97-AF65-F5344CB8AC3E}">
        <p14:creationId xmlns:p14="http://schemas.microsoft.com/office/powerpoint/2010/main" val="3173441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7D79F4B-A791-E96A-549B-F980F97B76C0}"/>
              </a:ext>
            </a:extLst>
          </p:cNvPr>
          <p:cNvSpPr>
            <a:spLocks noGrp="1"/>
          </p:cNvSpPr>
          <p:nvPr>
            <p:ph type="title" hasCustomPrompt="1"/>
          </p:nvPr>
        </p:nvSpPr>
        <p:spPr>
          <a:xfrm>
            <a:off x="571500" y="603504"/>
            <a:ext cx="11047476" cy="693049"/>
          </a:xfrm>
          <a:prstGeom prst="rect">
            <a:avLst/>
          </a:prstGeom>
          <a:noFill/>
        </p:spPr>
        <p:txBody>
          <a:bodyPr lIns="0" tIns="0" rIns="0" bIns="0" anchor="ctr" anchorCtr="0">
            <a:noAutofit/>
          </a:bodyPr>
          <a:lstStyle>
            <a:lvl1pPr algn="l">
              <a:lnSpc>
                <a:spcPct val="90000"/>
              </a:lnSpc>
              <a:defRPr sz="3600" b="1">
                <a:solidFill>
                  <a:schemeClr val="bg1"/>
                </a:solidFill>
              </a:defRPr>
            </a:lvl1pPr>
          </a:lstStyle>
          <a:p>
            <a:pPr lvl="0"/>
            <a:r>
              <a:rPr lang="en-US" dirty="0"/>
              <a:t>Click to Add Title</a:t>
            </a:r>
          </a:p>
        </p:txBody>
      </p:sp>
      <p:sp>
        <p:nvSpPr>
          <p:cNvPr id="6" name="Text Placeholder 4">
            <a:extLst>
              <a:ext uri="{FF2B5EF4-FFF2-40B4-BE49-F238E27FC236}">
                <a16:creationId xmlns:a16="http://schemas.microsoft.com/office/drawing/2014/main" id="{E0D89A27-F916-97E8-088B-3360511B0184}"/>
              </a:ext>
            </a:extLst>
          </p:cNvPr>
          <p:cNvSpPr>
            <a:spLocks noGrp="1"/>
          </p:cNvSpPr>
          <p:nvPr>
            <p:ph type="body" sz="quarter" idx="21" hasCustomPrompt="1"/>
          </p:nvPr>
        </p:nvSpPr>
        <p:spPr>
          <a:xfrm>
            <a:off x="571500" y="1460501"/>
            <a:ext cx="11047476" cy="4705350"/>
          </a:xfrm>
          <a:prstGeom prst="rect">
            <a:avLst/>
          </a:prstGeom>
        </p:spPr>
        <p:txBody>
          <a:bodyPr lIns="0" tIns="274320" rIns="0"/>
          <a:lstStyle>
            <a:lvl1pPr marL="285750" indent="-285750">
              <a:lnSpc>
                <a:spcPct val="110000"/>
              </a:lnSpc>
              <a:spcBef>
                <a:spcPts val="600"/>
              </a:spcBef>
              <a:buClr>
                <a:srgbClr val="0C2E82"/>
              </a:buClr>
              <a:buFont typeface="Arial" panose="020B0604020202020204" pitchFamily="34" charset="0"/>
              <a:buChar char="•"/>
              <a:defRPr sz="1600">
                <a:solidFill>
                  <a:schemeClr val="bg1"/>
                </a:solidFill>
              </a:defRPr>
            </a:lvl1pPr>
            <a:lvl2pPr marL="560070" indent="-285750" algn="l">
              <a:lnSpc>
                <a:spcPct val="110000"/>
              </a:lnSpc>
              <a:spcBef>
                <a:spcPts val="600"/>
              </a:spcBef>
              <a:buClr>
                <a:srgbClr val="0C2E82"/>
              </a:buClr>
              <a:buFont typeface="Arial" panose="020B0604020202020204" pitchFamily="34" charset="0"/>
              <a:buChar char="•"/>
              <a:defRPr sz="1600">
                <a:solidFill>
                  <a:schemeClr val="bg1"/>
                </a:solidFill>
                <a:latin typeface="+mn-lt"/>
              </a:defRPr>
            </a:lvl2pPr>
            <a:lvl3pPr marL="861822" indent="-285750" algn="l">
              <a:lnSpc>
                <a:spcPct val="110000"/>
              </a:lnSpc>
              <a:spcBef>
                <a:spcPts val="600"/>
              </a:spcBef>
              <a:buClr>
                <a:srgbClr val="0C2E82"/>
              </a:buClr>
              <a:buFont typeface="Arial" panose="020B0604020202020204" pitchFamily="34" charset="0"/>
              <a:buChar char="•"/>
              <a:defRPr sz="1600">
                <a:solidFill>
                  <a:schemeClr val="bg1"/>
                </a:solidFill>
                <a:latin typeface="+mn-lt"/>
              </a:defRPr>
            </a:lvl3pPr>
            <a:lvl4pPr marL="1154430" indent="-285750" algn="l">
              <a:lnSpc>
                <a:spcPct val="110000"/>
              </a:lnSpc>
              <a:spcBef>
                <a:spcPts val="600"/>
              </a:spcBef>
              <a:buClr>
                <a:srgbClr val="0C2E82"/>
              </a:buClr>
              <a:buFont typeface="Arial" panose="020B0604020202020204" pitchFamily="34" charset="0"/>
              <a:buChar char="•"/>
              <a:defRPr sz="1600">
                <a:solidFill>
                  <a:schemeClr val="bg1"/>
                </a:solidFill>
                <a:latin typeface="+mn-lt"/>
              </a:defRPr>
            </a:lvl4pPr>
            <a:lvl5pPr algn="l">
              <a:defRPr>
                <a:latin typeface="+mn-lt"/>
              </a:defRPr>
            </a:lvl5pPr>
          </a:lstStyle>
          <a:p>
            <a:pPr lvl="0"/>
            <a:r>
              <a:rPr lang="en-US" dirty="0"/>
              <a:t>Click to add primary bullet </a:t>
            </a:r>
          </a:p>
          <a:p>
            <a:pPr lvl="1"/>
            <a:r>
              <a:rPr lang="en-US" dirty="0"/>
              <a:t>Click to add sub-bullet </a:t>
            </a:r>
          </a:p>
          <a:p>
            <a:pPr lvl="2"/>
            <a:r>
              <a:rPr lang="en-US" dirty="0"/>
              <a:t>Click to add sub-bullet </a:t>
            </a:r>
          </a:p>
          <a:p>
            <a:pPr lvl="3"/>
            <a:r>
              <a:rPr lang="en-US" dirty="0"/>
              <a:t>Click to add final sub-bullet </a:t>
            </a:r>
          </a:p>
        </p:txBody>
      </p:sp>
    </p:spTree>
    <p:extLst>
      <p:ext uri="{BB962C8B-B14F-4D97-AF65-F5344CB8AC3E}">
        <p14:creationId xmlns:p14="http://schemas.microsoft.com/office/powerpoint/2010/main" val="1327466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Subhead+image">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F6999B3-AAFF-63C1-4C1C-D5F5EE0BA5B6}"/>
              </a:ext>
            </a:extLst>
          </p:cNvPr>
          <p:cNvSpPr>
            <a:spLocks noGrp="1"/>
          </p:cNvSpPr>
          <p:nvPr>
            <p:ph type="sldNum" sz="quarter" idx="10"/>
          </p:nvPr>
        </p:nvSpPr>
        <p:spPr>
          <a:xfrm>
            <a:off x="11537607" y="6260716"/>
            <a:ext cx="425450" cy="365125"/>
          </a:xfrm>
          <a:prstGeom prst="rect">
            <a:avLst/>
          </a:prstGeom>
        </p:spPr>
        <p:txBody>
          <a:bodyPr/>
          <a:lstStyle/>
          <a:p>
            <a:fld id="{DB326D81-FA05-4CF9-A5BF-87D7041E031A}" type="slidenum">
              <a:rPr lang="zh-TW" altLang="en-US" smtClean="0"/>
              <a:pPr/>
              <a:t>‹#›</a:t>
            </a:fld>
            <a:endParaRPr lang="zh-TW" altLang="en-US" dirty="0"/>
          </a:p>
        </p:txBody>
      </p:sp>
      <p:sp>
        <p:nvSpPr>
          <p:cNvPr id="4" name="Text Placeholder 7">
            <a:extLst>
              <a:ext uri="{FF2B5EF4-FFF2-40B4-BE49-F238E27FC236}">
                <a16:creationId xmlns:a16="http://schemas.microsoft.com/office/drawing/2014/main" id="{624086E6-5F23-E521-4E51-9CF3F5C7E963}"/>
              </a:ext>
            </a:extLst>
          </p:cNvPr>
          <p:cNvSpPr>
            <a:spLocks noGrp="1"/>
          </p:cNvSpPr>
          <p:nvPr>
            <p:ph type="body" sz="quarter" idx="15" hasCustomPrompt="1"/>
          </p:nvPr>
        </p:nvSpPr>
        <p:spPr>
          <a:xfrm>
            <a:off x="571500" y="4635795"/>
            <a:ext cx="4992624" cy="1618701"/>
          </a:xfrm>
          <a:prstGeom prst="rect">
            <a:avLst/>
          </a:prstGeom>
        </p:spPr>
        <p:txBody>
          <a:bodyPr lIns="0" tIns="0" rIns="0" bIns="0">
            <a:normAutofit/>
          </a:bodyPr>
          <a:lstStyle>
            <a:lvl1pPr marL="0" indent="0" algn="l">
              <a:spcBef>
                <a:spcPts val="0"/>
              </a:spcBef>
              <a:buNone/>
              <a:defRPr lang="en-US" sz="2000" b="1" dirty="0">
                <a:solidFill>
                  <a:srgbClr val="0C2E82"/>
                </a:solidFill>
              </a:defRPr>
            </a:lvl1pPr>
          </a:lstStyle>
          <a:p>
            <a:pPr lvl="0"/>
            <a:r>
              <a:rPr lang="en-US" altLang="zh-TW" dirty="0"/>
              <a:t>Click to Enter Subhead</a:t>
            </a:r>
          </a:p>
        </p:txBody>
      </p:sp>
      <p:sp>
        <p:nvSpPr>
          <p:cNvPr id="5" name="Picture Placeholder 5">
            <a:extLst>
              <a:ext uri="{FF2B5EF4-FFF2-40B4-BE49-F238E27FC236}">
                <a16:creationId xmlns:a16="http://schemas.microsoft.com/office/drawing/2014/main" id="{5EA01A0B-5078-EC33-00D9-FC9D54FAD8F3}"/>
              </a:ext>
            </a:extLst>
          </p:cNvPr>
          <p:cNvSpPr>
            <a:spLocks noGrp="1"/>
          </p:cNvSpPr>
          <p:nvPr>
            <p:ph type="pic" sz="quarter" idx="16"/>
          </p:nvPr>
        </p:nvSpPr>
        <p:spPr>
          <a:xfrm>
            <a:off x="6110289" y="-45720"/>
            <a:ext cx="6144768" cy="6949440"/>
          </a:xfrm>
          <a:prstGeom prst="rect">
            <a:avLst/>
          </a:prstGeom>
          <a:solidFill>
            <a:schemeClr val="tx2"/>
          </a:solidFill>
        </p:spPr>
        <p:txBody>
          <a:bodyPr tIns="365760"/>
          <a:lstStyle>
            <a:lvl1pPr marL="0" indent="0" algn="ctr">
              <a:buFontTx/>
              <a:buNone/>
              <a:defRPr sz="1600">
                <a:solidFill>
                  <a:schemeClr val="accent6"/>
                </a:solidFill>
              </a:defRPr>
            </a:lvl1pPr>
          </a:lstStyle>
          <a:p>
            <a:endParaRPr lang="en-US" dirty="0"/>
          </a:p>
          <a:p>
            <a:r>
              <a:rPr lang="en-US" dirty="0"/>
              <a:t>Click to add picture</a:t>
            </a:r>
          </a:p>
        </p:txBody>
      </p:sp>
      <p:sp>
        <p:nvSpPr>
          <p:cNvPr id="6" name="Title 7">
            <a:extLst>
              <a:ext uri="{FF2B5EF4-FFF2-40B4-BE49-F238E27FC236}">
                <a16:creationId xmlns:a16="http://schemas.microsoft.com/office/drawing/2014/main" id="{FC5EF170-8393-F781-62E8-2302837304E0}"/>
              </a:ext>
            </a:extLst>
          </p:cNvPr>
          <p:cNvSpPr>
            <a:spLocks noGrp="1"/>
          </p:cNvSpPr>
          <p:nvPr>
            <p:ph type="title" hasCustomPrompt="1"/>
          </p:nvPr>
        </p:nvSpPr>
        <p:spPr>
          <a:xfrm>
            <a:off x="571500" y="571499"/>
            <a:ext cx="4991100" cy="3934385"/>
          </a:xfrm>
          <a:prstGeom prst="rect">
            <a:avLst/>
          </a:prstGeom>
        </p:spPr>
        <p:txBody>
          <a:bodyPr lIns="0" tIns="0" rIns="0" bIns="0"/>
          <a:lstStyle>
            <a:lvl1pPr algn="l">
              <a:defRPr sz="3600" b="1">
                <a:solidFill>
                  <a:schemeClr val="bg1"/>
                </a:solidFill>
              </a:defRPr>
            </a:lvl1pPr>
          </a:lstStyle>
          <a:p>
            <a:r>
              <a:rPr lang="en-US" altLang="zh-TW" dirty="0"/>
              <a:t>Click to Add Title</a:t>
            </a:r>
            <a:endParaRPr lang="en-US" dirty="0"/>
          </a:p>
        </p:txBody>
      </p:sp>
    </p:spTree>
    <p:extLst>
      <p:ext uri="{BB962C8B-B14F-4D97-AF65-F5344CB8AC3E}">
        <p14:creationId xmlns:p14="http://schemas.microsoft.com/office/powerpoint/2010/main" val="281593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Subhead+image">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6A4250F3-BBB6-81E5-C969-EDB11DFF3001}"/>
              </a:ext>
            </a:extLst>
          </p:cNvPr>
          <p:cNvSpPr>
            <a:spLocks noGrp="1"/>
          </p:cNvSpPr>
          <p:nvPr>
            <p:ph type="body" sz="quarter" idx="15" hasCustomPrompt="1"/>
          </p:nvPr>
        </p:nvSpPr>
        <p:spPr>
          <a:xfrm>
            <a:off x="571500" y="1426464"/>
            <a:ext cx="11045952" cy="411480"/>
          </a:xfrm>
          <a:prstGeom prst="rect">
            <a:avLst/>
          </a:prstGeom>
        </p:spPr>
        <p:txBody>
          <a:bodyPr lIns="0" tIns="0" rIns="0" bIns="0" anchor="ctr">
            <a:noAutofit/>
          </a:bodyPr>
          <a:lstStyle>
            <a:lvl1pPr marL="0" indent="0" algn="l">
              <a:lnSpc>
                <a:spcPct val="100000"/>
              </a:lnSpc>
              <a:spcBef>
                <a:spcPts val="0"/>
              </a:spcBef>
              <a:buFontTx/>
              <a:buNone/>
              <a:defRPr lang="en-US" sz="2200" b="1" dirty="0">
                <a:solidFill>
                  <a:srgbClr val="0C2E82"/>
                </a:solidFill>
              </a:defRPr>
            </a:lvl1pPr>
          </a:lstStyle>
          <a:p>
            <a:pPr lvl="0"/>
            <a:r>
              <a:rPr lang="en-US" dirty="0"/>
              <a:t>Click to Enter Subhead</a:t>
            </a:r>
          </a:p>
        </p:txBody>
      </p:sp>
      <p:sp>
        <p:nvSpPr>
          <p:cNvPr id="5" name="Title Placeholder 1">
            <a:extLst>
              <a:ext uri="{FF2B5EF4-FFF2-40B4-BE49-F238E27FC236}">
                <a16:creationId xmlns:a16="http://schemas.microsoft.com/office/drawing/2014/main" id="{9BD092A6-1346-2DF9-B7BB-87261BEA8E94}"/>
              </a:ext>
            </a:extLst>
          </p:cNvPr>
          <p:cNvSpPr>
            <a:spLocks noGrp="1"/>
          </p:cNvSpPr>
          <p:nvPr>
            <p:ph type="title" hasCustomPrompt="1"/>
          </p:nvPr>
        </p:nvSpPr>
        <p:spPr>
          <a:xfrm>
            <a:off x="571500" y="603504"/>
            <a:ext cx="11047476" cy="693049"/>
          </a:xfrm>
          <a:prstGeom prst="rect">
            <a:avLst/>
          </a:prstGeom>
          <a:noFill/>
        </p:spPr>
        <p:txBody>
          <a:bodyPr lIns="0" tIns="0" rIns="0" bIns="0" anchor="ctr" anchorCtr="0">
            <a:noAutofit/>
          </a:bodyPr>
          <a:lstStyle>
            <a:lvl1pPr algn="l">
              <a:lnSpc>
                <a:spcPct val="90000"/>
              </a:lnSpc>
              <a:defRPr sz="3600" b="1">
                <a:solidFill>
                  <a:schemeClr val="bg1"/>
                </a:solidFill>
              </a:defRPr>
            </a:lvl1pPr>
          </a:lstStyle>
          <a:p>
            <a:pPr lvl="0"/>
            <a:r>
              <a:rPr lang="en-US" dirty="0"/>
              <a:t>Click to Add Title</a:t>
            </a:r>
          </a:p>
        </p:txBody>
      </p:sp>
      <p:sp>
        <p:nvSpPr>
          <p:cNvPr id="6" name="Picture Placeholder 5">
            <a:extLst>
              <a:ext uri="{FF2B5EF4-FFF2-40B4-BE49-F238E27FC236}">
                <a16:creationId xmlns:a16="http://schemas.microsoft.com/office/drawing/2014/main" id="{661389DC-7A9A-447F-3660-E02AE791D256}"/>
              </a:ext>
            </a:extLst>
          </p:cNvPr>
          <p:cNvSpPr>
            <a:spLocks noGrp="1"/>
          </p:cNvSpPr>
          <p:nvPr>
            <p:ph type="pic" sz="quarter" idx="17" hasCustomPrompt="1"/>
          </p:nvPr>
        </p:nvSpPr>
        <p:spPr>
          <a:xfrm>
            <a:off x="571500" y="1967855"/>
            <a:ext cx="11047476" cy="4286641"/>
          </a:xfrm>
          <a:prstGeom prst="rect">
            <a:avLst/>
          </a:prstGeom>
        </p:spPr>
        <p:txBody>
          <a:bodyPr/>
          <a:lstStyle>
            <a:lvl1pPr marL="0" indent="0">
              <a:buFontTx/>
              <a:buNone/>
              <a:defRPr sz="1600">
                <a:solidFill>
                  <a:schemeClr val="bg1"/>
                </a:solidFill>
              </a:defRPr>
            </a:lvl1pPr>
          </a:lstStyle>
          <a:p>
            <a:r>
              <a:rPr lang="en-US" dirty="0"/>
              <a:t>Click to add picture</a:t>
            </a:r>
          </a:p>
        </p:txBody>
      </p:sp>
    </p:spTree>
    <p:extLst>
      <p:ext uri="{BB962C8B-B14F-4D97-AF65-F5344CB8AC3E}">
        <p14:creationId xmlns:p14="http://schemas.microsoft.com/office/powerpoint/2010/main" val="3517290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image">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F6999B3-AAFF-63C1-4C1C-D5F5EE0BA5B6}"/>
              </a:ext>
            </a:extLst>
          </p:cNvPr>
          <p:cNvSpPr>
            <a:spLocks noGrp="1"/>
          </p:cNvSpPr>
          <p:nvPr>
            <p:ph type="sldNum" sz="quarter" idx="10"/>
          </p:nvPr>
        </p:nvSpPr>
        <p:spPr>
          <a:xfrm>
            <a:off x="11537607" y="6260716"/>
            <a:ext cx="425450" cy="365125"/>
          </a:xfrm>
          <a:prstGeom prst="rect">
            <a:avLst/>
          </a:prstGeom>
        </p:spPr>
        <p:txBody>
          <a:bodyPr/>
          <a:lstStyle/>
          <a:p>
            <a:fld id="{DB326D81-FA05-4CF9-A5BF-87D7041E031A}" type="slidenum">
              <a:rPr lang="zh-TW" altLang="en-US" smtClean="0"/>
              <a:pPr/>
              <a:t>‹#›</a:t>
            </a:fld>
            <a:endParaRPr lang="zh-TW" altLang="en-US" dirty="0"/>
          </a:p>
        </p:txBody>
      </p:sp>
      <p:sp>
        <p:nvSpPr>
          <p:cNvPr id="5" name="Picture Placeholder 5">
            <a:extLst>
              <a:ext uri="{FF2B5EF4-FFF2-40B4-BE49-F238E27FC236}">
                <a16:creationId xmlns:a16="http://schemas.microsoft.com/office/drawing/2014/main" id="{5EA01A0B-5078-EC33-00D9-FC9D54FAD8F3}"/>
              </a:ext>
            </a:extLst>
          </p:cNvPr>
          <p:cNvSpPr>
            <a:spLocks noGrp="1"/>
          </p:cNvSpPr>
          <p:nvPr>
            <p:ph type="pic" sz="quarter" idx="16"/>
          </p:nvPr>
        </p:nvSpPr>
        <p:spPr>
          <a:xfrm>
            <a:off x="6110289" y="-45720"/>
            <a:ext cx="6144768" cy="6949440"/>
          </a:xfrm>
          <a:prstGeom prst="rect">
            <a:avLst/>
          </a:prstGeom>
          <a:solidFill>
            <a:schemeClr val="tx2"/>
          </a:solidFill>
        </p:spPr>
        <p:txBody>
          <a:bodyPr tIns="365760"/>
          <a:lstStyle>
            <a:lvl1pPr marL="0" indent="0" algn="ctr">
              <a:buFontTx/>
              <a:buNone/>
              <a:defRPr sz="1600">
                <a:solidFill>
                  <a:schemeClr val="accent6"/>
                </a:solidFill>
              </a:defRPr>
            </a:lvl1pPr>
          </a:lstStyle>
          <a:p>
            <a:endParaRPr lang="en-US" dirty="0"/>
          </a:p>
          <a:p>
            <a:r>
              <a:rPr lang="en-US" dirty="0"/>
              <a:t>Click to add picture</a:t>
            </a:r>
          </a:p>
        </p:txBody>
      </p:sp>
      <p:sp>
        <p:nvSpPr>
          <p:cNvPr id="6" name="Title 7">
            <a:extLst>
              <a:ext uri="{FF2B5EF4-FFF2-40B4-BE49-F238E27FC236}">
                <a16:creationId xmlns:a16="http://schemas.microsoft.com/office/drawing/2014/main" id="{FC5EF170-8393-F781-62E8-2302837304E0}"/>
              </a:ext>
            </a:extLst>
          </p:cNvPr>
          <p:cNvSpPr>
            <a:spLocks noGrp="1"/>
          </p:cNvSpPr>
          <p:nvPr>
            <p:ph type="title" hasCustomPrompt="1"/>
          </p:nvPr>
        </p:nvSpPr>
        <p:spPr>
          <a:xfrm>
            <a:off x="633845" y="2649258"/>
            <a:ext cx="4991100" cy="1559484"/>
          </a:xfrm>
          <a:prstGeom prst="rect">
            <a:avLst/>
          </a:prstGeom>
        </p:spPr>
        <p:txBody>
          <a:bodyPr lIns="0" tIns="0" rIns="0" bIns="0" anchor="ctr"/>
          <a:lstStyle>
            <a:lvl1pPr algn="l">
              <a:defRPr sz="3600" b="1">
                <a:solidFill>
                  <a:schemeClr val="bg1"/>
                </a:solidFill>
              </a:defRPr>
            </a:lvl1pPr>
          </a:lstStyle>
          <a:p>
            <a:r>
              <a:rPr lang="en-US" altLang="zh-TW" dirty="0"/>
              <a:t>Click to Add Title</a:t>
            </a:r>
            <a:endParaRPr lang="en-US" dirty="0"/>
          </a:p>
        </p:txBody>
      </p:sp>
    </p:spTree>
    <p:extLst>
      <p:ext uri="{BB962C8B-B14F-4D97-AF65-F5344CB8AC3E}">
        <p14:creationId xmlns:p14="http://schemas.microsoft.com/office/powerpoint/2010/main" val="2335019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imag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9BD092A6-1346-2DF9-B7BB-87261BEA8E94}"/>
              </a:ext>
            </a:extLst>
          </p:cNvPr>
          <p:cNvSpPr>
            <a:spLocks noGrp="1"/>
          </p:cNvSpPr>
          <p:nvPr>
            <p:ph type="title" hasCustomPrompt="1"/>
          </p:nvPr>
        </p:nvSpPr>
        <p:spPr>
          <a:xfrm>
            <a:off x="571500" y="603504"/>
            <a:ext cx="11047476" cy="693049"/>
          </a:xfrm>
          <a:prstGeom prst="rect">
            <a:avLst/>
          </a:prstGeom>
          <a:noFill/>
        </p:spPr>
        <p:txBody>
          <a:bodyPr lIns="0" tIns="0" rIns="0" bIns="0" anchor="ctr" anchorCtr="0">
            <a:noAutofit/>
          </a:bodyPr>
          <a:lstStyle>
            <a:lvl1pPr algn="l">
              <a:lnSpc>
                <a:spcPct val="90000"/>
              </a:lnSpc>
              <a:defRPr sz="3600" b="1">
                <a:solidFill>
                  <a:schemeClr val="bg1"/>
                </a:solidFill>
              </a:defRPr>
            </a:lvl1pPr>
          </a:lstStyle>
          <a:p>
            <a:pPr lvl="0"/>
            <a:r>
              <a:rPr lang="en-US" dirty="0"/>
              <a:t>Click to Add Title</a:t>
            </a:r>
          </a:p>
        </p:txBody>
      </p:sp>
      <p:sp>
        <p:nvSpPr>
          <p:cNvPr id="6" name="Picture Placeholder 5">
            <a:extLst>
              <a:ext uri="{FF2B5EF4-FFF2-40B4-BE49-F238E27FC236}">
                <a16:creationId xmlns:a16="http://schemas.microsoft.com/office/drawing/2014/main" id="{661389DC-7A9A-447F-3660-E02AE791D256}"/>
              </a:ext>
            </a:extLst>
          </p:cNvPr>
          <p:cNvSpPr>
            <a:spLocks noGrp="1"/>
          </p:cNvSpPr>
          <p:nvPr>
            <p:ph type="pic" sz="quarter" idx="17" hasCustomPrompt="1"/>
          </p:nvPr>
        </p:nvSpPr>
        <p:spPr>
          <a:xfrm>
            <a:off x="571500" y="1492251"/>
            <a:ext cx="11047476" cy="4762246"/>
          </a:xfrm>
          <a:prstGeom prst="rect">
            <a:avLst/>
          </a:prstGeom>
        </p:spPr>
        <p:txBody>
          <a:bodyPr/>
          <a:lstStyle>
            <a:lvl1pPr marL="0" indent="0">
              <a:buFontTx/>
              <a:buNone/>
              <a:defRPr sz="1600">
                <a:solidFill>
                  <a:schemeClr val="bg1"/>
                </a:solidFill>
              </a:defRPr>
            </a:lvl1pPr>
          </a:lstStyle>
          <a:p>
            <a:r>
              <a:rPr lang="en-US" dirty="0"/>
              <a:t>Click to add picture</a:t>
            </a:r>
          </a:p>
        </p:txBody>
      </p:sp>
    </p:spTree>
    <p:extLst>
      <p:ext uri="{BB962C8B-B14F-4D97-AF65-F5344CB8AC3E}">
        <p14:creationId xmlns:p14="http://schemas.microsoft.com/office/powerpoint/2010/main" val="3079836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Subhead+Bullets+image">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517101F0-36B9-B8C2-5515-80611B20EB9B}"/>
              </a:ext>
            </a:extLst>
          </p:cNvPr>
          <p:cNvSpPr>
            <a:spLocks noGrp="1"/>
          </p:cNvSpPr>
          <p:nvPr>
            <p:ph type="sldNum" sz="quarter" idx="10"/>
          </p:nvPr>
        </p:nvSpPr>
        <p:spPr>
          <a:xfrm>
            <a:off x="11537607" y="6260716"/>
            <a:ext cx="425450" cy="365125"/>
          </a:xfrm>
          <a:prstGeom prst="rect">
            <a:avLst/>
          </a:prstGeom>
        </p:spPr>
        <p:txBody>
          <a:bodyPr/>
          <a:lstStyle/>
          <a:p>
            <a:fld id="{DB326D81-FA05-4CF9-A5BF-87D7041E031A}" type="slidenum">
              <a:rPr lang="zh-TW" altLang="en-US" smtClean="0"/>
              <a:pPr/>
              <a:t>‹#›</a:t>
            </a:fld>
            <a:endParaRPr lang="zh-TW" altLang="en-US" dirty="0"/>
          </a:p>
        </p:txBody>
      </p:sp>
      <p:sp>
        <p:nvSpPr>
          <p:cNvPr id="4" name="Text Placeholder 7">
            <a:extLst>
              <a:ext uri="{FF2B5EF4-FFF2-40B4-BE49-F238E27FC236}">
                <a16:creationId xmlns:a16="http://schemas.microsoft.com/office/drawing/2014/main" id="{DA2A35DC-98A1-B9F5-2C77-407FCF016F86}"/>
              </a:ext>
            </a:extLst>
          </p:cNvPr>
          <p:cNvSpPr>
            <a:spLocks noGrp="1"/>
          </p:cNvSpPr>
          <p:nvPr>
            <p:ph type="body" sz="quarter" idx="15" hasCustomPrompt="1"/>
          </p:nvPr>
        </p:nvSpPr>
        <p:spPr>
          <a:xfrm>
            <a:off x="576072" y="1426464"/>
            <a:ext cx="4894996" cy="411480"/>
          </a:xfrm>
          <a:prstGeom prst="rect">
            <a:avLst/>
          </a:prstGeom>
        </p:spPr>
        <p:txBody>
          <a:bodyPr lIns="0" tIns="0" rIns="0" bIns="0" anchor="ctr">
            <a:noAutofit/>
          </a:bodyPr>
          <a:lstStyle>
            <a:lvl1pPr marL="0" indent="0" algn="l">
              <a:lnSpc>
                <a:spcPct val="100000"/>
              </a:lnSpc>
              <a:spcBef>
                <a:spcPts val="0"/>
              </a:spcBef>
              <a:buFontTx/>
              <a:buNone/>
              <a:defRPr lang="en-US" sz="2200" b="1" dirty="0">
                <a:solidFill>
                  <a:srgbClr val="0C2E82"/>
                </a:solidFill>
              </a:defRPr>
            </a:lvl1pPr>
          </a:lstStyle>
          <a:p>
            <a:pPr lvl="0"/>
            <a:r>
              <a:rPr lang="en-US" dirty="0"/>
              <a:t>Click to Enter Subhead</a:t>
            </a:r>
          </a:p>
        </p:txBody>
      </p:sp>
      <p:sp>
        <p:nvSpPr>
          <p:cNvPr id="5" name="Title Placeholder 1">
            <a:extLst>
              <a:ext uri="{FF2B5EF4-FFF2-40B4-BE49-F238E27FC236}">
                <a16:creationId xmlns:a16="http://schemas.microsoft.com/office/drawing/2014/main" id="{E70FFDCE-E0C7-24FA-2625-5F62BF6CB0AD}"/>
              </a:ext>
            </a:extLst>
          </p:cNvPr>
          <p:cNvSpPr>
            <a:spLocks noGrp="1"/>
          </p:cNvSpPr>
          <p:nvPr>
            <p:ph type="title" hasCustomPrompt="1"/>
          </p:nvPr>
        </p:nvSpPr>
        <p:spPr>
          <a:xfrm>
            <a:off x="576072" y="603504"/>
            <a:ext cx="4894996" cy="693049"/>
          </a:xfrm>
          <a:prstGeom prst="rect">
            <a:avLst/>
          </a:prstGeom>
          <a:noFill/>
        </p:spPr>
        <p:txBody>
          <a:bodyPr lIns="0" tIns="0" rIns="0" bIns="0" anchor="ctr" anchorCtr="0">
            <a:noAutofit/>
          </a:bodyPr>
          <a:lstStyle>
            <a:lvl1pPr algn="l">
              <a:lnSpc>
                <a:spcPct val="90000"/>
              </a:lnSpc>
              <a:defRPr sz="3600" b="1">
                <a:solidFill>
                  <a:schemeClr val="bg1"/>
                </a:solidFill>
              </a:defRPr>
            </a:lvl1pPr>
          </a:lstStyle>
          <a:p>
            <a:pPr lvl="0"/>
            <a:r>
              <a:rPr lang="en-US" dirty="0"/>
              <a:t>Click to Add Title</a:t>
            </a:r>
          </a:p>
        </p:txBody>
      </p:sp>
      <p:sp>
        <p:nvSpPr>
          <p:cNvPr id="6" name="Text Placeholder 4">
            <a:extLst>
              <a:ext uri="{FF2B5EF4-FFF2-40B4-BE49-F238E27FC236}">
                <a16:creationId xmlns:a16="http://schemas.microsoft.com/office/drawing/2014/main" id="{031B7AF5-7AD6-13B0-6A06-E09FF2FA6AD8}"/>
              </a:ext>
            </a:extLst>
          </p:cNvPr>
          <p:cNvSpPr>
            <a:spLocks noGrp="1"/>
          </p:cNvSpPr>
          <p:nvPr>
            <p:ph type="body" sz="quarter" idx="21" hasCustomPrompt="1"/>
          </p:nvPr>
        </p:nvSpPr>
        <p:spPr>
          <a:xfrm>
            <a:off x="576072" y="1967854"/>
            <a:ext cx="4892040" cy="4471045"/>
          </a:xfrm>
          <a:prstGeom prst="rect">
            <a:avLst/>
          </a:prstGeom>
        </p:spPr>
        <p:txBody>
          <a:bodyPr lIns="0" tIns="274320" rIns="0"/>
          <a:lstStyle>
            <a:lvl1pPr marL="274320" indent="-274320">
              <a:lnSpc>
                <a:spcPct val="110000"/>
              </a:lnSpc>
              <a:spcBef>
                <a:spcPts val="600"/>
              </a:spcBef>
              <a:buClr>
                <a:srgbClr val="0C2E82"/>
              </a:buClr>
              <a:buFont typeface="Arial" panose="020B0604020202020204" pitchFamily="34" charset="0"/>
              <a:buChar char="•"/>
              <a:defRPr sz="1600">
                <a:solidFill>
                  <a:schemeClr val="bg1"/>
                </a:solidFill>
              </a:defRPr>
            </a:lvl1pPr>
            <a:lvl2pPr marL="548640" indent="-274320" algn="l">
              <a:lnSpc>
                <a:spcPct val="110000"/>
              </a:lnSpc>
              <a:spcBef>
                <a:spcPts val="600"/>
              </a:spcBef>
              <a:buClr>
                <a:srgbClr val="0C2E82"/>
              </a:buClr>
              <a:buFont typeface="Arial" panose="020B0604020202020204" pitchFamily="34" charset="0"/>
              <a:buChar char="•"/>
              <a:defRPr sz="1600">
                <a:solidFill>
                  <a:schemeClr val="bg1"/>
                </a:solidFill>
                <a:latin typeface="+mn-lt"/>
              </a:defRPr>
            </a:lvl2pPr>
            <a:lvl3pPr marL="850392" indent="-274320" algn="l">
              <a:lnSpc>
                <a:spcPct val="110000"/>
              </a:lnSpc>
              <a:spcBef>
                <a:spcPts val="600"/>
              </a:spcBef>
              <a:buClr>
                <a:srgbClr val="0C2E82"/>
              </a:buClr>
              <a:buFont typeface="Arial" panose="020B0604020202020204" pitchFamily="34" charset="0"/>
              <a:buChar char="•"/>
              <a:defRPr sz="1600">
                <a:solidFill>
                  <a:schemeClr val="bg1"/>
                </a:solidFill>
                <a:latin typeface="+mn-lt"/>
              </a:defRPr>
            </a:lvl3pPr>
            <a:lvl4pPr marL="1143000" indent="-274320" algn="l">
              <a:lnSpc>
                <a:spcPct val="110000"/>
              </a:lnSpc>
              <a:spcBef>
                <a:spcPts val="600"/>
              </a:spcBef>
              <a:buClr>
                <a:srgbClr val="0C2E82"/>
              </a:buClr>
              <a:buFont typeface="Arial" panose="020B0604020202020204" pitchFamily="34" charset="0"/>
              <a:buChar char="•"/>
              <a:defRPr sz="1600">
                <a:solidFill>
                  <a:schemeClr val="bg1"/>
                </a:solidFill>
                <a:latin typeface="+mn-lt"/>
              </a:defRPr>
            </a:lvl4pPr>
            <a:lvl5pPr algn="l">
              <a:defRPr>
                <a:latin typeface="+mn-lt"/>
              </a:defRPr>
            </a:lvl5pPr>
          </a:lstStyle>
          <a:p>
            <a:pPr lvl="0"/>
            <a:r>
              <a:rPr lang="en-US" dirty="0"/>
              <a:t>Click to add primary bullet </a:t>
            </a:r>
          </a:p>
          <a:p>
            <a:pPr lvl="1"/>
            <a:r>
              <a:rPr lang="en-US" dirty="0"/>
              <a:t>Click to add sub-bullet </a:t>
            </a:r>
          </a:p>
          <a:p>
            <a:pPr lvl="2"/>
            <a:r>
              <a:rPr lang="en-US" dirty="0"/>
              <a:t>Click to add sub-bullet </a:t>
            </a:r>
          </a:p>
          <a:p>
            <a:pPr lvl="3"/>
            <a:r>
              <a:rPr lang="en-US" dirty="0"/>
              <a:t>Click to add final sub-bullet </a:t>
            </a:r>
          </a:p>
        </p:txBody>
      </p:sp>
      <p:sp>
        <p:nvSpPr>
          <p:cNvPr id="7" name="Picture Placeholder 5">
            <a:extLst>
              <a:ext uri="{FF2B5EF4-FFF2-40B4-BE49-F238E27FC236}">
                <a16:creationId xmlns:a16="http://schemas.microsoft.com/office/drawing/2014/main" id="{0EA54FD6-2CAA-CDDD-1B96-5DFDF0732C97}"/>
              </a:ext>
            </a:extLst>
          </p:cNvPr>
          <p:cNvSpPr>
            <a:spLocks noGrp="1"/>
          </p:cNvSpPr>
          <p:nvPr>
            <p:ph type="pic" sz="quarter" idx="16"/>
          </p:nvPr>
        </p:nvSpPr>
        <p:spPr>
          <a:xfrm>
            <a:off x="6110288" y="-45720"/>
            <a:ext cx="6144768" cy="6949440"/>
          </a:xfrm>
          <a:prstGeom prst="rect">
            <a:avLst/>
          </a:prstGeom>
          <a:solidFill>
            <a:schemeClr val="tx2"/>
          </a:solidFill>
        </p:spPr>
        <p:txBody>
          <a:bodyPr tIns="0"/>
          <a:lstStyle>
            <a:lvl1pPr marL="0" indent="0" algn="ctr">
              <a:buFontTx/>
              <a:buNone/>
              <a:defRPr sz="2000">
                <a:solidFill>
                  <a:schemeClr val="accent6"/>
                </a:solidFill>
              </a:defRPr>
            </a:lvl1pPr>
          </a:lstStyle>
          <a:p>
            <a:endParaRPr lang="en-US" dirty="0"/>
          </a:p>
          <a:p>
            <a:endParaRPr lang="en-US" dirty="0"/>
          </a:p>
          <a:p>
            <a:r>
              <a:rPr lang="en-US" dirty="0"/>
              <a:t>Click to add picture</a:t>
            </a:r>
          </a:p>
        </p:txBody>
      </p:sp>
    </p:spTree>
    <p:extLst>
      <p:ext uri="{BB962C8B-B14F-4D97-AF65-F5344CB8AC3E}">
        <p14:creationId xmlns:p14="http://schemas.microsoft.com/office/powerpoint/2010/main" val="765108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Subhead+Bullets+image">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2054713-82DF-A193-5EFF-4B4EA2E6EA1E}"/>
              </a:ext>
            </a:extLst>
          </p:cNvPr>
          <p:cNvSpPr>
            <a:spLocks noGrp="1"/>
          </p:cNvSpPr>
          <p:nvPr>
            <p:ph type="sldNum" sz="quarter" idx="10"/>
          </p:nvPr>
        </p:nvSpPr>
        <p:spPr>
          <a:xfrm>
            <a:off x="11537607" y="6260716"/>
            <a:ext cx="425450" cy="365125"/>
          </a:xfrm>
          <a:prstGeom prst="rect">
            <a:avLst/>
          </a:prstGeom>
        </p:spPr>
        <p:txBody>
          <a:bodyPr/>
          <a:lstStyle/>
          <a:p>
            <a:fld id="{DB326D81-FA05-4CF9-A5BF-87D7041E031A}" type="slidenum">
              <a:rPr lang="zh-TW" altLang="en-US" smtClean="0"/>
              <a:pPr/>
              <a:t>‹#›</a:t>
            </a:fld>
            <a:endParaRPr lang="zh-TW" altLang="en-US" dirty="0"/>
          </a:p>
        </p:txBody>
      </p:sp>
      <p:sp>
        <p:nvSpPr>
          <p:cNvPr id="4" name="Picture Placeholder 5">
            <a:extLst>
              <a:ext uri="{FF2B5EF4-FFF2-40B4-BE49-F238E27FC236}">
                <a16:creationId xmlns:a16="http://schemas.microsoft.com/office/drawing/2014/main" id="{0CC4F3E3-36B9-6CF2-5198-54CDF607EF58}"/>
              </a:ext>
            </a:extLst>
          </p:cNvPr>
          <p:cNvSpPr>
            <a:spLocks noGrp="1"/>
          </p:cNvSpPr>
          <p:nvPr>
            <p:ph type="pic" sz="quarter" idx="16"/>
          </p:nvPr>
        </p:nvSpPr>
        <p:spPr>
          <a:xfrm>
            <a:off x="8844000" y="-81026"/>
            <a:ext cx="3348000" cy="6949440"/>
          </a:xfrm>
          <a:prstGeom prst="rect">
            <a:avLst/>
          </a:prstGeom>
          <a:solidFill>
            <a:schemeClr val="tx2"/>
          </a:solidFill>
        </p:spPr>
        <p:txBody>
          <a:bodyPr tIns="0"/>
          <a:lstStyle>
            <a:lvl1pPr marL="0" indent="0" algn="ctr">
              <a:buNone/>
              <a:defRPr sz="1600">
                <a:solidFill>
                  <a:schemeClr val="accent6"/>
                </a:solidFill>
              </a:defRPr>
            </a:lvl1pPr>
          </a:lstStyle>
          <a:p>
            <a:endParaRPr lang="en-US" dirty="0"/>
          </a:p>
          <a:p>
            <a:endParaRPr lang="en-US" dirty="0"/>
          </a:p>
          <a:p>
            <a:r>
              <a:rPr lang="en-US" dirty="0"/>
              <a:t>Click to add picture</a:t>
            </a:r>
          </a:p>
        </p:txBody>
      </p:sp>
      <p:sp>
        <p:nvSpPr>
          <p:cNvPr id="5" name="Text Placeholder 7">
            <a:extLst>
              <a:ext uri="{FF2B5EF4-FFF2-40B4-BE49-F238E27FC236}">
                <a16:creationId xmlns:a16="http://schemas.microsoft.com/office/drawing/2014/main" id="{0CC4AAB4-1E12-7DFD-EE1A-10C5A614145D}"/>
              </a:ext>
            </a:extLst>
          </p:cNvPr>
          <p:cNvSpPr>
            <a:spLocks noGrp="1"/>
          </p:cNvSpPr>
          <p:nvPr>
            <p:ph type="body" sz="quarter" idx="15" hasCustomPrompt="1"/>
          </p:nvPr>
        </p:nvSpPr>
        <p:spPr>
          <a:xfrm>
            <a:off x="576071" y="1426464"/>
            <a:ext cx="8026675" cy="411480"/>
          </a:xfrm>
          <a:prstGeom prst="rect">
            <a:avLst/>
          </a:prstGeom>
        </p:spPr>
        <p:txBody>
          <a:bodyPr lIns="0" tIns="0" rIns="0" bIns="0" anchor="ctr">
            <a:noAutofit/>
          </a:bodyPr>
          <a:lstStyle>
            <a:lvl1pPr marL="0" indent="0" algn="l">
              <a:lnSpc>
                <a:spcPct val="100000"/>
              </a:lnSpc>
              <a:spcBef>
                <a:spcPts val="0"/>
              </a:spcBef>
              <a:buFontTx/>
              <a:buNone/>
              <a:defRPr lang="en-US" sz="2200" b="1" dirty="0">
                <a:solidFill>
                  <a:schemeClr val="tx1"/>
                </a:solidFill>
              </a:defRPr>
            </a:lvl1pPr>
          </a:lstStyle>
          <a:p>
            <a:pPr lvl="0"/>
            <a:r>
              <a:rPr lang="en-US" dirty="0"/>
              <a:t>Click to Enter Subhead</a:t>
            </a:r>
          </a:p>
        </p:txBody>
      </p:sp>
      <p:sp>
        <p:nvSpPr>
          <p:cNvPr id="6" name="Title Placeholder 1">
            <a:extLst>
              <a:ext uri="{FF2B5EF4-FFF2-40B4-BE49-F238E27FC236}">
                <a16:creationId xmlns:a16="http://schemas.microsoft.com/office/drawing/2014/main" id="{324226B8-3E85-6D15-6A91-12294277EB28}"/>
              </a:ext>
            </a:extLst>
          </p:cNvPr>
          <p:cNvSpPr>
            <a:spLocks noGrp="1"/>
          </p:cNvSpPr>
          <p:nvPr>
            <p:ph type="title" hasCustomPrompt="1"/>
          </p:nvPr>
        </p:nvSpPr>
        <p:spPr>
          <a:xfrm>
            <a:off x="576071" y="603504"/>
            <a:ext cx="8026675" cy="693049"/>
          </a:xfrm>
          <a:prstGeom prst="rect">
            <a:avLst/>
          </a:prstGeom>
          <a:noFill/>
        </p:spPr>
        <p:txBody>
          <a:bodyPr lIns="0" tIns="0" rIns="0" bIns="0" anchor="ctr" anchorCtr="0">
            <a:noAutofit/>
          </a:bodyPr>
          <a:lstStyle>
            <a:lvl1pPr algn="l">
              <a:lnSpc>
                <a:spcPct val="90000"/>
              </a:lnSpc>
              <a:defRPr sz="3600" b="1">
                <a:solidFill>
                  <a:schemeClr val="bg1"/>
                </a:solidFill>
              </a:defRPr>
            </a:lvl1pPr>
          </a:lstStyle>
          <a:p>
            <a:pPr lvl="0"/>
            <a:r>
              <a:rPr lang="en-US" dirty="0"/>
              <a:t>Click to Add Title</a:t>
            </a:r>
          </a:p>
        </p:txBody>
      </p:sp>
      <p:sp>
        <p:nvSpPr>
          <p:cNvPr id="7" name="Text Placeholder 4">
            <a:extLst>
              <a:ext uri="{FF2B5EF4-FFF2-40B4-BE49-F238E27FC236}">
                <a16:creationId xmlns:a16="http://schemas.microsoft.com/office/drawing/2014/main" id="{3BCCF7B8-6D0E-FCB1-D195-9EAB21FD422E}"/>
              </a:ext>
            </a:extLst>
          </p:cNvPr>
          <p:cNvSpPr>
            <a:spLocks noGrp="1"/>
          </p:cNvSpPr>
          <p:nvPr>
            <p:ph type="body" sz="quarter" idx="21" hasCustomPrompt="1"/>
          </p:nvPr>
        </p:nvSpPr>
        <p:spPr>
          <a:xfrm>
            <a:off x="576072" y="1967854"/>
            <a:ext cx="8021828" cy="4471045"/>
          </a:xfrm>
          <a:prstGeom prst="rect">
            <a:avLst/>
          </a:prstGeom>
        </p:spPr>
        <p:txBody>
          <a:bodyPr lIns="0" tIns="274320" rIns="0"/>
          <a:lstStyle>
            <a:lvl1pPr marL="274320" indent="-274320">
              <a:lnSpc>
                <a:spcPct val="110000"/>
              </a:lnSpc>
              <a:spcBef>
                <a:spcPts val="600"/>
              </a:spcBef>
              <a:buClr>
                <a:srgbClr val="0C2E82"/>
              </a:buClr>
              <a:buFont typeface="Arial" panose="020B0604020202020204" pitchFamily="34" charset="0"/>
              <a:buChar char="•"/>
              <a:defRPr sz="1600">
                <a:solidFill>
                  <a:schemeClr val="bg1"/>
                </a:solidFill>
              </a:defRPr>
            </a:lvl1pPr>
            <a:lvl2pPr marL="548640" indent="-274320" algn="l">
              <a:lnSpc>
                <a:spcPct val="110000"/>
              </a:lnSpc>
              <a:spcBef>
                <a:spcPts val="600"/>
              </a:spcBef>
              <a:buClr>
                <a:srgbClr val="0C2E82"/>
              </a:buClr>
              <a:buFont typeface="Arial" panose="020B0604020202020204" pitchFamily="34" charset="0"/>
              <a:buChar char="•"/>
              <a:defRPr sz="1600">
                <a:solidFill>
                  <a:schemeClr val="bg1"/>
                </a:solidFill>
                <a:latin typeface="+mn-lt"/>
              </a:defRPr>
            </a:lvl2pPr>
            <a:lvl3pPr marL="850392" indent="-274320" algn="l">
              <a:lnSpc>
                <a:spcPct val="110000"/>
              </a:lnSpc>
              <a:spcBef>
                <a:spcPts val="600"/>
              </a:spcBef>
              <a:buClr>
                <a:srgbClr val="0C2E82"/>
              </a:buClr>
              <a:buFont typeface="Arial" panose="020B0604020202020204" pitchFamily="34" charset="0"/>
              <a:buChar char="•"/>
              <a:defRPr sz="1600">
                <a:solidFill>
                  <a:schemeClr val="bg1"/>
                </a:solidFill>
                <a:latin typeface="+mn-lt"/>
              </a:defRPr>
            </a:lvl3pPr>
            <a:lvl4pPr marL="1143000" indent="-274320" algn="l">
              <a:lnSpc>
                <a:spcPct val="110000"/>
              </a:lnSpc>
              <a:spcBef>
                <a:spcPts val="600"/>
              </a:spcBef>
              <a:buClr>
                <a:srgbClr val="0C2E82"/>
              </a:buClr>
              <a:buFont typeface="Arial" panose="020B0604020202020204" pitchFamily="34" charset="0"/>
              <a:buChar char="•"/>
              <a:defRPr sz="1600">
                <a:solidFill>
                  <a:schemeClr val="bg1"/>
                </a:solidFill>
                <a:latin typeface="+mn-lt"/>
              </a:defRPr>
            </a:lvl4pPr>
            <a:lvl5pPr algn="l">
              <a:defRPr>
                <a:latin typeface="+mn-lt"/>
              </a:defRPr>
            </a:lvl5pPr>
          </a:lstStyle>
          <a:p>
            <a:pPr lvl="0"/>
            <a:r>
              <a:rPr lang="en-US" dirty="0"/>
              <a:t>Click to add primary bullet </a:t>
            </a:r>
          </a:p>
          <a:p>
            <a:pPr lvl="1"/>
            <a:r>
              <a:rPr lang="en-US" dirty="0"/>
              <a:t>Click to add sub-bullet </a:t>
            </a:r>
          </a:p>
          <a:p>
            <a:pPr lvl="2"/>
            <a:r>
              <a:rPr lang="en-US" dirty="0"/>
              <a:t>Click to add sub-bullet </a:t>
            </a:r>
          </a:p>
          <a:p>
            <a:pPr lvl="3"/>
            <a:r>
              <a:rPr lang="en-US" dirty="0"/>
              <a:t>Click to add final sub-bullet </a:t>
            </a:r>
          </a:p>
        </p:txBody>
      </p:sp>
    </p:spTree>
    <p:extLst>
      <p:ext uri="{BB962C8B-B14F-4D97-AF65-F5344CB8AC3E}">
        <p14:creationId xmlns:p14="http://schemas.microsoft.com/office/powerpoint/2010/main" val="391198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Bullets+image">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517101F0-36B9-B8C2-5515-80611B20EB9B}"/>
              </a:ext>
            </a:extLst>
          </p:cNvPr>
          <p:cNvSpPr>
            <a:spLocks noGrp="1"/>
          </p:cNvSpPr>
          <p:nvPr>
            <p:ph type="sldNum" sz="quarter" idx="10"/>
          </p:nvPr>
        </p:nvSpPr>
        <p:spPr>
          <a:xfrm>
            <a:off x="11537607" y="6260716"/>
            <a:ext cx="425450" cy="365125"/>
          </a:xfrm>
          <a:prstGeom prst="rect">
            <a:avLst/>
          </a:prstGeom>
        </p:spPr>
        <p:txBody>
          <a:bodyPr/>
          <a:lstStyle/>
          <a:p>
            <a:fld id="{DB326D81-FA05-4CF9-A5BF-87D7041E031A}" type="slidenum">
              <a:rPr lang="zh-TW" altLang="en-US" smtClean="0"/>
              <a:pPr/>
              <a:t>‹#›</a:t>
            </a:fld>
            <a:endParaRPr lang="zh-TW" altLang="en-US" dirty="0"/>
          </a:p>
        </p:txBody>
      </p:sp>
      <p:sp>
        <p:nvSpPr>
          <p:cNvPr id="5" name="Title Placeholder 1">
            <a:extLst>
              <a:ext uri="{FF2B5EF4-FFF2-40B4-BE49-F238E27FC236}">
                <a16:creationId xmlns:a16="http://schemas.microsoft.com/office/drawing/2014/main" id="{E70FFDCE-E0C7-24FA-2625-5F62BF6CB0AD}"/>
              </a:ext>
            </a:extLst>
          </p:cNvPr>
          <p:cNvSpPr>
            <a:spLocks noGrp="1"/>
          </p:cNvSpPr>
          <p:nvPr>
            <p:ph type="title" hasCustomPrompt="1"/>
          </p:nvPr>
        </p:nvSpPr>
        <p:spPr>
          <a:xfrm>
            <a:off x="576072" y="603504"/>
            <a:ext cx="4894996" cy="693049"/>
          </a:xfrm>
          <a:prstGeom prst="rect">
            <a:avLst/>
          </a:prstGeom>
          <a:noFill/>
        </p:spPr>
        <p:txBody>
          <a:bodyPr lIns="0" tIns="0" rIns="0" bIns="0" anchor="ctr" anchorCtr="0">
            <a:noAutofit/>
          </a:bodyPr>
          <a:lstStyle>
            <a:lvl1pPr algn="l">
              <a:lnSpc>
                <a:spcPct val="90000"/>
              </a:lnSpc>
              <a:defRPr sz="3600" b="1">
                <a:solidFill>
                  <a:schemeClr val="bg1"/>
                </a:solidFill>
              </a:defRPr>
            </a:lvl1pPr>
          </a:lstStyle>
          <a:p>
            <a:pPr lvl="0"/>
            <a:r>
              <a:rPr lang="en-US" dirty="0"/>
              <a:t>Click to Add Title</a:t>
            </a:r>
          </a:p>
        </p:txBody>
      </p:sp>
      <p:sp>
        <p:nvSpPr>
          <p:cNvPr id="6" name="Text Placeholder 4">
            <a:extLst>
              <a:ext uri="{FF2B5EF4-FFF2-40B4-BE49-F238E27FC236}">
                <a16:creationId xmlns:a16="http://schemas.microsoft.com/office/drawing/2014/main" id="{031B7AF5-7AD6-13B0-6A06-E09FF2FA6AD8}"/>
              </a:ext>
            </a:extLst>
          </p:cNvPr>
          <p:cNvSpPr>
            <a:spLocks noGrp="1"/>
          </p:cNvSpPr>
          <p:nvPr>
            <p:ph type="body" sz="quarter" idx="21" hasCustomPrompt="1"/>
          </p:nvPr>
        </p:nvSpPr>
        <p:spPr>
          <a:xfrm>
            <a:off x="576072" y="1466850"/>
            <a:ext cx="4892040" cy="4972049"/>
          </a:xfrm>
          <a:prstGeom prst="rect">
            <a:avLst/>
          </a:prstGeom>
        </p:spPr>
        <p:txBody>
          <a:bodyPr lIns="0" tIns="274320" rIns="0"/>
          <a:lstStyle>
            <a:lvl1pPr marL="274320" indent="-274320">
              <a:lnSpc>
                <a:spcPct val="110000"/>
              </a:lnSpc>
              <a:spcBef>
                <a:spcPts val="600"/>
              </a:spcBef>
              <a:buClr>
                <a:srgbClr val="0C2E82"/>
              </a:buClr>
              <a:buFont typeface="Arial" panose="020B0604020202020204" pitchFamily="34" charset="0"/>
              <a:buChar char="•"/>
              <a:defRPr sz="1600">
                <a:solidFill>
                  <a:schemeClr val="bg1"/>
                </a:solidFill>
              </a:defRPr>
            </a:lvl1pPr>
            <a:lvl2pPr marL="548640" indent="-274320" algn="l">
              <a:lnSpc>
                <a:spcPct val="110000"/>
              </a:lnSpc>
              <a:spcBef>
                <a:spcPts val="600"/>
              </a:spcBef>
              <a:buClr>
                <a:srgbClr val="0C2E82"/>
              </a:buClr>
              <a:buFont typeface="Arial" panose="020B0604020202020204" pitchFamily="34" charset="0"/>
              <a:buChar char="•"/>
              <a:defRPr sz="1600">
                <a:solidFill>
                  <a:schemeClr val="bg1"/>
                </a:solidFill>
                <a:latin typeface="+mn-lt"/>
              </a:defRPr>
            </a:lvl2pPr>
            <a:lvl3pPr marL="850392" indent="-274320" algn="l">
              <a:lnSpc>
                <a:spcPct val="110000"/>
              </a:lnSpc>
              <a:spcBef>
                <a:spcPts val="600"/>
              </a:spcBef>
              <a:buClr>
                <a:srgbClr val="0C2E82"/>
              </a:buClr>
              <a:buFont typeface="Arial" panose="020B0604020202020204" pitchFamily="34" charset="0"/>
              <a:buChar char="•"/>
              <a:defRPr sz="1600">
                <a:solidFill>
                  <a:schemeClr val="bg1"/>
                </a:solidFill>
                <a:latin typeface="+mn-lt"/>
              </a:defRPr>
            </a:lvl3pPr>
            <a:lvl4pPr marL="1143000" indent="-274320" algn="l">
              <a:lnSpc>
                <a:spcPct val="110000"/>
              </a:lnSpc>
              <a:spcBef>
                <a:spcPts val="600"/>
              </a:spcBef>
              <a:buClr>
                <a:srgbClr val="0C2E82"/>
              </a:buClr>
              <a:buFont typeface="Arial" panose="020B0604020202020204" pitchFamily="34" charset="0"/>
              <a:buChar char="•"/>
              <a:defRPr sz="1600">
                <a:solidFill>
                  <a:schemeClr val="bg1"/>
                </a:solidFill>
                <a:latin typeface="+mn-lt"/>
              </a:defRPr>
            </a:lvl4pPr>
            <a:lvl5pPr algn="l">
              <a:defRPr>
                <a:latin typeface="+mn-lt"/>
              </a:defRPr>
            </a:lvl5pPr>
          </a:lstStyle>
          <a:p>
            <a:pPr lvl="0"/>
            <a:r>
              <a:rPr lang="en-US" dirty="0"/>
              <a:t>Click to add primary bullet </a:t>
            </a:r>
          </a:p>
          <a:p>
            <a:pPr lvl="1"/>
            <a:r>
              <a:rPr lang="en-US" dirty="0"/>
              <a:t>Click to add sub-bullet </a:t>
            </a:r>
          </a:p>
          <a:p>
            <a:pPr lvl="2"/>
            <a:r>
              <a:rPr lang="en-US" dirty="0"/>
              <a:t>Click to add sub-bullet </a:t>
            </a:r>
          </a:p>
          <a:p>
            <a:pPr lvl="3"/>
            <a:r>
              <a:rPr lang="en-US" dirty="0"/>
              <a:t>Click to add final sub-bullet </a:t>
            </a:r>
          </a:p>
        </p:txBody>
      </p:sp>
      <p:sp>
        <p:nvSpPr>
          <p:cNvPr id="7" name="Picture Placeholder 5">
            <a:extLst>
              <a:ext uri="{FF2B5EF4-FFF2-40B4-BE49-F238E27FC236}">
                <a16:creationId xmlns:a16="http://schemas.microsoft.com/office/drawing/2014/main" id="{0EA54FD6-2CAA-CDDD-1B96-5DFDF0732C97}"/>
              </a:ext>
            </a:extLst>
          </p:cNvPr>
          <p:cNvSpPr>
            <a:spLocks noGrp="1"/>
          </p:cNvSpPr>
          <p:nvPr>
            <p:ph type="pic" sz="quarter" idx="16"/>
          </p:nvPr>
        </p:nvSpPr>
        <p:spPr>
          <a:xfrm>
            <a:off x="6110288" y="-45720"/>
            <a:ext cx="6144768" cy="6949440"/>
          </a:xfrm>
          <a:prstGeom prst="rect">
            <a:avLst/>
          </a:prstGeom>
          <a:solidFill>
            <a:schemeClr val="tx2"/>
          </a:solidFill>
        </p:spPr>
        <p:txBody>
          <a:bodyPr tIns="0"/>
          <a:lstStyle>
            <a:lvl1pPr marL="0" indent="0" algn="ctr">
              <a:buFontTx/>
              <a:buNone/>
              <a:defRPr sz="1600">
                <a:solidFill>
                  <a:schemeClr val="accent6"/>
                </a:solidFill>
              </a:defRPr>
            </a:lvl1pPr>
          </a:lstStyle>
          <a:p>
            <a:endParaRPr lang="en-US" dirty="0"/>
          </a:p>
          <a:p>
            <a:endParaRPr lang="en-US" dirty="0"/>
          </a:p>
          <a:p>
            <a:r>
              <a:rPr lang="en-US" dirty="0"/>
              <a:t>Click to add picture</a:t>
            </a:r>
          </a:p>
        </p:txBody>
      </p:sp>
    </p:spTree>
    <p:extLst>
      <p:ext uri="{BB962C8B-B14F-4D97-AF65-F5344CB8AC3E}">
        <p14:creationId xmlns:p14="http://schemas.microsoft.com/office/powerpoint/2010/main" val="3762164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Bullets+image">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2054713-82DF-A193-5EFF-4B4EA2E6EA1E}"/>
              </a:ext>
            </a:extLst>
          </p:cNvPr>
          <p:cNvSpPr>
            <a:spLocks noGrp="1"/>
          </p:cNvSpPr>
          <p:nvPr>
            <p:ph type="sldNum" sz="quarter" idx="10"/>
          </p:nvPr>
        </p:nvSpPr>
        <p:spPr>
          <a:xfrm>
            <a:off x="11537607" y="6260716"/>
            <a:ext cx="425450" cy="365125"/>
          </a:xfrm>
          <a:prstGeom prst="rect">
            <a:avLst/>
          </a:prstGeom>
        </p:spPr>
        <p:txBody>
          <a:bodyPr/>
          <a:lstStyle/>
          <a:p>
            <a:fld id="{DB326D81-FA05-4CF9-A5BF-87D7041E031A}" type="slidenum">
              <a:rPr lang="zh-TW" altLang="en-US" smtClean="0"/>
              <a:pPr/>
              <a:t>‹#›</a:t>
            </a:fld>
            <a:endParaRPr lang="zh-TW" altLang="en-US" dirty="0"/>
          </a:p>
        </p:txBody>
      </p:sp>
      <p:sp>
        <p:nvSpPr>
          <p:cNvPr id="4" name="Picture Placeholder 5">
            <a:extLst>
              <a:ext uri="{FF2B5EF4-FFF2-40B4-BE49-F238E27FC236}">
                <a16:creationId xmlns:a16="http://schemas.microsoft.com/office/drawing/2014/main" id="{0CC4F3E3-36B9-6CF2-5198-54CDF607EF58}"/>
              </a:ext>
            </a:extLst>
          </p:cNvPr>
          <p:cNvSpPr>
            <a:spLocks noGrp="1"/>
          </p:cNvSpPr>
          <p:nvPr>
            <p:ph type="pic" sz="quarter" idx="16"/>
          </p:nvPr>
        </p:nvSpPr>
        <p:spPr>
          <a:xfrm>
            <a:off x="8844000" y="-81026"/>
            <a:ext cx="3348000" cy="6949440"/>
          </a:xfrm>
          <a:prstGeom prst="rect">
            <a:avLst/>
          </a:prstGeom>
          <a:solidFill>
            <a:schemeClr val="tx2"/>
          </a:solidFill>
        </p:spPr>
        <p:txBody>
          <a:bodyPr tIns="0"/>
          <a:lstStyle>
            <a:lvl1pPr marL="0" indent="0" algn="ctr">
              <a:buNone/>
              <a:defRPr sz="1600">
                <a:solidFill>
                  <a:schemeClr val="accent6"/>
                </a:solidFill>
              </a:defRPr>
            </a:lvl1pPr>
          </a:lstStyle>
          <a:p>
            <a:endParaRPr lang="en-US" dirty="0"/>
          </a:p>
          <a:p>
            <a:endParaRPr lang="en-US" dirty="0"/>
          </a:p>
          <a:p>
            <a:r>
              <a:rPr lang="en-US" dirty="0"/>
              <a:t>Click to add picture</a:t>
            </a:r>
          </a:p>
        </p:txBody>
      </p:sp>
      <p:sp>
        <p:nvSpPr>
          <p:cNvPr id="6" name="Title Placeholder 1">
            <a:extLst>
              <a:ext uri="{FF2B5EF4-FFF2-40B4-BE49-F238E27FC236}">
                <a16:creationId xmlns:a16="http://schemas.microsoft.com/office/drawing/2014/main" id="{324226B8-3E85-6D15-6A91-12294277EB28}"/>
              </a:ext>
            </a:extLst>
          </p:cNvPr>
          <p:cNvSpPr>
            <a:spLocks noGrp="1"/>
          </p:cNvSpPr>
          <p:nvPr>
            <p:ph type="title" hasCustomPrompt="1"/>
          </p:nvPr>
        </p:nvSpPr>
        <p:spPr>
          <a:xfrm>
            <a:off x="576071" y="603504"/>
            <a:ext cx="8026675" cy="693049"/>
          </a:xfrm>
          <a:prstGeom prst="rect">
            <a:avLst/>
          </a:prstGeom>
          <a:noFill/>
        </p:spPr>
        <p:txBody>
          <a:bodyPr lIns="0" tIns="0" rIns="0" bIns="0" anchor="ctr" anchorCtr="0">
            <a:noAutofit/>
          </a:bodyPr>
          <a:lstStyle>
            <a:lvl1pPr algn="l">
              <a:lnSpc>
                <a:spcPct val="90000"/>
              </a:lnSpc>
              <a:defRPr sz="3600" b="1">
                <a:solidFill>
                  <a:schemeClr val="bg1"/>
                </a:solidFill>
              </a:defRPr>
            </a:lvl1pPr>
          </a:lstStyle>
          <a:p>
            <a:pPr lvl="0"/>
            <a:r>
              <a:rPr lang="en-US" dirty="0"/>
              <a:t>Click to Add Title</a:t>
            </a:r>
          </a:p>
        </p:txBody>
      </p:sp>
      <p:sp>
        <p:nvSpPr>
          <p:cNvPr id="7" name="Text Placeholder 4">
            <a:extLst>
              <a:ext uri="{FF2B5EF4-FFF2-40B4-BE49-F238E27FC236}">
                <a16:creationId xmlns:a16="http://schemas.microsoft.com/office/drawing/2014/main" id="{3BCCF7B8-6D0E-FCB1-D195-9EAB21FD422E}"/>
              </a:ext>
            </a:extLst>
          </p:cNvPr>
          <p:cNvSpPr>
            <a:spLocks noGrp="1"/>
          </p:cNvSpPr>
          <p:nvPr>
            <p:ph type="body" sz="quarter" idx="21" hasCustomPrompt="1"/>
          </p:nvPr>
        </p:nvSpPr>
        <p:spPr>
          <a:xfrm>
            <a:off x="576072" y="1485900"/>
            <a:ext cx="8021828" cy="4952999"/>
          </a:xfrm>
          <a:prstGeom prst="rect">
            <a:avLst/>
          </a:prstGeom>
        </p:spPr>
        <p:txBody>
          <a:bodyPr lIns="0" tIns="274320" rIns="0"/>
          <a:lstStyle>
            <a:lvl1pPr marL="274320" indent="-274320">
              <a:lnSpc>
                <a:spcPct val="110000"/>
              </a:lnSpc>
              <a:spcBef>
                <a:spcPts val="600"/>
              </a:spcBef>
              <a:buClr>
                <a:srgbClr val="0C2E82"/>
              </a:buClr>
              <a:buFont typeface="Arial" panose="020B0604020202020204" pitchFamily="34" charset="0"/>
              <a:buChar char="•"/>
              <a:defRPr sz="1600">
                <a:solidFill>
                  <a:schemeClr val="bg1"/>
                </a:solidFill>
              </a:defRPr>
            </a:lvl1pPr>
            <a:lvl2pPr marL="548640" indent="-274320" algn="l">
              <a:lnSpc>
                <a:spcPct val="110000"/>
              </a:lnSpc>
              <a:spcBef>
                <a:spcPts val="600"/>
              </a:spcBef>
              <a:buClr>
                <a:srgbClr val="0C2E82"/>
              </a:buClr>
              <a:buFont typeface="Arial" panose="020B0604020202020204" pitchFamily="34" charset="0"/>
              <a:buChar char="•"/>
              <a:defRPr sz="1600">
                <a:solidFill>
                  <a:schemeClr val="bg1"/>
                </a:solidFill>
                <a:latin typeface="+mn-lt"/>
              </a:defRPr>
            </a:lvl2pPr>
            <a:lvl3pPr marL="850392" indent="-274320" algn="l">
              <a:lnSpc>
                <a:spcPct val="110000"/>
              </a:lnSpc>
              <a:spcBef>
                <a:spcPts val="600"/>
              </a:spcBef>
              <a:buClr>
                <a:srgbClr val="0C2E82"/>
              </a:buClr>
              <a:buFont typeface="Arial" panose="020B0604020202020204" pitchFamily="34" charset="0"/>
              <a:buChar char="•"/>
              <a:defRPr sz="1600">
                <a:solidFill>
                  <a:schemeClr val="bg1"/>
                </a:solidFill>
                <a:latin typeface="+mn-lt"/>
              </a:defRPr>
            </a:lvl3pPr>
            <a:lvl4pPr marL="1143000" indent="-274320" algn="l">
              <a:lnSpc>
                <a:spcPct val="110000"/>
              </a:lnSpc>
              <a:spcBef>
                <a:spcPts val="600"/>
              </a:spcBef>
              <a:buClr>
                <a:srgbClr val="0C2E82"/>
              </a:buClr>
              <a:buFont typeface="Arial" panose="020B0604020202020204" pitchFamily="34" charset="0"/>
              <a:buChar char="•"/>
              <a:defRPr sz="1600">
                <a:solidFill>
                  <a:schemeClr val="bg1"/>
                </a:solidFill>
                <a:latin typeface="+mn-lt"/>
              </a:defRPr>
            </a:lvl4pPr>
            <a:lvl5pPr algn="l">
              <a:defRPr>
                <a:latin typeface="+mn-lt"/>
              </a:defRPr>
            </a:lvl5pPr>
          </a:lstStyle>
          <a:p>
            <a:pPr lvl="0"/>
            <a:r>
              <a:rPr lang="en-US" dirty="0"/>
              <a:t>Click to add primary bullet </a:t>
            </a:r>
          </a:p>
          <a:p>
            <a:pPr lvl="1"/>
            <a:r>
              <a:rPr lang="en-US" dirty="0"/>
              <a:t>Click to add sub-bullet </a:t>
            </a:r>
          </a:p>
          <a:p>
            <a:pPr lvl="2"/>
            <a:r>
              <a:rPr lang="en-US" dirty="0"/>
              <a:t>Click to add sub-bullet </a:t>
            </a:r>
          </a:p>
          <a:p>
            <a:pPr lvl="3"/>
            <a:r>
              <a:rPr lang="en-US" dirty="0"/>
              <a:t>Click to add final sub-bullet </a:t>
            </a:r>
          </a:p>
        </p:txBody>
      </p:sp>
    </p:spTree>
    <p:extLst>
      <p:ext uri="{BB962C8B-B14F-4D97-AF65-F5344CB8AC3E}">
        <p14:creationId xmlns:p14="http://schemas.microsoft.com/office/powerpoint/2010/main" val="466300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5_標題及物件">
    <p:spTree>
      <p:nvGrpSpPr>
        <p:cNvPr id="1" name=""/>
        <p:cNvGrpSpPr/>
        <p:nvPr/>
      </p:nvGrpSpPr>
      <p:grpSpPr>
        <a:xfrm>
          <a:off x="0" y="0"/>
          <a:ext cx="0" cy="0"/>
          <a:chOff x="0" y="0"/>
          <a:chExt cx="0" cy="0"/>
        </a:xfrm>
      </p:grpSpPr>
      <p:pic>
        <p:nvPicPr>
          <p:cNvPr id="4" name="圖片 3" descr="一張含有 霧, 布 的圖片&#10;&#10;自動產生的描述">
            <a:extLst>
              <a:ext uri="{FF2B5EF4-FFF2-40B4-BE49-F238E27FC236}">
                <a16:creationId xmlns:a16="http://schemas.microsoft.com/office/drawing/2014/main" id="{CB6C6A53-115D-5119-C6CB-8DB5826A02E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03939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7450FD6A-682F-B36B-3574-5F868A80DDC8}"/>
              </a:ext>
            </a:extLst>
          </p:cNvPr>
          <p:cNvSpPr>
            <a:spLocks noGrp="1"/>
          </p:cNvSpPr>
          <p:nvPr>
            <p:ph type="pic" sz="quarter" idx="16" hasCustomPrompt="1"/>
          </p:nvPr>
        </p:nvSpPr>
        <p:spPr>
          <a:xfrm>
            <a:off x="634094" y="550863"/>
            <a:ext cx="7001740" cy="5692775"/>
          </a:xfrm>
          <a:prstGeom prst="rect">
            <a:avLst/>
          </a:prstGeom>
        </p:spPr>
        <p:txBody>
          <a:bodyPr/>
          <a:lstStyle>
            <a:lvl1pPr marL="0" indent="0">
              <a:buFontTx/>
              <a:buNone/>
              <a:defRPr sz="1600">
                <a:solidFill>
                  <a:schemeClr val="bg1"/>
                </a:solidFill>
              </a:defRPr>
            </a:lvl1pPr>
          </a:lstStyle>
          <a:p>
            <a:r>
              <a:rPr lang="en-US" dirty="0"/>
              <a:t>Click to add picture</a:t>
            </a:r>
          </a:p>
        </p:txBody>
      </p:sp>
      <p:sp>
        <p:nvSpPr>
          <p:cNvPr id="5" name="Picture Placeholder 5">
            <a:extLst>
              <a:ext uri="{FF2B5EF4-FFF2-40B4-BE49-F238E27FC236}">
                <a16:creationId xmlns:a16="http://schemas.microsoft.com/office/drawing/2014/main" id="{ED716C0D-2EC5-C50E-58C8-9598C557E4C7}"/>
              </a:ext>
            </a:extLst>
          </p:cNvPr>
          <p:cNvSpPr>
            <a:spLocks noGrp="1"/>
          </p:cNvSpPr>
          <p:nvPr>
            <p:ph type="pic" sz="quarter" idx="17" hasCustomPrompt="1"/>
          </p:nvPr>
        </p:nvSpPr>
        <p:spPr>
          <a:xfrm>
            <a:off x="7944593" y="550862"/>
            <a:ext cx="3610098" cy="2724665"/>
          </a:xfrm>
          <a:prstGeom prst="rect">
            <a:avLst/>
          </a:prstGeom>
        </p:spPr>
        <p:txBody>
          <a:bodyPr/>
          <a:lstStyle>
            <a:lvl1pPr marL="0" indent="0">
              <a:buFontTx/>
              <a:buNone/>
              <a:defRPr sz="1600">
                <a:solidFill>
                  <a:schemeClr val="bg1"/>
                </a:solidFill>
              </a:defRPr>
            </a:lvl1pPr>
          </a:lstStyle>
          <a:p>
            <a:r>
              <a:rPr lang="en-US"/>
              <a:t>Click to add picture</a:t>
            </a:r>
          </a:p>
        </p:txBody>
      </p:sp>
      <p:sp>
        <p:nvSpPr>
          <p:cNvPr id="6" name="Picture Placeholder 5">
            <a:extLst>
              <a:ext uri="{FF2B5EF4-FFF2-40B4-BE49-F238E27FC236}">
                <a16:creationId xmlns:a16="http://schemas.microsoft.com/office/drawing/2014/main" id="{8E629900-94C3-7265-E426-C102BFE441A0}"/>
              </a:ext>
            </a:extLst>
          </p:cNvPr>
          <p:cNvSpPr>
            <a:spLocks noGrp="1"/>
          </p:cNvSpPr>
          <p:nvPr>
            <p:ph type="pic" sz="quarter" idx="18" hasCustomPrompt="1"/>
          </p:nvPr>
        </p:nvSpPr>
        <p:spPr>
          <a:xfrm>
            <a:off x="7944593" y="3518972"/>
            <a:ext cx="3610098" cy="2724666"/>
          </a:xfrm>
          <a:prstGeom prst="rect">
            <a:avLst/>
          </a:prstGeom>
        </p:spPr>
        <p:txBody>
          <a:bodyPr/>
          <a:lstStyle>
            <a:lvl1pPr marL="0" indent="0">
              <a:buFontTx/>
              <a:buNone/>
              <a:defRPr sz="1600">
                <a:solidFill>
                  <a:schemeClr val="bg1"/>
                </a:solidFill>
              </a:defRPr>
            </a:lvl1pPr>
          </a:lstStyle>
          <a:p>
            <a:r>
              <a:rPr lang="en-US"/>
              <a:t>Click to add picture</a:t>
            </a:r>
          </a:p>
        </p:txBody>
      </p:sp>
    </p:spTree>
    <p:extLst>
      <p:ext uri="{BB962C8B-B14F-4D97-AF65-F5344CB8AC3E}">
        <p14:creationId xmlns:p14="http://schemas.microsoft.com/office/powerpoint/2010/main" val="860559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or Quote">
    <p:spTree>
      <p:nvGrpSpPr>
        <p:cNvPr id="1" name=""/>
        <p:cNvGrpSpPr/>
        <p:nvPr/>
      </p:nvGrpSpPr>
      <p:grpSpPr>
        <a:xfrm>
          <a:off x="0" y="0"/>
          <a:ext cx="0" cy="0"/>
          <a:chOff x="0" y="0"/>
          <a:chExt cx="0" cy="0"/>
        </a:xfrm>
      </p:grpSpPr>
      <p:pic>
        <p:nvPicPr>
          <p:cNvPr id="7" name="圖片 6" descr="一張含有 螢幕擷取畫面, Rectangle, 設計 的圖片&#10;&#10;自動產生的描述">
            <a:extLst>
              <a:ext uri="{FF2B5EF4-FFF2-40B4-BE49-F238E27FC236}">
                <a16:creationId xmlns:a16="http://schemas.microsoft.com/office/drawing/2014/main" id="{B11C70F6-56C2-856C-ADF4-D0730AAEFA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12189291" cy="6858000"/>
          </a:xfrm>
          <a:prstGeom prst="rect">
            <a:avLst/>
          </a:prstGeom>
        </p:spPr>
      </p:pic>
      <p:sp>
        <p:nvSpPr>
          <p:cNvPr id="5" name="Text Placeholder 2">
            <a:extLst>
              <a:ext uri="{FF2B5EF4-FFF2-40B4-BE49-F238E27FC236}">
                <a16:creationId xmlns:a16="http://schemas.microsoft.com/office/drawing/2014/main" id="{A09EDF32-838B-69E6-5167-DB82BB19F812}"/>
              </a:ext>
            </a:extLst>
          </p:cNvPr>
          <p:cNvSpPr>
            <a:spLocks noGrp="1"/>
          </p:cNvSpPr>
          <p:nvPr>
            <p:ph type="body" sz="quarter" idx="23" hasCustomPrompt="1"/>
          </p:nvPr>
        </p:nvSpPr>
        <p:spPr>
          <a:xfrm>
            <a:off x="4687538" y="4600574"/>
            <a:ext cx="5561362" cy="320675"/>
          </a:xfrm>
          <a:prstGeom prst="rect">
            <a:avLst/>
          </a:prstGeom>
        </p:spPr>
        <p:txBody>
          <a:bodyPr anchor="ctr"/>
          <a:lstStyle>
            <a:lvl1pPr marL="0" indent="0" algn="r">
              <a:buFontTx/>
              <a:buNone/>
              <a:defRPr sz="1400" cap="all" baseline="0">
                <a:solidFill>
                  <a:schemeClr val="accent2">
                    <a:lumMod val="20000"/>
                    <a:lumOff val="80000"/>
                  </a:schemeClr>
                </a:solidFill>
              </a:defRPr>
            </a:lvl1pPr>
          </a:lstStyle>
          <a:p>
            <a:pPr lvl="0"/>
            <a:r>
              <a:rPr lang="en-US" dirty="0"/>
              <a:t>ATTRIBUTION</a:t>
            </a:r>
          </a:p>
        </p:txBody>
      </p:sp>
      <p:sp>
        <p:nvSpPr>
          <p:cNvPr id="10" name="文字版面配置區 9">
            <a:extLst>
              <a:ext uri="{FF2B5EF4-FFF2-40B4-BE49-F238E27FC236}">
                <a16:creationId xmlns:a16="http://schemas.microsoft.com/office/drawing/2014/main" id="{532CF5A7-B143-D659-D094-6C836FB7F4F6}"/>
              </a:ext>
            </a:extLst>
          </p:cNvPr>
          <p:cNvSpPr>
            <a:spLocks noGrp="1"/>
          </p:cNvSpPr>
          <p:nvPr>
            <p:ph type="body" sz="quarter" idx="24" hasCustomPrompt="1"/>
          </p:nvPr>
        </p:nvSpPr>
        <p:spPr>
          <a:xfrm>
            <a:off x="1787236" y="2715491"/>
            <a:ext cx="8461664" cy="1101436"/>
          </a:xfrm>
          <a:prstGeom prst="rect">
            <a:avLst/>
          </a:prstGeom>
          <a:noFill/>
          <a:ln>
            <a:noFill/>
          </a:ln>
        </p:spPr>
        <p:txBody>
          <a:bodyPr anchor="ctr"/>
          <a:lstStyle>
            <a:lvl1pPr marL="0" indent="0" algn="ctr">
              <a:buFontTx/>
              <a:buNone/>
              <a:defRPr sz="3200" b="1">
                <a:solidFill>
                  <a:schemeClr val="bg2"/>
                </a:solidFill>
                <a:latin typeface="+mj-lt"/>
              </a:defRPr>
            </a:lvl1pPr>
            <a:lvl2pPr marL="457200" indent="0">
              <a:buNone/>
              <a:defRPr sz="3200" b="1">
                <a:solidFill>
                  <a:schemeClr val="bg2"/>
                </a:solidFill>
                <a:latin typeface="+mj-lt"/>
              </a:defRPr>
            </a:lvl2pPr>
            <a:lvl3pPr>
              <a:defRPr sz="3200" b="1">
                <a:solidFill>
                  <a:schemeClr val="bg2"/>
                </a:solidFill>
                <a:latin typeface="+mj-lt"/>
              </a:defRPr>
            </a:lvl3pPr>
            <a:lvl4pPr>
              <a:defRPr sz="3200" b="1">
                <a:solidFill>
                  <a:schemeClr val="bg2"/>
                </a:solidFill>
                <a:latin typeface="+mj-lt"/>
              </a:defRPr>
            </a:lvl4pPr>
            <a:lvl5pPr>
              <a:defRPr sz="3200" b="1">
                <a:solidFill>
                  <a:schemeClr val="bg2"/>
                </a:solidFill>
                <a:latin typeface="+mj-lt"/>
              </a:defRPr>
            </a:lvl5pPr>
          </a:lstStyle>
          <a:p>
            <a:pPr lvl="0"/>
            <a:r>
              <a:rPr lang="en-US" altLang="zh-TW" dirty="0"/>
              <a:t> Click to edit Master title style</a:t>
            </a:r>
          </a:p>
        </p:txBody>
      </p:sp>
    </p:spTree>
    <p:extLst>
      <p:ext uri="{BB962C8B-B14F-4D97-AF65-F5344CB8AC3E}">
        <p14:creationId xmlns:p14="http://schemas.microsoft.com/office/powerpoint/2010/main" val="55951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0BC4F157-E4ED-02A6-07C7-902AB4B70429}"/>
              </a:ext>
            </a:extLst>
          </p:cNvPr>
          <p:cNvSpPr>
            <a:spLocks noGrp="1"/>
          </p:cNvSpPr>
          <p:nvPr>
            <p:ph type="body" sz="quarter" idx="21" hasCustomPrompt="1"/>
          </p:nvPr>
        </p:nvSpPr>
        <p:spPr>
          <a:xfrm>
            <a:off x="6532929" y="1037540"/>
            <a:ext cx="4894996" cy="2542347"/>
          </a:xfrm>
          <a:prstGeom prst="rect">
            <a:avLst/>
          </a:prstGeom>
        </p:spPr>
        <p:txBody>
          <a:bodyPr lIns="182880" tIns="182880"/>
          <a:lstStyle>
            <a:lvl1pPr marL="0" indent="0">
              <a:buClr>
                <a:schemeClr val="bg1"/>
              </a:buClr>
              <a:buFont typeface="Arial" panose="020B0604020202020204" pitchFamily="34" charset="0"/>
              <a:buNone/>
              <a:defRPr sz="1600">
                <a:solidFill>
                  <a:schemeClr val="bg1"/>
                </a:solidFill>
              </a:defRPr>
            </a:lvl1pPr>
            <a:lvl2pPr marL="543505" indent="0" algn="l">
              <a:buClr>
                <a:schemeClr val="bg1"/>
              </a:buClr>
              <a:buFont typeface="Arial" panose="020B0604020202020204" pitchFamily="34" charset="0"/>
              <a:buNone/>
              <a:defRPr>
                <a:latin typeface="+mn-lt"/>
              </a:defRPr>
            </a:lvl2pPr>
            <a:lvl3pPr marL="1087009" indent="0" algn="l">
              <a:buClr>
                <a:schemeClr val="bg1"/>
              </a:buClr>
              <a:buFont typeface="Wingdings" pitchFamily="2" charset="2"/>
              <a:buNone/>
              <a:defRPr>
                <a:latin typeface="+mn-lt"/>
              </a:defRPr>
            </a:lvl3pPr>
            <a:lvl4pPr marL="1630517" indent="0" algn="l">
              <a:buClr>
                <a:schemeClr val="bg1"/>
              </a:buClr>
              <a:buFont typeface="Wingdings" pitchFamily="2" charset="2"/>
              <a:buNone/>
              <a:defRPr>
                <a:solidFill>
                  <a:schemeClr val="bg2"/>
                </a:solidFill>
                <a:latin typeface="+mn-lt"/>
              </a:defRPr>
            </a:lvl4pPr>
            <a:lvl5pPr algn="l">
              <a:defRPr>
                <a:latin typeface="+mn-lt"/>
              </a:defRPr>
            </a:lvl5pPr>
          </a:lstStyle>
          <a:p>
            <a:pPr lvl="0"/>
            <a:r>
              <a:rPr lang="en-US" dirty="0"/>
              <a:t>Click to add body copy </a:t>
            </a:r>
          </a:p>
        </p:txBody>
      </p:sp>
      <p:sp>
        <p:nvSpPr>
          <p:cNvPr id="2" name="Text Placeholder 2">
            <a:extLst>
              <a:ext uri="{FF2B5EF4-FFF2-40B4-BE49-F238E27FC236}">
                <a16:creationId xmlns:a16="http://schemas.microsoft.com/office/drawing/2014/main" id="{CEB6935E-6EF3-1270-5AD0-E15C2CD51C61}"/>
              </a:ext>
            </a:extLst>
          </p:cNvPr>
          <p:cNvSpPr>
            <a:spLocks noGrp="1"/>
          </p:cNvSpPr>
          <p:nvPr>
            <p:ph type="body" sz="quarter" idx="18" hasCustomPrompt="1"/>
          </p:nvPr>
        </p:nvSpPr>
        <p:spPr>
          <a:xfrm>
            <a:off x="1098116" y="1017003"/>
            <a:ext cx="4997884" cy="4823994"/>
          </a:xfrm>
          <a:prstGeom prst="rect">
            <a:avLst/>
          </a:prstGeom>
          <a:solidFill>
            <a:schemeClr val="accent6">
              <a:lumMod val="20000"/>
              <a:lumOff val="80000"/>
            </a:schemeClr>
          </a:solidFill>
          <a:ln w="19050">
            <a:solidFill>
              <a:schemeClr val="tx2"/>
            </a:solidFill>
          </a:ln>
        </p:spPr>
        <p:txBody>
          <a:bodyPr lIns="274320" tIns="274320" rIns="274320" bIns="914400"/>
          <a:lstStyle>
            <a:lvl1pPr marL="0" indent="0" algn="ctr">
              <a:buFontTx/>
              <a:buNone/>
              <a:defRPr sz="12000" b="1">
                <a:solidFill>
                  <a:srgbClr val="3D66AD"/>
                </a:solidFill>
              </a:defRPr>
            </a:lvl1pPr>
          </a:lstStyle>
          <a:p>
            <a:pPr lvl="0"/>
            <a:r>
              <a:rPr lang="en-US" dirty="0"/>
              <a:t>xxx%</a:t>
            </a:r>
          </a:p>
        </p:txBody>
      </p:sp>
      <p:sp>
        <p:nvSpPr>
          <p:cNvPr id="3" name="Text Placeholder 2">
            <a:extLst>
              <a:ext uri="{FF2B5EF4-FFF2-40B4-BE49-F238E27FC236}">
                <a16:creationId xmlns:a16="http://schemas.microsoft.com/office/drawing/2014/main" id="{1B115C64-23E3-5D0E-104C-2BA66A7BA346}"/>
              </a:ext>
            </a:extLst>
          </p:cNvPr>
          <p:cNvSpPr>
            <a:spLocks noGrp="1"/>
          </p:cNvSpPr>
          <p:nvPr>
            <p:ph type="body" sz="quarter" idx="17" hasCustomPrompt="1"/>
          </p:nvPr>
        </p:nvSpPr>
        <p:spPr>
          <a:xfrm>
            <a:off x="1689890" y="3899967"/>
            <a:ext cx="5850778" cy="1398543"/>
          </a:xfrm>
          <a:prstGeom prst="rect">
            <a:avLst/>
          </a:prstGeom>
          <a:gradFill>
            <a:gsLst>
              <a:gs pos="0">
                <a:srgbClr val="3D66AD"/>
              </a:gs>
              <a:gs pos="100000">
                <a:srgbClr val="0E2E82"/>
              </a:gs>
            </a:gsLst>
            <a:lin ang="5400000" scaled="0"/>
          </a:gradFill>
          <a:ln w="19050">
            <a:noFill/>
          </a:ln>
        </p:spPr>
        <p:txBody>
          <a:bodyPr lIns="182880" rIns="182880" anchor="ctr"/>
          <a:lstStyle>
            <a:lvl1pPr marL="0" indent="0">
              <a:buFontTx/>
              <a:buNone/>
              <a:defRPr lang="en-US" sz="2800" b="1" dirty="0">
                <a:solidFill>
                  <a:schemeClr val="bg2"/>
                </a:solidFill>
                <a:latin typeface="+mj-lt"/>
              </a:defRPr>
            </a:lvl1pPr>
          </a:lstStyle>
          <a:p>
            <a:pPr lvl="0" algn="ctr">
              <a:lnSpc>
                <a:spcPct val="110000"/>
              </a:lnSpc>
              <a:spcBef>
                <a:spcPts val="600"/>
              </a:spcBef>
            </a:pPr>
            <a:r>
              <a:rPr lang="en-US" dirty="0"/>
              <a:t>Stat Info Goes Here</a:t>
            </a:r>
          </a:p>
        </p:txBody>
      </p:sp>
    </p:spTree>
    <p:extLst>
      <p:ext uri="{BB962C8B-B14F-4D97-AF65-F5344CB8AC3E}">
        <p14:creationId xmlns:p14="http://schemas.microsoft.com/office/powerpoint/2010/main" val="817170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Subhead+3 icon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3F2356A-8B9B-B861-57D2-D2AB853ACAF3}"/>
              </a:ext>
            </a:extLst>
          </p:cNvPr>
          <p:cNvSpPr>
            <a:spLocks noGrp="1"/>
          </p:cNvSpPr>
          <p:nvPr>
            <p:ph type="pic" sz="quarter" idx="14" hasCustomPrompt="1"/>
          </p:nvPr>
        </p:nvSpPr>
        <p:spPr>
          <a:xfrm>
            <a:off x="9156816" y="2078472"/>
            <a:ext cx="1420053" cy="1420053"/>
          </a:xfrm>
          <a:prstGeom prst="rect">
            <a:avLst/>
          </a:prstGeom>
        </p:spPr>
        <p:txBody>
          <a:bodyPr/>
          <a:lstStyle>
            <a:lvl1pPr marL="0" indent="0" algn="ctr">
              <a:buFontTx/>
              <a:buNone/>
              <a:defRPr sz="1600">
                <a:solidFill>
                  <a:schemeClr val="bg1"/>
                </a:solidFill>
              </a:defRPr>
            </a:lvl1pPr>
          </a:lstStyle>
          <a:p>
            <a:r>
              <a:rPr lang="en-US"/>
              <a:t>Add icon</a:t>
            </a:r>
          </a:p>
        </p:txBody>
      </p:sp>
      <p:sp>
        <p:nvSpPr>
          <p:cNvPr id="5" name="Picture Placeholder 2">
            <a:extLst>
              <a:ext uri="{FF2B5EF4-FFF2-40B4-BE49-F238E27FC236}">
                <a16:creationId xmlns:a16="http://schemas.microsoft.com/office/drawing/2014/main" id="{8612C924-C227-6864-6EF2-97FF80DF96D0}"/>
              </a:ext>
            </a:extLst>
          </p:cNvPr>
          <p:cNvSpPr>
            <a:spLocks noGrp="1"/>
          </p:cNvSpPr>
          <p:nvPr>
            <p:ph type="pic" sz="quarter" idx="15" hasCustomPrompt="1"/>
          </p:nvPr>
        </p:nvSpPr>
        <p:spPr>
          <a:xfrm>
            <a:off x="5385973" y="2078472"/>
            <a:ext cx="1420053" cy="1420053"/>
          </a:xfrm>
          <a:prstGeom prst="rect">
            <a:avLst/>
          </a:prstGeom>
        </p:spPr>
        <p:txBody>
          <a:bodyPr/>
          <a:lstStyle>
            <a:lvl1pPr marL="0" indent="0" algn="ctr">
              <a:buFontTx/>
              <a:buNone/>
              <a:defRPr sz="1600">
                <a:solidFill>
                  <a:schemeClr val="bg1"/>
                </a:solidFill>
              </a:defRPr>
            </a:lvl1pPr>
          </a:lstStyle>
          <a:p>
            <a:r>
              <a:rPr lang="en-US" dirty="0"/>
              <a:t>Add icon</a:t>
            </a:r>
          </a:p>
        </p:txBody>
      </p:sp>
      <p:sp>
        <p:nvSpPr>
          <p:cNvPr id="6" name="Picture Placeholder 2">
            <a:extLst>
              <a:ext uri="{FF2B5EF4-FFF2-40B4-BE49-F238E27FC236}">
                <a16:creationId xmlns:a16="http://schemas.microsoft.com/office/drawing/2014/main" id="{FEFD22A1-0A61-D3D5-4832-72E1C4D5B799}"/>
              </a:ext>
            </a:extLst>
          </p:cNvPr>
          <p:cNvSpPr>
            <a:spLocks noGrp="1"/>
          </p:cNvSpPr>
          <p:nvPr>
            <p:ph type="pic" sz="quarter" idx="16" hasCustomPrompt="1"/>
          </p:nvPr>
        </p:nvSpPr>
        <p:spPr>
          <a:xfrm>
            <a:off x="1715408" y="2078472"/>
            <a:ext cx="1420053" cy="1420053"/>
          </a:xfrm>
          <a:prstGeom prst="rect">
            <a:avLst/>
          </a:prstGeom>
        </p:spPr>
        <p:txBody>
          <a:bodyPr/>
          <a:lstStyle>
            <a:lvl1pPr marL="0" indent="0" algn="ctr">
              <a:buFontTx/>
              <a:buNone/>
              <a:defRPr sz="1600">
                <a:solidFill>
                  <a:schemeClr val="bg1"/>
                </a:solidFill>
              </a:defRPr>
            </a:lvl1pPr>
          </a:lstStyle>
          <a:p>
            <a:r>
              <a:rPr lang="en-US" dirty="0"/>
              <a:t>Add icon</a:t>
            </a:r>
          </a:p>
        </p:txBody>
      </p:sp>
      <p:sp>
        <p:nvSpPr>
          <p:cNvPr id="7" name="Text Placeholder 7">
            <a:extLst>
              <a:ext uri="{FF2B5EF4-FFF2-40B4-BE49-F238E27FC236}">
                <a16:creationId xmlns:a16="http://schemas.microsoft.com/office/drawing/2014/main" id="{59F6D2B1-120F-C7A1-FC9B-BA5817111CEC}"/>
              </a:ext>
            </a:extLst>
          </p:cNvPr>
          <p:cNvSpPr>
            <a:spLocks noGrp="1"/>
          </p:cNvSpPr>
          <p:nvPr>
            <p:ph type="body" sz="quarter" idx="17" hasCustomPrompt="1"/>
          </p:nvPr>
        </p:nvSpPr>
        <p:spPr>
          <a:xfrm>
            <a:off x="571500" y="1426463"/>
            <a:ext cx="11049000" cy="411480"/>
          </a:xfrm>
          <a:prstGeom prst="rect">
            <a:avLst/>
          </a:prstGeom>
        </p:spPr>
        <p:txBody>
          <a:bodyPr lIns="0" tIns="0" rIns="0" bIns="0" anchor="ctr">
            <a:noAutofit/>
          </a:bodyPr>
          <a:lstStyle>
            <a:lvl1pPr marL="0" indent="0" algn="l">
              <a:lnSpc>
                <a:spcPct val="100000"/>
              </a:lnSpc>
              <a:spcBef>
                <a:spcPts val="0"/>
              </a:spcBef>
              <a:buFontTx/>
              <a:buNone/>
              <a:defRPr lang="en-US" sz="2200" b="1" dirty="0">
                <a:solidFill>
                  <a:srgbClr val="0C2E82"/>
                </a:solidFill>
              </a:defRPr>
            </a:lvl1pPr>
          </a:lstStyle>
          <a:p>
            <a:pPr lvl="0"/>
            <a:r>
              <a:rPr lang="en-US" dirty="0"/>
              <a:t>Click to Enter Subhead</a:t>
            </a:r>
          </a:p>
        </p:txBody>
      </p:sp>
      <p:sp>
        <p:nvSpPr>
          <p:cNvPr id="8" name="Title Placeholder 1">
            <a:extLst>
              <a:ext uri="{FF2B5EF4-FFF2-40B4-BE49-F238E27FC236}">
                <a16:creationId xmlns:a16="http://schemas.microsoft.com/office/drawing/2014/main" id="{A4165FFE-33A4-B1FE-F948-4DDA52CF5998}"/>
              </a:ext>
            </a:extLst>
          </p:cNvPr>
          <p:cNvSpPr>
            <a:spLocks noGrp="1"/>
          </p:cNvSpPr>
          <p:nvPr>
            <p:ph type="title" hasCustomPrompt="1"/>
          </p:nvPr>
        </p:nvSpPr>
        <p:spPr>
          <a:xfrm>
            <a:off x="571500" y="603504"/>
            <a:ext cx="11049000" cy="694944"/>
          </a:xfrm>
          <a:prstGeom prst="rect">
            <a:avLst/>
          </a:prstGeom>
          <a:noFill/>
        </p:spPr>
        <p:txBody>
          <a:bodyPr lIns="0" tIns="0" rIns="0" bIns="0" anchor="ctr" anchorCtr="0">
            <a:noAutofit/>
          </a:bodyPr>
          <a:lstStyle>
            <a:lvl1pPr algn="l">
              <a:lnSpc>
                <a:spcPct val="90000"/>
              </a:lnSpc>
              <a:defRPr sz="3600" b="1">
                <a:solidFill>
                  <a:schemeClr val="bg1"/>
                </a:solidFill>
              </a:defRPr>
            </a:lvl1pPr>
          </a:lstStyle>
          <a:p>
            <a:pPr lvl="0"/>
            <a:r>
              <a:rPr lang="en-US" dirty="0"/>
              <a:t>Click to Add Title</a:t>
            </a:r>
          </a:p>
        </p:txBody>
      </p:sp>
      <p:sp>
        <p:nvSpPr>
          <p:cNvPr id="9" name="Text Placeholder 2">
            <a:extLst>
              <a:ext uri="{FF2B5EF4-FFF2-40B4-BE49-F238E27FC236}">
                <a16:creationId xmlns:a16="http://schemas.microsoft.com/office/drawing/2014/main" id="{A8FB1376-0D80-5095-6437-57E55EE53B10}"/>
              </a:ext>
            </a:extLst>
          </p:cNvPr>
          <p:cNvSpPr>
            <a:spLocks noGrp="1"/>
          </p:cNvSpPr>
          <p:nvPr>
            <p:ph type="body" sz="quarter" idx="23" hasCustomPrompt="1"/>
          </p:nvPr>
        </p:nvSpPr>
        <p:spPr>
          <a:xfrm>
            <a:off x="1186940" y="4182189"/>
            <a:ext cx="2476985" cy="2072307"/>
          </a:xfrm>
          <a:prstGeom prst="rect">
            <a:avLst/>
          </a:prstGeom>
        </p:spPr>
        <p:txBody>
          <a:bodyPr lIns="182880" rIns="182880"/>
          <a:lstStyle>
            <a:lvl1pPr marL="0" indent="0" algn="ctr">
              <a:buFontTx/>
              <a:buNone/>
              <a:defRPr sz="1400">
                <a:solidFill>
                  <a:schemeClr val="bg1"/>
                </a:solidFill>
              </a:defRPr>
            </a:lvl1pPr>
          </a:lstStyle>
          <a:p>
            <a:pPr lvl="0"/>
            <a:r>
              <a:rPr lang="en-US" dirty="0"/>
              <a:t>Click to add copy</a:t>
            </a:r>
          </a:p>
        </p:txBody>
      </p:sp>
      <p:sp>
        <p:nvSpPr>
          <p:cNvPr id="10" name="Text Placeholder 2">
            <a:extLst>
              <a:ext uri="{FF2B5EF4-FFF2-40B4-BE49-F238E27FC236}">
                <a16:creationId xmlns:a16="http://schemas.microsoft.com/office/drawing/2014/main" id="{C56BC924-6AFA-5B33-ED01-E1857AEA2A04}"/>
              </a:ext>
            </a:extLst>
          </p:cNvPr>
          <p:cNvSpPr>
            <a:spLocks noGrp="1"/>
          </p:cNvSpPr>
          <p:nvPr>
            <p:ph type="body" sz="quarter" idx="24" hasCustomPrompt="1"/>
          </p:nvPr>
        </p:nvSpPr>
        <p:spPr>
          <a:xfrm>
            <a:off x="1535640" y="3676544"/>
            <a:ext cx="1779587" cy="320675"/>
          </a:xfrm>
          <a:prstGeom prst="rect">
            <a:avLst/>
          </a:prstGeom>
        </p:spPr>
        <p:txBody>
          <a:bodyPr lIns="0" tIns="0" rIns="0" bIns="0" anchor="ctr"/>
          <a:lstStyle>
            <a:lvl1pPr marL="0" indent="0" algn="ctr">
              <a:lnSpc>
                <a:spcPct val="100000"/>
              </a:lnSpc>
              <a:spcBef>
                <a:spcPts val="0"/>
              </a:spcBef>
              <a:buFontTx/>
              <a:buNone/>
              <a:defRPr sz="1600" b="1">
                <a:solidFill>
                  <a:schemeClr val="bg1"/>
                </a:solidFill>
              </a:defRPr>
            </a:lvl1pPr>
          </a:lstStyle>
          <a:p>
            <a:pPr lvl="0"/>
            <a:r>
              <a:rPr lang="en-US" dirty="0"/>
              <a:t>Descriptor</a:t>
            </a:r>
          </a:p>
        </p:txBody>
      </p:sp>
      <p:sp>
        <p:nvSpPr>
          <p:cNvPr id="11" name="Text Placeholder 2">
            <a:extLst>
              <a:ext uri="{FF2B5EF4-FFF2-40B4-BE49-F238E27FC236}">
                <a16:creationId xmlns:a16="http://schemas.microsoft.com/office/drawing/2014/main" id="{E30CD7BB-5BF6-F865-12CE-E333470BEF4A}"/>
              </a:ext>
            </a:extLst>
          </p:cNvPr>
          <p:cNvSpPr>
            <a:spLocks noGrp="1"/>
          </p:cNvSpPr>
          <p:nvPr>
            <p:ph type="body" sz="quarter" idx="25" hasCustomPrompt="1"/>
          </p:nvPr>
        </p:nvSpPr>
        <p:spPr>
          <a:xfrm>
            <a:off x="5214433" y="3683495"/>
            <a:ext cx="1779587" cy="320675"/>
          </a:xfrm>
          <a:prstGeom prst="rect">
            <a:avLst/>
          </a:prstGeom>
        </p:spPr>
        <p:txBody>
          <a:bodyPr lIns="0" tIns="0" rIns="0" bIns="0" anchor="ctr"/>
          <a:lstStyle>
            <a:lvl1pPr marL="0" indent="0" algn="ctr">
              <a:lnSpc>
                <a:spcPct val="100000"/>
              </a:lnSpc>
              <a:spcBef>
                <a:spcPts val="0"/>
              </a:spcBef>
              <a:buFontTx/>
              <a:buNone/>
              <a:defRPr sz="1600" b="1">
                <a:solidFill>
                  <a:schemeClr val="bg1"/>
                </a:solidFill>
              </a:defRPr>
            </a:lvl1pPr>
          </a:lstStyle>
          <a:p>
            <a:pPr lvl="0"/>
            <a:r>
              <a:rPr lang="en-US"/>
              <a:t>Descriptor</a:t>
            </a:r>
          </a:p>
        </p:txBody>
      </p:sp>
      <p:sp>
        <p:nvSpPr>
          <p:cNvPr id="12" name="Text Placeholder 2">
            <a:extLst>
              <a:ext uri="{FF2B5EF4-FFF2-40B4-BE49-F238E27FC236}">
                <a16:creationId xmlns:a16="http://schemas.microsoft.com/office/drawing/2014/main" id="{B5E0CFDB-1D71-49F4-A65C-F6173994027E}"/>
              </a:ext>
            </a:extLst>
          </p:cNvPr>
          <p:cNvSpPr>
            <a:spLocks noGrp="1"/>
          </p:cNvSpPr>
          <p:nvPr>
            <p:ph type="body" sz="quarter" idx="26" hasCustomPrompt="1"/>
          </p:nvPr>
        </p:nvSpPr>
        <p:spPr>
          <a:xfrm>
            <a:off x="8977048" y="3676544"/>
            <a:ext cx="1779587" cy="320675"/>
          </a:xfrm>
          <a:prstGeom prst="rect">
            <a:avLst/>
          </a:prstGeom>
        </p:spPr>
        <p:txBody>
          <a:bodyPr lIns="0" tIns="0" rIns="0" bIns="0" anchor="ctr"/>
          <a:lstStyle>
            <a:lvl1pPr marL="0" indent="0" algn="ctr">
              <a:lnSpc>
                <a:spcPct val="100000"/>
              </a:lnSpc>
              <a:spcBef>
                <a:spcPts val="0"/>
              </a:spcBef>
              <a:buFontTx/>
              <a:buNone/>
              <a:defRPr sz="1600" b="1">
                <a:solidFill>
                  <a:schemeClr val="bg1"/>
                </a:solidFill>
              </a:defRPr>
            </a:lvl1pPr>
          </a:lstStyle>
          <a:p>
            <a:pPr lvl="0"/>
            <a:r>
              <a:rPr lang="en-US"/>
              <a:t>Descriptor</a:t>
            </a:r>
          </a:p>
        </p:txBody>
      </p:sp>
      <p:sp>
        <p:nvSpPr>
          <p:cNvPr id="13" name="Text Placeholder 2">
            <a:extLst>
              <a:ext uri="{FF2B5EF4-FFF2-40B4-BE49-F238E27FC236}">
                <a16:creationId xmlns:a16="http://schemas.microsoft.com/office/drawing/2014/main" id="{959B8379-B089-5C4F-D633-FA43A69C0F2E}"/>
              </a:ext>
            </a:extLst>
          </p:cNvPr>
          <p:cNvSpPr>
            <a:spLocks noGrp="1"/>
          </p:cNvSpPr>
          <p:nvPr>
            <p:ph type="body" sz="quarter" idx="27" hasCustomPrompt="1"/>
          </p:nvPr>
        </p:nvSpPr>
        <p:spPr>
          <a:xfrm>
            <a:off x="4865733" y="4182189"/>
            <a:ext cx="2476985" cy="2072307"/>
          </a:xfrm>
          <a:prstGeom prst="rect">
            <a:avLst/>
          </a:prstGeom>
        </p:spPr>
        <p:txBody>
          <a:bodyPr lIns="182880" rIns="182880"/>
          <a:lstStyle>
            <a:lvl1pPr marL="0" indent="0" algn="ctr">
              <a:buFontTx/>
              <a:buNone/>
              <a:defRPr sz="1400">
                <a:solidFill>
                  <a:schemeClr val="bg1"/>
                </a:solidFill>
              </a:defRPr>
            </a:lvl1pPr>
          </a:lstStyle>
          <a:p>
            <a:pPr lvl="0"/>
            <a:r>
              <a:rPr lang="en-US"/>
              <a:t>Click to add copy</a:t>
            </a:r>
          </a:p>
        </p:txBody>
      </p:sp>
      <p:sp>
        <p:nvSpPr>
          <p:cNvPr id="14" name="Text Placeholder 2">
            <a:extLst>
              <a:ext uri="{FF2B5EF4-FFF2-40B4-BE49-F238E27FC236}">
                <a16:creationId xmlns:a16="http://schemas.microsoft.com/office/drawing/2014/main" id="{665E0DF7-6F3A-2A96-667F-748D3B11F2CE}"/>
              </a:ext>
            </a:extLst>
          </p:cNvPr>
          <p:cNvSpPr>
            <a:spLocks noGrp="1"/>
          </p:cNvSpPr>
          <p:nvPr>
            <p:ph type="body" sz="quarter" idx="28" hasCustomPrompt="1"/>
          </p:nvPr>
        </p:nvSpPr>
        <p:spPr>
          <a:xfrm>
            <a:off x="8628348" y="4182189"/>
            <a:ext cx="2476985" cy="2072307"/>
          </a:xfrm>
          <a:prstGeom prst="rect">
            <a:avLst/>
          </a:prstGeom>
        </p:spPr>
        <p:txBody>
          <a:bodyPr lIns="182880" rIns="182880"/>
          <a:lstStyle>
            <a:lvl1pPr marL="0" indent="0" algn="ctr">
              <a:buFontTx/>
              <a:buNone/>
              <a:defRPr sz="1400">
                <a:solidFill>
                  <a:schemeClr val="bg1"/>
                </a:solidFill>
              </a:defRPr>
            </a:lvl1pPr>
          </a:lstStyle>
          <a:p>
            <a:pPr lvl="0"/>
            <a:r>
              <a:rPr lang="en-US"/>
              <a:t>Click to add copy</a:t>
            </a:r>
          </a:p>
        </p:txBody>
      </p:sp>
    </p:spTree>
    <p:extLst>
      <p:ext uri="{BB962C8B-B14F-4D97-AF65-F5344CB8AC3E}">
        <p14:creationId xmlns:p14="http://schemas.microsoft.com/office/powerpoint/2010/main" val="2126996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3 icon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3F2356A-8B9B-B861-57D2-D2AB853ACAF3}"/>
              </a:ext>
            </a:extLst>
          </p:cNvPr>
          <p:cNvSpPr>
            <a:spLocks noGrp="1"/>
          </p:cNvSpPr>
          <p:nvPr>
            <p:ph type="pic" sz="quarter" idx="14" hasCustomPrompt="1"/>
          </p:nvPr>
        </p:nvSpPr>
        <p:spPr>
          <a:xfrm>
            <a:off x="9156816" y="1602222"/>
            <a:ext cx="1420053" cy="1420053"/>
          </a:xfrm>
          <a:prstGeom prst="rect">
            <a:avLst/>
          </a:prstGeom>
        </p:spPr>
        <p:txBody>
          <a:bodyPr/>
          <a:lstStyle>
            <a:lvl1pPr marL="0" indent="0" algn="ctr">
              <a:buFontTx/>
              <a:buNone/>
              <a:defRPr sz="1600">
                <a:solidFill>
                  <a:schemeClr val="bg1"/>
                </a:solidFill>
              </a:defRPr>
            </a:lvl1pPr>
          </a:lstStyle>
          <a:p>
            <a:r>
              <a:rPr lang="en-US"/>
              <a:t>Add icon</a:t>
            </a:r>
          </a:p>
        </p:txBody>
      </p:sp>
      <p:sp>
        <p:nvSpPr>
          <p:cNvPr id="5" name="Picture Placeholder 2">
            <a:extLst>
              <a:ext uri="{FF2B5EF4-FFF2-40B4-BE49-F238E27FC236}">
                <a16:creationId xmlns:a16="http://schemas.microsoft.com/office/drawing/2014/main" id="{8612C924-C227-6864-6EF2-97FF80DF96D0}"/>
              </a:ext>
            </a:extLst>
          </p:cNvPr>
          <p:cNvSpPr>
            <a:spLocks noGrp="1"/>
          </p:cNvSpPr>
          <p:nvPr>
            <p:ph type="pic" sz="quarter" idx="15" hasCustomPrompt="1"/>
          </p:nvPr>
        </p:nvSpPr>
        <p:spPr>
          <a:xfrm>
            <a:off x="5385973" y="1602222"/>
            <a:ext cx="1420053" cy="1420053"/>
          </a:xfrm>
          <a:prstGeom prst="rect">
            <a:avLst/>
          </a:prstGeom>
        </p:spPr>
        <p:txBody>
          <a:bodyPr/>
          <a:lstStyle>
            <a:lvl1pPr marL="0" indent="0" algn="ctr">
              <a:buFontTx/>
              <a:buNone/>
              <a:defRPr sz="1600">
                <a:solidFill>
                  <a:schemeClr val="bg1"/>
                </a:solidFill>
              </a:defRPr>
            </a:lvl1pPr>
          </a:lstStyle>
          <a:p>
            <a:r>
              <a:rPr lang="en-US" dirty="0"/>
              <a:t>Add icon</a:t>
            </a:r>
          </a:p>
        </p:txBody>
      </p:sp>
      <p:sp>
        <p:nvSpPr>
          <p:cNvPr id="6" name="Picture Placeholder 2">
            <a:extLst>
              <a:ext uri="{FF2B5EF4-FFF2-40B4-BE49-F238E27FC236}">
                <a16:creationId xmlns:a16="http://schemas.microsoft.com/office/drawing/2014/main" id="{FEFD22A1-0A61-D3D5-4832-72E1C4D5B799}"/>
              </a:ext>
            </a:extLst>
          </p:cNvPr>
          <p:cNvSpPr>
            <a:spLocks noGrp="1"/>
          </p:cNvSpPr>
          <p:nvPr>
            <p:ph type="pic" sz="quarter" idx="16" hasCustomPrompt="1"/>
          </p:nvPr>
        </p:nvSpPr>
        <p:spPr>
          <a:xfrm>
            <a:off x="1715408" y="1602222"/>
            <a:ext cx="1420053" cy="1420053"/>
          </a:xfrm>
          <a:prstGeom prst="rect">
            <a:avLst/>
          </a:prstGeom>
        </p:spPr>
        <p:txBody>
          <a:bodyPr/>
          <a:lstStyle>
            <a:lvl1pPr marL="0" indent="0" algn="ctr">
              <a:buFontTx/>
              <a:buNone/>
              <a:defRPr sz="1600">
                <a:solidFill>
                  <a:schemeClr val="bg1"/>
                </a:solidFill>
              </a:defRPr>
            </a:lvl1pPr>
          </a:lstStyle>
          <a:p>
            <a:r>
              <a:rPr lang="en-US" dirty="0"/>
              <a:t>Add icon</a:t>
            </a:r>
          </a:p>
        </p:txBody>
      </p:sp>
      <p:sp>
        <p:nvSpPr>
          <p:cNvPr id="8" name="Title Placeholder 1">
            <a:extLst>
              <a:ext uri="{FF2B5EF4-FFF2-40B4-BE49-F238E27FC236}">
                <a16:creationId xmlns:a16="http://schemas.microsoft.com/office/drawing/2014/main" id="{A4165FFE-33A4-B1FE-F948-4DDA52CF5998}"/>
              </a:ext>
            </a:extLst>
          </p:cNvPr>
          <p:cNvSpPr>
            <a:spLocks noGrp="1"/>
          </p:cNvSpPr>
          <p:nvPr>
            <p:ph type="title" hasCustomPrompt="1"/>
          </p:nvPr>
        </p:nvSpPr>
        <p:spPr>
          <a:xfrm>
            <a:off x="571500" y="603504"/>
            <a:ext cx="11049000" cy="694944"/>
          </a:xfrm>
          <a:prstGeom prst="rect">
            <a:avLst/>
          </a:prstGeom>
          <a:noFill/>
        </p:spPr>
        <p:txBody>
          <a:bodyPr lIns="0" tIns="0" rIns="0" bIns="0" anchor="ctr" anchorCtr="0">
            <a:noAutofit/>
          </a:bodyPr>
          <a:lstStyle>
            <a:lvl1pPr algn="l">
              <a:lnSpc>
                <a:spcPct val="90000"/>
              </a:lnSpc>
              <a:defRPr sz="3600" b="1">
                <a:solidFill>
                  <a:schemeClr val="bg1"/>
                </a:solidFill>
              </a:defRPr>
            </a:lvl1pPr>
          </a:lstStyle>
          <a:p>
            <a:pPr lvl="0"/>
            <a:r>
              <a:rPr lang="en-US" dirty="0"/>
              <a:t>Click to Add Title</a:t>
            </a:r>
          </a:p>
        </p:txBody>
      </p:sp>
      <p:sp>
        <p:nvSpPr>
          <p:cNvPr id="9" name="Text Placeholder 2">
            <a:extLst>
              <a:ext uri="{FF2B5EF4-FFF2-40B4-BE49-F238E27FC236}">
                <a16:creationId xmlns:a16="http://schemas.microsoft.com/office/drawing/2014/main" id="{A8FB1376-0D80-5095-6437-57E55EE53B10}"/>
              </a:ext>
            </a:extLst>
          </p:cNvPr>
          <p:cNvSpPr>
            <a:spLocks noGrp="1"/>
          </p:cNvSpPr>
          <p:nvPr>
            <p:ph type="body" sz="quarter" idx="23" hasCustomPrompt="1"/>
          </p:nvPr>
        </p:nvSpPr>
        <p:spPr>
          <a:xfrm>
            <a:off x="1186940" y="3705939"/>
            <a:ext cx="2476985" cy="2548557"/>
          </a:xfrm>
          <a:prstGeom prst="rect">
            <a:avLst/>
          </a:prstGeom>
        </p:spPr>
        <p:txBody>
          <a:bodyPr lIns="182880" rIns="182880"/>
          <a:lstStyle>
            <a:lvl1pPr marL="0" indent="0" algn="ctr">
              <a:buFontTx/>
              <a:buNone/>
              <a:defRPr sz="1400">
                <a:solidFill>
                  <a:schemeClr val="bg1"/>
                </a:solidFill>
              </a:defRPr>
            </a:lvl1pPr>
          </a:lstStyle>
          <a:p>
            <a:pPr lvl="0"/>
            <a:r>
              <a:rPr lang="en-US" dirty="0"/>
              <a:t>Click to add copy</a:t>
            </a:r>
          </a:p>
        </p:txBody>
      </p:sp>
      <p:sp>
        <p:nvSpPr>
          <p:cNvPr id="10" name="Text Placeholder 2">
            <a:extLst>
              <a:ext uri="{FF2B5EF4-FFF2-40B4-BE49-F238E27FC236}">
                <a16:creationId xmlns:a16="http://schemas.microsoft.com/office/drawing/2014/main" id="{C56BC924-6AFA-5B33-ED01-E1857AEA2A04}"/>
              </a:ext>
            </a:extLst>
          </p:cNvPr>
          <p:cNvSpPr>
            <a:spLocks noGrp="1"/>
          </p:cNvSpPr>
          <p:nvPr>
            <p:ph type="body" sz="quarter" idx="24" hasCustomPrompt="1"/>
          </p:nvPr>
        </p:nvSpPr>
        <p:spPr>
          <a:xfrm>
            <a:off x="1535640" y="3200294"/>
            <a:ext cx="1779587" cy="320675"/>
          </a:xfrm>
          <a:prstGeom prst="rect">
            <a:avLst/>
          </a:prstGeom>
        </p:spPr>
        <p:txBody>
          <a:bodyPr lIns="0" tIns="0" rIns="0" bIns="0" anchor="ctr"/>
          <a:lstStyle>
            <a:lvl1pPr marL="0" indent="0" algn="ctr">
              <a:lnSpc>
                <a:spcPct val="100000"/>
              </a:lnSpc>
              <a:spcBef>
                <a:spcPts val="0"/>
              </a:spcBef>
              <a:buFontTx/>
              <a:buNone/>
              <a:defRPr sz="1600" b="1">
                <a:solidFill>
                  <a:schemeClr val="bg1"/>
                </a:solidFill>
              </a:defRPr>
            </a:lvl1pPr>
          </a:lstStyle>
          <a:p>
            <a:pPr lvl="0"/>
            <a:r>
              <a:rPr lang="en-US" dirty="0"/>
              <a:t>Descriptor</a:t>
            </a:r>
          </a:p>
        </p:txBody>
      </p:sp>
      <p:sp>
        <p:nvSpPr>
          <p:cNvPr id="11" name="Text Placeholder 2">
            <a:extLst>
              <a:ext uri="{FF2B5EF4-FFF2-40B4-BE49-F238E27FC236}">
                <a16:creationId xmlns:a16="http://schemas.microsoft.com/office/drawing/2014/main" id="{E30CD7BB-5BF6-F865-12CE-E333470BEF4A}"/>
              </a:ext>
            </a:extLst>
          </p:cNvPr>
          <p:cNvSpPr>
            <a:spLocks noGrp="1"/>
          </p:cNvSpPr>
          <p:nvPr>
            <p:ph type="body" sz="quarter" idx="25" hasCustomPrompt="1"/>
          </p:nvPr>
        </p:nvSpPr>
        <p:spPr>
          <a:xfrm>
            <a:off x="5214433" y="3207245"/>
            <a:ext cx="1779587" cy="320675"/>
          </a:xfrm>
          <a:prstGeom prst="rect">
            <a:avLst/>
          </a:prstGeom>
        </p:spPr>
        <p:txBody>
          <a:bodyPr lIns="0" tIns="0" rIns="0" bIns="0" anchor="ctr"/>
          <a:lstStyle>
            <a:lvl1pPr marL="0" indent="0" algn="ctr">
              <a:lnSpc>
                <a:spcPct val="100000"/>
              </a:lnSpc>
              <a:spcBef>
                <a:spcPts val="0"/>
              </a:spcBef>
              <a:buFontTx/>
              <a:buNone/>
              <a:defRPr sz="1600" b="1">
                <a:solidFill>
                  <a:schemeClr val="bg1"/>
                </a:solidFill>
              </a:defRPr>
            </a:lvl1pPr>
          </a:lstStyle>
          <a:p>
            <a:pPr lvl="0"/>
            <a:r>
              <a:rPr lang="en-US"/>
              <a:t>Descriptor</a:t>
            </a:r>
          </a:p>
        </p:txBody>
      </p:sp>
      <p:sp>
        <p:nvSpPr>
          <p:cNvPr id="12" name="Text Placeholder 2">
            <a:extLst>
              <a:ext uri="{FF2B5EF4-FFF2-40B4-BE49-F238E27FC236}">
                <a16:creationId xmlns:a16="http://schemas.microsoft.com/office/drawing/2014/main" id="{B5E0CFDB-1D71-49F4-A65C-F6173994027E}"/>
              </a:ext>
            </a:extLst>
          </p:cNvPr>
          <p:cNvSpPr>
            <a:spLocks noGrp="1"/>
          </p:cNvSpPr>
          <p:nvPr>
            <p:ph type="body" sz="quarter" idx="26" hasCustomPrompt="1"/>
          </p:nvPr>
        </p:nvSpPr>
        <p:spPr>
          <a:xfrm>
            <a:off x="8977048" y="3200294"/>
            <a:ext cx="1779587" cy="320675"/>
          </a:xfrm>
          <a:prstGeom prst="rect">
            <a:avLst/>
          </a:prstGeom>
        </p:spPr>
        <p:txBody>
          <a:bodyPr lIns="0" tIns="0" rIns="0" bIns="0" anchor="ctr"/>
          <a:lstStyle>
            <a:lvl1pPr marL="0" indent="0" algn="ctr">
              <a:lnSpc>
                <a:spcPct val="100000"/>
              </a:lnSpc>
              <a:spcBef>
                <a:spcPts val="0"/>
              </a:spcBef>
              <a:buFontTx/>
              <a:buNone/>
              <a:defRPr sz="1600" b="1">
                <a:solidFill>
                  <a:schemeClr val="bg1"/>
                </a:solidFill>
              </a:defRPr>
            </a:lvl1pPr>
          </a:lstStyle>
          <a:p>
            <a:pPr lvl="0"/>
            <a:r>
              <a:rPr lang="en-US"/>
              <a:t>Descriptor</a:t>
            </a:r>
          </a:p>
        </p:txBody>
      </p:sp>
      <p:sp>
        <p:nvSpPr>
          <p:cNvPr id="13" name="Text Placeholder 2">
            <a:extLst>
              <a:ext uri="{FF2B5EF4-FFF2-40B4-BE49-F238E27FC236}">
                <a16:creationId xmlns:a16="http://schemas.microsoft.com/office/drawing/2014/main" id="{959B8379-B089-5C4F-D633-FA43A69C0F2E}"/>
              </a:ext>
            </a:extLst>
          </p:cNvPr>
          <p:cNvSpPr>
            <a:spLocks noGrp="1"/>
          </p:cNvSpPr>
          <p:nvPr>
            <p:ph type="body" sz="quarter" idx="27" hasCustomPrompt="1"/>
          </p:nvPr>
        </p:nvSpPr>
        <p:spPr>
          <a:xfrm>
            <a:off x="4865733" y="3705939"/>
            <a:ext cx="2476985" cy="2548557"/>
          </a:xfrm>
          <a:prstGeom prst="rect">
            <a:avLst/>
          </a:prstGeom>
        </p:spPr>
        <p:txBody>
          <a:bodyPr lIns="182880" rIns="182880"/>
          <a:lstStyle>
            <a:lvl1pPr marL="0" indent="0" algn="ctr">
              <a:buFontTx/>
              <a:buNone/>
              <a:defRPr sz="1400">
                <a:solidFill>
                  <a:schemeClr val="bg1"/>
                </a:solidFill>
              </a:defRPr>
            </a:lvl1pPr>
          </a:lstStyle>
          <a:p>
            <a:pPr lvl="0"/>
            <a:r>
              <a:rPr lang="en-US"/>
              <a:t>Click to add copy</a:t>
            </a:r>
          </a:p>
        </p:txBody>
      </p:sp>
      <p:sp>
        <p:nvSpPr>
          <p:cNvPr id="14" name="Text Placeholder 2">
            <a:extLst>
              <a:ext uri="{FF2B5EF4-FFF2-40B4-BE49-F238E27FC236}">
                <a16:creationId xmlns:a16="http://schemas.microsoft.com/office/drawing/2014/main" id="{665E0DF7-6F3A-2A96-667F-748D3B11F2CE}"/>
              </a:ext>
            </a:extLst>
          </p:cNvPr>
          <p:cNvSpPr>
            <a:spLocks noGrp="1"/>
          </p:cNvSpPr>
          <p:nvPr>
            <p:ph type="body" sz="quarter" idx="28" hasCustomPrompt="1"/>
          </p:nvPr>
        </p:nvSpPr>
        <p:spPr>
          <a:xfrm>
            <a:off x="8628348" y="3705939"/>
            <a:ext cx="2476985" cy="2548557"/>
          </a:xfrm>
          <a:prstGeom prst="rect">
            <a:avLst/>
          </a:prstGeom>
        </p:spPr>
        <p:txBody>
          <a:bodyPr lIns="182880" rIns="182880"/>
          <a:lstStyle>
            <a:lvl1pPr marL="0" indent="0" algn="ctr">
              <a:buFontTx/>
              <a:buNone/>
              <a:defRPr sz="1400">
                <a:solidFill>
                  <a:schemeClr val="bg1"/>
                </a:solidFill>
              </a:defRPr>
            </a:lvl1pPr>
          </a:lstStyle>
          <a:p>
            <a:pPr lvl="0"/>
            <a:r>
              <a:rPr lang="en-US"/>
              <a:t>Click to add copy</a:t>
            </a:r>
          </a:p>
        </p:txBody>
      </p:sp>
    </p:spTree>
    <p:extLst>
      <p:ext uri="{BB962C8B-B14F-4D97-AF65-F5344CB8AC3E}">
        <p14:creationId xmlns:p14="http://schemas.microsoft.com/office/powerpoint/2010/main" val="2701542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Subhead+3 ic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C677454-BD96-F9C3-FCA0-FFFCE3A4AF47}"/>
              </a:ext>
            </a:extLst>
          </p:cNvPr>
          <p:cNvSpPr>
            <a:spLocks noGrp="1"/>
          </p:cNvSpPr>
          <p:nvPr>
            <p:ph type="body" sz="quarter" idx="17" hasCustomPrompt="1"/>
          </p:nvPr>
        </p:nvSpPr>
        <p:spPr>
          <a:xfrm>
            <a:off x="573024" y="1426463"/>
            <a:ext cx="11045952" cy="411480"/>
          </a:xfrm>
          <a:prstGeom prst="rect">
            <a:avLst/>
          </a:prstGeom>
        </p:spPr>
        <p:txBody>
          <a:bodyPr lIns="0" tIns="0" rIns="0" bIns="0" anchor="ctr">
            <a:noAutofit/>
          </a:bodyPr>
          <a:lstStyle>
            <a:lvl1pPr marL="0" indent="0" algn="l">
              <a:lnSpc>
                <a:spcPct val="100000"/>
              </a:lnSpc>
              <a:spcBef>
                <a:spcPts val="0"/>
              </a:spcBef>
              <a:buFontTx/>
              <a:buNone/>
              <a:defRPr lang="en-US" sz="2200" b="1" dirty="0">
                <a:solidFill>
                  <a:srgbClr val="0C2E82"/>
                </a:solidFill>
              </a:defRPr>
            </a:lvl1pPr>
          </a:lstStyle>
          <a:p>
            <a:pPr lvl="0"/>
            <a:r>
              <a:rPr lang="en-US" dirty="0"/>
              <a:t>Click to Enter Subhead</a:t>
            </a:r>
          </a:p>
        </p:txBody>
      </p:sp>
      <p:sp>
        <p:nvSpPr>
          <p:cNvPr id="9" name="Title Placeholder 1">
            <a:extLst>
              <a:ext uri="{FF2B5EF4-FFF2-40B4-BE49-F238E27FC236}">
                <a16:creationId xmlns:a16="http://schemas.microsoft.com/office/drawing/2014/main" id="{8690F724-6A4F-D68F-7165-1D62C66DEDB6}"/>
              </a:ext>
            </a:extLst>
          </p:cNvPr>
          <p:cNvSpPr>
            <a:spLocks noGrp="1"/>
          </p:cNvSpPr>
          <p:nvPr>
            <p:ph type="title" hasCustomPrompt="1"/>
          </p:nvPr>
        </p:nvSpPr>
        <p:spPr>
          <a:xfrm>
            <a:off x="573024" y="603504"/>
            <a:ext cx="11045952" cy="694944"/>
          </a:xfrm>
          <a:prstGeom prst="rect">
            <a:avLst/>
          </a:prstGeom>
          <a:noFill/>
        </p:spPr>
        <p:txBody>
          <a:bodyPr lIns="0" tIns="0" rIns="0" bIns="0" anchor="ctr" anchorCtr="0">
            <a:noAutofit/>
          </a:bodyPr>
          <a:lstStyle>
            <a:lvl1pPr algn="l">
              <a:lnSpc>
                <a:spcPct val="90000"/>
              </a:lnSpc>
              <a:defRPr lang="en-US" sz="3600" b="1" kern="1200" dirty="0">
                <a:solidFill>
                  <a:schemeClr val="bg1"/>
                </a:solidFill>
                <a:latin typeface="+mj-lt"/>
                <a:ea typeface="+mj-ea"/>
                <a:cs typeface="Open Sans"/>
              </a:defRPr>
            </a:lvl1pPr>
          </a:lstStyle>
          <a:p>
            <a:pPr lvl="0" algn="l" defTabSz="543505" rtl="0" eaLnBrk="1" latinLnBrk="0" hangingPunct="1">
              <a:lnSpc>
                <a:spcPct val="90000"/>
              </a:lnSpc>
              <a:spcBef>
                <a:spcPct val="0"/>
              </a:spcBef>
              <a:buNone/>
            </a:pPr>
            <a:r>
              <a:rPr lang="en-US" dirty="0"/>
              <a:t>Click to Add Title</a:t>
            </a:r>
          </a:p>
        </p:txBody>
      </p:sp>
      <p:sp>
        <p:nvSpPr>
          <p:cNvPr id="2" name="Text Placeholder 2">
            <a:extLst>
              <a:ext uri="{FF2B5EF4-FFF2-40B4-BE49-F238E27FC236}">
                <a16:creationId xmlns:a16="http://schemas.microsoft.com/office/drawing/2014/main" id="{64BE5DC9-9A30-838A-BB91-75C348601E70}"/>
              </a:ext>
            </a:extLst>
          </p:cNvPr>
          <p:cNvSpPr>
            <a:spLocks noGrp="1"/>
          </p:cNvSpPr>
          <p:nvPr>
            <p:ph type="body" sz="quarter" idx="35" hasCustomPrompt="1"/>
          </p:nvPr>
        </p:nvSpPr>
        <p:spPr>
          <a:xfrm>
            <a:off x="8183350" y="1965958"/>
            <a:ext cx="3435626" cy="4280605"/>
          </a:xfrm>
          <a:prstGeom prst="rect">
            <a:avLst/>
          </a:prstGeom>
          <a:gradFill>
            <a:gsLst>
              <a:gs pos="0">
                <a:srgbClr val="3D66AD"/>
              </a:gs>
              <a:gs pos="100000">
                <a:srgbClr val="0E2E82"/>
              </a:gs>
            </a:gsLst>
            <a:lin ang="5400000" scaled="0"/>
          </a:gradFill>
          <a:ln w="19050">
            <a:noFill/>
          </a:ln>
        </p:spPr>
        <p:txBody>
          <a:bodyPr tIns="2560320" rIns="0"/>
          <a:lstStyle>
            <a:lvl1pPr marL="0" indent="0" algn="ctr">
              <a:buFontTx/>
              <a:buNone/>
              <a:defRPr sz="1400">
                <a:solidFill>
                  <a:schemeClr val="bg2"/>
                </a:solidFill>
              </a:defRPr>
            </a:lvl1pPr>
          </a:lstStyle>
          <a:p>
            <a:pPr lvl="0"/>
            <a:r>
              <a:rPr lang="en-US" dirty="0"/>
              <a:t>Click to add copy</a:t>
            </a:r>
          </a:p>
        </p:txBody>
      </p:sp>
      <p:sp>
        <p:nvSpPr>
          <p:cNvPr id="3" name="Text Placeholder 2">
            <a:extLst>
              <a:ext uri="{FF2B5EF4-FFF2-40B4-BE49-F238E27FC236}">
                <a16:creationId xmlns:a16="http://schemas.microsoft.com/office/drawing/2014/main" id="{573BB824-D57D-B759-F348-7239903C1AC9}"/>
              </a:ext>
            </a:extLst>
          </p:cNvPr>
          <p:cNvSpPr>
            <a:spLocks noGrp="1"/>
          </p:cNvSpPr>
          <p:nvPr>
            <p:ph type="body" sz="quarter" idx="34" hasCustomPrompt="1"/>
          </p:nvPr>
        </p:nvSpPr>
        <p:spPr>
          <a:xfrm>
            <a:off x="4378187" y="1965958"/>
            <a:ext cx="3435626" cy="4280605"/>
          </a:xfrm>
          <a:prstGeom prst="rect">
            <a:avLst/>
          </a:prstGeom>
          <a:gradFill>
            <a:gsLst>
              <a:gs pos="0">
                <a:srgbClr val="3D66AD"/>
              </a:gs>
              <a:gs pos="100000">
                <a:srgbClr val="0E2E82"/>
              </a:gs>
            </a:gsLst>
            <a:lin ang="5400000" scaled="0"/>
          </a:gradFill>
          <a:ln w="19050">
            <a:noFill/>
          </a:ln>
        </p:spPr>
        <p:txBody>
          <a:bodyPr tIns="2560320" rIns="0"/>
          <a:lstStyle>
            <a:lvl1pPr marL="0" indent="0" algn="ctr">
              <a:buFontTx/>
              <a:buNone/>
              <a:defRPr sz="1400">
                <a:solidFill>
                  <a:schemeClr val="bg2"/>
                </a:solidFill>
              </a:defRPr>
            </a:lvl1pPr>
          </a:lstStyle>
          <a:p>
            <a:pPr lvl="0"/>
            <a:r>
              <a:rPr lang="en-US" dirty="0"/>
              <a:t>Click to add copy</a:t>
            </a:r>
          </a:p>
        </p:txBody>
      </p:sp>
      <p:sp>
        <p:nvSpPr>
          <p:cNvPr id="15" name="Text Placeholder 2">
            <a:extLst>
              <a:ext uri="{FF2B5EF4-FFF2-40B4-BE49-F238E27FC236}">
                <a16:creationId xmlns:a16="http://schemas.microsoft.com/office/drawing/2014/main" id="{AC7EB352-ED91-92C1-4068-E39C315540A6}"/>
              </a:ext>
            </a:extLst>
          </p:cNvPr>
          <p:cNvSpPr>
            <a:spLocks noGrp="1"/>
          </p:cNvSpPr>
          <p:nvPr>
            <p:ph type="body" sz="quarter" idx="31" hasCustomPrompt="1"/>
          </p:nvPr>
        </p:nvSpPr>
        <p:spPr>
          <a:xfrm>
            <a:off x="573024" y="1965958"/>
            <a:ext cx="3435626" cy="4280605"/>
          </a:xfrm>
          <a:prstGeom prst="rect">
            <a:avLst/>
          </a:prstGeom>
          <a:gradFill>
            <a:gsLst>
              <a:gs pos="0">
                <a:srgbClr val="3D66AD"/>
              </a:gs>
              <a:gs pos="100000">
                <a:srgbClr val="0E2E82"/>
              </a:gs>
            </a:gsLst>
            <a:lin ang="5400000" scaled="0"/>
          </a:gradFill>
          <a:ln w="19050">
            <a:noFill/>
          </a:ln>
        </p:spPr>
        <p:txBody>
          <a:bodyPr tIns="2560320" rIns="0"/>
          <a:lstStyle>
            <a:lvl1pPr marL="0" indent="0" algn="ctr">
              <a:buFontTx/>
              <a:buNone/>
              <a:defRPr sz="1400">
                <a:solidFill>
                  <a:schemeClr val="bg2"/>
                </a:solidFill>
              </a:defRPr>
            </a:lvl1pPr>
          </a:lstStyle>
          <a:p>
            <a:pPr lvl="0"/>
            <a:r>
              <a:rPr lang="en-US" dirty="0"/>
              <a:t>Click to add copy</a:t>
            </a:r>
          </a:p>
        </p:txBody>
      </p:sp>
      <p:sp>
        <p:nvSpPr>
          <p:cNvPr id="16" name="Picture Placeholder 2">
            <a:extLst>
              <a:ext uri="{FF2B5EF4-FFF2-40B4-BE49-F238E27FC236}">
                <a16:creationId xmlns:a16="http://schemas.microsoft.com/office/drawing/2014/main" id="{F85D9A7F-F473-589A-2CED-0B03659A489C}"/>
              </a:ext>
            </a:extLst>
          </p:cNvPr>
          <p:cNvSpPr>
            <a:spLocks noGrp="1"/>
          </p:cNvSpPr>
          <p:nvPr>
            <p:ph type="pic" sz="quarter" idx="16" hasCustomPrompt="1"/>
          </p:nvPr>
        </p:nvSpPr>
        <p:spPr>
          <a:xfrm>
            <a:off x="1580810" y="2206916"/>
            <a:ext cx="1420053" cy="1420053"/>
          </a:xfrm>
          <a:prstGeom prst="rect">
            <a:avLst/>
          </a:prstGeom>
        </p:spPr>
        <p:txBody>
          <a:bodyPr/>
          <a:lstStyle>
            <a:lvl1pPr marL="0" indent="0" algn="ctr">
              <a:buFontTx/>
              <a:buNone/>
              <a:defRPr sz="1600">
                <a:solidFill>
                  <a:schemeClr val="bg2"/>
                </a:solidFill>
              </a:defRPr>
            </a:lvl1pPr>
          </a:lstStyle>
          <a:p>
            <a:r>
              <a:rPr lang="en-US" dirty="0"/>
              <a:t>Add icon</a:t>
            </a:r>
          </a:p>
        </p:txBody>
      </p:sp>
      <p:sp>
        <p:nvSpPr>
          <p:cNvPr id="17" name="Text Placeholder 2">
            <a:extLst>
              <a:ext uri="{FF2B5EF4-FFF2-40B4-BE49-F238E27FC236}">
                <a16:creationId xmlns:a16="http://schemas.microsoft.com/office/drawing/2014/main" id="{34D0FAAA-A349-E47A-7721-E2B17D2921C6}"/>
              </a:ext>
            </a:extLst>
          </p:cNvPr>
          <p:cNvSpPr>
            <a:spLocks noGrp="1"/>
          </p:cNvSpPr>
          <p:nvPr>
            <p:ph type="body" sz="quarter" idx="24" hasCustomPrompt="1"/>
          </p:nvPr>
        </p:nvSpPr>
        <p:spPr>
          <a:xfrm>
            <a:off x="828536" y="3867927"/>
            <a:ext cx="2924600" cy="320675"/>
          </a:xfrm>
          <a:prstGeom prst="rect">
            <a:avLst/>
          </a:prstGeom>
        </p:spPr>
        <p:txBody>
          <a:bodyPr lIns="0" tIns="0" rIns="0" bIns="0" anchor="ctr"/>
          <a:lstStyle>
            <a:lvl1pPr marL="0" indent="0" algn="ctr">
              <a:lnSpc>
                <a:spcPct val="100000"/>
              </a:lnSpc>
              <a:spcBef>
                <a:spcPts val="0"/>
              </a:spcBef>
              <a:buFontTx/>
              <a:buNone/>
              <a:defRPr sz="1800" b="1">
                <a:solidFill>
                  <a:schemeClr val="bg2"/>
                </a:solidFill>
              </a:defRPr>
            </a:lvl1pPr>
          </a:lstStyle>
          <a:p>
            <a:pPr lvl="0"/>
            <a:r>
              <a:rPr lang="en-US" dirty="0"/>
              <a:t>Descriptor</a:t>
            </a:r>
          </a:p>
        </p:txBody>
      </p:sp>
      <p:sp>
        <p:nvSpPr>
          <p:cNvPr id="18" name="Picture Placeholder 2">
            <a:extLst>
              <a:ext uri="{FF2B5EF4-FFF2-40B4-BE49-F238E27FC236}">
                <a16:creationId xmlns:a16="http://schemas.microsoft.com/office/drawing/2014/main" id="{6A7FA3A7-5835-87C1-53E0-4B61F078E989}"/>
              </a:ext>
            </a:extLst>
          </p:cNvPr>
          <p:cNvSpPr>
            <a:spLocks noGrp="1"/>
          </p:cNvSpPr>
          <p:nvPr>
            <p:ph type="pic" sz="quarter" idx="25" hasCustomPrompt="1"/>
          </p:nvPr>
        </p:nvSpPr>
        <p:spPr>
          <a:xfrm>
            <a:off x="5443077" y="2206916"/>
            <a:ext cx="1420053" cy="1420053"/>
          </a:xfrm>
          <a:prstGeom prst="rect">
            <a:avLst/>
          </a:prstGeom>
        </p:spPr>
        <p:txBody>
          <a:bodyPr/>
          <a:lstStyle>
            <a:lvl1pPr marL="0" indent="0" algn="ctr">
              <a:buFontTx/>
              <a:buNone/>
              <a:defRPr sz="1600">
                <a:solidFill>
                  <a:schemeClr val="bg2"/>
                </a:solidFill>
              </a:defRPr>
            </a:lvl1pPr>
          </a:lstStyle>
          <a:p>
            <a:r>
              <a:rPr lang="en-US" dirty="0"/>
              <a:t>Add icon</a:t>
            </a:r>
          </a:p>
        </p:txBody>
      </p:sp>
      <p:sp>
        <p:nvSpPr>
          <p:cNvPr id="19" name="Text Placeholder 2">
            <a:extLst>
              <a:ext uri="{FF2B5EF4-FFF2-40B4-BE49-F238E27FC236}">
                <a16:creationId xmlns:a16="http://schemas.microsoft.com/office/drawing/2014/main" id="{998710FA-B05F-75E6-FE16-96E6A42E3F6E}"/>
              </a:ext>
            </a:extLst>
          </p:cNvPr>
          <p:cNvSpPr>
            <a:spLocks noGrp="1"/>
          </p:cNvSpPr>
          <p:nvPr>
            <p:ph type="body" sz="quarter" idx="27" hasCustomPrompt="1"/>
          </p:nvPr>
        </p:nvSpPr>
        <p:spPr>
          <a:xfrm>
            <a:off x="4633700" y="3867927"/>
            <a:ext cx="2924600" cy="320675"/>
          </a:xfrm>
          <a:prstGeom prst="rect">
            <a:avLst/>
          </a:prstGeom>
        </p:spPr>
        <p:txBody>
          <a:bodyPr lIns="0" tIns="0" rIns="0" bIns="0" anchor="ctr"/>
          <a:lstStyle>
            <a:lvl1pPr marL="0" indent="0" algn="ctr">
              <a:lnSpc>
                <a:spcPct val="100000"/>
              </a:lnSpc>
              <a:spcBef>
                <a:spcPts val="0"/>
              </a:spcBef>
              <a:buFontTx/>
              <a:buNone/>
              <a:defRPr sz="1800" b="1">
                <a:solidFill>
                  <a:schemeClr val="bg2"/>
                </a:solidFill>
              </a:defRPr>
            </a:lvl1pPr>
          </a:lstStyle>
          <a:p>
            <a:pPr lvl="0"/>
            <a:r>
              <a:rPr lang="en-US" dirty="0"/>
              <a:t>Descriptor</a:t>
            </a:r>
          </a:p>
        </p:txBody>
      </p:sp>
      <p:sp>
        <p:nvSpPr>
          <p:cNvPr id="20" name="Picture Placeholder 2">
            <a:extLst>
              <a:ext uri="{FF2B5EF4-FFF2-40B4-BE49-F238E27FC236}">
                <a16:creationId xmlns:a16="http://schemas.microsoft.com/office/drawing/2014/main" id="{5726050E-01BE-5C21-D6CC-47EC697F0B23}"/>
              </a:ext>
            </a:extLst>
          </p:cNvPr>
          <p:cNvSpPr>
            <a:spLocks noGrp="1"/>
          </p:cNvSpPr>
          <p:nvPr>
            <p:ph type="pic" sz="quarter" idx="28" hasCustomPrompt="1"/>
          </p:nvPr>
        </p:nvSpPr>
        <p:spPr>
          <a:xfrm>
            <a:off x="9252153" y="2206916"/>
            <a:ext cx="1420053" cy="1420053"/>
          </a:xfrm>
          <a:prstGeom prst="rect">
            <a:avLst/>
          </a:prstGeom>
        </p:spPr>
        <p:txBody>
          <a:bodyPr/>
          <a:lstStyle>
            <a:lvl1pPr marL="0" indent="0" algn="ctr">
              <a:buFontTx/>
              <a:buNone/>
              <a:defRPr sz="1600">
                <a:solidFill>
                  <a:schemeClr val="bg2"/>
                </a:solidFill>
              </a:defRPr>
            </a:lvl1pPr>
          </a:lstStyle>
          <a:p>
            <a:r>
              <a:rPr lang="en-US"/>
              <a:t>Add icon</a:t>
            </a:r>
          </a:p>
        </p:txBody>
      </p:sp>
      <p:sp>
        <p:nvSpPr>
          <p:cNvPr id="21" name="Text Placeholder 2">
            <a:extLst>
              <a:ext uri="{FF2B5EF4-FFF2-40B4-BE49-F238E27FC236}">
                <a16:creationId xmlns:a16="http://schemas.microsoft.com/office/drawing/2014/main" id="{13A0267D-2647-0FD9-88C6-6565F08F72FB}"/>
              </a:ext>
            </a:extLst>
          </p:cNvPr>
          <p:cNvSpPr>
            <a:spLocks noGrp="1"/>
          </p:cNvSpPr>
          <p:nvPr>
            <p:ph type="body" sz="quarter" idx="30" hasCustomPrompt="1"/>
          </p:nvPr>
        </p:nvSpPr>
        <p:spPr>
          <a:xfrm>
            <a:off x="8438863" y="3867927"/>
            <a:ext cx="2924600" cy="320675"/>
          </a:xfrm>
          <a:prstGeom prst="rect">
            <a:avLst/>
          </a:prstGeom>
        </p:spPr>
        <p:txBody>
          <a:bodyPr lIns="0" tIns="0" rIns="0" bIns="0" anchor="ctr"/>
          <a:lstStyle>
            <a:lvl1pPr marL="0" indent="0" algn="ctr">
              <a:lnSpc>
                <a:spcPct val="100000"/>
              </a:lnSpc>
              <a:spcBef>
                <a:spcPts val="0"/>
              </a:spcBef>
              <a:buFontTx/>
              <a:buNone/>
              <a:defRPr sz="1800" b="1">
                <a:solidFill>
                  <a:schemeClr val="bg2"/>
                </a:solidFill>
              </a:defRPr>
            </a:lvl1pPr>
          </a:lstStyle>
          <a:p>
            <a:pPr lvl="0"/>
            <a:r>
              <a:rPr lang="en-US"/>
              <a:t>Descriptor</a:t>
            </a:r>
          </a:p>
        </p:txBody>
      </p:sp>
    </p:spTree>
    <p:extLst>
      <p:ext uri="{BB962C8B-B14F-4D97-AF65-F5344CB8AC3E}">
        <p14:creationId xmlns:p14="http://schemas.microsoft.com/office/powerpoint/2010/main" val="901167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3 icons">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8690F724-6A4F-D68F-7165-1D62C66DEDB6}"/>
              </a:ext>
            </a:extLst>
          </p:cNvPr>
          <p:cNvSpPr>
            <a:spLocks noGrp="1"/>
          </p:cNvSpPr>
          <p:nvPr>
            <p:ph type="title" hasCustomPrompt="1"/>
          </p:nvPr>
        </p:nvSpPr>
        <p:spPr>
          <a:xfrm>
            <a:off x="573024" y="603504"/>
            <a:ext cx="11045952" cy="694944"/>
          </a:xfrm>
          <a:prstGeom prst="rect">
            <a:avLst/>
          </a:prstGeom>
          <a:noFill/>
        </p:spPr>
        <p:txBody>
          <a:bodyPr lIns="0" tIns="0" rIns="0" bIns="0" anchor="ctr" anchorCtr="0">
            <a:noAutofit/>
          </a:bodyPr>
          <a:lstStyle>
            <a:lvl1pPr algn="l">
              <a:lnSpc>
                <a:spcPct val="90000"/>
              </a:lnSpc>
              <a:defRPr lang="en-US" sz="3600" b="1" kern="1200" dirty="0">
                <a:solidFill>
                  <a:schemeClr val="bg1"/>
                </a:solidFill>
                <a:latin typeface="+mj-lt"/>
                <a:ea typeface="+mj-ea"/>
                <a:cs typeface="Open Sans"/>
              </a:defRPr>
            </a:lvl1pPr>
          </a:lstStyle>
          <a:p>
            <a:pPr lvl="0" algn="l" defTabSz="543505" rtl="0" eaLnBrk="1" latinLnBrk="0" hangingPunct="1">
              <a:lnSpc>
                <a:spcPct val="90000"/>
              </a:lnSpc>
              <a:spcBef>
                <a:spcPct val="0"/>
              </a:spcBef>
              <a:buNone/>
            </a:pPr>
            <a:r>
              <a:rPr lang="en-US" dirty="0"/>
              <a:t>Click to Add Title</a:t>
            </a:r>
          </a:p>
        </p:txBody>
      </p:sp>
      <p:sp>
        <p:nvSpPr>
          <p:cNvPr id="21" name="Text Placeholder 2">
            <a:extLst>
              <a:ext uri="{FF2B5EF4-FFF2-40B4-BE49-F238E27FC236}">
                <a16:creationId xmlns:a16="http://schemas.microsoft.com/office/drawing/2014/main" id="{67660018-B78D-F3F1-D59B-A5CB469CD57E}"/>
              </a:ext>
            </a:extLst>
          </p:cNvPr>
          <p:cNvSpPr>
            <a:spLocks noGrp="1"/>
          </p:cNvSpPr>
          <p:nvPr>
            <p:ph type="body" sz="quarter" idx="35" hasCustomPrompt="1"/>
          </p:nvPr>
        </p:nvSpPr>
        <p:spPr>
          <a:xfrm>
            <a:off x="8183350" y="1517074"/>
            <a:ext cx="3435626" cy="4729490"/>
          </a:xfrm>
          <a:prstGeom prst="rect">
            <a:avLst/>
          </a:prstGeom>
          <a:gradFill>
            <a:gsLst>
              <a:gs pos="0">
                <a:srgbClr val="3D66AD"/>
              </a:gs>
              <a:gs pos="100000">
                <a:srgbClr val="0E2E82"/>
              </a:gs>
            </a:gsLst>
            <a:lin ang="5400000" scaled="0"/>
          </a:gradFill>
          <a:ln w="19050">
            <a:noFill/>
          </a:ln>
        </p:spPr>
        <p:txBody>
          <a:bodyPr tIns="2560320" rIns="0"/>
          <a:lstStyle>
            <a:lvl1pPr marL="0" indent="0" algn="ctr">
              <a:buFontTx/>
              <a:buNone/>
              <a:defRPr sz="1400">
                <a:solidFill>
                  <a:schemeClr val="bg2"/>
                </a:solidFill>
              </a:defRPr>
            </a:lvl1pPr>
          </a:lstStyle>
          <a:p>
            <a:pPr lvl="0"/>
            <a:r>
              <a:rPr lang="en-US" dirty="0"/>
              <a:t>Click to add copy</a:t>
            </a:r>
          </a:p>
        </p:txBody>
      </p:sp>
      <p:sp>
        <p:nvSpPr>
          <p:cNvPr id="22" name="Text Placeholder 2">
            <a:extLst>
              <a:ext uri="{FF2B5EF4-FFF2-40B4-BE49-F238E27FC236}">
                <a16:creationId xmlns:a16="http://schemas.microsoft.com/office/drawing/2014/main" id="{3E221075-77D6-5A6E-8DED-9853169E7180}"/>
              </a:ext>
            </a:extLst>
          </p:cNvPr>
          <p:cNvSpPr>
            <a:spLocks noGrp="1"/>
          </p:cNvSpPr>
          <p:nvPr>
            <p:ph type="body" sz="quarter" idx="34" hasCustomPrompt="1"/>
          </p:nvPr>
        </p:nvSpPr>
        <p:spPr>
          <a:xfrm>
            <a:off x="4378187" y="1517074"/>
            <a:ext cx="3435626" cy="4729490"/>
          </a:xfrm>
          <a:prstGeom prst="rect">
            <a:avLst/>
          </a:prstGeom>
          <a:gradFill>
            <a:gsLst>
              <a:gs pos="0">
                <a:srgbClr val="3D66AD"/>
              </a:gs>
              <a:gs pos="100000">
                <a:srgbClr val="0E2E82"/>
              </a:gs>
            </a:gsLst>
            <a:lin ang="5400000" scaled="0"/>
          </a:gradFill>
          <a:ln w="19050">
            <a:noFill/>
          </a:ln>
        </p:spPr>
        <p:txBody>
          <a:bodyPr tIns="2560320" rIns="0"/>
          <a:lstStyle>
            <a:lvl1pPr marL="0" indent="0" algn="ctr">
              <a:buFontTx/>
              <a:buNone/>
              <a:defRPr sz="1400">
                <a:solidFill>
                  <a:schemeClr val="bg2"/>
                </a:solidFill>
              </a:defRPr>
            </a:lvl1pPr>
          </a:lstStyle>
          <a:p>
            <a:pPr lvl="0"/>
            <a:r>
              <a:rPr lang="en-US" dirty="0"/>
              <a:t>Click to add copy</a:t>
            </a:r>
          </a:p>
        </p:txBody>
      </p:sp>
      <p:sp>
        <p:nvSpPr>
          <p:cNvPr id="23" name="Text Placeholder 2">
            <a:extLst>
              <a:ext uri="{FF2B5EF4-FFF2-40B4-BE49-F238E27FC236}">
                <a16:creationId xmlns:a16="http://schemas.microsoft.com/office/drawing/2014/main" id="{A79C6B9F-0A9E-9FCE-6A26-3272AC4AB4C6}"/>
              </a:ext>
            </a:extLst>
          </p:cNvPr>
          <p:cNvSpPr>
            <a:spLocks noGrp="1"/>
          </p:cNvSpPr>
          <p:nvPr>
            <p:ph type="body" sz="quarter" idx="31" hasCustomPrompt="1"/>
          </p:nvPr>
        </p:nvSpPr>
        <p:spPr>
          <a:xfrm>
            <a:off x="573024" y="1517074"/>
            <a:ext cx="3435626" cy="4729490"/>
          </a:xfrm>
          <a:prstGeom prst="rect">
            <a:avLst/>
          </a:prstGeom>
          <a:gradFill>
            <a:gsLst>
              <a:gs pos="0">
                <a:srgbClr val="3D66AD"/>
              </a:gs>
              <a:gs pos="100000">
                <a:srgbClr val="0E2E82"/>
              </a:gs>
            </a:gsLst>
            <a:lin ang="5400000" scaled="0"/>
          </a:gradFill>
          <a:ln w="19050">
            <a:noFill/>
          </a:ln>
        </p:spPr>
        <p:txBody>
          <a:bodyPr tIns="2560320" rIns="0"/>
          <a:lstStyle>
            <a:lvl1pPr marL="0" indent="0" algn="ctr">
              <a:buFontTx/>
              <a:buNone/>
              <a:defRPr sz="1400">
                <a:solidFill>
                  <a:schemeClr val="bg2"/>
                </a:solidFill>
              </a:defRPr>
            </a:lvl1pPr>
          </a:lstStyle>
          <a:p>
            <a:pPr lvl="0"/>
            <a:r>
              <a:rPr lang="en-US" dirty="0"/>
              <a:t>Click to add copy</a:t>
            </a:r>
          </a:p>
        </p:txBody>
      </p:sp>
      <p:sp>
        <p:nvSpPr>
          <p:cNvPr id="24" name="Picture Placeholder 2">
            <a:extLst>
              <a:ext uri="{FF2B5EF4-FFF2-40B4-BE49-F238E27FC236}">
                <a16:creationId xmlns:a16="http://schemas.microsoft.com/office/drawing/2014/main" id="{F3EA982B-1218-2EDD-E477-8BE1A7E90517}"/>
              </a:ext>
            </a:extLst>
          </p:cNvPr>
          <p:cNvSpPr>
            <a:spLocks noGrp="1"/>
          </p:cNvSpPr>
          <p:nvPr>
            <p:ph type="pic" sz="quarter" idx="16" hasCustomPrompt="1"/>
          </p:nvPr>
        </p:nvSpPr>
        <p:spPr>
          <a:xfrm>
            <a:off x="1580810" y="1888263"/>
            <a:ext cx="1420053" cy="1420053"/>
          </a:xfrm>
          <a:prstGeom prst="rect">
            <a:avLst/>
          </a:prstGeom>
        </p:spPr>
        <p:txBody>
          <a:bodyPr/>
          <a:lstStyle>
            <a:lvl1pPr marL="0" indent="0" algn="ctr">
              <a:buFontTx/>
              <a:buNone/>
              <a:defRPr sz="1600">
                <a:solidFill>
                  <a:schemeClr val="bg2"/>
                </a:solidFill>
              </a:defRPr>
            </a:lvl1pPr>
          </a:lstStyle>
          <a:p>
            <a:r>
              <a:rPr lang="en-US" dirty="0"/>
              <a:t>Add icon</a:t>
            </a:r>
          </a:p>
        </p:txBody>
      </p:sp>
      <p:sp>
        <p:nvSpPr>
          <p:cNvPr id="25" name="Text Placeholder 2">
            <a:extLst>
              <a:ext uri="{FF2B5EF4-FFF2-40B4-BE49-F238E27FC236}">
                <a16:creationId xmlns:a16="http://schemas.microsoft.com/office/drawing/2014/main" id="{A960F4CD-9D91-FBD7-4B85-029C1F179BDB}"/>
              </a:ext>
            </a:extLst>
          </p:cNvPr>
          <p:cNvSpPr>
            <a:spLocks noGrp="1"/>
          </p:cNvSpPr>
          <p:nvPr>
            <p:ph type="body" sz="quarter" idx="24" hasCustomPrompt="1"/>
          </p:nvPr>
        </p:nvSpPr>
        <p:spPr>
          <a:xfrm>
            <a:off x="828536" y="3549274"/>
            <a:ext cx="2924600" cy="320675"/>
          </a:xfrm>
          <a:prstGeom prst="rect">
            <a:avLst/>
          </a:prstGeom>
        </p:spPr>
        <p:txBody>
          <a:bodyPr lIns="0" tIns="0" rIns="0" bIns="0" anchor="ctr"/>
          <a:lstStyle>
            <a:lvl1pPr marL="0" indent="0" algn="ctr">
              <a:lnSpc>
                <a:spcPct val="100000"/>
              </a:lnSpc>
              <a:spcBef>
                <a:spcPts val="0"/>
              </a:spcBef>
              <a:buFontTx/>
              <a:buNone/>
              <a:defRPr sz="1800" b="1">
                <a:solidFill>
                  <a:schemeClr val="bg2"/>
                </a:solidFill>
              </a:defRPr>
            </a:lvl1pPr>
          </a:lstStyle>
          <a:p>
            <a:pPr lvl="0"/>
            <a:r>
              <a:rPr lang="en-US" dirty="0"/>
              <a:t>Descriptor</a:t>
            </a:r>
          </a:p>
        </p:txBody>
      </p:sp>
      <p:sp>
        <p:nvSpPr>
          <p:cNvPr id="26" name="Picture Placeholder 2">
            <a:extLst>
              <a:ext uri="{FF2B5EF4-FFF2-40B4-BE49-F238E27FC236}">
                <a16:creationId xmlns:a16="http://schemas.microsoft.com/office/drawing/2014/main" id="{F8DB55DF-5CD0-8062-8113-F55786BC5827}"/>
              </a:ext>
            </a:extLst>
          </p:cNvPr>
          <p:cNvSpPr>
            <a:spLocks noGrp="1"/>
          </p:cNvSpPr>
          <p:nvPr>
            <p:ph type="pic" sz="quarter" idx="25" hasCustomPrompt="1"/>
          </p:nvPr>
        </p:nvSpPr>
        <p:spPr>
          <a:xfrm>
            <a:off x="5443077" y="1888263"/>
            <a:ext cx="1420053" cy="1420053"/>
          </a:xfrm>
          <a:prstGeom prst="rect">
            <a:avLst/>
          </a:prstGeom>
        </p:spPr>
        <p:txBody>
          <a:bodyPr/>
          <a:lstStyle>
            <a:lvl1pPr marL="0" indent="0" algn="ctr">
              <a:buFontTx/>
              <a:buNone/>
              <a:defRPr sz="1600">
                <a:solidFill>
                  <a:schemeClr val="bg2"/>
                </a:solidFill>
              </a:defRPr>
            </a:lvl1pPr>
          </a:lstStyle>
          <a:p>
            <a:r>
              <a:rPr lang="en-US" dirty="0"/>
              <a:t>Add icon</a:t>
            </a:r>
          </a:p>
        </p:txBody>
      </p:sp>
      <p:sp>
        <p:nvSpPr>
          <p:cNvPr id="27" name="Text Placeholder 2">
            <a:extLst>
              <a:ext uri="{FF2B5EF4-FFF2-40B4-BE49-F238E27FC236}">
                <a16:creationId xmlns:a16="http://schemas.microsoft.com/office/drawing/2014/main" id="{533ED160-2B9B-B490-15CD-47A72C85F6B6}"/>
              </a:ext>
            </a:extLst>
          </p:cNvPr>
          <p:cNvSpPr>
            <a:spLocks noGrp="1"/>
          </p:cNvSpPr>
          <p:nvPr>
            <p:ph type="body" sz="quarter" idx="27" hasCustomPrompt="1"/>
          </p:nvPr>
        </p:nvSpPr>
        <p:spPr>
          <a:xfrm>
            <a:off x="4633700" y="3549274"/>
            <a:ext cx="2924600" cy="320675"/>
          </a:xfrm>
          <a:prstGeom prst="rect">
            <a:avLst/>
          </a:prstGeom>
        </p:spPr>
        <p:txBody>
          <a:bodyPr lIns="0" tIns="0" rIns="0" bIns="0" anchor="ctr"/>
          <a:lstStyle>
            <a:lvl1pPr marL="0" indent="0" algn="ctr">
              <a:lnSpc>
                <a:spcPct val="100000"/>
              </a:lnSpc>
              <a:spcBef>
                <a:spcPts val="0"/>
              </a:spcBef>
              <a:buFontTx/>
              <a:buNone/>
              <a:defRPr sz="1800" b="1">
                <a:solidFill>
                  <a:schemeClr val="bg2"/>
                </a:solidFill>
              </a:defRPr>
            </a:lvl1pPr>
          </a:lstStyle>
          <a:p>
            <a:pPr lvl="0"/>
            <a:r>
              <a:rPr lang="en-US" dirty="0"/>
              <a:t>Descriptor</a:t>
            </a:r>
          </a:p>
        </p:txBody>
      </p:sp>
      <p:sp>
        <p:nvSpPr>
          <p:cNvPr id="28" name="Picture Placeholder 2">
            <a:extLst>
              <a:ext uri="{FF2B5EF4-FFF2-40B4-BE49-F238E27FC236}">
                <a16:creationId xmlns:a16="http://schemas.microsoft.com/office/drawing/2014/main" id="{CDDF4F13-C3D4-3F2B-FA53-976E354E00C3}"/>
              </a:ext>
            </a:extLst>
          </p:cNvPr>
          <p:cNvSpPr>
            <a:spLocks noGrp="1"/>
          </p:cNvSpPr>
          <p:nvPr>
            <p:ph type="pic" sz="quarter" idx="28" hasCustomPrompt="1"/>
          </p:nvPr>
        </p:nvSpPr>
        <p:spPr>
          <a:xfrm>
            <a:off x="9252153" y="1888263"/>
            <a:ext cx="1420053" cy="1420053"/>
          </a:xfrm>
          <a:prstGeom prst="rect">
            <a:avLst/>
          </a:prstGeom>
        </p:spPr>
        <p:txBody>
          <a:bodyPr/>
          <a:lstStyle>
            <a:lvl1pPr marL="0" indent="0" algn="ctr">
              <a:buFontTx/>
              <a:buNone/>
              <a:defRPr sz="1600">
                <a:solidFill>
                  <a:schemeClr val="bg2"/>
                </a:solidFill>
              </a:defRPr>
            </a:lvl1pPr>
          </a:lstStyle>
          <a:p>
            <a:r>
              <a:rPr lang="en-US"/>
              <a:t>Add icon</a:t>
            </a:r>
          </a:p>
        </p:txBody>
      </p:sp>
      <p:sp>
        <p:nvSpPr>
          <p:cNvPr id="29" name="Text Placeholder 2">
            <a:extLst>
              <a:ext uri="{FF2B5EF4-FFF2-40B4-BE49-F238E27FC236}">
                <a16:creationId xmlns:a16="http://schemas.microsoft.com/office/drawing/2014/main" id="{24F39168-BD86-7290-FC05-45F53FDC0D7E}"/>
              </a:ext>
            </a:extLst>
          </p:cNvPr>
          <p:cNvSpPr>
            <a:spLocks noGrp="1"/>
          </p:cNvSpPr>
          <p:nvPr>
            <p:ph type="body" sz="quarter" idx="30" hasCustomPrompt="1"/>
          </p:nvPr>
        </p:nvSpPr>
        <p:spPr>
          <a:xfrm>
            <a:off x="8438863" y="3549274"/>
            <a:ext cx="2924600" cy="320675"/>
          </a:xfrm>
          <a:prstGeom prst="rect">
            <a:avLst/>
          </a:prstGeom>
        </p:spPr>
        <p:txBody>
          <a:bodyPr lIns="0" tIns="0" rIns="0" bIns="0" anchor="ctr"/>
          <a:lstStyle>
            <a:lvl1pPr marL="0" indent="0" algn="ctr">
              <a:lnSpc>
                <a:spcPct val="100000"/>
              </a:lnSpc>
              <a:spcBef>
                <a:spcPts val="0"/>
              </a:spcBef>
              <a:buFontTx/>
              <a:buNone/>
              <a:defRPr sz="1800" b="1">
                <a:solidFill>
                  <a:schemeClr val="bg2"/>
                </a:solidFill>
              </a:defRPr>
            </a:lvl1pPr>
          </a:lstStyle>
          <a:p>
            <a:pPr lvl="0"/>
            <a:r>
              <a:rPr lang="en-US"/>
              <a:t>Descriptor</a:t>
            </a:r>
          </a:p>
        </p:txBody>
      </p:sp>
    </p:spTree>
    <p:extLst>
      <p:ext uri="{BB962C8B-B14F-4D97-AF65-F5344CB8AC3E}">
        <p14:creationId xmlns:p14="http://schemas.microsoft.com/office/powerpoint/2010/main" val="1436901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Subhead+4 icon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68DBF18-0BD0-1E4E-2A91-5B985D050869}"/>
              </a:ext>
            </a:extLst>
          </p:cNvPr>
          <p:cNvSpPr>
            <a:spLocks noGrp="1"/>
          </p:cNvSpPr>
          <p:nvPr>
            <p:ph type="pic" sz="quarter" idx="11" hasCustomPrompt="1"/>
          </p:nvPr>
        </p:nvSpPr>
        <p:spPr>
          <a:xfrm>
            <a:off x="772638" y="2423738"/>
            <a:ext cx="839347" cy="839347"/>
          </a:xfrm>
          <a:prstGeom prst="rect">
            <a:avLst/>
          </a:prstGeom>
        </p:spPr>
        <p:txBody>
          <a:bodyPr/>
          <a:lstStyle>
            <a:lvl1pPr marL="0" indent="0" algn="ctr">
              <a:buFontTx/>
              <a:buNone/>
              <a:defRPr sz="1200">
                <a:solidFill>
                  <a:schemeClr val="bg1"/>
                </a:solidFill>
              </a:defRPr>
            </a:lvl1pPr>
          </a:lstStyle>
          <a:p>
            <a:r>
              <a:rPr lang="en-US" dirty="0"/>
              <a:t>Add icon</a:t>
            </a:r>
          </a:p>
        </p:txBody>
      </p:sp>
      <p:sp>
        <p:nvSpPr>
          <p:cNvPr id="5" name="Text Placeholder 7">
            <a:extLst>
              <a:ext uri="{FF2B5EF4-FFF2-40B4-BE49-F238E27FC236}">
                <a16:creationId xmlns:a16="http://schemas.microsoft.com/office/drawing/2014/main" id="{9E5CD6C7-87D4-F270-4CAB-737D54B80894}"/>
              </a:ext>
            </a:extLst>
          </p:cNvPr>
          <p:cNvSpPr>
            <a:spLocks noGrp="1"/>
          </p:cNvSpPr>
          <p:nvPr>
            <p:ph type="body" sz="quarter" idx="17" hasCustomPrompt="1"/>
          </p:nvPr>
        </p:nvSpPr>
        <p:spPr>
          <a:xfrm>
            <a:off x="573024" y="1426463"/>
            <a:ext cx="11045952" cy="411480"/>
          </a:xfrm>
          <a:prstGeom prst="rect">
            <a:avLst/>
          </a:prstGeom>
        </p:spPr>
        <p:txBody>
          <a:bodyPr lIns="0" tIns="0" rIns="0" bIns="0" anchor="ctr">
            <a:noAutofit/>
          </a:bodyPr>
          <a:lstStyle>
            <a:lvl1pPr marL="0" indent="0" algn="l">
              <a:lnSpc>
                <a:spcPct val="100000"/>
              </a:lnSpc>
              <a:spcBef>
                <a:spcPts val="0"/>
              </a:spcBef>
              <a:buClr>
                <a:srgbClr val="0C2E82"/>
              </a:buClr>
              <a:buFontTx/>
              <a:buNone/>
              <a:defRPr lang="en-US" sz="2200" b="1" dirty="0">
                <a:solidFill>
                  <a:schemeClr val="tx1"/>
                </a:solidFill>
              </a:defRPr>
            </a:lvl1pPr>
          </a:lstStyle>
          <a:p>
            <a:pPr lvl="0"/>
            <a:r>
              <a:rPr lang="en-US" dirty="0"/>
              <a:t>Click to Enter Subhead</a:t>
            </a:r>
          </a:p>
        </p:txBody>
      </p:sp>
      <p:sp>
        <p:nvSpPr>
          <p:cNvPr id="6" name="Title Placeholder 1">
            <a:extLst>
              <a:ext uri="{FF2B5EF4-FFF2-40B4-BE49-F238E27FC236}">
                <a16:creationId xmlns:a16="http://schemas.microsoft.com/office/drawing/2014/main" id="{82D05E5A-DE8F-AAFC-C480-14064F5C09BA}"/>
              </a:ext>
            </a:extLst>
          </p:cNvPr>
          <p:cNvSpPr>
            <a:spLocks noGrp="1"/>
          </p:cNvSpPr>
          <p:nvPr>
            <p:ph type="title" hasCustomPrompt="1"/>
          </p:nvPr>
        </p:nvSpPr>
        <p:spPr>
          <a:xfrm>
            <a:off x="573024" y="603504"/>
            <a:ext cx="11045952" cy="693049"/>
          </a:xfrm>
          <a:prstGeom prst="rect">
            <a:avLst/>
          </a:prstGeom>
          <a:noFill/>
        </p:spPr>
        <p:txBody>
          <a:bodyPr lIns="0" tIns="0" rIns="0" bIns="0" anchor="ctr" anchorCtr="0">
            <a:normAutofit/>
          </a:bodyPr>
          <a:lstStyle>
            <a:lvl1pPr algn="l">
              <a:defRPr lang="en-US" sz="3600" b="1" kern="1200" dirty="0">
                <a:solidFill>
                  <a:schemeClr val="bg1"/>
                </a:solidFill>
                <a:latin typeface="+mj-lt"/>
                <a:ea typeface="+mj-ea"/>
                <a:cs typeface="Open Sans"/>
              </a:defRPr>
            </a:lvl1pPr>
          </a:lstStyle>
          <a:p>
            <a:pPr lvl="0" algn="l" defTabSz="543505" rtl="0" eaLnBrk="1" latinLnBrk="0" hangingPunct="1">
              <a:lnSpc>
                <a:spcPct val="90000"/>
              </a:lnSpc>
              <a:spcBef>
                <a:spcPct val="0"/>
              </a:spcBef>
              <a:buNone/>
            </a:pPr>
            <a:r>
              <a:rPr lang="en-US" dirty="0"/>
              <a:t>Click to Add Timeline Title</a:t>
            </a:r>
          </a:p>
        </p:txBody>
      </p:sp>
      <p:sp>
        <p:nvSpPr>
          <p:cNvPr id="7" name="Text Placeholder 2">
            <a:extLst>
              <a:ext uri="{FF2B5EF4-FFF2-40B4-BE49-F238E27FC236}">
                <a16:creationId xmlns:a16="http://schemas.microsoft.com/office/drawing/2014/main" id="{FF56CFDE-001C-9824-AE77-65BB9D39BE38}"/>
              </a:ext>
            </a:extLst>
          </p:cNvPr>
          <p:cNvSpPr>
            <a:spLocks noGrp="1"/>
          </p:cNvSpPr>
          <p:nvPr>
            <p:ph type="body" sz="quarter" idx="18" hasCustomPrompt="1"/>
          </p:nvPr>
        </p:nvSpPr>
        <p:spPr>
          <a:xfrm>
            <a:off x="1886794" y="2842291"/>
            <a:ext cx="3842672"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8" name="Picture Placeholder 2">
            <a:extLst>
              <a:ext uri="{FF2B5EF4-FFF2-40B4-BE49-F238E27FC236}">
                <a16:creationId xmlns:a16="http://schemas.microsoft.com/office/drawing/2014/main" id="{8A9EB50B-0721-A634-460C-F5BE14348018}"/>
              </a:ext>
            </a:extLst>
          </p:cNvPr>
          <p:cNvSpPr>
            <a:spLocks noGrp="1"/>
          </p:cNvSpPr>
          <p:nvPr>
            <p:ph type="pic" sz="quarter" idx="20" hasCustomPrompt="1"/>
          </p:nvPr>
        </p:nvSpPr>
        <p:spPr>
          <a:xfrm>
            <a:off x="6516097" y="2423738"/>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9" name="Picture Placeholder 2">
            <a:extLst>
              <a:ext uri="{FF2B5EF4-FFF2-40B4-BE49-F238E27FC236}">
                <a16:creationId xmlns:a16="http://schemas.microsoft.com/office/drawing/2014/main" id="{628532BF-9CF4-3B5F-6100-4F0080E34996}"/>
              </a:ext>
            </a:extLst>
          </p:cNvPr>
          <p:cNvSpPr>
            <a:spLocks noGrp="1"/>
          </p:cNvSpPr>
          <p:nvPr>
            <p:ph type="pic" sz="quarter" idx="23" hasCustomPrompt="1"/>
          </p:nvPr>
        </p:nvSpPr>
        <p:spPr>
          <a:xfrm>
            <a:off x="772638" y="4283530"/>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0" name="Picture Placeholder 2">
            <a:extLst>
              <a:ext uri="{FF2B5EF4-FFF2-40B4-BE49-F238E27FC236}">
                <a16:creationId xmlns:a16="http://schemas.microsoft.com/office/drawing/2014/main" id="{5068AE4C-C81D-B93C-DEAC-2B3875D419EB}"/>
              </a:ext>
            </a:extLst>
          </p:cNvPr>
          <p:cNvSpPr>
            <a:spLocks noGrp="1"/>
          </p:cNvSpPr>
          <p:nvPr>
            <p:ph type="pic" sz="quarter" idx="26" hasCustomPrompt="1"/>
          </p:nvPr>
        </p:nvSpPr>
        <p:spPr>
          <a:xfrm>
            <a:off x="6516097" y="4283530"/>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1" name="Text Placeholder 2">
            <a:extLst>
              <a:ext uri="{FF2B5EF4-FFF2-40B4-BE49-F238E27FC236}">
                <a16:creationId xmlns:a16="http://schemas.microsoft.com/office/drawing/2014/main" id="{A9D74165-5589-A7D7-D116-4F80738D94DD}"/>
              </a:ext>
            </a:extLst>
          </p:cNvPr>
          <p:cNvSpPr>
            <a:spLocks noGrp="1"/>
          </p:cNvSpPr>
          <p:nvPr>
            <p:ph type="body" sz="quarter" idx="29" hasCustomPrompt="1"/>
          </p:nvPr>
        </p:nvSpPr>
        <p:spPr>
          <a:xfrm>
            <a:off x="1886794" y="2423738"/>
            <a:ext cx="3842672" cy="320675"/>
          </a:xfrm>
          <a:prstGeom prst="rect">
            <a:avLst/>
          </a:prstGeom>
        </p:spPr>
        <p:txBody>
          <a:bodyPr lIns="0" rIns="0"/>
          <a:lstStyle>
            <a:lvl1pPr marL="0" indent="0" algn="l">
              <a:buFontTx/>
              <a:buNone/>
              <a:defRPr sz="1600" b="1">
                <a:solidFill>
                  <a:schemeClr val="bg1"/>
                </a:solidFill>
              </a:defRPr>
            </a:lvl1pPr>
          </a:lstStyle>
          <a:p>
            <a:pPr lvl="0"/>
            <a:r>
              <a:rPr lang="en-US" dirty="0"/>
              <a:t>Click to Add Timeline</a:t>
            </a:r>
          </a:p>
        </p:txBody>
      </p:sp>
      <p:sp>
        <p:nvSpPr>
          <p:cNvPr id="12" name="Text Placeholder 2">
            <a:extLst>
              <a:ext uri="{FF2B5EF4-FFF2-40B4-BE49-F238E27FC236}">
                <a16:creationId xmlns:a16="http://schemas.microsoft.com/office/drawing/2014/main" id="{F76DB32C-6963-C224-9F3F-D02B2E52FD97}"/>
              </a:ext>
            </a:extLst>
          </p:cNvPr>
          <p:cNvSpPr>
            <a:spLocks noGrp="1"/>
          </p:cNvSpPr>
          <p:nvPr>
            <p:ph type="body" sz="quarter" idx="30" hasCustomPrompt="1"/>
          </p:nvPr>
        </p:nvSpPr>
        <p:spPr>
          <a:xfrm>
            <a:off x="7630253" y="2840292"/>
            <a:ext cx="3842672"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13" name="Text Placeholder 2">
            <a:extLst>
              <a:ext uri="{FF2B5EF4-FFF2-40B4-BE49-F238E27FC236}">
                <a16:creationId xmlns:a16="http://schemas.microsoft.com/office/drawing/2014/main" id="{7C78D8A7-CDEF-4204-B574-FC3305156FDB}"/>
              </a:ext>
            </a:extLst>
          </p:cNvPr>
          <p:cNvSpPr>
            <a:spLocks noGrp="1"/>
          </p:cNvSpPr>
          <p:nvPr>
            <p:ph type="body" sz="quarter" idx="31" hasCustomPrompt="1"/>
          </p:nvPr>
        </p:nvSpPr>
        <p:spPr>
          <a:xfrm>
            <a:off x="7630253" y="2421739"/>
            <a:ext cx="3842672" cy="320675"/>
          </a:xfrm>
          <a:prstGeom prst="rect">
            <a:avLst/>
          </a:prstGeom>
        </p:spPr>
        <p:txBody>
          <a:bodyPr lIns="0" rIns="0"/>
          <a:lstStyle>
            <a:lvl1pPr marL="0" indent="0" algn="l">
              <a:buFontTx/>
              <a:buNone/>
              <a:defRPr sz="1600" b="1">
                <a:solidFill>
                  <a:schemeClr val="bg1"/>
                </a:solidFill>
              </a:defRPr>
            </a:lvl1pPr>
          </a:lstStyle>
          <a:p>
            <a:pPr lvl="0"/>
            <a:r>
              <a:rPr lang="en-US" dirty="0"/>
              <a:t>Click to Add Timeline</a:t>
            </a:r>
          </a:p>
        </p:txBody>
      </p:sp>
      <p:sp>
        <p:nvSpPr>
          <p:cNvPr id="14" name="Text Placeholder 2">
            <a:extLst>
              <a:ext uri="{FF2B5EF4-FFF2-40B4-BE49-F238E27FC236}">
                <a16:creationId xmlns:a16="http://schemas.microsoft.com/office/drawing/2014/main" id="{0F705778-A5CE-5C1D-1E64-8D2923DB6D0E}"/>
              </a:ext>
            </a:extLst>
          </p:cNvPr>
          <p:cNvSpPr>
            <a:spLocks noGrp="1"/>
          </p:cNvSpPr>
          <p:nvPr>
            <p:ph type="body" sz="quarter" idx="32" hasCustomPrompt="1"/>
          </p:nvPr>
        </p:nvSpPr>
        <p:spPr>
          <a:xfrm>
            <a:off x="1886794" y="4687980"/>
            <a:ext cx="3842672"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15" name="Text Placeholder 2">
            <a:extLst>
              <a:ext uri="{FF2B5EF4-FFF2-40B4-BE49-F238E27FC236}">
                <a16:creationId xmlns:a16="http://schemas.microsoft.com/office/drawing/2014/main" id="{9449E6B9-BAC9-1E26-324E-799C3AD94A2E}"/>
              </a:ext>
            </a:extLst>
          </p:cNvPr>
          <p:cNvSpPr>
            <a:spLocks noGrp="1"/>
          </p:cNvSpPr>
          <p:nvPr>
            <p:ph type="body" sz="quarter" idx="33" hasCustomPrompt="1"/>
          </p:nvPr>
        </p:nvSpPr>
        <p:spPr>
          <a:xfrm>
            <a:off x="1886794" y="4269427"/>
            <a:ext cx="3842672" cy="320675"/>
          </a:xfrm>
          <a:prstGeom prst="rect">
            <a:avLst/>
          </a:prstGeom>
        </p:spPr>
        <p:txBody>
          <a:bodyPr lIns="0" rIns="0"/>
          <a:lstStyle>
            <a:lvl1pPr marL="0" indent="0" algn="l">
              <a:buFontTx/>
              <a:buNone/>
              <a:defRPr sz="1600" b="1">
                <a:solidFill>
                  <a:schemeClr val="bg1"/>
                </a:solidFill>
              </a:defRPr>
            </a:lvl1pPr>
          </a:lstStyle>
          <a:p>
            <a:pPr lvl="0"/>
            <a:r>
              <a:rPr lang="en-US" dirty="0"/>
              <a:t>Click to Add Timeline</a:t>
            </a:r>
          </a:p>
        </p:txBody>
      </p:sp>
      <p:sp>
        <p:nvSpPr>
          <p:cNvPr id="16" name="Text Placeholder 2">
            <a:extLst>
              <a:ext uri="{FF2B5EF4-FFF2-40B4-BE49-F238E27FC236}">
                <a16:creationId xmlns:a16="http://schemas.microsoft.com/office/drawing/2014/main" id="{97477D04-8610-5E1D-6B84-EB2397BBFC5A}"/>
              </a:ext>
            </a:extLst>
          </p:cNvPr>
          <p:cNvSpPr>
            <a:spLocks noGrp="1"/>
          </p:cNvSpPr>
          <p:nvPr>
            <p:ph type="body" sz="quarter" idx="34" hasCustomPrompt="1"/>
          </p:nvPr>
        </p:nvSpPr>
        <p:spPr>
          <a:xfrm>
            <a:off x="7630253" y="4685981"/>
            <a:ext cx="3842672"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17" name="Text Placeholder 2">
            <a:extLst>
              <a:ext uri="{FF2B5EF4-FFF2-40B4-BE49-F238E27FC236}">
                <a16:creationId xmlns:a16="http://schemas.microsoft.com/office/drawing/2014/main" id="{34BE76C6-102A-BE86-AC96-6BA3512EA66F}"/>
              </a:ext>
            </a:extLst>
          </p:cNvPr>
          <p:cNvSpPr>
            <a:spLocks noGrp="1"/>
          </p:cNvSpPr>
          <p:nvPr>
            <p:ph type="body" sz="quarter" idx="35" hasCustomPrompt="1"/>
          </p:nvPr>
        </p:nvSpPr>
        <p:spPr>
          <a:xfrm>
            <a:off x="7630253" y="4267428"/>
            <a:ext cx="3842672" cy="320675"/>
          </a:xfrm>
          <a:prstGeom prst="rect">
            <a:avLst/>
          </a:prstGeom>
        </p:spPr>
        <p:txBody>
          <a:bodyPr lIns="0" rIns="0"/>
          <a:lstStyle>
            <a:lvl1pPr marL="0" indent="0" algn="l">
              <a:buFontTx/>
              <a:buNone/>
              <a:defRPr sz="1600" b="1">
                <a:solidFill>
                  <a:schemeClr val="bg1"/>
                </a:solidFill>
              </a:defRPr>
            </a:lvl1pPr>
          </a:lstStyle>
          <a:p>
            <a:pPr lvl="0"/>
            <a:r>
              <a:rPr lang="en-US" dirty="0"/>
              <a:t>Click to Add Timeline</a:t>
            </a:r>
          </a:p>
        </p:txBody>
      </p:sp>
    </p:spTree>
    <p:extLst>
      <p:ext uri="{BB962C8B-B14F-4D97-AF65-F5344CB8AC3E}">
        <p14:creationId xmlns:p14="http://schemas.microsoft.com/office/powerpoint/2010/main" val="677452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4 icon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68DBF18-0BD0-1E4E-2A91-5B985D050869}"/>
              </a:ext>
            </a:extLst>
          </p:cNvPr>
          <p:cNvSpPr>
            <a:spLocks noGrp="1"/>
          </p:cNvSpPr>
          <p:nvPr>
            <p:ph type="pic" sz="quarter" idx="11" hasCustomPrompt="1"/>
          </p:nvPr>
        </p:nvSpPr>
        <p:spPr>
          <a:xfrm>
            <a:off x="831687" y="1742853"/>
            <a:ext cx="839347" cy="839347"/>
          </a:xfrm>
          <a:prstGeom prst="rect">
            <a:avLst/>
          </a:prstGeom>
        </p:spPr>
        <p:txBody>
          <a:bodyPr/>
          <a:lstStyle>
            <a:lvl1pPr marL="0" indent="0" algn="ctr">
              <a:buFontTx/>
              <a:buNone/>
              <a:defRPr sz="1200">
                <a:solidFill>
                  <a:schemeClr val="bg1"/>
                </a:solidFill>
              </a:defRPr>
            </a:lvl1pPr>
          </a:lstStyle>
          <a:p>
            <a:r>
              <a:rPr lang="en-US" dirty="0"/>
              <a:t>Add icon</a:t>
            </a:r>
          </a:p>
        </p:txBody>
      </p:sp>
      <p:sp>
        <p:nvSpPr>
          <p:cNvPr id="6" name="Title Placeholder 1">
            <a:extLst>
              <a:ext uri="{FF2B5EF4-FFF2-40B4-BE49-F238E27FC236}">
                <a16:creationId xmlns:a16="http://schemas.microsoft.com/office/drawing/2014/main" id="{82D05E5A-DE8F-AAFC-C480-14064F5C09BA}"/>
              </a:ext>
            </a:extLst>
          </p:cNvPr>
          <p:cNvSpPr>
            <a:spLocks noGrp="1"/>
          </p:cNvSpPr>
          <p:nvPr>
            <p:ph type="title" hasCustomPrompt="1"/>
          </p:nvPr>
        </p:nvSpPr>
        <p:spPr>
          <a:xfrm>
            <a:off x="573024" y="603504"/>
            <a:ext cx="11045952" cy="693049"/>
          </a:xfrm>
          <a:prstGeom prst="rect">
            <a:avLst/>
          </a:prstGeom>
          <a:noFill/>
        </p:spPr>
        <p:txBody>
          <a:bodyPr lIns="0" tIns="0" rIns="0" bIns="0" anchor="ctr" anchorCtr="0">
            <a:normAutofit/>
          </a:bodyPr>
          <a:lstStyle>
            <a:lvl1pPr algn="l">
              <a:defRPr lang="en-US" sz="3600" b="1" kern="1200" dirty="0">
                <a:solidFill>
                  <a:schemeClr val="bg1"/>
                </a:solidFill>
                <a:latin typeface="+mj-lt"/>
                <a:ea typeface="+mj-ea"/>
                <a:cs typeface="Open Sans"/>
              </a:defRPr>
            </a:lvl1pPr>
          </a:lstStyle>
          <a:p>
            <a:pPr lvl="0" algn="l" defTabSz="543505" rtl="0" eaLnBrk="1" latinLnBrk="0" hangingPunct="1">
              <a:lnSpc>
                <a:spcPct val="90000"/>
              </a:lnSpc>
              <a:spcBef>
                <a:spcPct val="0"/>
              </a:spcBef>
              <a:buNone/>
            </a:pPr>
            <a:r>
              <a:rPr lang="en-US" dirty="0"/>
              <a:t>Click to Add Timeline Title</a:t>
            </a:r>
          </a:p>
        </p:txBody>
      </p:sp>
      <p:sp>
        <p:nvSpPr>
          <p:cNvPr id="7" name="Text Placeholder 2">
            <a:extLst>
              <a:ext uri="{FF2B5EF4-FFF2-40B4-BE49-F238E27FC236}">
                <a16:creationId xmlns:a16="http://schemas.microsoft.com/office/drawing/2014/main" id="{FF56CFDE-001C-9824-AE77-65BB9D39BE38}"/>
              </a:ext>
            </a:extLst>
          </p:cNvPr>
          <p:cNvSpPr>
            <a:spLocks noGrp="1"/>
          </p:cNvSpPr>
          <p:nvPr>
            <p:ph type="body" sz="quarter" idx="18" hasCustomPrompt="1"/>
          </p:nvPr>
        </p:nvSpPr>
        <p:spPr>
          <a:xfrm>
            <a:off x="1945843" y="2161406"/>
            <a:ext cx="3842672"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8" name="Picture Placeholder 2">
            <a:extLst>
              <a:ext uri="{FF2B5EF4-FFF2-40B4-BE49-F238E27FC236}">
                <a16:creationId xmlns:a16="http://schemas.microsoft.com/office/drawing/2014/main" id="{8A9EB50B-0721-A634-460C-F5BE14348018}"/>
              </a:ext>
            </a:extLst>
          </p:cNvPr>
          <p:cNvSpPr>
            <a:spLocks noGrp="1"/>
          </p:cNvSpPr>
          <p:nvPr>
            <p:ph type="pic" sz="quarter" idx="20" hasCustomPrompt="1"/>
          </p:nvPr>
        </p:nvSpPr>
        <p:spPr>
          <a:xfrm>
            <a:off x="6575146" y="1742853"/>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9" name="Picture Placeholder 2">
            <a:extLst>
              <a:ext uri="{FF2B5EF4-FFF2-40B4-BE49-F238E27FC236}">
                <a16:creationId xmlns:a16="http://schemas.microsoft.com/office/drawing/2014/main" id="{628532BF-9CF4-3B5F-6100-4F0080E34996}"/>
              </a:ext>
            </a:extLst>
          </p:cNvPr>
          <p:cNvSpPr>
            <a:spLocks noGrp="1"/>
          </p:cNvSpPr>
          <p:nvPr>
            <p:ph type="pic" sz="quarter" idx="23" hasCustomPrompt="1"/>
          </p:nvPr>
        </p:nvSpPr>
        <p:spPr>
          <a:xfrm>
            <a:off x="831687" y="3972351"/>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0" name="Picture Placeholder 2">
            <a:extLst>
              <a:ext uri="{FF2B5EF4-FFF2-40B4-BE49-F238E27FC236}">
                <a16:creationId xmlns:a16="http://schemas.microsoft.com/office/drawing/2014/main" id="{5068AE4C-C81D-B93C-DEAC-2B3875D419EB}"/>
              </a:ext>
            </a:extLst>
          </p:cNvPr>
          <p:cNvSpPr>
            <a:spLocks noGrp="1"/>
          </p:cNvSpPr>
          <p:nvPr>
            <p:ph type="pic" sz="quarter" idx="26" hasCustomPrompt="1"/>
          </p:nvPr>
        </p:nvSpPr>
        <p:spPr>
          <a:xfrm>
            <a:off x="6575146" y="3972351"/>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1" name="Text Placeholder 2">
            <a:extLst>
              <a:ext uri="{FF2B5EF4-FFF2-40B4-BE49-F238E27FC236}">
                <a16:creationId xmlns:a16="http://schemas.microsoft.com/office/drawing/2014/main" id="{A9D74165-5589-A7D7-D116-4F80738D94DD}"/>
              </a:ext>
            </a:extLst>
          </p:cNvPr>
          <p:cNvSpPr>
            <a:spLocks noGrp="1"/>
          </p:cNvSpPr>
          <p:nvPr>
            <p:ph type="body" sz="quarter" idx="29" hasCustomPrompt="1"/>
          </p:nvPr>
        </p:nvSpPr>
        <p:spPr>
          <a:xfrm>
            <a:off x="1945843" y="1742853"/>
            <a:ext cx="3842672" cy="320675"/>
          </a:xfrm>
          <a:prstGeom prst="rect">
            <a:avLst/>
          </a:prstGeom>
        </p:spPr>
        <p:txBody>
          <a:bodyPr lIns="0" rIns="0"/>
          <a:lstStyle>
            <a:lvl1pPr marL="0" indent="0" algn="l">
              <a:buFontTx/>
              <a:buNone/>
              <a:defRPr sz="1600" b="1">
                <a:solidFill>
                  <a:schemeClr val="bg1"/>
                </a:solidFill>
              </a:defRPr>
            </a:lvl1pPr>
          </a:lstStyle>
          <a:p>
            <a:pPr lvl="0"/>
            <a:r>
              <a:rPr lang="en-US" dirty="0"/>
              <a:t>Click to Add Timeline</a:t>
            </a:r>
          </a:p>
        </p:txBody>
      </p:sp>
      <p:sp>
        <p:nvSpPr>
          <p:cNvPr id="12" name="Text Placeholder 2">
            <a:extLst>
              <a:ext uri="{FF2B5EF4-FFF2-40B4-BE49-F238E27FC236}">
                <a16:creationId xmlns:a16="http://schemas.microsoft.com/office/drawing/2014/main" id="{F76DB32C-6963-C224-9F3F-D02B2E52FD97}"/>
              </a:ext>
            </a:extLst>
          </p:cNvPr>
          <p:cNvSpPr>
            <a:spLocks noGrp="1"/>
          </p:cNvSpPr>
          <p:nvPr>
            <p:ph type="body" sz="quarter" idx="30" hasCustomPrompt="1"/>
          </p:nvPr>
        </p:nvSpPr>
        <p:spPr>
          <a:xfrm>
            <a:off x="7689302" y="2159407"/>
            <a:ext cx="3842672"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13" name="Text Placeholder 2">
            <a:extLst>
              <a:ext uri="{FF2B5EF4-FFF2-40B4-BE49-F238E27FC236}">
                <a16:creationId xmlns:a16="http://schemas.microsoft.com/office/drawing/2014/main" id="{7C78D8A7-CDEF-4204-B574-FC3305156FDB}"/>
              </a:ext>
            </a:extLst>
          </p:cNvPr>
          <p:cNvSpPr>
            <a:spLocks noGrp="1"/>
          </p:cNvSpPr>
          <p:nvPr>
            <p:ph type="body" sz="quarter" idx="31" hasCustomPrompt="1"/>
          </p:nvPr>
        </p:nvSpPr>
        <p:spPr>
          <a:xfrm>
            <a:off x="7689302" y="1740854"/>
            <a:ext cx="3842672" cy="320675"/>
          </a:xfrm>
          <a:prstGeom prst="rect">
            <a:avLst/>
          </a:prstGeom>
        </p:spPr>
        <p:txBody>
          <a:bodyPr lIns="0" rIns="0"/>
          <a:lstStyle>
            <a:lvl1pPr marL="0" indent="0" algn="l">
              <a:buFontTx/>
              <a:buNone/>
              <a:defRPr sz="1600" b="1">
                <a:solidFill>
                  <a:schemeClr val="bg1"/>
                </a:solidFill>
              </a:defRPr>
            </a:lvl1pPr>
          </a:lstStyle>
          <a:p>
            <a:pPr lvl="0"/>
            <a:r>
              <a:rPr lang="en-US" dirty="0"/>
              <a:t>Click to Add Timeline</a:t>
            </a:r>
          </a:p>
        </p:txBody>
      </p:sp>
      <p:sp>
        <p:nvSpPr>
          <p:cNvPr id="14" name="Text Placeholder 2">
            <a:extLst>
              <a:ext uri="{FF2B5EF4-FFF2-40B4-BE49-F238E27FC236}">
                <a16:creationId xmlns:a16="http://schemas.microsoft.com/office/drawing/2014/main" id="{0F705778-A5CE-5C1D-1E64-8D2923DB6D0E}"/>
              </a:ext>
            </a:extLst>
          </p:cNvPr>
          <p:cNvSpPr>
            <a:spLocks noGrp="1"/>
          </p:cNvSpPr>
          <p:nvPr>
            <p:ph type="body" sz="quarter" idx="32" hasCustomPrompt="1"/>
          </p:nvPr>
        </p:nvSpPr>
        <p:spPr>
          <a:xfrm>
            <a:off x="1945843" y="4376801"/>
            <a:ext cx="3842672"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15" name="Text Placeholder 2">
            <a:extLst>
              <a:ext uri="{FF2B5EF4-FFF2-40B4-BE49-F238E27FC236}">
                <a16:creationId xmlns:a16="http://schemas.microsoft.com/office/drawing/2014/main" id="{9449E6B9-BAC9-1E26-324E-799C3AD94A2E}"/>
              </a:ext>
            </a:extLst>
          </p:cNvPr>
          <p:cNvSpPr>
            <a:spLocks noGrp="1"/>
          </p:cNvSpPr>
          <p:nvPr>
            <p:ph type="body" sz="quarter" idx="33" hasCustomPrompt="1"/>
          </p:nvPr>
        </p:nvSpPr>
        <p:spPr>
          <a:xfrm>
            <a:off x="1945843" y="3958248"/>
            <a:ext cx="3842672" cy="320675"/>
          </a:xfrm>
          <a:prstGeom prst="rect">
            <a:avLst/>
          </a:prstGeom>
        </p:spPr>
        <p:txBody>
          <a:bodyPr lIns="0" rIns="0"/>
          <a:lstStyle>
            <a:lvl1pPr marL="0" indent="0" algn="l">
              <a:buFontTx/>
              <a:buNone/>
              <a:defRPr sz="1600" b="1">
                <a:solidFill>
                  <a:schemeClr val="bg1"/>
                </a:solidFill>
              </a:defRPr>
            </a:lvl1pPr>
          </a:lstStyle>
          <a:p>
            <a:pPr lvl="0"/>
            <a:r>
              <a:rPr lang="en-US" dirty="0"/>
              <a:t>Click to Add Timeline</a:t>
            </a:r>
          </a:p>
        </p:txBody>
      </p:sp>
      <p:sp>
        <p:nvSpPr>
          <p:cNvPr id="16" name="Text Placeholder 2">
            <a:extLst>
              <a:ext uri="{FF2B5EF4-FFF2-40B4-BE49-F238E27FC236}">
                <a16:creationId xmlns:a16="http://schemas.microsoft.com/office/drawing/2014/main" id="{97477D04-8610-5E1D-6B84-EB2397BBFC5A}"/>
              </a:ext>
            </a:extLst>
          </p:cNvPr>
          <p:cNvSpPr>
            <a:spLocks noGrp="1"/>
          </p:cNvSpPr>
          <p:nvPr>
            <p:ph type="body" sz="quarter" idx="34" hasCustomPrompt="1"/>
          </p:nvPr>
        </p:nvSpPr>
        <p:spPr>
          <a:xfrm>
            <a:off x="7689302" y="4374802"/>
            <a:ext cx="3842672"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17" name="Text Placeholder 2">
            <a:extLst>
              <a:ext uri="{FF2B5EF4-FFF2-40B4-BE49-F238E27FC236}">
                <a16:creationId xmlns:a16="http://schemas.microsoft.com/office/drawing/2014/main" id="{34BE76C6-102A-BE86-AC96-6BA3512EA66F}"/>
              </a:ext>
            </a:extLst>
          </p:cNvPr>
          <p:cNvSpPr>
            <a:spLocks noGrp="1"/>
          </p:cNvSpPr>
          <p:nvPr>
            <p:ph type="body" sz="quarter" idx="35" hasCustomPrompt="1"/>
          </p:nvPr>
        </p:nvSpPr>
        <p:spPr>
          <a:xfrm>
            <a:off x="7689302" y="3956249"/>
            <a:ext cx="3842672" cy="320675"/>
          </a:xfrm>
          <a:prstGeom prst="rect">
            <a:avLst/>
          </a:prstGeom>
        </p:spPr>
        <p:txBody>
          <a:bodyPr lIns="0" rIns="0"/>
          <a:lstStyle>
            <a:lvl1pPr marL="0" indent="0" algn="l">
              <a:buFontTx/>
              <a:buNone/>
              <a:defRPr sz="1600" b="1">
                <a:solidFill>
                  <a:schemeClr val="bg1"/>
                </a:solidFill>
              </a:defRPr>
            </a:lvl1pPr>
          </a:lstStyle>
          <a:p>
            <a:pPr lvl="0"/>
            <a:r>
              <a:rPr lang="en-US" dirty="0"/>
              <a:t>Click to Add Timeline</a:t>
            </a:r>
          </a:p>
        </p:txBody>
      </p:sp>
    </p:spTree>
    <p:extLst>
      <p:ext uri="{BB962C8B-B14F-4D97-AF65-F5344CB8AC3E}">
        <p14:creationId xmlns:p14="http://schemas.microsoft.com/office/powerpoint/2010/main" val="1198992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Subhead+4 icon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A019141-CA81-4633-5BF3-D361C79B9EBD}"/>
              </a:ext>
            </a:extLst>
          </p:cNvPr>
          <p:cNvSpPr>
            <a:spLocks noGrp="1"/>
          </p:cNvSpPr>
          <p:nvPr>
            <p:ph type="pic" sz="quarter" idx="23" hasCustomPrompt="1"/>
          </p:nvPr>
        </p:nvSpPr>
        <p:spPr>
          <a:xfrm>
            <a:off x="1397165" y="2277931"/>
            <a:ext cx="839347" cy="839347"/>
          </a:xfrm>
          <a:prstGeom prst="rect">
            <a:avLst/>
          </a:prstGeom>
        </p:spPr>
        <p:txBody>
          <a:bodyPr/>
          <a:lstStyle>
            <a:lvl1pPr marL="0" indent="0" algn="ctr">
              <a:buFontTx/>
              <a:buNone/>
              <a:defRPr sz="1200">
                <a:solidFill>
                  <a:schemeClr val="bg1"/>
                </a:solidFill>
              </a:defRPr>
            </a:lvl1pPr>
          </a:lstStyle>
          <a:p>
            <a:r>
              <a:rPr lang="en-US" dirty="0"/>
              <a:t>Add icon</a:t>
            </a:r>
          </a:p>
        </p:txBody>
      </p:sp>
      <p:sp>
        <p:nvSpPr>
          <p:cNvPr id="5" name="Text Placeholder 2">
            <a:extLst>
              <a:ext uri="{FF2B5EF4-FFF2-40B4-BE49-F238E27FC236}">
                <a16:creationId xmlns:a16="http://schemas.microsoft.com/office/drawing/2014/main" id="{C87EFAA4-8079-8563-A875-FCDF9CFFDB39}"/>
              </a:ext>
            </a:extLst>
          </p:cNvPr>
          <p:cNvSpPr>
            <a:spLocks noGrp="1"/>
          </p:cNvSpPr>
          <p:nvPr>
            <p:ph type="body" sz="quarter" idx="36" hasCustomPrompt="1"/>
          </p:nvPr>
        </p:nvSpPr>
        <p:spPr>
          <a:xfrm>
            <a:off x="571500" y="3750760"/>
            <a:ext cx="2490677" cy="2078540"/>
          </a:xfrm>
          <a:prstGeom prst="rect">
            <a:avLst/>
          </a:prstGeom>
        </p:spPr>
        <p:txBody>
          <a:bodyPr lIns="0" rIns="0"/>
          <a:lstStyle>
            <a:lvl1pPr marL="0" indent="0" algn="ctr">
              <a:buFontTx/>
              <a:buNone/>
              <a:defRPr sz="1400">
                <a:solidFill>
                  <a:schemeClr val="bg1"/>
                </a:solidFill>
              </a:defRPr>
            </a:lvl1pPr>
          </a:lstStyle>
          <a:p>
            <a:pPr lvl="0"/>
            <a:r>
              <a:rPr lang="en-US" dirty="0"/>
              <a:t>Click to add copy</a:t>
            </a:r>
          </a:p>
        </p:txBody>
      </p:sp>
      <p:sp>
        <p:nvSpPr>
          <p:cNvPr id="6" name="Text Placeholder 7">
            <a:extLst>
              <a:ext uri="{FF2B5EF4-FFF2-40B4-BE49-F238E27FC236}">
                <a16:creationId xmlns:a16="http://schemas.microsoft.com/office/drawing/2014/main" id="{0B07D9C2-01F7-90E7-465A-0B8FF2CF4FD3}"/>
              </a:ext>
            </a:extLst>
          </p:cNvPr>
          <p:cNvSpPr>
            <a:spLocks noGrp="1"/>
          </p:cNvSpPr>
          <p:nvPr>
            <p:ph type="body" sz="quarter" idx="48" hasCustomPrompt="1"/>
          </p:nvPr>
        </p:nvSpPr>
        <p:spPr>
          <a:xfrm>
            <a:off x="571500" y="1426464"/>
            <a:ext cx="11045952" cy="411480"/>
          </a:xfrm>
          <a:prstGeom prst="rect">
            <a:avLst/>
          </a:prstGeom>
        </p:spPr>
        <p:txBody>
          <a:bodyPr lIns="0" tIns="0" rIns="0" bIns="0" anchor="ctr">
            <a:noAutofit/>
          </a:bodyPr>
          <a:lstStyle>
            <a:lvl1pPr marL="0" indent="0" algn="l">
              <a:lnSpc>
                <a:spcPct val="100000"/>
              </a:lnSpc>
              <a:spcBef>
                <a:spcPts val="0"/>
              </a:spcBef>
              <a:buFontTx/>
              <a:buNone/>
              <a:defRPr lang="en-US" sz="2200" b="1" dirty="0">
                <a:solidFill>
                  <a:srgbClr val="0C2E82"/>
                </a:solidFill>
              </a:defRPr>
            </a:lvl1pPr>
          </a:lstStyle>
          <a:p>
            <a:pPr lvl="0"/>
            <a:r>
              <a:rPr lang="en-US" dirty="0"/>
              <a:t>Click to Enter Subhead</a:t>
            </a:r>
          </a:p>
        </p:txBody>
      </p:sp>
      <p:sp>
        <p:nvSpPr>
          <p:cNvPr id="7" name="Text Placeholder 2">
            <a:extLst>
              <a:ext uri="{FF2B5EF4-FFF2-40B4-BE49-F238E27FC236}">
                <a16:creationId xmlns:a16="http://schemas.microsoft.com/office/drawing/2014/main" id="{F83BDBC8-18B9-B965-9122-C8737FAA1074}"/>
              </a:ext>
            </a:extLst>
          </p:cNvPr>
          <p:cNvSpPr>
            <a:spLocks noGrp="1"/>
          </p:cNvSpPr>
          <p:nvPr>
            <p:ph type="body" sz="quarter" idx="49" hasCustomPrompt="1"/>
          </p:nvPr>
        </p:nvSpPr>
        <p:spPr>
          <a:xfrm>
            <a:off x="571500" y="3289215"/>
            <a:ext cx="2490677" cy="365821"/>
          </a:xfrm>
          <a:prstGeom prst="rect">
            <a:avLst/>
          </a:prstGeom>
        </p:spPr>
        <p:txBody>
          <a:bodyPr lIns="0" rIns="0"/>
          <a:lstStyle>
            <a:lvl1pPr marL="0" indent="0" algn="ctr">
              <a:buFontTx/>
              <a:buNone/>
              <a:defRPr sz="1600" b="1">
                <a:solidFill>
                  <a:schemeClr val="bg1"/>
                </a:solidFill>
              </a:defRPr>
            </a:lvl1pPr>
          </a:lstStyle>
          <a:p>
            <a:pPr lvl="0"/>
            <a:r>
              <a:rPr lang="en-US" dirty="0"/>
              <a:t>Title</a:t>
            </a:r>
          </a:p>
        </p:txBody>
      </p:sp>
      <p:sp>
        <p:nvSpPr>
          <p:cNvPr id="8" name="Title Placeholder 1">
            <a:extLst>
              <a:ext uri="{FF2B5EF4-FFF2-40B4-BE49-F238E27FC236}">
                <a16:creationId xmlns:a16="http://schemas.microsoft.com/office/drawing/2014/main" id="{48C9FC6C-B8A1-94FD-2147-3D8BE4BBC8A3}"/>
              </a:ext>
            </a:extLst>
          </p:cNvPr>
          <p:cNvSpPr>
            <a:spLocks noGrp="1"/>
          </p:cNvSpPr>
          <p:nvPr>
            <p:ph type="title" hasCustomPrompt="1"/>
          </p:nvPr>
        </p:nvSpPr>
        <p:spPr>
          <a:xfrm>
            <a:off x="571500" y="603504"/>
            <a:ext cx="11047476" cy="693049"/>
          </a:xfrm>
          <a:prstGeom prst="rect">
            <a:avLst/>
          </a:prstGeom>
          <a:noFill/>
        </p:spPr>
        <p:txBody>
          <a:bodyPr lIns="0" tIns="0" rIns="0" bIns="0" anchor="ctr" anchorCtr="0">
            <a:noAutofit/>
          </a:bodyPr>
          <a:lstStyle>
            <a:lvl1pPr algn="l">
              <a:lnSpc>
                <a:spcPct val="90000"/>
              </a:lnSpc>
              <a:defRPr sz="3600" b="1">
                <a:solidFill>
                  <a:schemeClr val="bg1"/>
                </a:solidFill>
              </a:defRPr>
            </a:lvl1pPr>
          </a:lstStyle>
          <a:p>
            <a:pPr lvl="0"/>
            <a:r>
              <a:rPr lang="en-US" dirty="0"/>
              <a:t>Click to Add Title</a:t>
            </a:r>
          </a:p>
        </p:txBody>
      </p:sp>
      <p:sp>
        <p:nvSpPr>
          <p:cNvPr id="9" name="Picture Placeholder 2">
            <a:extLst>
              <a:ext uri="{FF2B5EF4-FFF2-40B4-BE49-F238E27FC236}">
                <a16:creationId xmlns:a16="http://schemas.microsoft.com/office/drawing/2014/main" id="{1C1A7B8A-E8D1-75CD-C905-4806B0CE8974}"/>
              </a:ext>
            </a:extLst>
          </p:cNvPr>
          <p:cNvSpPr>
            <a:spLocks noGrp="1"/>
          </p:cNvSpPr>
          <p:nvPr>
            <p:ph type="pic" sz="quarter" idx="50" hasCustomPrompt="1"/>
          </p:nvPr>
        </p:nvSpPr>
        <p:spPr>
          <a:xfrm>
            <a:off x="9952440" y="2277931"/>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0" name="Text Placeholder 2">
            <a:extLst>
              <a:ext uri="{FF2B5EF4-FFF2-40B4-BE49-F238E27FC236}">
                <a16:creationId xmlns:a16="http://schemas.microsoft.com/office/drawing/2014/main" id="{A13571CC-B76F-B605-8849-A3F08C5A7059}"/>
              </a:ext>
            </a:extLst>
          </p:cNvPr>
          <p:cNvSpPr>
            <a:spLocks noGrp="1"/>
          </p:cNvSpPr>
          <p:nvPr>
            <p:ph type="body" sz="quarter" idx="51" hasCustomPrompt="1"/>
          </p:nvPr>
        </p:nvSpPr>
        <p:spPr>
          <a:xfrm>
            <a:off x="9126775" y="3750760"/>
            <a:ext cx="2490677" cy="2078540"/>
          </a:xfrm>
          <a:prstGeom prst="rect">
            <a:avLst/>
          </a:prstGeom>
        </p:spPr>
        <p:txBody>
          <a:bodyPr lIns="0" rIns="0"/>
          <a:lstStyle>
            <a:lvl1pPr marL="0" indent="0" algn="ctr">
              <a:buFontTx/>
              <a:buNone/>
              <a:defRPr sz="1400">
                <a:solidFill>
                  <a:schemeClr val="bg1"/>
                </a:solidFill>
              </a:defRPr>
            </a:lvl1pPr>
          </a:lstStyle>
          <a:p>
            <a:pPr lvl="0"/>
            <a:r>
              <a:rPr lang="en-US" dirty="0"/>
              <a:t>Click to add copy</a:t>
            </a:r>
          </a:p>
        </p:txBody>
      </p:sp>
      <p:sp>
        <p:nvSpPr>
          <p:cNvPr id="11" name="Text Placeholder 2">
            <a:extLst>
              <a:ext uri="{FF2B5EF4-FFF2-40B4-BE49-F238E27FC236}">
                <a16:creationId xmlns:a16="http://schemas.microsoft.com/office/drawing/2014/main" id="{E9B4C7C8-2BFC-BC80-9DCB-E83349E86BCD}"/>
              </a:ext>
            </a:extLst>
          </p:cNvPr>
          <p:cNvSpPr>
            <a:spLocks noGrp="1"/>
          </p:cNvSpPr>
          <p:nvPr>
            <p:ph type="body" sz="quarter" idx="52" hasCustomPrompt="1"/>
          </p:nvPr>
        </p:nvSpPr>
        <p:spPr>
          <a:xfrm>
            <a:off x="9126775" y="3289215"/>
            <a:ext cx="2490677" cy="365821"/>
          </a:xfrm>
          <a:prstGeom prst="rect">
            <a:avLst/>
          </a:prstGeom>
        </p:spPr>
        <p:txBody>
          <a:bodyPr lIns="0" rIns="0"/>
          <a:lstStyle>
            <a:lvl1pPr marL="0" indent="0" algn="ctr">
              <a:buFontTx/>
              <a:buNone/>
              <a:defRPr sz="1600" b="1">
                <a:solidFill>
                  <a:schemeClr val="bg1"/>
                </a:solidFill>
              </a:defRPr>
            </a:lvl1pPr>
          </a:lstStyle>
          <a:p>
            <a:pPr lvl="0"/>
            <a:r>
              <a:rPr lang="en-US" dirty="0"/>
              <a:t>Title</a:t>
            </a:r>
          </a:p>
        </p:txBody>
      </p:sp>
      <p:sp>
        <p:nvSpPr>
          <p:cNvPr id="12" name="Picture Placeholder 2">
            <a:extLst>
              <a:ext uri="{FF2B5EF4-FFF2-40B4-BE49-F238E27FC236}">
                <a16:creationId xmlns:a16="http://schemas.microsoft.com/office/drawing/2014/main" id="{E664E606-32E9-E567-119B-A34DCDC8A81B}"/>
              </a:ext>
            </a:extLst>
          </p:cNvPr>
          <p:cNvSpPr>
            <a:spLocks noGrp="1"/>
          </p:cNvSpPr>
          <p:nvPr>
            <p:ph type="pic" sz="quarter" idx="53" hasCustomPrompt="1"/>
          </p:nvPr>
        </p:nvSpPr>
        <p:spPr>
          <a:xfrm>
            <a:off x="7090608" y="2277931"/>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3" name="Text Placeholder 2">
            <a:extLst>
              <a:ext uri="{FF2B5EF4-FFF2-40B4-BE49-F238E27FC236}">
                <a16:creationId xmlns:a16="http://schemas.microsoft.com/office/drawing/2014/main" id="{0941120F-B4FA-6576-8791-9FE4E77009C4}"/>
              </a:ext>
            </a:extLst>
          </p:cNvPr>
          <p:cNvSpPr>
            <a:spLocks noGrp="1"/>
          </p:cNvSpPr>
          <p:nvPr>
            <p:ph type="body" sz="quarter" idx="54" hasCustomPrompt="1"/>
          </p:nvPr>
        </p:nvSpPr>
        <p:spPr>
          <a:xfrm>
            <a:off x="6264943" y="3750760"/>
            <a:ext cx="2490677" cy="2078540"/>
          </a:xfrm>
          <a:prstGeom prst="rect">
            <a:avLst/>
          </a:prstGeom>
        </p:spPr>
        <p:txBody>
          <a:bodyPr lIns="0" rIns="0"/>
          <a:lstStyle>
            <a:lvl1pPr marL="0" indent="0" algn="ctr">
              <a:buFontTx/>
              <a:buNone/>
              <a:defRPr sz="1400">
                <a:solidFill>
                  <a:schemeClr val="bg1"/>
                </a:solidFill>
              </a:defRPr>
            </a:lvl1pPr>
          </a:lstStyle>
          <a:p>
            <a:pPr lvl="0"/>
            <a:r>
              <a:rPr lang="en-US" dirty="0"/>
              <a:t>Click to add copy</a:t>
            </a:r>
          </a:p>
        </p:txBody>
      </p:sp>
      <p:sp>
        <p:nvSpPr>
          <p:cNvPr id="14" name="Text Placeholder 2">
            <a:extLst>
              <a:ext uri="{FF2B5EF4-FFF2-40B4-BE49-F238E27FC236}">
                <a16:creationId xmlns:a16="http://schemas.microsoft.com/office/drawing/2014/main" id="{1981A5EA-72EE-C06D-CF77-F9BAF569E2E6}"/>
              </a:ext>
            </a:extLst>
          </p:cNvPr>
          <p:cNvSpPr>
            <a:spLocks noGrp="1"/>
          </p:cNvSpPr>
          <p:nvPr>
            <p:ph type="body" sz="quarter" idx="55" hasCustomPrompt="1"/>
          </p:nvPr>
        </p:nvSpPr>
        <p:spPr>
          <a:xfrm>
            <a:off x="6264943" y="3289215"/>
            <a:ext cx="2490677" cy="365821"/>
          </a:xfrm>
          <a:prstGeom prst="rect">
            <a:avLst/>
          </a:prstGeom>
        </p:spPr>
        <p:txBody>
          <a:bodyPr lIns="0" rIns="0"/>
          <a:lstStyle>
            <a:lvl1pPr marL="0" indent="0" algn="ctr">
              <a:buFontTx/>
              <a:buNone/>
              <a:defRPr sz="1600" b="1">
                <a:solidFill>
                  <a:schemeClr val="bg1"/>
                </a:solidFill>
              </a:defRPr>
            </a:lvl1pPr>
          </a:lstStyle>
          <a:p>
            <a:pPr lvl="0"/>
            <a:r>
              <a:rPr lang="en-US" dirty="0"/>
              <a:t>Title</a:t>
            </a:r>
          </a:p>
        </p:txBody>
      </p:sp>
      <p:sp>
        <p:nvSpPr>
          <p:cNvPr id="15" name="Picture Placeholder 2">
            <a:extLst>
              <a:ext uri="{FF2B5EF4-FFF2-40B4-BE49-F238E27FC236}">
                <a16:creationId xmlns:a16="http://schemas.microsoft.com/office/drawing/2014/main" id="{ADBF85E2-8370-99E1-6916-CD5BCC7C03C9}"/>
              </a:ext>
            </a:extLst>
          </p:cNvPr>
          <p:cNvSpPr>
            <a:spLocks noGrp="1"/>
          </p:cNvSpPr>
          <p:nvPr>
            <p:ph type="pic" sz="quarter" idx="56" hasCustomPrompt="1"/>
          </p:nvPr>
        </p:nvSpPr>
        <p:spPr>
          <a:xfrm>
            <a:off x="4258997" y="2277931"/>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6" name="Text Placeholder 2">
            <a:extLst>
              <a:ext uri="{FF2B5EF4-FFF2-40B4-BE49-F238E27FC236}">
                <a16:creationId xmlns:a16="http://schemas.microsoft.com/office/drawing/2014/main" id="{A1E9F259-5BE7-A9DE-9B24-5D493195AF87}"/>
              </a:ext>
            </a:extLst>
          </p:cNvPr>
          <p:cNvSpPr>
            <a:spLocks noGrp="1"/>
          </p:cNvSpPr>
          <p:nvPr>
            <p:ph type="body" sz="quarter" idx="57" hasCustomPrompt="1"/>
          </p:nvPr>
        </p:nvSpPr>
        <p:spPr>
          <a:xfrm>
            <a:off x="3433332" y="3750760"/>
            <a:ext cx="2490677" cy="2078540"/>
          </a:xfrm>
          <a:prstGeom prst="rect">
            <a:avLst/>
          </a:prstGeom>
        </p:spPr>
        <p:txBody>
          <a:bodyPr lIns="0" rIns="0"/>
          <a:lstStyle>
            <a:lvl1pPr marL="0" indent="0" algn="ctr">
              <a:buFontTx/>
              <a:buNone/>
              <a:defRPr sz="1400">
                <a:solidFill>
                  <a:schemeClr val="bg1"/>
                </a:solidFill>
              </a:defRPr>
            </a:lvl1pPr>
          </a:lstStyle>
          <a:p>
            <a:pPr lvl="0"/>
            <a:r>
              <a:rPr lang="en-US" dirty="0"/>
              <a:t>Click to add copy</a:t>
            </a:r>
          </a:p>
        </p:txBody>
      </p:sp>
      <p:sp>
        <p:nvSpPr>
          <p:cNvPr id="17" name="Text Placeholder 2">
            <a:extLst>
              <a:ext uri="{FF2B5EF4-FFF2-40B4-BE49-F238E27FC236}">
                <a16:creationId xmlns:a16="http://schemas.microsoft.com/office/drawing/2014/main" id="{E2A9C732-3489-37DF-DB35-332AF3031B99}"/>
              </a:ext>
            </a:extLst>
          </p:cNvPr>
          <p:cNvSpPr>
            <a:spLocks noGrp="1"/>
          </p:cNvSpPr>
          <p:nvPr>
            <p:ph type="body" sz="quarter" idx="58" hasCustomPrompt="1"/>
          </p:nvPr>
        </p:nvSpPr>
        <p:spPr>
          <a:xfrm>
            <a:off x="3433332" y="3289215"/>
            <a:ext cx="2490677" cy="365821"/>
          </a:xfrm>
          <a:prstGeom prst="rect">
            <a:avLst/>
          </a:prstGeom>
        </p:spPr>
        <p:txBody>
          <a:bodyPr lIns="0" rIns="0"/>
          <a:lstStyle>
            <a:lvl1pPr marL="0" indent="0" algn="ctr">
              <a:buFontTx/>
              <a:buNone/>
              <a:defRPr sz="1600" b="1">
                <a:solidFill>
                  <a:schemeClr val="bg1"/>
                </a:solidFill>
              </a:defRPr>
            </a:lvl1pPr>
          </a:lstStyle>
          <a:p>
            <a:pPr lvl="0"/>
            <a:r>
              <a:rPr lang="en-US" dirty="0"/>
              <a:t>Title</a:t>
            </a:r>
          </a:p>
        </p:txBody>
      </p:sp>
    </p:spTree>
    <p:extLst>
      <p:ext uri="{BB962C8B-B14F-4D97-AF65-F5344CB8AC3E}">
        <p14:creationId xmlns:p14="http://schemas.microsoft.com/office/powerpoint/2010/main" val="1354167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 Last Page">
    <p:spTree>
      <p:nvGrpSpPr>
        <p:cNvPr id="1" name=""/>
        <p:cNvGrpSpPr/>
        <p:nvPr/>
      </p:nvGrpSpPr>
      <p:grpSpPr>
        <a:xfrm>
          <a:off x="0" y="0"/>
          <a:ext cx="0" cy="0"/>
          <a:chOff x="0" y="0"/>
          <a:chExt cx="0" cy="0"/>
        </a:xfrm>
      </p:grpSpPr>
      <p:pic>
        <p:nvPicPr>
          <p:cNvPr id="5" name="圖片 4" descr="一張含有 文字, 螢幕擷取畫面, 圓形, 設計 的圖片&#10;&#10;自動產生的描述">
            <a:extLst>
              <a:ext uri="{FF2B5EF4-FFF2-40B4-BE49-F238E27FC236}">
                <a16:creationId xmlns:a16="http://schemas.microsoft.com/office/drawing/2014/main" id="{E89C0242-82E6-8D5E-33FD-F9ED32538D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標題 1">
            <a:extLst>
              <a:ext uri="{FF2B5EF4-FFF2-40B4-BE49-F238E27FC236}">
                <a16:creationId xmlns:a16="http://schemas.microsoft.com/office/drawing/2014/main" id="{66040556-FA9B-98C1-CA3D-8CF09A7F91A7}"/>
              </a:ext>
            </a:extLst>
          </p:cNvPr>
          <p:cNvSpPr>
            <a:spLocks noGrp="1"/>
          </p:cNvSpPr>
          <p:nvPr>
            <p:ph type="ctrTitle" hasCustomPrompt="1"/>
          </p:nvPr>
        </p:nvSpPr>
        <p:spPr>
          <a:xfrm>
            <a:off x="913907" y="1443534"/>
            <a:ext cx="9144000" cy="2387600"/>
          </a:xfrm>
          <a:prstGeom prst="rect">
            <a:avLst/>
          </a:prstGeom>
        </p:spPr>
        <p:txBody>
          <a:bodyPr anchor="ctr">
            <a:normAutofit/>
          </a:bodyPr>
          <a:lstStyle>
            <a:lvl1pPr algn="l">
              <a:defRPr sz="3600" b="1">
                <a:latin typeface="+mj-lt"/>
              </a:defRPr>
            </a:lvl1pPr>
          </a:lstStyle>
          <a:p>
            <a:r>
              <a:rPr lang="en-US" altLang="zh-TW" dirty="0"/>
              <a:t>Click to edit Master title style</a:t>
            </a:r>
            <a:endParaRPr lang="zh-TW" altLang="en-US" dirty="0"/>
          </a:p>
        </p:txBody>
      </p:sp>
      <p:sp>
        <p:nvSpPr>
          <p:cNvPr id="3" name="文字方塊 2">
            <a:extLst>
              <a:ext uri="{FF2B5EF4-FFF2-40B4-BE49-F238E27FC236}">
                <a16:creationId xmlns:a16="http://schemas.microsoft.com/office/drawing/2014/main" id="{6FB9C3C5-8460-61EA-66D3-02093237F7C4}"/>
              </a:ext>
            </a:extLst>
          </p:cNvPr>
          <p:cNvSpPr txBox="1"/>
          <p:nvPr userDrawn="1"/>
        </p:nvSpPr>
        <p:spPr>
          <a:xfrm>
            <a:off x="818657" y="6124158"/>
            <a:ext cx="6985493" cy="338554"/>
          </a:xfrm>
          <a:prstGeom prst="rect">
            <a:avLst/>
          </a:prstGeom>
          <a:noFill/>
        </p:spPr>
        <p:txBody>
          <a:bodyPr wrap="square" rtlCol="0">
            <a:spAutoFit/>
          </a:bodyPr>
          <a:lstStyle/>
          <a:p>
            <a:r>
              <a:rPr lang="en-US" altLang="zh-TW" sz="800" dirty="0"/>
              <a:t>Copyright© 2025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3430372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4 icon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A019141-CA81-4633-5BF3-D361C79B9EBD}"/>
              </a:ext>
            </a:extLst>
          </p:cNvPr>
          <p:cNvSpPr>
            <a:spLocks noGrp="1"/>
          </p:cNvSpPr>
          <p:nvPr>
            <p:ph type="pic" sz="quarter" idx="23" hasCustomPrompt="1"/>
          </p:nvPr>
        </p:nvSpPr>
        <p:spPr>
          <a:xfrm>
            <a:off x="1397165" y="1822821"/>
            <a:ext cx="839347" cy="839347"/>
          </a:xfrm>
          <a:prstGeom prst="rect">
            <a:avLst/>
          </a:prstGeom>
        </p:spPr>
        <p:txBody>
          <a:bodyPr/>
          <a:lstStyle>
            <a:lvl1pPr marL="0" indent="0" algn="ctr">
              <a:buFontTx/>
              <a:buNone/>
              <a:defRPr sz="1200">
                <a:solidFill>
                  <a:schemeClr val="bg1"/>
                </a:solidFill>
              </a:defRPr>
            </a:lvl1pPr>
          </a:lstStyle>
          <a:p>
            <a:r>
              <a:rPr lang="en-US" dirty="0"/>
              <a:t>Add icon</a:t>
            </a:r>
          </a:p>
        </p:txBody>
      </p:sp>
      <p:sp>
        <p:nvSpPr>
          <p:cNvPr id="5" name="Text Placeholder 2">
            <a:extLst>
              <a:ext uri="{FF2B5EF4-FFF2-40B4-BE49-F238E27FC236}">
                <a16:creationId xmlns:a16="http://schemas.microsoft.com/office/drawing/2014/main" id="{C87EFAA4-8079-8563-A875-FCDF9CFFDB39}"/>
              </a:ext>
            </a:extLst>
          </p:cNvPr>
          <p:cNvSpPr>
            <a:spLocks noGrp="1"/>
          </p:cNvSpPr>
          <p:nvPr>
            <p:ph type="body" sz="quarter" idx="36" hasCustomPrompt="1"/>
          </p:nvPr>
        </p:nvSpPr>
        <p:spPr>
          <a:xfrm>
            <a:off x="571500" y="3295650"/>
            <a:ext cx="2490677" cy="2305050"/>
          </a:xfrm>
          <a:prstGeom prst="rect">
            <a:avLst/>
          </a:prstGeom>
        </p:spPr>
        <p:txBody>
          <a:bodyPr lIns="0" rIns="0"/>
          <a:lstStyle>
            <a:lvl1pPr marL="0" indent="0" algn="ctr">
              <a:buFontTx/>
              <a:buNone/>
              <a:defRPr sz="1400">
                <a:solidFill>
                  <a:schemeClr val="bg1"/>
                </a:solidFill>
              </a:defRPr>
            </a:lvl1pPr>
          </a:lstStyle>
          <a:p>
            <a:pPr lvl="0"/>
            <a:r>
              <a:rPr lang="en-US" dirty="0"/>
              <a:t>Click to add copy</a:t>
            </a:r>
          </a:p>
        </p:txBody>
      </p:sp>
      <p:sp>
        <p:nvSpPr>
          <p:cNvPr id="7" name="Text Placeholder 2">
            <a:extLst>
              <a:ext uri="{FF2B5EF4-FFF2-40B4-BE49-F238E27FC236}">
                <a16:creationId xmlns:a16="http://schemas.microsoft.com/office/drawing/2014/main" id="{F83BDBC8-18B9-B965-9122-C8737FAA1074}"/>
              </a:ext>
            </a:extLst>
          </p:cNvPr>
          <p:cNvSpPr>
            <a:spLocks noGrp="1"/>
          </p:cNvSpPr>
          <p:nvPr>
            <p:ph type="body" sz="quarter" idx="49" hasCustomPrompt="1"/>
          </p:nvPr>
        </p:nvSpPr>
        <p:spPr>
          <a:xfrm>
            <a:off x="571500" y="2834105"/>
            <a:ext cx="2490677" cy="365821"/>
          </a:xfrm>
          <a:prstGeom prst="rect">
            <a:avLst/>
          </a:prstGeom>
        </p:spPr>
        <p:txBody>
          <a:bodyPr lIns="0" rIns="0"/>
          <a:lstStyle>
            <a:lvl1pPr marL="0" indent="0" algn="ctr">
              <a:buFontTx/>
              <a:buNone/>
              <a:defRPr sz="1600" b="1">
                <a:solidFill>
                  <a:schemeClr val="bg1"/>
                </a:solidFill>
              </a:defRPr>
            </a:lvl1pPr>
          </a:lstStyle>
          <a:p>
            <a:pPr lvl="0"/>
            <a:r>
              <a:rPr lang="en-US" dirty="0"/>
              <a:t>Title</a:t>
            </a:r>
          </a:p>
        </p:txBody>
      </p:sp>
      <p:sp>
        <p:nvSpPr>
          <p:cNvPr id="8" name="Title Placeholder 1">
            <a:extLst>
              <a:ext uri="{FF2B5EF4-FFF2-40B4-BE49-F238E27FC236}">
                <a16:creationId xmlns:a16="http://schemas.microsoft.com/office/drawing/2014/main" id="{48C9FC6C-B8A1-94FD-2147-3D8BE4BBC8A3}"/>
              </a:ext>
            </a:extLst>
          </p:cNvPr>
          <p:cNvSpPr>
            <a:spLocks noGrp="1"/>
          </p:cNvSpPr>
          <p:nvPr>
            <p:ph type="title" hasCustomPrompt="1"/>
          </p:nvPr>
        </p:nvSpPr>
        <p:spPr>
          <a:xfrm>
            <a:off x="571500" y="603504"/>
            <a:ext cx="11047476" cy="693049"/>
          </a:xfrm>
          <a:prstGeom prst="rect">
            <a:avLst/>
          </a:prstGeom>
          <a:noFill/>
        </p:spPr>
        <p:txBody>
          <a:bodyPr lIns="0" tIns="0" rIns="0" bIns="0" anchor="ctr" anchorCtr="0">
            <a:noAutofit/>
          </a:bodyPr>
          <a:lstStyle>
            <a:lvl1pPr algn="l">
              <a:lnSpc>
                <a:spcPct val="90000"/>
              </a:lnSpc>
              <a:defRPr sz="3600" b="1">
                <a:solidFill>
                  <a:schemeClr val="bg1"/>
                </a:solidFill>
              </a:defRPr>
            </a:lvl1pPr>
          </a:lstStyle>
          <a:p>
            <a:pPr lvl="0"/>
            <a:r>
              <a:rPr lang="en-US" dirty="0"/>
              <a:t>Click to Add Title</a:t>
            </a:r>
          </a:p>
        </p:txBody>
      </p:sp>
      <p:sp>
        <p:nvSpPr>
          <p:cNvPr id="9" name="Picture Placeholder 2">
            <a:extLst>
              <a:ext uri="{FF2B5EF4-FFF2-40B4-BE49-F238E27FC236}">
                <a16:creationId xmlns:a16="http://schemas.microsoft.com/office/drawing/2014/main" id="{1C1A7B8A-E8D1-75CD-C905-4806B0CE8974}"/>
              </a:ext>
            </a:extLst>
          </p:cNvPr>
          <p:cNvSpPr>
            <a:spLocks noGrp="1"/>
          </p:cNvSpPr>
          <p:nvPr>
            <p:ph type="pic" sz="quarter" idx="50" hasCustomPrompt="1"/>
          </p:nvPr>
        </p:nvSpPr>
        <p:spPr>
          <a:xfrm>
            <a:off x="9952440" y="1822821"/>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0" name="Text Placeholder 2">
            <a:extLst>
              <a:ext uri="{FF2B5EF4-FFF2-40B4-BE49-F238E27FC236}">
                <a16:creationId xmlns:a16="http://schemas.microsoft.com/office/drawing/2014/main" id="{A13571CC-B76F-B605-8849-A3F08C5A7059}"/>
              </a:ext>
            </a:extLst>
          </p:cNvPr>
          <p:cNvSpPr>
            <a:spLocks noGrp="1"/>
          </p:cNvSpPr>
          <p:nvPr>
            <p:ph type="body" sz="quarter" idx="51" hasCustomPrompt="1"/>
          </p:nvPr>
        </p:nvSpPr>
        <p:spPr>
          <a:xfrm>
            <a:off x="9126775" y="3295650"/>
            <a:ext cx="2490677" cy="2305050"/>
          </a:xfrm>
          <a:prstGeom prst="rect">
            <a:avLst/>
          </a:prstGeom>
        </p:spPr>
        <p:txBody>
          <a:bodyPr lIns="0" rIns="0"/>
          <a:lstStyle>
            <a:lvl1pPr marL="0" indent="0" algn="ctr">
              <a:buFontTx/>
              <a:buNone/>
              <a:defRPr sz="1400">
                <a:solidFill>
                  <a:schemeClr val="bg1"/>
                </a:solidFill>
              </a:defRPr>
            </a:lvl1pPr>
          </a:lstStyle>
          <a:p>
            <a:pPr lvl="0"/>
            <a:r>
              <a:rPr lang="en-US" dirty="0"/>
              <a:t>Click to add copy</a:t>
            </a:r>
          </a:p>
        </p:txBody>
      </p:sp>
      <p:sp>
        <p:nvSpPr>
          <p:cNvPr id="11" name="Text Placeholder 2">
            <a:extLst>
              <a:ext uri="{FF2B5EF4-FFF2-40B4-BE49-F238E27FC236}">
                <a16:creationId xmlns:a16="http://schemas.microsoft.com/office/drawing/2014/main" id="{E9B4C7C8-2BFC-BC80-9DCB-E83349E86BCD}"/>
              </a:ext>
            </a:extLst>
          </p:cNvPr>
          <p:cNvSpPr>
            <a:spLocks noGrp="1"/>
          </p:cNvSpPr>
          <p:nvPr>
            <p:ph type="body" sz="quarter" idx="52" hasCustomPrompt="1"/>
          </p:nvPr>
        </p:nvSpPr>
        <p:spPr>
          <a:xfrm>
            <a:off x="9126775" y="2834105"/>
            <a:ext cx="2490677" cy="365821"/>
          </a:xfrm>
          <a:prstGeom prst="rect">
            <a:avLst/>
          </a:prstGeom>
        </p:spPr>
        <p:txBody>
          <a:bodyPr lIns="0" rIns="0"/>
          <a:lstStyle>
            <a:lvl1pPr marL="0" indent="0" algn="ctr">
              <a:buFontTx/>
              <a:buNone/>
              <a:defRPr sz="1600" b="1">
                <a:solidFill>
                  <a:schemeClr val="bg1"/>
                </a:solidFill>
              </a:defRPr>
            </a:lvl1pPr>
          </a:lstStyle>
          <a:p>
            <a:pPr lvl="0"/>
            <a:r>
              <a:rPr lang="en-US" dirty="0"/>
              <a:t>Title</a:t>
            </a:r>
          </a:p>
        </p:txBody>
      </p:sp>
      <p:sp>
        <p:nvSpPr>
          <p:cNvPr id="12" name="Picture Placeholder 2">
            <a:extLst>
              <a:ext uri="{FF2B5EF4-FFF2-40B4-BE49-F238E27FC236}">
                <a16:creationId xmlns:a16="http://schemas.microsoft.com/office/drawing/2014/main" id="{E664E606-32E9-E567-119B-A34DCDC8A81B}"/>
              </a:ext>
            </a:extLst>
          </p:cNvPr>
          <p:cNvSpPr>
            <a:spLocks noGrp="1"/>
          </p:cNvSpPr>
          <p:nvPr>
            <p:ph type="pic" sz="quarter" idx="53" hasCustomPrompt="1"/>
          </p:nvPr>
        </p:nvSpPr>
        <p:spPr>
          <a:xfrm>
            <a:off x="7090608" y="1822821"/>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3" name="Text Placeholder 2">
            <a:extLst>
              <a:ext uri="{FF2B5EF4-FFF2-40B4-BE49-F238E27FC236}">
                <a16:creationId xmlns:a16="http://schemas.microsoft.com/office/drawing/2014/main" id="{0941120F-B4FA-6576-8791-9FE4E77009C4}"/>
              </a:ext>
            </a:extLst>
          </p:cNvPr>
          <p:cNvSpPr>
            <a:spLocks noGrp="1"/>
          </p:cNvSpPr>
          <p:nvPr>
            <p:ph type="body" sz="quarter" idx="54" hasCustomPrompt="1"/>
          </p:nvPr>
        </p:nvSpPr>
        <p:spPr>
          <a:xfrm>
            <a:off x="6264943" y="3295650"/>
            <a:ext cx="2490677" cy="2305050"/>
          </a:xfrm>
          <a:prstGeom prst="rect">
            <a:avLst/>
          </a:prstGeom>
        </p:spPr>
        <p:txBody>
          <a:bodyPr lIns="0" rIns="0"/>
          <a:lstStyle>
            <a:lvl1pPr marL="0" indent="0" algn="ctr">
              <a:buFontTx/>
              <a:buNone/>
              <a:defRPr sz="1400">
                <a:solidFill>
                  <a:schemeClr val="bg1"/>
                </a:solidFill>
              </a:defRPr>
            </a:lvl1pPr>
          </a:lstStyle>
          <a:p>
            <a:pPr lvl="0"/>
            <a:r>
              <a:rPr lang="en-US" dirty="0"/>
              <a:t>Click to add copy</a:t>
            </a:r>
          </a:p>
        </p:txBody>
      </p:sp>
      <p:sp>
        <p:nvSpPr>
          <p:cNvPr id="14" name="Text Placeholder 2">
            <a:extLst>
              <a:ext uri="{FF2B5EF4-FFF2-40B4-BE49-F238E27FC236}">
                <a16:creationId xmlns:a16="http://schemas.microsoft.com/office/drawing/2014/main" id="{1981A5EA-72EE-C06D-CF77-F9BAF569E2E6}"/>
              </a:ext>
            </a:extLst>
          </p:cNvPr>
          <p:cNvSpPr>
            <a:spLocks noGrp="1"/>
          </p:cNvSpPr>
          <p:nvPr>
            <p:ph type="body" sz="quarter" idx="55" hasCustomPrompt="1"/>
          </p:nvPr>
        </p:nvSpPr>
        <p:spPr>
          <a:xfrm>
            <a:off x="6264943" y="2834105"/>
            <a:ext cx="2490677" cy="365821"/>
          </a:xfrm>
          <a:prstGeom prst="rect">
            <a:avLst/>
          </a:prstGeom>
        </p:spPr>
        <p:txBody>
          <a:bodyPr lIns="0" rIns="0"/>
          <a:lstStyle>
            <a:lvl1pPr marL="0" indent="0" algn="ctr">
              <a:buFontTx/>
              <a:buNone/>
              <a:defRPr sz="1600" b="1">
                <a:solidFill>
                  <a:schemeClr val="bg1"/>
                </a:solidFill>
              </a:defRPr>
            </a:lvl1pPr>
          </a:lstStyle>
          <a:p>
            <a:pPr lvl="0"/>
            <a:r>
              <a:rPr lang="en-US" dirty="0"/>
              <a:t>Title</a:t>
            </a:r>
          </a:p>
        </p:txBody>
      </p:sp>
      <p:sp>
        <p:nvSpPr>
          <p:cNvPr id="15" name="Picture Placeholder 2">
            <a:extLst>
              <a:ext uri="{FF2B5EF4-FFF2-40B4-BE49-F238E27FC236}">
                <a16:creationId xmlns:a16="http://schemas.microsoft.com/office/drawing/2014/main" id="{ADBF85E2-8370-99E1-6916-CD5BCC7C03C9}"/>
              </a:ext>
            </a:extLst>
          </p:cNvPr>
          <p:cNvSpPr>
            <a:spLocks noGrp="1"/>
          </p:cNvSpPr>
          <p:nvPr>
            <p:ph type="pic" sz="quarter" idx="56" hasCustomPrompt="1"/>
          </p:nvPr>
        </p:nvSpPr>
        <p:spPr>
          <a:xfrm>
            <a:off x="4258997" y="1822821"/>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6" name="Text Placeholder 2">
            <a:extLst>
              <a:ext uri="{FF2B5EF4-FFF2-40B4-BE49-F238E27FC236}">
                <a16:creationId xmlns:a16="http://schemas.microsoft.com/office/drawing/2014/main" id="{A1E9F259-5BE7-A9DE-9B24-5D493195AF87}"/>
              </a:ext>
            </a:extLst>
          </p:cNvPr>
          <p:cNvSpPr>
            <a:spLocks noGrp="1"/>
          </p:cNvSpPr>
          <p:nvPr>
            <p:ph type="body" sz="quarter" idx="57" hasCustomPrompt="1"/>
          </p:nvPr>
        </p:nvSpPr>
        <p:spPr>
          <a:xfrm>
            <a:off x="3433332" y="3295650"/>
            <a:ext cx="2490677" cy="2305050"/>
          </a:xfrm>
          <a:prstGeom prst="rect">
            <a:avLst/>
          </a:prstGeom>
        </p:spPr>
        <p:txBody>
          <a:bodyPr lIns="0" rIns="0"/>
          <a:lstStyle>
            <a:lvl1pPr marL="0" indent="0" algn="ctr">
              <a:buFontTx/>
              <a:buNone/>
              <a:defRPr sz="1400">
                <a:solidFill>
                  <a:schemeClr val="bg1"/>
                </a:solidFill>
              </a:defRPr>
            </a:lvl1pPr>
          </a:lstStyle>
          <a:p>
            <a:pPr lvl="0"/>
            <a:r>
              <a:rPr lang="en-US" dirty="0"/>
              <a:t>Click to add copy</a:t>
            </a:r>
          </a:p>
        </p:txBody>
      </p:sp>
      <p:sp>
        <p:nvSpPr>
          <p:cNvPr id="17" name="Text Placeholder 2">
            <a:extLst>
              <a:ext uri="{FF2B5EF4-FFF2-40B4-BE49-F238E27FC236}">
                <a16:creationId xmlns:a16="http://schemas.microsoft.com/office/drawing/2014/main" id="{E2A9C732-3489-37DF-DB35-332AF3031B99}"/>
              </a:ext>
            </a:extLst>
          </p:cNvPr>
          <p:cNvSpPr>
            <a:spLocks noGrp="1"/>
          </p:cNvSpPr>
          <p:nvPr>
            <p:ph type="body" sz="quarter" idx="58" hasCustomPrompt="1"/>
          </p:nvPr>
        </p:nvSpPr>
        <p:spPr>
          <a:xfrm>
            <a:off x="3433332" y="2834105"/>
            <a:ext cx="2490677" cy="365821"/>
          </a:xfrm>
          <a:prstGeom prst="rect">
            <a:avLst/>
          </a:prstGeom>
        </p:spPr>
        <p:txBody>
          <a:bodyPr lIns="0" rIns="0"/>
          <a:lstStyle>
            <a:lvl1pPr marL="0" indent="0" algn="ctr">
              <a:buFontTx/>
              <a:buNone/>
              <a:defRPr sz="1600" b="1">
                <a:solidFill>
                  <a:schemeClr val="bg1"/>
                </a:solidFill>
              </a:defRPr>
            </a:lvl1pPr>
          </a:lstStyle>
          <a:p>
            <a:pPr lvl="0"/>
            <a:r>
              <a:rPr lang="en-US" dirty="0"/>
              <a:t>Title</a:t>
            </a:r>
          </a:p>
        </p:txBody>
      </p:sp>
    </p:spTree>
    <p:extLst>
      <p:ext uri="{BB962C8B-B14F-4D97-AF65-F5344CB8AC3E}">
        <p14:creationId xmlns:p14="http://schemas.microsoft.com/office/powerpoint/2010/main" val="1194263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Subhead+6 icon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C5AE65B8-EFFF-19C1-3A79-0960F6DC3635}"/>
              </a:ext>
            </a:extLst>
          </p:cNvPr>
          <p:cNvSpPr>
            <a:spLocks noGrp="1"/>
          </p:cNvSpPr>
          <p:nvPr>
            <p:ph type="title" hasCustomPrompt="1"/>
          </p:nvPr>
        </p:nvSpPr>
        <p:spPr>
          <a:xfrm>
            <a:off x="619991" y="933794"/>
            <a:ext cx="4253163" cy="1623506"/>
          </a:xfrm>
          <a:prstGeom prst="rect">
            <a:avLst/>
          </a:prstGeom>
          <a:noFill/>
        </p:spPr>
        <p:txBody>
          <a:bodyPr lIns="0" tIns="0" rIns="0" bIns="0" anchor="ctr" anchorCtr="0">
            <a:noAutofit/>
          </a:bodyPr>
          <a:lstStyle>
            <a:lvl1pPr algn="l">
              <a:lnSpc>
                <a:spcPct val="90000"/>
              </a:lnSpc>
              <a:buFontTx/>
              <a:buNone/>
              <a:defRPr sz="3600" b="1">
                <a:solidFill>
                  <a:schemeClr val="bg1"/>
                </a:solidFill>
              </a:defRPr>
            </a:lvl1pPr>
          </a:lstStyle>
          <a:p>
            <a:pPr lvl="0"/>
            <a:r>
              <a:rPr lang="en-US" dirty="0"/>
              <a:t>Click to Add Title</a:t>
            </a:r>
          </a:p>
        </p:txBody>
      </p:sp>
      <p:sp>
        <p:nvSpPr>
          <p:cNvPr id="5" name="Picture Placeholder 2">
            <a:extLst>
              <a:ext uri="{FF2B5EF4-FFF2-40B4-BE49-F238E27FC236}">
                <a16:creationId xmlns:a16="http://schemas.microsoft.com/office/drawing/2014/main" id="{0CEE1A88-7EC4-056B-EC08-1F14AA332B00}"/>
              </a:ext>
            </a:extLst>
          </p:cNvPr>
          <p:cNvSpPr>
            <a:spLocks noGrp="1"/>
          </p:cNvSpPr>
          <p:nvPr>
            <p:ph type="pic" sz="quarter" idx="23" hasCustomPrompt="1"/>
          </p:nvPr>
        </p:nvSpPr>
        <p:spPr>
          <a:xfrm>
            <a:off x="5190934" y="2729442"/>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6" name="Text Placeholder 2">
            <a:extLst>
              <a:ext uri="{FF2B5EF4-FFF2-40B4-BE49-F238E27FC236}">
                <a16:creationId xmlns:a16="http://schemas.microsoft.com/office/drawing/2014/main" id="{DDA29ED3-5E32-267A-D68F-ADC69BD54125}"/>
              </a:ext>
            </a:extLst>
          </p:cNvPr>
          <p:cNvSpPr>
            <a:spLocks noGrp="1"/>
          </p:cNvSpPr>
          <p:nvPr>
            <p:ph type="body" sz="quarter" idx="36" hasCustomPrompt="1"/>
          </p:nvPr>
        </p:nvSpPr>
        <p:spPr>
          <a:xfrm>
            <a:off x="6194402" y="3190986"/>
            <a:ext cx="2068958"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7" name="Picture Placeholder 2">
            <a:extLst>
              <a:ext uri="{FF2B5EF4-FFF2-40B4-BE49-F238E27FC236}">
                <a16:creationId xmlns:a16="http://schemas.microsoft.com/office/drawing/2014/main" id="{2FF03786-0A38-4545-7D45-C9FD35F2A835}"/>
              </a:ext>
            </a:extLst>
          </p:cNvPr>
          <p:cNvSpPr>
            <a:spLocks noGrp="1"/>
          </p:cNvSpPr>
          <p:nvPr>
            <p:ph type="pic" sz="quarter" idx="41" hasCustomPrompt="1"/>
          </p:nvPr>
        </p:nvSpPr>
        <p:spPr>
          <a:xfrm>
            <a:off x="5190934" y="4529499"/>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8" name="Text Placeholder 2">
            <a:extLst>
              <a:ext uri="{FF2B5EF4-FFF2-40B4-BE49-F238E27FC236}">
                <a16:creationId xmlns:a16="http://schemas.microsoft.com/office/drawing/2014/main" id="{0BFCBD47-FA3E-D2E0-7BFF-A63A2C924FEF}"/>
              </a:ext>
            </a:extLst>
          </p:cNvPr>
          <p:cNvSpPr>
            <a:spLocks noGrp="1"/>
          </p:cNvSpPr>
          <p:nvPr>
            <p:ph type="body" sz="quarter" idx="45" hasCustomPrompt="1"/>
          </p:nvPr>
        </p:nvSpPr>
        <p:spPr>
          <a:xfrm>
            <a:off x="6194402" y="4991043"/>
            <a:ext cx="2068958"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9" name="Picture Placeholder 2">
            <a:extLst>
              <a:ext uri="{FF2B5EF4-FFF2-40B4-BE49-F238E27FC236}">
                <a16:creationId xmlns:a16="http://schemas.microsoft.com/office/drawing/2014/main" id="{2A748888-D0BA-84E4-387C-86E9454F25E3}"/>
              </a:ext>
            </a:extLst>
          </p:cNvPr>
          <p:cNvSpPr>
            <a:spLocks noGrp="1"/>
          </p:cNvSpPr>
          <p:nvPr>
            <p:ph type="pic" sz="quarter" idx="49" hasCustomPrompt="1"/>
          </p:nvPr>
        </p:nvSpPr>
        <p:spPr>
          <a:xfrm>
            <a:off x="5190934" y="929385"/>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0" name="Text Placeholder 2">
            <a:extLst>
              <a:ext uri="{FF2B5EF4-FFF2-40B4-BE49-F238E27FC236}">
                <a16:creationId xmlns:a16="http://schemas.microsoft.com/office/drawing/2014/main" id="{DF8467A7-3F03-B034-1431-7C75E8DF1B84}"/>
              </a:ext>
            </a:extLst>
          </p:cNvPr>
          <p:cNvSpPr>
            <a:spLocks noGrp="1"/>
          </p:cNvSpPr>
          <p:nvPr>
            <p:ph type="body" sz="quarter" idx="51" hasCustomPrompt="1"/>
          </p:nvPr>
        </p:nvSpPr>
        <p:spPr>
          <a:xfrm>
            <a:off x="6194402" y="1390929"/>
            <a:ext cx="2068958"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11" name="Text Placeholder 7">
            <a:extLst>
              <a:ext uri="{FF2B5EF4-FFF2-40B4-BE49-F238E27FC236}">
                <a16:creationId xmlns:a16="http://schemas.microsoft.com/office/drawing/2014/main" id="{06785088-684B-D3D8-BFDC-184D611B28B2}"/>
              </a:ext>
            </a:extLst>
          </p:cNvPr>
          <p:cNvSpPr>
            <a:spLocks noGrp="1"/>
          </p:cNvSpPr>
          <p:nvPr>
            <p:ph type="body" sz="quarter" idx="54" hasCustomPrompt="1"/>
          </p:nvPr>
        </p:nvSpPr>
        <p:spPr>
          <a:xfrm>
            <a:off x="619991" y="2729441"/>
            <a:ext cx="4260942" cy="3100943"/>
          </a:xfrm>
          <a:prstGeom prst="rect">
            <a:avLst/>
          </a:prstGeom>
        </p:spPr>
        <p:txBody>
          <a:bodyPr lIns="0" tIns="0" rIns="0" bIns="0" anchor="t">
            <a:noAutofit/>
          </a:bodyPr>
          <a:lstStyle>
            <a:lvl1pPr marL="0" indent="0" algn="l">
              <a:lnSpc>
                <a:spcPct val="100000"/>
              </a:lnSpc>
              <a:spcBef>
                <a:spcPts val="0"/>
              </a:spcBef>
              <a:buFontTx/>
              <a:buNone/>
              <a:defRPr lang="en-US" sz="2200" b="1" dirty="0">
                <a:solidFill>
                  <a:srgbClr val="0C2E82"/>
                </a:solidFill>
              </a:defRPr>
            </a:lvl1pPr>
          </a:lstStyle>
          <a:p>
            <a:pPr lvl="0"/>
            <a:r>
              <a:rPr lang="en-US" dirty="0"/>
              <a:t>Click to Enter Subhead</a:t>
            </a:r>
          </a:p>
        </p:txBody>
      </p:sp>
      <p:sp>
        <p:nvSpPr>
          <p:cNvPr id="12" name="Picture Placeholder 2">
            <a:extLst>
              <a:ext uri="{FF2B5EF4-FFF2-40B4-BE49-F238E27FC236}">
                <a16:creationId xmlns:a16="http://schemas.microsoft.com/office/drawing/2014/main" id="{C80C25AF-8402-E823-EF50-19D447857955}"/>
              </a:ext>
            </a:extLst>
          </p:cNvPr>
          <p:cNvSpPr>
            <a:spLocks noGrp="1"/>
          </p:cNvSpPr>
          <p:nvPr>
            <p:ph type="pic" sz="quarter" idx="55" hasCustomPrompt="1"/>
          </p:nvPr>
        </p:nvSpPr>
        <p:spPr>
          <a:xfrm>
            <a:off x="8595041" y="2729442"/>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3" name="Text Placeholder 2">
            <a:extLst>
              <a:ext uri="{FF2B5EF4-FFF2-40B4-BE49-F238E27FC236}">
                <a16:creationId xmlns:a16="http://schemas.microsoft.com/office/drawing/2014/main" id="{3F9FDB4A-8EBA-B017-89AC-1E0BA071177C}"/>
              </a:ext>
            </a:extLst>
          </p:cNvPr>
          <p:cNvSpPr>
            <a:spLocks noGrp="1"/>
          </p:cNvSpPr>
          <p:nvPr>
            <p:ph type="body" sz="quarter" idx="57" hasCustomPrompt="1"/>
          </p:nvPr>
        </p:nvSpPr>
        <p:spPr>
          <a:xfrm>
            <a:off x="9598509" y="3190986"/>
            <a:ext cx="2068958"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14" name="Picture Placeholder 2">
            <a:extLst>
              <a:ext uri="{FF2B5EF4-FFF2-40B4-BE49-F238E27FC236}">
                <a16:creationId xmlns:a16="http://schemas.microsoft.com/office/drawing/2014/main" id="{5F4266D6-AAB5-FC99-F37C-C5120C857E47}"/>
              </a:ext>
            </a:extLst>
          </p:cNvPr>
          <p:cNvSpPr>
            <a:spLocks noGrp="1"/>
          </p:cNvSpPr>
          <p:nvPr>
            <p:ph type="pic" sz="quarter" idx="58" hasCustomPrompt="1"/>
          </p:nvPr>
        </p:nvSpPr>
        <p:spPr>
          <a:xfrm>
            <a:off x="8595041" y="4529499"/>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5" name="Text Placeholder 2">
            <a:extLst>
              <a:ext uri="{FF2B5EF4-FFF2-40B4-BE49-F238E27FC236}">
                <a16:creationId xmlns:a16="http://schemas.microsoft.com/office/drawing/2014/main" id="{1E0443C6-5777-C099-2A97-CF3EA394655F}"/>
              </a:ext>
            </a:extLst>
          </p:cNvPr>
          <p:cNvSpPr>
            <a:spLocks noGrp="1"/>
          </p:cNvSpPr>
          <p:nvPr>
            <p:ph type="body" sz="quarter" idx="60" hasCustomPrompt="1"/>
          </p:nvPr>
        </p:nvSpPr>
        <p:spPr>
          <a:xfrm>
            <a:off x="9598509" y="4991043"/>
            <a:ext cx="2068958"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16" name="Picture Placeholder 2">
            <a:extLst>
              <a:ext uri="{FF2B5EF4-FFF2-40B4-BE49-F238E27FC236}">
                <a16:creationId xmlns:a16="http://schemas.microsoft.com/office/drawing/2014/main" id="{EF2EB24F-838D-F11B-26ED-2D9944CFBB1B}"/>
              </a:ext>
            </a:extLst>
          </p:cNvPr>
          <p:cNvSpPr>
            <a:spLocks noGrp="1"/>
          </p:cNvSpPr>
          <p:nvPr>
            <p:ph type="pic" sz="quarter" idx="61" hasCustomPrompt="1"/>
          </p:nvPr>
        </p:nvSpPr>
        <p:spPr>
          <a:xfrm>
            <a:off x="8595041" y="929385"/>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7" name="Text Placeholder 2">
            <a:extLst>
              <a:ext uri="{FF2B5EF4-FFF2-40B4-BE49-F238E27FC236}">
                <a16:creationId xmlns:a16="http://schemas.microsoft.com/office/drawing/2014/main" id="{EC60EB6C-35C3-1F9D-FC42-C161F84DE6FB}"/>
              </a:ext>
            </a:extLst>
          </p:cNvPr>
          <p:cNvSpPr>
            <a:spLocks noGrp="1"/>
          </p:cNvSpPr>
          <p:nvPr>
            <p:ph type="body" sz="quarter" idx="63" hasCustomPrompt="1"/>
          </p:nvPr>
        </p:nvSpPr>
        <p:spPr>
          <a:xfrm>
            <a:off x="9598509" y="1390929"/>
            <a:ext cx="2068958"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18" name="Text Placeholder 2">
            <a:extLst>
              <a:ext uri="{FF2B5EF4-FFF2-40B4-BE49-F238E27FC236}">
                <a16:creationId xmlns:a16="http://schemas.microsoft.com/office/drawing/2014/main" id="{5E5A4A27-E49F-1735-6F17-0D81693B2B36}"/>
              </a:ext>
            </a:extLst>
          </p:cNvPr>
          <p:cNvSpPr>
            <a:spLocks noGrp="1"/>
          </p:cNvSpPr>
          <p:nvPr>
            <p:ph type="body" sz="quarter" idx="64" hasCustomPrompt="1"/>
          </p:nvPr>
        </p:nvSpPr>
        <p:spPr>
          <a:xfrm>
            <a:off x="6194403" y="929384"/>
            <a:ext cx="2075080" cy="365822"/>
          </a:xfrm>
          <a:prstGeom prst="rect">
            <a:avLst/>
          </a:prstGeom>
        </p:spPr>
        <p:txBody>
          <a:bodyPr lIns="0" rIns="0"/>
          <a:lstStyle>
            <a:lvl1pPr marL="0" indent="0" algn="l">
              <a:buFontTx/>
              <a:buNone/>
              <a:defRPr sz="1600" b="1">
                <a:solidFill>
                  <a:schemeClr val="bg1"/>
                </a:solidFill>
              </a:defRPr>
            </a:lvl1pPr>
          </a:lstStyle>
          <a:p>
            <a:pPr lvl="0"/>
            <a:r>
              <a:rPr lang="en-US" dirty="0"/>
              <a:t>Title</a:t>
            </a:r>
          </a:p>
        </p:txBody>
      </p:sp>
      <p:sp>
        <p:nvSpPr>
          <p:cNvPr id="19" name="Text Placeholder 2">
            <a:extLst>
              <a:ext uri="{FF2B5EF4-FFF2-40B4-BE49-F238E27FC236}">
                <a16:creationId xmlns:a16="http://schemas.microsoft.com/office/drawing/2014/main" id="{C5879EE1-3766-8D0D-FBA2-12EF4E820AF3}"/>
              </a:ext>
            </a:extLst>
          </p:cNvPr>
          <p:cNvSpPr>
            <a:spLocks noGrp="1"/>
          </p:cNvSpPr>
          <p:nvPr>
            <p:ph type="body" sz="quarter" idx="65" hasCustomPrompt="1"/>
          </p:nvPr>
        </p:nvSpPr>
        <p:spPr>
          <a:xfrm>
            <a:off x="9590732" y="929384"/>
            <a:ext cx="2075080" cy="365822"/>
          </a:xfrm>
          <a:prstGeom prst="rect">
            <a:avLst/>
          </a:prstGeom>
        </p:spPr>
        <p:txBody>
          <a:bodyPr lIns="0" rIns="0"/>
          <a:lstStyle>
            <a:lvl1pPr marL="0" indent="0" algn="l">
              <a:buFontTx/>
              <a:buNone/>
              <a:defRPr sz="1600" b="1">
                <a:solidFill>
                  <a:schemeClr val="bg1"/>
                </a:solidFill>
              </a:defRPr>
            </a:lvl1pPr>
          </a:lstStyle>
          <a:p>
            <a:pPr lvl="0"/>
            <a:r>
              <a:rPr lang="en-US" dirty="0"/>
              <a:t>Title</a:t>
            </a:r>
          </a:p>
        </p:txBody>
      </p:sp>
      <p:sp>
        <p:nvSpPr>
          <p:cNvPr id="20" name="Text Placeholder 2">
            <a:extLst>
              <a:ext uri="{FF2B5EF4-FFF2-40B4-BE49-F238E27FC236}">
                <a16:creationId xmlns:a16="http://schemas.microsoft.com/office/drawing/2014/main" id="{A89AEE61-7EA3-C7DA-3C14-B530F29E3F00}"/>
              </a:ext>
            </a:extLst>
          </p:cNvPr>
          <p:cNvSpPr>
            <a:spLocks noGrp="1"/>
          </p:cNvSpPr>
          <p:nvPr>
            <p:ph type="body" sz="quarter" idx="66" hasCustomPrompt="1"/>
          </p:nvPr>
        </p:nvSpPr>
        <p:spPr>
          <a:xfrm>
            <a:off x="6194403" y="2729442"/>
            <a:ext cx="2075080" cy="365822"/>
          </a:xfrm>
          <a:prstGeom prst="rect">
            <a:avLst/>
          </a:prstGeom>
        </p:spPr>
        <p:txBody>
          <a:bodyPr lIns="0" rIns="0"/>
          <a:lstStyle>
            <a:lvl1pPr marL="0" indent="0" algn="l">
              <a:buFontTx/>
              <a:buNone/>
              <a:defRPr sz="1600" b="1">
                <a:solidFill>
                  <a:schemeClr val="bg1"/>
                </a:solidFill>
              </a:defRPr>
            </a:lvl1pPr>
          </a:lstStyle>
          <a:p>
            <a:pPr lvl="0"/>
            <a:r>
              <a:rPr lang="en-US" dirty="0"/>
              <a:t>Title</a:t>
            </a:r>
          </a:p>
        </p:txBody>
      </p:sp>
      <p:sp>
        <p:nvSpPr>
          <p:cNvPr id="21" name="Text Placeholder 2">
            <a:extLst>
              <a:ext uri="{FF2B5EF4-FFF2-40B4-BE49-F238E27FC236}">
                <a16:creationId xmlns:a16="http://schemas.microsoft.com/office/drawing/2014/main" id="{FF9F8F91-31C0-65D1-B562-1D455303851C}"/>
              </a:ext>
            </a:extLst>
          </p:cNvPr>
          <p:cNvSpPr>
            <a:spLocks noGrp="1"/>
          </p:cNvSpPr>
          <p:nvPr>
            <p:ph type="body" sz="quarter" idx="67" hasCustomPrompt="1"/>
          </p:nvPr>
        </p:nvSpPr>
        <p:spPr>
          <a:xfrm>
            <a:off x="9590732" y="2729442"/>
            <a:ext cx="2075080" cy="365822"/>
          </a:xfrm>
          <a:prstGeom prst="rect">
            <a:avLst/>
          </a:prstGeom>
        </p:spPr>
        <p:txBody>
          <a:bodyPr lIns="0" rIns="0"/>
          <a:lstStyle>
            <a:lvl1pPr marL="0" indent="0" algn="l">
              <a:buFontTx/>
              <a:buNone/>
              <a:defRPr sz="1600" b="1">
                <a:solidFill>
                  <a:schemeClr val="bg1"/>
                </a:solidFill>
              </a:defRPr>
            </a:lvl1pPr>
          </a:lstStyle>
          <a:p>
            <a:pPr lvl="0"/>
            <a:r>
              <a:rPr lang="en-US" dirty="0"/>
              <a:t>Title</a:t>
            </a:r>
          </a:p>
        </p:txBody>
      </p:sp>
      <p:sp>
        <p:nvSpPr>
          <p:cNvPr id="22" name="Text Placeholder 2">
            <a:extLst>
              <a:ext uri="{FF2B5EF4-FFF2-40B4-BE49-F238E27FC236}">
                <a16:creationId xmlns:a16="http://schemas.microsoft.com/office/drawing/2014/main" id="{091D376A-4F8B-A469-ECA6-2581C4A006AE}"/>
              </a:ext>
            </a:extLst>
          </p:cNvPr>
          <p:cNvSpPr>
            <a:spLocks noGrp="1"/>
          </p:cNvSpPr>
          <p:nvPr>
            <p:ph type="body" sz="quarter" idx="68" hasCustomPrompt="1"/>
          </p:nvPr>
        </p:nvSpPr>
        <p:spPr>
          <a:xfrm>
            <a:off x="6194403" y="4529499"/>
            <a:ext cx="2075080" cy="365822"/>
          </a:xfrm>
          <a:prstGeom prst="rect">
            <a:avLst/>
          </a:prstGeom>
        </p:spPr>
        <p:txBody>
          <a:bodyPr lIns="0" rIns="0"/>
          <a:lstStyle>
            <a:lvl1pPr marL="0" indent="0" algn="l">
              <a:buFontTx/>
              <a:buNone/>
              <a:defRPr sz="1600" b="1">
                <a:solidFill>
                  <a:schemeClr val="bg1"/>
                </a:solidFill>
              </a:defRPr>
            </a:lvl1pPr>
          </a:lstStyle>
          <a:p>
            <a:pPr lvl="0"/>
            <a:r>
              <a:rPr lang="en-US" dirty="0"/>
              <a:t>Title</a:t>
            </a:r>
          </a:p>
        </p:txBody>
      </p:sp>
      <p:sp>
        <p:nvSpPr>
          <p:cNvPr id="23" name="Text Placeholder 2">
            <a:extLst>
              <a:ext uri="{FF2B5EF4-FFF2-40B4-BE49-F238E27FC236}">
                <a16:creationId xmlns:a16="http://schemas.microsoft.com/office/drawing/2014/main" id="{6CE96FF9-C1D6-A8E5-5F8C-379D06D2834A}"/>
              </a:ext>
            </a:extLst>
          </p:cNvPr>
          <p:cNvSpPr>
            <a:spLocks noGrp="1"/>
          </p:cNvSpPr>
          <p:nvPr>
            <p:ph type="body" sz="quarter" idx="69" hasCustomPrompt="1"/>
          </p:nvPr>
        </p:nvSpPr>
        <p:spPr>
          <a:xfrm>
            <a:off x="9590732" y="4529499"/>
            <a:ext cx="2075080" cy="365822"/>
          </a:xfrm>
          <a:prstGeom prst="rect">
            <a:avLst/>
          </a:prstGeom>
        </p:spPr>
        <p:txBody>
          <a:bodyPr lIns="0" rIns="0"/>
          <a:lstStyle>
            <a:lvl1pPr marL="0" indent="0" algn="l">
              <a:buFontTx/>
              <a:buNone/>
              <a:defRPr sz="1600" b="1">
                <a:solidFill>
                  <a:schemeClr val="bg1"/>
                </a:solidFill>
              </a:defRPr>
            </a:lvl1pPr>
          </a:lstStyle>
          <a:p>
            <a:pPr lvl="0"/>
            <a:r>
              <a:rPr lang="en-US" dirty="0"/>
              <a:t>Title</a:t>
            </a:r>
          </a:p>
        </p:txBody>
      </p:sp>
    </p:spTree>
    <p:extLst>
      <p:ext uri="{BB962C8B-B14F-4D97-AF65-F5344CB8AC3E}">
        <p14:creationId xmlns:p14="http://schemas.microsoft.com/office/powerpoint/2010/main" val="3621398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4 icon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C5AE65B8-EFFF-19C1-3A79-0960F6DC3635}"/>
              </a:ext>
            </a:extLst>
          </p:cNvPr>
          <p:cNvSpPr>
            <a:spLocks noGrp="1"/>
          </p:cNvSpPr>
          <p:nvPr>
            <p:ph type="title" hasCustomPrompt="1"/>
          </p:nvPr>
        </p:nvSpPr>
        <p:spPr>
          <a:xfrm>
            <a:off x="557599" y="2417715"/>
            <a:ext cx="4253163" cy="1623506"/>
          </a:xfrm>
          <a:prstGeom prst="rect">
            <a:avLst/>
          </a:prstGeom>
          <a:noFill/>
        </p:spPr>
        <p:txBody>
          <a:bodyPr lIns="0" tIns="0" rIns="0" bIns="0" anchor="ctr" anchorCtr="0">
            <a:noAutofit/>
          </a:bodyPr>
          <a:lstStyle>
            <a:lvl1pPr algn="l">
              <a:lnSpc>
                <a:spcPct val="90000"/>
              </a:lnSpc>
              <a:buFontTx/>
              <a:buNone/>
              <a:defRPr sz="3600" b="1">
                <a:solidFill>
                  <a:schemeClr val="bg1"/>
                </a:solidFill>
              </a:defRPr>
            </a:lvl1pPr>
          </a:lstStyle>
          <a:p>
            <a:pPr lvl="0"/>
            <a:r>
              <a:rPr lang="en-US" dirty="0"/>
              <a:t>Click to Add Title</a:t>
            </a:r>
          </a:p>
        </p:txBody>
      </p:sp>
      <p:sp>
        <p:nvSpPr>
          <p:cNvPr id="5" name="Picture Placeholder 2">
            <a:extLst>
              <a:ext uri="{FF2B5EF4-FFF2-40B4-BE49-F238E27FC236}">
                <a16:creationId xmlns:a16="http://schemas.microsoft.com/office/drawing/2014/main" id="{0CEE1A88-7EC4-056B-EC08-1F14AA332B00}"/>
              </a:ext>
            </a:extLst>
          </p:cNvPr>
          <p:cNvSpPr>
            <a:spLocks noGrp="1"/>
          </p:cNvSpPr>
          <p:nvPr>
            <p:ph type="pic" sz="quarter" idx="23" hasCustomPrompt="1"/>
          </p:nvPr>
        </p:nvSpPr>
        <p:spPr>
          <a:xfrm>
            <a:off x="5157868" y="2771006"/>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6" name="Text Placeholder 2">
            <a:extLst>
              <a:ext uri="{FF2B5EF4-FFF2-40B4-BE49-F238E27FC236}">
                <a16:creationId xmlns:a16="http://schemas.microsoft.com/office/drawing/2014/main" id="{DDA29ED3-5E32-267A-D68F-ADC69BD54125}"/>
              </a:ext>
            </a:extLst>
          </p:cNvPr>
          <p:cNvSpPr>
            <a:spLocks noGrp="1"/>
          </p:cNvSpPr>
          <p:nvPr>
            <p:ph type="body" sz="quarter" idx="36" hasCustomPrompt="1"/>
          </p:nvPr>
        </p:nvSpPr>
        <p:spPr>
          <a:xfrm>
            <a:off x="6161336" y="3232550"/>
            <a:ext cx="2068958"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7" name="Picture Placeholder 2">
            <a:extLst>
              <a:ext uri="{FF2B5EF4-FFF2-40B4-BE49-F238E27FC236}">
                <a16:creationId xmlns:a16="http://schemas.microsoft.com/office/drawing/2014/main" id="{2FF03786-0A38-4545-7D45-C9FD35F2A835}"/>
              </a:ext>
            </a:extLst>
          </p:cNvPr>
          <p:cNvSpPr>
            <a:spLocks noGrp="1"/>
          </p:cNvSpPr>
          <p:nvPr>
            <p:ph type="pic" sz="quarter" idx="41" hasCustomPrompt="1"/>
          </p:nvPr>
        </p:nvSpPr>
        <p:spPr>
          <a:xfrm>
            <a:off x="5157868" y="4571063"/>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8" name="Text Placeholder 2">
            <a:extLst>
              <a:ext uri="{FF2B5EF4-FFF2-40B4-BE49-F238E27FC236}">
                <a16:creationId xmlns:a16="http://schemas.microsoft.com/office/drawing/2014/main" id="{0BFCBD47-FA3E-D2E0-7BFF-A63A2C924FEF}"/>
              </a:ext>
            </a:extLst>
          </p:cNvPr>
          <p:cNvSpPr>
            <a:spLocks noGrp="1"/>
          </p:cNvSpPr>
          <p:nvPr>
            <p:ph type="body" sz="quarter" idx="45" hasCustomPrompt="1"/>
          </p:nvPr>
        </p:nvSpPr>
        <p:spPr>
          <a:xfrm>
            <a:off x="6161336" y="5032607"/>
            <a:ext cx="2068958"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9" name="Picture Placeholder 2">
            <a:extLst>
              <a:ext uri="{FF2B5EF4-FFF2-40B4-BE49-F238E27FC236}">
                <a16:creationId xmlns:a16="http://schemas.microsoft.com/office/drawing/2014/main" id="{2A748888-D0BA-84E4-387C-86E9454F25E3}"/>
              </a:ext>
            </a:extLst>
          </p:cNvPr>
          <p:cNvSpPr>
            <a:spLocks noGrp="1"/>
          </p:cNvSpPr>
          <p:nvPr>
            <p:ph type="pic" sz="quarter" idx="49" hasCustomPrompt="1"/>
          </p:nvPr>
        </p:nvSpPr>
        <p:spPr>
          <a:xfrm>
            <a:off x="5157868" y="970949"/>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0" name="Text Placeholder 2">
            <a:extLst>
              <a:ext uri="{FF2B5EF4-FFF2-40B4-BE49-F238E27FC236}">
                <a16:creationId xmlns:a16="http://schemas.microsoft.com/office/drawing/2014/main" id="{DF8467A7-3F03-B034-1431-7C75E8DF1B84}"/>
              </a:ext>
            </a:extLst>
          </p:cNvPr>
          <p:cNvSpPr>
            <a:spLocks noGrp="1"/>
          </p:cNvSpPr>
          <p:nvPr>
            <p:ph type="body" sz="quarter" idx="51" hasCustomPrompt="1"/>
          </p:nvPr>
        </p:nvSpPr>
        <p:spPr>
          <a:xfrm>
            <a:off x="6161336" y="1432493"/>
            <a:ext cx="2068958"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12" name="Picture Placeholder 2">
            <a:extLst>
              <a:ext uri="{FF2B5EF4-FFF2-40B4-BE49-F238E27FC236}">
                <a16:creationId xmlns:a16="http://schemas.microsoft.com/office/drawing/2014/main" id="{C80C25AF-8402-E823-EF50-19D447857955}"/>
              </a:ext>
            </a:extLst>
          </p:cNvPr>
          <p:cNvSpPr>
            <a:spLocks noGrp="1"/>
          </p:cNvSpPr>
          <p:nvPr>
            <p:ph type="pic" sz="quarter" idx="55" hasCustomPrompt="1"/>
          </p:nvPr>
        </p:nvSpPr>
        <p:spPr>
          <a:xfrm>
            <a:off x="8561975" y="2771006"/>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3" name="Text Placeholder 2">
            <a:extLst>
              <a:ext uri="{FF2B5EF4-FFF2-40B4-BE49-F238E27FC236}">
                <a16:creationId xmlns:a16="http://schemas.microsoft.com/office/drawing/2014/main" id="{3F9FDB4A-8EBA-B017-89AC-1E0BA071177C}"/>
              </a:ext>
            </a:extLst>
          </p:cNvPr>
          <p:cNvSpPr>
            <a:spLocks noGrp="1"/>
          </p:cNvSpPr>
          <p:nvPr>
            <p:ph type="body" sz="quarter" idx="57" hasCustomPrompt="1"/>
          </p:nvPr>
        </p:nvSpPr>
        <p:spPr>
          <a:xfrm>
            <a:off x="9565443" y="3232550"/>
            <a:ext cx="2068958"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14" name="Picture Placeholder 2">
            <a:extLst>
              <a:ext uri="{FF2B5EF4-FFF2-40B4-BE49-F238E27FC236}">
                <a16:creationId xmlns:a16="http://schemas.microsoft.com/office/drawing/2014/main" id="{5F4266D6-AAB5-FC99-F37C-C5120C857E47}"/>
              </a:ext>
            </a:extLst>
          </p:cNvPr>
          <p:cNvSpPr>
            <a:spLocks noGrp="1"/>
          </p:cNvSpPr>
          <p:nvPr>
            <p:ph type="pic" sz="quarter" idx="58" hasCustomPrompt="1"/>
          </p:nvPr>
        </p:nvSpPr>
        <p:spPr>
          <a:xfrm>
            <a:off x="8561975" y="4571063"/>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5" name="Text Placeholder 2">
            <a:extLst>
              <a:ext uri="{FF2B5EF4-FFF2-40B4-BE49-F238E27FC236}">
                <a16:creationId xmlns:a16="http://schemas.microsoft.com/office/drawing/2014/main" id="{1E0443C6-5777-C099-2A97-CF3EA394655F}"/>
              </a:ext>
            </a:extLst>
          </p:cNvPr>
          <p:cNvSpPr>
            <a:spLocks noGrp="1"/>
          </p:cNvSpPr>
          <p:nvPr>
            <p:ph type="body" sz="quarter" idx="60" hasCustomPrompt="1"/>
          </p:nvPr>
        </p:nvSpPr>
        <p:spPr>
          <a:xfrm>
            <a:off x="9565443" y="5032607"/>
            <a:ext cx="2068958"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16" name="Picture Placeholder 2">
            <a:extLst>
              <a:ext uri="{FF2B5EF4-FFF2-40B4-BE49-F238E27FC236}">
                <a16:creationId xmlns:a16="http://schemas.microsoft.com/office/drawing/2014/main" id="{EF2EB24F-838D-F11B-26ED-2D9944CFBB1B}"/>
              </a:ext>
            </a:extLst>
          </p:cNvPr>
          <p:cNvSpPr>
            <a:spLocks noGrp="1"/>
          </p:cNvSpPr>
          <p:nvPr>
            <p:ph type="pic" sz="quarter" idx="61" hasCustomPrompt="1"/>
          </p:nvPr>
        </p:nvSpPr>
        <p:spPr>
          <a:xfrm>
            <a:off x="8561975" y="970949"/>
            <a:ext cx="839347" cy="839347"/>
          </a:xfrm>
          <a:prstGeom prst="rect">
            <a:avLst/>
          </a:prstGeom>
        </p:spPr>
        <p:txBody>
          <a:bodyPr/>
          <a:lstStyle>
            <a:lvl1pPr marL="0" indent="0" algn="ctr">
              <a:buFontTx/>
              <a:buNone/>
              <a:defRPr sz="1200">
                <a:solidFill>
                  <a:schemeClr val="bg1"/>
                </a:solidFill>
              </a:defRPr>
            </a:lvl1pPr>
          </a:lstStyle>
          <a:p>
            <a:r>
              <a:rPr lang="en-US"/>
              <a:t>Add icon</a:t>
            </a:r>
          </a:p>
        </p:txBody>
      </p:sp>
      <p:sp>
        <p:nvSpPr>
          <p:cNvPr id="17" name="Text Placeholder 2">
            <a:extLst>
              <a:ext uri="{FF2B5EF4-FFF2-40B4-BE49-F238E27FC236}">
                <a16:creationId xmlns:a16="http://schemas.microsoft.com/office/drawing/2014/main" id="{EC60EB6C-35C3-1F9D-FC42-C161F84DE6FB}"/>
              </a:ext>
            </a:extLst>
          </p:cNvPr>
          <p:cNvSpPr>
            <a:spLocks noGrp="1"/>
          </p:cNvSpPr>
          <p:nvPr>
            <p:ph type="body" sz="quarter" idx="63" hasCustomPrompt="1"/>
          </p:nvPr>
        </p:nvSpPr>
        <p:spPr>
          <a:xfrm>
            <a:off x="9565443" y="1432493"/>
            <a:ext cx="2068958" cy="839342"/>
          </a:xfrm>
          <a:prstGeom prst="rect">
            <a:avLst/>
          </a:prstGeom>
        </p:spPr>
        <p:txBody>
          <a:bodyPr lIns="0" rIns="0"/>
          <a:lstStyle>
            <a:lvl1pPr marL="0" indent="0" algn="l">
              <a:buFontTx/>
              <a:buNone/>
              <a:defRPr sz="1400">
                <a:solidFill>
                  <a:schemeClr val="bg1"/>
                </a:solidFill>
              </a:defRPr>
            </a:lvl1pPr>
          </a:lstStyle>
          <a:p>
            <a:pPr lvl="0"/>
            <a:r>
              <a:rPr lang="en-US" dirty="0"/>
              <a:t>Click to add copy</a:t>
            </a:r>
          </a:p>
        </p:txBody>
      </p:sp>
      <p:sp>
        <p:nvSpPr>
          <p:cNvPr id="18" name="Text Placeholder 2">
            <a:extLst>
              <a:ext uri="{FF2B5EF4-FFF2-40B4-BE49-F238E27FC236}">
                <a16:creationId xmlns:a16="http://schemas.microsoft.com/office/drawing/2014/main" id="{5E5A4A27-E49F-1735-6F17-0D81693B2B36}"/>
              </a:ext>
            </a:extLst>
          </p:cNvPr>
          <p:cNvSpPr>
            <a:spLocks noGrp="1"/>
          </p:cNvSpPr>
          <p:nvPr>
            <p:ph type="body" sz="quarter" idx="64" hasCustomPrompt="1"/>
          </p:nvPr>
        </p:nvSpPr>
        <p:spPr>
          <a:xfrm>
            <a:off x="6161337" y="970948"/>
            <a:ext cx="2075080" cy="365822"/>
          </a:xfrm>
          <a:prstGeom prst="rect">
            <a:avLst/>
          </a:prstGeom>
        </p:spPr>
        <p:txBody>
          <a:bodyPr lIns="0" rIns="0"/>
          <a:lstStyle>
            <a:lvl1pPr marL="0" indent="0" algn="l">
              <a:buFontTx/>
              <a:buNone/>
              <a:defRPr sz="1600" b="1">
                <a:solidFill>
                  <a:schemeClr val="bg1"/>
                </a:solidFill>
              </a:defRPr>
            </a:lvl1pPr>
          </a:lstStyle>
          <a:p>
            <a:pPr lvl="0"/>
            <a:r>
              <a:rPr lang="en-US" dirty="0"/>
              <a:t>Title</a:t>
            </a:r>
          </a:p>
        </p:txBody>
      </p:sp>
      <p:sp>
        <p:nvSpPr>
          <p:cNvPr id="19" name="Text Placeholder 2">
            <a:extLst>
              <a:ext uri="{FF2B5EF4-FFF2-40B4-BE49-F238E27FC236}">
                <a16:creationId xmlns:a16="http://schemas.microsoft.com/office/drawing/2014/main" id="{C5879EE1-3766-8D0D-FBA2-12EF4E820AF3}"/>
              </a:ext>
            </a:extLst>
          </p:cNvPr>
          <p:cNvSpPr>
            <a:spLocks noGrp="1"/>
          </p:cNvSpPr>
          <p:nvPr>
            <p:ph type="body" sz="quarter" idx="65" hasCustomPrompt="1"/>
          </p:nvPr>
        </p:nvSpPr>
        <p:spPr>
          <a:xfrm>
            <a:off x="9557666" y="970948"/>
            <a:ext cx="2075080" cy="365822"/>
          </a:xfrm>
          <a:prstGeom prst="rect">
            <a:avLst/>
          </a:prstGeom>
        </p:spPr>
        <p:txBody>
          <a:bodyPr lIns="0" rIns="0"/>
          <a:lstStyle>
            <a:lvl1pPr marL="0" indent="0" algn="l">
              <a:buFontTx/>
              <a:buNone/>
              <a:defRPr sz="1600" b="1">
                <a:solidFill>
                  <a:schemeClr val="bg1"/>
                </a:solidFill>
              </a:defRPr>
            </a:lvl1pPr>
          </a:lstStyle>
          <a:p>
            <a:pPr lvl="0"/>
            <a:r>
              <a:rPr lang="en-US" dirty="0"/>
              <a:t>Title</a:t>
            </a:r>
          </a:p>
        </p:txBody>
      </p:sp>
      <p:sp>
        <p:nvSpPr>
          <p:cNvPr id="20" name="Text Placeholder 2">
            <a:extLst>
              <a:ext uri="{FF2B5EF4-FFF2-40B4-BE49-F238E27FC236}">
                <a16:creationId xmlns:a16="http://schemas.microsoft.com/office/drawing/2014/main" id="{A89AEE61-7EA3-C7DA-3C14-B530F29E3F00}"/>
              </a:ext>
            </a:extLst>
          </p:cNvPr>
          <p:cNvSpPr>
            <a:spLocks noGrp="1"/>
          </p:cNvSpPr>
          <p:nvPr>
            <p:ph type="body" sz="quarter" idx="66" hasCustomPrompt="1"/>
          </p:nvPr>
        </p:nvSpPr>
        <p:spPr>
          <a:xfrm>
            <a:off x="6161337" y="2771006"/>
            <a:ext cx="2075080" cy="365822"/>
          </a:xfrm>
          <a:prstGeom prst="rect">
            <a:avLst/>
          </a:prstGeom>
        </p:spPr>
        <p:txBody>
          <a:bodyPr lIns="0" rIns="0"/>
          <a:lstStyle>
            <a:lvl1pPr marL="0" indent="0" algn="l">
              <a:buFontTx/>
              <a:buNone/>
              <a:defRPr sz="1600" b="1">
                <a:solidFill>
                  <a:schemeClr val="bg1"/>
                </a:solidFill>
              </a:defRPr>
            </a:lvl1pPr>
          </a:lstStyle>
          <a:p>
            <a:pPr lvl="0"/>
            <a:r>
              <a:rPr lang="en-US" dirty="0"/>
              <a:t>Title</a:t>
            </a:r>
          </a:p>
        </p:txBody>
      </p:sp>
      <p:sp>
        <p:nvSpPr>
          <p:cNvPr id="21" name="Text Placeholder 2">
            <a:extLst>
              <a:ext uri="{FF2B5EF4-FFF2-40B4-BE49-F238E27FC236}">
                <a16:creationId xmlns:a16="http://schemas.microsoft.com/office/drawing/2014/main" id="{FF9F8F91-31C0-65D1-B562-1D455303851C}"/>
              </a:ext>
            </a:extLst>
          </p:cNvPr>
          <p:cNvSpPr>
            <a:spLocks noGrp="1"/>
          </p:cNvSpPr>
          <p:nvPr>
            <p:ph type="body" sz="quarter" idx="67" hasCustomPrompt="1"/>
          </p:nvPr>
        </p:nvSpPr>
        <p:spPr>
          <a:xfrm>
            <a:off x="9557666" y="2771006"/>
            <a:ext cx="2075080" cy="365822"/>
          </a:xfrm>
          <a:prstGeom prst="rect">
            <a:avLst/>
          </a:prstGeom>
        </p:spPr>
        <p:txBody>
          <a:bodyPr lIns="0" rIns="0"/>
          <a:lstStyle>
            <a:lvl1pPr marL="0" indent="0" algn="l">
              <a:buFontTx/>
              <a:buNone/>
              <a:defRPr sz="1600" b="1">
                <a:solidFill>
                  <a:schemeClr val="bg1"/>
                </a:solidFill>
              </a:defRPr>
            </a:lvl1pPr>
          </a:lstStyle>
          <a:p>
            <a:pPr lvl="0"/>
            <a:r>
              <a:rPr lang="en-US" dirty="0"/>
              <a:t>Title</a:t>
            </a:r>
          </a:p>
        </p:txBody>
      </p:sp>
      <p:sp>
        <p:nvSpPr>
          <p:cNvPr id="22" name="Text Placeholder 2">
            <a:extLst>
              <a:ext uri="{FF2B5EF4-FFF2-40B4-BE49-F238E27FC236}">
                <a16:creationId xmlns:a16="http://schemas.microsoft.com/office/drawing/2014/main" id="{091D376A-4F8B-A469-ECA6-2581C4A006AE}"/>
              </a:ext>
            </a:extLst>
          </p:cNvPr>
          <p:cNvSpPr>
            <a:spLocks noGrp="1"/>
          </p:cNvSpPr>
          <p:nvPr>
            <p:ph type="body" sz="quarter" idx="68" hasCustomPrompt="1"/>
          </p:nvPr>
        </p:nvSpPr>
        <p:spPr>
          <a:xfrm>
            <a:off x="6161337" y="4571063"/>
            <a:ext cx="2075080" cy="365822"/>
          </a:xfrm>
          <a:prstGeom prst="rect">
            <a:avLst/>
          </a:prstGeom>
        </p:spPr>
        <p:txBody>
          <a:bodyPr lIns="0" rIns="0"/>
          <a:lstStyle>
            <a:lvl1pPr marL="0" indent="0" algn="l">
              <a:buFontTx/>
              <a:buNone/>
              <a:defRPr sz="1600" b="1">
                <a:solidFill>
                  <a:schemeClr val="bg1"/>
                </a:solidFill>
              </a:defRPr>
            </a:lvl1pPr>
          </a:lstStyle>
          <a:p>
            <a:pPr lvl="0"/>
            <a:r>
              <a:rPr lang="en-US" dirty="0"/>
              <a:t>Title</a:t>
            </a:r>
          </a:p>
        </p:txBody>
      </p:sp>
      <p:sp>
        <p:nvSpPr>
          <p:cNvPr id="23" name="Text Placeholder 2">
            <a:extLst>
              <a:ext uri="{FF2B5EF4-FFF2-40B4-BE49-F238E27FC236}">
                <a16:creationId xmlns:a16="http://schemas.microsoft.com/office/drawing/2014/main" id="{6CE96FF9-C1D6-A8E5-5F8C-379D06D2834A}"/>
              </a:ext>
            </a:extLst>
          </p:cNvPr>
          <p:cNvSpPr>
            <a:spLocks noGrp="1"/>
          </p:cNvSpPr>
          <p:nvPr>
            <p:ph type="body" sz="quarter" idx="69" hasCustomPrompt="1"/>
          </p:nvPr>
        </p:nvSpPr>
        <p:spPr>
          <a:xfrm>
            <a:off x="9557666" y="4571063"/>
            <a:ext cx="2075080" cy="365822"/>
          </a:xfrm>
          <a:prstGeom prst="rect">
            <a:avLst/>
          </a:prstGeom>
        </p:spPr>
        <p:txBody>
          <a:bodyPr lIns="0" rIns="0"/>
          <a:lstStyle>
            <a:lvl1pPr marL="0" indent="0" algn="l">
              <a:buFontTx/>
              <a:buNone/>
              <a:defRPr sz="1600" b="1">
                <a:solidFill>
                  <a:schemeClr val="bg1"/>
                </a:solidFill>
              </a:defRPr>
            </a:lvl1pPr>
          </a:lstStyle>
          <a:p>
            <a:pPr lvl="0"/>
            <a:r>
              <a:rPr lang="en-US" dirty="0"/>
              <a:t>Title</a:t>
            </a:r>
          </a:p>
        </p:txBody>
      </p:sp>
    </p:spTree>
    <p:extLst>
      <p:ext uri="{BB962C8B-B14F-4D97-AF65-F5344CB8AC3E}">
        <p14:creationId xmlns:p14="http://schemas.microsoft.com/office/powerpoint/2010/main" val="2094568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Subhead+Timelin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CD1613E-94C7-FEF1-8951-B834842FDFD2}"/>
              </a:ext>
            </a:extLst>
          </p:cNvPr>
          <p:cNvSpPr>
            <a:spLocks noGrp="1"/>
          </p:cNvSpPr>
          <p:nvPr>
            <p:ph type="body" sz="quarter" idx="17" hasCustomPrompt="1"/>
          </p:nvPr>
        </p:nvSpPr>
        <p:spPr>
          <a:xfrm>
            <a:off x="573024" y="1426463"/>
            <a:ext cx="11045952" cy="411480"/>
          </a:xfrm>
          <a:prstGeom prst="rect">
            <a:avLst/>
          </a:prstGeom>
        </p:spPr>
        <p:txBody>
          <a:bodyPr lIns="0" tIns="0" rIns="0" bIns="0" anchor="ctr">
            <a:noAutofit/>
          </a:bodyPr>
          <a:lstStyle>
            <a:lvl1pPr marL="0" indent="0" algn="l">
              <a:lnSpc>
                <a:spcPct val="100000"/>
              </a:lnSpc>
              <a:spcBef>
                <a:spcPts val="0"/>
              </a:spcBef>
              <a:buFontTx/>
              <a:buNone/>
              <a:defRPr lang="en-US" sz="2200" b="1" dirty="0">
                <a:solidFill>
                  <a:srgbClr val="0C2E82"/>
                </a:solidFill>
              </a:defRPr>
            </a:lvl1pPr>
          </a:lstStyle>
          <a:p>
            <a:pPr lvl="0"/>
            <a:r>
              <a:rPr lang="en-US" dirty="0"/>
              <a:t>Click to Enter Subhead</a:t>
            </a:r>
          </a:p>
        </p:txBody>
      </p:sp>
      <p:sp>
        <p:nvSpPr>
          <p:cNvPr id="9" name="Title Placeholder 1">
            <a:extLst>
              <a:ext uri="{FF2B5EF4-FFF2-40B4-BE49-F238E27FC236}">
                <a16:creationId xmlns:a16="http://schemas.microsoft.com/office/drawing/2014/main" id="{4D2E80A2-8715-EE99-056D-9F96919A02FD}"/>
              </a:ext>
            </a:extLst>
          </p:cNvPr>
          <p:cNvSpPr>
            <a:spLocks noGrp="1"/>
          </p:cNvSpPr>
          <p:nvPr>
            <p:ph type="title" hasCustomPrompt="1"/>
          </p:nvPr>
        </p:nvSpPr>
        <p:spPr>
          <a:xfrm>
            <a:off x="573024" y="603504"/>
            <a:ext cx="11045952" cy="693049"/>
          </a:xfrm>
          <a:prstGeom prst="rect">
            <a:avLst/>
          </a:prstGeom>
          <a:noFill/>
        </p:spPr>
        <p:txBody>
          <a:bodyPr lIns="0" tIns="0" rIns="0" bIns="0" anchor="ctr" anchorCtr="0">
            <a:noAutofit/>
          </a:bodyPr>
          <a:lstStyle>
            <a:lvl1pPr algn="l">
              <a:lnSpc>
                <a:spcPct val="90000"/>
              </a:lnSpc>
              <a:buFontTx/>
              <a:buNone/>
              <a:defRPr lang="en-US" sz="3600" b="1" kern="1200" dirty="0">
                <a:solidFill>
                  <a:schemeClr val="bg1"/>
                </a:solidFill>
                <a:latin typeface="+mj-lt"/>
                <a:ea typeface="+mj-ea"/>
                <a:cs typeface="Open Sans"/>
              </a:defRPr>
            </a:lvl1pPr>
          </a:lstStyle>
          <a:p>
            <a:pPr lvl="0" algn="l" defTabSz="543505" rtl="0" eaLnBrk="1" latinLnBrk="0" hangingPunct="1">
              <a:lnSpc>
                <a:spcPct val="90000"/>
              </a:lnSpc>
              <a:spcBef>
                <a:spcPct val="0"/>
              </a:spcBef>
              <a:buNone/>
            </a:pPr>
            <a:r>
              <a:rPr lang="en-US" dirty="0"/>
              <a:t>Click to Add Timeline Title</a:t>
            </a:r>
          </a:p>
        </p:txBody>
      </p:sp>
      <p:cxnSp>
        <p:nvCxnSpPr>
          <p:cNvPr id="38" name="Straight Connector 8">
            <a:extLst>
              <a:ext uri="{FF2B5EF4-FFF2-40B4-BE49-F238E27FC236}">
                <a16:creationId xmlns:a16="http://schemas.microsoft.com/office/drawing/2014/main" id="{7DCADC24-A0C5-6EA8-7C06-F3E753E5865B}"/>
              </a:ext>
            </a:extLst>
          </p:cNvPr>
          <p:cNvCxnSpPr>
            <a:cxnSpLocks/>
            <a:endCxn id="46" idx="1"/>
          </p:cNvCxnSpPr>
          <p:nvPr userDrawn="1"/>
        </p:nvCxnSpPr>
        <p:spPr>
          <a:xfrm>
            <a:off x="304800" y="2872785"/>
            <a:ext cx="8854424" cy="0"/>
          </a:xfrm>
          <a:prstGeom prst="line">
            <a:avLst/>
          </a:prstGeom>
          <a:ln w="19050">
            <a:solidFill>
              <a:srgbClr val="E61F17"/>
            </a:solidFill>
          </a:ln>
        </p:spPr>
        <p:style>
          <a:lnRef idx="1">
            <a:schemeClr val="accent1"/>
          </a:lnRef>
          <a:fillRef idx="0">
            <a:schemeClr val="accent1"/>
          </a:fillRef>
          <a:effectRef idx="0">
            <a:schemeClr val="accent1"/>
          </a:effectRef>
          <a:fontRef idx="minor">
            <a:schemeClr val="tx1"/>
          </a:fontRef>
        </p:style>
      </p:cxnSp>
      <p:cxnSp>
        <p:nvCxnSpPr>
          <p:cNvPr id="39" name="Straight Connector 10">
            <a:extLst>
              <a:ext uri="{FF2B5EF4-FFF2-40B4-BE49-F238E27FC236}">
                <a16:creationId xmlns:a16="http://schemas.microsoft.com/office/drawing/2014/main" id="{7995FEE9-661A-29FD-95CA-B03415C3C75A}"/>
              </a:ext>
            </a:extLst>
          </p:cNvPr>
          <p:cNvCxnSpPr>
            <a:cxnSpLocks/>
            <a:stCxn id="48" idx="3"/>
          </p:cNvCxnSpPr>
          <p:nvPr userDrawn="1"/>
        </p:nvCxnSpPr>
        <p:spPr>
          <a:xfrm>
            <a:off x="4418380" y="5225710"/>
            <a:ext cx="7773620" cy="0"/>
          </a:xfrm>
          <a:prstGeom prst="line">
            <a:avLst/>
          </a:prstGeom>
          <a:ln w="19050">
            <a:solidFill>
              <a:srgbClr val="E61F17"/>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32A16EE9-8E12-108F-5BE1-C37AAD55B94C}"/>
              </a:ext>
            </a:extLst>
          </p:cNvPr>
          <p:cNvSpPr>
            <a:spLocks noGrp="1"/>
          </p:cNvSpPr>
          <p:nvPr>
            <p:ph type="body" sz="quarter" idx="31" hasCustomPrompt="1"/>
          </p:nvPr>
        </p:nvSpPr>
        <p:spPr>
          <a:xfrm>
            <a:off x="1003420" y="1986738"/>
            <a:ext cx="2034473" cy="1782760"/>
          </a:xfrm>
          <a:prstGeom prst="rect">
            <a:avLst/>
          </a:prstGeom>
          <a:solidFill>
            <a:schemeClr val="accent6">
              <a:lumMod val="20000"/>
              <a:lumOff val="80000"/>
            </a:schemeClr>
          </a:solidFill>
          <a:ln w="19050">
            <a:noFill/>
          </a:ln>
        </p:spPr>
        <p:txBody>
          <a:bodyPr lIns="182880" tIns="1188720" rIns="182880"/>
          <a:lstStyle>
            <a:lvl1pPr marL="0" indent="0" algn="ctr">
              <a:lnSpc>
                <a:spcPct val="100000"/>
              </a:lnSpc>
              <a:buFontTx/>
              <a:buNone/>
              <a:defRPr sz="1400">
                <a:solidFill>
                  <a:schemeClr val="tx1"/>
                </a:solidFill>
              </a:defRPr>
            </a:lvl1pPr>
          </a:lstStyle>
          <a:p>
            <a:pPr lvl="0"/>
            <a:r>
              <a:rPr lang="en-US" dirty="0"/>
              <a:t>Add timeline item 1 </a:t>
            </a:r>
          </a:p>
        </p:txBody>
      </p:sp>
      <p:sp>
        <p:nvSpPr>
          <p:cNvPr id="41" name="Picture Placeholder 2">
            <a:extLst>
              <a:ext uri="{FF2B5EF4-FFF2-40B4-BE49-F238E27FC236}">
                <a16:creationId xmlns:a16="http://schemas.microsoft.com/office/drawing/2014/main" id="{A8FE7799-4647-31F4-6317-328DEAEBF16A}"/>
              </a:ext>
            </a:extLst>
          </p:cNvPr>
          <p:cNvSpPr>
            <a:spLocks noGrp="1"/>
          </p:cNvSpPr>
          <p:nvPr>
            <p:ph type="pic" sz="quarter" idx="10" hasCustomPrompt="1"/>
          </p:nvPr>
        </p:nvSpPr>
        <p:spPr>
          <a:xfrm>
            <a:off x="1622069" y="2211340"/>
            <a:ext cx="839347" cy="839347"/>
          </a:xfrm>
          <a:prstGeom prst="rect">
            <a:avLst/>
          </a:prstGeom>
        </p:spPr>
        <p:txBody>
          <a:bodyPr/>
          <a:lstStyle>
            <a:lvl1pPr marL="0" indent="0" algn="ctr">
              <a:buFontTx/>
              <a:buNone/>
              <a:defRPr sz="1200">
                <a:solidFill>
                  <a:schemeClr val="accent6"/>
                </a:solidFill>
              </a:defRPr>
            </a:lvl1pPr>
          </a:lstStyle>
          <a:p>
            <a:r>
              <a:rPr lang="en-US"/>
              <a:t>Add icon</a:t>
            </a:r>
          </a:p>
        </p:txBody>
      </p:sp>
      <p:sp>
        <p:nvSpPr>
          <p:cNvPr id="42" name="Text Placeholder 2">
            <a:extLst>
              <a:ext uri="{FF2B5EF4-FFF2-40B4-BE49-F238E27FC236}">
                <a16:creationId xmlns:a16="http://schemas.microsoft.com/office/drawing/2014/main" id="{BC5278B3-252A-D35C-A5BC-816FA3766A97}"/>
              </a:ext>
            </a:extLst>
          </p:cNvPr>
          <p:cNvSpPr>
            <a:spLocks noGrp="1"/>
          </p:cNvSpPr>
          <p:nvPr>
            <p:ph type="body" sz="quarter" idx="32" hasCustomPrompt="1"/>
          </p:nvPr>
        </p:nvSpPr>
        <p:spPr>
          <a:xfrm>
            <a:off x="3756727" y="1986738"/>
            <a:ext cx="2034473" cy="1782760"/>
          </a:xfrm>
          <a:prstGeom prst="rect">
            <a:avLst/>
          </a:prstGeom>
          <a:solidFill>
            <a:schemeClr val="accent6">
              <a:lumMod val="20000"/>
              <a:lumOff val="80000"/>
            </a:schemeClr>
          </a:solidFill>
          <a:ln w="19050">
            <a:noFill/>
          </a:ln>
        </p:spPr>
        <p:txBody>
          <a:bodyPr lIns="182880" tIns="1188720" rIns="182880"/>
          <a:lstStyle>
            <a:lvl1pPr marL="0" indent="0" algn="ctr">
              <a:lnSpc>
                <a:spcPct val="100000"/>
              </a:lnSpc>
              <a:buFontTx/>
              <a:buNone/>
              <a:defRPr sz="1400">
                <a:solidFill>
                  <a:schemeClr val="tx1"/>
                </a:solidFill>
              </a:defRPr>
            </a:lvl1pPr>
          </a:lstStyle>
          <a:p>
            <a:pPr lvl="0"/>
            <a:r>
              <a:rPr lang="en-US"/>
              <a:t>Add timeline item 2 </a:t>
            </a:r>
          </a:p>
        </p:txBody>
      </p:sp>
      <p:sp>
        <p:nvSpPr>
          <p:cNvPr id="43" name="Picture Placeholder 2">
            <a:extLst>
              <a:ext uri="{FF2B5EF4-FFF2-40B4-BE49-F238E27FC236}">
                <a16:creationId xmlns:a16="http://schemas.microsoft.com/office/drawing/2014/main" id="{F19E6570-9E07-C280-429F-EE20C9076BF1}"/>
              </a:ext>
            </a:extLst>
          </p:cNvPr>
          <p:cNvSpPr>
            <a:spLocks noGrp="1"/>
          </p:cNvSpPr>
          <p:nvPr>
            <p:ph type="pic" sz="quarter" idx="33" hasCustomPrompt="1"/>
          </p:nvPr>
        </p:nvSpPr>
        <p:spPr>
          <a:xfrm>
            <a:off x="4375376" y="2211340"/>
            <a:ext cx="839347" cy="839347"/>
          </a:xfrm>
          <a:prstGeom prst="rect">
            <a:avLst/>
          </a:prstGeom>
        </p:spPr>
        <p:txBody>
          <a:bodyPr/>
          <a:lstStyle>
            <a:lvl1pPr marL="0" indent="0" algn="ctr">
              <a:buFontTx/>
              <a:buNone/>
              <a:defRPr sz="1200">
                <a:solidFill>
                  <a:schemeClr val="accent6"/>
                </a:solidFill>
              </a:defRPr>
            </a:lvl1pPr>
          </a:lstStyle>
          <a:p>
            <a:r>
              <a:rPr lang="en-US"/>
              <a:t>Add icon</a:t>
            </a:r>
          </a:p>
        </p:txBody>
      </p:sp>
      <p:sp>
        <p:nvSpPr>
          <p:cNvPr id="44" name="Text Placeholder 2">
            <a:extLst>
              <a:ext uri="{FF2B5EF4-FFF2-40B4-BE49-F238E27FC236}">
                <a16:creationId xmlns:a16="http://schemas.microsoft.com/office/drawing/2014/main" id="{58BEAFA6-2A8A-A336-5643-AB3FE6A2632D}"/>
              </a:ext>
            </a:extLst>
          </p:cNvPr>
          <p:cNvSpPr>
            <a:spLocks noGrp="1"/>
          </p:cNvSpPr>
          <p:nvPr>
            <p:ph type="body" sz="quarter" idx="34" hasCustomPrompt="1"/>
          </p:nvPr>
        </p:nvSpPr>
        <p:spPr>
          <a:xfrm>
            <a:off x="6484702" y="1986738"/>
            <a:ext cx="2034473" cy="1782760"/>
          </a:xfrm>
          <a:prstGeom prst="rect">
            <a:avLst/>
          </a:prstGeom>
          <a:solidFill>
            <a:schemeClr val="accent6">
              <a:lumMod val="20000"/>
              <a:lumOff val="80000"/>
            </a:schemeClr>
          </a:solidFill>
          <a:ln w="19050">
            <a:noFill/>
          </a:ln>
        </p:spPr>
        <p:txBody>
          <a:bodyPr lIns="182880" tIns="1188720" rIns="182880"/>
          <a:lstStyle>
            <a:lvl1pPr marL="0" indent="0" algn="ctr">
              <a:lnSpc>
                <a:spcPct val="100000"/>
              </a:lnSpc>
              <a:buFontTx/>
              <a:buNone/>
              <a:defRPr sz="1400">
                <a:solidFill>
                  <a:schemeClr val="tx1"/>
                </a:solidFill>
              </a:defRPr>
            </a:lvl1pPr>
          </a:lstStyle>
          <a:p>
            <a:pPr lvl="0"/>
            <a:r>
              <a:rPr lang="en-US"/>
              <a:t>Add timeline item 3 </a:t>
            </a:r>
          </a:p>
        </p:txBody>
      </p:sp>
      <p:sp>
        <p:nvSpPr>
          <p:cNvPr id="45" name="Picture Placeholder 2">
            <a:extLst>
              <a:ext uri="{FF2B5EF4-FFF2-40B4-BE49-F238E27FC236}">
                <a16:creationId xmlns:a16="http://schemas.microsoft.com/office/drawing/2014/main" id="{F141E89C-9CC2-AA59-D860-ADF3223BFB0F}"/>
              </a:ext>
            </a:extLst>
          </p:cNvPr>
          <p:cNvSpPr>
            <a:spLocks noGrp="1"/>
          </p:cNvSpPr>
          <p:nvPr>
            <p:ph type="pic" sz="quarter" idx="35" hasCustomPrompt="1"/>
          </p:nvPr>
        </p:nvSpPr>
        <p:spPr>
          <a:xfrm>
            <a:off x="7103351" y="2211340"/>
            <a:ext cx="839347" cy="839347"/>
          </a:xfrm>
          <a:prstGeom prst="rect">
            <a:avLst/>
          </a:prstGeom>
        </p:spPr>
        <p:txBody>
          <a:bodyPr/>
          <a:lstStyle>
            <a:lvl1pPr marL="0" indent="0" algn="ctr">
              <a:buFontTx/>
              <a:buNone/>
              <a:defRPr sz="1200">
                <a:solidFill>
                  <a:schemeClr val="accent6"/>
                </a:solidFill>
              </a:defRPr>
            </a:lvl1pPr>
          </a:lstStyle>
          <a:p>
            <a:r>
              <a:rPr lang="en-US"/>
              <a:t>Add icon</a:t>
            </a:r>
          </a:p>
        </p:txBody>
      </p:sp>
      <p:sp>
        <p:nvSpPr>
          <p:cNvPr id="46" name="Text Placeholder 2">
            <a:extLst>
              <a:ext uri="{FF2B5EF4-FFF2-40B4-BE49-F238E27FC236}">
                <a16:creationId xmlns:a16="http://schemas.microsoft.com/office/drawing/2014/main" id="{DF05678E-7DC0-AE1B-74CD-0FA394E378CA}"/>
              </a:ext>
            </a:extLst>
          </p:cNvPr>
          <p:cNvSpPr>
            <a:spLocks noGrp="1"/>
          </p:cNvSpPr>
          <p:nvPr>
            <p:ph type="body" sz="quarter" idx="36" hasCustomPrompt="1"/>
          </p:nvPr>
        </p:nvSpPr>
        <p:spPr>
          <a:xfrm>
            <a:off x="9159224" y="1981405"/>
            <a:ext cx="2034473" cy="1782760"/>
          </a:xfrm>
          <a:prstGeom prst="rect">
            <a:avLst/>
          </a:prstGeom>
          <a:solidFill>
            <a:schemeClr val="accent6">
              <a:lumMod val="20000"/>
              <a:lumOff val="80000"/>
            </a:schemeClr>
          </a:solidFill>
          <a:ln w="19050">
            <a:noFill/>
          </a:ln>
        </p:spPr>
        <p:txBody>
          <a:bodyPr lIns="182880" tIns="1188720" rIns="182880"/>
          <a:lstStyle>
            <a:lvl1pPr marL="0" indent="0" algn="ctr">
              <a:lnSpc>
                <a:spcPct val="100000"/>
              </a:lnSpc>
              <a:buFontTx/>
              <a:buNone/>
              <a:defRPr sz="1400">
                <a:solidFill>
                  <a:schemeClr val="tx1"/>
                </a:solidFill>
              </a:defRPr>
            </a:lvl1pPr>
          </a:lstStyle>
          <a:p>
            <a:pPr lvl="0"/>
            <a:r>
              <a:rPr lang="en-US"/>
              <a:t>Add timeline item 4 </a:t>
            </a:r>
          </a:p>
        </p:txBody>
      </p:sp>
      <p:sp>
        <p:nvSpPr>
          <p:cNvPr id="47" name="Picture Placeholder 2">
            <a:extLst>
              <a:ext uri="{FF2B5EF4-FFF2-40B4-BE49-F238E27FC236}">
                <a16:creationId xmlns:a16="http://schemas.microsoft.com/office/drawing/2014/main" id="{647967C3-2FFE-D15F-AC3C-F2AFEB6DB158}"/>
              </a:ext>
            </a:extLst>
          </p:cNvPr>
          <p:cNvSpPr>
            <a:spLocks noGrp="1"/>
          </p:cNvSpPr>
          <p:nvPr>
            <p:ph type="pic" sz="quarter" idx="37" hasCustomPrompt="1"/>
          </p:nvPr>
        </p:nvSpPr>
        <p:spPr>
          <a:xfrm>
            <a:off x="9777873" y="2206007"/>
            <a:ext cx="839347" cy="839347"/>
          </a:xfrm>
          <a:prstGeom prst="rect">
            <a:avLst/>
          </a:prstGeom>
        </p:spPr>
        <p:txBody>
          <a:bodyPr/>
          <a:lstStyle>
            <a:lvl1pPr marL="0" indent="0" algn="ctr">
              <a:buFontTx/>
              <a:buNone/>
              <a:defRPr sz="1200">
                <a:solidFill>
                  <a:schemeClr val="accent6"/>
                </a:solidFill>
              </a:defRPr>
            </a:lvl1pPr>
          </a:lstStyle>
          <a:p>
            <a:r>
              <a:rPr lang="en-US"/>
              <a:t>Add icon</a:t>
            </a:r>
          </a:p>
        </p:txBody>
      </p:sp>
      <p:sp>
        <p:nvSpPr>
          <p:cNvPr id="48" name="Text Placeholder 2">
            <a:extLst>
              <a:ext uri="{FF2B5EF4-FFF2-40B4-BE49-F238E27FC236}">
                <a16:creationId xmlns:a16="http://schemas.microsoft.com/office/drawing/2014/main" id="{46D6E3E4-207A-5B2D-D26B-7F885A9FAA21}"/>
              </a:ext>
            </a:extLst>
          </p:cNvPr>
          <p:cNvSpPr>
            <a:spLocks noGrp="1"/>
          </p:cNvSpPr>
          <p:nvPr>
            <p:ph type="body" sz="quarter" idx="38" hasCustomPrompt="1"/>
          </p:nvPr>
        </p:nvSpPr>
        <p:spPr>
          <a:xfrm>
            <a:off x="2383907" y="4334330"/>
            <a:ext cx="2034473" cy="1782760"/>
          </a:xfrm>
          <a:prstGeom prst="rect">
            <a:avLst/>
          </a:prstGeom>
          <a:solidFill>
            <a:schemeClr val="accent6">
              <a:lumMod val="20000"/>
              <a:lumOff val="80000"/>
            </a:schemeClr>
          </a:solidFill>
          <a:ln w="19050">
            <a:noFill/>
          </a:ln>
        </p:spPr>
        <p:txBody>
          <a:bodyPr lIns="182880" tIns="1188720" rIns="182880"/>
          <a:lstStyle>
            <a:lvl1pPr marL="0" indent="0" algn="ctr">
              <a:lnSpc>
                <a:spcPct val="100000"/>
              </a:lnSpc>
              <a:buFontTx/>
              <a:buNone/>
              <a:defRPr sz="1400">
                <a:solidFill>
                  <a:schemeClr val="tx1"/>
                </a:solidFill>
              </a:defRPr>
            </a:lvl1pPr>
          </a:lstStyle>
          <a:p>
            <a:pPr lvl="0"/>
            <a:r>
              <a:rPr lang="en-US"/>
              <a:t>Add timeline item 5 </a:t>
            </a:r>
          </a:p>
        </p:txBody>
      </p:sp>
      <p:sp>
        <p:nvSpPr>
          <p:cNvPr id="49" name="Picture Placeholder 2">
            <a:extLst>
              <a:ext uri="{FF2B5EF4-FFF2-40B4-BE49-F238E27FC236}">
                <a16:creationId xmlns:a16="http://schemas.microsoft.com/office/drawing/2014/main" id="{7735C515-EB32-B863-AA2A-45E5A7594924}"/>
              </a:ext>
            </a:extLst>
          </p:cNvPr>
          <p:cNvSpPr>
            <a:spLocks noGrp="1"/>
          </p:cNvSpPr>
          <p:nvPr>
            <p:ph type="pic" sz="quarter" idx="39" hasCustomPrompt="1"/>
          </p:nvPr>
        </p:nvSpPr>
        <p:spPr>
          <a:xfrm>
            <a:off x="3002556" y="4558932"/>
            <a:ext cx="839347" cy="839347"/>
          </a:xfrm>
          <a:prstGeom prst="rect">
            <a:avLst/>
          </a:prstGeom>
        </p:spPr>
        <p:txBody>
          <a:bodyPr/>
          <a:lstStyle>
            <a:lvl1pPr marL="0" indent="0" algn="ctr">
              <a:buFontTx/>
              <a:buNone/>
              <a:defRPr sz="1200">
                <a:solidFill>
                  <a:schemeClr val="accent6"/>
                </a:solidFill>
              </a:defRPr>
            </a:lvl1pPr>
          </a:lstStyle>
          <a:p>
            <a:r>
              <a:rPr lang="en-US"/>
              <a:t>Add icon</a:t>
            </a:r>
          </a:p>
        </p:txBody>
      </p:sp>
      <p:sp>
        <p:nvSpPr>
          <p:cNvPr id="50" name="Text Placeholder 2">
            <a:extLst>
              <a:ext uri="{FF2B5EF4-FFF2-40B4-BE49-F238E27FC236}">
                <a16:creationId xmlns:a16="http://schemas.microsoft.com/office/drawing/2014/main" id="{21166B2F-B522-1578-38E6-5609DC7E4446}"/>
              </a:ext>
            </a:extLst>
          </p:cNvPr>
          <p:cNvSpPr>
            <a:spLocks noGrp="1"/>
          </p:cNvSpPr>
          <p:nvPr>
            <p:ph type="body" sz="quarter" idx="40" hasCustomPrompt="1"/>
          </p:nvPr>
        </p:nvSpPr>
        <p:spPr>
          <a:xfrm>
            <a:off x="5111882" y="4334330"/>
            <a:ext cx="2034473" cy="1782760"/>
          </a:xfrm>
          <a:prstGeom prst="rect">
            <a:avLst/>
          </a:prstGeom>
          <a:solidFill>
            <a:schemeClr val="accent6">
              <a:lumMod val="20000"/>
              <a:lumOff val="80000"/>
            </a:schemeClr>
          </a:solidFill>
          <a:ln w="19050">
            <a:noFill/>
          </a:ln>
        </p:spPr>
        <p:txBody>
          <a:bodyPr lIns="182880" tIns="1188720" rIns="182880"/>
          <a:lstStyle>
            <a:lvl1pPr marL="0" indent="0" algn="ctr">
              <a:lnSpc>
                <a:spcPct val="100000"/>
              </a:lnSpc>
              <a:buFontTx/>
              <a:buNone/>
              <a:defRPr sz="1400">
                <a:solidFill>
                  <a:schemeClr val="tx1"/>
                </a:solidFill>
              </a:defRPr>
            </a:lvl1pPr>
          </a:lstStyle>
          <a:p>
            <a:pPr lvl="0"/>
            <a:r>
              <a:rPr lang="en-US"/>
              <a:t>Add timeline item 6 </a:t>
            </a:r>
          </a:p>
        </p:txBody>
      </p:sp>
      <p:sp>
        <p:nvSpPr>
          <p:cNvPr id="51" name="Picture Placeholder 2">
            <a:extLst>
              <a:ext uri="{FF2B5EF4-FFF2-40B4-BE49-F238E27FC236}">
                <a16:creationId xmlns:a16="http://schemas.microsoft.com/office/drawing/2014/main" id="{B3FC8CCD-3B40-4C31-32D1-9038F52313AF}"/>
              </a:ext>
            </a:extLst>
          </p:cNvPr>
          <p:cNvSpPr>
            <a:spLocks noGrp="1"/>
          </p:cNvSpPr>
          <p:nvPr>
            <p:ph type="pic" sz="quarter" idx="41" hasCustomPrompt="1"/>
          </p:nvPr>
        </p:nvSpPr>
        <p:spPr>
          <a:xfrm>
            <a:off x="5730531" y="4558932"/>
            <a:ext cx="839347" cy="839347"/>
          </a:xfrm>
          <a:prstGeom prst="rect">
            <a:avLst/>
          </a:prstGeom>
        </p:spPr>
        <p:txBody>
          <a:bodyPr/>
          <a:lstStyle>
            <a:lvl1pPr marL="0" indent="0" algn="ctr">
              <a:buFontTx/>
              <a:buNone/>
              <a:defRPr sz="1200">
                <a:solidFill>
                  <a:schemeClr val="accent6"/>
                </a:solidFill>
              </a:defRPr>
            </a:lvl1pPr>
          </a:lstStyle>
          <a:p>
            <a:r>
              <a:rPr lang="en-US"/>
              <a:t>Add icon</a:t>
            </a:r>
          </a:p>
        </p:txBody>
      </p:sp>
      <p:sp>
        <p:nvSpPr>
          <p:cNvPr id="52" name="Text Placeholder 2">
            <a:extLst>
              <a:ext uri="{FF2B5EF4-FFF2-40B4-BE49-F238E27FC236}">
                <a16:creationId xmlns:a16="http://schemas.microsoft.com/office/drawing/2014/main" id="{3485BDD3-6179-7176-45A6-830D0A195860}"/>
              </a:ext>
            </a:extLst>
          </p:cNvPr>
          <p:cNvSpPr>
            <a:spLocks noGrp="1"/>
          </p:cNvSpPr>
          <p:nvPr>
            <p:ph type="body" sz="quarter" idx="42" hasCustomPrompt="1"/>
          </p:nvPr>
        </p:nvSpPr>
        <p:spPr>
          <a:xfrm>
            <a:off x="7786404" y="4328997"/>
            <a:ext cx="2034473" cy="1782760"/>
          </a:xfrm>
          <a:prstGeom prst="rect">
            <a:avLst/>
          </a:prstGeom>
          <a:solidFill>
            <a:schemeClr val="accent6">
              <a:lumMod val="20000"/>
              <a:lumOff val="80000"/>
            </a:schemeClr>
          </a:solidFill>
          <a:ln w="19050">
            <a:noFill/>
          </a:ln>
        </p:spPr>
        <p:txBody>
          <a:bodyPr lIns="182880" tIns="1188720" rIns="182880"/>
          <a:lstStyle>
            <a:lvl1pPr marL="0" indent="0" algn="ctr">
              <a:lnSpc>
                <a:spcPct val="100000"/>
              </a:lnSpc>
              <a:buFontTx/>
              <a:buNone/>
              <a:defRPr sz="1400">
                <a:solidFill>
                  <a:schemeClr val="tx1"/>
                </a:solidFill>
              </a:defRPr>
            </a:lvl1pPr>
          </a:lstStyle>
          <a:p>
            <a:pPr lvl="0"/>
            <a:r>
              <a:rPr lang="en-US"/>
              <a:t>Add timeline item 7 </a:t>
            </a:r>
          </a:p>
        </p:txBody>
      </p:sp>
      <p:sp>
        <p:nvSpPr>
          <p:cNvPr id="53" name="Picture Placeholder 2">
            <a:extLst>
              <a:ext uri="{FF2B5EF4-FFF2-40B4-BE49-F238E27FC236}">
                <a16:creationId xmlns:a16="http://schemas.microsoft.com/office/drawing/2014/main" id="{55DBF0C1-0F8A-6E78-2DB4-9564F00CB0A9}"/>
              </a:ext>
            </a:extLst>
          </p:cNvPr>
          <p:cNvSpPr>
            <a:spLocks noGrp="1"/>
          </p:cNvSpPr>
          <p:nvPr>
            <p:ph type="pic" sz="quarter" idx="43" hasCustomPrompt="1"/>
          </p:nvPr>
        </p:nvSpPr>
        <p:spPr>
          <a:xfrm>
            <a:off x="8405053" y="4553599"/>
            <a:ext cx="839347" cy="839347"/>
          </a:xfrm>
          <a:prstGeom prst="rect">
            <a:avLst/>
          </a:prstGeom>
        </p:spPr>
        <p:txBody>
          <a:bodyPr/>
          <a:lstStyle>
            <a:lvl1pPr marL="0" indent="0" algn="ctr">
              <a:buFontTx/>
              <a:buNone/>
              <a:defRPr sz="1200">
                <a:solidFill>
                  <a:schemeClr val="accent6"/>
                </a:solidFill>
              </a:defRPr>
            </a:lvl1pPr>
          </a:lstStyle>
          <a:p>
            <a:r>
              <a:rPr lang="en-US"/>
              <a:t>Add icon</a:t>
            </a:r>
          </a:p>
        </p:txBody>
      </p:sp>
      <p:cxnSp>
        <p:nvCxnSpPr>
          <p:cNvPr id="54" name="接點: 肘形 53">
            <a:extLst>
              <a:ext uri="{FF2B5EF4-FFF2-40B4-BE49-F238E27FC236}">
                <a16:creationId xmlns:a16="http://schemas.microsoft.com/office/drawing/2014/main" id="{424AED19-962F-F7D8-D38E-245ED608F515}"/>
              </a:ext>
            </a:extLst>
          </p:cNvPr>
          <p:cNvCxnSpPr>
            <a:stCxn id="46" idx="2"/>
            <a:endCxn id="48" idx="0"/>
          </p:cNvCxnSpPr>
          <p:nvPr userDrawn="1"/>
        </p:nvCxnSpPr>
        <p:spPr>
          <a:xfrm rot="5400000">
            <a:off x="6503721" y="661589"/>
            <a:ext cx="570165" cy="6775317"/>
          </a:xfrm>
          <a:prstGeom prst="bentConnector3">
            <a:avLst/>
          </a:prstGeom>
          <a:ln w="19050">
            <a:solidFill>
              <a:srgbClr val="E61F1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7234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Timelin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D2E80A2-8715-EE99-056D-9F96919A02FD}"/>
              </a:ext>
            </a:extLst>
          </p:cNvPr>
          <p:cNvSpPr>
            <a:spLocks noGrp="1"/>
          </p:cNvSpPr>
          <p:nvPr>
            <p:ph type="title" hasCustomPrompt="1"/>
          </p:nvPr>
        </p:nvSpPr>
        <p:spPr>
          <a:xfrm>
            <a:off x="573024" y="603504"/>
            <a:ext cx="11045952" cy="693049"/>
          </a:xfrm>
          <a:prstGeom prst="rect">
            <a:avLst/>
          </a:prstGeom>
          <a:noFill/>
        </p:spPr>
        <p:txBody>
          <a:bodyPr lIns="0" tIns="0" rIns="0" bIns="0" anchor="ctr" anchorCtr="0">
            <a:noAutofit/>
          </a:bodyPr>
          <a:lstStyle>
            <a:lvl1pPr algn="l">
              <a:lnSpc>
                <a:spcPct val="90000"/>
              </a:lnSpc>
              <a:buFontTx/>
              <a:buNone/>
              <a:defRPr lang="en-US" sz="3600" b="1" kern="1200" dirty="0">
                <a:solidFill>
                  <a:schemeClr val="bg1"/>
                </a:solidFill>
                <a:latin typeface="+mj-lt"/>
                <a:ea typeface="+mj-ea"/>
                <a:cs typeface="Open Sans"/>
              </a:defRPr>
            </a:lvl1pPr>
          </a:lstStyle>
          <a:p>
            <a:pPr lvl="0" algn="l" defTabSz="543505" rtl="0" eaLnBrk="1" latinLnBrk="0" hangingPunct="1">
              <a:lnSpc>
                <a:spcPct val="90000"/>
              </a:lnSpc>
              <a:spcBef>
                <a:spcPct val="0"/>
              </a:spcBef>
              <a:buNone/>
            </a:pPr>
            <a:r>
              <a:rPr lang="en-US" dirty="0"/>
              <a:t>Click to Add Timeline Title</a:t>
            </a:r>
          </a:p>
        </p:txBody>
      </p:sp>
      <p:cxnSp>
        <p:nvCxnSpPr>
          <p:cNvPr id="2" name="Straight Connector 8">
            <a:extLst>
              <a:ext uri="{FF2B5EF4-FFF2-40B4-BE49-F238E27FC236}">
                <a16:creationId xmlns:a16="http://schemas.microsoft.com/office/drawing/2014/main" id="{09D2DAAE-9ABB-AD94-DD98-9688B04B91F5}"/>
              </a:ext>
            </a:extLst>
          </p:cNvPr>
          <p:cNvCxnSpPr>
            <a:cxnSpLocks/>
            <a:endCxn id="28" idx="1"/>
          </p:cNvCxnSpPr>
          <p:nvPr userDrawn="1"/>
        </p:nvCxnSpPr>
        <p:spPr>
          <a:xfrm>
            <a:off x="304800" y="2872785"/>
            <a:ext cx="8854424" cy="0"/>
          </a:xfrm>
          <a:prstGeom prst="line">
            <a:avLst/>
          </a:prstGeom>
          <a:ln w="19050">
            <a:solidFill>
              <a:srgbClr val="E61F17"/>
            </a:solidFill>
          </a:ln>
        </p:spPr>
        <p:style>
          <a:lnRef idx="1">
            <a:schemeClr val="accent1"/>
          </a:lnRef>
          <a:fillRef idx="0">
            <a:schemeClr val="accent1"/>
          </a:fillRef>
          <a:effectRef idx="0">
            <a:schemeClr val="accent1"/>
          </a:effectRef>
          <a:fontRef idx="minor">
            <a:schemeClr val="tx1"/>
          </a:fontRef>
        </p:style>
      </p:cxnSp>
      <p:cxnSp>
        <p:nvCxnSpPr>
          <p:cNvPr id="3" name="Straight Connector 10">
            <a:extLst>
              <a:ext uri="{FF2B5EF4-FFF2-40B4-BE49-F238E27FC236}">
                <a16:creationId xmlns:a16="http://schemas.microsoft.com/office/drawing/2014/main" id="{7E9E5EBD-54D0-329A-6F05-0459BD33B10E}"/>
              </a:ext>
            </a:extLst>
          </p:cNvPr>
          <p:cNvCxnSpPr>
            <a:cxnSpLocks/>
            <a:stCxn id="30" idx="3"/>
          </p:cNvCxnSpPr>
          <p:nvPr userDrawn="1"/>
        </p:nvCxnSpPr>
        <p:spPr>
          <a:xfrm>
            <a:off x="4418380" y="5225710"/>
            <a:ext cx="7773620" cy="0"/>
          </a:xfrm>
          <a:prstGeom prst="line">
            <a:avLst/>
          </a:prstGeom>
          <a:ln w="19050">
            <a:solidFill>
              <a:srgbClr val="E61F17"/>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4EC3D5C8-2E1E-AC8E-40CB-B0FAC812C956}"/>
              </a:ext>
            </a:extLst>
          </p:cNvPr>
          <p:cNvSpPr>
            <a:spLocks noGrp="1"/>
          </p:cNvSpPr>
          <p:nvPr>
            <p:ph type="body" sz="quarter" idx="31" hasCustomPrompt="1"/>
          </p:nvPr>
        </p:nvSpPr>
        <p:spPr>
          <a:xfrm>
            <a:off x="1003420" y="1986738"/>
            <a:ext cx="2034473" cy="1782760"/>
          </a:xfrm>
          <a:prstGeom prst="rect">
            <a:avLst/>
          </a:prstGeom>
          <a:solidFill>
            <a:schemeClr val="accent6">
              <a:lumMod val="20000"/>
              <a:lumOff val="80000"/>
            </a:schemeClr>
          </a:solidFill>
          <a:ln w="19050">
            <a:noFill/>
          </a:ln>
        </p:spPr>
        <p:txBody>
          <a:bodyPr lIns="182880" tIns="1188720" rIns="182880"/>
          <a:lstStyle>
            <a:lvl1pPr marL="0" indent="0" algn="ctr">
              <a:lnSpc>
                <a:spcPct val="100000"/>
              </a:lnSpc>
              <a:buFontTx/>
              <a:buNone/>
              <a:defRPr sz="1400">
                <a:solidFill>
                  <a:schemeClr val="tx1"/>
                </a:solidFill>
              </a:defRPr>
            </a:lvl1pPr>
          </a:lstStyle>
          <a:p>
            <a:pPr lvl="0"/>
            <a:r>
              <a:rPr lang="en-US" dirty="0"/>
              <a:t>Add timeline item 1 </a:t>
            </a:r>
          </a:p>
        </p:txBody>
      </p:sp>
      <p:sp>
        <p:nvSpPr>
          <p:cNvPr id="23" name="Picture Placeholder 2">
            <a:extLst>
              <a:ext uri="{FF2B5EF4-FFF2-40B4-BE49-F238E27FC236}">
                <a16:creationId xmlns:a16="http://schemas.microsoft.com/office/drawing/2014/main" id="{08A13F12-F7D9-A7F5-1AE2-98F7E059E725}"/>
              </a:ext>
            </a:extLst>
          </p:cNvPr>
          <p:cNvSpPr>
            <a:spLocks noGrp="1"/>
          </p:cNvSpPr>
          <p:nvPr>
            <p:ph type="pic" sz="quarter" idx="10" hasCustomPrompt="1"/>
          </p:nvPr>
        </p:nvSpPr>
        <p:spPr>
          <a:xfrm>
            <a:off x="1622069" y="2211340"/>
            <a:ext cx="839347" cy="839347"/>
          </a:xfrm>
          <a:prstGeom prst="rect">
            <a:avLst/>
          </a:prstGeom>
        </p:spPr>
        <p:txBody>
          <a:bodyPr/>
          <a:lstStyle>
            <a:lvl1pPr marL="0" indent="0" algn="ctr">
              <a:buFontTx/>
              <a:buNone/>
              <a:defRPr sz="1200">
                <a:solidFill>
                  <a:schemeClr val="accent6"/>
                </a:solidFill>
              </a:defRPr>
            </a:lvl1pPr>
          </a:lstStyle>
          <a:p>
            <a:r>
              <a:rPr lang="en-US"/>
              <a:t>Add icon</a:t>
            </a:r>
          </a:p>
        </p:txBody>
      </p:sp>
      <p:sp>
        <p:nvSpPr>
          <p:cNvPr id="24" name="Text Placeholder 2">
            <a:extLst>
              <a:ext uri="{FF2B5EF4-FFF2-40B4-BE49-F238E27FC236}">
                <a16:creationId xmlns:a16="http://schemas.microsoft.com/office/drawing/2014/main" id="{4E4D75E9-A2B3-7FD8-52D4-F39FE3BA3B87}"/>
              </a:ext>
            </a:extLst>
          </p:cNvPr>
          <p:cNvSpPr>
            <a:spLocks noGrp="1"/>
          </p:cNvSpPr>
          <p:nvPr>
            <p:ph type="body" sz="quarter" idx="32" hasCustomPrompt="1"/>
          </p:nvPr>
        </p:nvSpPr>
        <p:spPr>
          <a:xfrm>
            <a:off x="3756727" y="1986738"/>
            <a:ext cx="2034473" cy="1782760"/>
          </a:xfrm>
          <a:prstGeom prst="rect">
            <a:avLst/>
          </a:prstGeom>
          <a:solidFill>
            <a:schemeClr val="accent6">
              <a:lumMod val="20000"/>
              <a:lumOff val="80000"/>
            </a:schemeClr>
          </a:solidFill>
          <a:ln w="19050">
            <a:noFill/>
          </a:ln>
        </p:spPr>
        <p:txBody>
          <a:bodyPr lIns="182880" tIns="1188720" rIns="182880"/>
          <a:lstStyle>
            <a:lvl1pPr marL="0" indent="0" algn="ctr">
              <a:lnSpc>
                <a:spcPct val="100000"/>
              </a:lnSpc>
              <a:buFontTx/>
              <a:buNone/>
              <a:defRPr sz="1400">
                <a:solidFill>
                  <a:schemeClr val="tx1"/>
                </a:solidFill>
              </a:defRPr>
            </a:lvl1pPr>
          </a:lstStyle>
          <a:p>
            <a:pPr lvl="0"/>
            <a:r>
              <a:rPr lang="en-US"/>
              <a:t>Add timeline item 2 </a:t>
            </a:r>
          </a:p>
        </p:txBody>
      </p:sp>
      <p:sp>
        <p:nvSpPr>
          <p:cNvPr id="25" name="Picture Placeholder 2">
            <a:extLst>
              <a:ext uri="{FF2B5EF4-FFF2-40B4-BE49-F238E27FC236}">
                <a16:creationId xmlns:a16="http://schemas.microsoft.com/office/drawing/2014/main" id="{66D6248A-F6F1-F8EC-C9FC-137601FA5E42}"/>
              </a:ext>
            </a:extLst>
          </p:cNvPr>
          <p:cNvSpPr>
            <a:spLocks noGrp="1"/>
          </p:cNvSpPr>
          <p:nvPr>
            <p:ph type="pic" sz="quarter" idx="33" hasCustomPrompt="1"/>
          </p:nvPr>
        </p:nvSpPr>
        <p:spPr>
          <a:xfrm>
            <a:off x="4375376" y="2211340"/>
            <a:ext cx="839347" cy="839347"/>
          </a:xfrm>
          <a:prstGeom prst="rect">
            <a:avLst/>
          </a:prstGeom>
        </p:spPr>
        <p:txBody>
          <a:bodyPr/>
          <a:lstStyle>
            <a:lvl1pPr marL="0" indent="0" algn="ctr">
              <a:buFontTx/>
              <a:buNone/>
              <a:defRPr sz="1200">
                <a:solidFill>
                  <a:schemeClr val="accent6"/>
                </a:solidFill>
              </a:defRPr>
            </a:lvl1pPr>
          </a:lstStyle>
          <a:p>
            <a:r>
              <a:rPr lang="en-US"/>
              <a:t>Add icon</a:t>
            </a:r>
          </a:p>
        </p:txBody>
      </p:sp>
      <p:sp>
        <p:nvSpPr>
          <p:cNvPr id="26" name="Text Placeholder 2">
            <a:extLst>
              <a:ext uri="{FF2B5EF4-FFF2-40B4-BE49-F238E27FC236}">
                <a16:creationId xmlns:a16="http://schemas.microsoft.com/office/drawing/2014/main" id="{B5CD7EFE-666A-3FEC-1978-FBDE52811770}"/>
              </a:ext>
            </a:extLst>
          </p:cNvPr>
          <p:cNvSpPr>
            <a:spLocks noGrp="1"/>
          </p:cNvSpPr>
          <p:nvPr>
            <p:ph type="body" sz="quarter" idx="34" hasCustomPrompt="1"/>
          </p:nvPr>
        </p:nvSpPr>
        <p:spPr>
          <a:xfrm>
            <a:off x="6484702" y="1986738"/>
            <a:ext cx="2034473" cy="1782760"/>
          </a:xfrm>
          <a:prstGeom prst="rect">
            <a:avLst/>
          </a:prstGeom>
          <a:solidFill>
            <a:schemeClr val="accent6">
              <a:lumMod val="20000"/>
              <a:lumOff val="80000"/>
            </a:schemeClr>
          </a:solidFill>
          <a:ln w="19050">
            <a:noFill/>
          </a:ln>
        </p:spPr>
        <p:txBody>
          <a:bodyPr lIns="182880" tIns="1188720" rIns="182880"/>
          <a:lstStyle>
            <a:lvl1pPr marL="0" indent="0" algn="ctr">
              <a:lnSpc>
                <a:spcPct val="100000"/>
              </a:lnSpc>
              <a:buFontTx/>
              <a:buNone/>
              <a:defRPr sz="1400">
                <a:solidFill>
                  <a:schemeClr val="tx1"/>
                </a:solidFill>
              </a:defRPr>
            </a:lvl1pPr>
          </a:lstStyle>
          <a:p>
            <a:pPr lvl="0"/>
            <a:r>
              <a:rPr lang="en-US"/>
              <a:t>Add timeline item 3 </a:t>
            </a:r>
          </a:p>
        </p:txBody>
      </p:sp>
      <p:sp>
        <p:nvSpPr>
          <p:cNvPr id="27" name="Picture Placeholder 2">
            <a:extLst>
              <a:ext uri="{FF2B5EF4-FFF2-40B4-BE49-F238E27FC236}">
                <a16:creationId xmlns:a16="http://schemas.microsoft.com/office/drawing/2014/main" id="{9D368C29-B786-DFA5-8932-82877B5DEFE6}"/>
              </a:ext>
            </a:extLst>
          </p:cNvPr>
          <p:cNvSpPr>
            <a:spLocks noGrp="1"/>
          </p:cNvSpPr>
          <p:nvPr>
            <p:ph type="pic" sz="quarter" idx="35" hasCustomPrompt="1"/>
          </p:nvPr>
        </p:nvSpPr>
        <p:spPr>
          <a:xfrm>
            <a:off x="7103351" y="2211340"/>
            <a:ext cx="839347" cy="839347"/>
          </a:xfrm>
          <a:prstGeom prst="rect">
            <a:avLst/>
          </a:prstGeom>
        </p:spPr>
        <p:txBody>
          <a:bodyPr/>
          <a:lstStyle>
            <a:lvl1pPr marL="0" indent="0" algn="ctr">
              <a:buFontTx/>
              <a:buNone/>
              <a:defRPr sz="1200">
                <a:solidFill>
                  <a:schemeClr val="accent6"/>
                </a:solidFill>
              </a:defRPr>
            </a:lvl1pPr>
          </a:lstStyle>
          <a:p>
            <a:r>
              <a:rPr lang="en-US"/>
              <a:t>Add icon</a:t>
            </a:r>
          </a:p>
        </p:txBody>
      </p:sp>
      <p:sp>
        <p:nvSpPr>
          <p:cNvPr id="28" name="Text Placeholder 2">
            <a:extLst>
              <a:ext uri="{FF2B5EF4-FFF2-40B4-BE49-F238E27FC236}">
                <a16:creationId xmlns:a16="http://schemas.microsoft.com/office/drawing/2014/main" id="{0C7C0BE6-3310-BAD2-4165-969067E24749}"/>
              </a:ext>
            </a:extLst>
          </p:cNvPr>
          <p:cNvSpPr>
            <a:spLocks noGrp="1"/>
          </p:cNvSpPr>
          <p:nvPr>
            <p:ph type="body" sz="quarter" idx="36" hasCustomPrompt="1"/>
          </p:nvPr>
        </p:nvSpPr>
        <p:spPr>
          <a:xfrm>
            <a:off x="9159224" y="1981405"/>
            <a:ext cx="2034473" cy="1782760"/>
          </a:xfrm>
          <a:prstGeom prst="rect">
            <a:avLst/>
          </a:prstGeom>
          <a:solidFill>
            <a:schemeClr val="accent6">
              <a:lumMod val="20000"/>
              <a:lumOff val="80000"/>
            </a:schemeClr>
          </a:solidFill>
          <a:ln w="19050">
            <a:noFill/>
          </a:ln>
        </p:spPr>
        <p:txBody>
          <a:bodyPr lIns="182880" tIns="1188720" rIns="182880"/>
          <a:lstStyle>
            <a:lvl1pPr marL="0" indent="0" algn="ctr">
              <a:lnSpc>
                <a:spcPct val="100000"/>
              </a:lnSpc>
              <a:buFontTx/>
              <a:buNone/>
              <a:defRPr sz="1400">
                <a:solidFill>
                  <a:schemeClr val="tx1"/>
                </a:solidFill>
              </a:defRPr>
            </a:lvl1pPr>
          </a:lstStyle>
          <a:p>
            <a:pPr lvl="0"/>
            <a:r>
              <a:rPr lang="en-US"/>
              <a:t>Add timeline item 4 </a:t>
            </a:r>
          </a:p>
        </p:txBody>
      </p:sp>
      <p:sp>
        <p:nvSpPr>
          <p:cNvPr id="29" name="Picture Placeholder 2">
            <a:extLst>
              <a:ext uri="{FF2B5EF4-FFF2-40B4-BE49-F238E27FC236}">
                <a16:creationId xmlns:a16="http://schemas.microsoft.com/office/drawing/2014/main" id="{CE7A3DC0-1496-F932-2F4D-91B18EA8CB72}"/>
              </a:ext>
            </a:extLst>
          </p:cNvPr>
          <p:cNvSpPr>
            <a:spLocks noGrp="1"/>
          </p:cNvSpPr>
          <p:nvPr>
            <p:ph type="pic" sz="quarter" idx="37" hasCustomPrompt="1"/>
          </p:nvPr>
        </p:nvSpPr>
        <p:spPr>
          <a:xfrm>
            <a:off x="9777873" y="2206007"/>
            <a:ext cx="839347" cy="839347"/>
          </a:xfrm>
          <a:prstGeom prst="rect">
            <a:avLst/>
          </a:prstGeom>
        </p:spPr>
        <p:txBody>
          <a:bodyPr/>
          <a:lstStyle>
            <a:lvl1pPr marL="0" indent="0" algn="ctr">
              <a:buFontTx/>
              <a:buNone/>
              <a:defRPr sz="1200">
                <a:solidFill>
                  <a:schemeClr val="accent6"/>
                </a:solidFill>
              </a:defRPr>
            </a:lvl1pPr>
          </a:lstStyle>
          <a:p>
            <a:r>
              <a:rPr lang="en-US"/>
              <a:t>Add icon</a:t>
            </a:r>
          </a:p>
        </p:txBody>
      </p:sp>
      <p:sp>
        <p:nvSpPr>
          <p:cNvPr id="30" name="Text Placeholder 2">
            <a:extLst>
              <a:ext uri="{FF2B5EF4-FFF2-40B4-BE49-F238E27FC236}">
                <a16:creationId xmlns:a16="http://schemas.microsoft.com/office/drawing/2014/main" id="{2BE33F4E-487C-FE8C-438D-3402A6692A7B}"/>
              </a:ext>
            </a:extLst>
          </p:cNvPr>
          <p:cNvSpPr>
            <a:spLocks noGrp="1"/>
          </p:cNvSpPr>
          <p:nvPr>
            <p:ph type="body" sz="quarter" idx="38" hasCustomPrompt="1"/>
          </p:nvPr>
        </p:nvSpPr>
        <p:spPr>
          <a:xfrm>
            <a:off x="2383907" y="4334330"/>
            <a:ext cx="2034473" cy="1782760"/>
          </a:xfrm>
          <a:prstGeom prst="rect">
            <a:avLst/>
          </a:prstGeom>
          <a:solidFill>
            <a:schemeClr val="accent6">
              <a:lumMod val="20000"/>
              <a:lumOff val="80000"/>
            </a:schemeClr>
          </a:solidFill>
          <a:ln w="19050">
            <a:noFill/>
          </a:ln>
        </p:spPr>
        <p:txBody>
          <a:bodyPr lIns="182880" tIns="1188720" rIns="182880"/>
          <a:lstStyle>
            <a:lvl1pPr marL="0" indent="0" algn="ctr">
              <a:lnSpc>
                <a:spcPct val="100000"/>
              </a:lnSpc>
              <a:buFontTx/>
              <a:buNone/>
              <a:defRPr sz="1400">
                <a:solidFill>
                  <a:schemeClr val="tx1"/>
                </a:solidFill>
              </a:defRPr>
            </a:lvl1pPr>
          </a:lstStyle>
          <a:p>
            <a:pPr lvl="0"/>
            <a:r>
              <a:rPr lang="en-US"/>
              <a:t>Add timeline item 5 </a:t>
            </a:r>
          </a:p>
        </p:txBody>
      </p:sp>
      <p:sp>
        <p:nvSpPr>
          <p:cNvPr id="31" name="Picture Placeholder 2">
            <a:extLst>
              <a:ext uri="{FF2B5EF4-FFF2-40B4-BE49-F238E27FC236}">
                <a16:creationId xmlns:a16="http://schemas.microsoft.com/office/drawing/2014/main" id="{60E407F4-07B6-5A8E-9435-ED68467B046F}"/>
              </a:ext>
            </a:extLst>
          </p:cNvPr>
          <p:cNvSpPr>
            <a:spLocks noGrp="1"/>
          </p:cNvSpPr>
          <p:nvPr>
            <p:ph type="pic" sz="quarter" idx="39" hasCustomPrompt="1"/>
          </p:nvPr>
        </p:nvSpPr>
        <p:spPr>
          <a:xfrm>
            <a:off x="3002556" y="4558932"/>
            <a:ext cx="839347" cy="839347"/>
          </a:xfrm>
          <a:prstGeom prst="rect">
            <a:avLst/>
          </a:prstGeom>
        </p:spPr>
        <p:txBody>
          <a:bodyPr/>
          <a:lstStyle>
            <a:lvl1pPr marL="0" indent="0" algn="ctr">
              <a:buFontTx/>
              <a:buNone/>
              <a:defRPr sz="1200">
                <a:solidFill>
                  <a:schemeClr val="accent6"/>
                </a:solidFill>
              </a:defRPr>
            </a:lvl1pPr>
          </a:lstStyle>
          <a:p>
            <a:r>
              <a:rPr lang="en-US"/>
              <a:t>Add icon</a:t>
            </a:r>
          </a:p>
        </p:txBody>
      </p:sp>
      <p:sp>
        <p:nvSpPr>
          <p:cNvPr id="32" name="Text Placeholder 2">
            <a:extLst>
              <a:ext uri="{FF2B5EF4-FFF2-40B4-BE49-F238E27FC236}">
                <a16:creationId xmlns:a16="http://schemas.microsoft.com/office/drawing/2014/main" id="{E89CF711-1562-8794-A8E0-FF24AC3123D5}"/>
              </a:ext>
            </a:extLst>
          </p:cNvPr>
          <p:cNvSpPr>
            <a:spLocks noGrp="1"/>
          </p:cNvSpPr>
          <p:nvPr>
            <p:ph type="body" sz="quarter" idx="40" hasCustomPrompt="1"/>
          </p:nvPr>
        </p:nvSpPr>
        <p:spPr>
          <a:xfrm>
            <a:off x="5111882" y="4334330"/>
            <a:ext cx="2034473" cy="1782760"/>
          </a:xfrm>
          <a:prstGeom prst="rect">
            <a:avLst/>
          </a:prstGeom>
          <a:solidFill>
            <a:schemeClr val="accent6">
              <a:lumMod val="20000"/>
              <a:lumOff val="80000"/>
            </a:schemeClr>
          </a:solidFill>
          <a:ln w="19050">
            <a:noFill/>
          </a:ln>
        </p:spPr>
        <p:txBody>
          <a:bodyPr lIns="182880" tIns="1188720" rIns="182880"/>
          <a:lstStyle>
            <a:lvl1pPr marL="0" indent="0" algn="ctr">
              <a:lnSpc>
                <a:spcPct val="100000"/>
              </a:lnSpc>
              <a:buFontTx/>
              <a:buNone/>
              <a:defRPr sz="1400">
                <a:solidFill>
                  <a:schemeClr val="tx1"/>
                </a:solidFill>
              </a:defRPr>
            </a:lvl1pPr>
          </a:lstStyle>
          <a:p>
            <a:pPr lvl="0"/>
            <a:r>
              <a:rPr lang="en-US"/>
              <a:t>Add timeline item 6 </a:t>
            </a:r>
          </a:p>
        </p:txBody>
      </p:sp>
      <p:sp>
        <p:nvSpPr>
          <p:cNvPr id="33" name="Picture Placeholder 2">
            <a:extLst>
              <a:ext uri="{FF2B5EF4-FFF2-40B4-BE49-F238E27FC236}">
                <a16:creationId xmlns:a16="http://schemas.microsoft.com/office/drawing/2014/main" id="{50CC5701-6119-CD66-ADE4-C12F9F399195}"/>
              </a:ext>
            </a:extLst>
          </p:cNvPr>
          <p:cNvSpPr>
            <a:spLocks noGrp="1"/>
          </p:cNvSpPr>
          <p:nvPr>
            <p:ph type="pic" sz="quarter" idx="41" hasCustomPrompt="1"/>
          </p:nvPr>
        </p:nvSpPr>
        <p:spPr>
          <a:xfrm>
            <a:off x="5730531" y="4558932"/>
            <a:ext cx="839347" cy="839347"/>
          </a:xfrm>
          <a:prstGeom prst="rect">
            <a:avLst/>
          </a:prstGeom>
        </p:spPr>
        <p:txBody>
          <a:bodyPr/>
          <a:lstStyle>
            <a:lvl1pPr marL="0" indent="0" algn="ctr">
              <a:buFontTx/>
              <a:buNone/>
              <a:defRPr sz="1200">
                <a:solidFill>
                  <a:schemeClr val="accent6"/>
                </a:solidFill>
              </a:defRPr>
            </a:lvl1pPr>
          </a:lstStyle>
          <a:p>
            <a:r>
              <a:rPr lang="en-US"/>
              <a:t>Add icon</a:t>
            </a:r>
          </a:p>
        </p:txBody>
      </p:sp>
      <p:sp>
        <p:nvSpPr>
          <p:cNvPr id="34" name="Text Placeholder 2">
            <a:extLst>
              <a:ext uri="{FF2B5EF4-FFF2-40B4-BE49-F238E27FC236}">
                <a16:creationId xmlns:a16="http://schemas.microsoft.com/office/drawing/2014/main" id="{F64FE034-B95F-8B99-FFAA-0F923EEADA4B}"/>
              </a:ext>
            </a:extLst>
          </p:cNvPr>
          <p:cNvSpPr>
            <a:spLocks noGrp="1"/>
          </p:cNvSpPr>
          <p:nvPr>
            <p:ph type="body" sz="quarter" idx="42" hasCustomPrompt="1"/>
          </p:nvPr>
        </p:nvSpPr>
        <p:spPr>
          <a:xfrm>
            <a:off x="7786404" y="4328997"/>
            <a:ext cx="2034473" cy="1782760"/>
          </a:xfrm>
          <a:prstGeom prst="rect">
            <a:avLst/>
          </a:prstGeom>
          <a:solidFill>
            <a:schemeClr val="accent6">
              <a:lumMod val="20000"/>
              <a:lumOff val="80000"/>
            </a:schemeClr>
          </a:solidFill>
          <a:ln w="19050">
            <a:noFill/>
          </a:ln>
        </p:spPr>
        <p:txBody>
          <a:bodyPr lIns="182880" tIns="1188720" rIns="182880"/>
          <a:lstStyle>
            <a:lvl1pPr marL="0" indent="0" algn="ctr">
              <a:lnSpc>
                <a:spcPct val="100000"/>
              </a:lnSpc>
              <a:buFontTx/>
              <a:buNone/>
              <a:defRPr sz="1400">
                <a:solidFill>
                  <a:schemeClr val="tx1"/>
                </a:solidFill>
              </a:defRPr>
            </a:lvl1pPr>
          </a:lstStyle>
          <a:p>
            <a:pPr lvl="0"/>
            <a:r>
              <a:rPr lang="en-US"/>
              <a:t>Add timeline item 7 </a:t>
            </a:r>
          </a:p>
        </p:txBody>
      </p:sp>
      <p:sp>
        <p:nvSpPr>
          <p:cNvPr id="35" name="Picture Placeholder 2">
            <a:extLst>
              <a:ext uri="{FF2B5EF4-FFF2-40B4-BE49-F238E27FC236}">
                <a16:creationId xmlns:a16="http://schemas.microsoft.com/office/drawing/2014/main" id="{7BB6FBD5-80FC-4767-9F26-6C2E5F49942A}"/>
              </a:ext>
            </a:extLst>
          </p:cNvPr>
          <p:cNvSpPr>
            <a:spLocks noGrp="1"/>
          </p:cNvSpPr>
          <p:nvPr>
            <p:ph type="pic" sz="quarter" idx="43" hasCustomPrompt="1"/>
          </p:nvPr>
        </p:nvSpPr>
        <p:spPr>
          <a:xfrm>
            <a:off x="8405053" y="4553599"/>
            <a:ext cx="839347" cy="839347"/>
          </a:xfrm>
          <a:prstGeom prst="rect">
            <a:avLst/>
          </a:prstGeom>
        </p:spPr>
        <p:txBody>
          <a:bodyPr/>
          <a:lstStyle>
            <a:lvl1pPr marL="0" indent="0" algn="ctr">
              <a:buFontTx/>
              <a:buNone/>
              <a:defRPr sz="1200">
                <a:solidFill>
                  <a:schemeClr val="accent6"/>
                </a:solidFill>
              </a:defRPr>
            </a:lvl1pPr>
          </a:lstStyle>
          <a:p>
            <a:r>
              <a:rPr lang="en-US"/>
              <a:t>Add icon</a:t>
            </a:r>
          </a:p>
        </p:txBody>
      </p:sp>
      <p:cxnSp>
        <p:nvCxnSpPr>
          <p:cNvPr id="36" name="接點: 肘形 35">
            <a:extLst>
              <a:ext uri="{FF2B5EF4-FFF2-40B4-BE49-F238E27FC236}">
                <a16:creationId xmlns:a16="http://schemas.microsoft.com/office/drawing/2014/main" id="{6D88E9E6-036F-5545-A617-0BCA52F975CB}"/>
              </a:ext>
            </a:extLst>
          </p:cNvPr>
          <p:cNvCxnSpPr>
            <a:stCxn id="28" idx="2"/>
            <a:endCxn id="30" idx="0"/>
          </p:cNvCxnSpPr>
          <p:nvPr userDrawn="1"/>
        </p:nvCxnSpPr>
        <p:spPr>
          <a:xfrm rot="5400000">
            <a:off x="6503721" y="661589"/>
            <a:ext cx="570165" cy="6775317"/>
          </a:xfrm>
          <a:prstGeom prst="bentConnector3">
            <a:avLst/>
          </a:prstGeom>
          <a:ln w="19050">
            <a:solidFill>
              <a:srgbClr val="E61F1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9156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Subhead+Timeline">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EBCB9A54-8D4D-19FC-CC69-42B8D147109F}"/>
              </a:ext>
            </a:extLst>
          </p:cNvPr>
          <p:cNvSpPr>
            <a:spLocks noGrp="1"/>
          </p:cNvSpPr>
          <p:nvPr>
            <p:ph type="body" sz="quarter" idx="17" hasCustomPrompt="1"/>
          </p:nvPr>
        </p:nvSpPr>
        <p:spPr>
          <a:xfrm>
            <a:off x="573024" y="1426463"/>
            <a:ext cx="11045952" cy="411480"/>
          </a:xfrm>
          <a:prstGeom prst="rect">
            <a:avLst/>
          </a:prstGeom>
        </p:spPr>
        <p:txBody>
          <a:bodyPr lIns="0" tIns="0" rIns="0" bIns="0" anchor="ctr">
            <a:noAutofit/>
          </a:bodyPr>
          <a:lstStyle>
            <a:lvl1pPr marL="0" indent="0" algn="l">
              <a:lnSpc>
                <a:spcPct val="100000"/>
              </a:lnSpc>
              <a:spcBef>
                <a:spcPts val="0"/>
              </a:spcBef>
              <a:buFontTx/>
              <a:buNone/>
              <a:defRPr lang="en-US" sz="2200" b="1" dirty="0">
                <a:solidFill>
                  <a:schemeClr val="tx1"/>
                </a:solidFill>
              </a:defRPr>
            </a:lvl1pPr>
          </a:lstStyle>
          <a:p>
            <a:pPr lvl="0"/>
            <a:r>
              <a:rPr lang="en-US" dirty="0"/>
              <a:t>Click to Enter Subhead</a:t>
            </a:r>
          </a:p>
        </p:txBody>
      </p:sp>
      <p:sp>
        <p:nvSpPr>
          <p:cNvPr id="5" name="Title Placeholder 1">
            <a:extLst>
              <a:ext uri="{FF2B5EF4-FFF2-40B4-BE49-F238E27FC236}">
                <a16:creationId xmlns:a16="http://schemas.microsoft.com/office/drawing/2014/main" id="{40010214-87B6-FDDE-3BC7-418A04E66073}"/>
              </a:ext>
            </a:extLst>
          </p:cNvPr>
          <p:cNvSpPr>
            <a:spLocks noGrp="1"/>
          </p:cNvSpPr>
          <p:nvPr>
            <p:ph type="title" hasCustomPrompt="1"/>
          </p:nvPr>
        </p:nvSpPr>
        <p:spPr>
          <a:xfrm>
            <a:off x="573024" y="603504"/>
            <a:ext cx="11045952" cy="693049"/>
          </a:xfrm>
          <a:prstGeom prst="rect">
            <a:avLst/>
          </a:prstGeom>
          <a:noFill/>
        </p:spPr>
        <p:txBody>
          <a:bodyPr lIns="0" tIns="0" rIns="0" bIns="0" anchor="ctr" anchorCtr="0">
            <a:noAutofit/>
          </a:bodyPr>
          <a:lstStyle>
            <a:lvl1pPr algn="l">
              <a:lnSpc>
                <a:spcPct val="90000"/>
              </a:lnSpc>
              <a:buFontTx/>
              <a:buNone/>
              <a:defRPr lang="en-US" sz="3600" b="1" kern="1200" dirty="0">
                <a:solidFill>
                  <a:schemeClr val="bg1"/>
                </a:solidFill>
                <a:latin typeface="+mj-lt"/>
                <a:ea typeface="+mj-ea"/>
                <a:cs typeface="Open Sans"/>
              </a:defRPr>
            </a:lvl1pPr>
          </a:lstStyle>
          <a:p>
            <a:pPr lvl="0" algn="l" defTabSz="543505" rtl="0" eaLnBrk="1" latinLnBrk="0" hangingPunct="1">
              <a:lnSpc>
                <a:spcPct val="90000"/>
              </a:lnSpc>
              <a:spcBef>
                <a:spcPct val="0"/>
              </a:spcBef>
              <a:buNone/>
            </a:pPr>
            <a:r>
              <a:rPr lang="en-US" dirty="0"/>
              <a:t>Click to Add Timeline Title</a:t>
            </a:r>
          </a:p>
        </p:txBody>
      </p:sp>
      <p:sp>
        <p:nvSpPr>
          <p:cNvPr id="2" name="Text Placeholder 2">
            <a:extLst>
              <a:ext uri="{FF2B5EF4-FFF2-40B4-BE49-F238E27FC236}">
                <a16:creationId xmlns:a16="http://schemas.microsoft.com/office/drawing/2014/main" id="{0F43C5E2-349F-4E2B-F941-06C256D20ECD}"/>
              </a:ext>
            </a:extLst>
          </p:cNvPr>
          <p:cNvSpPr>
            <a:spLocks noGrp="1"/>
          </p:cNvSpPr>
          <p:nvPr>
            <p:ph type="body" sz="quarter" idx="23" hasCustomPrompt="1"/>
          </p:nvPr>
        </p:nvSpPr>
        <p:spPr>
          <a:xfrm>
            <a:off x="573024" y="2057073"/>
            <a:ext cx="1522820" cy="732303"/>
          </a:xfrm>
          <a:prstGeom prst="rect">
            <a:avLst/>
          </a:prstGeom>
        </p:spPr>
        <p:txBody>
          <a:bodyPr anchor="ctr"/>
          <a:lstStyle>
            <a:lvl1pPr marL="0" indent="0" algn="ctr">
              <a:lnSpc>
                <a:spcPct val="110000"/>
              </a:lnSpc>
              <a:spcBef>
                <a:spcPts val="0"/>
              </a:spcBef>
              <a:buFontTx/>
              <a:buNone/>
              <a:defRPr sz="1600" b="1">
                <a:solidFill>
                  <a:schemeClr val="bg1"/>
                </a:solidFill>
              </a:defRPr>
            </a:lvl1pPr>
          </a:lstStyle>
          <a:p>
            <a:pPr lvl="0"/>
            <a:r>
              <a:rPr lang="en-US" dirty="0"/>
              <a:t>Timeline Item 1</a:t>
            </a:r>
          </a:p>
        </p:txBody>
      </p:sp>
      <p:sp>
        <p:nvSpPr>
          <p:cNvPr id="3" name="Text Placeholder 2">
            <a:extLst>
              <a:ext uri="{FF2B5EF4-FFF2-40B4-BE49-F238E27FC236}">
                <a16:creationId xmlns:a16="http://schemas.microsoft.com/office/drawing/2014/main" id="{3F86C897-442D-0957-2441-DD02D39F0E29}"/>
              </a:ext>
            </a:extLst>
          </p:cNvPr>
          <p:cNvSpPr>
            <a:spLocks noGrp="1"/>
          </p:cNvSpPr>
          <p:nvPr>
            <p:ph type="body" sz="quarter" idx="25" hasCustomPrompt="1"/>
          </p:nvPr>
        </p:nvSpPr>
        <p:spPr>
          <a:xfrm>
            <a:off x="2477651" y="2057072"/>
            <a:ext cx="1522820" cy="732303"/>
          </a:xfrm>
          <a:prstGeom prst="rect">
            <a:avLst/>
          </a:prstGeom>
        </p:spPr>
        <p:txBody>
          <a:bodyPr anchor="ctr"/>
          <a:lstStyle>
            <a:lvl1pPr marL="0" indent="0" algn="ctr">
              <a:lnSpc>
                <a:spcPct val="110000"/>
              </a:lnSpc>
              <a:spcBef>
                <a:spcPts val="0"/>
              </a:spcBef>
              <a:buFontTx/>
              <a:buNone/>
              <a:defRPr sz="1600" b="1">
                <a:solidFill>
                  <a:schemeClr val="bg1"/>
                </a:solidFill>
              </a:defRPr>
            </a:lvl1pPr>
          </a:lstStyle>
          <a:p>
            <a:pPr lvl="0"/>
            <a:r>
              <a:rPr lang="en-US" dirty="0"/>
              <a:t>Timeline Item 2</a:t>
            </a:r>
          </a:p>
        </p:txBody>
      </p:sp>
      <p:sp>
        <p:nvSpPr>
          <p:cNvPr id="25" name="Text Placeholder 2">
            <a:extLst>
              <a:ext uri="{FF2B5EF4-FFF2-40B4-BE49-F238E27FC236}">
                <a16:creationId xmlns:a16="http://schemas.microsoft.com/office/drawing/2014/main" id="{739C8B5E-6F23-5335-E052-6E23D3932CF7}"/>
              </a:ext>
            </a:extLst>
          </p:cNvPr>
          <p:cNvSpPr>
            <a:spLocks noGrp="1"/>
          </p:cNvSpPr>
          <p:nvPr>
            <p:ph type="body" sz="quarter" idx="26" hasCustomPrompt="1"/>
          </p:nvPr>
        </p:nvSpPr>
        <p:spPr>
          <a:xfrm>
            <a:off x="4382278" y="2056808"/>
            <a:ext cx="1522820" cy="732303"/>
          </a:xfrm>
          <a:prstGeom prst="rect">
            <a:avLst/>
          </a:prstGeom>
        </p:spPr>
        <p:txBody>
          <a:bodyPr anchor="ctr"/>
          <a:lstStyle>
            <a:lvl1pPr marL="0" indent="0" algn="ctr">
              <a:lnSpc>
                <a:spcPct val="110000"/>
              </a:lnSpc>
              <a:spcBef>
                <a:spcPts val="0"/>
              </a:spcBef>
              <a:buFontTx/>
              <a:buNone/>
              <a:defRPr sz="1600" b="1">
                <a:solidFill>
                  <a:schemeClr val="bg1"/>
                </a:solidFill>
              </a:defRPr>
            </a:lvl1pPr>
          </a:lstStyle>
          <a:p>
            <a:pPr lvl="0"/>
            <a:r>
              <a:rPr lang="en-US" dirty="0"/>
              <a:t>Timeline Item 3</a:t>
            </a:r>
          </a:p>
        </p:txBody>
      </p:sp>
      <p:sp>
        <p:nvSpPr>
          <p:cNvPr id="26" name="Text Placeholder 2">
            <a:extLst>
              <a:ext uri="{FF2B5EF4-FFF2-40B4-BE49-F238E27FC236}">
                <a16:creationId xmlns:a16="http://schemas.microsoft.com/office/drawing/2014/main" id="{93C0211E-1DC8-CCBA-1452-ACC402871E8A}"/>
              </a:ext>
            </a:extLst>
          </p:cNvPr>
          <p:cNvSpPr>
            <a:spLocks noGrp="1"/>
          </p:cNvSpPr>
          <p:nvPr>
            <p:ph type="body" sz="quarter" idx="27" hasCustomPrompt="1"/>
          </p:nvPr>
        </p:nvSpPr>
        <p:spPr>
          <a:xfrm>
            <a:off x="6286905" y="2056807"/>
            <a:ext cx="1522820" cy="732303"/>
          </a:xfrm>
          <a:prstGeom prst="rect">
            <a:avLst/>
          </a:prstGeom>
        </p:spPr>
        <p:txBody>
          <a:bodyPr anchor="ctr"/>
          <a:lstStyle>
            <a:lvl1pPr marL="0" indent="0" algn="ctr">
              <a:lnSpc>
                <a:spcPct val="110000"/>
              </a:lnSpc>
              <a:spcBef>
                <a:spcPts val="0"/>
              </a:spcBef>
              <a:buFontTx/>
              <a:buNone/>
              <a:defRPr sz="1600" b="1">
                <a:solidFill>
                  <a:schemeClr val="bg1"/>
                </a:solidFill>
              </a:defRPr>
            </a:lvl1pPr>
          </a:lstStyle>
          <a:p>
            <a:pPr lvl="0"/>
            <a:r>
              <a:rPr lang="en-US"/>
              <a:t>Timeline Item 4</a:t>
            </a:r>
          </a:p>
        </p:txBody>
      </p:sp>
      <p:sp>
        <p:nvSpPr>
          <p:cNvPr id="27" name="Text Placeholder 2">
            <a:extLst>
              <a:ext uri="{FF2B5EF4-FFF2-40B4-BE49-F238E27FC236}">
                <a16:creationId xmlns:a16="http://schemas.microsoft.com/office/drawing/2014/main" id="{3A3A0D40-08A5-DFE9-CB55-0AC1A4C59E6C}"/>
              </a:ext>
            </a:extLst>
          </p:cNvPr>
          <p:cNvSpPr>
            <a:spLocks noGrp="1"/>
          </p:cNvSpPr>
          <p:nvPr>
            <p:ph type="body" sz="quarter" idx="28" hasCustomPrompt="1"/>
          </p:nvPr>
        </p:nvSpPr>
        <p:spPr>
          <a:xfrm>
            <a:off x="8191532" y="2056806"/>
            <a:ext cx="1522820" cy="732303"/>
          </a:xfrm>
          <a:prstGeom prst="rect">
            <a:avLst/>
          </a:prstGeom>
        </p:spPr>
        <p:txBody>
          <a:bodyPr anchor="ctr"/>
          <a:lstStyle>
            <a:lvl1pPr marL="0" indent="0" algn="ctr">
              <a:lnSpc>
                <a:spcPct val="110000"/>
              </a:lnSpc>
              <a:spcBef>
                <a:spcPts val="0"/>
              </a:spcBef>
              <a:buFontTx/>
              <a:buNone/>
              <a:defRPr sz="1600" b="1">
                <a:solidFill>
                  <a:schemeClr val="bg1"/>
                </a:solidFill>
              </a:defRPr>
            </a:lvl1pPr>
          </a:lstStyle>
          <a:p>
            <a:pPr lvl="0"/>
            <a:r>
              <a:rPr lang="en-US" dirty="0"/>
              <a:t>Timeline Item 5</a:t>
            </a:r>
          </a:p>
        </p:txBody>
      </p:sp>
      <p:sp>
        <p:nvSpPr>
          <p:cNvPr id="28" name="Text Placeholder 2">
            <a:extLst>
              <a:ext uri="{FF2B5EF4-FFF2-40B4-BE49-F238E27FC236}">
                <a16:creationId xmlns:a16="http://schemas.microsoft.com/office/drawing/2014/main" id="{F0062157-6138-9B39-B488-C0E80CA3B4F0}"/>
              </a:ext>
            </a:extLst>
          </p:cNvPr>
          <p:cNvSpPr>
            <a:spLocks noGrp="1"/>
          </p:cNvSpPr>
          <p:nvPr>
            <p:ph type="body" sz="quarter" idx="29" hasCustomPrompt="1"/>
          </p:nvPr>
        </p:nvSpPr>
        <p:spPr>
          <a:xfrm>
            <a:off x="10096157" y="2043079"/>
            <a:ext cx="1522820" cy="732303"/>
          </a:xfrm>
          <a:prstGeom prst="rect">
            <a:avLst/>
          </a:prstGeom>
        </p:spPr>
        <p:txBody>
          <a:bodyPr anchor="ctr"/>
          <a:lstStyle>
            <a:lvl1pPr marL="0" indent="0" algn="ctr">
              <a:lnSpc>
                <a:spcPct val="110000"/>
              </a:lnSpc>
              <a:spcBef>
                <a:spcPts val="0"/>
              </a:spcBef>
              <a:buFontTx/>
              <a:buNone/>
              <a:defRPr sz="1600" b="1">
                <a:solidFill>
                  <a:schemeClr val="bg1"/>
                </a:solidFill>
              </a:defRPr>
            </a:lvl1pPr>
          </a:lstStyle>
          <a:p>
            <a:pPr lvl="0"/>
            <a:r>
              <a:rPr lang="en-US" dirty="0"/>
              <a:t>Timeline Item 6</a:t>
            </a:r>
          </a:p>
        </p:txBody>
      </p:sp>
      <p:cxnSp>
        <p:nvCxnSpPr>
          <p:cNvPr id="29" name="Straight Connector 22">
            <a:extLst>
              <a:ext uri="{FF2B5EF4-FFF2-40B4-BE49-F238E27FC236}">
                <a16:creationId xmlns:a16="http://schemas.microsoft.com/office/drawing/2014/main" id="{AA458065-F707-BAF9-68DC-C9943A5D94DF}"/>
              </a:ext>
            </a:extLst>
          </p:cNvPr>
          <p:cNvCxnSpPr>
            <a:cxnSpLocks/>
          </p:cNvCxnSpPr>
          <p:nvPr userDrawn="1"/>
        </p:nvCxnSpPr>
        <p:spPr>
          <a:xfrm>
            <a:off x="573024" y="3149376"/>
            <a:ext cx="11045953" cy="0"/>
          </a:xfrm>
          <a:prstGeom prst="line">
            <a:avLst/>
          </a:prstGeom>
          <a:ln w="19050">
            <a:solidFill>
              <a:srgbClr val="E61F17"/>
            </a:solidFill>
          </a:ln>
        </p:spPr>
        <p:style>
          <a:lnRef idx="1">
            <a:schemeClr val="accent1"/>
          </a:lnRef>
          <a:fillRef idx="0">
            <a:schemeClr val="accent1"/>
          </a:fillRef>
          <a:effectRef idx="0">
            <a:schemeClr val="accent1"/>
          </a:effectRef>
          <a:fontRef idx="minor">
            <a:schemeClr val="tx1"/>
          </a:fontRef>
        </p:style>
      </p:cxnSp>
      <p:sp>
        <p:nvSpPr>
          <p:cNvPr id="30" name="Text Placeholder 2">
            <a:extLst>
              <a:ext uri="{FF2B5EF4-FFF2-40B4-BE49-F238E27FC236}">
                <a16:creationId xmlns:a16="http://schemas.microsoft.com/office/drawing/2014/main" id="{A20D0214-B708-9D73-7D98-3C1A2B3578C0}"/>
              </a:ext>
            </a:extLst>
          </p:cNvPr>
          <p:cNvSpPr>
            <a:spLocks noGrp="1"/>
          </p:cNvSpPr>
          <p:nvPr>
            <p:ph type="body" sz="quarter" idx="31" hasCustomPrompt="1"/>
          </p:nvPr>
        </p:nvSpPr>
        <p:spPr>
          <a:xfrm>
            <a:off x="573024" y="3523371"/>
            <a:ext cx="1522821" cy="732573"/>
          </a:xfrm>
          <a:prstGeom prst="rect">
            <a:avLst/>
          </a:prstGeom>
          <a:solidFill>
            <a:schemeClr val="accent6">
              <a:lumMod val="20000"/>
              <a:lumOff val="80000"/>
              <a:alpha val="87000"/>
            </a:schemeClr>
          </a:solidFill>
          <a:ln w="19050">
            <a:noFill/>
          </a:ln>
        </p:spPr>
        <p:txBody>
          <a:bodyPr wrap="square" lIns="182880" tIns="137160" rIns="182880" bIns="137160">
            <a:spAutoFit/>
          </a:bodyPr>
          <a:lstStyle>
            <a:lvl1pPr marL="0" indent="0" algn="ctr">
              <a:lnSpc>
                <a:spcPct val="110000"/>
              </a:lnSpc>
              <a:spcBef>
                <a:spcPts val="300"/>
              </a:spcBef>
              <a:buFontTx/>
              <a:buNone/>
              <a:defRPr sz="1400" b="0">
                <a:solidFill>
                  <a:schemeClr val="bg1"/>
                </a:solidFill>
              </a:defRPr>
            </a:lvl1pPr>
          </a:lstStyle>
          <a:p>
            <a:pPr lvl="0"/>
            <a:r>
              <a:rPr lang="en-US" dirty="0"/>
              <a:t>Click to add copy</a:t>
            </a:r>
          </a:p>
        </p:txBody>
      </p:sp>
      <p:sp>
        <p:nvSpPr>
          <p:cNvPr id="31" name="橢圓 30">
            <a:extLst>
              <a:ext uri="{FF2B5EF4-FFF2-40B4-BE49-F238E27FC236}">
                <a16:creationId xmlns:a16="http://schemas.microsoft.com/office/drawing/2014/main" id="{DB74A4DA-1F4D-0B4A-5F97-068F1EFD0E9B}"/>
              </a:ext>
            </a:extLst>
          </p:cNvPr>
          <p:cNvSpPr/>
          <p:nvPr userDrawn="1"/>
        </p:nvSpPr>
        <p:spPr>
          <a:xfrm>
            <a:off x="1280434" y="3095376"/>
            <a:ext cx="108000" cy="108000"/>
          </a:xfrm>
          <a:prstGeom prst="ellipse">
            <a:avLst/>
          </a:prstGeom>
          <a:solidFill>
            <a:srgbClr val="E61F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zh-TW" altLang="en-US" dirty="0">
              <a:solidFill>
                <a:schemeClr val="bg1"/>
              </a:solidFill>
              <a:latin typeface="Open Sans Light"/>
            </a:endParaRPr>
          </a:p>
        </p:txBody>
      </p:sp>
      <p:sp>
        <p:nvSpPr>
          <p:cNvPr id="32" name="橢圓 31">
            <a:extLst>
              <a:ext uri="{FF2B5EF4-FFF2-40B4-BE49-F238E27FC236}">
                <a16:creationId xmlns:a16="http://schemas.microsoft.com/office/drawing/2014/main" id="{871551CE-BF98-286C-AE54-C6100F996C8A}"/>
              </a:ext>
            </a:extLst>
          </p:cNvPr>
          <p:cNvSpPr/>
          <p:nvPr userDrawn="1"/>
        </p:nvSpPr>
        <p:spPr>
          <a:xfrm>
            <a:off x="3185060" y="3095376"/>
            <a:ext cx="108000" cy="108000"/>
          </a:xfrm>
          <a:prstGeom prst="ellipse">
            <a:avLst/>
          </a:prstGeom>
          <a:solidFill>
            <a:srgbClr val="E61F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zh-TW" altLang="en-US" dirty="0">
              <a:solidFill>
                <a:schemeClr val="bg1"/>
              </a:solidFill>
              <a:latin typeface="Open Sans Light"/>
            </a:endParaRPr>
          </a:p>
        </p:txBody>
      </p:sp>
      <p:sp>
        <p:nvSpPr>
          <p:cNvPr id="33" name="橢圓 32">
            <a:extLst>
              <a:ext uri="{FF2B5EF4-FFF2-40B4-BE49-F238E27FC236}">
                <a16:creationId xmlns:a16="http://schemas.microsoft.com/office/drawing/2014/main" id="{869AE862-4B92-634A-1BC7-D9F2096E7EFC}"/>
              </a:ext>
            </a:extLst>
          </p:cNvPr>
          <p:cNvSpPr/>
          <p:nvPr userDrawn="1"/>
        </p:nvSpPr>
        <p:spPr>
          <a:xfrm>
            <a:off x="5089688" y="3095376"/>
            <a:ext cx="108000" cy="108000"/>
          </a:xfrm>
          <a:prstGeom prst="ellipse">
            <a:avLst/>
          </a:prstGeom>
          <a:solidFill>
            <a:srgbClr val="E61F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zh-TW" altLang="en-US" dirty="0">
              <a:solidFill>
                <a:schemeClr val="bg1"/>
              </a:solidFill>
              <a:latin typeface="Open Sans Light"/>
            </a:endParaRPr>
          </a:p>
        </p:txBody>
      </p:sp>
      <p:sp>
        <p:nvSpPr>
          <p:cNvPr id="34" name="橢圓 33">
            <a:extLst>
              <a:ext uri="{FF2B5EF4-FFF2-40B4-BE49-F238E27FC236}">
                <a16:creationId xmlns:a16="http://schemas.microsoft.com/office/drawing/2014/main" id="{2EBBE2F1-23C7-45BF-3BB1-2ED660D971FB}"/>
              </a:ext>
            </a:extLst>
          </p:cNvPr>
          <p:cNvSpPr/>
          <p:nvPr userDrawn="1"/>
        </p:nvSpPr>
        <p:spPr>
          <a:xfrm>
            <a:off x="6994314" y="3095376"/>
            <a:ext cx="108000" cy="108000"/>
          </a:xfrm>
          <a:prstGeom prst="ellipse">
            <a:avLst/>
          </a:prstGeom>
          <a:solidFill>
            <a:srgbClr val="E61F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zh-TW" altLang="en-US" dirty="0">
              <a:solidFill>
                <a:schemeClr val="bg1"/>
              </a:solidFill>
              <a:latin typeface="Open Sans Light"/>
            </a:endParaRPr>
          </a:p>
        </p:txBody>
      </p:sp>
      <p:sp>
        <p:nvSpPr>
          <p:cNvPr id="35" name="橢圓 34">
            <a:extLst>
              <a:ext uri="{FF2B5EF4-FFF2-40B4-BE49-F238E27FC236}">
                <a16:creationId xmlns:a16="http://schemas.microsoft.com/office/drawing/2014/main" id="{D6C6C35B-1538-BB07-EB70-6EDF0BE98ADB}"/>
              </a:ext>
            </a:extLst>
          </p:cNvPr>
          <p:cNvSpPr/>
          <p:nvPr userDrawn="1"/>
        </p:nvSpPr>
        <p:spPr>
          <a:xfrm>
            <a:off x="8898942" y="3095376"/>
            <a:ext cx="108000" cy="108000"/>
          </a:xfrm>
          <a:prstGeom prst="ellipse">
            <a:avLst/>
          </a:prstGeom>
          <a:solidFill>
            <a:srgbClr val="E61F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zh-TW" altLang="en-US" dirty="0">
              <a:solidFill>
                <a:schemeClr val="bg1"/>
              </a:solidFill>
              <a:latin typeface="Open Sans Light"/>
            </a:endParaRPr>
          </a:p>
        </p:txBody>
      </p:sp>
      <p:sp>
        <p:nvSpPr>
          <p:cNvPr id="36" name="橢圓 35">
            <a:extLst>
              <a:ext uri="{FF2B5EF4-FFF2-40B4-BE49-F238E27FC236}">
                <a16:creationId xmlns:a16="http://schemas.microsoft.com/office/drawing/2014/main" id="{96BF27A4-2D0D-6D05-C047-003CD07EE7C4}"/>
              </a:ext>
            </a:extLst>
          </p:cNvPr>
          <p:cNvSpPr/>
          <p:nvPr userDrawn="1"/>
        </p:nvSpPr>
        <p:spPr>
          <a:xfrm>
            <a:off x="10803567" y="3095376"/>
            <a:ext cx="108000" cy="108000"/>
          </a:xfrm>
          <a:prstGeom prst="ellipse">
            <a:avLst/>
          </a:prstGeom>
          <a:solidFill>
            <a:srgbClr val="E61F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Tx/>
              <a:buNone/>
            </a:pPr>
            <a:endParaRPr lang="zh-TW" altLang="en-US" dirty="0">
              <a:solidFill>
                <a:schemeClr val="bg1"/>
              </a:solidFill>
              <a:latin typeface="Open Sans Light"/>
            </a:endParaRPr>
          </a:p>
        </p:txBody>
      </p:sp>
      <p:sp>
        <p:nvSpPr>
          <p:cNvPr id="37" name="Text Placeholder 2">
            <a:extLst>
              <a:ext uri="{FF2B5EF4-FFF2-40B4-BE49-F238E27FC236}">
                <a16:creationId xmlns:a16="http://schemas.microsoft.com/office/drawing/2014/main" id="{5B565E21-9A19-9E68-7E2A-A3D5D37D0123}"/>
              </a:ext>
            </a:extLst>
          </p:cNvPr>
          <p:cNvSpPr>
            <a:spLocks noGrp="1"/>
          </p:cNvSpPr>
          <p:nvPr>
            <p:ph type="body" sz="quarter" idx="32" hasCustomPrompt="1"/>
          </p:nvPr>
        </p:nvSpPr>
        <p:spPr>
          <a:xfrm>
            <a:off x="2477651" y="3523371"/>
            <a:ext cx="1522821" cy="732573"/>
          </a:xfrm>
          <a:prstGeom prst="rect">
            <a:avLst/>
          </a:prstGeom>
          <a:solidFill>
            <a:schemeClr val="accent6">
              <a:lumMod val="20000"/>
              <a:lumOff val="80000"/>
              <a:alpha val="87000"/>
            </a:schemeClr>
          </a:solidFill>
          <a:ln w="19050">
            <a:noFill/>
          </a:ln>
        </p:spPr>
        <p:txBody>
          <a:bodyPr wrap="square" lIns="182880" tIns="137160" rIns="182880" bIns="137160">
            <a:spAutoFit/>
          </a:bodyPr>
          <a:lstStyle>
            <a:lvl1pPr marL="0" indent="0" algn="ctr">
              <a:lnSpc>
                <a:spcPct val="110000"/>
              </a:lnSpc>
              <a:spcBef>
                <a:spcPts val="300"/>
              </a:spcBef>
              <a:buFontTx/>
              <a:buNone/>
              <a:defRPr sz="1400" b="0">
                <a:solidFill>
                  <a:schemeClr val="bg1"/>
                </a:solidFill>
              </a:defRPr>
            </a:lvl1pPr>
          </a:lstStyle>
          <a:p>
            <a:pPr lvl="0"/>
            <a:r>
              <a:rPr lang="en-US" dirty="0"/>
              <a:t>Click to add copy</a:t>
            </a:r>
          </a:p>
        </p:txBody>
      </p:sp>
      <p:sp>
        <p:nvSpPr>
          <p:cNvPr id="38" name="Text Placeholder 2">
            <a:extLst>
              <a:ext uri="{FF2B5EF4-FFF2-40B4-BE49-F238E27FC236}">
                <a16:creationId xmlns:a16="http://schemas.microsoft.com/office/drawing/2014/main" id="{E8BCEB7B-3E5D-B950-042C-B2C45690B9F7}"/>
              </a:ext>
            </a:extLst>
          </p:cNvPr>
          <p:cNvSpPr>
            <a:spLocks noGrp="1"/>
          </p:cNvSpPr>
          <p:nvPr>
            <p:ph type="body" sz="quarter" idx="33" hasCustomPrompt="1"/>
          </p:nvPr>
        </p:nvSpPr>
        <p:spPr>
          <a:xfrm>
            <a:off x="4382278" y="3523371"/>
            <a:ext cx="1522821" cy="732573"/>
          </a:xfrm>
          <a:prstGeom prst="rect">
            <a:avLst/>
          </a:prstGeom>
          <a:solidFill>
            <a:schemeClr val="accent6">
              <a:lumMod val="20000"/>
              <a:lumOff val="80000"/>
              <a:alpha val="87000"/>
            </a:schemeClr>
          </a:solidFill>
          <a:ln w="19050">
            <a:noFill/>
          </a:ln>
        </p:spPr>
        <p:txBody>
          <a:bodyPr wrap="square" lIns="182880" tIns="137160" rIns="182880" bIns="137160">
            <a:spAutoFit/>
          </a:bodyPr>
          <a:lstStyle>
            <a:lvl1pPr marL="0" indent="0" algn="ctr">
              <a:lnSpc>
                <a:spcPct val="110000"/>
              </a:lnSpc>
              <a:spcBef>
                <a:spcPts val="300"/>
              </a:spcBef>
              <a:buFontTx/>
              <a:buNone/>
              <a:defRPr sz="1400" b="0">
                <a:solidFill>
                  <a:schemeClr val="bg1"/>
                </a:solidFill>
              </a:defRPr>
            </a:lvl1pPr>
          </a:lstStyle>
          <a:p>
            <a:pPr lvl="0"/>
            <a:r>
              <a:rPr lang="en-US" dirty="0"/>
              <a:t>Click to add copy</a:t>
            </a:r>
          </a:p>
        </p:txBody>
      </p:sp>
      <p:sp>
        <p:nvSpPr>
          <p:cNvPr id="39" name="Text Placeholder 2">
            <a:extLst>
              <a:ext uri="{FF2B5EF4-FFF2-40B4-BE49-F238E27FC236}">
                <a16:creationId xmlns:a16="http://schemas.microsoft.com/office/drawing/2014/main" id="{81A38857-3B32-ABF8-0B01-7571D85DC218}"/>
              </a:ext>
            </a:extLst>
          </p:cNvPr>
          <p:cNvSpPr>
            <a:spLocks noGrp="1"/>
          </p:cNvSpPr>
          <p:nvPr>
            <p:ph type="body" sz="quarter" idx="34" hasCustomPrompt="1"/>
          </p:nvPr>
        </p:nvSpPr>
        <p:spPr>
          <a:xfrm>
            <a:off x="6286905" y="3523371"/>
            <a:ext cx="1522821" cy="732573"/>
          </a:xfrm>
          <a:prstGeom prst="rect">
            <a:avLst/>
          </a:prstGeom>
          <a:solidFill>
            <a:schemeClr val="accent6">
              <a:lumMod val="20000"/>
              <a:lumOff val="80000"/>
              <a:alpha val="87000"/>
            </a:schemeClr>
          </a:solidFill>
          <a:ln w="19050">
            <a:noFill/>
          </a:ln>
        </p:spPr>
        <p:txBody>
          <a:bodyPr wrap="square" lIns="182880" tIns="137160" rIns="182880" bIns="137160">
            <a:spAutoFit/>
          </a:bodyPr>
          <a:lstStyle>
            <a:lvl1pPr marL="0" indent="0" algn="ctr">
              <a:lnSpc>
                <a:spcPct val="110000"/>
              </a:lnSpc>
              <a:spcBef>
                <a:spcPts val="300"/>
              </a:spcBef>
              <a:buFontTx/>
              <a:buNone/>
              <a:defRPr sz="1400" b="0">
                <a:solidFill>
                  <a:schemeClr val="bg1"/>
                </a:solidFill>
              </a:defRPr>
            </a:lvl1pPr>
          </a:lstStyle>
          <a:p>
            <a:pPr lvl="0"/>
            <a:r>
              <a:rPr lang="en-US" dirty="0"/>
              <a:t>Click to add copy</a:t>
            </a:r>
          </a:p>
        </p:txBody>
      </p:sp>
      <p:sp>
        <p:nvSpPr>
          <p:cNvPr id="40" name="Text Placeholder 2">
            <a:extLst>
              <a:ext uri="{FF2B5EF4-FFF2-40B4-BE49-F238E27FC236}">
                <a16:creationId xmlns:a16="http://schemas.microsoft.com/office/drawing/2014/main" id="{84E33C26-E9E2-459F-5167-0A5225B1BDC9}"/>
              </a:ext>
            </a:extLst>
          </p:cNvPr>
          <p:cNvSpPr>
            <a:spLocks noGrp="1"/>
          </p:cNvSpPr>
          <p:nvPr>
            <p:ph type="body" sz="quarter" idx="35" hasCustomPrompt="1"/>
          </p:nvPr>
        </p:nvSpPr>
        <p:spPr>
          <a:xfrm>
            <a:off x="8191532" y="3523371"/>
            <a:ext cx="1522821" cy="732573"/>
          </a:xfrm>
          <a:prstGeom prst="rect">
            <a:avLst/>
          </a:prstGeom>
          <a:solidFill>
            <a:schemeClr val="accent6">
              <a:lumMod val="20000"/>
              <a:lumOff val="80000"/>
              <a:alpha val="87000"/>
            </a:schemeClr>
          </a:solidFill>
          <a:ln w="19050">
            <a:noFill/>
          </a:ln>
        </p:spPr>
        <p:txBody>
          <a:bodyPr wrap="square" lIns="182880" tIns="137160" rIns="182880" bIns="137160">
            <a:spAutoFit/>
          </a:bodyPr>
          <a:lstStyle>
            <a:lvl1pPr marL="0" indent="0" algn="ctr">
              <a:lnSpc>
                <a:spcPct val="110000"/>
              </a:lnSpc>
              <a:spcBef>
                <a:spcPts val="300"/>
              </a:spcBef>
              <a:buFontTx/>
              <a:buNone/>
              <a:defRPr sz="1400" b="0">
                <a:solidFill>
                  <a:schemeClr val="bg1"/>
                </a:solidFill>
              </a:defRPr>
            </a:lvl1pPr>
          </a:lstStyle>
          <a:p>
            <a:pPr lvl="0"/>
            <a:r>
              <a:rPr lang="en-US" dirty="0"/>
              <a:t>Click to add copy</a:t>
            </a:r>
          </a:p>
        </p:txBody>
      </p:sp>
      <p:sp>
        <p:nvSpPr>
          <p:cNvPr id="41" name="Text Placeholder 2">
            <a:extLst>
              <a:ext uri="{FF2B5EF4-FFF2-40B4-BE49-F238E27FC236}">
                <a16:creationId xmlns:a16="http://schemas.microsoft.com/office/drawing/2014/main" id="{90C5C92D-DD2D-F579-0728-43B712CB00B0}"/>
              </a:ext>
            </a:extLst>
          </p:cNvPr>
          <p:cNvSpPr>
            <a:spLocks noGrp="1"/>
          </p:cNvSpPr>
          <p:nvPr>
            <p:ph type="body" sz="quarter" idx="36" hasCustomPrompt="1"/>
          </p:nvPr>
        </p:nvSpPr>
        <p:spPr>
          <a:xfrm>
            <a:off x="10096157" y="3523371"/>
            <a:ext cx="1522821" cy="732573"/>
          </a:xfrm>
          <a:prstGeom prst="rect">
            <a:avLst/>
          </a:prstGeom>
          <a:solidFill>
            <a:schemeClr val="accent6">
              <a:lumMod val="20000"/>
              <a:lumOff val="80000"/>
              <a:alpha val="87000"/>
            </a:schemeClr>
          </a:solidFill>
          <a:ln w="19050">
            <a:noFill/>
          </a:ln>
        </p:spPr>
        <p:txBody>
          <a:bodyPr wrap="square" lIns="182880" tIns="137160" rIns="182880" bIns="137160">
            <a:spAutoFit/>
          </a:bodyPr>
          <a:lstStyle>
            <a:lvl1pPr marL="0" indent="0" algn="ctr">
              <a:lnSpc>
                <a:spcPct val="110000"/>
              </a:lnSpc>
              <a:spcBef>
                <a:spcPts val="300"/>
              </a:spcBef>
              <a:buFontTx/>
              <a:buNone/>
              <a:defRPr sz="1400" b="0">
                <a:solidFill>
                  <a:schemeClr val="bg1"/>
                </a:solidFill>
              </a:defRPr>
            </a:lvl1pPr>
          </a:lstStyle>
          <a:p>
            <a:pPr lvl="0"/>
            <a:r>
              <a:rPr lang="en-US" dirty="0"/>
              <a:t>Click to add copy</a:t>
            </a:r>
          </a:p>
        </p:txBody>
      </p:sp>
    </p:spTree>
    <p:extLst>
      <p:ext uri="{BB962C8B-B14F-4D97-AF65-F5344CB8AC3E}">
        <p14:creationId xmlns:p14="http://schemas.microsoft.com/office/powerpoint/2010/main" val="22800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Timelin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0010214-87B6-FDDE-3BC7-418A04E66073}"/>
              </a:ext>
            </a:extLst>
          </p:cNvPr>
          <p:cNvSpPr>
            <a:spLocks noGrp="1"/>
          </p:cNvSpPr>
          <p:nvPr>
            <p:ph type="title" hasCustomPrompt="1"/>
          </p:nvPr>
        </p:nvSpPr>
        <p:spPr>
          <a:xfrm>
            <a:off x="573024" y="603504"/>
            <a:ext cx="11045952" cy="693049"/>
          </a:xfrm>
          <a:prstGeom prst="rect">
            <a:avLst/>
          </a:prstGeom>
          <a:noFill/>
        </p:spPr>
        <p:txBody>
          <a:bodyPr lIns="0" tIns="0" rIns="0" bIns="0" anchor="ctr" anchorCtr="0">
            <a:noAutofit/>
          </a:bodyPr>
          <a:lstStyle>
            <a:lvl1pPr algn="l">
              <a:lnSpc>
                <a:spcPct val="90000"/>
              </a:lnSpc>
              <a:buFontTx/>
              <a:buNone/>
              <a:defRPr lang="en-US" sz="3600" b="1" kern="1200" dirty="0">
                <a:solidFill>
                  <a:schemeClr val="bg1"/>
                </a:solidFill>
                <a:latin typeface="+mj-lt"/>
                <a:ea typeface="+mj-ea"/>
                <a:cs typeface="Open Sans"/>
              </a:defRPr>
            </a:lvl1pPr>
          </a:lstStyle>
          <a:p>
            <a:pPr lvl="0" algn="l" defTabSz="543505" rtl="0" eaLnBrk="1" latinLnBrk="0" hangingPunct="1">
              <a:lnSpc>
                <a:spcPct val="90000"/>
              </a:lnSpc>
              <a:spcBef>
                <a:spcPct val="0"/>
              </a:spcBef>
              <a:buNone/>
            </a:pPr>
            <a:r>
              <a:rPr lang="en-US" dirty="0"/>
              <a:t>Click to Add Timeline Title</a:t>
            </a:r>
          </a:p>
        </p:txBody>
      </p:sp>
      <p:sp>
        <p:nvSpPr>
          <p:cNvPr id="2" name="Text Placeholder 2">
            <a:extLst>
              <a:ext uri="{FF2B5EF4-FFF2-40B4-BE49-F238E27FC236}">
                <a16:creationId xmlns:a16="http://schemas.microsoft.com/office/drawing/2014/main" id="{2EB7C9C8-1AF6-A19E-D6D6-780D18A309D4}"/>
              </a:ext>
            </a:extLst>
          </p:cNvPr>
          <p:cNvSpPr>
            <a:spLocks noGrp="1"/>
          </p:cNvSpPr>
          <p:nvPr>
            <p:ph type="body" sz="quarter" idx="23" hasCustomPrompt="1"/>
          </p:nvPr>
        </p:nvSpPr>
        <p:spPr>
          <a:xfrm>
            <a:off x="573024" y="2057073"/>
            <a:ext cx="1522820" cy="732303"/>
          </a:xfrm>
          <a:prstGeom prst="rect">
            <a:avLst/>
          </a:prstGeom>
        </p:spPr>
        <p:txBody>
          <a:bodyPr anchor="ctr"/>
          <a:lstStyle>
            <a:lvl1pPr marL="0" indent="0" algn="ctr">
              <a:lnSpc>
                <a:spcPct val="110000"/>
              </a:lnSpc>
              <a:spcBef>
                <a:spcPts val="0"/>
              </a:spcBef>
              <a:buFontTx/>
              <a:buNone/>
              <a:defRPr sz="1600" b="1">
                <a:solidFill>
                  <a:schemeClr val="bg1"/>
                </a:solidFill>
              </a:defRPr>
            </a:lvl1pPr>
          </a:lstStyle>
          <a:p>
            <a:pPr lvl="0"/>
            <a:r>
              <a:rPr lang="en-US" dirty="0"/>
              <a:t>Timeline Item 1</a:t>
            </a:r>
          </a:p>
        </p:txBody>
      </p:sp>
      <p:sp>
        <p:nvSpPr>
          <p:cNvPr id="3" name="Text Placeholder 2">
            <a:extLst>
              <a:ext uri="{FF2B5EF4-FFF2-40B4-BE49-F238E27FC236}">
                <a16:creationId xmlns:a16="http://schemas.microsoft.com/office/drawing/2014/main" id="{2BDC3595-05FA-1FEB-0143-F7AED16D161B}"/>
              </a:ext>
            </a:extLst>
          </p:cNvPr>
          <p:cNvSpPr>
            <a:spLocks noGrp="1"/>
          </p:cNvSpPr>
          <p:nvPr>
            <p:ph type="body" sz="quarter" idx="25" hasCustomPrompt="1"/>
          </p:nvPr>
        </p:nvSpPr>
        <p:spPr>
          <a:xfrm>
            <a:off x="2477651" y="2057072"/>
            <a:ext cx="1522820" cy="732303"/>
          </a:xfrm>
          <a:prstGeom prst="rect">
            <a:avLst/>
          </a:prstGeom>
        </p:spPr>
        <p:txBody>
          <a:bodyPr anchor="ctr"/>
          <a:lstStyle>
            <a:lvl1pPr marL="0" indent="0" algn="ctr">
              <a:lnSpc>
                <a:spcPct val="110000"/>
              </a:lnSpc>
              <a:spcBef>
                <a:spcPts val="0"/>
              </a:spcBef>
              <a:buFontTx/>
              <a:buNone/>
              <a:defRPr sz="1600" b="1">
                <a:solidFill>
                  <a:schemeClr val="bg1"/>
                </a:solidFill>
              </a:defRPr>
            </a:lvl1pPr>
          </a:lstStyle>
          <a:p>
            <a:pPr lvl="0"/>
            <a:r>
              <a:rPr lang="en-US" dirty="0"/>
              <a:t>Timeline Item 2</a:t>
            </a:r>
          </a:p>
        </p:txBody>
      </p:sp>
      <p:sp>
        <p:nvSpPr>
          <p:cNvPr id="4" name="Text Placeholder 2">
            <a:extLst>
              <a:ext uri="{FF2B5EF4-FFF2-40B4-BE49-F238E27FC236}">
                <a16:creationId xmlns:a16="http://schemas.microsoft.com/office/drawing/2014/main" id="{4F1EA559-4B74-1206-6775-593B3E1204E4}"/>
              </a:ext>
            </a:extLst>
          </p:cNvPr>
          <p:cNvSpPr>
            <a:spLocks noGrp="1"/>
          </p:cNvSpPr>
          <p:nvPr>
            <p:ph type="body" sz="quarter" idx="26" hasCustomPrompt="1"/>
          </p:nvPr>
        </p:nvSpPr>
        <p:spPr>
          <a:xfrm>
            <a:off x="4382278" y="2056808"/>
            <a:ext cx="1522820" cy="732303"/>
          </a:xfrm>
          <a:prstGeom prst="rect">
            <a:avLst/>
          </a:prstGeom>
        </p:spPr>
        <p:txBody>
          <a:bodyPr anchor="ctr"/>
          <a:lstStyle>
            <a:lvl1pPr marL="0" indent="0" algn="ctr">
              <a:lnSpc>
                <a:spcPct val="110000"/>
              </a:lnSpc>
              <a:spcBef>
                <a:spcPts val="0"/>
              </a:spcBef>
              <a:buFontTx/>
              <a:buNone/>
              <a:defRPr sz="1600" b="1">
                <a:solidFill>
                  <a:schemeClr val="bg1"/>
                </a:solidFill>
              </a:defRPr>
            </a:lvl1pPr>
          </a:lstStyle>
          <a:p>
            <a:pPr lvl="0"/>
            <a:r>
              <a:rPr lang="en-US" dirty="0"/>
              <a:t>Timeline Item 3</a:t>
            </a:r>
          </a:p>
        </p:txBody>
      </p:sp>
      <p:sp>
        <p:nvSpPr>
          <p:cNvPr id="25" name="Text Placeholder 2">
            <a:extLst>
              <a:ext uri="{FF2B5EF4-FFF2-40B4-BE49-F238E27FC236}">
                <a16:creationId xmlns:a16="http://schemas.microsoft.com/office/drawing/2014/main" id="{714F9C6A-37CD-2FDA-6649-383E44F4B096}"/>
              </a:ext>
            </a:extLst>
          </p:cNvPr>
          <p:cNvSpPr>
            <a:spLocks noGrp="1"/>
          </p:cNvSpPr>
          <p:nvPr>
            <p:ph type="body" sz="quarter" idx="27" hasCustomPrompt="1"/>
          </p:nvPr>
        </p:nvSpPr>
        <p:spPr>
          <a:xfrm>
            <a:off x="6286905" y="2056807"/>
            <a:ext cx="1522820" cy="732303"/>
          </a:xfrm>
          <a:prstGeom prst="rect">
            <a:avLst/>
          </a:prstGeom>
        </p:spPr>
        <p:txBody>
          <a:bodyPr anchor="ctr"/>
          <a:lstStyle>
            <a:lvl1pPr marL="0" indent="0" algn="ctr">
              <a:lnSpc>
                <a:spcPct val="110000"/>
              </a:lnSpc>
              <a:spcBef>
                <a:spcPts val="0"/>
              </a:spcBef>
              <a:buFontTx/>
              <a:buNone/>
              <a:defRPr sz="1600" b="1">
                <a:solidFill>
                  <a:schemeClr val="bg1"/>
                </a:solidFill>
              </a:defRPr>
            </a:lvl1pPr>
          </a:lstStyle>
          <a:p>
            <a:pPr lvl="0"/>
            <a:r>
              <a:rPr lang="en-US"/>
              <a:t>Timeline Item 4</a:t>
            </a:r>
          </a:p>
        </p:txBody>
      </p:sp>
      <p:sp>
        <p:nvSpPr>
          <p:cNvPr id="26" name="Text Placeholder 2">
            <a:extLst>
              <a:ext uri="{FF2B5EF4-FFF2-40B4-BE49-F238E27FC236}">
                <a16:creationId xmlns:a16="http://schemas.microsoft.com/office/drawing/2014/main" id="{6B6291E2-7FA3-D4E0-90B4-A962C329E83E}"/>
              </a:ext>
            </a:extLst>
          </p:cNvPr>
          <p:cNvSpPr>
            <a:spLocks noGrp="1"/>
          </p:cNvSpPr>
          <p:nvPr>
            <p:ph type="body" sz="quarter" idx="28" hasCustomPrompt="1"/>
          </p:nvPr>
        </p:nvSpPr>
        <p:spPr>
          <a:xfrm>
            <a:off x="8191532" y="2056806"/>
            <a:ext cx="1522820" cy="732303"/>
          </a:xfrm>
          <a:prstGeom prst="rect">
            <a:avLst/>
          </a:prstGeom>
        </p:spPr>
        <p:txBody>
          <a:bodyPr anchor="ctr"/>
          <a:lstStyle>
            <a:lvl1pPr marL="0" indent="0" algn="ctr">
              <a:lnSpc>
                <a:spcPct val="110000"/>
              </a:lnSpc>
              <a:spcBef>
                <a:spcPts val="0"/>
              </a:spcBef>
              <a:buFontTx/>
              <a:buNone/>
              <a:defRPr sz="1600" b="1">
                <a:solidFill>
                  <a:schemeClr val="bg1"/>
                </a:solidFill>
              </a:defRPr>
            </a:lvl1pPr>
          </a:lstStyle>
          <a:p>
            <a:pPr lvl="0"/>
            <a:r>
              <a:rPr lang="en-US" dirty="0"/>
              <a:t>Timeline Item 5</a:t>
            </a:r>
          </a:p>
        </p:txBody>
      </p:sp>
      <p:sp>
        <p:nvSpPr>
          <p:cNvPr id="27" name="Text Placeholder 2">
            <a:extLst>
              <a:ext uri="{FF2B5EF4-FFF2-40B4-BE49-F238E27FC236}">
                <a16:creationId xmlns:a16="http://schemas.microsoft.com/office/drawing/2014/main" id="{DE4799C9-D18F-37D9-146C-5D6013F9D362}"/>
              </a:ext>
            </a:extLst>
          </p:cNvPr>
          <p:cNvSpPr>
            <a:spLocks noGrp="1"/>
          </p:cNvSpPr>
          <p:nvPr>
            <p:ph type="body" sz="quarter" idx="29" hasCustomPrompt="1"/>
          </p:nvPr>
        </p:nvSpPr>
        <p:spPr>
          <a:xfrm>
            <a:off x="10096157" y="2043079"/>
            <a:ext cx="1522820" cy="732303"/>
          </a:xfrm>
          <a:prstGeom prst="rect">
            <a:avLst/>
          </a:prstGeom>
        </p:spPr>
        <p:txBody>
          <a:bodyPr anchor="ctr"/>
          <a:lstStyle>
            <a:lvl1pPr marL="0" indent="0" algn="ctr">
              <a:lnSpc>
                <a:spcPct val="110000"/>
              </a:lnSpc>
              <a:spcBef>
                <a:spcPts val="0"/>
              </a:spcBef>
              <a:buFontTx/>
              <a:buNone/>
              <a:defRPr sz="1600" b="1">
                <a:solidFill>
                  <a:schemeClr val="bg1"/>
                </a:solidFill>
              </a:defRPr>
            </a:lvl1pPr>
          </a:lstStyle>
          <a:p>
            <a:pPr lvl="0"/>
            <a:r>
              <a:rPr lang="en-US" dirty="0"/>
              <a:t>Timeline Item 6</a:t>
            </a:r>
          </a:p>
        </p:txBody>
      </p:sp>
      <p:cxnSp>
        <p:nvCxnSpPr>
          <p:cNvPr id="28" name="Straight Connector 22">
            <a:extLst>
              <a:ext uri="{FF2B5EF4-FFF2-40B4-BE49-F238E27FC236}">
                <a16:creationId xmlns:a16="http://schemas.microsoft.com/office/drawing/2014/main" id="{9CE3C264-60E3-3AE7-38F7-1120660C6CF4}"/>
              </a:ext>
            </a:extLst>
          </p:cNvPr>
          <p:cNvCxnSpPr>
            <a:cxnSpLocks/>
          </p:cNvCxnSpPr>
          <p:nvPr userDrawn="1"/>
        </p:nvCxnSpPr>
        <p:spPr>
          <a:xfrm>
            <a:off x="573024" y="3149376"/>
            <a:ext cx="11045953" cy="0"/>
          </a:xfrm>
          <a:prstGeom prst="line">
            <a:avLst/>
          </a:prstGeom>
          <a:ln w="19050">
            <a:solidFill>
              <a:srgbClr val="E61F17"/>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177E983F-E743-7E01-6A1E-C5523E9E5C24}"/>
              </a:ext>
            </a:extLst>
          </p:cNvPr>
          <p:cNvSpPr>
            <a:spLocks noGrp="1"/>
          </p:cNvSpPr>
          <p:nvPr>
            <p:ph type="body" sz="quarter" idx="31" hasCustomPrompt="1"/>
          </p:nvPr>
        </p:nvSpPr>
        <p:spPr>
          <a:xfrm>
            <a:off x="573024" y="3523371"/>
            <a:ext cx="1522821" cy="732573"/>
          </a:xfrm>
          <a:prstGeom prst="rect">
            <a:avLst/>
          </a:prstGeom>
          <a:solidFill>
            <a:schemeClr val="accent6">
              <a:lumMod val="20000"/>
              <a:lumOff val="80000"/>
              <a:alpha val="87000"/>
            </a:schemeClr>
          </a:solidFill>
          <a:ln w="19050">
            <a:noFill/>
          </a:ln>
        </p:spPr>
        <p:txBody>
          <a:bodyPr wrap="square" lIns="182880" tIns="137160" rIns="182880" bIns="137160">
            <a:spAutoFit/>
          </a:bodyPr>
          <a:lstStyle>
            <a:lvl1pPr marL="0" indent="0" algn="ctr">
              <a:lnSpc>
                <a:spcPct val="110000"/>
              </a:lnSpc>
              <a:spcBef>
                <a:spcPts val="300"/>
              </a:spcBef>
              <a:buFontTx/>
              <a:buNone/>
              <a:defRPr sz="1400" b="0">
                <a:solidFill>
                  <a:schemeClr val="bg1"/>
                </a:solidFill>
              </a:defRPr>
            </a:lvl1pPr>
          </a:lstStyle>
          <a:p>
            <a:pPr lvl="0"/>
            <a:r>
              <a:rPr lang="en-US" dirty="0"/>
              <a:t>Click to add copy</a:t>
            </a:r>
          </a:p>
        </p:txBody>
      </p:sp>
      <p:sp>
        <p:nvSpPr>
          <p:cNvPr id="30" name="橢圓 29">
            <a:extLst>
              <a:ext uri="{FF2B5EF4-FFF2-40B4-BE49-F238E27FC236}">
                <a16:creationId xmlns:a16="http://schemas.microsoft.com/office/drawing/2014/main" id="{7F7C2DA9-BEA5-C89E-025F-3A88691415D4}"/>
              </a:ext>
            </a:extLst>
          </p:cNvPr>
          <p:cNvSpPr/>
          <p:nvPr userDrawn="1"/>
        </p:nvSpPr>
        <p:spPr>
          <a:xfrm>
            <a:off x="1280434" y="3095376"/>
            <a:ext cx="108000" cy="108000"/>
          </a:xfrm>
          <a:prstGeom prst="ellipse">
            <a:avLst/>
          </a:prstGeom>
          <a:solidFill>
            <a:srgbClr val="E61F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zh-TW" altLang="en-US" dirty="0">
              <a:solidFill>
                <a:schemeClr val="bg1"/>
              </a:solidFill>
              <a:latin typeface="Open Sans Light"/>
            </a:endParaRPr>
          </a:p>
        </p:txBody>
      </p:sp>
      <p:sp>
        <p:nvSpPr>
          <p:cNvPr id="31" name="橢圓 30">
            <a:extLst>
              <a:ext uri="{FF2B5EF4-FFF2-40B4-BE49-F238E27FC236}">
                <a16:creationId xmlns:a16="http://schemas.microsoft.com/office/drawing/2014/main" id="{7976951A-69F5-096D-4481-E0BB84009707}"/>
              </a:ext>
            </a:extLst>
          </p:cNvPr>
          <p:cNvSpPr/>
          <p:nvPr userDrawn="1"/>
        </p:nvSpPr>
        <p:spPr>
          <a:xfrm>
            <a:off x="3185060" y="3095376"/>
            <a:ext cx="108000" cy="108000"/>
          </a:xfrm>
          <a:prstGeom prst="ellipse">
            <a:avLst/>
          </a:prstGeom>
          <a:solidFill>
            <a:srgbClr val="E61F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zh-TW" altLang="en-US" dirty="0">
              <a:solidFill>
                <a:schemeClr val="bg1"/>
              </a:solidFill>
              <a:latin typeface="Open Sans Light"/>
            </a:endParaRPr>
          </a:p>
        </p:txBody>
      </p:sp>
      <p:sp>
        <p:nvSpPr>
          <p:cNvPr id="32" name="橢圓 31">
            <a:extLst>
              <a:ext uri="{FF2B5EF4-FFF2-40B4-BE49-F238E27FC236}">
                <a16:creationId xmlns:a16="http://schemas.microsoft.com/office/drawing/2014/main" id="{E794AD01-3C97-EC08-EBC8-A408510D9233}"/>
              </a:ext>
            </a:extLst>
          </p:cNvPr>
          <p:cNvSpPr/>
          <p:nvPr userDrawn="1"/>
        </p:nvSpPr>
        <p:spPr>
          <a:xfrm>
            <a:off x="5089688" y="3095376"/>
            <a:ext cx="108000" cy="108000"/>
          </a:xfrm>
          <a:prstGeom prst="ellipse">
            <a:avLst/>
          </a:prstGeom>
          <a:solidFill>
            <a:srgbClr val="E61F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zh-TW" altLang="en-US" dirty="0">
              <a:solidFill>
                <a:schemeClr val="bg1"/>
              </a:solidFill>
              <a:latin typeface="Open Sans Light"/>
            </a:endParaRPr>
          </a:p>
        </p:txBody>
      </p:sp>
      <p:sp>
        <p:nvSpPr>
          <p:cNvPr id="33" name="橢圓 32">
            <a:extLst>
              <a:ext uri="{FF2B5EF4-FFF2-40B4-BE49-F238E27FC236}">
                <a16:creationId xmlns:a16="http://schemas.microsoft.com/office/drawing/2014/main" id="{B4161B52-F971-020B-1E97-E78CEC4C79DD}"/>
              </a:ext>
            </a:extLst>
          </p:cNvPr>
          <p:cNvSpPr/>
          <p:nvPr userDrawn="1"/>
        </p:nvSpPr>
        <p:spPr>
          <a:xfrm>
            <a:off x="6994314" y="3095376"/>
            <a:ext cx="108000" cy="108000"/>
          </a:xfrm>
          <a:prstGeom prst="ellipse">
            <a:avLst/>
          </a:prstGeom>
          <a:solidFill>
            <a:srgbClr val="E61F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zh-TW" altLang="en-US" dirty="0">
              <a:solidFill>
                <a:schemeClr val="bg1"/>
              </a:solidFill>
              <a:latin typeface="Open Sans Light"/>
            </a:endParaRPr>
          </a:p>
        </p:txBody>
      </p:sp>
      <p:sp>
        <p:nvSpPr>
          <p:cNvPr id="34" name="橢圓 33">
            <a:extLst>
              <a:ext uri="{FF2B5EF4-FFF2-40B4-BE49-F238E27FC236}">
                <a16:creationId xmlns:a16="http://schemas.microsoft.com/office/drawing/2014/main" id="{F49A1614-3934-369F-2C4A-A07695C4E487}"/>
              </a:ext>
            </a:extLst>
          </p:cNvPr>
          <p:cNvSpPr/>
          <p:nvPr userDrawn="1"/>
        </p:nvSpPr>
        <p:spPr>
          <a:xfrm>
            <a:off x="8898942" y="3095376"/>
            <a:ext cx="108000" cy="108000"/>
          </a:xfrm>
          <a:prstGeom prst="ellipse">
            <a:avLst/>
          </a:prstGeom>
          <a:solidFill>
            <a:srgbClr val="E61F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zh-TW" altLang="en-US" dirty="0">
              <a:solidFill>
                <a:schemeClr val="bg1"/>
              </a:solidFill>
              <a:latin typeface="Open Sans Light"/>
            </a:endParaRPr>
          </a:p>
        </p:txBody>
      </p:sp>
      <p:sp>
        <p:nvSpPr>
          <p:cNvPr id="35" name="橢圓 34">
            <a:extLst>
              <a:ext uri="{FF2B5EF4-FFF2-40B4-BE49-F238E27FC236}">
                <a16:creationId xmlns:a16="http://schemas.microsoft.com/office/drawing/2014/main" id="{82F6028B-29DE-CB60-CADF-3D811633F736}"/>
              </a:ext>
            </a:extLst>
          </p:cNvPr>
          <p:cNvSpPr/>
          <p:nvPr userDrawn="1"/>
        </p:nvSpPr>
        <p:spPr>
          <a:xfrm>
            <a:off x="10803567" y="3095376"/>
            <a:ext cx="108000" cy="108000"/>
          </a:xfrm>
          <a:prstGeom prst="ellipse">
            <a:avLst/>
          </a:prstGeom>
          <a:solidFill>
            <a:srgbClr val="E61F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zh-TW" altLang="en-US" dirty="0">
              <a:solidFill>
                <a:schemeClr val="bg1"/>
              </a:solidFill>
              <a:latin typeface="Open Sans Light"/>
            </a:endParaRPr>
          </a:p>
        </p:txBody>
      </p:sp>
      <p:sp>
        <p:nvSpPr>
          <p:cNvPr id="36" name="Text Placeholder 2">
            <a:extLst>
              <a:ext uri="{FF2B5EF4-FFF2-40B4-BE49-F238E27FC236}">
                <a16:creationId xmlns:a16="http://schemas.microsoft.com/office/drawing/2014/main" id="{30FD28FB-E177-12A1-186B-054C0AD21435}"/>
              </a:ext>
            </a:extLst>
          </p:cNvPr>
          <p:cNvSpPr>
            <a:spLocks noGrp="1"/>
          </p:cNvSpPr>
          <p:nvPr>
            <p:ph type="body" sz="quarter" idx="32" hasCustomPrompt="1"/>
          </p:nvPr>
        </p:nvSpPr>
        <p:spPr>
          <a:xfrm>
            <a:off x="2477651" y="3523371"/>
            <a:ext cx="1522821" cy="732573"/>
          </a:xfrm>
          <a:prstGeom prst="rect">
            <a:avLst/>
          </a:prstGeom>
          <a:solidFill>
            <a:schemeClr val="accent6">
              <a:lumMod val="20000"/>
              <a:lumOff val="80000"/>
              <a:alpha val="87000"/>
            </a:schemeClr>
          </a:solidFill>
          <a:ln w="19050">
            <a:noFill/>
          </a:ln>
        </p:spPr>
        <p:txBody>
          <a:bodyPr wrap="square" lIns="182880" tIns="137160" rIns="182880" bIns="137160">
            <a:spAutoFit/>
          </a:bodyPr>
          <a:lstStyle>
            <a:lvl1pPr marL="0" indent="0" algn="ctr">
              <a:lnSpc>
                <a:spcPct val="110000"/>
              </a:lnSpc>
              <a:spcBef>
                <a:spcPts val="300"/>
              </a:spcBef>
              <a:buFontTx/>
              <a:buNone/>
              <a:defRPr sz="1400" b="0">
                <a:solidFill>
                  <a:schemeClr val="bg1"/>
                </a:solidFill>
              </a:defRPr>
            </a:lvl1pPr>
          </a:lstStyle>
          <a:p>
            <a:pPr lvl="0"/>
            <a:r>
              <a:rPr lang="en-US" dirty="0"/>
              <a:t>Click to add copy</a:t>
            </a:r>
          </a:p>
        </p:txBody>
      </p:sp>
      <p:sp>
        <p:nvSpPr>
          <p:cNvPr id="37" name="Text Placeholder 2">
            <a:extLst>
              <a:ext uri="{FF2B5EF4-FFF2-40B4-BE49-F238E27FC236}">
                <a16:creationId xmlns:a16="http://schemas.microsoft.com/office/drawing/2014/main" id="{E5C07063-C189-4FA6-E509-FC1DD58A095D}"/>
              </a:ext>
            </a:extLst>
          </p:cNvPr>
          <p:cNvSpPr>
            <a:spLocks noGrp="1"/>
          </p:cNvSpPr>
          <p:nvPr>
            <p:ph type="body" sz="quarter" idx="33" hasCustomPrompt="1"/>
          </p:nvPr>
        </p:nvSpPr>
        <p:spPr>
          <a:xfrm>
            <a:off x="4382278" y="3523371"/>
            <a:ext cx="1522821" cy="732573"/>
          </a:xfrm>
          <a:prstGeom prst="rect">
            <a:avLst/>
          </a:prstGeom>
          <a:solidFill>
            <a:schemeClr val="accent6">
              <a:lumMod val="20000"/>
              <a:lumOff val="80000"/>
              <a:alpha val="87000"/>
            </a:schemeClr>
          </a:solidFill>
          <a:ln w="19050">
            <a:noFill/>
          </a:ln>
        </p:spPr>
        <p:txBody>
          <a:bodyPr wrap="square" lIns="182880" tIns="137160" rIns="182880" bIns="137160">
            <a:spAutoFit/>
          </a:bodyPr>
          <a:lstStyle>
            <a:lvl1pPr marL="0" indent="0" algn="ctr">
              <a:lnSpc>
                <a:spcPct val="110000"/>
              </a:lnSpc>
              <a:spcBef>
                <a:spcPts val="300"/>
              </a:spcBef>
              <a:buFontTx/>
              <a:buNone/>
              <a:defRPr sz="1400" b="0">
                <a:solidFill>
                  <a:schemeClr val="bg1"/>
                </a:solidFill>
              </a:defRPr>
            </a:lvl1pPr>
          </a:lstStyle>
          <a:p>
            <a:pPr lvl="0"/>
            <a:r>
              <a:rPr lang="en-US" dirty="0"/>
              <a:t>Click to add copy</a:t>
            </a:r>
          </a:p>
        </p:txBody>
      </p:sp>
      <p:sp>
        <p:nvSpPr>
          <p:cNvPr id="38" name="Text Placeholder 2">
            <a:extLst>
              <a:ext uri="{FF2B5EF4-FFF2-40B4-BE49-F238E27FC236}">
                <a16:creationId xmlns:a16="http://schemas.microsoft.com/office/drawing/2014/main" id="{8633B916-09F1-C1E2-A50B-63DCEF8C8FBD}"/>
              </a:ext>
            </a:extLst>
          </p:cNvPr>
          <p:cNvSpPr>
            <a:spLocks noGrp="1"/>
          </p:cNvSpPr>
          <p:nvPr>
            <p:ph type="body" sz="quarter" idx="34" hasCustomPrompt="1"/>
          </p:nvPr>
        </p:nvSpPr>
        <p:spPr>
          <a:xfrm>
            <a:off x="6286905" y="3523371"/>
            <a:ext cx="1522821" cy="732573"/>
          </a:xfrm>
          <a:prstGeom prst="rect">
            <a:avLst/>
          </a:prstGeom>
          <a:solidFill>
            <a:schemeClr val="accent6">
              <a:lumMod val="20000"/>
              <a:lumOff val="80000"/>
              <a:alpha val="87000"/>
            </a:schemeClr>
          </a:solidFill>
          <a:ln w="19050">
            <a:noFill/>
          </a:ln>
        </p:spPr>
        <p:txBody>
          <a:bodyPr wrap="square" lIns="182880" tIns="137160" rIns="182880" bIns="137160">
            <a:spAutoFit/>
          </a:bodyPr>
          <a:lstStyle>
            <a:lvl1pPr marL="0" indent="0" algn="ctr">
              <a:lnSpc>
                <a:spcPct val="110000"/>
              </a:lnSpc>
              <a:spcBef>
                <a:spcPts val="300"/>
              </a:spcBef>
              <a:buFontTx/>
              <a:buNone/>
              <a:defRPr sz="1400" b="0">
                <a:solidFill>
                  <a:schemeClr val="bg1"/>
                </a:solidFill>
              </a:defRPr>
            </a:lvl1pPr>
          </a:lstStyle>
          <a:p>
            <a:pPr lvl="0"/>
            <a:r>
              <a:rPr lang="en-US" dirty="0"/>
              <a:t>Click to add copy</a:t>
            </a:r>
          </a:p>
        </p:txBody>
      </p:sp>
      <p:sp>
        <p:nvSpPr>
          <p:cNvPr id="39" name="Text Placeholder 2">
            <a:extLst>
              <a:ext uri="{FF2B5EF4-FFF2-40B4-BE49-F238E27FC236}">
                <a16:creationId xmlns:a16="http://schemas.microsoft.com/office/drawing/2014/main" id="{557BB708-9E3D-AEA0-D4B0-35227BEA1520}"/>
              </a:ext>
            </a:extLst>
          </p:cNvPr>
          <p:cNvSpPr>
            <a:spLocks noGrp="1"/>
          </p:cNvSpPr>
          <p:nvPr>
            <p:ph type="body" sz="quarter" idx="35" hasCustomPrompt="1"/>
          </p:nvPr>
        </p:nvSpPr>
        <p:spPr>
          <a:xfrm>
            <a:off x="8191532" y="3523371"/>
            <a:ext cx="1522821" cy="732573"/>
          </a:xfrm>
          <a:prstGeom prst="rect">
            <a:avLst/>
          </a:prstGeom>
          <a:solidFill>
            <a:schemeClr val="accent6">
              <a:lumMod val="20000"/>
              <a:lumOff val="80000"/>
              <a:alpha val="87000"/>
            </a:schemeClr>
          </a:solidFill>
          <a:ln w="19050">
            <a:noFill/>
          </a:ln>
        </p:spPr>
        <p:txBody>
          <a:bodyPr wrap="square" lIns="182880" tIns="137160" rIns="182880" bIns="137160">
            <a:spAutoFit/>
          </a:bodyPr>
          <a:lstStyle>
            <a:lvl1pPr marL="0" indent="0" algn="ctr">
              <a:lnSpc>
                <a:spcPct val="110000"/>
              </a:lnSpc>
              <a:spcBef>
                <a:spcPts val="300"/>
              </a:spcBef>
              <a:buFontTx/>
              <a:buNone/>
              <a:defRPr sz="1400" b="0">
                <a:solidFill>
                  <a:schemeClr val="bg1"/>
                </a:solidFill>
              </a:defRPr>
            </a:lvl1pPr>
          </a:lstStyle>
          <a:p>
            <a:pPr lvl="0"/>
            <a:r>
              <a:rPr lang="en-US" dirty="0"/>
              <a:t>Click to add copy</a:t>
            </a:r>
          </a:p>
        </p:txBody>
      </p:sp>
      <p:sp>
        <p:nvSpPr>
          <p:cNvPr id="40" name="Text Placeholder 2">
            <a:extLst>
              <a:ext uri="{FF2B5EF4-FFF2-40B4-BE49-F238E27FC236}">
                <a16:creationId xmlns:a16="http://schemas.microsoft.com/office/drawing/2014/main" id="{313D55E8-DA8F-7446-BDDB-00E425245DEF}"/>
              </a:ext>
            </a:extLst>
          </p:cNvPr>
          <p:cNvSpPr>
            <a:spLocks noGrp="1"/>
          </p:cNvSpPr>
          <p:nvPr>
            <p:ph type="body" sz="quarter" idx="36" hasCustomPrompt="1"/>
          </p:nvPr>
        </p:nvSpPr>
        <p:spPr>
          <a:xfrm>
            <a:off x="10096157" y="3523371"/>
            <a:ext cx="1522821" cy="732573"/>
          </a:xfrm>
          <a:prstGeom prst="rect">
            <a:avLst/>
          </a:prstGeom>
          <a:solidFill>
            <a:schemeClr val="accent6">
              <a:lumMod val="20000"/>
              <a:lumOff val="80000"/>
              <a:alpha val="87000"/>
            </a:schemeClr>
          </a:solidFill>
          <a:ln w="19050">
            <a:noFill/>
          </a:ln>
        </p:spPr>
        <p:txBody>
          <a:bodyPr wrap="square" lIns="182880" tIns="137160" rIns="182880" bIns="137160">
            <a:spAutoFit/>
          </a:bodyPr>
          <a:lstStyle>
            <a:lvl1pPr marL="0" indent="0" algn="ctr">
              <a:lnSpc>
                <a:spcPct val="110000"/>
              </a:lnSpc>
              <a:spcBef>
                <a:spcPts val="300"/>
              </a:spcBef>
              <a:buFontTx/>
              <a:buNone/>
              <a:defRPr sz="1400" b="0">
                <a:solidFill>
                  <a:schemeClr val="bg1"/>
                </a:solidFill>
              </a:defRPr>
            </a:lvl1pPr>
          </a:lstStyle>
          <a:p>
            <a:pPr lvl="0"/>
            <a:r>
              <a:rPr lang="en-US" dirty="0"/>
              <a:t>Click to add copy</a:t>
            </a:r>
          </a:p>
        </p:txBody>
      </p:sp>
    </p:spTree>
    <p:extLst>
      <p:ext uri="{BB962C8B-B14F-4D97-AF65-F5344CB8AC3E}">
        <p14:creationId xmlns:p14="http://schemas.microsoft.com/office/powerpoint/2010/main" val="3709835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graphic - Cycl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94D849B-D01E-3FDF-8359-C78A1EE2B096}"/>
              </a:ext>
            </a:extLst>
          </p:cNvPr>
          <p:cNvSpPr>
            <a:spLocks noGrp="1"/>
          </p:cNvSpPr>
          <p:nvPr>
            <p:ph type="title" hasCustomPrompt="1"/>
          </p:nvPr>
        </p:nvSpPr>
        <p:spPr>
          <a:xfrm>
            <a:off x="573024" y="622067"/>
            <a:ext cx="4251639" cy="1782627"/>
          </a:xfrm>
          <a:prstGeom prst="rect">
            <a:avLst/>
          </a:prstGeom>
          <a:noFill/>
          <a:ln w="19050">
            <a:noFill/>
          </a:ln>
        </p:spPr>
        <p:txBody>
          <a:bodyPr lIns="182880" tIns="0" rIns="0" bIns="0" anchor="ctr" anchorCtr="0">
            <a:noAutofit/>
          </a:bodyPr>
          <a:lstStyle>
            <a:lvl1pPr algn="l">
              <a:buFontTx/>
              <a:buNone/>
              <a:defRPr sz="3600" b="1">
                <a:solidFill>
                  <a:schemeClr val="bg1"/>
                </a:solidFill>
              </a:defRPr>
            </a:lvl1pPr>
          </a:lstStyle>
          <a:p>
            <a:pPr lvl="0"/>
            <a:r>
              <a:rPr lang="en-US" dirty="0"/>
              <a:t>Click to Add Infographic Title</a:t>
            </a:r>
          </a:p>
        </p:txBody>
      </p:sp>
      <p:sp>
        <p:nvSpPr>
          <p:cNvPr id="7" name="Text Placeholder 4">
            <a:extLst>
              <a:ext uri="{FF2B5EF4-FFF2-40B4-BE49-F238E27FC236}">
                <a16:creationId xmlns:a16="http://schemas.microsoft.com/office/drawing/2014/main" id="{372DB908-B35F-9EE3-2533-E29D639A8BFB}"/>
              </a:ext>
            </a:extLst>
          </p:cNvPr>
          <p:cNvSpPr>
            <a:spLocks noGrp="1"/>
          </p:cNvSpPr>
          <p:nvPr>
            <p:ph type="body" sz="quarter" idx="26" hasCustomPrompt="1"/>
          </p:nvPr>
        </p:nvSpPr>
        <p:spPr>
          <a:xfrm>
            <a:off x="573024" y="2549746"/>
            <a:ext cx="4251639" cy="3799403"/>
          </a:xfrm>
          <a:prstGeom prst="rect">
            <a:avLst/>
          </a:prstGeom>
        </p:spPr>
        <p:txBody>
          <a:bodyPr lIns="182880" tIns="182880"/>
          <a:lstStyle>
            <a:lvl1pPr marL="0" indent="0">
              <a:buClr>
                <a:schemeClr val="bg1"/>
              </a:buClr>
              <a:buFontTx/>
              <a:buNone/>
              <a:defRPr sz="1600">
                <a:solidFill>
                  <a:schemeClr val="bg1"/>
                </a:solidFill>
              </a:defRPr>
            </a:lvl1pPr>
            <a:lvl2pPr marL="543505" indent="0" algn="l">
              <a:buClr>
                <a:schemeClr val="bg1"/>
              </a:buClr>
              <a:buFont typeface="Arial" panose="020B0604020202020204" pitchFamily="34" charset="0"/>
              <a:buNone/>
              <a:defRPr>
                <a:latin typeface="+mn-lt"/>
              </a:defRPr>
            </a:lvl2pPr>
            <a:lvl3pPr marL="1087009" indent="0" algn="l">
              <a:buClr>
                <a:schemeClr val="bg1"/>
              </a:buClr>
              <a:buFont typeface="Wingdings" pitchFamily="2" charset="2"/>
              <a:buNone/>
              <a:defRPr>
                <a:latin typeface="+mn-lt"/>
              </a:defRPr>
            </a:lvl3pPr>
            <a:lvl4pPr marL="1630517" indent="0" algn="l">
              <a:buClr>
                <a:schemeClr val="bg1"/>
              </a:buClr>
              <a:buFont typeface="Wingdings" pitchFamily="2" charset="2"/>
              <a:buNone/>
              <a:defRPr>
                <a:solidFill>
                  <a:schemeClr val="bg2"/>
                </a:solidFill>
                <a:latin typeface="+mn-lt"/>
              </a:defRPr>
            </a:lvl4pPr>
            <a:lvl5pPr algn="l">
              <a:defRPr>
                <a:latin typeface="+mn-lt"/>
              </a:defRPr>
            </a:lvl5pPr>
          </a:lstStyle>
          <a:p>
            <a:pPr lvl="0"/>
            <a:r>
              <a:rPr lang="en-US" dirty="0"/>
              <a:t>Click to add body copy </a:t>
            </a:r>
          </a:p>
        </p:txBody>
      </p:sp>
      <p:graphicFrame>
        <p:nvGraphicFramePr>
          <p:cNvPr id="2" name="資料庫圖表 1">
            <a:extLst>
              <a:ext uri="{FF2B5EF4-FFF2-40B4-BE49-F238E27FC236}">
                <a16:creationId xmlns:a16="http://schemas.microsoft.com/office/drawing/2014/main" id="{51AA1042-CD41-F748-B199-3ED5F3E72BE2}"/>
              </a:ext>
            </a:extLst>
          </p:cNvPr>
          <p:cNvGraphicFramePr/>
          <p:nvPr userDrawn="1">
            <p:extLst>
              <p:ext uri="{D42A27DB-BD31-4B8C-83A1-F6EECF244321}">
                <p14:modId xmlns:p14="http://schemas.microsoft.com/office/powerpoint/2010/main" val="245059774"/>
              </p:ext>
            </p:extLst>
          </p:nvPr>
        </p:nvGraphicFramePr>
        <p:xfrm>
          <a:off x="5119230" y="346859"/>
          <a:ext cx="6402370" cy="6002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icture Placeholder 2">
            <a:extLst>
              <a:ext uri="{FF2B5EF4-FFF2-40B4-BE49-F238E27FC236}">
                <a16:creationId xmlns:a16="http://schemas.microsoft.com/office/drawing/2014/main" id="{24B416A0-AACB-69BA-FD03-F6872B8658E2}"/>
              </a:ext>
            </a:extLst>
          </p:cNvPr>
          <p:cNvSpPr>
            <a:spLocks noGrp="1"/>
          </p:cNvSpPr>
          <p:nvPr>
            <p:ph type="pic" sz="quarter" idx="21" hasCustomPrompt="1"/>
          </p:nvPr>
        </p:nvSpPr>
        <p:spPr>
          <a:xfrm>
            <a:off x="7999227" y="492809"/>
            <a:ext cx="642375" cy="642375"/>
          </a:xfrm>
          <a:prstGeom prst="rect">
            <a:avLst/>
          </a:prstGeom>
        </p:spPr>
        <p:txBody>
          <a:bodyPr lIns="0" tIns="0" rIns="0" bIns="0"/>
          <a:lstStyle>
            <a:lvl1pPr algn="ctr">
              <a:buFontTx/>
              <a:buNone/>
              <a:defRPr lang="en-US" sz="1050"/>
            </a:lvl1pPr>
          </a:lstStyle>
          <a:p>
            <a:r>
              <a:rPr lang="en-US" dirty="0"/>
              <a:t>Add icon</a:t>
            </a:r>
          </a:p>
        </p:txBody>
      </p:sp>
      <p:sp>
        <p:nvSpPr>
          <p:cNvPr id="18" name="Text Placeholder 4">
            <a:extLst>
              <a:ext uri="{FF2B5EF4-FFF2-40B4-BE49-F238E27FC236}">
                <a16:creationId xmlns:a16="http://schemas.microsoft.com/office/drawing/2014/main" id="{0069476C-622D-8DFD-5763-1F0282F55B9A}"/>
              </a:ext>
            </a:extLst>
          </p:cNvPr>
          <p:cNvSpPr>
            <a:spLocks noGrp="1"/>
          </p:cNvSpPr>
          <p:nvPr>
            <p:ph type="body" sz="quarter" idx="27" hasCustomPrompt="1"/>
          </p:nvPr>
        </p:nvSpPr>
        <p:spPr>
          <a:xfrm>
            <a:off x="7199386" y="2925162"/>
            <a:ext cx="2242055" cy="1232379"/>
          </a:xfrm>
          <a:prstGeom prst="rect">
            <a:avLst/>
          </a:prstGeom>
        </p:spPr>
        <p:txBody>
          <a:bodyPr lIns="182880" tIns="182880" anchor="t"/>
          <a:lstStyle>
            <a:lvl1pPr marL="0" indent="0" algn="ctr">
              <a:buClr>
                <a:schemeClr val="bg1"/>
              </a:buClr>
              <a:buFontTx/>
              <a:buNone/>
              <a:defRPr lang="en-US" altLang="zh-TW" sz="1600" b="1" kern="1200" dirty="0">
                <a:solidFill>
                  <a:schemeClr val="bg1"/>
                </a:solidFill>
                <a:latin typeface="+mn-lt"/>
                <a:ea typeface="+mn-ea"/>
                <a:cs typeface="Open Sans Light"/>
              </a:defRPr>
            </a:lvl1pPr>
            <a:lvl2pPr marL="543505" indent="0" algn="l">
              <a:buClr>
                <a:schemeClr val="bg1"/>
              </a:buClr>
              <a:buFont typeface="Arial" panose="020B0604020202020204" pitchFamily="34" charset="0"/>
              <a:buNone/>
              <a:defRPr>
                <a:latin typeface="+mn-lt"/>
              </a:defRPr>
            </a:lvl2pPr>
            <a:lvl3pPr marL="1087009" indent="0" algn="l">
              <a:buClr>
                <a:schemeClr val="bg1"/>
              </a:buClr>
              <a:buFont typeface="Wingdings" pitchFamily="2" charset="2"/>
              <a:buNone/>
              <a:defRPr>
                <a:latin typeface="+mn-lt"/>
              </a:defRPr>
            </a:lvl3pPr>
            <a:lvl4pPr marL="1630517" indent="0" algn="l">
              <a:buClr>
                <a:schemeClr val="bg1"/>
              </a:buClr>
              <a:buFont typeface="Wingdings" pitchFamily="2" charset="2"/>
              <a:buNone/>
              <a:defRPr>
                <a:solidFill>
                  <a:schemeClr val="bg2"/>
                </a:solidFill>
                <a:latin typeface="+mn-lt"/>
              </a:defRPr>
            </a:lvl4pPr>
            <a:lvl5pPr algn="l">
              <a:defRPr>
                <a:latin typeface="+mn-lt"/>
              </a:defRPr>
            </a:lvl5pPr>
          </a:lstStyle>
          <a:p>
            <a:pPr marL="0" lvl="0" indent="0" algn="ctr" defTabSz="543505" rtl="0" eaLnBrk="1" latinLnBrk="0" hangingPunct="1">
              <a:lnSpc>
                <a:spcPct val="100000"/>
              </a:lnSpc>
              <a:spcBef>
                <a:spcPts val="0"/>
              </a:spcBef>
              <a:buFont typeface="Arial"/>
              <a:buNone/>
            </a:pPr>
            <a:r>
              <a:rPr lang="en-US" altLang="zh-TW" dirty="0"/>
              <a:t>Descriptor</a:t>
            </a:r>
          </a:p>
        </p:txBody>
      </p:sp>
      <p:sp>
        <p:nvSpPr>
          <p:cNvPr id="19" name="Picture Placeholder 2">
            <a:extLst>
              <a:ext uri="{FF2B5EF4-FFF2-40B4-BE49-F238E27FC236}">
                <a16:creationId xmlns:a16="http://schemas.microsoft.com/office/drawing/2014/main" id="{6D08C2A8-186D-2BEC-FA6A-E2C8C52B61B4}"/>
              </a:ext>
            </a:extLst>
          </p:cNvPr>
          <p:cNvSpPr>
            <a:spLocks noGrp="1"/>
          </p:cNvSpPr>
          <p:nvPr>
            <p:ph type="pic" sz="quarter" idx="28" hasCustomPrompt="1"/>
          </p:nvPr>
        </p:nvSpPr>
        <p:spPr>
          <a:xfrm>
            <a:off x="5774812" y="2067464"/>
            <a:ext cx="642375" cy="642375"/>
          </a:xfrm>
          <a:prstGeom prst="rect">
            <a:avLst/>
          </a:prstGeom>
        </p:spPr>
        <p:txBody>
          <a:bodyPr lIns="0" tIns="0" rIns="0" bIns="0"/>
          <a:lstStyle>
            <a:lvl1pPr algn="ctr">
              <a:buFontTx/>
              <a:buNone/>
              <a:defRPr lang="en-US" sz="1050"/>
            </a:lvl1pPr>
          </a:lstStyle>
          <a:p>
            <a:r>
              <a:rPr lang="en-US"/>
              <a:t>Add icon</a:t>
            </a:r>
          </a:p>
        </p:txBody>
      </p:sp>
      <p:sp>
        <p:nvSpPr>
          <p:cNvPr id="20" name="Picture Placeholder 2">
            <a:extLst>
              <a:ext uri="{FF2B5EF4-FFF2-40B4-BE49-F238E27FC236}">
                <a16:creationId xmlns:a16="http://schemas.microsoft.com/office/drawing/2014/main" id="{06D7D7E9-6DA6-85A7-7D3B-FD1902772615}"/>
              </a:ext>
            </a:extLst>
          </p:cNvPr>
          <p:cNvSpPr>
            <a:spLocks noGrp="1"/>
          </p:cNvSpPr>
          <p:nvPr>
            <p:ph type="pic" sz="quarter" idx="29" hasCustomPrompt="1"/>
          </p:nvPr>
        </p:nvSpPr>
        <p:spPr>
          <a:xfrm>
            <a:off x="10179439" y="2067464"/>
            <a:ext cx="642375" cy="642375"/>
          </a:xfrm>
          <a:prstGeom prst="rect">
            <a:avLst/>
          </a:prstGeom>
        </p:spPr>
        <p:txBody>
          <a:bodyPr lIns="0" tIns="0" rIns="0" bIns="0"/>
          <a:lstStyle>
            <a:lvl1pPr algn="ctr">
              <a:buFontTx/>
              <a:buNone/>
              <a:defRPr lang="en-US" sz="1050"/>
            </a:lvl1pPr>
          </a:lstStyle>
          <a:p>
            <a:r>
              <a:rPr lang="en-US"/>
              <a:t>Add icon</a:t>
            </a:r>
          </a:p>
        </p:txBody>
      </p:sp>
      <p:sp>
        <p:nvSpPr>
          <p:cNvPr id="21" name="Picture Placeholder 2">
            <a:extLst>
              <a:ext uri="{FF2B5EF4-FFF2-40B4-BE49-F238E27FC236}">
                <a16:creationId xmlns:a16="http://schemas.microsoft.com/office/drawing/2014/main" id="{C84A8201-F042-0F35-4A45-E54BC3329203}"/>
              </a:ext>
            </a:extLst>
          </p:cNvPr>
          <p:cNvSpPr>
            <a:spLocks noGrp="1"/>
          </p:cNvSpPr>
          <p:nvPr>
            <p:ph type="pic" sz="quarter" idx="30" hasCustomPrompt="1"/>
          </p:nvPr>
        </p:nvSpPr>
        <p:spPr>
          <a:xfrm>
            <a:off x="9361291" y="4672189"/>
            <a:ext cx="642375" cy="642375"/>
          </a:xfrm>
          <a:prstGeom prst="rect">
            <a:avLst/>
          </a:prstGeom>
        </p:spPr>
        <p:txBody>
          <a:bodyPr lIns="0" tIns="0" rIns="0" bIns="0"/>
          <a:lstStyle>
            <a:lvl1pPr algn="ctr">
              <a:buFontTx/>
              <a:buNone/>
              <a:defRPr lang="en-US" sz="1050"/>
            </a:lvl1pPr>
          </a:lstStyle>
          <a:p>
            <a:r>
              <a:rPr lang="en-US"/>
              <a:t>Add icon</a:t>
            </a:r>
          </a:p>
        </p:txBody>
      </p:sp>
      <p:sp>
        <p:nvSpPr>
          <p:cNvPr id="22" name="Picture Placeholder 2">
            <a:extLst>
              <a:ext uri="{FF2B5EF4-FFF2-40B4-BE49-F238E27FC236}">
                <a16:creationId xmlns:a16="http://schemas.microsoft.com/office/drawing/2014/main" id="{C3F222BB-211E-BEA7-0D46-95EA3732C7D3}"/>
              </a:ext>
            </a:extLst>
          </p:cNvPr>
          <p:cNvSpPr>
            <a:spLocks noGrp="1"/>
          </p:cNvSpPr>
          <p:nvPr>
            <p:ph type="pic" sz="quarter" idx="31" hasCustomPrompt="1"/>
          </p:nvPr>
        </p:nvSpPr>
        <p:spPr>
          <a:xfrm>
            <a:off x="6614195" y="4672189"/>
            <a:ext cx="642375" cy="642375"/>
          </a:xfrm>
          <a:prstGeom prst="rect">
            <a:avLst/>
          </a:prstGeom>
        </p:spPr>
        <p:txBody>
          <a:bodyPr lIns="0" tIns="0" rIns="0" bIns="0"/>
          <a:lstStyle>
            <a:lvl1pPr algn="ctr">
              <a:buFontTx/>
              <a:buNone/>
              <a:defRPr lang="en-US" sz="1050"/>
            </a:lvl1pPr>
          </a:lstStyle>
          <a:p>
            <a:r>
              <a:rPr lang="en-US" dirty="0"/>
              <a:t>Add icon</a:t>
            </a:r>
          </a:p>
        </p:txBody>
      </p:sp>
      <p:sp>
        <p:nvSpPr>
          <p:cNvPr id="23" name="Text Placeholder 4">
            <a:extLst>
              <a:ext uri="{FF2B5EF4-FFF2-40B4-BE49-F238E27FC236}">
                <a16:creationId xmlns:a16="http://schemas.microsoft.com/office/drawing/2014/main" id="{A133AD9E-58CD-23F7-2659-C938C7374B0E}"/>
              </a:ext>
            </a:extLst>
          </p:cNvPr>
          <p:cNvSpPr>
            <a:spLocks noGrp="1"/>
          </p:cNvSpPr>
          <p:nvPr>
            <p:ph type="body" sz="quarter" idx="32" hasCustomPrompt="1"/>
          </p:nvPr>
        </p:nvSpPr>
        <p:spPr>
          <a:xfrm>
            <a:off x="7549155" y="1163153"/>
            <a:ext cx="1510431" cy="623674"/>
          </a:xfrm>
          <a:prstGeom prst="rect">
            <a:avLst/>
          </a:prstGeom>
        </p:spPr>
        <p:txBody>
          <a:bodyPr lIns="182880" tIns="182880" anchor="t"/>
          <a:lstStyle>
            <a:lvl1pPr marL="0" indent="0" algn="ctr">
              <a:buClr>
                <a:schemeClr val="bg1"/>
              </a:buClr>
              <a:buFontTx/>
              <a:buNone/>
              <a:defRPr lang="en-US" altLang="zh-TW" sz="1600" b="1" kern="1200" dirty="0">
                <a:solidFill>
                  <a:schemeClr val="bg2"/>
                </a:solidFill>
                <a:latin typeface="+mn-lt"/>
                <a:ea typeface="+mn-ea"/>
                <a:cs typeface="Open Sans Light"/>
              </a:defRPr>
            </a:lvl1pPr>
            <a:lvl2pPr marL="543505" indent="0" algn="l">
              <a:buClr>
                <a:schemeClr val="bg1"/>
              </a:buClr>
              <a:buFont typeface="Arial" panose="020B0604020202020204" pitchFamily="34" charset="0"/>
              <a:buNone/>
              <a:defRPr>
                <a:latin typeface="+mn-lt"/>
              </a:defRPr>
            </a:lvl2pPr>
            <a:lvl3pPr marL="1087009" indent="0" algn="l">
              <a:buClr>
                <a:schemeClr val="bg1"/>
              </a:buClr>
              <a:buFont typeface="Wingdings" pitchFamily="2" charset="2"/>
              <a:buNone/>
              <a:defRPr>
                <a:latin typeface="+mn-lt"/>
              </a:defRPr>
            </a:lvl3pPr>
            <a:lvl4pPr marL="1630517" indent="0" algn="l">
              <a:buClr>
                <a:schemeClr val="bg1"/>
              </a:buClr>
              <a:buFont typeface="Wingdings" pitchFamily="2" charset="2"/>
              <a:buNone/>
              <a:defRPr>
                <a:solidFill>
                  <a:schemeClr val="bg2"/>
                </a:solidFill>
                <a:latin typeface="+mn-lt"/>
              </a:defRPr>
            </a:lvl4pPr>
            <a:lvl5pPr algn="l">
              <a:defRPr>
                <a:latin typeface="+mn-lt"/>
              </a:defRPr>
            </a:lvl5pPr>
          </a:lstStyle>
          <a:p>
            <a:pPr marL="0" lvl="0" indent="0" algn="ctr" defTabSz="543505" rtl="0" eaLnBrk="1" latinLnBrk="0" hangingPunct="1">
              <a:lnSpc>
                <a:spcPct val="100000"/>
              </a:lnSpc>
              <a:spcBef>
                <a:spcPts val="0"/>
              </a:spcBef>
              <a:buFont typeface="Arial"/>
              <a:buNone/>
            </a:pPr>
            <a:r>
              <a:rPr lang="en-US" altLang="zh-TW" dirty="0"/>
              <a:t>Descriptor</a:t>
            </a:r>
          </a:p>
        </p:txBody>
      </p:sp>
      <p:sp>
        <p:nvSpPr>
          <p:cNvPr id="24" name="Text Placeholder 4">
            <a:extLst>
              <a:ext uri="{FF2B5EF4-FFF2-40B4-BE49-F238E27FC236}">
                <a16:creationId xmlns:a16="http://schemas.microsoft.com/office/drawing/2014/main" id="{80BD212A-2BAB-0677-5CFB-1ED5B5030078}"/>
              </a:ext>
            </a:extLst>
          </p:cNvPr>
          <p:cNvSpPr>
            <a:spLocks noGrp="1"/>
          </p:cNvSpPr>
          <p:nvPr>
            <p:ph type="body" sz="quarter" idx="33" hasCustomPrompt="1"/>
          </p:nvPr>
        </p:nvSpPr>
        <p:spPr>
          <a:xfrm>
            <a:off x="5335912" y="2742380"/>
            <a:ext cx="1510431" cy="623674"/>
          </a:xfrm>
          <a:prstGeom prst="rect">
            <a:avLst/>
          </a:prstGeom>
        </p:spPr>
        <p:txBody>
          <a:bodyPr lIns="182880" tIns="182880" anchor="t"/>
          <a:lstStyle>
            <a:lvl1pPr marL="0" indent="0" algn="ctr">
              <a:buClr>
                <a:schemeClr val="bg1"/>
              </a:buClr>
              <a:buFontTx/>
              <a:buNone/>
              <a:defRPr lang="en-US" altLang="zh-TW" sz="1600" b="1" kern="1200" dirty="0">
                <a:solidFill>
                  <a:schemeClr val="bg2"/>
                </a:solidFill>
                <a:latin typeface="+mn-lt"/>
                <a:ea typeface="+mn-ea"/>
                <a:cs typeface="Open Sans Light"/>
              </a:defRPr>
            </a:lvl1pPr>
            <a:lvl2pPr marL="543505" indent="0" algn="l">
              <a:buClr>
                <a:schemeClr val="bg1"/>
              </a:buClr>
              <a:buFont typeface="Arial" panose="020B0604020202020204" pitchFamily="34" charset="0"/>
              <a:buNone/>
              <a:defRPr>
                <a:latin typeface="+mn-lt"/>
              </a:defRPr>
            </a:lvl2pPr>
            <a:lvl3pPr marL="1087009" indent="0" algn="l">
              <a:buClr>
                <a:schemeClr val="bg1"/>
              </a:buClr>
              <a:buFont typeface="Wingdings" pitchFamily="2" charset="2"/>
              <a:buNone/>
              <a:defRPr>
                <a:latin typeface="+mn-lt"/>
              </a:defRPr>
            </a:lvl3pPr>
            <a:lvl4pPr marL="1630517" indent="0" algn="l">
              <a:buClr>
                <a:schemeClr val="bg1"/>
              </a:buClr>
              <a:buFont typeface="Wingdings" pitchFamily="2" charset="2"/>
              <a:buNone/>
              <a:defRPr>
                <a:solidFill>
                  <a:schemeClr val="bg2"/>
                </a:solidFill>
                <a:latin typeface="+mn-lt"/>
              </a:defRPr>
            </a:lvl4pPr>
            <a:lvl5pPr algn="l">
              <a:defRPr>
                <a:latin typeface="+mn-lt"/>
              </a:defRPr>
            </a:lvl5pPr>
          </a:lstStyle>
          <a:p>
            <a:pPr marL="0" lvl="0" indent="0" algn="ctr" defTabSz="543505" rtl="0" eaLnBrk="1" latinLnBrk="0" hangingPunct="1">
              <a:lnSpc>
                <a:spcPct val="100000"/>
              </a:lnSpc>
              <a:spcBef>
                <a:spcPts val="0"/>
              </a:spcBef>
              <a:buFont typeface="Arial"/>
              <a:buNone/>
            </a:pPr>
            <a:r>
              <a:rPr lang="en-US" altLang="zh-TW" dirty="0"/>
              <a:t>Descriptor</a:t>
            </a:r>
          </a:p>
        </p:txBody>
      </p:sp>
      <p:sp>
        <p:nvSpPr>
          <p:cNvPr id="25" name="Text Placeholder 4">
            <a:extLst>
              <a:ext uri="{FF2B5EF4-FFF2-40B4-BE49-F238E27FC236}">
                <a16:creationId xmlns:a16="http://schemas.microsoft.com/office/drawing/2014/main" id="{ED8C98DF-0757-D40C-B683-60CA86C3CF5A}"/>
              </a:ext>
            </a:extLst>
          </p:cNvPr>
          <p:cNvSpPr>
            <a:spLocks noGrp="1"/>
          </p:cNvSpPr>
          <p:nvPr>
            <p:ph type="body" sz="quarter" idx="34" hasCustomPrompt="1"/>
          </p:nvPr>
        </p:nvSpPr>
        <p:spPr>
          <a:xfrm>
            <a:off x="9778442" y="2742380"/>
            <a:ext cx="1510431" cy="623674"/>
          </a:xfrm>
          <a:prstGeom prst="rect">
            <a:avLst/>
          </a:prstGeom>
        </p:spPr>
        <p:txBody>
          <a:bodyPr lIns="182880" tIns="182880" anchor="t"/>
          <a:lstStyle>
            <a:lvl1pPr marL="0" indent="0" algn="ctr">
              <a:buClr>
                <a:schemeClr val="bg1"/>
              </a:buClr>
              <a:buFontTx/>
              <a:buNone/>
              <a:defRPr lang="en-US" altLang="zh-TW" sz="1600" b="1" kern="1200" dirty="0">
                <a:solidFill>
                  <a:schemeClr val="bg2"/>
                </a:solidFill>
                <a:latin typeface="+mn-lt"/>
                <a:ea typeface="+mn-ea"/>
                <a:cs typeface="Open Sans Light"/>
              </a:defRPr>
            </a:lvl1pPr>
            <a:lvl2pPr marL="543505" indent="0" algn="l">
              <a:buClr>
                <a:schemeClr val="bg1"/>
              </a:buClr>
              <a:buFont typeface="Arial" panose="020B0604020202020204" pitchFamily="34" charset="0"/>
              <a:buNone/>
              <a:defRPr>
                <a:latin typeface="+mn-lt"/>
              </a:defRPr>
            </a:lvl2pPr>
            <a:lvl3pPr marL="1087009" indent="0" algn="l">
              <a:buClr>
                <a:schemeClr val="bg1"/>
              </a:buClr>
              <a:buFont typeface="Wingdings" pitchFamily="2" charset="2"/>
              <a:buNone/>
              <a:defRPr>
                <a:latin typeface="+mn-lt"/>
              </a:defRPr>
            </a:lvl3pPr>
            <a:lvl4pPr marL="1630517" indent="0" algn="l">
              <a:buClr>
                <a:schemeClr val="bg1"/>
              </a:buClr>
              <a:buFont typeface="Wingdings" pitchFamily="2" charset="2"/>
              <a:buNone/>
              <a:defRPr>
                <a:solidFill>
                  <a:schemeClr val="bg2"/>
                </a:solidFill>
                <a:latin typeface="+mn-lt"/>
              </a:defRPr>
            </a:lvl4pPr>
            <a:lvl5pPr algn="l">
              <a:defRPr>
                <a:latin typeface="+mn-lt"/>
              </a:defRPr>
            </a:lvl5pPr>
          </a:lstStyle>
          <a:p>
            <a:pPr marL="0" lvl="0" indent="0" algn="ctr" defTabSz="543505" rtl="0" eaLnBrk="1" latinLnBrk="0" hangingPunct="1">
              <a:lnSpc>
                <a:spcPct val="100000"/>
              </a:lnSpc>
              <a:spcBef>
                <a:spcPts val="0"/>
              </a:spcBef>
              <a:buFont typeface="Arial"/>
              <a:buNone/>
            </a:pPr>
            <a:r>
              <a:rPr lang="en-US" altLang="zh-TW" dirty="0"/>
              <a:t>Descriptor</a:t>
            </a:r>
          </a:p>
        </p:txBody>
      </p:sp>
      <p:sp>
        <p:nvSpPr>
          <p:cNvPr id="26" name="Text Placeholder 4">
            <a:extLst>
              <a:ext uri="{FF2B5EF4-FFF2-40B4-BE49-F238E27FC236}">
                <a16:creationId xmlns:a16="http://schemas.microsoft.com/office/drawing/2014/main" id="{C6FF92F9-4A5B-1487-8102-BB077911E55B}"/>
              </a:ext>
            </a:extLst>
          </p:cNvPr>
          <p:cNvSpPr>
            <a:spLocks noGrp="1"/>
          </p:cNvSpPr>
          <p:nvPr>
            <p:ph type="body" sz="quarter" idx="35" hasCustomPrompt="1"/>
          </p:nvPr>
        </p:nvSpPr>
        <p:spPr>
          <a:xfrm>
            <a:off x="6180166" y="5344720"/>
            <a:ext cx="1510431" cy="623674"/>
          </a:xfrm>
          <a:prstGeom prst="rect">
            <a:avLst/>
          </a:prstGeom>
        </p:spPr>
        <p:txBody>
          <a:bodyPr lIns="182880" tIns="182880" anchor="t"/>
          <a:lstStyle>
            <a:lvl1pPr marL="0" indent="0" algn="ctr">
              <a:buClr>
                <a:schemeClr val="bg1"/>
              </a:buClr>
              <a:buFontTx/>
              <a:buNone/>
              <a:defRPr lang="en-US" altLang="zh-TW" sz="1600" b="1" kern="1200" dirty="0">
                <a:solidFill>
                  <a:schemeClr val="bg2"/>
                </a:solidFill>
                <a:latin typeface="+mn-lt"/>
                <a:ea typeface="+mn-ea"/>
                <a:cs typeface="Open Sans Light"/>
              </a:defRPr>
            </a:lvl1pPr>
            <a:lvl2pPr marL="543505" indent="0" algn="l">
              <a:buClr>
                <a:schemeClr val="bg1"/>
              </a:buClr>
              <a:buFont typeface="Arial" panose="020B0604020202020204" pitchFamily="34" charset="0"/>
              <a:buNone/>
              <a:defRPr>
                <a:latin typeface="+mn-lt"/>
              </a:defRPr>
            </a:lvl2pPr>
            <a:lvl3pPr marL="1087009" indent="0" algn="l">
              <a:buClr>
                <a:schemeClr val="bg1"/>
              </a:buClr>
              <a:buFont typeface="Wingdings" pitchFamily="2" charset="2"/>
              <a:buNone/>
              <a:defRPr>
                <a:latin typeface="+mn-lt"/>
              </a:defRPr>
            </a:lvl3pPr>
            <a:lvl4pPr marL="1630517" indent="0" algn="l">
              <a:buClr>
                <a:schemeClr val="bg1"/>
              </a:buClr>
              <a:buFont typeface="Wingdings" pitchFamily="2" charset="2"/>
              <a:buNone/>
              <a:defRPr>
                <a:solidFill>
                  <a:schemeClr val="bg2"/>
                </a:solidFill>
                <a:latin typeface="+mn-lt"/>
              </a:defRPr>
            </a:lvl4pPr>
            <a:lvl5pPr algn="l">
              <a:defRPr>
                <a:latin typeface="+mn-lt"/>
              </a:defRPr>
            </a:lvl5pPr>
          </a:lstStyle>
          <a:p>
            <a:pPr marL="0" lvl="0" indent="0" algn="ctr" defTabSz="543505" rtl="0" eaLnBrk="1" latinLnBrk="0" hangingPunct="1">
              <a:lnSpc>
                <a:spcPct val="100000"/>
              </a:lnSpc>
              <a:spcBef>
                <a:spcPts val="0"/>
              </a:spcBef>
              <a:buFont typeface="Arial"/>
              <a:buNone/>
            </a:pPr>
            <a:r>
              <a:rPr lang="en-US" altLang="zh-TW" dirty="0"/>
              <a:t>Descriptor</a:t>
            </a:r>
          </a:p>
        </p:txBody>
      </p:sp>
      <p:sp>
        <p:nvSpPr>
          <p:cNvPr id="27" name="Text Placeholder 4">
            <a:extLst>
              <a:ext uri="{FF2B5EF4-FFF2-40B4-BE49-F238E27FC236}">
                <a16:creationId xmlns:a16="http://schemas.microsoft.com/office/drawing/2014/main" id="{BE06FA59-5A3E-E392-D474-E3C4FACE6E9F}"/>
              </a:ext>
            </a:extLst>
          </p:cNvPr>
          <p:cNvSpPr>
            <a:spLocks noGrp="1"/>
          </p:cNvSpPr>
          <p:nvPr>
            <p:ph type="body" sz="quarter" idx="36" hasCustomPrompt="1"/>
          </p:nvPr>
        </p:nvSpPr>
        <p:spPr>
          <a:xfrm>
            <a:off x="8940752" y="5344720"/>
            <a:ext cx="1510431" cy="623674"/>
          </a:xfrm>
          <a:prstGeom prst="rect">
            <a:avLst/>
          </a:prstGeom>
        </p:spPr>
        <p:txBody>
          <a:bodyPr lIns="182880" tIns="182880" anchor="t"/>
          <a:lstStyle>
            <a:lvl1pPr marL="0" indent="0" algn="ctr">
              <a:buClr>
                <a:schemeClr val="bg1"/>
              </a:buClr>
              <a:buFontTx/>
              <a:buNone/>
              <a:defRPr lang="en-US" altLang="zh-TW" sz="1600" b="1" kern="1200" dirty="0">
                <a:solidFill>
                  <a:schemeClr val="bg2"/>
                </a:solidFill>
                <a:latin typeface="+mn-lt"/>
                <a:ea typeface="+mn-ea"/>
                <a:cs typeface="Open Sans Light"/>
              </a:defRPr>
            </a:lvl1pPr>
            <a:lvl2pPr marL="543505" indent="0" algn="l">
              <a:buClr>
                <a:schemeClr val="bg1"/>
              </a:buClr>
              <a:buFont typeface="Arial" panose="020B0604020202020204" pitchFamily="34" charset="0"/>
              <a:buNone/>
              <a:defRPr>
                <a:latin typeface="+mn-lt"/>
              </a:defRPr>
            </a:lvl2pPr>
            <a:lvl3pPr marL="1087009" indent="0" algn="l">
              <a:buClr>
                <a:schemeClr val="bg1"/>
              </a:buClr>
              <a:buFont typeface="Wingdings" pitchFamily="2" charset="2"/>
              <a:buNone/>
              <a:defRPr>
                <a:latin typeface="+mn-lt"/>
              </a:defRPr>
            </a:lvl3pPr>
            <a:lvl4pPr marL="1630517" indent="0" algn="l">
              <a:buClr>
                <a:schemeClr val="bg1"/>
              </a:buClr>
              <a:buFont typeface="Wingdings" pitchFamily="2" charset="2"/>
              <a:buNone/>
              <a:defRPr>
                <a:solidFill>
                  <a:schemeClr val="bg2"/>
                </a:solidFill>
                <a:latin typeface="+mn-lt"/>
              </a:defRPr>
            </a:lvl4pPr>
            <a:lvl5pPr algn="l">
              <a:defRPr>
                <a:latin typeface="+mn-lt"/>
              </a:defRPr>
            </a:lvl5pPr>
          </a:lstStyle>
          <a:p>
            <a:pPr marL="0" lvl="0" indent="0" algn="ctr" defTabSz="543505" rtl="0" eaLnBrk="1" latinLnBrk="0" hangingPunct="1">
              <a:lnSpc>
                <a:spcPct val="100000"/>
              </a:lnSpc>
              <a:spcBef>
                <a:spcPts val="0"/>
              </a:spcBef>
              <a:buFont typeface="Arial"/>
              <a:buNone/>
            </a:pPr>
            <a:r>
              <a:rPr lang="en-US" altLang="zh-TW" dirty="0"/>
              <a:t>Descriptor</a:t>
            </a:r>
          </a:p>
        </p:txBody>
      </p:sp>
    </p:spTree>
    <p:extLst>
      <p:ext uri="{BB962C8B-B14F-4D97-AF65-F5344CB8AC3E}">
        <p14:creationId xmlns:p14="http://schemas.microsoft.com/office/powerpoint/2010/main" val="1768268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ap">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AC3A153-0B7E-F3CA-4B84-A5388DDE1DB7}"/>
              </a:ext>
            </a:extLst>
          </p:cNvPr>
          <p:cNvSpPr>
            <a:spLocks noGrp="1"/>
          </p:cNvSpPr>
          <p:nvPr>
            <p:ph type="title" hasCustomPrompt="1"/>
          </p:nvPr>
        </p:nvSpPr>
        <p:spPr>
          <a:xfrm>
            <a:off x="573024" y="371341"/>
            <a:ext cx="11045954" cy="693049"/>
          </a:xfrm>
          <a:prstGeom prst="rect">
            <a:avLst/>
          </a:prstGeom>
          <a:noFill/>
        </p:spPr>
        <p:txBody>
          <a:bodyPr lIns="0" tIns="0" rIns="0" bIns="0" anchor="ctr" anchorCtr="0">
            <a:normAutofit/>
          </a:bodyPr>
          <a:lstStyle>
            <a:lvl1pPr algn="l">
              <a:defRPr lang="en-US" sz="3600" b="1" kern="1200" dirty="0">
                <a:solidFill>
                  <a:schemeClr val="bg1"/>
                </a:solidFill>
                <a:latin typeface="+mj-lt"/>
                <a:ea typeface="+mj-ea"/>
                <a:cs typeface="Open Sans"/>
              </a:defRPr>
            </a:lvl1pPr>
          </a:lstStyle>
          <a:p>
            <a:pPr marL="0" lvl="0" algn="l" defTabSz="543505" rtl="0" eaLnBrk="1" latinLnBrk="0" hangingPunct="1">
              <a:lnSpc>
                <a:spcPct val="90000"/>
              </a:lnSpc>
              <a:spcBef>
                <a:spcPct val="0"/>
              </a:spcBef>
              <a:buNone/>
            </a:pPr>
            <a:r>
              <a:rPr lang="en-US" dirty="0"/>
              <a:t>Click to Add Infographic Title</a:t>
            </a:r>
          </a:p>
        </p:txBody>
      </p:sp>
      <p:pic>
        <p:nvPicPr>
          <p:cNvPr id="2" name="圖形 1">
            <a:extLst>
              <a:ext uri="{FF2B5EF4-FFF2-40B4-BE49-F238E27FC236}">
                <a16:creationId xmlns:a16="http://schemas.microsoft.com/office/drawing/2014/main" id="{354E8365-C76F-2F46-BC1A-0D2986BCAB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3022" y="1231949"/>
            <a:ext cx="11052065" cy="5359100"/>
          </a:xfrm>
          <a:prstGeom prst="rect">
            <a:avLst/>
          </a:prstGeom>
        </p:spPr>
      </p:pic>
      <p:sp>
        <p:nvSpPr>
          <p:cNvPr id="3" name="Text Placeholder 13">
            <a:extLst>
              <a:ext uri="{FF2B5EF4-FFF2-40B4-BE49-F238E27FC236}">
                <a16:creationId xmlns:a16="http://schemas.microsoft.com/office/drawing/2014/main" id="{2DF7D096-8075-9750-B86F-303B8FD6EF61}"/>
              </a:ext>
            </a:extLst>
          </p:cNvPr>
          <p:cNvSpPr>
            <a:spLocks noGrp="1"/>
          </p:cNvSpPr>
          <p:nvPr>
            <p:ph type="body" sz="quarter" idx="11" hasCustomPrompt="1"/>
          </p:nvPr>
        </p:nvSpPr>
        <p:spPr>
          <a:xfrm>
            <a:off x="9769198" y="3073112"/>
            <a:ext cx="1947882" cy="371835"/>
          </a:xfrm>
          <a:prstGeom prst="borderCallout2">
            <a:avLst>
              <a:gd name="adj1" fmla="val 49291"/>
              <a:gd name="adj2" fmla="val 392"/>
              <a:gd name="adj3" fmla="val 48818"/>
              <a:gd name="adj4" fmla="val -7983"/>
              <a:gd name="adj5" fmla="val 78553"/>
              <a:gd name="adj6" fmla="val -13543"/>
            </a:avLst>
          </a:prstGeom>
          <a:solidFill>
            <a:srgbClr val="0E2E82"/>
          </a:solidFill>
          <a:ln w="19050" cap="rnd">
            <a:solidFill>
              <a:srgbClr val="0E2E82"/>
            </a:solidFill>
            <a:tailEnd type="oval" w="sm" len="sm"/>
          </a:ln>
        </p:spPr>
        <p:txBody>
          <a:bodyPr anchor="ctr"/>
          <a:lstStyle>
            <a:lvl1pPr marL="0" indent="0" algn="ctr">
              <a:lnSpc>
                <a:spcPct val="100000"/>
              </a:lnSpc>
              <a:spcBef>
                <a:spcPts val="0"/>
              </a:spcBef>
              <a:buFontTx/>
              <a:buNone/>
              <a:defRPr sz="1200" b="1">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Map Callout</a:t>
            </a:r>
          </a:p>
        </p:txBody>
      </p:sp>
    </p:spTree>
    <p:extLst>
      <p:ext uri="{BB962C8B-B14F-4D97-AF65-F5344CB8AC3E}">
        <p14:creationId xmlns:p14="http://schemas.microsoft.com/office/powerpoint/2010/main" val="3551815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Map">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3485ADA-1756-9547-55F4-8D283461EC48}"/>
              </a:ext>
            </a:extLst>
          </p:cNvPr>
          <p:cNvSpPr>
            <a:spLocks noGrp="1"/>
          </p:cNvSpPr>
          <p:nvPr>
            <p:ph type="title" hasCustomPrompt="1"/>
          </p:nvPr>
        </p:nvSpPr>
        <p:spPr>
          <a:xfrm>
            <a:off x="573024" y="371341"/>
            <a:ext cx="11045954" cy="693049"/>
          </a:xfrm>
          <a:prstGeom prst="rect">
            <a:avLst/>
          </a:prstGeom>
          <a:noFill/>
        </p:spPr>
        <p:txBody>
          <a:bodyPr lIns="0" tIns="0" rIns="0" bIns="0" anchor="ctr" anchorCtr="0">
            <a:normAutofit/>
          </a:bodyPr>
          <a:lstStyle>
            <a:lvl1pPr algn="l">
              <a:defRPr lang="en-US" sz="3600" b="1" kern="1200" dirty="0">
                <a:solidFill>
                  <a:schemeClr val="bg1"/>
                </a:solidFill>
                <a:latin typeface="+mj-lt"/>
                <a:ea typeface="+mj-ea"/>
                <a:cs typeface="Open Sans"/>
              </a:defRPr>
            </a:lvl1pPr>
          </a:lstStyle>
          <a:p>
            <a:pPr marL="0" lvl="0" algn="l" defTabSz="543505" rtl="0" eaLnBrk="1" latinLnBrk="0" hangingPunct="1">
              <a:lnSpc>
                <a:spcPct val="90000"/>
              </a:lnSpc>
              <a:spcBef>
                <a:spcPct val="0"/>
              </a:spcBef>
              <a:buNone/>
            </a:pPr>
            <a:r>
              <a:rPr lang="en-US" dirty="0"/>
              <a:t>Click to Add Infographic Title</a:t>
            </a:r>
          </a:p>
        </p:txBody>
      </p:sp>
      <p:pic>
        <p:nvPicPr>
          <p:cNvPr id="7" name="圖形 6">
            <a:extLst>
              <a:ext uri="{FF2B5EF4-FFF2-40B4-BE49-F238E27FC236}">
                <a16:creationId xmlns:a16="http://schemas.microsoft.com/office/drawing/2014/main" id="{23A51190-53D7-39AD-BFC3-03EA9E9544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3024" y="1231949"/>
            <a:ext cx="11045954" cy="5359100"/>
          </a:xfrm>
          <a:prstGeom prst="rect">
            <a:avLst/>
          </a:prstGeom>
        </p:spPr>
      </p:pic>
      <p:sp>
        <p:nvSpPr>
          <p:cNvPr id="8" name="Text Placeholder 13">
            <a:extLst>
              <a:ext uri="{FF2B5EF4-FFF2-40B4-BE49-F238E27FC236}">
                <a16:creationId xmlns:a16="http://schemas.microsoft.com/office/drawing/2014/main" id="{29B18DF2-404E-26B1-10B4-C839AFCF2E6B}"/>
              </a:ext>
            </a:extLst>
          </p:cNvPr>
          <p:cNvSpPr>
            <a:spLocks noGrp="1"/>
          </p:cNvSpPr>
          <p:nvPr>
            <p:ph type="body" sz="quarter" idx="11" hasCustomPrompt="1"/>
          </p:nvPr>
        </p:nvSpPr>
        <p:spPr>
          <a:xfrm>
            <a:off x="9769198" y="3073112"/>
            <a:ext cx="1947882" cy="371835"/>
          </a:xfrm>
          <a:prstGeom prst="borderCallout2">
            <a:avLst>
              <a:gd name="adj1" fmla="val 49291"/>
              <a:gd name="adj2" fmla="val 392"/>
              <a:gd name="adj3" fmla="val 48818"/>
              <a:gd name="adj4" fmla="val -7983"/>
              <a:gd name="adj5" fmla="val 78553"/>
              <a:gd name="adj6" fmla="val -13543"/>
            </a:avLst>
          </a:prstGeom>
          <a:solidFill>
            <a:srgbClr val="0E2E82"/>
          </a:solidFill>
          <a:ln w="19050" cap="rnd">
            <a:solidFill>
              <a:srgbClr val="0E2E82"/>
            </a:solidFill>
            <a:tailEnd type="oval" w="sm" len="sm"/>
          </a:ln>
        </p:spPr>
        <p:txBody>
          <a:bodyPr anchor="ctr"/>
          <a:lstStyle>
            <a:lvl1pPr marL="0" indent="0" algn="ctr">
              <a:lnSpc>
                <a:spcPct val="100000"/>
              </a:lnSpc>
              <a:spcBef>
                <a:spcPts val="0"/>
              </a:spcBef>
              <a:buFontTx/>
              <a:buNone/>
              <a:defRPr sz="1200" b="1">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Map Callout</a:t>
            </a:r>
          </a:p>
        </p:txBody>
      </p:sp>
    </p:spTree>
    <p:extLst>
      <p:ext uri="{BB962C8B-B14F-4D97-AF65-F5344CB8AC3E}">
        <p14:creationId xmlns:p14="http://schemas.microsoft.com/office/powerpoint/2010/main" val="2978351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 Last Page">
    <p:spTree>
      <p:nvGrpSpPr>
        <p:cNvPr id="1" name=""/>
        <p:cNvGrpSpPr/>
        <p:nvPr/>
      </p:nvGrpSpPr>
      <p:grpSpPr>
        <a:xfrm>
          <a:off x="0" y="0"/>
          <a:ext cx="0" cy="0"/>
          <a:chOff x="0" y="0"/>
          <a:chExt cx="0" cy="0"/>
        </a:xfrm>
      </p:grpSpPr>
      <p:pic>
        <p:nvPicPr>
          <p:cNvPr id="6" name="圖片 5" descr="一張含有 文字, 黑與白, 字型, 設計 的圖片&#10;&#10;自動產生的描述">
            <a:extLst>
              <a:ext uri="{FF2B5EF4-FFF2-40B4-BE49-F238E27FC236}">
                <a16:creationId xmlns:a16="http://schemas.microsoft.com/office/drawing/2014/main" id="{7A1FFE4E-FA4A-3FDE-56BC-DF3899EBC4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66040556-FA9B-98C1-CA3D-8CF09A7F91A7}"/>
              </a:ext>
            </a:extLst>
          </p:cNvPr>
          <p:cNvSpPr>
            <a:spLocks noGrp="1"/>
          </p:cNvSpPr>
          <p:nvPr>
            <p:ph type="ctrTitle" hasCustomPrompt="1"/>
          </p:nvPr>
        </p:nvSpPr>
        <p:spPr>
          <a:xfrm>
            <a:off x="847232" y="2439592"/>
            <a:ext cx="7255368" cy="2957907"/>
          </a:xfrm>
          <a:prstGeom prst="rect">
            <a:avLst/>
          </a:prstGeom>
        </p:spPr>
        <p:txBody>
          <a:bodyPr anchor="ctr">
            <a:normAutofit/>
          </a:bodyPr>
          <a:lstStyle>
            <a:lvl1pPr algn="l">
              <a:defRPr sz="3600" b="1">
                <a:latin typeface="+mj-lt"/>
              </a:defRPr>
            </a:lvl1pPr>
          </a:lstStyle>
          <a:p>
            <a:r>
              <a:rPr lang="en-US" altLang="zh-TW" dirty="0"/>
              <a:t>Click to edit Master title style</a:t>
            </a:r>
            <a:endParaRPr lang="zh-TW" altLang="en-US" dirty="0"/>
          </a:p>
        </p:txBody>
      </p:sp>
      <p:sp>
        <p:nvSpPr>
          <p:cNvPr id="5" name="文字方塊 4">
            <a:extLst>
              <a:ext uri="{FF2B5EF4-FFF2-40B4-BE49-F238E27FC236}">
                <a16:creationId xmlns:a16="http://schemas.microsoft.com/office/drawing/2014/main" id="{2E3BD0F8-522A-2E2A-5CD7-150F720EEDBF}"/>
              </a:ext>
            </a:extLst>
          </p:cNvPr>
          <p:cNvSpPr txBox="1"/>
          <p:nvPr userDrawn="1"/>
        </p:nvSpPr>
        <p:spPr>
          <a:xfrm>
            <a:off x="742950" y="6104523"/>
            <a:ext cx="7359650" cy="338554"/>
          </a:xfrm>
          <a:prstGeom prst="rect">
            <a:avLst/>
          </a:prstGeom>
          <a:noFill/>
        </p:spPr>
        <p:txBody>
          <a:bodyPr wrap="square">
            <a:spAutoFit/>
          </a:bodyPr>
          <a:lstStyle/>
          <a:p>
            <a:r>
              <a:rPr lang="en-US" altLang="zh-TW" sz="800" dirty="0"/>
              <a:t>Copyright© 2025 QNAP Systems, Inc. All rights reserved. QNAP® and other names of QNAP Products are proprietary marks or registered trademarks of QNAP Systems, Inc. Other products and company names mentioned herein are trademarks of their respective holders.​​​​​​​</a:t>
            </a:r>
          </a:p>
        </p:txBody>
      </p:sp>
      <p:pic>
        <p:nvPicPr>
          <p:cNvPr id="3" name="圖片 2">
            <a:extLst>
              <a:ext uri="{FF2B5EF4-FFF2-40B4-BE49-F238E27FC236}">
                <a16:creationId xmlns:a16="http://schemas.microsoft.com/office/drawing/2014/main" id="{432D9081-4DEA-CE4E-48E4-84468434D448}"/>
              </a:ext>
            </a:extLst>
          </p:cNvPr>
          <p:cNvPicPr>
            <a:picLocks noChangeAspect="1"/>
          </p:cNvPicPr>
          <p:nvPr userDrawn="1"/>
        </p:nvPicPr>
        <p:blipFill>
          <a:blip r:embed="rId3"/>
          <a:stretch>
            <a:fillRect/>
          </a:stretch>
        </p:blipFill>
        <p:spPr>
          <a:xfrm>
            <a:off x="913907" y="597034"/>
            <a:ext cx="1511311" cy="324000"/>
          </a:xfrm>
          <a:prstGeom prst="rect">
            <a:avLst/>
          </a:prstGeom>
        </p:spPr>
      </p:pic>
    </p:spTree>
    <p:extLst>
      <p:ext uri="{BB962C8B-B14F-4D97-AF65-F5344CB8AC3E}">
        <p14:creationId xmlns:p14="http://schemas.microsoft.com/office/powerpoint/2010/main" val="2098929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fographic+Statistic+2 icon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FAB7266-0692-C5C1-B4D5-D66302F8C75D}"/>
              </a:ext>
            </a:extLst>
          </p:cNvPr>
          <p:cNvSpPr>
            <a:spLocks noGrp="1"/>
          </p:cNvSpPr>
          <p:nvPr>
            <p:ph type="title" hasCustomPrompt="1"/>
          </p:nvPr>
        </p:nvSpPr>
        <p:spPr>
          <a:xfrm>
            <a:off x="573024" y="371341"/>
            <a:ext cx="11045952" cy="693049"/>
          </a:xfrm>
          <a:prstGeom prst="rect">
            <a:avLst/>
          </a:prstGeom>
          <a:noFill/>
        </p:spPr>
        <p:txBody>
          <a:bodyPr lIns="0" tIns="0" rIns="0" bIns="0" anchor="ctr" anchorCtr="0">
            <a:normAutofit/>
          </a:bodyPr>
          <a:lstStyle>
            <a:lvl1pPr algn="l">
              <a:buFontTx/>
              <a:buNone/>
              <a:defRPr lang="en-US" sz="3600" b="1" kern="1200" dirty="0">
                <a:solidFill>
                  <a:schemeClr val="bg1"/>
                </a:solidFill>
                <a:latin typeface="+mj-lt"/>
                <a:ea typeface="+mj-ea"/>
                <a:cs typeface="Open Sans"/>
              </a:defRPr>
            </a:lvl1pPr>
          </a:lstStyle>
          <a:p>
            <a:pPr marL="0" lvl="0" algn="l" defTabSz="543505" rtl="0" eaLnBrk="1" latinLnBrk="0" hangingPunct="1">
              <a:lnSpc>
                <a:spcPct val="90000"/>
              </a:lnSpc>
              <a:spcBef>
                <a:spcPct val="0"/>
              </a:spcBef>
              <a:buNone/>
            </a:pPr>
            <a:r>
              <a:rPr lang="en-US" dirty="0"/>
              <a:t>Click to Add Infographic Title</a:t>
            </a:r>
          </a:p>
        </p:txBody>
      </p:sp>
      <p:sp>
        <p:nvSpPr>
          <p:cNvPr id="5" name="Picture Placeholder 2">
            <a:extLst>
              <a:ext uri="{FF2B5EF4-FFF2-40B4-BE49-F238E27FC236}">
                <a16:creationId xmlns:a16="http://schemas.microsoft.com/office/drawing/2014/main" id="{6C0E0CDB-6D2E-B399-DA96-6C43F5D81A27}"/>
              </a:ext>
            </a:extLst>
          </p:cNvPr>
          <p:cNvSpPr>
            <a:spLocks noGrp="1"/>
          </p:cNvSpPr>
          <p:nvPr>
            <p:ph type="pic" sz="quarter" idx="42" hasCustomPrompt="1"/>
          </p:nvPr>
        </p:nvSpPr>
        <p:spPr>
          <a:xfrm>
            <a:off x="7334879" y="4075806"/>
            <a:ext cx="820593" cy="820593"/>
          </a:xfrm>
          <a:prstGeom prst="rect">
            <a:avLst/>
          </a:prstGeom>
        </p:spPr>
        <p:txBody>
          <a:bodyPr/>
          <a:lstStyle>
            <a:lvl1pPr marL="0" indent="0" algn="ctr">
              <a:buFontTx/>
              <a:buNone/>
              <a:defRPr sz="1200">
                <a:solidFill>
                  <a:schemeClr val="bg1"/>
                </a:solidFill>
              </a:defRPr>
            </a:lvl1pPr>
          </a:lstStyle>
          <a:p>
            <a:r>
              <a:rPr lang="en-US"/>
              <a:t>Add icon</a:t>
            </a:r>
          </a:p>
        </p:txBody>
      </p:sp>
      <p:sp>
        <p:nvSpPr>
          <p:cNvPr id="6" name="Text Placeholder 2">
            <a:extLst>
              <a:ext uri="{FF2B5EF4-FFF2-40B4-BE49-F238E27FC236}">
                <a16:creationId xmlns:a16="http://schemas.microsoft.com/office/drawing/2014/main" id="{6884362C-17A9-99AE-D988-B4BD7A3F57F3}"/>
              </a:ext>
            </a:extLst>
          </p:cNvPr>
          <p:cNvSpPr>
            <a:spLocks noGrp="1"/>
          </p:cNvSpPr>
          <p:nvPr>
            <p:ph type="body" sz="quarter" idx="43" hasCustomPrompt="1"/>
          </p:nvPr>
        </p:nvSpPr>
        <p:spPr>
          <a:xfrm>
            <a:off x="8394066" y="4075806"/>
            <a:ext cx="3224910" cy="820593"/>
          </a:xfrm>
          <a:prstGeom prst="rect">
            <a:avLst/>
          </a:prstGeom>
        </p:spPr>
        <p:txBody>
          <a:bodyPr anchor="ctr"/>
          <a:lstStyle>
            <a:lvl1pPr marL="0" indent="0" algn="l">
              <a:lnSpc>
                <a:spcPct val="110000"/>
              </a:lnSpc>
              <a:spcBef>
                <a:spcPts val="0"/>
              </a:spcBef>
              <a:buFontTx/>
              <a:buNone/>
              <a:defRPr sz="1600" b="1">
                <a:solidFill>
                  <a:schemeClr val="bg1"/>
                </a:solidFill>
              </a:defRPr>
            </a:lvl1pPr>
          </a:lstStyle>
          <a:p>
            <a:pPr lvl="0"/>
            <a:r>
              <a:rPr lang="en-US" dirty="0"/>
              <a:t>Descriptor 1</a:t>
            </a:r>
          </a:p>
        </p:txBody>
      </p:sp>
      <p:sp>
        <p:nvSpPr>
          <p:cNvPr id="7" name="Chart Placeholder 27">
            <a:extLst>
              <a:ext uri="{FF2B5EF4-FFF2-40B4-BE49-F238E27FC236}">
                <a16:creationId xmlns:a16="http://schemas.microsoft.com/office/drawing/2014/main" id="{C1289EC5-EE81-BAA4-D6A6-8949A411FA3B}"/>
              </a:ext>
            </a:extLst>
          </p:cNvPr>
          <p:cNvSpPr>
            <a:spLocks noGrp="1"/>
          </p:cNvSpPr>
          <p:nvPr>
            <p:ph type="chart" sz="quarter" idx="47" hasCustomPrompt="1"/>
          </p:nvPr>
        </p:nvSpPr>
        <p:spPr>
          <a:xfrm>
            <a:off x="573024" y="1347658"/>
            <a:ext cx="6507398" cy="4769124"/>
          </a:xfrm>
          <a:prstGeom prst="rect">
            <a:avLst/>
          </a:prstGeom>
        </p:spPr>
        <p:txBody>
          <a:bodyPr/>
          <a:lstStyle>
            <a:lvl1pPr marL="0" indent="0">
              <a:buFontTx/>
              <a:buNone/>
              <a:defRPr sz="1600">
                <a:solidFill>
                  <a:schemeClr val="bg1"/>
                </a:solidFill>
              </a:defRPr>
            </a:lvl1pPr>
          </a:lstStyle>
          <a:p>
            <a:r>
              <a:rPr lang="en-US" dirty="0"/>
              <a:t>Click to add chart</a:t>
            </a:r>
          </a:p>
        </p:txBody>
      </p:sp>
      <p:sp>
        <p:nvSpPr>
          <p:cNvPr id="8" name="Text Placeholder 2">
            <a:extLst>
              <a:ext uri="{FF2B5EF4-FFF2-40B4-BE49-F238E27FC236}">
                <a16:creationId xmlns:a16="http://schemas.microsoft.com/office/drawing/2014/main" id="{0F9026BD-C0EF-9AE1-0D7E-A5E186D7097E}"/>
              </a:ext>
            </a:extLst>
          </p:cNvPr>
          <p:cNvSpPr>
            <a:spLocks noGrp="1"/>
          </p:cNvSpPr>
          <p:nvPr>
            <p:ph type="body" sz="quarter" idx="18" hasCustomPrompt="1"/>
          </p:nvPr>
        </p:nvSpPr>
        <p:spPr>
          <a:xfrm>
            <a:off x="7334879" y="1347658"/>
            <a:ext cx="4284097" cy="2444880"/>
          </a:xfrm>
          <a:prstGeom prst="rect">
            <a:avLst/>
          </a:prstGeom>
          <a:solidFill>
            <a:srgbClr val="F4F4F4"/>
          </a:solidFill>
          <a:ln w="19050">
            <a:noFill/>
          </a:ln>
        </p:spPr>
        <p:txBody>
          <a:bodyPr lIns="274320" tIns="0" rIns="274320" bIns="182880" anchor="t"/>
          <a:lstStyle>
            <a:lvl1pPr marL="0" indent="0" algn="ctr">
              <a:lnSpc>
                <a:spcPct val="130000"/>
              </a:lnSpc>
              <a:spcBef>
                <a:spcPts val="2112"/>
              </a:spcBef>
              <a:buFontTx/>
              <a:buNone/>
              <a:defRPr sz="8800" b="1">
                <a:solidFill>
                  <a:srgbClr val="3D66AD"/>
                </a:solidFill>
              </a:defRPr>
            </a:lvl1pPr>
          </a:lstStyle>
          <a:p>
            <a:pPr lvl="0"/>
            <a:r>
              <a:rPr lang="en-US" dirty="0"/>
              <a:t>xxx%</a:t>
            </a:r>
          </a:p>
        </p:txBody>
      </p:sp>
      <p:sp>
        <p:nvSpPr>
          <p:cNvPr id="9" name="Text Placeholder 2">
            <a:extLst>
              <a:ext uri="{FF2B5EF4-FFF2-40B4-BE49-F238E27FC236}">
                <a16:creationId xmlns:a16="http://schemas.microsoft.com/office/drawing/2014/main" id="{67994523-69FA-3958-6D68-54740237716D}"/>
              </a:ext>
            </a:extLst>
          </p:cNvPr>
          <p:cNvSpPr>
            <a:spLocks noGrp="1"/>
          </p:cNvSpPr>
          <p:nvPr>
            <p:ph type="body" sz="quarter" idx="48" hasCustomPrompt="1"/>
          </p:nvPr>
        </p:nvSpPr>
        <p:spPr>
          <a:xfrm>
            <a:off x="7334879" y="2935665"/>
            <a:ext cx="4284097" cy="856873"/>
          </a:xfrm>
          <a:prstGeom prst="rect">
            <a:avLst/>
          </a:prstGeom>
        </p:spPr>
        <p:txBody>
          <a:bodyPr/>
          <a:lstStyle>
            <a:lvl1pPr marL="0" indent="0" algn="ctr">
              <a:lnSpc>
                <a:spcPct val="112000"/>
              </a:lnSpc>
              <a:spcBef>
                <a:spcPts val="432"/>
              </a:spcBef>
              <a:buFontTx/>
              <a:buNone/>
              <a:defRPr sz="1800" b="1">
                <a:solidFill>
                  <a:schemeClr val="tx2">
                    <a:lumMod val="10000"/>
                  </a:schemeClr>
                </a:solidFill>
              </a:defRPr>
            </a:lvl1pPr>
          </a:lstStyle>
          <a:p>
            <a:pPr lvl="0"/>
            <a:r>
              <a:rPr lang="en-US" dirty="0"/>
              <a:t>Stat descriptor</a:t>
            </a:r>
          </a:p>
        </p:txBody>
      </p:sp>
      <p:sp>
        <p:nvSpPr>
          <p:cNvPr id="10" name="Picture Placeholder 2">
            <a:extLst>
              <a:ext uri="{FF2B5EF4-FFF2-40B4-BE49-F238E27FC236}">
                <a16:creationId xmlns:a16="http://schemas.microsoft.com/office/drawing/2014/main" id="{77A51660-8A42-310D-95F7-3A390DFEFBFA}"/>
              </a:ext>
            </a:extLst>
          </p:cNvPr>
          <p:cNvSpPr>
            <a:spLocks noGrp="1"/>
          </p:cNvSpPr>
          <p:nvPr>
            <p:ph type="pic" sz="quarter" idx="49" hasCustomPrompt="1"/>
          </p:nvPr>
        </p:nvSpPr>
        <p:spPr>
          <a:xfrm>
            <a:off x="7334879" y="5274513"/>
            <a:ext cx="820593" cy="820593"/>
          </a:xfrm>
          <a:prstGeom prst="rect">
            <a:avLst/>
          </a:prstGeom>
        </p:spPr>
        <p:txBody>
          <a:bodyPr/>
          <a:lstStyle>
            <a:lvl1pPr marL="0" indent="0" algn="ctr">
              <a:buFontTx/>
              <a:buNone/>
              <a:defRPr sz="1200">
                <a:solidFill>
                  <a:schemeClr val="bg1"/>
                </a:solidFill>
              </a:defRPr>
            </a:lvl1pPr>
          </a:lstStyle>
          <a:p>
            <a:r>
              <a:rPr lang="en-US"/>
              <a:t>Add icon</a:t>
            </a:r>
          </a:p>
        </p:txBody>
      </p:sp>
      <p:sp>
        <p:nvSpPr>
          <p:cNvPr id="11" name="Text Placeholder 2">
            <a:extLst>
              <a:ext uri="{FF2B5EF4-FFF2-40B4-BE49-F238E27FC236}">
                <a16:creationId xmlns:a16="http://schemas.microsoft.com/office/drawing/2014/main" id="{2FAAA950-407E-2500-6ECC-6E5AB6238630}"/>
              </a:ext>
            </a:extLst>
          </p:cNvPr>
          <p:cNvSpPr>
            <a:spLocks noGrp="1"/>
          </p:cNvSpPr>
          <p:nvPr>
            <p:ph type="body" sz="quarter" idx="50" hasCustomPrompt="1"/>
          </p:nvPr>
        </p:nvSpPr>
        <p:spPr>
          <a:xfrm>
            <a:off x="8394066" y="5274513"/>
            <a:ext cx="3224910" cy="820593"/>
          </a:xfrm>
          <a:prstGeom prst="rect">
            <a:avLst/>
          </a:prstGeom>
        </p:spPr>
        <p:txBody>
          <a:bodyPr anchor="ctr"/>
          <a:lstStyle>
            <a:lvl1pPr marL="0" indent="0" algn="l">
              <a:lnSpc>
                <a:spcPct val="110000"/>
              </a:lnSpc>
              <a:spcBef>
                <a:spcPts val="0"/>
              </a:spcBef>
              <a:buFontTx/>
              <a:buNone/>
              <a:defRPr sz="1600" b="1">
                <a:solidFill>
                  <a:schemeClr val="bg1"/>
                </a:solidFill>
              </a:defRPr>
            </a:lvl1pPr>
          </a:lstStyle>
          <a:p>
            <a:pPr lvl="0"/>
            <a:r>
              <a:rPr lang="en-US" dirty="0"/>
              <a:t>Descriptor 2</a:t>
            </a:r>
          </a:p>
        </p:txBody>
      </p:sp>
    </p:spTree>
    <p:extLst>
      <p:ext uri="{BB962C8B-B14F-4D97-AF65-F5344CB8AC3E}">
        <p14:creationId xmlns:p14="http://schemas.microsoft.com/office/powerpoint/2010/main" val="373958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graphic+Statistic+3 icon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D240A06-4621-620A-DE28-99BFEC14887C}"/>
              </a:ext>
            </a:extLst>
          </p:cNvPr>
          <p:cNvSpPr>
            <a:spLocks noGrp="1"/>
          </p:cNvSpPr>
          <p:nvPr>
            <p:ph type="title" hasCustomPrompt="1"/>
          </p:nvPr>
        </p:nvSpPr>
        <p:spPr>
          <a:xfrm>
            <a:off x="573024" y="371341"/>
            <a:ext cx="11045952" cy="693049"/>
          </a:xfrm>
          <a:prstGeom prst="rect">
            <a:avLst/>
          </a:prstGeom>
          <a:noFill/>
        </p:spPr>
        <p:txBody>
          <a:bodyPr lIns="0" tIns="0" rIns="0" bIns="0" anchor="ctr" anchorCtr="0">
            <a:normAutofit/>
          </a:bodyPr>
          <a:lstStyle>
            <a:lvl1pPr algn="l">
              <a:buFontTx/>
              <a:buNone/>
              <a:defRPr lang="en-US" sz="3600" b="1" kern="1200" dirty="0">
                <a:solidFill>
                  <a:schemeClr val="bg1"/>
                </a:solidFill>
                <a:latin typeface="+mj-lt"/>
                <a:ea typeface="+mj-ea"/>
                <a:cs typeface="Open Sans"/>
              </a:defRPr>
            </a:lvl1pPr>
          </a:lstStyle>
          <a:p>
            <a:pPr marL="0" lvl="0" algn="l" defTabSz="543505" rtl="0" eaLnBrk="1" latinLnBrk="0" hangingPunct="1">
              <a:lnSpc>
                <a:spcPct val="90000"/>
              </a:lnSpc>
              <a:spcBef>
                <a:spcPct val="0"/>
              </a:spcBef>
              <a:buNone/>
            </a:pPr>
            <a:r>
              <a:rPr lang="en-US" dirty="0"/>
              <a:t>Click to Add Infographic Title</a:t>
            </a:r>
          </a:p>
        </p:txBody>
      </p:sp>
      <p:sp>
        <p:nvSpPr>
          <p:cNvPr id="5" name="Text Placeholder 2">
            <a:extLst>
              <a:ext uri="{FF2B5EF4-FFF2-40B4-BE49-F238E27FC236}">
                <a16:creationId xmlns:a16="http://schemas.microsoft.com/office/drawing/2014/main" id="{804EB4AF-BDD3-BACC-33EB-9CF9DD7F2FB4}"/>
              </a:ext>
            </a:extLst>
          </p:cNvPr>
          <p:cNvSpPr>
            <a:spLocks noGrp="1"/>
          </p:cNvSpPr>
          <p:nvPr>
            <p:ph type="body" sz="quarter" idx="40" hasCustomPrompt="1"/>
          </p:nvPr>
        </p:nvSpPr>
        <p:spPr>
          <a:xfrm>
            <a:off x="4328024" y="4026609"/>
            <a:ext cx="3511287" cy="2079225"/>
          </a:xfrm>
          <a:prstGeom prst="rect">
            <a:avLst/>
          </a:prstGeom>
          <a:noFill/>
          <a:ln w="19050">
            <a:solidFill>
              <a:schemeClr val="accent3"/>
            </a:solidFill>
          </a:ln>
        </p:spPr>
        <p:txBody>
          <a:bodyPr tIns="1188720" bIns="182880"/>
          <a:lstStyle>
            <a:lvl1pPr marL="0" indent="0">
              <a:buFontTx/>
              <a:buNone/>
              <a:defRPr lang="en-US" sz="1400" b="1" dirty="0">
                <a:solidFill>
                  <a:schemeClr val="bg1"/>
                </a:solidFill>
              </a:defRPr>
            </a:lvl1pPr>
          </a:lstStyle>
          <a:p>
            <a:pPr lvl="0" algn="ctr"/>
            <a:r>
              <a:rPr lang="en-US" dirty="0"/>
              <a:t>Enter Text Here</a:t>
            </a:r>
          </a:p>
        </p:txBody>
      </p:sp>
      <p:sp>
        <p:nvSpPr>
          <p:cNvPr id="6" name="Picture Placeholder 2">
            <a:extLst>
              <a:ext uri="{FF2B5EF4-FFF2-40B4-BE49-F238E27FC236}">
                <a16:creationId xmlns:a16="http://schemas.microsoft.com/office/drawing/2014/main" id="{5D0E3AF9-5473-A7BE-BAA3-9C1C269B2803}"/>
              </a:ext>
            </a:extLst>
          </p:cNvPr>
          <p:cNvSpPr>
            <a:spLocks noGrp="1"/>
          </p:cNvSpPr>
          <p:nvPr>
            <p:ph type="pic" sz="quarter" idx="16" hasCustomPrompt="1"/>
          </p:nvPr>
        </p:nvSpPr>
        <p:spPr>
          <a:xfrm>
            <a:off x="4562182" y="4234681"/>
            <a:ext cx="820593" cy="820593"/>
          </a:xfrm>
          <a:prstGeom prst="rect">
            <a:avLst/>
          </a:prstGeom>
        </p:spPr>
        <p:txBody>
          <a:bodyPr/>
          <a:lstStyle>
            <a:lvl1pPr marL="0" indent="0" algn="ctr">
              <a:buFontTx/>
              <a:buNone/>
              <a:defRPr sz="1200">
                <a:solidFill>
                  <a:schemeClr val="bg1"/>
                </a:solidFill>
              </a:defRPr>
            </a:lvl1pPr>
          </a:lstStyle>
          <a:p>
            <a:r>
              <a:rPr lang="en-US"/>
              <a:t>Add icon</a:t>
            </a:r>
          </a:p>
        </p:txBody>
      </p:sp>
      <p:sp>
        <p:nvSpPr>
          <p:cNvPr id="7" name="Text Placeholder 2">
            <a:extLst>
              <a:ext uri="{FF2B5EF4-FFF2-40B4-BE49-F238E27FC236}">
                <a16:creationId xmlns:a16="http://schemas.microsoft.com/office/drawing/2014/main" id="{4BD2F2CA-07BD-DFE6-D17C-83A457308606}"/>
              </a:ext>
            </a:extLst>
          </p:cNvPr>
          <p:cNvSpPr>
            <a:spLocks noGrp="1"/>
          </p:cNvSpPr>
          <p:nvPr>
            <p:ph type="body" sz="quarter" idx="24" hasCustomPrompt="1"/>
          </p:nvPr>
        </p:nvSpPr>
        <p:spPr>
          <a:xfrm>
            <a:off x="5530461" y="4245629"/>
            <a:ext cx="2080315" cy="808285"/>
          </a:xfrm>
          <a:prstGeom prst="rect">
            <a:avLst/>
          </a:prstGeom>
        </p:spPr>
        <p:txBody>
          <a:bodyPr anchor="ctr"/>
          <a:lstStyle>
            <a:lvl1pPr algn="l">
              <a:buFontTx/>
              <a:buNone/>
              <a:defRPr lang="en-US" sz="1800" b="1" kern="1200" dirty="0">
                <a:solidFill>
                  <a:schemeClr val="accent3"/>
                </a:solidFill>
                <a:latin typeface="+mn-lt"/>
                <a:ea typeface="+mn-ea"/>
                <a:cs typeface="Open Sans Light"/>
              </a:defRPr>
            </a:lvl1pPr>
          </a:lstStyle>
          <a:p>
            <a:pPr marL="0" lvl="0" indent="0" algn="l" defTabSz="543505" rtl="0" eaLnBrk="1" latinLnBrk="0" hangingPunct="1">
              <a:lnSpc>
                <a:spcPct val="130000"/>
              </a:lnSpc>
              <a:spcBef>
                <a:spcPct val="20000"/>
              </a:spcBef>
              <a:buFont typeface="Arial"/>
              <a:buNone/>
            </a:pPr>
            <a:r>
              <a:rPr lang="en-US" dirty="0"/>
              <a:t>Descriptor 2</a:t>
            </a:r>
          </a:p>
        </p:txBody>
      </p:sp>
      <p:sp>
        <p:nvSpPr>
          <p:cNvPr id="8" name="Text Placeholder 2">
            <a:extLst>
              <a:ext uri="{FF2B5EF4-FFF2-40B4-BE49-F238E27FC236}">
                <a16:creationId xmlns:a16="http://schemas.microsoft.com/office/drawing/2014/main" id="{D3D920C4-BD46-BC13-6667-EE46F6D8B626}"/>
              </a:ext>
            </a:extLst>
          </p:cNvPr>
          <p:cNvSpPr>
            <a:spLocks noGrp="1"/>
          </p:cNvSpPr>
          <p:nvPr>
            <p:ph type="body" sz="quarter" idx="41" hasCustomPrompt="1"/>
          </p:nvPr>
        </p:nvSpPr>
        <p:spPr>
          <a:xfrm>
            <a:off x="573024" y="4026609"/>
            <a:ext cx="3511287" cy="2079225"/>
          </a:xfrm>
          <a:prstGeom prst="rect">
            <a:avLst/>
          </a:prstGeom>
          <a:noFill/>
          <a:ln w="19050">
            <a:solidFill>
              <a:srgbClr val="00FFFF"/>
            </a:solidFill>
          </a:ln>
        </p:spPr>
        <p:txBody>
          <a:bodyPr tIns="1188720" bIns="182880"/>
          <a:lstStyle>
            <a:lvl1pPr marL="0" indent="0">
              <a:buFontTx/>
              <a:buNone/>
              <a:defRPr lang="en-US" sz="1400" b="1" dirty="0">
                <a:solidFill>
                  <a:schemeClr val="bg1"/>
                </a:solidFill>
              </a:defRPr>
            </a:lvl1pPr>
          </a:lstStyle>
          <a:p>
            <a:pPr lvl="0" algn="ctr"/>
            <a:r>
              <a:rPr lang="en-US" dirty="0"/>
              <a:t>Enter Text Here</a:t>
            </a:r>
          </a:p>
        </p:txBody>
      </p:sp>
      <p:sp>
        <p:nvSpPr>
          <p:cNvPr id="9" name="Picture Placeholder 2">
            <a:extLst>
              <a:ext uri="{FF2B5EF4-FFF2-40B4-BE49-F238E27FC236}">
                <a16:creationId xmlns:a16="http://schemas.microsoft.com/office/drawing/2014/main" id="{DC315CF7-E1FB-28E4-8765-E2FA5930835F}"/>
              </a:ext>
            </a:extLst>
          </p:cNvPr>
          <p:cNvSpPr>
            <a:spLocks noGrp="1"/>
          </p:cNvSpPr>
          <p:nvPr>
            <p:ph type="pic" sz="quarter" idx="42" hasCustomPrompt="1"/>
          </p:nvPr>
        </p:nvSpPr>
        <p:spPr>
          <a:xfrm>
            <a:off x="806714" y="4245629"/>
            <a:ext cx="820593" cy="820593"/>
          </a:xfrm>
          <a:prstGeom prst="rect">
            <a:avLst/>
          </a:prstGeom>
        </p:spPr>
        <p:txBody>
          <a:bodyPr/>
          <a:lstStyle>
            <a:lvl1pPr marL="0" indent="0" algn="ctr">
              <a:buFontTx/>
              <a:buNone/>
              <a:defRPr sz="1200">
                <a:solidFill>
                  <a:schemeClr val="bg1"/>
                </a:solidFill>
              </a:defRPr>
            </a:lvl1pPr>
          </a:lstStyle>
          <a:p>
            <a:r>
              <a:rPr lang="en-US"/>
              <a:t>Add icon</a:t>
            </a:r>
          </a:p>
        </p:txBody>
      </p:sp>
      <p:sp>
        <p:nvSpPr>
          <p:cNvPr id="10" name="Text Placeholder 2">
            <a:extLst>
              <a:ext uri="{FF2B5EF4-FFF2-40B4-BE49-F238E27FC236}">
                <a16:creationId xmlns:a16="http://schemas.microsoft.com/office/drawing/2014/main" id="{E71E656B-71F2-8E2F-F6CD-5F6DE39E5A6E}"/>
              </a:ext>
            </a:extLst>
          </p:cNvPr>
          <p:cNvSpPr>
            <a:spLocks noGrp="1"/>
          </p:cNvSpPr>
          <p:nvPr>
            <p:ph type="body" sz="quarter" idx="43" hasCustomPrompt="1"/>
          </p:nvPr>
        </p:nvSpPr>
        <p:spPr>
          <a:xfrm>
            <a:off x="1774993" y="4245629"/>
            <a:ext cx="2080315" cy="808285"/>
          </a:xfrm>
          <a:prstGeom prst="rect">
            <a:avLst/>
          </a:prstGeom>
        </p:spPr>
        <p:txBody>
          <a:bodyPr anchor="ctr"/>
          <a:lstStyle>
            <a:lvl1pPr marL="0" indent="0" algn="l">
              <a:buFontTx/>
              <a:buNone/>
              <a:defRPr sz="1800" b="1">
                <a:solidFill>
                  <a:srgbClr val="00FFFF"/>
                </a:solidFill>
              </a:defRPr>
            </a:lvl1pPr>
          </a:lstStyle>
          <a:p>
            <a:pPr lvl="0"/>
            <a:r>
              <a:rPr lang="en-US" dirty="0"/>
              <a:t>Descriptor 1</a:t>
            </a:r>
          </a:p>
        </p:txBody>
      </p:sp>
      <p:sp>
        <p:nvSpPr>
          <p:cNvPr id="11" name="Text Placeholder 2">
            <a:extLst>
              <a:ext uri="{FF2B5EF4-FFF2-40B4-BE49-F238E27FC236}">
                <a16:creationId xmlns:a16="http://schemas.microsoft.com/office/drawing/2014/main" id="{9D62C84C-2023-0475-DD98-4585821D9199}"/>
              </a:ext>
            </a:extLst>
          </p:cNvPr>
          <p:cNvSpPr>
            <a:spLocks noGrp="1"/>
          </p:cNvSpPr>
          <p:nvPr>
            <p:ph type="body" sz="quarter" idx="44" hasCustomPrompt="1"/>
          </p:nvPr>
        </p:nvSpPr>
        <p:spPr>
          <a:xfrm>
            <a:off x="8095875" y="4026609"/>
            <a:ext cx="3511287" cy="2079225"/>
          </a:xfrm>
          <a:prstGeom prst="rect">
            <a:avLst/>
          </a:prstGeom>
          <a:noFill/>
          <a:ln w="19050">
            <a:solidFill>
              <a:srgbClr val="C00000"/>
            </a:solidFill>
          </a:ln>
        </p:spPr>
        <p:txBody>
          <a:bodyPr tIns="1188720" bIns="182880"/>
          <a:lstStyle>
            <a:lvl1pPr marL="0" indent="0" algn="ctr">
              <a:buFontTx/>
              <a:buNone/>
              <a:defRPr sz="1400" b="1">
                <a:solidFill>
                  <a:schemeClr val="bg1"/>
                </a:solidFill>
              </a:defRPr>
            </a:lvl1pPr>
          </a:lstStyle>
          <a:p>
            <a:pPr lvl="0"/>
            <a:r>
              <a:rPr lang="en-US" dirty="0"/>
              <a:t>Enter Text Here</a:t>
            </a:r>
          </a:p>
        </p:txBody>
      </p:sp>
      <p:sp>
        <p:nvSpPr>
          <p:cNvPr id="12" name="Picture Placeholder 2">
            <a:extLst>
              <a:ext uri="{FF2B5EF4-FFF2-40B4-BE49-F238E27FC236}">
                <a16:creationId xmlns:a16="http://schemas.microsoft.com/office/drawing/2014/main" id="{762852DB-6258-2550-EF92-AB2E52E877EB}"/>
              </a:ext>
            </a:extLst>
          </p:cNvPr>
          <p:cNvSpPr>
            <a:spLocks noGrp="1"/>
          </p:cNvSpPr>
          <p:nvPr>
            <p:ph type="pic" sz="quarter" idx="45" hasCustomPrompt="1"/>
          </p:nvPr>
        </p:nvSpPr>
        <p:spPr>
          <a:xfrm>
            <a:off x="8330058" y="4234681"/>
            <a:ext cx="820593" cy="820593"/>
          </a:xfrm>
          <a:prstGeom prst="rect">
            <a:avLst/>
          </a:prstGeom>
        </p:spPr>
        <p:txBody>
          <a:bodyPr/>
          <a:lstStyle>
            <a:lvl1pPr marL="0" indent="0" algn="ctr">
              <a:buFontTx/>
              <a:buNone/>
              <a:defRPr sz="1200">
                <a:solidFill>
                  <a:schemeClr val="bg1"/>
                </a:solidFill>
              </a:defRPr>
            </a:lvl1pPr>
          </a:lstStyle>
          <a:p>
            <a:r>
              <a:rPr lang="en-US"/>
              <a:t>Add icon</a:t>
            </a:r>
          </a:p>
        </p:txBody>
      </p:sp>
      <p:sp>
        <p:nvSpPr>
          <p:cNvPr id="13" name="Text Placeholder 2">
            <a:extLst>
              <a:ext uri="{FF2B5EF4-FFF2-40B4-BE49-F238E27FC236}">
                <a16:creationId xmlns:a16="http://schemas.microsoft.com/office/drawing/2014/main" id="{87ED0F43-AD3B-9547-CCAB-90E74C9ED7A9}"/>
              </a:ext>
            </a:extLst>
          </p:cNvPr>
          <p:cNvSpPr>
            <a:spLocks noGrp="1"/>
          </p:cNvSpPr>
          <p:nvPr>
            <p:ph type="body" sz="quarter" idx="46" hasCustomPrompt="1"/>
          </p:nvPr>
        </p:nvSpPr>
        <p:spPr>
          <a:xfrm>
            <a:off x="9298337" y="4245629"/>
            <a:ext cx="2080315" cy="808285"/>
          </a:xfrm>
          <a:prstGeom prst="rect">
            <a:avLst/>
          </a:prstGeom>
        </p:spPr>
        <p:txBody>
          <a:bodyPr anchor="ctr"/>
          <a:lstStyle>
            <a:lvl1pPr algn="l">
              <a:buFontTx/>
              <a:buNone/>
              <a:defRPr lang="en-US" sz="1800" b="1" kern="1200" dirty="0">
                <a:solidFill>
                  <a:schemeClr val="bg1"/>
                </a:solidFill>
                <a:latin typeface="+mn-lt"/>
                <a:ea typeface="+mn-ea"/>
                <a:cs typeface="Open Sans Light"/>
              </a:defRPr>
            </a:lvl1pPr>
          </a:lstStyle>
          <a:p>
            <a:pPr marL="0" lvl="0" indent="0" algn="l" defTabSz="543505" rtl="0" eaLnBrk="1" latinLnBrk="0" hangingPunct="1">
              <a:lnSpc>
                <a:spcPct val="130000"/>
              </a:lnSpc>
              <a:spcBef>
                <a:spcPct val="20000"/>
              </a:spcBef>
              <a:buFont typeface="Arial"/>
              <a:buNone/>
            </a:pPr>
            <a:r>
              <a:rPr lang="en-US" dirty="0"/>
              <a:t>Descriptor 3</a:t>
            </a:r>
          </a:p>
        </p:txBody>
      </p:sp>
      <p:sp>
        <p:nvSpPr>
          <p:cNvPr id="14" name="Chart Placeholder 27">
            <a:extLst>
              <a:ext uri="{FF2B5EF4-FFF2-40B4-BE49-F238E27FC236}">
                <a16:creationId xmlns:a16="http://schemas.microsoft.com/office/drawing/2014/main" id="{419D3BB7-4482-25E0-9CBC-1120DA0BE598}"/>
              </a:ext>
            </a:extLst>
          </p:cNvPr>
          <p:cNvSpPr>
            <a:spLocks noGrp="1"/>
          </p:cNvSpPr>
          <p:nvPr>
            <p:ph type="chart" sz="quarter" idx="47" hasCustomPrompt="1"/>
          </p:nvPr>
        </p:nvSpPr>
        <p:spPr>
          <a:xfrm>
            <a:off x="4401598" y="1347658"/>
            <a:ext cx="7217378" cy="2444880"/>
          </a:xfrm>
          <a:prstGeom prst="rect">
            <a:avLst/>
          </a:prstGeom>
        </p:spPr>
        <p:txBody>
          <a:bodyPr/>
          <a:lstStyle>
            <a:lvl1pPr marL="0" indent="0">
              <a:buFontTx/>
              <a:buNone/>
              <a:defRPr sz="1600">
                <a:solidFill>
                  <a:schemeClr val="bg1"/>
                </a:solidFill>
              </a:defRPr>
            </a:lvl1pPr>
          </a:lstStyle>
          <a:p>
            <a:r>
              <a:rPr lang="en-US" dirty="0"/>
              <a:t>Click to add chart</a:t>
            </a:r>
          </a:p>
        </p:txBody>
      </p:sp>
      <p:sp>
        <p:nvSpPr>
          <p:cNvPr id="15" name="Text Placeholder 2">
            <a:extLst>
              <a:ext uri="{FF2B5EF4-FFF2-40B4-BE49-F238E27FC236}">
                <a16:creationId xmlns:a16="http://schemas.microsoft.com/office/drawing/2014/main" id="{48585B14-D00E-8176-990A-4D1C1578FB57}"/>
              </a:ext>
            </a:extLst>
          </p:cNvPr>
          <p:cNvSpPr>
            <a:spLocks noGrp="1"/>
          </p:cNvSpPr>
          <p:nvPr>
            <p:ph type="body" sz="quarter" idx="18" hasCustomPrompt="1"/>
          </p:nvPr>
        </p:nvSpPr>
        <p:spPr>
          <a:xfrm>
            <a:off x="573024" y="1347658"/>
            <a:ext cx="3511287" cy="2444880"/>
          </a:xfrm>
          <a:prstGeom prst="rect">
            <a:avLst/>
          </a:prstGeom>
          <a:solidFill>
            <a:srgbClr val="F4F4F4"/>
          </a:solidFill>
          <a:ln w="19050">
            <a:noFill/>
          </a:ln>
        </p:spPr>
        <p:txBody>
          <a:bodyPr lIns="274320" tIns="0" rIns="274320" bIns="182880"/>
          <a:lstStyle>
            <a:lvl1pPr marL="0" indent="0" algn="ctr">
              <a:lnSpc>
                <a:spcPct val="130000"/>
              </a:lnSpc>
              <a:spcBef>
                <a:spcPts val="2112"/>
              </a:spcBef>
              <a:buFontTx/>
              <a:buNone/>
              <a:defRPr sz="8800" b="1">
                <a:solidFill>
                  <a:srgbClr val="3D66AD"/>
                </a:solidFill>
              </a:defRPr>
            </a:lvl1pPr>
          </a:lstStyle>
          <a:p>
            <a:pPr lvl="0"/>
            <a:r>
              <a:rPr lang="en-US" dirty="0"/>
              <a:t>xxx%</a:t>
            </a:r>
          </a:p>
        </p:txBody>
      </p:sp>
      <p:sp>
        <p:nvSpPr>
          <p:cNvPr id="16" name="Text Placeholder 2">
            <a:extLst>
              <a:ext uri="{FF2B5EF4-FFF2-40B4-BE49-F238E27FC236}">
                <a16:creationId xmlns:a16="http://schemas.microsoft.com/office/drawing/2014/main" id="{B2E25FBB-5AA8-434F-405C-209015AF1FC0}"/>
              </a:ext>
            </a:extLst>
          </p:cNvPr>
          <p:cNvSpPr>
            <a:spLocks noGrp="1"/>
          </p:cNvSpPr>
          <p:nvPr>
            <p:ph type="body" sz="quarter" idx="48" hasCustomPrompt="1"/>
          </p:nvPr>
        </p:nvSpPr>
        <p:spPr>
          <a:xfrm>
            <a:off x="573024" y="2935665"/>
            <a:ext cx="3511287" cy="856873"/>
          </a:xfrm>
          <a:prstGeom prst="rect">
            <a:avLst/>
          </a:prstGeom>
        </p:spPr>
        <p:txBody>
          <a:bodyPr/>
          <a:lstStyle>
            <a:lvl1pPr marL="0" indent="0" algn="ctr">
              <a:lnSpc>
                <a:spcPct val="130000"/>
              </a:lnSpc>
              <a:buFontTx/>
              <a:buNone/>
              <a:defRPr sz="1800" b="1">
                <a:solidFill>
                  <a:schemeClr val="tx2">
                    <a:lumMod val="10000"/>
                  </a:schemeClr>
                </a:solidFill>
              </a:defRPr>
            </a:lvl1pPr>
          </a:lstStyle>
          <a:p>
            <a:pPr lvl="0"/>
            <a:r>
              <a:rPr lang="en-US" dirty="0"/>
              <a:t>Fact descriptor</a:t>
            </a:r>
          </a:p>
        </p:txBody>
      </p:sp>
    </p:spTree>
    <p:extLst>
      <p:ext uri="{BB962C8B-B14F-4D97-AF65-F5344CB8AC3E}">
        <p14:creationId xmlns:p14="http://schemas.microsoft.com/office/powerpoint/2010/main" val="3836428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Workflow">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B9C2139F-3993-FA57-6FF1-74BDA987330C}"/>
              </a:ext>
            </a:extLst>
          </p:cNvPr>
          <p:cNvSpPr>
            <a:spLocks noGrp="1"/>
          </p:cNvSpPr>
          <p:nvPr>
            <p:ph type="title" hasCustomPrompt="1"/>
          </p:nvPr>
        </p:nvSpPr>
        <p:spPr>
          <a:xfrm>
            <a:off x="573024" y="371341"/>
            <a:ext cx="11045952" cy="693049"/>
          </a:xfrm>
          <a:prstGeom prst="rect">
            <a:avLst/>
          </a:prstGeom>
          <a:noFill/>
          <a:ln w="19050">
            <a:noFill/>
          </a:ln>
        </p:spPr>
        <p:txBody>
          <a:bodyPr lIns="182880" tIns="0" rIns="0" bIns="0" anchor="ctr" anchorCtr="0">
            <a:normAutofit/>
          </a:bodyPr>
          <a:lstStyle>
            <a:lvl1pPr algn="l">
              <a:buFontTx/>
              <a:buNone/>
              <a:defRPr lang="en-US" sz="3600" b="1" kern="1200" dirty="0">
                <a:solidFill>
                  <a:schemeClr val="bg1"/>
                </a:solidFill>
                <a:latin typeface="+mj-lt"/>
                <a:ea typeface="+mj-ea"/>
                <a:cs typeface="Open Sans"/>
              </a:defRPr>
            </a:lvl1pPr>
          </a:lstStyle>
          <a:p>
            <a:pPr marL="0" lvl="0" algn="l" defTabSz="543505" rtl="0" eaLnBrk="1" latinLnBrk="0" hangingPunct="1">
              <a:lnSpc>
                <a:spcPct val="90000"/>
              </a:lnSpc>
              <a:spcBef>
                <a:spcPct val="0"/>
              </a:spcBef>
              <a:buNone/>
            </a:pPr>
            <a:r>
              <a:rPr lang="en-US" dirty="0"/>
              <a:t>Click to Add Workflow Title</a:t>
            </a:r>
          </a:p>
        </p:txBody>
      </p:sp>
      <p:cxnSp>
        <p:nvCxnSpPr>
          <p:cNvPr id="2" name="Straight Connector 29">
            <a:extLst>
              <a:ext uri="{FF2B5EF4-FFF2-40B4-BE49-F238E27FC236}">
                <a16:creationId xmlns:a16="http://schemas.microsoft.com/office/drawing/2014/main" id="{09E3ABFC-FEE7-143B-CE34-BB7C398F3F67}"/>
              </a:ext>
            </a:extLst>
          </p:cNvPr>
          <p:cNvCxnSpPr>
            <a:cxnSpLocks/>
            <a:stCxn id="31" idx="2"/>
            <a:endCxn id="27" idx="0"/>
          </p:cNvCxnSpPr>
          <p:nvPr userDrawn="1"/>
        </p:nvCxnSpPr>
        <p:spPr>
          <a:xfrm>
            <a:off x="6119454" y="2865772"/>
            <a:ext cx="0" cy="1849805"/>
          </a:xfrm>
          <a:prstGeom prst="line">
            <a:avLst/>
          </a:prstGeom>
          <a:ln>
            <a:solidFill>
              <a:srgbClr val="0E2E82"/>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30">
            <a:extLst>
              <a:ext uri="{FF2B5EF4-FFF2-40B4-BE49-F238E27FC236}">
                <a16:creationId xmlns:a16="http://schemas.microsoft.com/office/drawing/2014/main" id="{691B805F-61A0-2707-0B5A-F7D94E880C6B}"/>
              </a:ext>
            </a:extLst>
          </p:cNvPr>
          <p:cNvCxnSpPr>
            <a:cxnSpLocks/>
            <a:stCxn id="32" idx="2"/>
            <a:endCxn id="30" idx="0"/>
          </p:cNvCxnSpPr>
          <p:nvPr userDrawn="1"/>
        </p:nvCxnSpPr>
        <p:spPr>
          <a:xfrm>
            <a:off x="9370653" y="2865772"/>
            <a:ext cx="1" cy="1849805"/>
          </a:xfrm>
          <a:prstGeom prst="line">
            <a:avLst/>
          </a:prstGeom>
          <a:ln>
            <a:solidFill>
              <a:srgbClr val="0E2E8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28">
            <a:extLst>
              <a:ext uri="{FF2B5EF4-FFF2-40B4-BE49-F238E27FC236}">
                <a16:creationId xmlns:a16="http://schemas.microsoft.com/office/drawing/2014/main" id="{980CBB34-1600-DFB7-47F3-38F5E38069E5}"/>
              </a:ext>
            </a:extLst>
          </p:cNvPr>
          <p:cNvCxnSpPr>
            <a:cxnSpLocks/>
            <a:stCxn id="24" idx="2"/>
            <a:endCxn id="23" idx="0"/>
          </p:cNvCxnSpPr>
          <p:nvPr userDrawn="1"/>
        </p:nvCxnSpPr>
        <p:spPr>
          <a:xfrm>
            <a:off x="2868254" y="2871249"/>
            <a:ext cx="0" cy="1844687"/>
          </a:xfrm>
          <a:prstGeom prst="line">
            <a:avLst/>
          </a:prstGeom>
          <a:ln>
            <a:solidFill>
              <a:srgbClr val="0E2E82"/>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
            <a:extLst>
              <a:ext uri="{FF2B5EF4-FFF2-40B4-BE49-F238E27FC236}">
                <a16:creationId xmlns:a16="http://schemas.microsoft.com/office/drawing/2014/main" id="{C3066702-AA06-9CFE-3898-5E4D54F9C964}"/>
              </a:ext>
            </a:extLst>
          </p:cNvPr>
          <p:cNvSpPr>
            <a:spLocks noGrp="1"/>
          </p:cNvSpPr>
          <p:nvPr>
            <p:ph type="body" sz="quarter" idx="23" hasCustomPrompt="1"/>
          </p:nvPr>
        </p:nvSpPr>
        <p:spPr>
          <a:xfrm>
            <a:off x="1377868" y="3273216"/>
            <a:ext cx="2980772" cy="527602"/>
          </a:xfrm>
          <a:prstGeom prst="rect">
            <a:avLst/>
          </a:prstGeom>
          <a:solidFill>
            <a:schemeClr val="accent6">
              <a:lumMod val="20000"/>
              <a:lumOff val="80000"/>
            </a:schemeClr>
          </a:solidFill>
          <a:ln w="19050">
            <a:noFill/>
          </a:ln>
        </p:spPr>
        <p:txBody>
          <a:bodyPr lIns="182880" rIns="182880" anchor="ctr"/>
          <a:lstStyle>
            <a:lvl1pPr marL="0" indent="0" algn="ctr">
              <a:lnSpc>
                <a:spcPct val="100000"/>
              </a:lnSpc>
              <a:spcBef>
                <a:spcPts val="300"/>
              </a:spcBef>
              <a:buFontTx/>
              <a:buNone/>
              <a:defRPr sz="1400">
                <a:solidFill>
                  <a:schemeClr val="bg1"/>
                </a:solidFill>
              </a:defRPr>
            </a:lvl1pPr>
          </a:lstStyle>
          <a:p>
            <a:pPr lvl="0"/>
            <a:r>
              <a:rPr lang="en-US"/>
              <a:t>Click to add step</a:t>
            </a:r>
          </a:p>
        </p:txBody>
      </p:sp>
      <p:sp>
        <p:nvSpPr>
          <p:cNvPr id="22" name="Text Placeholder 2">
            <a:extLst>
              <a:ext uri="{FF2B5EF4-FFF2-40B4-BE49-F238E27FC236}">
                <a16:creationId xmlns:a16="http://schemas.microsoft.com/office/drawing/2014/main" id="{5A8E868C-502E-EE9A-AA0B-A7FCE5CB2605}"/>
              </a:ext>
            </a:extLst>
          </p:cNvPr>
          <p:cNvSpPr>
            <a:spLocks noGrp="1"/>
          </p:cNvSpPr>
          <p:nvPr>
            <p:ph type="body" sz="quarter" idx="24" hasCustomPrompt="1"/>
          </p:nvPr>
        </p:nvSpPr>
        <p:spPr>
          <a:xfrm>
            <a:off x="1377868" y="3994576"/>
            <a:ext cx="2980772" cy="527602"/>
          </a:xfrm>
          <a:prstGeom prst="rect">
            <a:avLst/>
          </a:prstGeom>
          <a:solidFill>
            <a:schemeClr val="accent6">
              <a:lumMod val="20000"/>
              <a:lumOff val="80000"/>
            </a:schemeClr>
          </a:solidFill>
          <a:ln w="19050">
            <a:noFill/>
          </a:ln>
        </p:spPr>
        <p:txBody>
          <a:bodyPr lIns="182880" rIns="182880" anchor="ctr"/>
          <a:lstStyle>
            <a:lvl1pPr marL="0" indent="0" algn="ctr">
              <a:lnSpc>
                <a:spcPct val="100000"/>
              </a:lnSpc>
              <a:spcBef>
                <a:spcPts val="300"/>
              </a:spcBef>
              <a:buFontTx/>
              <a:buNone/>
              <a:defRPr sz="1400">
                <a:solidFill>
                  <a:schemeClr val="bg1"/>
                </a:solidFill>
              </a:defRPr>
            </a:lvl1pPr>
          </a:lstStyle>
          <a:p>
            <a:pPr lvl="0"/>
            <a:r>
              <a:rPr lang="en-US"/>
              <a:t>Click to add step</a:t>
            </a:r>
          </a:p>
        </p:txBody>
      </p:sp>
      <p:sp>
        <p:nvSpPr>
          <p:cNvPr id="23" name="Text Placeholder 2">
            <a:extLst>
              <a:ext uri="{FF2B5EF4-FFF2-40B4-BE49-F238E27FC236}">
                <a16:creationId xmlns:a16="http://schemas.microsoft.com/office/drawing/2014/main" id="{153BB9E4-CF35-2052-D6A5-1124047C68D8}"/>
              </a:ext>
            </a:extLst>
          </p:cNvPr>
          <p:cNvSpPr>
            <a:spLocks noGrp="1"/>
          </p:cNvSpPr>
          <p:nvPr>
            <p:ph type="body" sz="quarter" idx="25" hasCustomPrompt="1"/>
          </p:nvPr>
        </p:nvSpPr>
        <p:spPr>
          <a:xfrm>
            <a:off x="1377868" y="4715936"/>
            <a:ext cx="2980772" cy="527602"/>
          </a:xfrm>
          <a:prstGeom prst="rect">
            <a:avLst/>
          </a:prstGeom>
          <a:solidFill>
            <a:schemeClr val="accent6">
              <a:lumMod val="20000"/>
              <a:lumOff val="80000"/>
            </a:schemeClr>
          </a:solidFill>
          <a:ln w="19050">
            <a:noFill/>
          </a:ln>
        </p:spPr>
        <p:txBody>
          <a:bodyPr lIns="182880" rIns="182880" anchor="ctr"/>
          <a:lstStyle>
            <a:lvl1pPr marL="0" indent="0" algn="ctr">
              <a:lnSpc>
                <a:spcPct val="100000"/>
              </a:lnSpc>
              <a:spcBef>
                <a:spcPts val="300"/>
              </a:spcBef>
              <a:buFontTx/>
              <a:buNone/>
              <a:defRPr sz="1400">
                <a:solidFill>
                  <a:schemeClr val="bg1"/>
                </a:solidFill>
              </a:defRPr>
            </a:lvl1pPr>
          </a:lstStyle>
          <a:p>
            <a:pPr lvl="0"/>
            <a:r>
              <a:rPr lang="en-US"/>
              <a:t>Click to add step</a:t>
            </a:r>
          </a:p>
        </p:txBody>
      </p:sp>
      <p:sp>
        <p:nvSpPr>
          <p:cNvPr id="24" name="Text Placeholder 2">
            <a:extLst>
              <a:ext uri="{FF2B5EF4-FFF2-40B4-BE49-F238E27FC236}">
                <a16:creationId xmlns:a16="http://schemas.microsoft.com/office/drawing/2014/main" id="{D28974DC-50FC-4AAF-CE9A-A6B8D95D51A0}"/>
              </a:ext>
            </a:extLst>
          </p:cNvPr>
          <p:cNvSpPr>
            <a:spLocks noGrp="1"/>
          </p:cNvSpPr>
          <p:nvPr>
            <p:ph type="body" sz="quarter" idx="26" hasCustomPrompt="1"/>
          </p:nvPr>
        </p:nvSpPr>
        <p:spPr>
          <a:xfrm>
            <a:off x="1377868" y="2343647"/>
            <a:ext cx="2980772" cy="527602"/>
          </a:xfrm>
          <a:prstGeom prst="rect">
            <a:avLst/>
          </a:prstGeom>
          <a:solidFill>
            <a:srgbClr val="0E2E82"/>
          </a:solidFill>
          <a:ln>
            <a:noFill/>
          </a:ln>
        </p:spPr>
        <p:txBody>
          <a:bodyPr anchor="ctr"/>
          <a:lstStyle>
            <a:lvl1pPr marL="0" indent="0" algn="ctr">
              <a:lnSpc>
                <a:spcPct val="110000"/>
              </a:lnSpc>
              <a:spcBef>
                <a:spcPts val="300"/>
              </a:spcBef>
              <a:buFontTx/>
              <a:buNone/>
              <a:defRPr sz="1600" b="1">
                <a:solidFill>
                  <a:schemeClr val="bg2"/>
                </a:solidFill>
              </a:defRPr>
            </a:lvl1pPr>
          </a:lstStyle>
          <a:p>
            <a:pPr lvl="0"/>
            <a:r>
              <a:rPr lang="en-US" dirty="0"/>
              <a:t>Click to add category</a:t>
            </a:r>
          </a:p>
        </p:txBody>
      </p:sp>
      <p:sp>
        <p:nvSpPr>
          <p:cNvPr id="25" name="Text Placeholder 2">
            <a:extLst>
              <a:ext uri="{FF2B5EF4-FFF2-40B4-BE49-F238E27FC236}">
                <a16:creationId xmlns:a16="http://schemas.microsoft.com/office/drawing/2014/main" id="{5107D326-F8AF-23CF-1C61-7D99175A358B}"/>
              </a:ext>
            </a:extLst>
          </p:cNvPr>
          <p:cNvSpPr>
            <a:spLocks noGrp="1"/>
          </p:cNvSpPr>
          <p:nvPr>
            <p:ph type="body" sz="quarter" idx="27" hasCustomPrompt="1"/>
          </p:nvPr>
        </p:nvSpPr>
        <p:spPr>
          <a:xfrm>
            <a:off x="4629068" y="3272857"/>
            <a:ext cx="2980772" cy="527602"/>
          </a:xfrm>
          <a:prstGeom prst="rect">
            <a:avLst/>
          </a:prstGeom>
          <a:solidFill>
            <a:schemeClr val="accent6">
              <a:lumMod val="20000"/>
              <a:lumOff val="80000"/>
            </a:schemeClr>
          </a:solidFill>
          <a:ln w="19050">
            <a:noFill/>
          </a:ln>
        </p:spPr>
        <p:txBody>
          <a:bodyPr lIns="182880" rIns="182880" anchor="ctr"/>
          <a:lstStyle>
            <a:lvl1pPr marL="0" indent="0" algn="ctr">
              <a:lnSpc>
                <a:spcPct val="100000"/>
              </a:lnSpc>
              <a:spcBef>
                <a:spcPts val="300"/>
              </a:spcBef>
              <a:buFontTx/>
              <a:buNone/>
              <a:defRPr sz="1400">
                <a:solidFill>
                  <a:schemeClr val="bg1"/>
                </a:solidFill>
              </a:defRPr>
            </a:lvl1pPr>
          </a:lstStyle>
          <a:p>
            <a:pPr lvl="0"/>
            <a:r>
              <a:rPr lang="en-US"/>
              <a:t>Click to add step</a:t>
            </a:r>
          </a:p>
        </p:txBody>
      </p:sp>
      <p:sp>
        <p:nvSpPr>
          <p:cNvPr id="26" name="Text Placeholder 2">
            <a:extLst>
              <a:ext uri="{FF2B5EF4-FFF2-40B4-BE49-F238E27FC236}">
                <a16:creationId xmlns:a16="http://schemas.microsoft.com/office/drawing/2014/main" id="{62A94786-CF78-339C-9C4F-75D6F82F6340}"/>
              </a:ext>
            </a:extLst>
          </p:cNvPr>
          <p:cNvSpPr>
            <a:spLocks noGrp="1"/>
          </p:cNvSpPr>
          <p:nvPr>
            <p:ph type="body" sz="quarter" idx="28" hasCustomPrompt="1"/>
          </p:nvPr>
        </p:nvSpPr>
        <p:spPr>
          <a:xfrm>
            <a:off x="4629068" y="3994217"/>
            <a:ext cx="2980772" cy="527602"/>
          </a:xfrm>
          <a:prstGeom prst="rect">
            <a:avLst/>
          </a:prstGeom>
          <a:solidFill>
            <a:schemeClr val="accent6">
              <a:lumMod val="20000"/>
              <a:lumOff val="80000"/>
            </a:schemeClr>
          </a:solidFill>
          <a:ln w="19050">
            <a:noFill/>
          </a:ln>
        </p:spPr>
        <p:txBody>
          <a:bodyPr lIns="182880" rIns="182880" anchor="ctr"/>
          <a:lstStyle>
            <a:lvl1pPr marL="0" indent="0" algn="ctr">
              <a:lnSpc>
                <a:spcPct val="100000"/>
              </a:lnSpc>
              <a:spcBef>
                <a:spcPts val="300"/>
              </a:spcBef>
              <a:buFontTx/>
              <a:buNone/>
              <a:defRPr sz="1400">
                <a:solidFill>
                  <a:schemeClr val="bg1"/>
                </a:solidFill>
              </a:defRPr>
            </a:lvl1pPr>
          </a:lstStyle>
          <a:p>
            <a:pPr lvl="0"/>
            <a:r>
              <a:rPr lang="en-US"/>
              <a:t>Click to add step</a:t>
            </a:r>
          </a:p>
        </p:txBody>
      </p:sp>
      <p:sp>
        <p:nvSpPr>
          <p:cNvPr id="27" name="Text Placeholder 2">
            <a:extLst>
              <a:ext uri="{FF2B5EF4-FFF2-40B4-BE49-F238E27FC236}">
                <a16:creationId xmlns:a16="http://schemas.microsoft.com/office/drawing/2014/main" id="{02E29B25-0C95-2CA1-18B0-D45D2CAE3C10}"/>
              </a:ext>
            </a:extLst>
          </p:cNvPr>
          <p:cNvSpPr>
            <a:spLocks noGrp="1"/>
          </p:cNvSpPr>
          <p:nvPr>
            <p:ph type="body" sz="quarter" idx="29" hasCustomPrompt="1"/>
          </p:nvPr>
        </p:nvSpPr>
        <p:spPr>
          <a:xfrm>
            <a:off x="4629068" y="4715577"/>
            <a:ext cx="2980772" cy="527602"/>
          </a:xfrm>
          <a:prstGeom prst="rect">
            <a:avLst/>
          </a:prstGeom>
          <a:solidFill>
            <a:schemeClr val="accent6">
              <a:lumMod val="20000"/>
              <a:lumOff val="80000"/>
            </a:schemeClr>
          </a:solidFill>
          <a:ln w="19050">
            <a:noFill/>
          </a:ln>
        </p:spPr>
        <p:txBody>
          <a:bodyPr lIns="182880" rIns="182880" anchor="ctr"/>
          <a:lstStyle>
            <a:lvl1pPr marL="0" indent="0" algn="ctr">
              <a:lnSpc>
                <a:spcPct val="100000"/>
              </a:lnSpc>
              <a:spcBef>
                <a:spcPts val="300"/>
              </a:spcBef>
              <a:buFontTx/>
              <a:buNone/>
              <a:defRPr sz="1400">
                <a:solidFill>
                  <a:schemeClr val="bg1"/>
                </a:solidFill>
              </a:defRPr>
            </a:lvl1pPr>
          </a:lstStyle>
          <a:p>
            <a:pPr lvl="0"/>
            <a:r>
              <a:rPr lang="en-US"/>
              <a:t>Click to add step</a:t>
            </a:r>
          </a:p>
        </p:txBody>
      </p:sp>
      <p:sp>
        <p:nvSpPr>
          <p:cNvPr id="28" name="Text Placeholder 2">
            <a:extLst>
              <a:ext uri="{FF2B5EF4-FFF2-40B4-BE49-F238E27FC236}">
                <a16:creationId xmlns:a16="http://schemas.microsoft.com/office/drawing/2014/main" id="{F0C0367D-C6CA-611B-46E1-C9E6BB858671}"/>
              </a:ext>
            </a:extLst>
          </p:cNvPr>
          <p:cNvSpPr>
            <a:spLocks noGrp="1"/>
          </p:cNvSpPr>
          <p:nvPr>
            <p:ph type="body" sz="quarter" idx="31" hasCustomPrompt="1"/>
          </p:nvPr>
        </p:nvSpPr>
        <p:spPr>
          <a:xfrm>
            <a:off x="7880268" y="3272857"/>
            <a:ext cx="2980772" cy="527602"/>
          </a:xfrm>
          <a:prstGeom prst="rect">
            <a:avLst/>
          </a:prstGeom>
          <a:solidFill>
            <a:schemeClr val="accent6">
              <a:lumMod val="20000"/>
              <a:lumOff val="80000"/>
            </a:schemeClr>
          </a:solidFill>
          <a:ln w="19050">
            <a:noFill/>
          </a:ln>
        </p:spPr>
        <p:txBody>
          <a:bodyPr lIns="182880" rIns="182880" anchor="ctr"/>
          <a:lstStyle>
            <a:lvl1pPr marL="0" indent="0" algn="ctr">
              <a:lnSpc>
                <a:spcPct val="100000"/>
              </a:lnSpc>
              <a:spcBef>
                <a:spcPts val="300"/>
              </a:spcBef>
              <a:buFontTx/>
              <a:buNone/>
              <a:defRPr sz="1400">
                <a:solidFill>
                  <a:schemeClr val="bg1"/>
                </a:solidFill>
              </a:defRPr>
            </a:lvl1pPr>
          </a:lstStyle>
          <a:p>
            <a:pPr lvl="0"/>
            <a:r>
              <a:rPr lang="en-US"/>
              <a:t>Click to add step</a:t>
            </a:r>
          </a:p>
        </p:txBody>
      </p:sp>
      <p:sp>
        <p:nvSpPr>
          <p:cNvPr id="29" name="Text Placeholder 2">
            <a:extLst>
              <a:ext uri="{FF2B5EF4-FFF2-40B4-BE49-F238E27FC236}">
                <a16:creationId xmlns:a16="http://schemas.microsoft.com/office/drawing/2014/main" id="{7ABF5AB9-522D-4598-22B0-46B251C6C26C}"/>
              </a:ext>
            </a:extLst>
          </p:cNvPr>
          <p:cNvSpPr>
            <a:spLocks noGrp="1"/>
          </p:cNvSpPr>
          <p:nvPr>
            <p:ph type="body" sz="quarter" idx="32" hasCustomPrompt="1"/>
          </p:nvPr>
        </p:nvSpPr>
        <p:spPr>
          <a:xfrm>
            <a:off x="7880268" y="3994217"/>
            <a:ext cx="2980772" cy="527602"/>
          </a:xfrm>
          <a:prstGeom prst="rect">
            <a:avLst/>
          </a:prstGeom>
          <a:solidFill>
            <a:schemeClr val="accent6">
              <a:lumMod val="20000"/>
              <a:lumOff val="80000"/>
            </a:schemeClr>
          </a:solidFill>
          <a:ln w="19050">
            <a:noFill/>
          </a:ln>
        </p:spPr>
        <p:txBody>
          <a:bodyPr lIns="182880" rIns="182880" anchor="ctr"/>
          <a:lstStyle>
            <a:lvl1pPr marL="0" indent="0" algn="ctr">
              <a:lnSpc>
                <a:spcPct val="100000"/>
              </a:lnSpc>
              <a:spcBef>
                <a:spcPts val="300"/>
              </a:spcBef>
              <a:buFontTx/>
              <a:buNone/>
              <a:defRPr sz="1400">
                <a:solidFill>
                  <a:schemeClr val="bg1"/>
                </a:solidFill>
              </a:defRPr>
            </a:lvl1pPr>
          </a:lstStyle>
          <a:p>
            <a:pPr lvl="0"/>
            <a:r>
              <a:rPr lang="en-US"/>
              <a:t>Click to add step</a:t>
            </a:r>
          </a:p>
        </p:txBody>
      </p:sp>
      <p:sp>
        <p:nvSpPr>
          <p:cNvPr id="30" name="Text Placeholder 2">
            <a:extLst>
              <a:ext uri="{FF2B5EF4-FFF2-40B4-BE49-F238E27FC236}">
                <a16:creationId xmlns:a16="http://schemas.microsoft.com/office/drawing/2014/main" id="{531072F6-61AD-2F5D-C0D6-D85B478EA279}"/>
              </a:ext>
            </a:extLst>
          </p:cNvPr>
          <p:cNvSpPr>
            <a:spLocks noGrp="1"/>
          </p:cNvSpPr>
          <p:nvPr>
            <p:ph type="body" sz="quarter" idx="33" hasCustomPrompt="1"/>
          </p:nvPr>
        </p:nvSpPr>
        <p:spPr>
          <a:xfrm>
            <a:off x="7880268" y="4715577"/>
            <a:ext cx="2980772" cy="527602"/>
          </a:xfrm>
          <a:prstGeom prst="rect">
            <a:avLst/>
          </a:prstGeom>
          <a:solidFill>
            <a:schemeClr val="accent6">
              <a:lumMod val="20000"/>
              <a:lumOff val="80000"/>
            </a:schemeClr>
          </a:solidFill>
          <a:ln w="19050">
            <a:noFill/>
          </a:ln>
        </p:spPr>
        <p:txBody>
          <a:bodyPr lIns="182880" rIns="182880" anchor="ctr"/>
          <a:lstStyle>
            <a:lvl1pPr marL="0" indent="0" algn="ctr">
              <a:lnSpc>
                <a:spcPct val="100000"/>
              </a:lnSpc>
              <a:spcBef>
                <a:spcPts val="300"/>
              </a:spcBef>
              <a:buFontTx/>
              <a:buNone/>
              <a:defRPr sz="1400">
                <a:solidFill>
                  <a:schemeClr val="bg1"/>
                </a:solidFill>
              </a:defRPr>
            </a:lvl1pPr>
          </a:lstStyle>
          <a:p>
            <a:pPr lvl="0"/>
            <a:r>
              <a:rPr lang="en-US"/>
              <a:t>Click to add step</a:t>
            </a:r>
          </a:p>
        </p:txBody>
      </p:sp>
      <p:sp>
        <p:nvSpPr>
          <p:cNvPr id="31" name="Text Placeholder 2">
            <a:extLst>
              <a:ext uri="{FF2B5EF4-FFF2-40B4-BE49-F238E27FC236}">
                <a16:creationId xmlns:a16="http://schemas.microsoft.com/office/drawing/2014/main" id="{F37EA162-A21B-D64B-A917-DA1244E61916}"/>
              </a:ext>
            </a:extLst>
          </p:cNvPr>
          <p:cNvSpPr>
            <a:spLocks noGrp="1"/>
          </p:cNvSpPr>
          <p:nvPr>
            <p:ph type="body" sz="quarter" idx="35" hasCustomPrompt="1"/>
          </p:nvPr>
        </p:nvSpPr>
        <p:spPr>
          <a:xfrm>
            <a:off x="4629068" y="2338170"/>
            <a:ext cx="2980772" cy="527602"/>
          </a:xfrm>
          <a:prstGeom prst="rect">
            <a:avLst/>
          </a:prstGeom>
          <a:solidFill>
            <a:srgbClr val="0E2E82"/>
          </a:solidFill>
          <a:ln>
            <a:noFill/>
          </a:ln>
        </p:spPr>
        <p:txBody>
          <a:bodyPr anchor="ctr"/>
          <a:lstStyle>
            <a:lvl1pPr marL="0" indent="0" algn="ctr">
              <a:lnSpc>
                <a:spcPct val="110000"/>
              </a:lnSpc>
              <a:spcBef>
                <a:spcPts val="300"/>
              </a:spcBef>
              <a:buFontTx/>
              <a:buNone/>
              <a:defRPr sz="1600" b="1">
                <a:solidFill>
                  <a:schemeClr val="bg2"/>
                </a:solidFill>
              </a:defRPr>
            </a:lvl1pPr>
          </a:lstStyle>
          <a:p>
            <a:pPr lvl="0"/>
            <a:r>
              <a:rPr lang="en-US" dirty="0"/>
              <a:t>Click to add category</a:t>
            </a:r>
          </a:p>
        </p:txBody>
      </p:sp>
      <p:sp>
        <p:nvSpPr>
          <p:cNvPr id="32" name="Text Placeholder 2">
            <a:extLst>
              <a:ext uri="{FF2B5EF4-FFF2-40B4-BE49-F238E27FC236}">
                <a16:creationId xmlns:a16="http://schemas.microsoft.com/office/drawing/2014/main" id="{F1A26597-8EA5-7107-620A-67F726840D84}"/>
              </a:ext>
            </a:extLst>
          </p:cNvPr>
          <p:cNvSpPr>
            <a:spLocks noGrp="1"/>
          </p:cNvSpPr>
          <p:nvPr>
            <p:ph type="body" sz="quarter" idx="36" hasCustomPrompt="1"/>
          </p:nvPr>
        </p:nvSpPr>
        <p:spPr>
          <a:xfrm>
            <a:off x="7880267" y="2338170"/>
            <a:ext cx="2980772" cy="527602"/>
          </a:xfrm>
          <a:prstGeom prst="rect">
            <a:avLst/>
          </a:prstGeom>
          <a:solidFill>
            <a:srgbClr val="0E2E82"/>
          </a:solidFill>
          <a:ln>
            <a:noFill/>
          </a:ln>
        </p:spPr>
        <p:txBody>
          <a:bodyPr anchor="ctr"/>
          <a:lstStyle>
            <a:lvl1pPr marL="0" indent="0" algn="ctr">
              <a:lnSpc>
                <a:spcPct val="110000"/>
              </a:lnSpc>
              <a:spcBef>
                <a:spcPts val="300"/>
              </a:spcBef>
              <a:buFontTx/>
              <a:buNone/>
              <a:defRPr sz="1600" b="1">
                <a:solidFill>
                  <a:schemeClr val="bg2"/>
                </a:solidFill>
              </a:defRPr>
            </a:lvl1pPr>
          </a:lstStyle>
          <a:p>
            <a:pPr lvl="0"/>
            <a:r>
              <a:rPr lang="en-US" dirty="0"/>
              <a:t>Click to add category</a:t>
            </a:r>
          </a:p>
        </p:txBody>
      </p:sp>
    </p:spTree>
    <p:extLst>
      <p:ext uri="{BB962C8B-B14F-4D97-AF65-F5344CB8AC3E}">
        <p14:creationId xmlns:p14="http://schemas.microsoft.com/office/powerpoint/2010/main" val="449059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Workflow">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95DE18D7-23FD-308C-AD45-708C843F114B}"/>
              </a:ext>
            </a:extLst>
          </p:cNvPr>
          <p:cNvSpPr>
            <a:spLocks noGrp="1"/>
          </p:cNvSpPr>
          <p:nvPr>
            <p:ph type="title" hasCustomPrompt="1"/>
          </p:nvPr>
        </p:nvSpPr>
        <p:spPr>
          <a:xfrm>
            <a:off x="573024" y="371341"/>
            <a:ext cx="11045952" cy="693049"/>
          </a:xfrm>
          <a:prstGeom prst="rect">
            <a:avLst/>
          </a:prstGeom>
          <a:noFill/>
          <a:ln w="19050">
            <a:noFill/>
          </a:ln>
        </p:spPr>
        <p:txBody>
          <a:bodyPr lIns="182880" tIns="0" rIns="0" bIns="0" anchor="ctr" anchorCtr="0">
            <a:normAutofit/>
          </a:bodyPr>
          <a:lstStyle>
            <a:lvl1pPr algn="l">
              <a:buFontTx/>
              <a:buNone/>
              <a:defRPr lang="en-US" sz="3600" b="1" kern="1200" dirty="0">
                <a:solidFill>
                  <a:schemeClr val="bg1"/>
                </a:solidFill>
                <a:latin typeface="+mj-lt"/>
                <a:ea typeface="+mj-ea"/>
                <a:cs typeface="Open Sans"/>
              </a:defRPr>
            </a:lvl1pPr>
          </a:lstStyle>
          <a:p>
            <a:pPr marL="0" lvl="0" algn="l" defTabSz="543505" rtl="0" eaLnBrk="1" latinLnBrk="0" hangingPunct="1">
              <a:lnSpc>
                <a:spcPct val="90000"/>
              </a:lnSpc>
              <a:spcBef>
                <a:spcPct val="0"/>
              </a:spcBef>
              <a:buNone/>
            </a:pPr>
            <a:r>
              <a:rPr lang="en-US" dirty="0"/>
              <a:t>Click to Add Workflow Title</a:t>
            </a:r>
          </a:p>
        </p:txBody>
      </p:sp>
      <p:cxnSp>
        <p:nvCxnSpPr>
          <p:cNvPr id="2" name="Straight Connector 63">
            <a:extLst>
              <a:ext uri="{FF2B5EF4-FFF2-40B4-BE49-F238E27FC236}">
                <a16:creationId xmlns:a16="http://schemas.microsoft.com/office/drawing/2014/main" id="{122218A2-86C5-F9D7-287D-F89812F1C69B}"/>
              </a:ext>
            </a:extLst>
          </p:cNvPr>
          <p:cNvCxnSpPr>
            <a:cxnSpLocks/>
            <a:stCxn id="50" idx="1"/>
            <a:endCxn id="44" idx="3"/>
          </p:cNvCxnSpPr>
          <p:nvPr userDrawn="1"/>
        </p:nvCxnSpPr>
        <p:spPr>
          <a:xfrm flipH="1" flipV="1">
            <a:off x="8685171" y="2767490"/>
            <a:ext cx="1768360" cy="1"/>
          </a:xfrm>
          <a:prstGeom prst="line">
            <a:avLst/>
          </a:prstGeom>
          <a:ln>
            <a:solidFill>
              <a:srgbClr val="0E2E82"/>
            </a:solidFill>
          </a:ln>
          <a:effectLst/>
        </p:spPr>
        <p:style>
          <a:lnRef idx="2">
            <a:schemeClr val="accent1"/>
          </a:lnRef>
          <a:fillRef idx="0">
            <a:schemeClr val="accent1"/>
          </a:fillRef>
          <a:effectRef idx="1">
            <a:schemeClr val="accent1"/>
          </a:effectRef>
          <a:fontRef idx="minor">
            <a:schemeClr val="tx1"/>
          </a:fontRef>
        </p:style>
      </p:cxnSp>
      <p:cxnSp>
        <p:nvCxnSpPr>
          <p:cNvPr id="3" name="Elbow Connector 28">
            <a:extLst>
              <a:ext uri="{FF2B5EF4-FFF2-40B4-BE49-F238E27FC236}">
                <a16:creationId xmlns:a16="http://schemas.microsoft.com/office/drawing/2014/main" id="{028DB88F-1CCE-8A5F-6116-0E270ED11616}"/>
              </a:ext>
            </a:extLst>
          </p:cNvPr>
          <p:cNvCxnSpPr>
            <a:cxnSpLocks/>
            <a:stCxn id="45" idx="3"/>
            <a:endCxn id="48" idx="0"/>
          </p:cNvCxnSpPr>
          <p:nvPr userDrawn="1"/>
        </p:nvCxnSpPr>
        <p:spPr>
          <a:xfrm>
            <a:off x="8685171" y="3969081"/>
            <a:ext cx="1497317" cy="784537"/>
          </a:xfrm>
          <a:prstGeom prst="bentConnector2">
            <a:avLst/>
          </a:prstGeom>
          <a:ln>
            <a:solidFill>
              <a:srgbClr val="0E2E82"/>
            </a:solidFill>
          </a:ln>
          <a:effectLst/>
        </p:spPr>
        <p:style>
          <a:lnRef idx="2">
            <a:schemeClr val="accent1"/>
          </a:lnRef>
          <a:fillRef idx="0">
            <a:schemeClr val="accent1"/>
          </a:fillRef>
          <a:effectRef idx="1">
            <a:schemeClr val="accent1"/>
          </a:effectRef>
          <a:fontRef idx="minor">
            <a:schemeClr val="tx1"/>
          </a:fontRef>
        </p:style>
      </p:cxnSp>
      <p:cxnSp>
        <p:nvCxnSpPr>
          <p:cNvPr id="31" name="Elbow Connector 36">
            <a:extLst>
              <a:ext uri="{FF2B5EF4-FFF2-40B4-BE49-F238E27FC236}">
                <a16:creationId xmlns:a16="http://schemas.microsoft.com/office/drawing/2014/main" id="{2AF772BD-5C95-7DBB-8B56-C38790988640}"/>
              </a:ext>
            </a:extLst>
          </p:cNvPr>
          <p:cNvCxnSpPr>
            <a:cxnSpLocks/>
            <a:stCxn id="39" idx="3"/>
            <a:endCxn id="42" idx="0"/>
          </p:cNvCxnSpPr>
          <p:nvPr userDrawn="1"/>
        </p:nvCxnSpPr>
        <p:spPr>
          <a:xfrm>
            <a:off x="3275500" y="2767490"/>
            <a:ext cx="1491267" cy="794387"/>
          </a:xfrm>
          <a:prstGeom prst="bentConnector2">
            <a:avLst/>
          </a:prstGeom>
          <a:ln>
            <a:solidFill>
              <a:srgbClr val="0E2E82"/>
            </a:solidFill>
          </a:ln>
          <a:effectLst/>
        </p:spPr>
        <p:style>
          <a:lnRef idx="2">
            <a:schemeClr val="accent1"/>
          </a:lnRef>
          <a:fillRef idx="0">
            <a:schemeClr val="accent1"/>
          </a:fillRef>
          <a:effectRef idx="1">
            <a:schemeClr val="accent1"/>
          </a:effectRef>
          <a:fontRef idx="minor">
            <a:schemeClr val="tx1"/>
          </a:fontRef>
        </p:style>
      </p:cxnSp>
      <p:cxnSp>
        <p:nvCxnSpPr>
          <p:cNvPr id="32" name="Elbow Connector 38">
            <a:extLst>
              <a:ext uri="{FF2B5EF4-FFF2-40B4-BE49-F238E27FC236}">
                <a16:creationId xmlns:a16="http://schemas.microsoft.com/office/drawing/2014/main" id="{26418CC3-10BF-CA57-4E53-84A0054C11E7}"/>
              </a:ext>
            </a:extLst>
          </p:cNvPr>
          <p:cNvCxnSpPr>
            <a:cxnSpLocks/>
            <a:stCxn id="42" idx="3"/>
            <a:endCxn id="46" idx="1"/>
          </p:cNvCxnSpPr>
          <p:nvPr userDrawn="1"/>
        </p:nvCxnSpPr>
        <p:spPr>
          <a:xfrm>
            <a:off x="5971718" y="3969081"/>
            <a:ext cx="392933" cy="1197973"/>
          </a:xfrm>
          <a:prstGeom prst="bentConnector3">
            <a:avLst>
              <a:gd name="adj1" fmla="val 50000"/>
            </a:avLst>
          </a:prstGeom>
          <a:ln>
            <a:solidFill>
              <a:srgbClr val="0E2E82"/>
            </a:solidFill>
          </a:ln>
          <a:effectLst/>
        </p:spPr>
        <p:style>
          <a:lnRef idx="2">
            <a:schemeClr val="accent1"/>
          </a:lnRef>
          <a:fillRef idx="0">
            <a:schemeClr val="accent1"/>
          </a:fillRef>
          <a:effectRef idx="1">
            <a:schemeClr val="accent1"/>
          </a:effectRef>
          <a:fontRef idx="minor">
            <a:schemeClr val="tx1"/>
          </a:fontRef>
        </p:style>
      </p:cxnSp>
      <p:cxnSp>
        <p:nvCxnSpPr>
          <p:cNvPr id="33" name="Elbow Connector 46">
            <a:extLst>
              <a:ext uri="{FF2B5EF4-FFF2-40B4-BE49-F238E27FC236}">
                <a16:creationId xmlns:a16="http://schemas.microsoft.com/office/drawing/2014/main" id="{07AF0501-6B17-B50B-A001-40C4612FEE52}"/>
              </a:ext>
            </a:extLst>
          </p:cNvPr>
          <p:cNvCxnSpPr>
            <a:cxnSpLocks/>
            <a:stCxn id="41" idx="2"/>
            <a:endCxn id="47" idx="2"/>
          </p:cNvCxnSpPr>
          <p:nvPr userDrawn="1"/>
        </p:nvCxnSpPr>
        <p:spPr>
          <a:xfrm rot="5400000" flipH="1" flipV="1">
            <a:off x="5139185" y="2495853"/>
            <a:ext cx="7927" cy="6136420"/>
          </a:xfrm>
          <a:prstGeom prst="bentConnector3">
            <a:avLst>
              <a:gd name="adj1" fmla="val -3490955"/>
            </a:avLst>
          </a:prstGeom>
          <a:ln>
            <a:solidFill>
              <a:srgbClr val="0E2E8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48">
            <a:extLst>
              <a:ext uri="{FF2B5EF4-FFF2-40B4-BE49-F238E27FC236}">
                <a16:creationId xmlns:a16="http://schemas.microsoft.com/office/drawing/2014/main" id="{4BEC2081-940B-BBC4-A6C3-26DB8CCE2DA3}"/>
              </a:ext>
            </a:extLst>
          </p:cNvPr>
          <p:cNvCxnSpPr>
            <a:cxnSpLocks/>
            <a:stCxn id="39" idx="2"/>
            <a:endCxn id="41" idx="0"/>
          </p:cNvCxnSpPr>
          <p:nvPr userDrawn="1"/>
        </p:nvCxnSpPr>
        <p:spPr>
          <a:xfrm>
            <a:off x="2064502" y="3174694"/>
            <a:ext cx="10437" cy="1578924"/>
          </a:xfrm>
          <a:prstGeom prst="line">
            <a:avLst/>
          </a:prstGeom>
          <a:ln>
            <a:solidFill>
              <a:srgbClr val="0E2E82"/>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51">
            <a:extLst>
              <a:ext uri="{FF2B5EF4-FFF2-40B4-BE49-F238E27FC236}">
                <a16:creationId xmlns:a16="http://schemas.microsoft.com/office/drawing/2014/main" id="{781F08AD-6A46-8AFB-5035-77BF7FF8600F}"/>
              </a:ext>
            </a:extLst>
          </p:cNvPr>
          <p:cNvCxnSpPr>
            <a:cxnSpLocks/>
            <a:stCxn id="42" idx="2"/>
            <a:endCxn id="43" idx="0"/>
          </p:cNvCxnSpPr>
          <p:nvPr userDrawn="1"/>
        </p:nvCxnSpPr>
        <p:spPr>
          <a:xfrm flipH="1">
            <a:off x="4763211" y="4376285"/>
            <a:ext cx="3556" cy="377333"/>
          </a:xfrm>
          <a:prstGeom prst="line">
            <a:avLst/>
          </a:prstGeom>
          <a:ln>
            <a:solidFill>
              <a:srgbClr val="0E2E82"/>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63">
            <a:extLst>
              <a:ext uri="{FF2B5EF4-FFF2-40B4-BE49-F238E27FC236}">
                <a16:creationId xmlns:a16="http://schemas.microsoft.com/office/drawing/2014/main" id="{A28E9C92-AE2F-0605-C167-5EB36B6B0058}"/>
              </a:ext>
            </a:extLst>
          </p:cNvPr>
          <p:cNvCxnSpPr>
            <a:cxnSpLocks/>
            <a:stCxn id="45" idx="0"/>
            <a:endCxn id="44" idx="2"/>
          </p:cNvCxnSpPr>
          <p:nvPr userDrawn="1"/>
        </p:nvCxnSpPr>
        <p:spPr>
          <a:xfrm flipV="1">
            <a:off x="7524911" y="3174694"/>
            <a:ext cx="0" cy="387183"/>
          </a:xfrm>
          <a:prstGeom prst="line">
            <a:avLst/>
          </a:prstGeom>
          <a:ln>
            <a:solidFill>
              <a:srgbClr val="0E2E82"/>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67">
            <a:extLst>
              <a:ext uri="{FF2B5EF4-FFF2-40B4-BE49-F238E27FC236}">
                <a16:creationId xmlns:a16="http://schemas.microsoft.com/office/drawing/2014/main" id="{BC3EBD98-81EE-A428-A171-A977E2BFCEA8}"/>
              </a:ext>
            </a:extLst>
          </p:cNvPr>
          <p:cNvCxnSpPr>
            <a:cxnSpLocks/>
            <a:stCxn id="46" idx="0"/>
          </p:cNvCxnSpPr>
          <p:nvPr userDrawn="1"/>
        </p:nvCxnSpPr>
        <p:spPr>
          <a:xfrm flipV="1">
            <a:off x="6834628" y="4301920"/>
            <a:ext cx="0" cy="459625"/>
          </a:xfrm>
          <a:prstGeom prst="line">
            <a:avLst/>
          </a:prstGeom>
          <a:ln>
            <a:solidFill>
              <a:srgbClr val="0E2E82"/>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69">
            <a:extLst>
              <a:ext uri="{FF2B5EF4-FFF2-40B4-BE49-F238E27FC236}">
                <a16:creationId xmlns:a16="http://schemas.microsoft.com/office/drawing/2014/main" id="{17904BF0-7093-344F-BA00-8F13BB5CE071}"/>
              </a:ext>
            </a:extLst>
          </p:cNvPr>
          <p:cNvCxnSpPr>
            <a:cxnSpLocks/>
            <a:stCxn id="47" idx="0"/>
          </p:cNvCxnSpPr>
          <p:nvPr userDrawn="1"/>
        </p:nvCxnSpPr>
        <p:spPr>
          <a:xfrm flipV="1">
            <a:off x="8211359" y="4305036"/>
            <a:ext cx="0" cy="444046"/>
          </a:xfrm>
          <a:prstGeom prst="line">
            <a:avLst/>
          </a:prstGeom>
          <a:ln>
            <a:solidFill>
              <a:srgbClr val="0E2E82"/>
            </a:solidFill>
          </a:ln>
          <a:effectLst/>
        </p:spPr>
        <p:style>
          <a:lnRef idx="2">
            <a:schemeClr val="accent1"/>
          </a:lnRef>
          <a:fillRef idx="0">
            <a:schemeClr val="accent1"/>
          </a:fillRef>
          <a:effectRef idx="1">
            <a:schemeClr val="accent1"/>
          </a:effectRef>
          <a:fontRef idx="minor">
            <a:schemeClr val="tx1"/>
          </a:fontRef>
        </p:style>
      </p:cxnSp>
      <p:sp>
        <p:nvSpPr>
          <p:cNvPr id="39" name="Text Placeholder 2">
            <a:extLst>
              <a:ext uri="{FF2B5EF4-FFF2-40B4-BE49-F238E27FC236}">
                <a16:creationId xmlns:a16="http://schemas.microsoft.com/office/drawing/2014/main" id="{5B57304C-2617-5259-943A-7ACEFA0690A5}"/>
              </a:ext>
            </a:extLst>
          </p:cNvPr>
          <p:cNvSpPr>
            <a:spLocks noGrp="1"/>
          </p:cNvSpPr>
          <p:nvPr>
            <p:ph type="body" sz="quarter" idx="23" hasCustomPrompt="1"/>
          </p:nvPr>
        </p:nvSpPr>
        <p:spPr>
          <a:xfrm>
            <a:off x="853503" y="2360286"/>
            <a:ext cx="2421997" cy="814408"/>
          </a:xfrm>
          <a:prstGeom prst="rect">
            <a:avLst/>
          </a:prstGeom>
          <a:solidFill>
            <a:schemeClr val="accent6">
              <a:lumMod val="20000"/>
              <a:lumOff val="80000"/>
            </a:schemeClr>
          </a:solidFill>
          <a:ln w="19050">
            <a:noFill/>
          </a:ln>
        </p:spPr>
        <p:txBody>
          <a:bodyPr lIns="0" tIns="0" rIns="0" bIns="0" anchor="ctr"/>
          <a:lstStyle>
            <a:lvl1pPr marL="0" indent="0" algn="ctr">
              <a:lnSpc>
                <a:spcPct val="110000"/>
              </a:lnSpc>
              <a:spcBef>
                <a:spcPts val="300"/>
              </a:spcBef>
              <a:buFontTx/>
              <a:buNone/>
              <a:defRPr sz="1400">
                <a:solidFill>
                  <a:schemeClr val="bg1"/>
                </a:solidFill>
              </a:defRPr>
            </a:lvl1pPr>
          </a:lstStyle>
          <a:p>
            <a:pPr lvl="0"/>
            <a:r>
              <a:rPr lang="en-US" dirty="0"/>
              <a:t>Click to add step</a:t>
            </a:r>
          </a:p>
        </p:txBody>
      </p:sp>
      <p:sp>
        <p:nvSpPr>
          <p:cNvPr id="40" name="Text Placeholder 2">
            <a:extLst>
              <a:ext uri="{FF2B5EF4-FFF2-40B4-BE49-F238E27FC236}">
                <a16:creationId xmlns:a16="http://schemas.microsoft.com/office/drawing/2014/main" id="{74F7B060-625E-EBA0-5E20-C565AA692071}"/>
              </a:ext>
            </a:extLst>
          </p:cNvPr>
          <p:cNvSpPr>
            <a:spLocks noGrp="1"/>
          </p:cNvSpPr>
          <p:nvPr>
            <p:ph type="body" sz="quarter" idx="37" hasCustomPrompt="1"/>
          </p:nvPr>
        </p:nvSpPr>
        <p:spPr>
          <a:xfrm>
            <a:off x="853502" y="3561877"/>
            <a:ext cx="2421997" cy="814408"/>
          </a:xfrm>
          <a:prstGeom prst="rect">
            <a:avLst/>
          </a:prstGeom>
          <a:solidFill>
            <a:schemeClr val="accent6">
              <a:lumMod val="20000"/>
              <a:lumOff val="80000"/>
            </a:schemeClr>
          </a:solidFill>
          <a:ln w="19050">
            <a:noFill/>
          </a:ln>
        </p:spPr>
        <p:txBody>
          <a:bodyPr lIns="0" tIns="0" rIns="0" bIns="0" anchor="ctr"/>
          <a:lstStyle>
            <a:lvl1pPr marL="0" indent="0" algn="ctr">
              <a:lnSpc>
                <a:spcPct val="110000"/>
              </a:lnSpc>
              <a:spcBef>
                <a:spcPts val="300"/>
              </a:spcBef>
              <a:buFontTx/>
              <a:buNone/>
              <a:defRPr sz="1400">
                <a:solidFill>
                  <a:schemeClr val="bg1"/>
                </a:solidFill>
              </a:defRPr>
            </a:lvl1pPr>
          </a:lstStyle>
          <a:p>
            <a:pPr lvl="0"/>
            <a:r>
              <a:rPr lang="en-US"/>
              <a:t>Click to add step</a:t>
            </a:r>
          </a:p>
        </p:txBody>
      </p:sp>
      <p:sp>
        <p:nvSpPr>
          <p:cNvPr id="41" name="Text Placeholder 2">
            <a:extLst>
              <a:ext uri="{FF2B5EF4-FFF2-40B4-BE49-F238E27FC236}">
                <a16:creationId xmlns:a16="http://schemas.microsoft.com/office/drawing/2014/main" id="{BA93F395-2012-BD12-E328-4CD8C37E5CFB}"/>
              </a:ext>
            </a:extLst>
          </p:cNvPr>
          <p:cNvSpPr>
            <a:spLocks noGrp="1"/>
          </p:cNvSpPr>
          <p:nvPr>
            <p:ph type="body" sz="quarter" idx="38" hasCustomPrompt="1"/>
          </p:nvPr>
        </p:nvSpPr>
        <p:spPr>
          <a:xfrm>
            <a:off x="863940" y="4753618"/>
            <a:ext cx="2421997" cy="814408"/>
          </a:xfrm>
          <a:prstGeom prst="rect">
            <a:avLst/>
          </a:prstGeom>
          <a:solidFill>
            <a:schemeClr val="accent6">
              <a:lumMod val="20000"/>
              <a:lumOff val="80000"/>
            </a:schemeClr>
          </a:solidFill>
          <a:ln w="19050">
            <a:noFill/>
          </a:ln>
        </p:spPr>
        <p:txBody>
          <a:bodyPr lIns="0" tIns="0" rIns="0" bIns="0" anchor="ctr"/>
          <a:lstStyle>
            <a:lvl1pPr marL="0" indent="0" algn="ctr">
              <a:lnSpc>
                <a:spcPct val="110000"/>
              </a:lnSpc>
              <a:spcBef>
                <a:spcPts val="300"/>
              </a:spcBef>
              <a:buFontTx/>
              <a:buNone/>
              <a:defRPr sz="1400">
                <a:solidFill>
                  <a:schemeClr val="bg1"/>
                </a:solidFill>
              </a:defRPr>
            </a:lvl1pPr>
          </a:lstStyle>
          <a:p>
            <a:pPr lvl="0"/>
            <a:r>
              <a:rPr lang="en-US"/>
              <a:t>Click to add step</a:t>
            </a:r>
          </a:p>
        </p:txBody>
      </p:sp>
      <p:sp>
        <p:nvSpPr>
          <p:cNvPr id="42" name="Text Placeholder 2">
            <a:extLst>
              <a:ext uri="{FF2B5EF4-FFF2-40B4-BE49-F238E27FC236}">
                <a16:creationId xmlns:a16="http://schemas.microsoft.com/office/drawing/2014/main" id="{64CFA28A-558F-DC66-0D36-C06C81E46882}"/>
              </a:ext>
            </a:extLst>
          </p:cNvPr>
          <p:cNvSpPr>
            <a:spLocks noGrp="1"/>
          </p:cNvSpPr>
          <p:nvPr>
            <p:ph type="body" sz="quarter" idx="39" hasCustomPrompt="1"/>
          </p:nvPr>
        </p:nvSpPr>
        <p:spPr>
          <a:xfrm>
            <a:off x="3561816" y="3561877"/>
            <a:ext cx="2409902" cy="814408"/>
          </a:xfrm>
          <a:prstGeom prst="rect">
            <a:avLst/>
          </a:prstGeom>
          <a:solidFill>
            <a:schemeClr val="accent6">
              <a:lumMod val="20000"/>
              <a:lumOff val="80000"/>
            </a:schemeClr>
          </a:solidFill>
          <a:ln w="19050">
            <a:noFill/>
          </a:ln>
        </p:spPr>
        <p:txBody>
          <a:bodyPr lIns="0" tIns="0" rIns="0" bIns="0" anchor="ctr"/>
          <a:lstStyle>
            <a:lvl1pPr marL="0" indent="0" algn="ctr">
              <a:lnSpc>
                <a:spcPct val="110000"/>
              </a:lnSpc>
              <a:spcBef>
                <a:spcPts val="300"/>
              </a:spcBef>
              <a:buFontTx/>
              <a:buNone/>
              <a:defRPr sz="1400">
                <a:solidFill>
                  <a:schemeClr val="bg1"/>
                </a:solidFill>
              </a:defRPr>
            </a:lvl1pPr>
          </a:lstStyle>
          <a:p>
            <a:pPr lvl="0"/>
            <a:r>
              <a:rPr lang="en-US"/>
              <a:t>Click to add step</a:t>
            </a:r>
          </a:p>
        </p:txBody>
      </p:sp>
      <p:sp>
        <p:nvSpPr>
          <p:cNvPr id="43" name="Text Placeholder 2">
            <a:extLst>
              <a:ext uri="{FF2B5EF4-FFF2-40B4-BE49-F238E27FC236}">
                <a16:creationId xmlns:a16="http://schemas.microsoft.com/office/drawing/2014/main" id="{B3E02AE4-6CBE-A0B2-636B-7D42AB812FC5}"/>
              </a:ext>
            </a:extLst>
          </p:cNvPr>
          <p:cNvSpPr>
            <a:spLocks noGrp="1"/>
          </p:cNvSpPr>
          <p:nvPr>
            <p:ph type="body" sz="quarter" idx="40" hasCustomPrompt="1"/>
          </p:nvPr>
        </p:nvSpPr>
        <p:spPr>
          <a:xfrm>
            <a:off x="3549563" y="4753618"/>
            <a:ext cx="2427295" cy="814408"/>
          </a:xfrm>
          <a:prstGeom prst="rect">
            <a:avLst/>
          </a:prstGeom>
          <a:solidFill>
            <a:schemeClr val="accent6">
              <a:lumMod val="20000"/>
              <a:lumOff val="80000"/>
            </a:schemeClr>
          </a:solidFill>
          <a:ln w="19050">
            <a:noFill/>
          </a:ln>
        </p:spPr>
        <p:txBody>
          <a:bodyPr lIns="0" tIns="0" rIns="0" bIns="0" anchor="ctr"/>
          <a:lstStyle>
            <a:lvl1pPr marL="0" indent="0" algn="ctr">
              <a:lnSpc>
                <a:spcPct val="110000"/>
              </a:lnSpc>
              <a:spcBef>
                <a:spcPts val="300"/>
              </a:spcBef>
              <a:buFontTx/>
              <a:buNone/>
              <a:defRPr sz="1400">
                <a:solidFill>
                  <a:schemeClr val="bg1"/>
                </a:solidFill>
              </a:defRPr>
            </a:lvl1pPr>
          </a:lstStyle>
          <a:p>
            <a:pPr lvl="0"/>
            <a:r>
              <a:rPr lang="en-US"/>
              <a:t>Click to add step</a:t>
            </a:r>
          </a:p>
        </p:txBody>
      </p:sp>
      <p:sp>
        <p:nvSpPr>
          <p:cNvPr id="44" name="Text Placeholder 2">
            <a:extLst>
              <a:ext uri="{FF2B5EF4-FFF2-40B4-BE49-F238E27FC236}">
                <a16:creationId xmlns:a16="http://schemas.microsoft.com/office/drawing/2014/main" id="{369B14A2-33E8-AE5B-0A54-B2EB31AC2CD9}"/>
              </a:ext>
            </a:extLst>
          </p:cNvPr>
          <p:cNvSpPr>
            <a:spLocks noGrp="1"/>
          </p:cNvSpPr>
          <p:nvPr>
            <p:ph type="body" sz="quarter" idx="41" hasCustomPrompt="1"/>
          </p:nvPr>
        </p:nvSpPr>
        <p:spPr>
          <a:xfrm>
            <a:off x="6364650" y="2360286"/>
            <a:ext cx="2320521" cy="814408"/>
          </a:xfrm>
          <a:prstGeom prst="rect">
            <a:avLst/>
          </a:prstGeom>
          <a:solidFill>
            <a:schemeClr val="accent6">
              <a:lumMod val="20000"/>
              <a:lumOff val="80000"/>
            </a:schemeClr>
          </a:solidFill>
          <a:ln w="19050">
            <a:noFill/>
          </a:ln>
        </p:spPr>
        <p:txBody>
          <a:bodyPr lIns="0" tIns="0" rIns="0" bIns="0" anchor="ctr"/>
          <a:lstStyle>
            <a:lvl1pPr marL="0" indent="0" algn="ctr">
              <a:lnSpc>
                <a:spcPct val="110000"/>
              </a:lnSpc>
              <a:spcBef>
                <a:spcPts val="300"/>
              </a:spcBef>
              <a:buFontTx/>
              <a:buNone/>
              <a:defRPr sz="1400">
                <a:solidFill>
                  <a:schemeClr val="bg1"/>
                </a:solidFill>
              </a:defRPr>
            </a:lvl1pPr>
          </a:lstStyle>
          <a:p>
            <a:pPr lvl="0"/>
            <a:r>
              <a:rPr lang="en-US"/>
              <a:t>Click to add step</a:t>
            </a:r>
          </a:p>
        </p:txBody>
      </p:sp>
      <p:sp>
        <p:nvSpPr>
          <p:cNvPr id="45" name="Text Placeholder 2">
            <a:extLst>
              <a:ext uri="{FF2B5EF4-FFF2-40B4-BE49-F238E27FC236}">
                <a16:creationId xmlns:a16="http://schemas.microsoft.com/office/drawing/2014/main" id="{973F8ACD-9459-BEF5-B780-DC637AC02595}"/>
              </a:ext>
            </a:extLst>
          </p:cNvPr>
          <p:cNvSpPr>
            <a:spLocks noGrp="1"/>
          </p:cNvSpPr>
          <p:nvPr>
            <p:ph type="body" sz="quarter" idx="42" hasCustomPrompt="1"/>
          </p:nvPr>
        </p:nvSpPr>
        <p:spPr>
          <a:xfrm>
            <a:off x="6364650" y="3561877"/>
            <a:ext cx="2320521" cy="814408"/>
          </a:xfrm>
          <a:prstGeom prst="rect">
            <a:avLst/>
          </a:prstGeom>
          <a:solidFill>
            <a:schemeClr val="accent6">
              <a:lumMod val="20000"/>
              <a:lumOff val="80000"/>
            </a:schemeClr>
          </a:solidFill>
          <a:ln w="19050">
            <a:noFill/>
          </a:ln>
        </p:spPr>
        <p:txBody>
          <a:bodyPr lIns="0" tIns="0" rIns="0" bIns="0" anchor="ctr"/>
          <a:lstStyle>
            <a:lvl1pPr marL="0" indent="0" algn="ctr">
              <a:lnSpc>
                <a:spcPct val="110000"/>
              </a:lnSpc>
              <a:spcBef>
                <a:spcPts val="300"/>
              </a:spcBef>
              <a:buFontTx/>
              <a:buNone/>
              <a:defRPr sz="1400">
                <a:solidFill>
                  <a:schemeClr val="bg1"/>
                </a:solidFill>
              </a:defRPr>
            </a:lvl1pPr>
          </a:lstStyle>
          <a:p>
            <a:pPr lvl="0"/>
            <a:r>
              <a:rPr lang="en-US" dirty="0"/>
              <a:t>Click to add step</a:t>
            </a:r>
          </a:p>
        </p:txBody>
      </p:sp>
      <p:sp>
        <p:nvSpPr>
          <p:cNvPr id="46" name="Text Placeholder 2">
            <a:extLst>
              <a:ext uri="{FF2B5EF4-FFF2-40B4-BE49-F238E27FC236}">
                <a16:creationId xmlns:a16="http://schemas.microsoft.com/office/drawing/2014/main" id="{F400E7F2-7472-19CC-142C-157E0AF5321E}"/>
              </a:ext>
            </a:extLst>
          </p:cNvPr>
          <p:cNvSpPr>
            <a:spLocks noGrp="1"/>
          </p:cNvSpPr>
          <p:nvPr>
            <p:ph type="body" sz="quarter" idx="43" hasCustomPrompt="1"/>
          </p:nvPr>
        </p:nvSpPr>
        <p:spPr>
          <a:xfrm>
            <a:off x="6364651" y="4761545"/>
            <a:ext cx="939954" cy="811017"/>
          </a:xfrm>
          <a:prstGeom prst="rect">
            <a:avLst/>
          </a:prstGeom>
          <a:solidFill>
            <a:schemeClr val="accent6">
              <a:lumMod val="20000"/>
              <a:lumOff val="80000"/>
            </a:schemeClr>
          </a:solidFill>
          <a:ln w="19050">
            <a:noFill/>
          </a:ln>
        </p:spPr>
        <p:txBody>
          <a:bodyPr lIns="0" tIns="0" rIns="0" bIns="0" anchor="ctr"/>
          <a:lstStyle>
            <a:lvl1pPr marL="0" indent="0" algn="ctr">
              <a:lnSpc>
                <a:spcPct val="110000"/>
              </a:lnSpc>
              <a:spcBef>
                <a:spcPts val="300"/>
              </a:spcBef>
              <a:buFontTx/>
              <a:buNone/>
              <a:defRPr sz="1400">
                <a:solidFill>
                  <a:schemeClr val="bg1"/>
                </a:solidFill>
              </a:defRPr>
            </a:lvl1pPr>
          </a:lstStyle>
          <a:p>
            <a:pPr lvl="0"/>
            <a:r>
              <a:rPr lang="en-US" dirty="0"/>
              <a:t>Click to add step</a:t>
            </a:r>
          </a:p>
        </p:txBody>
      </p:sp>
      <p:sp>
        <p:nvSpPr>
          <p:cNvPr id="47" name="Text Placeholder 2">
            <a:extLst>
              <a:ext uri="{FF2B5EF4-FFF2-40B4-BE49-F238E27FC236}">
                <a16:creationId xmlns:a16="http://schemas.microsoft.com/office/drawing/2014/main" id="{40391F20-62CD-1CA6-F157-368E30045521}"/>
              </a:ext>
            </a:extLst>
          </p:cNvPr>
          <p:cNvSpPr>
            <a:spLocks noGrp="1"/>
          </p:cNvSpPr>
          <p:nvPr>
            <p:ph type="body" sz="quarter" idx="44" hasCustomPrompt="1"/>
          </p:nvPr>
        </p:nvSpPr>
        <p:spPr>
          <a:xfrm>
            <a:off x="7741382" y="4749082"/>
            <a:ext cx="939954" cy="811017"/>
          </a:xfrm>
          <a:prstGeom prst="rect">
            <a:avLst/>
          </a:prstGeom>
          <a:solidFill>
            <a:schemeClr val="accent6">
              <a:lumMod val="20000"/>
              <a:lumOff val="80000"/>
            </a:schemeClr>
          </a:solidFill>
          <a:ln w="19050">
            <a:noFill/>
          </a:ln>
        </p:spPr>
        <p:txBody>
          <a:bodyPr lIns="0" tIns="0" rIns="0" bIns="0" anchor="ctr"/>
          <a:lstStyle>
            <a:lvl1pPr marL="0" indent="0" algn="ctr">
              <a:lnSpc>
                <a:spcPct val="110000"/>
              </a:lnSpc>
              <a:spcBef>
                <a:spcPts val="300"/>
              </a:spcBef>
              <a:buFontTx/>
              <a:buNone/>
              <a:defRPr sz="1400">
                <a:solidFill>
                  <a:schemeClr val="bg1"/>
                </a:solidFill>
              </a:defRPr>
            </a:lvl1pPr>
          </a:lstStyle>
          <a:p>
            <a:pPr lvl="0"/>
            <a:r>
              <a:rPr lang="en-US" dirty="0"/>
              <a:t>Click to add step</a:t>
            </a:r>
          </a:p>
        </p:txBody>
      </p:sp>
      <p:sp>
        <p:nvSpPr>
          <p:cNvPr id="48" name="Text Placeholder 2">
            <a:extLst>
              <a:ext uri="{FF2B5EF4-FFF2-40B4-BE49-F238E27FC236}">
                <a16:creationId xmlns:a16="http://schemas.microsoft.com/office/drawing/2014/main" id="{CA556DD2-2733-6E9F-FEE9-A40CA55BCF57}"/>
              </a:ext>
            </a:extLst>
          </p:cNvPr>
          <p:cNvSpPr>
            <a:spLocks noGrp="1"/>
          </p:cNvSpPr>
          <p:nvPr>
            <p:ph type="body" sz="quarter" idx="45" hasCustomPrompt="1"/>
          </p:nvPr>
        </p:nvSpPr>
        <p:spPr>
          <a:xfrm>
            <a:off x="8971489" y="4753618"/>
            <a:ext cx="2421997" cy="814408"/>
          </a:xfrm>
          <a:prstGeom prst="rect">
            <a:avLst/>
          </a:prstGeom>
          <a:solidFill>
            <a:schemeClr val="accent6">
              <a:lumMod val="20000"/>
              <a:lumOff val="80000"/>
            </a:schemeClr>
          </a:solidFill>
          <a:ln w="19050">
            <a:noFill/>
          </a:ln>
        </p:spPr>
        <p:txBody>
          <a:bodyPr lIns="0" tIns="0" rIns="0" bIns="0" anchor="ctr"/>
          <a:lstStyle>
            <a:lvl1pPr marL="0" indent="0" algn="ctr">
              <a:lnSpc>
                <a:spcPct val="110000"/>
              </a:lnSpc>
              <a:spcBef>
                <a:spcPts val="300"/>
              </a:spcBef>
              <a:buFontTx/>
              <a:buNone/>
              <a:defRPr sz="1400">
                <a:solidFill>
                  <a:schemeClr val="bg1"/>
                </a:solidFill>
              </a:defRPr>
            </a:lvl1pPr>
          </a:lstStyle>
          <a:p>
            <a:pPr lvl="0"/>
            <a:r>
              <a:rPr lang="en-US"/>
              <a:t>Click to add step</a:t>
            </a:r>
          </a:p>
        </p:txBody>
      </p:sp>
      <p:sp>
        <p:nvSpPr>
          <p:cNvPr id="49" name="Text Placeholder 2">
            <a:extLst>
              <a:ext uri="{FF2B5EF4-FFF2-40B4-BE49-F238E27FC236}">
                <a16:creationId xmlns:a16="http://schemas.microsoft.com/office/drawing/2014/main" id="{3AA8EBF8-2412-6C22-6065-34FEAE2F50AE}"/>
              </a:ext>
            </a:extLst>
          </p:cNvPr>
          <p:cNvSpPr>
            <a:spLocks noGrp="1"/>
          </p:cNvSpPr>
          <p:nvPr>
            <p:ph type="body" sz="quarter" idx="46" hasCustomPrompt="1"/>
          </p:nvPr>
        </p:nvSpPr>
        <p:spPr>
          <a:xfrm>
            <a:off x="9164003" y="2360287"/>
            <a:ext cx="939955" cy="814408"/>
          </a:xfrm>
          <a:prstGeom prst="rect">
            <a:avLst/>
          </a:prstGeom>
          <a:solidFill>
            <a:schemeClr val="accent6">
              <a:lumMod val="20000"/>
              <a:lumOff val="80000"/>
            </a:schemeClr>
          </a:solidFill>
          <a:ln w="19050">
            <a:noFill/>
          </a:ln>
        </p:spPr>
        <p:txBody>
          <a:bodyPr lIns="0" tIns="0" rIns="0" bIns="0" anchor="ctr"/>
          <a:lstStyle>
            <a:lvl1pPr marL="0" indent="0" algn="ctr">
              <a:lnSpc>
                <a:spcPct val="110000"/>
              </a:lnSpc>
              <a:spcBef>
                <a:spcPts val="300"/>
              </a:spcBef>
              <a:buFontTx/>
              <a:buNone/>
              <a:defRPr sz="1400">
                <a:solidFill>
                  <a:schemeClr val="bg1"/>
                </a:solidFill>
              </a:defRPr>
            </a:lvl1pPr>
          </a:lstStyle>
          <a:p>
            <a:pPr lvl="0"/>
            <a:r>
              <a:rPr lang="en-US" dirty="0"/>
              <a:t>Click to add step</a:t>
            </a:r>
          </a:p>
        </p:txBody>
      </p:sp>
      <p:sp>
        <p:nvSpPr>
          <p:cNvPr id="50" name="Text Placeholder 2">
            <a:extLst>
              <a:ext uri="{FF2B5EF4-FFF2-40B4-BE49-F238E27FC236}">
                <a16:creationId xmlns:a16="http://schemas.microsoft.com/office/drawing/2014/main" id="{EDF71B26-E740-78B4-861F-3156379A2960}"/>
              </a:ext>
            </a:extLst>
          </p:cNvPr>
          <p:cNvSpPr>
            <a:spLocks noGrp="1"/>
          </p:cNvSpPr>
          <p:nvPr>
            <p:ph type="body" sz="quarter" idx="47" hasCustomPrompt="1"/>
          </p:nvPr>
        </p:nvSpPr>
        <p:spPr>
          <a:xfrm>
            <a:off x="10453531" y="2360287"/>
            <a:ext cx="939955" cy="814408"/>
          </a:xfrm>
          <a:prstGeom prst="rect">
            <a:avLst/>
          </a:prstGeom>
          <a:solidFill>
            <a:schemeClr val="accent6">
              <a:lumMod val="20000"/>
              <a:lumOff val="80000"/>
            </a:schemeClr>
          </a:solidFill>
          <a:ln w="19050">
            <a:noFill/>
          </a:ln>
        </p:spPr>
        <p:txBody>
          <a:bodyPr lIns="0" tIns="0" rIns="0" bIns="0" anchor="ctr"/>
          <a:lstStyle>
            <a:lvl1pPr marL="0" indent="0" algn="ctr">
              <a:lnSpc>
                <a:spcPct val="110000"/>
              </a:lnSpc>
              <a:spcBef>
                <a:spcPts val="300"/>
              </a:spcBef>
              <a:buFontTx/>
              <a:buNone/>
              <a:defRPr sz="1400">
                <a:solidFill>
                  <a:schemeClr val="bg1"/>
                </a:solidFill>
              </a:defRPr>
            </a:lvl1pPr>
          </a:lstStyle>
          <a:p>
            <a:pPr lvl="0"/>
            <a:r>
              <a:rPr lang="en-US" dirty="0"/>
              <a:t>Click to add step</a:t>
            </a:r>
          </a:p>
        </p:txBody>
      </p:sp>
      <p:sp>
        <p:nvSpPr>
          <p:cNvPr id="51" name="Text Placeholder 2">
            <a:extLst>
              <a:ext uri="{FF2B5EF4-FFF2-40B4-BE49-F238E27FC236}">
                <a16:creationId xmlns:a16="http://schemas.microsoft.com/office/drawing/2014/main" id="{2D92B17D-69B2-CC73-6ABB-B22BAED8A2FD}"/>
              </a:ext>
            </a:extLst>
          </p:cNvPr>
          <p:cNvSpPr>
            <a:spLocks noGrp="1"/>
          </p:cNvSpPr>
          <p:nvPr>
            <p:ph type="body" sz="quarter" idx="51" hasCustomPrompt="1"/>
          </p:nvPr>
        </p:nvSpPr>
        <p:spPr>
          <a:xfrm>
            <a:off x="853501" y="1476620"/>
            <a:ext cx="2421997" cy="525174"/>
          </a:xfrm>
          <a:prstGeom prst="rect">
            <a:avLst/>
          </a:prstGeom>
          <a:solidFill>
            <a:srgbClr val="0E2E82"/>
          </a:solidFill>
          <a:ln w="19050">
            <a:noFill/>
          </a:ln>
        </p:spPr>
        <p:txBody>
          <a:bodyPr lIns="0" tIns="0" rIns="0" bIns="0" anchor="ctr"/>
          <a:lstStyle>
            <a:lvl1pPr marL="0" indent="0" algn="ctr">
              <a:lnSpc>
                <a:spcPct val="110000"/>
              </a:lnSpc>
              <a:spcBef>
                <a:spcPts val="300"/>
              </a:spcBef>
              <a:buFontTx/>
              <a:buNone/>
              <a:defRPr sz="1600" b="1">
                <a:solidFill>
                  <a:schemeClr val="bg2"/>
                </a:solidFill>
              </a:defRPr>
            </a:lvl1pPr>
          </a:lstStyle>
          <a:p>
            <a:pPr lvl="0" algn="ctr">
              <a:lnSpc>
                <a:spcPct val="110000"/>
              </a:lnSpc>
              <a:spcBef>
                <a:spcPts val="300"/>
              </a:spcBef>
            </a:pPr>
            <a:r>
              <a:rPr lang="en-US" altLang="zh-TW" dirty="0"/>
              <a:t>Click to add category</a:t>
            </a:r>
          </a:p>
        </p:txBody>
      </p:sp>
      <p:sp>
        <p:nvSpPr>
          <p:cNvPr id="52" name="Text Placeholder 2">
            <a:extLst>
              <a:ext uri="{FF2B5EF4-FFF2-40B4-BE49-F238E27FC236}">
                <a16:creationId xmlns:a16="http://schemas.microsoft.com/office/drawing/2014/main" id="{81564665-9118-A425-8F82-C728A7C73E20}"/>
              </a:ext>
            </a:extLst>
          </p:cNvPr>
          <p:cNvSpPr>
            <a:spLocks noGrp="1"/>
          </p:cNvSpPr>
          <p:nvPr>
            <p:ph type="body" sz="quarter" idx="52" hasCustomPrompt="1"/>
          </p:nvPr>
        </p:nvSpPr>
        <p:spPr>
          <a:xfrm>
            <a:off x="3559497" y="1476620"/>
            <a:ext cx="2421997" cy="525174"/>
          </a:xfrm>
          <a:prstGeom prst="rect">
            <a:avLst/>
          </a:prstGeom>
          <a:solidFill>
            <a:srgbClr val="0E2E82"/>
          </a:solidFill>
          <a:ln w="19050">
            <a:noFill/>
          </a:ln>
        </p:spPr>
        <p:txBody>
          <a:bodyPr lIns="0" tIns="0" rIns="0" bIns="0" anchor="ctr"/>
          <a:lstStyle>
            <a:lvl1pPr marL="0" indent="0" algn="ctr">
              <a:lnSpc>
                <a:spcPct val="110000"/>
              </a:lnSpc>
              <a:spcBef>
                <a:spcPts val="300"/>
              </a:spcBef>
              <a:buFontTx/>
              <a:buNone/>
              <a:defRPr sz="1600" b="1">
                <a:solidFill>
                  <a:schemeClr val="bg2"/>
                </a:solidFill>
              </a:defRPr>
            </a:lvl1pPr>
          </a:lstStyle>
          <a:p>
            <a:pPr lvl="0" algn="ctr">
              <a:lnSpc>
                <a:spcPct val="110000"/>
              </a:lnSpc>
              <a:spcBef>
                <a:spcPts val="300"/>
              </a:spcBef>
            </a:pPr>
            <a:r>
              <a:rPr lang="en-US" altLang="zh-TW" dirty="0"/>
              <a:t>Click to add category</a:t>
            </a:r>
          </a:p>
        </p:txBody>
      </p:sp>
      <p:sp>
        <p:nvSpPr>
          <p:cNvPr id="53" name="Text Placeholder 2">
            <a:extLst>
              <a:ext uri="{FF2B5EF4-FFF2-40B4-BE49-F238E27FC236}">
                <a16:creationId xmlns:a16="http://schemas.microsoft.com/office/drawing/2014/main" id="{C990F044-2F0F-F4F5-AAD8-FEF30F357A7D}"/>
              </a:ext>
            </a:extLst>
          </p:cNvPr>
          <p:cNvSpPr>
            <a:spLocks noGrp="1"/>
          </p:cNvSpPr>
          <p:nvPr>
            <p:ph type="body" sz="quarter" idx="53" hasCustomPrompt="1"/>
          </p:nvPr>
        </p:nvSpPr>
        <p:spPr>
          <a:xfrm>
            <a:off x="6265493" y="1476620"/>
            <a:ext cx="2421997" cy="525174"/>
          </a:xfrm>
          <a:prstGeom prst="rect">
            <a:avLst/>
          </a:prstGeom>
          <a:solidFill>
            <a:srgbClr val="0E2E82"/>
          </a:solidFill>
          <a:ln w="19050">
            <a:noFill/>
          </a:ln>
        </p:spPr>
        <p:txBody>
          <a:bodyPr lIns="0" tIns="0" rIns="0" bIns="0" anchor="ctr"/>
          <a:lstStyle>
            <a:lvl1pPr marL="0" indent="0" algn="ctr">
              <a:lnSpc>
                <a:spcPct val="110000"/>
              </a:lnSpc>
              <a:spcBef>
                <a:spcPts val="300"/>
              </a:spcBef>
              <a:buFontTx/>
              <a:buNone/>
              <a:defRPr sz="1600" b="1">
                <a:solidFill>
                  <a:schemeClr val="bg2"/>
                </a:solidFill>
              </a:defRPr>
            </a:lvl1pPr>
          </a:lstStyle>
          <a:p>
            <a:pPr lvl="0" algn="ctr">
              <a:lnSpc>
                <a:spcPct val="110000"/>
              </a:lnSpc>
              <a:spcBef>
                <a:spcPts val="300"/>
              </a:spcBef>
            </a:pPr>
            <a:r>
              <a:rPr lang="en-US" altLang="zh-TW" dirty="0"/>
              <a:t>Click to add category</a:t>
            </a:r>
          </a:p>
        </p:txBody>
      </p:sp>
      <p:sp>
        <p:nvSpPr>
          <p:cNvPr id="54" name="Text Placeholder 2">
            <a:extLst>
              <a:ext uri="{FF2B5EF4-FFF2-40B4-BE49-F238E27FC236}">
                <a16:creationId xmlns:a16="http://schemas.microsoft.com/office/drawing/2014/main" id="{878E6705-999E-3C55-B4D0-4A34DA733BD2}"/>
              </a:ext>
            </a:extLst>
          </p:cNvPr>
          <p:cNvSpPr>
            <a:spLocks noGrp="1"/>
          </p:cNvSpPr>
          <p:nvPr>
            <p:ph type="body" sz="quarter" idx="54" hasCustomPrompt="1"/>
          </p:nvPr>
        </p:nvSpPr>
        <p:spPr>
          <a:xfrm>
            <a:off x="8971489" y="1476620"/>
            <a:ext cx="2421997" cy="525174"/>
          </a:xfrm>
          <a:prstGeom prst="rect">
            <a:avLst/>
          </a:prstGeom>
          <a:solidFill>
            <a:srgbClr val="0E2E82"/>
          </a:solidFill>
          <a:ln w="19050">
            <a:noFill/>
          </a:ln>
        </p:spPr>
        <p:txBody>
          <a:bodyPr lIns="0" tIns="0" rIns="0" bIns="0" anchor="ctr"/>
          <a:lstStyle>
            <a:lvl1pPr marL="0" indent="0" algn="ctr">
              <a:lnSpc>
                <a:spcPct val="110000"/>
              </a:lnSpc>
              <a:spcBef>
                <a:spcPts val="300"/>
              </a:spcBef>
              <a:buFontTx/>
              <a:buNone/>
              <a:defRPr sz="1600" b="1">
                <a:solidFill>
                  <a:schemeClr val="bg2"/>
                </a:solidFill>
              </a:defRPr>
            </a:lvl1pPr>
          </a:lstStyle>
          <a:p>
            <a:pPr lvl="0" algn="ctr">
              <a:lnSpc>
                <a:spcPct val="110000"/>
              </a:lnSpc>
              <a:spcBef>
                <a:spcPts val="300"/>
              </a:spcBef>
            </a:pPr>
            <a:r>
              <a:rPr lang="en-US" altLang="zh-TW" dirty="0"/>
              <a:t>Click to add category</a:t>
            </a:r>
          </a:p>
        </p:txBody>
      </p:sp>
    </p:spTree>
    <p:extLst>
      <p:ext uri="{BB962C8B-B14F-4D97-AF65-F5344CB8AC3E}">
        <p14:creationId xmlns:p14="http://schemas.microsoft.com/office/powerpoint/2010/main" val="37918623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Subhead+Princin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F96EA37C-1FC7-BFB6-CB53-23CB287326C8}"/>
              </a:ext>
            </a:extLst>
          </p:cNvPr>
          <p:cNvSpPr>
            <a:spLocks noGrp="1"/>
          </p:cNvSpPr>
          <p:nvPr>
            <p:ph type="body" sz="quarter" idx="48" hasCustomPrompt="1"/>
          </p:nvPr>
        </p:nvSpPr>
        <p:spPr>
          <a:xfrm>
            <a:off x="571500" y="1426464"/>
            <a:ext cx="11045952" cy="411480"/>
          </a:xfrm>
          <a:prstGeom prst="rect">
            <a:avLst/>
          </a:prstGeom>
        </p:spPr>
        <p:txBody>
          <a:bodyPr lIns="0" tIns="0" rIns="0" bIns="0" anchor="ctr">
            <a:noAutofit/>
          </a:bodyPr>
          <a:lstStyle>
            <a:lvl1pPr marL="0" indent="0" algn="l">
              <a:lnSpc>
                <a:spcPct val="100000"/>
              </a:lnSpc>
              <a:spcBef>
                <a:spcPts val="0"/>
              </a:spcBef>
              <a:buFontTx/>
              <a:buNone/>
              <a:defRPr lang="en-US" sz="2200" b="1" dirty="0">
                <a:solidFill>
                  <a:schemeClr val="tx1"/>
                </a:solidFill>
              </a:defRPr>
            </a:lvl1pPr>
          </a:lstStyle>
          <a:p>
            <a:pPr lvl="0"/>
            <a:r>
              <a:rPr lang="en-US" dirty="0"/>
              <a:t>Click to Enter Subhead</a:t>
            </a:r>
          </a:p>
        </p:txBody>
      </p:sp>
      <p:sp>
        <p:nvSpPr>
          <p:cNvPr id="7" name="Title Placeholder 1">
            <a:extLst>
              <a:ext uri="{FF2B5EF4-FFF2-40B4-BE49-F238E27FC236}">
                <a16:creationId xmlns:a16="http://schemas.microsoft.com/office/drawing/2014/main" id="{687F6635-ADB5-CCA3-609B-A6F09F256FA5}"/>
              </a:ext>
            </a:extLst>
          </p:cNvPr>
          <p:cNvSpPr>
            <a:spLocks noGrp="1"/>
          </p:cNvSpPr>
          <p:nvPr>
            <p:ph type="title" hasCustomPrompt="1"/>
          </p:nvPr>
        </p:nvSpPr>
        <p:spPr>
          <a:xfrm>
            <a:off x="571500" y="603504"/>
            <a:ext cx="11047476" cy="693049"/>
          </a:xfrm>
          <a:prstGeom prst="rect">
            <a:avLst/>
          </a:prstGeom>
          <a:noFill/>
        </p:spPr>
        <p:txBody>
          <a:bodyPr lIns="0" tIns="0" rIns="0" bIns="0" anchor="ctr" anchorCtr="0">
            <a:noAutofit/>
          </a:bodyPr>
          <a:lstStyle>
            <a:lvl1pPr algn="l">
              <a:lnSpc>
                <a:spcPct val="90000"/>
              </a:lnSpc>
              <a:buFontTx/>
              <a:buNone/>
              <a:defRPr sz="3600" b="1">
                <a:solidFill>
                  <a:schemeClr val="bg1"/>
                </a:solidFill>
              </a:defRPr>
            </a:lvl1pPr>
          </a:lstStyle>
          <a:p>
            <a:pPr lvl="0"/>
            <a:r>
              <a:rPr lang="en-US" dirty="0"/>
              <a:t>Click to Add </a:t>
            </a:r>
            <a:r>
              <a:rPr lang="en-US" altLang="zh-TW" dirty="0"/>
              <a:t>Pricing</a:t>
            </a:r>
            <a:endParaRPr lang="en-US" dirty="0"/>
          </a:p>
        </p:txBody>
      </p:sp>
      <p:sp>
        <p:nvSpPr>
          <p:cNvPr id="16" name="Text Placeholder 2">
            <a:extLst>
              <a:ext uri="{FF2B5EF4-FFF2-40B4-BE49-F238E27FC236}">
                <a16:creationId xmlns:a16="http://schemas.microsoft.com/office/drawing/2014/main" id="{35BCE385-819D-9EEA-0BF0-A384254B21F5}"/>
              </a:ext>
            </a:extLst>
          </p:cNvPr>
          <p:cNvSpPr>
            <a:spLocks noGrp="1"/>
          </p:cNvSpPr>
          <p:nvPr>
            <p:ph type="body" sz="quarter" idx="29" hasCustomPrompt="1"/>
          </p:nvPr>
        </p:nvSpPr>
        <p:spPr>
          <a:xfrm>
            <a:off x="573024" y="2402289"/>
            <a:ext cx="3435626" cy="2819417"/>
          </a:xfrm>
          <a:prstGeom prst="rect">
            <a:avLst/>
          </a:prstGeom>
          <a:solidFill>
            <a:schemeClr val="accent6">
              <a:lumMod val="20000"/>
              <a:lumOff val="80000"/>
            </a:schemeClr>
          </a:solidFill>
        </p:spPr>
        <p:txBody>
          <a:bodyPr lIns="0" rIns="0" anchor="ctr"/>
          <a:lstStyle>
            <a:lvl1pPr marL="0" indent="0" algn="ctr">
              <a:buFontTx/>
              <a:buNone/>
              <a:defRPr sz="1600" b="1">
                <a:solidFill>
                  <a:schemeClr val="bg1"/>
                </a:solidFill>
              </a:defRPr>
            </a:lvl1pPr>
          </a:lstStyle>
          <a:p>
            <a:pPr lvl="0"/>
            <a:r>
              <a:rPr lang="en-US" altLang="zh-TW" dirty="0"/>
              <a:t>Click to add</a:t>
            </a:r>
          </a:p>
        </p:txBody>
      </p:sp>
      <p:sp>
        <p:nvSpPr>
          <p:cNvPr id="17" name="Text Placeholder 2">
            <a:extLst>
              <a:ext uri="{FF2B5EF4-FFF2-40B4-BE49-F238E27FC236}">
                <a16:creationId xmlns:a16="http://schemas.microsoft.com/office/drawing/2014/main" id="{1820FE1D-5FEB-B287-1373-0CC0D6E6F6AB}"/>
              </a:ext>
            </a:extLst>
          </p:cNvPr>
          <p:cNvSpPr>
            <a:spLocks noGrp="1"/>
          </p:cNvSpPr>
          <p:nvPr>
            <p:ph type="body" sz="quarter" idx="49" hasCustomPrompt="1"/>
          </p:nvPr>
        </p:nvSpPr>
        <p:spPr>
          <a:xfrm>
            <a:off x="4378187" y="2402289"/>
            <a:ext cx="3435626" cy="2819417"/>
          </a:xfrm>
          <a:prstGeom prst="rect">
            <a:avLst/>
          </a:prstGeom>
          <a:gradFill>
            <a:gsLst>
              <a:gs pos="0">
                <a:srgbClr val="D55454"/>
              </a:gs>
              <a:gs pos="100000">
                <a:srgbClr val="E61F17"/>
              </a:gs>
            </a:gsLst>
            <a:lin ang="5400000" scaled="0"/>
          </a:gradFill>
        </p:spPr>
        <p:txBody>
          <a:bodyPr lIns="0" rIns="0" anchor="ctr"/>
          <a:lstStyle>
            <a:lvl1pPr marL="0" indent="0" algn="ctr">
              <a:buFontTx/>
              <a:buNone/>
              <a:defRPr sz="1600" b="1">
                <a:solidFill>
                  <a:schemeClr val="bg2"/>
                </a:solidFill>
              </a:defRPr>
            </a:lvl1pPr>
          </a:lstStyle>
          <a:p>
            <a:pPr lvl="0"/>
            <a:r>
              <a:rPr lang="en-US" altLang="zh-TW" dirty="0"/>
              <a:t>Click to add</a:t>
            </a:r>
          </a:p>
        </p:txBody>
      </p:sp>
      <p:sp>
        <p:nvSpPr>
          <p:cNvPr id="18" name="Text Placeholder 2">
            <a:extLst>
              <a:ext uri="{FF2B5EF4-FFF2-40B4-BE49-F238E27FC236}">
                <a16:creationId xmlns:a16="http://schemas.microsoft.com/office/drawing/2014/main" id="{F7353583-6094-4B45-3AA9-724B7D357AF4}"/>
              </a:ext>
            </a:extLst>
          </p:cNvPr>
          <p:cNvSpPr>
            <a:spLocks noGrp="1"/>
          </p:cNvSpPr>
          <p:nvPr>
            <p:ph type="body" sz="quarter" idx="51" hasCustomPrompt="1"/>
          </p:nvPr>
        </p:nvSpPr>
        <p:spPr>
          <a:xfrm>
            <a:off x="573024" y="5221706"/>
            <a:ext cx="3435626" cy="616374"/>
          </a:xfrm>
          <a:prstGeom prst="rect">
            <a:avLst/>
          </a:prstGeom>
          <a:solidFill>
            <a:schemeClr val="bg1">
              <a:lumMod val="50000"/>
              <a:lumOff val="50000"/>
            </a:schemeClr>
          </a:solidFill>
        </p:spPr>
        <p:txBody>
          <a:bodyPr lIns="0" rIns="0" anchor="ctr"/>
          <a:lstStyle>
            <a:lvl1pPr marL="0" indent="0" algn="ctr">
              <a:buFontTx/>
              <a:buNone/>
              <a:defRPr sz="2000" b="1">
                <a:solidFill>
                  <a:schemeClr val="bg2"/>
                </a:solidFill>
              </a:defRPr>
            </a:lvl1pPr>
          </a:lstStyle>
          <a:p>
            <a:pPr lvl="0"/>
            <a:r>
              <a:rPr lang="en-US" altLang="zh-TW" dirty="0"/>
              <a:t>$???</a:t>
            </a:r>
          </a:p>
        </p:txBody>
      </p:sp>
      <p:sp>
        <p:nvSpPr>
          <p:cNvPr id="19" name="Text Placeholder 2">
            <a:extLst>
              <a:ext uri="{FF2B5EF4-FFF2-40B4-BE49-F238E27FC236}">
                <a16:creationId xmlns:a16="http://schemas.microsoft.com/office/drawing/2014/main" id="{C44A5507-4597-6463-8034-3831AF91100E}"/>
              </a:ext>
            </a:extLst>
          </p:cNvPr>
          <p:cNvSpPr>
            <a:spLocks noGrp="1"/>
          </p:cNvSpPr>
          <p:nvPr>
            <p:ph type="body" sz="quarter" idx="52" hasCustomPrompt="1"/>
          </p:nvPr>
        </p:nvSpPr>
        <p:spPr>
          <a:xfrm>
            <a:off x="4376663" y="5221706"/>
            <a:ext cx="3435626" cy="616374"/>
          </a:xfrm>
          <a:prstGeom prst="rect">
            <a:avLst/>
          </a:prstGeom>
          <a:gradFill>
            <a:gsLst>
              <a:gs pos="0">
                <a:srgbClr val="D84315"/>
              </a:gs>
              <a:gs pos="100000">
                <a:srgbClr val="D55454"/>
              </a:gs>
            </a:gsLst>
            <a:lin ang="5400000" scaled="0"/>
          </a:gradFill>
        </p:spPr>
        <p:txBody>
          <a:bodyPr lIns="0" rIns="0" anchor="ctr"/>
          <a:lstStyle>
            <a:lvl1pPr marL="0" indent="0" algn="ctr">
              <a:buFontTx/>
              <a:buNone/>
              <a:defRPr sz="2000" b="1">
                <a:solidFill>
                  <a:schemeClr val="bg2"/>
                </a:solidFill>
              </a:defRPr>
            </a:lvl1pPr>
          </a:lstStyle>
          <a:p>
            <a:pPr lvl="0"/>
            <a:r>
              <a:rPr lang="en-US" altLang="zh-TW" dirty="0"/>
              <a:t>$???</a:t>
            </a:r>
          </a:p>
        </p:txBody>
      </p:sp>
      <p:sp>
        <p:nvSpPr>
          <p:cNvPr id="20" name="Text Placeholder 2">
            <a:extLst>
              <a:ext uri="{FF2B5EF4-FFF2-40B4-BE49-F238E27FC236}">
                <a16:creationId xmlns:a16="http://schemas.microsoft.com/office/drawing/2014/main" id="{D4CF8D22-A312-312B-2A49-0C82EA9662CA}"/>
              </a:ext>
            </a:extLst>
          </p:cNvPr>
          <p:cNvSpPr>
            <a:spLocks noGrp="1"/>
          </p:cNvSpPr>
          <p:nvPr>
            <p:ph type="body" sz="quarter" idx="53" hasCustomPrompt="1"/>
          </p:nvPr>
        </p:nvSpPr>
        <p:spPr>
          <a:xfrm>
            <a:off x="8180302" y="2402289"/>
            <a:ext cx="3435626" cy="2819417"/>
          </a:xfrm>
          <a:prstGeom prst="rect">
            <a:avLst/>
          </a:prstGeom>
          <a:solidFill>
            <a:schemeClr val="accent6">
              <a:lumMod val="20000"/>
              <a:lumOff val="80000"/>
            </a:schemeClr>
          </a:solidFill>
        </p:spPr>
        <p:txBody>
          <a:bodyPr lIns="0" rIns="0" anchor="ctr"/>
          <a:lstStyle>
            <a:lvl1pPr marL="0" indent="0" algn="ctr">
              <a:buFontTx/>
              <a:buNone/>
              <a:defRPr sz="1600" b="1">
                <a:solidFill>
                  <a:schemeClr val="bg1"/>
                </a:solidFill>
              </a:defRPr>
            </a:lvl1pPr>
          </a:lstStyle>
          <a:p>
            <a:pPr lvl="0"/>
            <a:r>
              <a:rPr lang="en-US" altLang="zh-TW" dirty="0"/>
              <a:t>Click to add</a:t>
            </a:r>
          </a:p>
        </p:txBody>
      </p:sp>
      <p:sp>
        <p:nvSpPr>
          <p:cNvPr id="21" name="Text Placeholder 2">
            <a:extLst>
              <a:ext uri="{FF2B5EF4-FFF2-40B4-BE49-F238E27FC236}">
                <a16:creationId xmlns:a16="http://schemas.microsoft.com/office/drawing/2014/main" id="{2BFECEE9-019C-AC7D-3F8D-C9A8287E7430}"/>
              </a:ext>
            </a:extLst>
          </p:cNvPr>
          <p:cNvSpPr>
            <a:spLocks noGrp="1"/>
          </p:cNvSpPr>
          <p:nvPr>
            <p:ph type="body" sz="quarter" idx="54" hasCustomPrompt="1"/>
          </p:nvPr>
        </p:nvSpPr>
        <p:spPr>
          <a:xfrm>
            <a:off x="8180302" y="5221706"/>
            <a:ext cx="3435626" cy="616374"/>
          </a:xfrm>
          <a:prstGeom prst="rect">
            <a:avLst/>
          </a:prstGeom>
          <a:solidFill>
            <a:schemeClr val="bg1">
              <a:lumMod val="50000"/>
              <a:lumOff val="50000"/>
            </a:schemeClr>
          </a:solidFill>
        </p:spPr>
        <p:txBody>
          <a:bodyPr lIns="0" rIns="0" anchor="ctr"/>
          <a:lstStyle>
            <a:lvl1pPr marL="0" indent="0" algn="ctr">
              <a:buFontTx/>
              <a:buNone/>
              <a:defRPr sz="2000" b="1">
                <a:solidFill>
                  <a:schemeClr val="bg2"/>
                </a:solidFill>
              </a:defRPr>
            </a:lvl1pPr>
          </a:lstStyle>
          <a:p>
            <a:pPr lvl="0"/>
            <a:r>
              <a:rPr lang="en-US" altLang="zh-TW" dirty="0"/>
              <a:t>$???</a:t>
            </a:r>
          </a:p>
        </p:txBody>
      </p:sp>
    </p:spTree>
    <p:extLst>
      <p:ext uri="{BB962C8B-B14F-4D97-AF65-F5344CB8AC3E}">
        <p14:creationId xmlns:p14="http://schemas.microsoft.com/office/powerpoint/2010/main" val="3252076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Princin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87F6635-ADB5-CCA3-609B-A6F09F256FA5}"/>
              </a:ext>
            </a:extLst>
          </p:cNvPr>
          <p:cNvSpPr>
            <a:spLocks noGrp="1"/>
          </p:cNvSpPr>
          <p:nvPr>
            <p:ph type="title" hasCustomPrompt="1"/>
          </p:nvPr>
        </p:nvSpPr>
        <p:spPr>
          <a:xfrm>
            <a:off x="571500" y="603504"/>
            <a:ext cx="11047476" cy="693049"/>
          </a:xfrm>
          <a:prstGeom prst="rect">
            <a:avLst/>
          </a:prstGeom>
          <a:noFill/>
        </p:spPr>
        <p:txBody>
          <a:bodyPr lIns="0" tIns="0" rIns="0" bIns="0" anchor="ctr" anchorCtr="0">
            <a:noAutofit/>
          </a:bodyPr>
          <a:lstStyle>
            <a:lvl1pPr algn="l">
              <a:lnSpc>
                <a:spcPct val="90000"/>
              </a:lnSpc>
              <a:buFontTx/>
              <a:buNone/>
              <a:defRPr sz="3600" b="1">
                <a:solidFill>
                  <a:schemeClr val="bg1"/>
                </a:solidFill>
              </a:defRPr>
            </a:lvl1pPr>
          </a:lstStyle>
          <a:p>
            <a:pPr lvl="0"/>
            <a:r>
              <a:rPr lang="en-US" dirty="0"/>
              <a:t>Click to Add </a:t>
            </a:r>
            <a:r>
              <a:rPr lang="en-US" altLang="zh-TW" dirty="0"/>
              <a:t>Pricing</a:t>
            </a:r>
            <a:endParaRPr lang="en-US" dirty="0"/>
          </a:p>
        </p:txBody>
      </p:sp>
      <p:sp>
        <p:nvSpPr>
          <p:cNvPr id="2" name="Text Placeholder 2">
            <a:extLst>
              <a:ext uri="{FF2B5EF4-FFF2-40B4-BE49-F238E27FC236}">
                <a16:creationId xmlns:a16="http://schemas.microsoft.com/office/drawing/2014/main" id="{AED8818C-F096-B3CF-4E68-FDAC6FA6088D}"/>
              </a:ext>
            </a:extLst>
          </p:cNvPr>
          <p:cNvSpPr>
            <a:spLocks noGrp="1"/>
          </p:cNvSpPr>
          <p:nvPr>
            <p:ph type="body" sz="quarter" idx="29" hasCustomPrompt="1"/>
          </p:nvPr>
        </p:nvSpPr>
        <p:spPr>
          <a:xfrm>
            <a:off x="573024" y="2402289"/>
            <a:ext cx="3435626" cy="2819417"/>
          </a:xfrm>
          <a:prstGeom prst="rect">
            <a:avLst/>
          </a:prstGeom>
          <a:solidFill>
            <a:schemeClr val="accent6">
              <a:lumMod val="20000"/>
              <a:lumOff val="80000"/>
            </a:schemeClr>
          </a:solidFill>
        </p:spPr>
        <p:txBody>
          <a:bodyPr lIns="0" rIns="0" anchor="ctr"/>
          <a:lstStyle>
            <a:lvl1pPr marL="0" indent="0" algn="ctr">
              <a:buFontTx/>
              <a:buNone/>
              <a:defRPr sz="1600" b="1">
                <a:solidFill>
                  <a:schemeClr val="bg1"/>
                </a:solidFill>
              </a:defRPr>
            </a:lvl1pPr>
          </a:lstStyle>
          <a:p>
            <a:pPr lvl="0"/>
            <a:r>
              <a:rPr lang="en-US" altLang="zh-TW" dirty="0"/>
              <a:t>Click to add</a:t>
            </a:r>
          </a:p>
        </p:txBody>
      </p:sp>
      <p:sp>
        <p:nvSpPr>
          <p:cNvPr id="3" name="Text Placeholder 2">
            <a:extLst>
              <a:ext uri="{FF2B5EF4-FFF2-40B4-BE49-F238E27FC236}">
                <a16:creationId xmlns:a16="http://schemas.microsoft.com/office/drawing/2014/main" id="{718AE151-A57C-FEC0-CE0D-23A7BD8AE7BD}"/>
              </a:ext>
            </a:extLst>
          </p:cNvPr>
          <p:cNvSpPr>
            <a:spLocks noGrp="1"/>
          </p:cNvSpPr>
          <p:nvPr>
            <p:ph type="body" sz="quarter" idx="49" hasCustomPrompt="1"/>
          </p:nvPr>
        </p:nvSpPr>
        <p:spPr>
          <a:xfrm>
            <a:off x="4378187" y="2402289"/>
            <a:ext cx="3435626" cy="2819417"/>
          </a:xfrm>
          <a:prstGeom prst="rect">
            <a:avLst/>
          </a:prstGeom>
          <a:gradFill>
            <a:gsLst>
              <a:gs pos="0">
                <a:srgbClr val="D55454"/>
              </a:gs>
              <a:gs pos="100000">
                <a:srgbClr val="E61F17"/>
              </a:gs>
            </a:gsLst>
            <a:lin ang="5400000" scaled="0"/>
          </a:gradFill>
        </p:spPr>
        <p:txBody>
          <a:bodyPr lIns="0" rIns="0" anchor="ctr"/>
          <a:lstStyle>
            <a:lvl1pPr marL="0" indent="0" algn="ctr">
              <a:buFontTx/>
              <a:buNone/>
              <a:defRPr sz="1600" b="1">
                <a:solidFill>
                  <a:schemeClr val="bg2"/>
                </a:solidFill>
              </a:defRPr>
            </a:lvl1pPr>
          </a:lstStyle>
          <a:p>
            <a:pPr lvl="0"/>
            <a:r>
              <a:rPr lang="en-US" altLang="zh-TW" dirty="0"/>
              <a:t>Click to add</a:t>
            </a:r>
          </a:p>
        </p:txBody>
      </p:sp>
      <p:sp>
        <p:nvSpPr>
          <p:cNvPr id="6" name="Text Placeholder 2">
            <a:extLst>
              <a:ext uri="{FF2B5EF4-FFF2-40B4-BE49-F238E27FC236}">
                <a16:creationId xmlns:a16="http://schemas.microsoft.com/office/drawing/2014/main" id="{3509ABCA-8EEE-3107-B1CA-4A55CF75611A}"/>
              </a:ext>
            </a:extLst>
          </p:cNvPr>
          <p:cNvSpPr>
            <a:spLocks noGrp="1"/>
          </p:cNvSpPr>
          <p:nvPr>
            <p:ph type="body" sz="quarter" idx="51" hasCustomPrompt="1"/>
          </p:nvPr>
        </p:nvSpPr>
        <p:spPr>
          <a:xfrm>
            <a:off x="573024" y="5221706"/>
            <a:ext cx="3435626" cy="616374"/>
          </a:xfrm>
          <a:prstGeom prst="rect">
            <a:avLst/>
          </a:prstGeom>
          <a:solidFill>
            <a:schemeClr val="bg1">
              <a:lumMod val="50000"/>
              <a:lumOff val="50000"/>
            </a:schemeClr>
          </a:solidFill>
        </p:spPr>
        <p:txBody>
          <a:bodyPr lIns="0" rIns="0" anchor="ctr"/>
          <a:lstStyle>
            <a:lvl1pPr marL="0" indent="0" algn="ctr">
              <a:buFontTx/>
              <a:buNone/>
              <a:defRPr sz="2000" b="1">
                <a:solidFill>
                  <a:schemeClr val="bg2"/>
                </a:solidFill>
              </a:defRPr>
            </a:lvl1pPr>
          </a:lstStyle>
          <a:p>
            <a:pPr lvl="0"/>
            <a:r>
              <a:rPr lang="en-US" altLang="zh-TW" dirty="0"/>
              <a:t>$???</a:t>
            </a:r>
          </a:p>
        </p:txBody>
      </p:sp>
      <p:sp>
        <p:nvSpPr>
          <p:cNvPr id="12" name="Text Placeholder 2">
            <a:extLst>
              <a:ext uri="{FF2B5EF4-FFF2-40B4-BE49-F238E27FC236}">
                <a16:creationId xmlns:a16="http://schemas.microsoft.com/office/drawing/2014/main" id="{496FEFF3-8187-26E0-AF1C-1E498E403C18}"/>
              </a:ext>
            </a:extLst>
          </p:cNvPr>
          <p:cNvSpPr>
            <a:spLocks noGrp="1"/>
          </p:cNvSpPr>
          <p:nvPr>
            <p:ph type="body" sz="quarter" idx="52" hasCustomPrompt="1"/>
          </p:nvPr>
        </p:nvSpPr>
        <p:spPr>
          <a:xfrm>
            <a:off x="4376663" y="5221706"/>
            <a:ext cx="3435626" cy="616374"/>
          </a:xfrm>
          <a:prstGeom prst="rect">
            <a:avLst/>
          </a:prstGeom>
          <a:gradFill>
            <a:gsLst>
              <a:gs pos="0">
                <a:srgbClr val="D84315"/>
              </a:gs>
              <a:gs pos="100000">
                <a:srgbClr val="D55454"/>
              </a:gs>
            </a:gsLst>
            <a:lin ang="5400000" scaled="0"/>
          </a:gradFill>
        </p:spPr>
        <p:txBody>
          <a:bodyPr lIns="0" rIns="0" anchor="ctr"/>
          <a:lstStyle>
            <a:lvl1pPr marL="0" indent="0" algn="ctr">
              <a:buFontTx/>
              <a:buNone/>
              <a:defRPr sz="2000" b="1">
                <a:solidFill>
                  <a:schemeClr val="bg2"/>
                </a:solidFill>
              </a:defRPr>
            </a:lvl1pPr>
          </a:lstStyle>
          <a:p>
            <a:pPr lvl="0"/>
            <a:r>
              <a:rPr lang="en-US" altLang="zh-TW" dirty="0"/>
              <a:t>$???</a:t>
            </a:r>
          </a:p>
        </p:txBody>
      </p:sp>
      <p:sp>
        <p:nvSpPr>
          <p:cNvPr id="13" name="Text Placeholder 2">
            <a:extLst>
              <a:ext uri="{FF2B5EF4-FFF2-40B4-BE49-F238E27FC236}">
                <a16:creationId xmlns:a16="http://schemas.microsoft.com/office/drawing/2014/main" id="{F6A84244-2C94-D94F-58C4-75E65036DFB8}"/>
              </a:ext>
            </a:extLst>
          </p:cNvPr>
          <p:cNvSpPr>
            <a:spLocks noGrp="1"/>
          </p:cNvSpPr>
          <p:nvPr>
            <p:ph type="body" sz="quarter" idx="53" hasCustomPrompt="1"/>
          </p:nvPr>
        </p:nvSpPr>
        <p:spPr>
          <a:xfrm>
            <a:off x="8180302" y="2402289"/>
            <a:ext cx="3435626" cy="2819417"/>
          </a:xfrm>
          <a:prstGeom prst="rect">
            <a:avLst/>
          </a:prstGeom>
          <a:solidFill>
            <a:schemeClr val="accent6">
              <a:lumMod val="20000"/>
              <a:lumOff val="80000"/>
            </a:schemeClr>
          </a:solidFill>
        </p:spPr>
        <p:txBody>
          <a:bodyPr lIns="0" rIns="0" anchor="ctr"/>
          <a:lstStyle>
            <a:lvl1pPr marL="0" indent="0" algn="ctr">
              <a:buFontTx/>
              <a:buNone/>
              <a:defRPr sz="1600" b="1">
                <a:solidFill>
                  <a:schemeClr val="bg1"/>
                </a:solidFill>
              </a:defRPr>
            </a:lvl1pPr>
          </a:lstStyle>
          <a:p>
            <a:pPr lvl="0"/>
            <a:r>
              <a:rPr lang="en-US" altLang="zh-TW" dirty="0"/>
              <a:t>Click to add</a:t>
            </a:r>
          </a:p>
        </p:txBody>
      </p:sp>
      <p:sp>
        <p:nvSpPr>
          <p:cNvPr id="14" name="Text Placeholder 2">
            <a:extLst>
              <a:ext uri="{FF2B5EF4-FFF2-40B4-BE49-F238E27FC236}">
                <a16:creationId xmlns:a16="http://schemas.microsoft.com/office/drawing/2014/main" id="{1001C7B0-0D4B-CCF5-6025-D2C39FA78608}"/>
              </a:ext>
            </a:extLst>
          </p:cNvPr>
          <p:cNvSpPr>
            <a:spLocks noGrp="1"/>
          </p:cNvSpPr>
          <p:nvPr>
            <p:ph type="body" sz="quarter" idx="54" hasCustomPrompt="1"/>
          </p:nvPr>
        </p:nvSpPr>
        <p:spPr>
          <a:xfrm>
            <a:off x="8180302" y="5221706"/>
            <a:ext cx="3435626" cy="616374"/>
          </a:xfrm>
          <a:prstGeom prst="rect">
            <a:avLst/>
          </a:prstGeom>
          <a:solidFill>
            <a:schemeClr val="bg1">
              <a:lumMod val="50000"/>
              <a:lumOff val="50000"/>
            </a:schemeClr>
          </a:solidFill>
        </p:spPr>
        <p:txBody>
          <a:bodyPr lIns="0" rIns="0" anchor="ctr"/>
          <a:lstStyle>
            <a:lvl1pPr marL="0" indent="0" algn="ctr">
              <a:buFontTx/>
              <a:buNone/>
              <a:defRPr sz="2000" b="1">
                <a:solidFill>
                  <a:schemeClr val="bg2"/>
                </a:solidFill>
              </a:defRPr>
            </a:lvl1pPr>
          </a:lstStyle>
          <a:p>
            <a:pPr lvl="0"/>
            <a:r>
              <a:rPr lang="en-US" altLang="zh-TW" dirty="0"/>
              <a:t>$???</a:t>
            </a:r>
          </a:p>
        </p:txBody>
      </p:sp>
    </p:spTree>
    <p:extLst>
      <p:ext uri="{BB962C8B-B14F-4D97-AF65-F5344CB8AC3E}">
        <p14:creationId xmlns:p14="http://schemas.microsoft.com/office/powerpoint/2010/main" val="356147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page -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68CB0733-90B2-5772-9F39-86E488FFD435}"/>
              </a:ext>
            </a:extLst>
          </p:cNvPr>
          <p:cNvSpPr>
            <a:spLocks noGrp="1"/>
          </p:cNvSpPr>
          <p:nvPr>
            <p:ph type="pic" sz="quarter" idx="16"/>
          </p:nvPr>
        </p:nvSpPr>
        <p:spPr>
          <a:xfrm>
            <a:off x="-30480" y="-45720"/>
            <a:ext cx="12252960" cy="6949440"/>
          </a:xfrm>
          <a:prstGeom prst="rect">
            <a:avLst/>
          </a:prstGeom>
        </p:spPr>
        <p:txBody>
          <a:bodyPr/>
          <a:lstStyle>
            <a:lvl1pPr marL="0" indent="0" algn="ctr">
              <a:buFontTx/>
              <a:buNone/>
              <a:defRPr sz="1600">
                <a:solidFill>
                  <a:schemeClr val="bg1"/>
                </a:solidFill>
              </a:defRPr>
            </a:lvl1pPr>
          </a:lstStyle>
          <a:p>
            <a:endParaRPr lang="en-US" dirty="0"/>
          </a:p>
          <a:p>
            <a:endParaRPr lang="en-US" dirty="0"/>
          </a:p>
          <a:p>
            <a:r>
              <a:rPr lang="en-US" dirty="0"/>
              <a:t>  Click to add picture</a:t>
            </a:r>
          </a:p>
        </p:txBody>
      </p:sp>
    </p:spTree>
    <p:extLst>
      <p:ext uri="{BB962C8B-B14F-4D97-AF65-F5344CB8AC3E}">
        <p14:creationId xmlns:p14="http://schemas.microsoft.com/office/powerpoint/2010/main" val="2233158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page - 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02E329BC-4432-F773-719C-39E4EA3BF413}"/>
              </a:ext>
            </a:extLst>
          </p:cNvPr>
          <p:cNvSpPr>
            <a:spLocks noGrp="1"/>
          </p:cNvSpPr>
          <p:nvPr>
            <p:ph type="media" sz="quarter" idx="17"/>
          </p:nvPr>
        </p:nvSpPr>
        <p:spPr>
          <a:xfrm>
            <a:off x="0" y="-45720"/>
            <a:ext cx="12252960" cy="6949440"/>
          </a:xfrm>
          <a:prstGeom prst="rect">
            <a:avLst/>
          </a:prstGeom>
        </p:spPr>
        <p:txBody>
          <a:bodyPr/>
          <a:lstStyle>
            <a:lvl1pPr marL="0" indent="0" algn="ctr">
              <a:buNone/>
              <a:defRPr sz="1600">
                <a:solidFill>
                  <a:schemeClr val="bg1"/>
                </a:solidFill>
              </a:defRPr>
            </a:lvl1pPr>
          </a:lstStyle>
          <a:p>
            <a:endParaRPr lang="en-US" dirty="0"/>
          </a:p>
          <a:p>
            <a:endParaRPr lang="en-US" dirty="0"/>
          </a:p>
          <a:p>
            <a:r>
              <a:rPr lang="en-US" dirty="0"/>
              <a:t>Click to add video</a:t>
            </a:r>
          </a:p>
        </p:txBody>
      </p:sp>
    </p:spTree>
    <p:extLst>
      <p:ext uri="{BB962C8B-B14F-4D97-AF65-F5344CB8AC3E}">
        <p14:creationId xmlns:p14="http://schemas.microsoft.com/office/powerpoint/2010/main" val="2082979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page image with Text Callout">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FDDEFB4D-3AC7-FE15-F53E-5F465BC16BAA}"/>
              </a:ext>
            </a:extLst>
          </p:cNvPr>
          <p:cNvSpPr>
            <a:spLocks noGrp="1"/>
          </p:cNvSpPr>
          <p:nvPr>
            <p:ph type="pic" sz="quarter" idx="16"/>
          </p:nvPr>
        </p:nvSpPr>
        <p:spPr>
          <a:xfrm>
            <a:off x="-30480" y="-45720"/>
            <a:ext cx="12252960" cy="6949440"/>
          </a:xfrm>
          <a:prstGeom prst="rect">
            <a:avLst/>
          </a:prstGeom>
        </p:spPr>
        <p:txBody>
          <a:bodyPr/>
          <a:lstStyle>
            <a:lvl1pPr marL="0" indent="0" algn="ctr">
              <a:buFontTx/>
              <a:buNone/>
              <a:defRPr sz="1600">
                <a:solidFill>
                  <a:schemeClr val="bg1"/>
                </a:solidFill>
              </a:defRPr>
            </a:lvl1pPr>
          </a:lstStyle>
          <a:p>
            <a:endParaRPr lang="en-US" dirty="0"/>
          </a:p>
          <a:p>
            <a:endParaRPr lang="en-US" dirty="0"/>
          </a:p>
          <a:p>
            <a:r>
              <a:rPr lang="en-US" dirty="0"/>
              <a:t>Click to add picture</a:t>
            </a:r>
          </a:p>
          <a:p>
            <a:endParaRPr lang="en-US" dirty="0"/>
          </a:p>
        </p:txBody>
      </p:sp>
      <p:sp>
        <p:nvSpPr>
          <p:cNvPr id="5" name="Title Placeholder 1">
            <a:extLst>
              <a:ext uri="{FF2B5EF4-FFF2-40B4-BE49-F238E27FC236}">
                <a16:creationId xmlns:a16="http://schemas.microsoft.com/office/drawing/2014/main" id="{4C25E0F2-5BA9-F4DA-2E39-568A18C33539}"/>
              </a:ext>
            </a:extLst>
          </p:cNvPr>
          <p:cNvSpPr>
            <a:spLocks noGrp="1"/>
          </p:cNvSpPr>
          <p:nvPr>
            <p:ph type="title" hasCustomPrompt="1"/>
          </p:nvPr>
        </p:nvSpPr>
        <p:spPr>
          <a:xfrm>
            <a:off x="6860728" y="2181666"/>
            <a:ext cx="4750128" cy="2889098"/>
          </a:xfrm>
          <a:prstGeom prst="rect">
            <a:avLst/>
          </a:prstGeom>
          <a:solidFill>
            <a:schemeClr val="bg1">
              <a:lumMod val="10000"/>
              <a:lumOff val="90000"/>
            </a:schemeClr>
          </a:solidFill>
          <a:ln>
            <a:noFill/>
          </a:ln>
        </p:spPr>
        <p:txBody>
          <a:bodyPr lIns="274320" tIns="274320" rIns="274320" bIns="274320" anchor="ctr" anchorCtr="0">
            <a:normAutofit/>
          </a:bodyPr>
          <a:lstStyle>
            <a:lvl1pPr algn="ctr">
              <a:defRPr sz="3600" b="1">
                <a:solidFill>
                  <a:schemeClr val="tx2">
                    <a:lumMod val="10000"/>
                  </a:schemeClr>
                </a:solidFill>
              </a:defRPr>
            </a:lvl1pPr>
          </a:lstStyle>
          <a:p>
            <a:pPr lvl="0"/>
            <a:r>
              <a:rPr lang="en-US" dirty="0"/>
              <a:t>Short Callout</a:t>
            </a:r>
          </a:p>
        </p:txBody>
      </p:sp>
    </p:spTree>
    <p:extLst>
      <p:ext uri="{BB962C8B-B14F-4D97-AF65-F5344CB8AC3E}">
        <p14:creationId xmlns:p14="http://schemas.microsoft.com/office/powerpoint/2010/main" val="42743671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119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 Last Page">
    <p:spTree>
      <p:nvGrpSpPr>
        <p:cNvPr id="1" name=""/>
        <p:cNvGrpSpPr/>
        <p:nvPr/>
      </p:nvGrpSpPr>
      <p:grpSpPr>
        <a:xfrm>
          <a:off x="0" y="0"/>
          <a:ext cx="0" cy="0"/>
          <a:chOff x="0" y="0"/>
          <a:chExt cx="0" cy="0"/>
        </a:xfrm>
      </p:grpSpPr>
      <p:pic>
        <p:nvPicPr>
          <p:cNvPr id="8" name="圖片 7" descr="一張含有 文字, 字型, 圖形, 平面設計 的圖片&#10;&#10;自動產生的描述">
            <a:extLst>
              <a:ext uri="{FF2B5EF4-FFF2-40B4-BE49-F238E27FC236}">
                <a16:creationId xmlns:a16="http://schemas.microsoft.com/office/drawing/2014/main" id="{BEC5054D-6733-57FE-2BF0-5EF41C0D40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66040556-FA9B-98C1-CA3D-8CF09A7F91A7}"/>
              </a:ext>
            </a:extLst>
          </p:cNvPr>
          <p:cNvSpPr>
            <a:spLocks noGrp="1"/>
          </p:cNvSpPr>
          <p:nvPr>
            <p:ph type="ctrTitle" hasCustomPrompt="1"/>
          </p:nvPr>
        </p:nvSpPr>
        <p:spPr>
          <a:xfrm>
            <a:off x="913907" y="1614092"/>
            <a:ext cx="7255368" cy="2957907"/>
          </a:xfrm>
          <a:prstGeom prst="rect">
            <a:avLst/>
          </a:prstGeom>
        </p:spPr>
        <p:txBody>
          <a:bodyPr anchor="ctr">
            <a:normAutofit/>
          </a:bodyPr>
          <a:lstStyle>
            <a:lvl1pPr algn="l">
              <a:defRPr sz="3600" b="1">
                <a:latin typeface="+mj-lt"/>
              </a:defRPr>
            </a:lvl1pPr>
          </a:lstStyle>
          <a:p>
            <a:r>
              <a:rPr lang="en-US" altLang="zh-TW" dirty="0"/>
              <a:t>Click to edit Master title style</a:t>
            </a:r>
            <a:endParaRPr lang="zh-TW" altLang="en-US" dirty="0"/>
          </a:p>
        </p:txBody>
      </p:sp>
      <p:sp>
        <p:nvSpPr>
          <p:cNvPr id="3" name="文字方塊 2">
            <a:extLst>
              <a:ext uri="{FF2B5EF4-FFF2-40B4-BE49-F238E27FC236}">
                <a16:creationId xmlns:a16="http://schemas.microsoft.com/office/drawing/2014/main" id="{20905702-9C66-D422-9F09-CFD908BFE395}"/>
              </a:ext>
            </a:extLst>
          </p:cNvPr>
          <p:cNvSpPr txBox="1"/>
          <p:nvPr userDrawn="1"/>
        </p:nvSpPr>
        <p:spPr>
          <a:xfrm>
            <a:off x="805957" y="5930698"/>
            <a:ext cx="6985493" cy="338554"/>
          </a:xfrm>
          <a:prstGeom prst="rect">
            <a:avLst/>
          </a:prstGeom>
          <a:noFill/>
        </p:spPr>
        <p:txBody>
          <a:bodyPr wrap="square" rtlCol="0">
            <a:spAutoFit/>
          </a:bodyPr>
          <a:lstStyle/>
          <a:p>
            <a:r>
              <a:rPr lang="en-US" altLang="zh-TW" sz="800" dirty="0"/>
              <a:t>Copyright© 2025 QNAP Systems, Inc. All rights reserved. QNAP® and other names of QNAP Products are proprietary marks or registered trademarks of QNAP Systems, Inc. Other products and company names mentioned herein are trademarks of their respective holders.​​​​​​​</a:t>
            </a:r>
          </a:p>
        </p:txBody>
      </p:sp>
      <p:pic>
        <p:nvPicPr>
          <p:cNvPr id="4" name="圖片 3">
            <a:extLst>
              <a:ext uri="{FF2B5EF4-FFF2-40B4-BE49-F238E27FC236}">
                <a16:creationId xmlns:a16="http://schemas.microsoft.com/office/drawing/2014/main" id="{565D715E-4303-5CC8-16E2-3DF54FF4F42C}"/>
              </a:ext>
            </a:extLst>
          </p:cNvPr>
          <p:cNvPicPr>
            <a:picLocks noChangeAspect="1"/>
          </p:cNvPicPr>
          <p:nvPr userDrawn="1"/>
        </p:nvPicPr>
        <p:blipFill>
          <a:blip r:embed="rId3"/>
          <a:stretch>
            <a:fillRect/>
          </a:stretch>
        </p:blipFill>
        <p:spPr>
          <a:xfrm>
            <a:off x="913907" y="910287"/>
            <a:ext cx="1511311" cy="324000"/>
          </a:xfrm>
          <a:prstGeom prst="rect">
            <a:avLst/>
          </a:prstGeom>
        </p:spPr>
      </p:pic>
    </p:spTree>
    <p:extLst>
      <p:ext uri="{BB962C8B-B14F-4D97-AF65-F5344CB8AC3E}">
        <p14:creationId xmlns:p14="http://schemas.microsoft.com/office/powerpoint/2010/main" val="2569181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Title+Subhea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CEDC48AB-BB08-20A7-C97C-74679E91F100}"/>
              </a:ext>
            </a:extLst>
          </p:cNvPr>
          <p:cNvSpPr>
            <a:spLocks noGrp="1"/>
          </p:cNvSpPr>
          <p:nvPr>
            <p:ph type="body" sz="quarter" idx="48" hasCustomPrompt="1"/>
          </p:nvPr>
        </p:nvSpPr>
        <p:spPr>
          <a:xfrm>
            <a:off x="571500" y="1426464"/>
            <a:ext cx="11045952" cy="411480"/>
          </a:xfrm>
          <a:prstGeom prst="rect">
            <a:avLst/>
          </a:prstGeom>
        </p:spPr>
        <p:txBody>
          <a:bodyPr lIns="0" tIns="0" rIns="0" bIns="0" anchor="ctr">
            <a:noAutofit/>
          </a:bodyPr>
          <a:lstStyle>
            <a:lvl1pPr marL="0" indent="0" algn="l">
              <a:lnSpc>
                <a:spcPct val="100000"/>
              </a:lnSpc>
              <a:spcBef>
                <a:spcPts val="0"/>
              </a:spcBef>
              <a:buFontTx/>
              <a:buNone/>
              <a:defRPr lang="en-US" sz="2200" b="1" dirty="0">
                <a:solidFill>
                  <a:schemeClr val="tx1"/>
                </a:solidFill>
              </a:defRPr>
            </a:lvl1pPr>
          </a:lstStyle>
          <a:p>
            <a:pPr lvl="0"/>
            <a:r>
              <a:rPr lang="en-US" dirty="0"/>
              <a:t>Click to Enter Subhead</a:t>
            </a:r>
          </a:p>
        </p:txBody>
      </p:sp>
      <p:sp>
        <p:nvSpPr>
          <p:cNvPr id="4" name="Title Placeholder 1">
            <a:extLst>
              <a:ext uri="{FF2B5EF4-FFF2-40B4-BE49-F238E27FC236}">
                <a16:creationId xmlns:a16="http://schemas.microsoft.com/office/drawing/2014/main" id="{5D218041-1947-F7A4-C318-1118F081B415}"/>
              </a:ext>
            </a:extLst>
          </p:cNvPr>
          <p:cNvSpPr>
            <a:spLocks noGrp="1"/>
          </p:cNvSpPr>
          <p:nvPr>
            <p:ph type="title" hasCustomPrompt="1"/>
          </p:nvPr>
        </p:nvSpPr>
        <p:spPr>
          <a:xfrm>
            <a:off x="571500" y="603504"/>
            <a:ext cx="11047476" cy="693049"/>
          </a:xfrm>
          <a:prstGeom prst="rect">
            <a:avLst/>
          </a:prstGeom>
          <a:noFill/>
        </p:spPr>
        <p:txBody>
          <a:bodyPr lIns="0" tIns="0" rIns="0" bIns="0" anchor="ctr" anchorCtr="0">
            <a:noAutofit/>
          </a:bodyPr>
          <a:lstStyle>
            <a:lvl1pPr algn="l">
              <a:lnSpc>
                <a:spcPct val="90000"/>
              </a:lnSpc>
              <a:buFontTx/>
              <a:buNone/>
              <a:defRPr sz="3600" b="1">
                <a:solidFill>
                  <a:schemeClr val="bg1"/>
                </a:solidFill>
              </a:defRPr>
            </a:lvl1pPr>
          </a:lstStyle>
          <a:p>
            <a:pPr lvl="0"/>
            <a:r>
              <a:rPr lang="en-US" altLang="zh-TW" dirty="0"/>
              <a:t>Click to Add Title</a:t>
            </a:r>
            <a:endParaRPr lang="en-US" dirty="0"/>
          </a:p>
        </p:txBody>
      </p:sp>
    </p:spTree>
    <p:extLst>
      <p:ext uri="{BB962C8B-B14F-4D97-AF65-F5344CB8AC3E}">
        <p14:creationId xmlns:p14="http://schemas.microsoft.com/office/powerpoint/2010/main" val="11691079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Titl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D218041-1947-F7A4-C318-1118F081B415}"/>
              </a:ext>
            </a:extLst>
          </p:cNvPr>
          <p:cNvSpPr>
            <a:spLocks noGrp="1"/>
          </p:cNvSpPr>
          <p:nvPr>
            <p:ph type="title" hasCustomPrompt="1"/>
          </p:nvPr>
        </p:nvSpPr>
        <p:spPr>
          <a:xfrm>
            <a:off x="571500" y="603504"/>
            <a:ext cx="11047476" cy="693049"/>
          </a:xfrm>
          <a:prstGeom prst="rect">
            <a:avLst/>
          </a:prstGeom>
          <a:noFill/>
        </p:spPr>
        <p:txBody>
          <a:bodyPr lIns="0" tIns="0" rIns="0" bIns="0" anchor="ctr" anchorCtr="0">
            <a:noAutofit/>
          </a:bodyPr>
          <a:lstStyle>
            <a:lvl1pPr algn="l">
              <a:lnSpc>
                <a:spcPct val="90000"/>
              </a:lnSpc>
              <a:buFontTx/>
              <a:buNone/>
              <a:defRPr sz="3600" b="1">
                <a:solidFill>
                  <a:schemeClr val="bg1"/>
                </a:solidFill>
              </a:defRPr>
            </a:lvl1pPr>
          </a:lstStyle>
          <a:p>
            <a:pPr lvl="0"/>
            <a:r>
              <a:rPr lang="en-US" altLang="zh-TW" dirty="0"/>
              <a:t>Click to Add Title</a:t>
            </a:r>
            <a:endParaRPr lang="en-US" dirty="0"/>
          </a:p>
        </p:txBody>
      </p:sp>
    </p:spTree>
    <p:extLst>
      <p:ext uri="{BB962C8B-B14F-4D97-AF65-F5344CB8AC3E}">
        <p14:creationId xmlns:p14="http://schemas.microsoft.com/office/powerpoint/2010/main" val="1493231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標題及物件">
    <p:spTree>
      <p:nvGrpSpPr>
        <p:cNvPr id="1" name=""/>
        <p:cNvGrpSpPr/>
        <p:nvPr/>
      </p:nvGrpSpPr>
      <p:grpSpPr>
        <a:xfrm>
          <a:off x="0" y="0"/>
          <a:ext cx="0" cy="0"/>
          <a:chOff x="0" y="0"/>
          <a:chExt cx="0" cy="0"/>
        </a:xfrm>
      </p:grpSpPr>
      <p:pic>
        <p:nvPicPr>
          <p:cNvPr id="4" name="圖片 3" descr="一張含有 霧, 布 的圖片&#10;&#10;自動產生的描述">
            <a:extLst>
              <a:ext uri="{FF2B5EF4-FFF2-40B4-BE49-F238E27FC236}">
                <a16:creationId xmlns:a16="http://schemas.microsoft.com/office/drawing/2014/main" id="{CB6C6A53-115D-5119-C6CB-8DB5826A02E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65987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0690E9-B52A-4CE8-B1F3-A2FD7CF61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8"/>
            <a:ext cx="12192000" cy="6856287"/>
          </a:xfrm>
          <a:prstGeom prst="rect">
            <a:avLst/>
          </a:prstGeom>
        </p:spPr>
      </p:pic>
    </p:spTree>
    <p:extLst>
      <p:ext uri="{BB962C8B-B14F-4D97-AF65-F5344CB8AC3E}">
        <p14:creationId xmlns:p14="http://schemas.microsoft.com/office/powerpoint/2010/main" val="3175055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Presentation Title / Cover Page">
    <p:spTree>
      <p:nvGrpSpPr>
        <p:cNvPr id="1" name=""/>
        <p:cNvGrpSpPr/>
        <p:nvPr/>
      </p:nvGrpSpPr>
      <p:grpSpPr>
        <a:xfrm>
          <a:off x="0" y="0"/>
          <a:ext cx="0" cy="0"/>
          <a:chOff x="0" y="0"/>
          <a:chExt cx="0" cy="0"/>
        </a:xfrm>
      </p:grpSpPr>
      <p:pic>
        <p:nvPicPr>
          <p:cNvPr id="4" name="圖片 3" descr="一張含有 文字, 螢幕擷取畫面, 圓形, 設計 的圖片&#10;&#10;自動產生的描述">
            <a:extLst>
              <a:ext uri="{FF2B5EF4-FFF2-40B4-BE49-F238E27FC236}">
                <a16:creationId xmlns:a16="http://schemas.microsoft.com/office/drawing/2014/main" id="{07A7C1B7-A6FF-7950-FAC5-3CEBED4EA3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標題 1">
            <a:extLst>
              <a:ext uri="{FF2B5EF4-FFF2-40B4-BE49-F238E27FC236}">
                <a16:creationId xmlns:a16="http://schemas.microsoft.com/office/drawing/2014/main" id="{66040556-FA9B-98C1-CA3D-8CF09A7F91A7}"/>
              </a:ext>
            </a:extLst>
          </p:cNvPr>
          <p:cNvSpPr>
            <a:spLocks noGrp="1"/>
          </p:cNvSpPr>
          <p:nvPr>
            <p:ph type="ctrTitle" hasCustomPrompt="1"/>
          </p:nvPr>
        </p:nvSpPr>
        <p:spPr>
          <a:xfrm>
            <a:off x="913907" y="1443534"/>
            <a:ext cx="9144000" cy="2387600"/>
          </a:xfrm>
          <a:prstGeom prst="rect">
            <a:avLst/>
          </a:prstGeom>
        </p:spPr>
        <p:txBody>
          <a:bodyPr anchor="ctr">
            <a:normAutofit/>
          </a:bodyPr>
          <a:lstStyle>
            <a:lvl1pPr algn="l">
              <a:defRPr sz="3600" b="1">
                <a:latin typeface="+mj-lt"/>
              </a:defRPr>
            </a:lvl1pPr>
          </a:lstStyle>
          <a:p>
            <a:r>
              <a:rPr lang="en-US" altLang="zh-TW" dirty="0"/>
              <a:t>Click to edit Master title style</a:t>
            </a:r>
            <a:endParaRPr lang="zh-TW" altLang="en-US" dirty="0"/>
          </a:p>
        </p:txBody>
      </p:sp>
      <p:sp>
        <p:nvSpPr>
          <p:cNvPr id="19" name="文字版面配置區 18">
            <a:extLst>
              <a:ext uri="{FF2B5EF4-FFF2-40B4-BE49-F238E27FC236}">
                <a16:creationId xmlns:a16="http://schemas.microsoft.com/office/drawing/2014/main" id="{0A451500-F913-5ED6-D115-CBCE7F980A4E}"/>
              </a:ext>
            </a:extLst>
          </p:cNvPr>
          <p:cNvSpPr>
            <a:spLocks noGrp="1"/>
          </p:cNvSpPr>
          <p:nvPr>
            <p:ph type="body" sz="quarter" idx="15" hasCustomPrompt="1"/>
          </p:nvPr>
        </p:nvSpPr>
        <p:spPr>
          <a:xfrm>
            <a:off x="914400" y="4331742"/>
            <a:ext cx="2914650" cy="558800"/>
          </a:xfrm>
          <a:prstGeom prst="rect">
            <a:avLst/>
          </a:prstGeom>
        </p:spPr>
        <p:txBody>
          <a:bodyPr anchor="ctr"/>
          <a:lstStyle>
            <a:lvl1pPr marL="0" indent="0">
              <a:buNone/>
              <a:defRPr sz="1400" kern="1000" cap="all" spc="10" baseline="0">
                <a:solidFill>
                  <a:schemeClr val="bg1"/>
                </a:solidFill>
                <a:latin typeface="+mn-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marL="0" lvl="0" indent="0" algn="l" defTabSz="609040" rtl="0" eaLnBrk="1" latinLnBrk="0" hangingPunct="1">
              <a:spcBef>
                <a:spcPts val="0"/>
              </a:spcBef>
              <a:buFont typeface="Arial"/>
              <a:buNone/>
            </a:pPr>
            <a:r>
              <a:rPr lang="en-US" altLang="zh-TW" dirty="0"/>
              <a:t>PRESENTER NAME</a:t>
            </a:r>
          </a:p>
        </p:txBody>
      </p:sp>
      <p:sp>
        <p:nvSpPr>
          <p:cNvPr id="20" name="文字版面配置區 18">
            <a:extLst>
              <a:ext uri="{FF2B5EF4-FFF2-40B4-BE49-F238E27FC236}">
                <a16:creationId xmlns:a16="http://schemas.microsoft.com/office/drawing/2014/main" id="{2040A185-0EB4-D62F-898E-5CC2811E63A5}"/>
              </a:ext>
            </a:extLst>
          </p:cNvPr>
          <p:cNvSpPr>
            <a:spLocks noGrp="1"/>
          </p:cNvSpPr>
          <p:nvPr>
            <p:ph type="body" sz="quarter" idx="16" hasCustomPrompt="1"/>
          </p:nvPr>
        </p:nvSpPr>
        <p:spPr>
          <a:xfrm>
            <a:off x="3962400" y="4331742"/>
            <a:ext cx="2914650" cy="558800"/>
          </a:xfrm>
          <a:prstGeom prst="rect">
            <a:avLst/>
          </a:prstGeom>
        </p:spPr>
        <p:txBody>
          <a:bodyPr anchor="ctr"/>
          <a:lstStyle>
            <a:lvl1pPr marL="0" indent="0">
              <a:buNone/>
              <a:defRPr sz="1400" kern="1000" cap="all" spc="10" baseline="0">
                <a:solidFill>
                  <a:schemeClr val="tx1">
                    <a:lumMod val="90000"/>
                    <a:lumOff val="10000"/>
                  </a:schemeClr>
                </a:solidFill>
                <a:latin typeface="+mn-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marL="0" lvl="0" indent="0" algn="l" defTabSz="609040" rtl="0" eaLnBrk="1" latinLnBrk="0" hangingPunct="1">
              <a:spcBef>
                <a:spcPts val="0"/>
              </a:spcBef>
              <a:buFont typeface="Arial"/>
              <a:buNone/>
            </a:pPr>
            <a:r>
              <a:rPr lang="en-US" altLang="zh-TW" dirty="0"/>
              <a:t>Date</a:t>
            </a:r>
          </a:p>
        </p:txBody>
      </p:sp>
    </p:spTree>
    <p:extLst>
      <p:ext uri="{BB962C8B-B14F-4D97-AF65-F5344CB8AC3E}">
        <p14:creationId xmlns:p14="http://schemas.microsoft.com/office/powerpoint/2010/main" val="725701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 name="圖片 4" descr="一張含有 螢幕擷取畫面, 文字, 平面設計, 圖形 的圖片&#10;&#10;自動產生的描述">
            <a:extLst>
              <a:ext uri="{FF2B5EF4-FFF2-40B4-BE49-F238E27FC236}">
                <a16:creationId xmlns:a16="http://schemas.microsoft.com/office/drawing/2014/main" id="{DD70DDB4-D4C2-483C-6AD9-21A808F46E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3" name="Text Placeholder 7">
            <a:extLst>
              <a:ext uri="{FF2B5EF4-FFF2-40B4-BE49-F238E27FC236}">
                <a16:creationId xmlns:a16="http://schemas.microsoft.com/office/drawing/2014/main" id="{2AA850A6-BEB0-068F-29B6-D7F27ACB4F5F}"/>
              </a:ext>
            </a:extLst>
          </p:cNvPr>
          <p:cNvSpPr>
            <a:spLocks noGrp="1"/>
          </p:cNvSpPr>
          <p:nvPr>
            <p:ph type="body" sz="quarter" idx="18" hasCustomPrompt="1"/>
          </p:nvPr>
        </p:nvSpPr>
        <p:spPr>
          <a:xfrm>
            <a:off x="913908" y="604669"/>
            <a:ext cx="7838620" cy="693049"/>
          </a:xfrm>
          <a:prstGeom prst="rect">
            <a:avLst/>
          </a:prstGeom>
        </p:spPr>
        <p:txBody>
          <a:bodyPr lIns="0" tIns="0" rIns="0" bIns="0" anchor="ctr">
            <a:noAutofit/>
          </a:bodyPr>
          <a:lstStyle>
            <a:lvl1pPr marL="0" indent="0" algn="l" defTabSz="543505" rtl="0" eaLnBrk="1" latinLnBrk="0" hangingPunct="1">
              <a:lnSpc>
                <a:spcPct val="90000"/>
              </a:lnSpc>
              <a:spcBef>
                <a:spcPct val="0"/>
              </a:spcBef>
              <a:buClr>
                <a:srgbClr val="0E2E82"/>
              </a:buClr>
              <a:buFont typeface="Arial" panose="020B0604020202020204" pitchFamily="34" charset="0"/>
              <a:buNone/>
              <a:defRPr lang="en-US" altLang="zh-TW" sz="3600" b="1" kern="1200" dirty="0">
                <a:solidFill>
                  <a:schemeClr val="bg1"/>
                </a:solidFill>
                <a:latin typeface="+mj-lt"/>
                <a:ea typeface="+mj-ea"/>
                <a:cs typeface="Open Sans"/>
              </a:defRPr>
            </a:lvl1pPr>
          </a:lstStyle>
          <a:p>
            <a:r>
              <a:rPr lang="en-US" altLang="zh-TW" sz="3600" b="1" dirty="0">
                <a:solidFill>
                  <a:schemeClr val="bg1"/>
                </a:solidFill>
                <a:latin typeface="+mj-lt"/>
              </a:rPr>
              <a:t>Agenda</a:t>
            </a:r>
          </a:p>
        </p:txBody>
      </p:sp>
      <p:sp>
        <p:nvSpPr>
          <p:cNvPr id="8" name="文字版面配置區 7">
            <a:extLst>
              <a:ext uri="{FF2B5EF4-FFF2-40B4-BE49-F238E27FC236}">
                <a16:creationId xmlns:a16="http://schemas.microsoft.com/office/drawing/2014/main" id="{ADD57D6C-7C02-B270-3188-74BE3E6C7499}"/>
              </a:ext>
            </a:extLst>
          </p:cNvPr>
          <p:cNvSpPr>
            <a:spLocks noGrp="1"/>
          </p:cNvSpPr>
          <p:nvPr>
            <p:ph type="body" sz="quarter" idx="19" hasCustomPrompt="1"/>
          </p:nvPr>
        </p:nvSpPr>
        <p:spPr>
          <a:xfrm>
            <a:off x="914400" y="1433513"/>
            <a:ext cx="7837488" cy="4752975"/>
          </a:xfrm>
          <a:prstGeom prst="rect">
            <a:avLst/>
          </a:prstGeom>
          <a:noFill/>
          <a:ln>
            <a:noFill/>
          </a:ln>
        </p:spPr>
        <p:txBody>
          <a:bodyPr/>
          <a:lstStyle>
            <a:lvl1pPr>
              <a:lnSpc>
                <a:spcPct val="110000"/>
              </a:lnSpc>
              <a:buClr>
                <a:schemeClr val="tx1"/>
              </a:buClr>
              <a:defRPr sz="1600" b="0">
                <a:solidFill>
                  <a:schemeClr val="bg1"/>
                </a:solidFill>
              </a:defRPr>
            </a:lvl1pPr>
            <a:lvl2pPr>
              <a:lnSpc>
                <a:spcPct val="110000"/>
              </a:lnSpc>
              <a:buClr>
                <a:schemeClr val="tx1"/>
              </a:buClr>
              <a:defRPr sz="1600" b="0">
                <a:solidFill>
                  <a:schemeClr val="bg1"/>
                </a:solidFill>
              </a:defRPr>
            </a:lvl2pPr>
            <a:lvl3pPr>
              <a:lnSpc>
                <a:spcPct val="110000"/>
              </a:lnSpc>
              <a:buClr>
                <a:schemeClr val="tx1"/>
              </a:buClr>
              <a:defRPr sz="1600" b="0">
                <a:solidFill>
                  <a:schemeClr val="bg1"/>
                </a:solidFill>
              </a:defRPr>
            </a:lvl3pPr>
            <a:lvl4pPr>
              <a:lnSpc>
                <a:spcPct val="110000"/>
              </a:lnSpc>
              <a:buClr>
                <a:schemeClr val="tx1"/>
              </a:buClr>
              <a:defRPr sz="1600" b="0">
                <a:solidFill>
                  <a:schemeClr val="bg1"/>
                </a:solidFill>
              </a:defRPr>
            </a:lvl4pPr>
            <a:lvl5pPr>
              <a:lnSpc>
                <a:spcPct val="110000"/>
              </a:lnSpc>
              <a:buClr>
                <a:schemeClr val="tx1"/>
              </a:buClr>
              <a:defRPr sz="1600" b="0">
                <a:solidFill>
                  <a:schemeClr val="bg1"/>
                </a:solidFill>
              </a:defRPr>
            </a:lvl5pPr>
          </a:lstStyle>
          <a:p>
            <a:pPr lvl="0"/>
            <a:r>
              <a:rPr lang="en-US" altLang="zh-TW" dirty="0"/>
              <a:t>Agenda item title</a:t>
            </a:r>
            <a:endParaRPr lang="zh-TW" altLang="en-US" dirty="0"/>
          </a:p>
          <a:p>
            <a:pPr lvl="1"/>
            <a:r>
              <a:rPr lang="en-US" altLang="zh-TW" dirty="0"/>
              <a:t>Agenda item title</a:t>
            </a:r>
          </a:p>
          <a:p>
            <a:pPr lvl="2"/>
            <a:r>
              <a:rPr lang="en-US" altLang="zh-TW" dirty="0"/>
              <a:t>Agenda item title</a:t>
            </a:r>
          </a:p>
          <a:p>
            <a:pPr lvl="3"/>
            <a:r>
              <a:rPr lang="en-US" altLang="zh-TW" dirty="0"/>
              <a:t>Agenda item title</a:t>
            </a:r>
          </a:p>
          <a:p>
            <a:pPr lvl="4"/>
            <a:r>
              <a:rPr lang="en-US" altLang="zh-TW" dirty="0"/>
              <a:t>Agenda item title</a:t>
            </a:r>
          </a:p>
        </p:txBody>
      </p:sp>
    </p:spTree>
    <p:extLst>
      <p:ext uri="{BB962C8B-B14F-4D97-AF65-F5344CB8AC3E}">
        <p14:creationId xmlns:p14="http://schemas.microsoft.com/office/powerpoint/2010/main" val="3210677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Time Tabl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CFEE2A1-1143-F800-8D46-7FBE804D2C15}"/>
              </a:ext>
            </a:extLst>
          </p:cNvPr>
          <p:cNvSpPr>
            <a:spLocks noGrp="1"/>
          </p:cNvSpPr>
          <p:nvPr>
            <p:ph type="title" hasCustomPrompt="1"/>
          </p:nvPr>
        </p:nvSpPr>
        <p:spPr>
          <a:xfrm>
            <a:off x="571501" y="604669"/>
            <a:ext cx="11049000" cy="693049"/>
          </a:xfrm>
          <a:prstGeom prst="rect">
            <a:avLst/>
          </a:prstGeom>
          <a:noFill/>
        </p:spPr>
        <p:txBody>
          <a:bodyPr lIns="0" tIns="0" rIns="0" bIns="0" anchor="ctr" anchorCtr="0">
            <a:noAutofit/>
          </a:bodyPr>
          <a:lstStyle>
            <a:lvl1pPr algn="l">
              <a:lnSpc>
                <a:spcPct val="90000"/>
              </a:lnSpc>
              <a:buFontTx/>
              <a:buNone/>
              <a:defRPr sz="3600" b="1">
                <a:solidFill>
                  <a:schemeClr val="bg1"/>
                </a:solidFill>
              </a:defRPr>
            </a:lvl1pPr>
          </a:lstStyle>
          <a:p>
            <a:pPr lvl="0"/>
            <a:r>
              <a:rPr lang="en-US" dirty="0"/>
              <a:t>Agenda table</a:t>
            </a:r>
          </a:p>
        </p:txBody>
      </p:sp>
      <p:sp>
        <p:nvSpPr>
          <p:cNvPr id="5" name="Text Placeholder 2">
            <a:extLst>
              <a:ext uri="{FF2B5EF4-FFF2-40B4-BE49-F238E27FC236}">
                <a16:creationId xmlns:a16="http://schemas.microsoft.com/office/drawing/2014/main" id="{7E4948EE-83DD-4B53-95CC-B6A6A98DD846}"/>
              </a:ext>
            </a:extLst>
          </p:cNvPr>
          <p:cNvSpPr>
            <a:spLocks noGrp="1"/>
          </p:cNvSpPr>
          <p:nvPr>
            <p:ph type="body" sz="quarter" idx="16" hasCustomPrompt="1"/>
          </p:nvPr>
        </p:nvSpPr>
        <p:spPr>
          <a:xfrm>
            <a:off x="10451457" y="1726983"/>
            <a:ext cx="1169044" cy="467809"/>
          </a:xfrm>
          <a:prstGeom prst="rect">
            <a:avLst/>
          </a:prstGeom>
        </p:spPr>
        <p:txBody>
          <a:bodyPr lIns="0" tIns="0" rIns="0" bIns="0" anchor="ctr"/>
          <a:lstStyle>
            <a:lvl1pPr marL="0" indent="0" algn="ctr">
              <a:spcBef>
                <a:spcPts val="0"/>
              </a:spcBef>
              <a:buFontTx/>
              <a:buNone/>
              <a:defRPr sz="1400" b="0">
                <a:solidFill>
                  <a:schemeClr val="bg1">
                    <a:lumMod val="90000"/>
                    <a:lumOff val="10000"/>
                  </a:schemeClr>
                </a:solidFill>
              </a:defRPr>
            </a:lvl1pPr>
          </a:lstStyle>
          <a:p>
            <a:pPr lvl="0"/>
            <a:r>
              <a:rPr lang="en-US"/>
              <a:t>XX mins</a:t>
            </a:r>
          </a:p>
        </p:txBody>
      </p:sp>
      <p:sp>
        <p:nvSpPr>
          <p:cNvPr id="6" name="Text Placeholder 2">
            <a:extLst>
              <a:ext uri="{FF2B5EF4-FFF2-40B4-BE49-F238E27FC236}">
                <a16:creationId xmlns:a16="http://schemas.microsoft.com/office/drawing/2014/main" id="{410F8981-47B6-218B-AACD-3D8F5AB64CA7}"/>
              </a:ext>
            </a:extLst>
          </p:cNvPr>
          <p:cNvSpPr>
            <a:spLocks noGrp="1"/>
          </p:cNvSpPr>
          <p:nvPr>
            <p:ph type="body" sz="quarter" idx="17" hasCustomPrompt="1"/>
          </p:nvPr>
        </p:nvSpPr>
        <p:spPr>
          <a:xfrm>
            <a:off x="8842576" y="1726983"/>
            <a:ext cx="1296366" cy="467809"/>
          </a:xfrm>
          <a:prstGeom prst="rect">
            <a:avLst/>
          </a:prstGeom>
        </p:spPr>
        <p:txBody>
          <a:bodyPr lIns="0" tIns="0" rIns="0" bIns="0" anchor="ctr"/>
          <a:lstStyle>
            <a:lvl1pPr marL="0" indent="0" algn="ctr">
              <a:spcBef>
                <a:spcPts val="0"/>
              </a:spcBef>
              <a:buFontTx/>
              <a:buNone/>
              <a:defRPr sz="1400" b="0">
                <a:solidFill>
                  <a:schemeClr val="bg1">
                    <a:lumMod val="90000"/>
                    <a:lumOff val="10000"/>
                  </a:schemeClr>
                </a:solidFill>
              </a:defRPr>
            </a:lvl1pPr>
          </a:lstStyle>
          <a:p>
            <a:pPr lvl="0"/>
            <a:r>
              <a:rPr lang="en-US"/>
              <a:t>XX:XX am</a:t>
            </a:r>
          </a:p>
        </p:txBody>
      </p:sp>
      <p:sp>
        <p:nvSpPr>
          <p:cNvPr id="7" name="Text Placeholder 2">
            <a:extLst>
              <a:ext uri="{FF2B5EF4-FFF2-40B4-BE49-F238E27FC236}">
                <a16:creationId xmlns:a16="http://schemas.microsoft.com/office/drawing/2014/main" id="{59455148-59CF-621A-4A32-F100F55E0F75}"/>
              </a:ext>
            </a:extLst>
          </p:cNvPr>
          <p:cNvSpPr>
            <a:spLocks noGrp="1"/>
          </p:cNvSpPr>
          <p:nvPr>
            <p:ph type="body" sz="quarter" idx="18" hasCustomPrompt="1"/>
          </p:nvPr>
        </p:nvSpPr>
        <p:spPr>
          <a:xfrm>
            <a:off x="4726088" y="1726983"/>
            <a:ext cx="3773348" cy="467809"/>
          </a:xfrm>
          <a:prstGeom prst="rect">
            <a:avLst/>
          </a:prstGeom>
        </p:spPr>
        <p:txBody>
          <a:bodyPr lIns="0" tIns="0" rIns="0" bIns="0" anchor="ctr"/>
          <a:lstStyle>
            <a:lvl1pPr marL="0" indent="0" algn="l">
              <a:lnSpc>
                <a:spcPct val="100000"/>
              </a:lnSpc>
              <a:spcBef>
                <a:spcPts val="0"/>
              </a:spcBef>
              <a:buFontTx/>
              <a:buNone/>
              <a:defRPr sz="1400" b="0">
                <a:solidFill>
                  <a:schemeClr val="bg1">
                    <a:lumMod val="90000"/>
                    <a:lumOff val="10000"/>
                  </a:schemeClr>
                </a:solidFill>
              </a:defRPr>
            </a:lvl1pPr>
          </a:lstStyle>
          <a:p>
            <a:pPr lvl="0"/>
            <a:r>
              <a:rPr lang="en-US" dirty="0"/>
              <a:t>Description Lorem Ipsum</a:t>
            </a:r>
          </a:p>
        </p:txBody>
      </p:sp>
      <p:sp>
        <p:nvSpPr>
          <p:cNvPr id="8" name="Text Placeholder 2">
            <a:extLst>
              <a:ext uri="{FF2B5EF4-FFF2-40B4-BE49-F238E27FC236}">
                <a16:creationId xmlns:a16="http://schemas.microsoft.com/office/drawing/2014/main" id="{E811318E-04C0-0260-5F13-A1F0710274C1}"/>
              </a:ext>
            </a:extLst>
          </p:cNvPr>
          <p:cNvSpPr>
            <a:spLocks noGrp="1"/>
          </p:cNvSpPr>
          <p:nvPr>
            <p:ph type="body" sz="quarter" idx="19" hasCustomPrompt="1"/>
          </p:nvPr>
        </p:nvSpPr>
        <p:spPr>
          <a:xfrm>
            <a:off x="596544" y="1726983"/>
            <a:ext cx="3786404" cy="467809"/>
          </a:xfrm>
          <a:prstGeom prst="rect">
            <a:avLst/>
          </a:prstGeom>
        </p:spPr>
        <p:txBody>
          <a:bodyPr lIns="0" tIns="0" rIns="0" bIns="0" anchor="ctr"/>
          <a:lstStyle>
            <a:lvl1pPr marL="0" indent="0" algn="l">
              <a:lnSpc>
                <a:spcPct val="100000"/>
              </a:lnSpc>
              <a:spcBef>
                <a:spcPts val="0"/>
              </a:spcBef>
              <a:buFontTx/>
              <a:buNone/>
              <a:defRPr sz="1600" b="1">
                <a:solidFill>
                  <a:srgbClr val="0C2E82"/>
                </a:solidFill>
              </a:defRPr>
            </a:lvl1pPr>
          </a:lstStyle>
          <a:p>
            <a:pPr lvl="0"/>
            <a:r>
              <a:rPr lang="en-US" dirty="0"/>
              <a:t>Agenda Item Title </a:t>
            </a:r>
          </a:p>
        </p:txBody>
      </p:sp>
      <p:sp>
        <p:nvSpPr>
          <p:cNvPr id="9" name="Text Placeholder 2">
            <a:extLst>
              <a:ext uri="{FF2B5EF4-FFF2-40B4-BE49-F238E27FC236}">
                <a16:creationId xmlns:a16="http://schemas.microsoft.com/office/drawing/2014/main" id="{78193385-6CB8-7040-9676-116C9208D1FF}"/>
              </a:ext>
            </a:extLst>
          </p:cNvPr>
          <p:cNvSpPr>
            <a:spLocks noGrp="1"/>
          </p:cNvSpPr>
          <p:nvPr>
            <p:ph type="body" sz="quarter" idx="20" hasCustomPrompt="1"/>
          </p:nvPr>
        </p:nvSpPr>
        <p:spPr>
          <a:xfrm>
            <a:off x="10451457" y="2597013"/>
            <a:ext cx="1169044" cy="467809"/>
          </a:xfrm>
          <a:prstGeom prst="rect">
            <a:avLst/>
          </a:prstGeom>
        </p:spPr>
        <p:txBody>
          <a:bodyPr lIns="0" tIns="0" rIns="0" bIns="0" anchor="ctr"/>
          <a:lstStyle>
            <a:lvl1pPr marL="0" indent="0" algn="ctr">
              <a:spcBef>
                <a:spcPts val="0"/>
              </a:spcBef>
              <a:buFontTx/>
              <a:buNone/>
              <a:defRPr sz="1400" b="0">
                <a:solidFill>
                  <a:schemeClr val="bg1">
                    <a:lumMod val="90000"/>
                    <a:lumOff val="10000"/>
                  </a:schemeClr>
                </a:solidFill>
              </a:defRPr>
            </a:lvl1pPr>
          </a:lstStyle>
          <a:p>
            <a:pPr lvl="0"/>
            <a:r>
              <a:rPr lang="en-US"/>
              <a:t>XX mins</a:t>
            </a:r>
          </a:p>
        </p:txBody>
      </p:sp>
      <p:sp>
        <p:nvSpPr>
          <p:cNvPr id="10" name="Text Placeholder 2">
            <a:extLst>
              <a:ext uri="{FF2B5EF4-FFF2-40B4-BE49-F238E27FC236}">
                <a16:creationId xmlns:a16="http://schemas.microsoft.com/office/drawing/2014/main" id="{F6D6FDFB-CF67-B1D8-2F0C-D38428647F1F}"/>
              </a:ext>
            </a:extLst>
          </p:cNvPr>
          <p:cNvSpPr>
            <a:spLocks noGrp="1"/>
          </p:cNvSpPr>
          <p:nvPr>
            <p:ph type="body" sz="quarter" idx="21" hasCustomPrompt="1"/>
          </p:nvPr>
        </p:nvSpPr>
        <p:spPr>
          <a:xfrm>
            <a:off x="8842576" y="2597013"/>
            <a:ext cx="1296366" cy="467809"/>
          </a:xfrm>
          <a:prstGeom prst="rect">
            <a:avLst/>
          </a:prstGeom>
        </p:spPr>
        <p:txBody>
          <a:bodyPr lIns="0" tIns="0" rIns="0" bIns="0" anchor="ctr"/>
          <a:lstStyle>
            <a:lvl1pPr marL="0" indent="0" algn="ctr">
              <a:spcBef>
                <a:spcPts val="0"/>
              </a:spcBef>
              <a:buFontTx/>
              <a:buNone/>
              <a:defRPr sz="1400" b="0">
                <a:solidFill>
                  <a:schemeClr val="bg1">
                    <a:lumMod val="90000"/>
                    <a:lumOff val="10000"/>
                  </a:schemeClr>
                </a:solidFill>
              </a:defRPr>
            </a:lvl1pPr>
          </a:lstStyle>
          <a:p>
            <a:pPr lvl="0"/>
            <a:r>
              <a:rPr lang="en-US"/>
              <a:t>XX:XX am</a:t>
            </a:r>
          </a:p>
        </p:txBody>
      </p:sp>
      <p:sp>
        <p:nvSpPr>
          <p:cNvPr id="11" name="Text Placeholder 2">
            <a:extLst>
              <a:ext uri="{FF2B5EF4-FFF2-40B4-BE49-F238E27FC236}">
                <a16:creationId xmlns:a16="http://schemas.microsoft.com/office/drawing/2014/main" id="{092FBD26-360D-5D87-896D-BDD192E3040D}"/>
              </a:ext>
            </a:extLst>
          </p:cNvPr>
          <p:cNvSpPr>
            <a:spLocks noGrp="1"/>
          </p:cNvSpPr>
          <p:nvPr>
            <p:ph type="body" sz="quarter" idx="22" hasCustomPrompt="1"/>
          </p:nvPr>
        </p:nvSpPr>
        <p:spPr>
          <a:xfrm>
            <a:off x="4726088" y="2597013"/>
            <a:ext cx="3773348" cy="467809"/>
          </a:xfrm>
          <a:prstGeom prst="rect">
            <a:avLst/>
          </a:prstGeom>
        </p:spPr>
        <p:txBody>
          <a:bodyPr lIns="0" tIns="0" rIns="0" bIns="0" anchor="ctr"/>
          <a:lstStyle>
            <a:lvl1pPr marL="0" indent="0" algn="l">
              <a:lnSpc>
                <a:spcPct val="100000"/>
              </a:lnSpc>
              <a:spcBef>
                <a:spcPts val="0"/>
              </a:spcBef>
              <a:buFontTx/>
              <a:buNone/>
              <a:defRPr sz="1400" b="0">
                <a:solidFill>
                  <a:schemeClr val="bg1">
                    <a:lumMod val="90000"/>
                    <a:lumOff val="10000"/>
                  </a:schemeClr>
                </a:solidFill>
              </a:defRPr>
            </a:lvl1pPr>
          </a:lstStyle>
          <a:p>
            <a:pPr lvl="0"/>
            <a:r>
              <a:rPr lang="en-US"/>
              <a:t>Description Lorem Ipsum</a:t>
            </a:r>
          </a:p>
        </p:txBody>
      </p:sp>
      <p:sp>
        <p:nvSpPr>
          <p:cNvPr id="12" name="Text Placeholder 2">
            <a:extLst>
              <a:ext uri="{FF2B5EF4-FFF2-40B4-BE49-F238E27FC236}">
                <a16:creationId xmlns:a16="http://schemas.microsoft.com/office/drawing/2014/main" id="{22CAED39-A43B-626B-F390-60850CEFF90A}"/>
              </a:ext>
            </a:extLst>
          </p:cNvPr>
          <p:cNvSpPr>
            <a:spLocks noGrp="1"/>
          </p:cNvSpPr>
          <p:nvPr>
            <p:ph type="body" sz="quarter" idx="23" hasCustomPrompt="1"/>
          </p:nvPr>
        </p:nvSpPr>
        <p:spPr>
          <a:xfrm>
            <a:off x="596544" y="2597013"/>
            <a:ext cx="3786404" cy="467809"/>
          </a:xfrm>
          <a:prstGeom prst="rect">
            <a:avLst/>
          </a:prstGeom>
        </p:spPr>
        <p:txBody>
          <a:bodyPr lIns="0" tIns="0" rIns="0" bIns="0" anchor="ctr"/>
          <a:lstStyle>
            <a:lvl1pPr marL="0" indent="0" algn="l">
              <a:lnSpc>
                <a:spcPct val="100000"/>
              </a:lnSpc>
              <a:spcBef>
                <a:spcPts val="0"/>
              </a:spcBef>
              <a:buFontTx/>
              <a:buNone/>
              <a:defRPr sz="1600" b="1">
                <a:solidFill>
                  <a:srgbClr val="0C2E82"/>
                </a:solidFill>
              </a:defRPr>
            </a:lvl1pPr>
          </a:lstStyle>
          <a:p>
            <a:pPr lvl="0"/>
            <a:r>
              <a:rPr lang="en-US"/>
              <a:t>Agenda Item Title </a:t>
            </a:r>
          </a:p>
        </p:txBody>
      </p:sp>
      <p:sp>
        <p:nvSpPr>
          <p:cNvPr id="13" name="Text Placeholder 2">
            <a:extLst>
              <a:ext uri="{FF2B5EF4-FFF2-40B4-BE49-F238E27FC236}">
                <a16:creationId xmlns:a16="http://schemas.microsoft.com/office/drawing/2014/main" id="{114D724D-9D68-AAB3-8C76-3F8080692BE7}"/>
              </a:ext>
            </a:extLst>
          </p:cNvPr>
          <p:cNvSpPr>
            <a:spLocks noGrp="1"/>
          </p:cNvSpPr>
          <p:nvPr>
            <p:ph type="body" sz="quarter" idx="24" hasCustomPrompt="1"/>
          </p:nvPr>
        </p:nvSpPr>
        <p:spPr>
          <a:xfrm>
            <a:off x="10451457" y="3412588"/>
            <a:ext cx="1169044" cy="467809"/>
          </a:xfrm>
          <a:prstGeom prst="rect">
            <a:avLst/>
          </a:prstGeom>
        </p:spPr>
        <p:txBody>
          <a:bodyPr lIns="0" tIns="0" rIns="0" bIns="0" anchor="ctr"/>
          <a:lstStyle>
            <a:lvl1pPr marL="0" indent="0" algn="ctr">
              <a:spcBef>
                <a:spcPts val="0"/>
              </a:spcBef>
              <a:buFontTx/>
              <a:buNone/>
              <a:defRPr sz="1400" b="0">
                <a:solidFill>
                  <a:schemeClr val="bg1">
                    <a:lumMod val="90000"/>
                    <a:lumOff val="10000"/>
                  </a:schemeClr>
                </a:solidFill>
              </a:defRPr>
            </a:lvl1pPr>
          </a:lstStyle>
          <a:p>
            <a:pPr lvl="0"/>
            <a:r>
              <a:rPr lang="en-US"/>
              <a:t>XX mins</a:t>
            </a:r>
          </a:p>
        </p:txBody>
      </p:sp>
      <p:sp>
        <p:nvSpPr>
          <p:cNvPr id="14" name="Text Placeholder 2">
            <a:extLst>
              <a:ext uri="{FF2B5EF4-FFF2-40B4-BE49-F238E27FC236}">
                <a16:creationId xmlns:a16="http://schemas.microsoft.com/office/drawing/2014/main" id="{E221CE2D-408D-DC1D-56B8-1C1D8B54E163}"/>
              </a:ext>
            </a:extLst>
          </p:cNvPr>
          <p:cNvSpPr>
            <a:spLocks noGrp="1"/>
          </p:cNvSpPr>
          <p:nvPr>
            <p:ph type="body" sz="quarter" idx="25" hasCustomPrompt="1"/>
          </p:nvPr>
        </p:nvSpPr>
        <p:spPr>
          <a:xfrm>
            <a:off x="8842576" y="3412588"/>
            <a:ext cx="1296366" cy="467809"/>
          </a:xfrm>
          <a:prstGeom prst="rect">
            <a:avLst/>
          </a:prstGeom>
        </p:spPr>
        <p:txBody>
          <a:bodyPr lIns="0" tIns="0" rIns="0" bIns="0" anchor="ctr"/>
          <a:lstStyle>
            <a:lvl1pPr marL="0" indent="0" algn="ctr">
              <a:spcBef>
                <a:spcPts val="0"/>
              </a:spcBef>
              <a:buFontTx/>
              <a:buNone/>
              <a:defRPr sz="1400" b="0">
                <a:solidFill>
                  <a:schemeClr val="bg1">
                    <a:lumMod val="90000"/>
                    <a:lumOff val="10000"/>
                  </a:schemeClr>
                </a:solidFill>
              </a:defRPr>
            </a:lvl1pPr>
          </a:lstStyle>
          <a:p>
            <a:pPr lvl="0"/>
            <a:r>
              <a:rPr lang="en-US"/>
              <a:t>XX:XX am</a:t>
            </a:r>
          </a:p>
        </p:txBody>
      </p:sp>
      <p:sp>
        <p:nvSpPr>
          <p:cNvPr id="15" name="Text Placeholder 2">
            <a:extLst>
              <a:ext uri="{FF2B5EF4-FFF2-40B4-BE49-F238E27FC236}">
                <a16:creationId xmlns:a16="http://schemas.microsoft.com/office/drawing/2014/main" id="{45ED4190-1C46-D554-B510-B301FE2CB51C}"/>
              </a:ext>
            </a:extLst>
          </p:cNvPr>
          <p:cNvSpPr>
            <a:spLocks noGrp="1"/>
          </p:cNvSpPr>
          <p:nvPr>
            <p:ph type="body" sz="quarter" idx="26" hasCustomPrompt="1"/>
          </p:nvPr>
        </p:nvSpPr>
        <p:spPr>
          <a:xfrm>
            <a:off x="4726088" y="3412588"/>
            <a:ext cx="3773348" cy="467809"/>
          </a:xfrm>
          <a:prstGeom prst="rect">
            <a:avLst/>
          </a:prstGeom>
        </p:spPr>
        <p:txBody>
          <a:bodyPr lIns="0" tIns="0" rIns="0" bIns="0" anchor="ctr"/>
          <a:lstStyle>
            <a:lvl1pPr marL="0" indent="0" algn="l">
              <a:lnSpc>
                <a:spcPct val="100000"/>
              </a:lnSpc>
              <a:spcBef>
                <a:spcPts val="0"/>
              </a:spcBef>
              <a:buFontTx/>
              <a:buNone/>
              <a:defRPr sz="1400" b="0">
                <a:solidFill>
                  <a:schemeClr val="bg1">
                    <a:lumMod val="90000"/>
                    <a:lumOff val="10000"/>
                  </a:schemeClr>
                </a:solidFill>
              </a:defRPr>
            </a:lvl1pPr>
          </a:lstStyle>
          <a:p>
            <a:pPr lvl="0"/>
            <a:r>
              <a:rPr lang="en-US"/>
              <a:t>Description Lorem Ipsum</a:t>
            </a:r>
          </a:p>
        </p:txBody>
      </p:sp>
      <p:sp>
        <p:nvSpPr>
          <p:cNvPr id="16" name="Text Placeholder 2">
            <a:extLst>
              <a:ext uri="{FF2B5EF4-FFF2-40B4-BE49-F238E27FC236}">
                <a16:creationId xmlns:a16="http://schemas.microsoft.com/office/drawing/2014/main" id="{57AC33B4-2EBA-15F9-863E-F5976E8292E2}"/>
              </a:ext>
            </a:extLst>
          </p:cNvPr>
          <p:cNvSpPr>
            <a:spLocks noGrp="1"/>
          </p:cNvSpPr>
          <p:nvPr>
            <p:ph type="body" sz="quarter" idx="27" hasCustomPrompt="1"/>
          </p:nvPr>
        </p:nvSpPr>
        <p:spPr>
          <a:xfrm>
            <a:off x="596544" y="3412588"/>
            <a:ext cx="3786404" cy="467809"/>
          </a:xfrm>
          <a:prstGeom prst="rect">
            <a:avLst/>
          </a:prstGeom>
        </p:spPr>
        <p:txBody>
          <a:bodyPr lIns="0" tIns="0" rIns="0" bIns="0" anchor="ctr"/>
          <a:lstStyle>
            <a:lvl1pPr marL="0" indent="0" algn="l">
              <a:lnSpc>
                <a:spcPct val="100000"/>
              </a:lnSpc>
              <a:spcBef>
                <a:spcPts val="0"/>
              </a:spcBef>
              <a:buFontTx/>
              <a:buNone/>
              <a:defRPr sz="1600" b="1">
                <a:solidFill>
                  <a:srgbClr val="0C2E82"/>
                </a:solidFill>
              </a:defRPr>
            </a:lvl1pPr>
          </a:lstStyle>
          <a:p>
            <a:pPr lvl="0"/>
            <a:r>
              <a:rPr lang="en-US"/>
              <a:t>Agenda Item Title </a:t>
            </a:r>
          </a:p>
        </p:txBody>
      </p:sp>
      <p:sp>
        <p:nvSpPr>
          <p:cNvPr id="17" name="Text Placeholder 2">
            <a:extLst>
              <a:ext uri="{FF2B5EF4-FFF2-40B4-BE49-F238E27FC236}">
                <a16:creationId xmlns:a16="http://schemas.microsoft.com/office/drawing/2014/main" id="{90DC96AE-E5C9-CC7C-6E7D-7D3195059E00}"/>
              </a:ext>
            </a:extLst>
          </p:cNvPr>
          <p:cNvSpPr>
            <a:spLocks noGrp="1"/>
          </p:cNvSpPr>
          <p:nvPr>
            <p:ph type="body" sz="quarter" idx="28" hasCustomPrompt="1"/>
          </p:nvPr>
        </p:nvSpPr>
        <p:spPr>
          <a:xfrm>
            <a:off x="10451457" y="4228163"/>
            <a:ext cx="1169044" cy="467809"/>
          </a:xfrm>
          <a:prstGeom prst="rect">
            <a:avLst/>
          </a:prstGeom>
        </p:spPr>
        <p:txBody>
          <a:bodyPr lIns="0" tIns="0" rIns="0" bIns="0" anchor="ctr"/>
          <a:lstStyle>
            <a:lvl1pPr marL="0" indent="0" algn="ctr">
              <a:spcBef>
                <a:spcPts val="0"/>
              </a:spcBef>
              <a:buFontTx/>
              <a:buNone/>
              <a:defRPr sz="1400" b="0">
                <a:solidFill>
                  <a:schemeClr val="bg1">
                    <a:lumMod val="90000"/>
                    <a:lumOff val="10000"/>
                  </a:schemeClr>
                </a:solidFill>
              </a:defRPr>
            </a:lvl1pPr>
          </a:lstStyle>
          <a:p>
            <a:pPr lvl="0"/>
            <a:r>
              <a:rPr lang="en-US"/>
              <a:t>XX mins</a:t>
            </a:r>
          </a:p>
        </p:txBody>
      </p:sp>
      <p:sp>
        <p:nvSpPr>
          <p:cNvPr id="18" name="Text Placeholder 2">
            <a:extLst>
              <a:ext uri="{FF2B5EF4-FFF2-40B4-BE49-F238E27FC236}">
                <a16:creationId xmlns:a16="http://schemas.microsoft.com/office/drawing/2014/main" id="{0147C63C-DAC9-8101-5701-E0DE71D3F041}"/>
              </a:ext>
            </a:extLst>
          </p:cNvPr>
          <p:cNvSpPr>
            <a:spLocks noGrp="1"/>
          </p:cNvSpPr>
          <p:nvPr>
            <p:ph type="body" sz="quarter" idx="29" hasCustomPrompt="1"/>
          </p:nvPr>
        </p:nvSpPr>
        <p:spPr>
          <a:xfrm>
            <a:off x="8842576" y="4228163"/>
            <a:ext cx="1296366" cy="467809"/>
          </a:xfrm>
          <a:prstGeom prst="rect">
            <a:avLst/>
          </a:prstGeom>
        </p:spPr>
        <p:txBody>
          <a:bodyPr lIns="0" tIns="0" rIns="0" bIns="0" anchor="ctr"/>
          <a:lstStyle>
            <a:lvl1pPr marL="0" indent="0" algn="ctr">
              <a:spcBef>
                <a:spcPts val="0"/>
              </a:spcBef>
              <a:buFontTx/>
              <a:buNone/>
              <a:defRPr sz="1400" b="0">
                <a:solidFill>
                  <a:schemeClr val="bg1">
                    <a:lumMod val="90000"/>
                    <a:lumOff val="10000"/>
                  </a:schemeClr>
                </a:solidFill>
              </a:defRPr>
            </a:lvl1pPr>
          </a:lstStyle>
          <a:p>
            <a:pPr lvl="0"/>
            <a:r>
              <a:rPr lang="en-US"/>
              <a:t>XX:XX am</a:t>
            </a:r>
          </a:p>
        </p:txBody>
      </p:sp>
      <p:sp>
        <p:nvSpPr>
          <p:cNvPr id="19" name="Text Placeholder 2">
            <a:extLst>
              <a:ext uri="{FF2B5EF4-FFF2-40B4-BE49-F238E27FC236}">
                <a16:creationId xmlns:a16="http://schemas.microsoft.com/office/drawing/2014/main" id="{30770181-D0CB-2507-7EEC-F7EE8AB3AC5B}"/>
              </a:ext>
            </a:extLst>
          </p:cNvPr>
          <p:cNvSpPr>
            <a:spLocks noGrp="1"/>
          </p:cNvSpPr>
          <p:nvPr>
            <p:ph type="body" sz="quarter" idx="30" hasCustomPrompt="1"/>
          </p:nvPr>
        </p:nvSpPr>
        <p:spPr>
          <a:xfrm>
            <a:off x="4726088" y="4228163"/>
            <a:ext cx="3773348" cy="467809"/>
          </a:xfrm>
          <a:prstGeom prst="rect">
            <a:avLst/>
          </a:prstGeom>
        </p:spPr>
        <p:txBody>
          <a:bodyPr lIns="0" tIns="0" rIns="0" bIns="0" anchor="ctr"/>
          <a:lstStyle>
            <a:lvl1pPr marL="0" indent="0" algn="l">
              <a:lnSpc>
                <a:spcPct val="100000"/>
              </a:lnSpc>
              <a:spcBef>
                <a:spcPts val="0"/>
              </a:spcBef>
              <a:buFontTx/>
              <a:buNone/>
              <a:defRPr sz="1400" b="0">
                <a:solidFill>
                  <a:schemeClr val="bg1">
                    <a:lumMod val="90000"/>
                    <a:lumOff val="10000"/>
                  </a:schemeClr>
                </a:solidFill>
              </a:defRPr>
            </a:lvl1pPr>
          </a:lstStyle>
          <a:p>
            <a:pPr lvl="0"/>
            <a:r>
              <a:rPr lang="en-US"/>
              <a:t>Description Lorem Ipsum</a:t>
            </a:r>
          </a:p>
        </p:txBody>
      </p:sp>
      <p:sp>
        <p:nvSpPr>
          <p:cNvPr id="20" name="Text Placeholder 2">
            <a:extLst>
              <a:ext uri="{FF2B5EF4-FFF2-40B4-BE49-F238E27FC236}">
                <a16:creationId xmlns:a16="http://schemas.microsoft.com/office/drawing/2014/main" id="{FBAD1F55-28BE-F654-94BA-6F74CD934119}"/>
              </a:ext>
            </a:extLst>
          </p:cNvPr>
          <p:cNvSpPr>
            <a:spLocks noGrp="1"/>
          </p:cNvSpPr>
          <p:nvPr>
            <p:ph type="body" sz="quarter" idx="31" hasCustomPrompt="1"/>
          </p:nvPr>
        </p:nvSpPr>
        <p:spPr>
          <a:xfrm>
            <a:off x="596544" y="4228163"/>
            <a:ext cx="3786404" cy="467809"/>
          </a:xfrm>
          <a:prstGeom prst="rect">
            <a:avLst/>
          </a:prstGeom>
        </p:spPr>
        <p:txBody>
          <a:bodyPr lIns="0" tIns="0" rIns="0" bIns="0" anchor="ctr"/>
          <a:lstStyle>
            <a:lvl1pPr marL="0" indent="0" algn="l">
              <a:lnSpc>
                <a:spcPct val="100000"/>
              </a:lnSpc>
              <a:spcBef>
                <a:spcPts val="0"/>
              </a:spcBef>
              <a:buFontTx/>
              <a:buNone/>
              <a:defRPr sz="1600" b="1">
                <a:solidFill>
                  <a:srgbClr val="0C2E82"/>
                </a:solidFill>
              </a:defRPr>
            </a:lvl1pPr>
          </a:lstStyle>
          <a:p>
            <a:pPr lvl="0"/>
            <a:r>
              <a:rPr lang="en-US"/>
              <a:t>Agenda Item Title </a:t>
            </a:r>
          </a:p>
        </p:txBody>
      </p:sp>
      <p:sp>
        <p:nvSpPr>
          <p:cNvPr id="21" name="Text Placeholder 2">
            <a:extLst>
              <a:ext uri="{FF2B5EF4-FFF2-40B4-BE49-F238E27FC236}">
                <a16:creationId xmlns:a16="http://schemas.microsoft.com/office/drawing/2014/main" id="{4E6E16E8-33B5-95B1-B819-3E11E79B4D41}"/>
              </a:ext>
            </a:extLst>
          </p:cNvPr>
          <p:cNvSpPr>
            <a:spLocks noGrp="1"/>
          </p:cNvSpPr>
          <p:nvPr>
            <p:ph type="body" sz="quarter" idx="32" hasCustomPrompt="1"/>
          </p:nvPr>
        </p:nvSpPr>
        <p:spPr>
          <a:xfrm>
            <a:off x="10451457" y="5043738"/>
            <a:ext cx="1169044" cy="467809"/>
          </a:xfrm>
          <a:prstGeom prst="rect">
            <a:avLst/>
          </a:prstGeom>
        </p:spPr>
        <p:txBody>
          <a:bodyPr lIns="0" tIns="0" rIns="0" bIns="0" anchor="ctr"/>
          <a:lstStyle>
            <a:lvl1pPr marL="0" indent="0" algn="ctr">
              <a:spcBef>
                <a:spcPts val="0"/>
              </a:spcBef>
              <a:buFontTx/>
              <a:buNone/>
              <a:defRPr sz="1400" b="0">
                <a:solidFill>
                  <a:schemeClr val="bg1">
                    <a:lumMod val="90000"/>
                    <a:lumOff val="10000"/>
                  </a:schemeClr>
                </a:solidFill>
              </a:defRPr>
            </a:lvl1pPr>
          </a:lstStyle>
          <a:p>
            <a:pPr lvl="0"/>
            <a:r>
              <a:rPr lang="en-US"/>
              <a:t>XX mins</a:t>
            </a:r>
          </a:p>
        </p:txBody>
      </p:sp>
      <p:sp>
        <p:nvSpPr>
          <p:cNvPr id="22" name="Text Placeholder 2">
            <a:extLst>
              <a:ext uri="{FF2B5EF4-FFF2-40B4-BE49-F238E27FC236}">
                <a16:creationId xmlns:a16="http://schemas.microsoft.com/office/drawing/2014/main" id="{95194AD7-8CC8-B8B7-BDD4-3F5DE62828E9}"/>
              </a:ext>
            </a:extLst>
          </p:cNvPr>
          <p:cNvSpPr>
            <a:spLocks noGrp="1"/>
          </p:cNvSpPr>
          <p:nvPr>
            <p:ph type="body" sz="quarter" idx="33" hasCustomPrompt="1"/>
          </p:nvPr>
        </p:nvSpPr>
        <p:spPr>
          <a:xfrm>
            <a:off x="8842576" y="5043738"/>
            <a:ext cx="1296366" cy="467809"/>
          </a:xfrm>
          <a:prstGeom prst="rect">
            <a:avLst/>
          </a:prstGeom>
        </p:spPr>
        <p:txBody>
          <a:bodyPr lIns="0" tIns="0" rIns="0" bIns="0" anchor="ctr"/>
          <a:lstStyle>
            <a:lvl1pPr marL="0" indent="0" algn="ctr">
              <a:spcBef>
                <a:spcPts val="0"/>
              </a:spcBef>
              <a:buFontTx/>
              <a:buNone/>
              <a:defRPr sz="1400" b="0">
                <a:solidFill>
                  <a:schemeClr val="bg1">
                    <a:lumMod val="90000"/>
                    <a:lumOff val="10000"/>
                  </a:schemeClr>
                </a:solidFill>
              </a:defRPr>
            </a:lvl1pPr>
          </a:lstStyle>
          <a:p>
            <a:pPr lvl="0"/>
            <a:r>
              <a:rPr lang="en-US"/>
              <a:t>XX:XX am</a:t>
            </a:r>
          </a:p>
        </p:txBody>
      </p:sp>
      <p:sp>
        <p:nvSpPr>
          <p:cNvPr id="23" name="Text Placeholder 2">
            <a:extLst>
              <a:ext uri="{FF2B5EF4-FFF2-40B4-BE49-F238E27FC236}">
                <a16:creationId xmlns:a16="http://schemas.microsoft.com/office/drawing/2014/main" id="{F7B3CFB7-FF44-ADAA-3564-0C0E96FD2F0E}"/>
              </a:ext>
            </a:extLst>
          </p:cNvPr>
          <p:cNvSpPr>
            <a:spLocks noGrp="1"/>
          </p:cNvSpPr>
          <p:nvPr>
            <p:ph type="body" sz="quarter" idx="34" hasCustomPrompt="1"/>
          </p:nvPr>
        </p:nvSpPr>
        <p:spPr>
          <a:xfrm>
            <a:off x="4726088" y="5043738"/>
            <a:ext cx="3773348" cy="467809"/>
          </a:xfrm>
          <a:prstGeom prst="rect">
            <a:avLst/>
          </a:prstGeom>
        </p:spPr>
        <p:txBody>
          <a:bodyPr lIns="0" tIns="0" rIns="0" bIns="0" anchor="ctr"/>
          <a:lstStyle>
            <a:lvl1pPr marL="0" indent="0" algn="l">
              <a:lnSpc>
                <a:spcPct val="100000"/>
              </a:lnSpc>
              <a:spcBef>
                <a:spcPts val="0"/>
              </a:spcBef>
              <a:buFontTx/>
              <a:buNone/>
              <a:defRPr sz="1400" b="0">
                <a:solidFill>
                  <a:schemeClr val="bg1">
                    <a:lumMod val="90000"/>
                    <a:lumOff val="10000"/>
                  </a:schemeClr>
                </a:solidFill>
              </a:defRPr>
            </a:lvl1pPr>
          </a:lstStyle>
          <a:p>
            <a:pPr lvl="0"/>
            <a:r>
              <a:rPr lang="en-US"/>
              <a:t>Description Lorem Ipsum</a:t>
            </a:r>
          </a:p>
        </p:txBody>
      </p:sp>
      <p:sp>
        <p:nvSpPr>
          <p:cNvPr id="24" name="Text Placeholder 2">
            <a:extLst>
              <a:ext uri="{FF2B5EF4-FFF2-40B4-BE49-F238E27FC236}">
                <a16:creationId xmlns:a16="http://schemas.microsoft.com/office/drawing/2014/main" id="{E5179F88-3A50-CED7-DD71-75E3AB2ACA0C}"/>
              </a:ext>
            </a:extLst>
          </p:cNvPr>
          <p:cNvSpPr>
            <a:spLocks noGrp="1"/>
          </p:cNvSpPr>
          <p:nvPr>
            <p:ph type="body" sz="quarter" idx="35" hasCustomPrompt="1"/>
          </p:nvPr>
        </p:nvSpPr>
        <p:spPr>
          <a:xfrm>
            <a:off x="596544" y="5043738"/>
            <a:ext cx="3786404" cy="467809"/>
          </a:xfrm>
          <a:prstGeom prst="rect">
            <a:avLst/>
          </a:prstGeom>
        </p:spPr>
        <p:txBody>
          <a:bodyPr lIns="0" tIns="0" rIns="0" bIns="0" anchor="ctr"/>
          <a:lstStyle>
            <a:lvl1pPr marL="0" indent="0" algn="l">
              <a:lnSpc>
                <a:spcPct val="100000"/>
              </a:lnSpc>
              <a:spcBef>
                <a:spcPts val="0"/>
              </a:spcBef>
              <a:buFontTx/>
              <a:buNone/>
              <a:defRPr sz="1600" b="1">
                <a:solidFill>
                  <a:srgbClr val="0C2E82"/>
                </a:solidFill>
              </a:defRPr>
            </a:lvl1pPr>
          </a:lstStyle>
          <a:p>
            <a:pPr lvl="0"/>
            <a:r>
              <a:rPr lang="en-US"/>
              <a:t>Agenda Item Title </a:t>
            </a:r>
          </a:p>
        </p:txBody>
      </p:sp>
    </p:spTree>
    <p:extLst>
      <p:ext uri="{BB962C8B-B14F-4D97-AF65-F5344CB8AC3E}">
        <p14:creationId xmlns:p14="http://schemas.microsoft.com/office/powerpoint/2010/main" val="1421608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Subhead+Bullets">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5A9C4D84-1AE0-BD47-0C10-A1B702F1AA3D}"/>
              </a:ext>
            </a:extLst>
          </p:cNvPr>
          <p:cNvSpPr>
            <a:spLocks noGrp="1"/>
          </p:cNvSpPr>
          <p:nvPr>
            <p:ph type="body" sz="quarter" idx="15" hasCustomPrompt="1"/>
          </p:nvPr>
        </p:nvSpPr>
        <p:spPr>
          <a:xfrm>
            <a:off x="571500" y="1426464"/>
            <a:ext cx="11045952" cy="411480"/>
          </a:xfrm>
          <a:prstGeom prst="rect">
            <a:avLst/>
          </a:prstGeom>
        </p:spPr>
        <p:txBody>
          <a:bodyPr lIns="0" tIns="0" rIns="0" bIns="0" anchor="ctr">
            <a:noAutofit/>
          </a:bodyPr>
          <a:lstStyle>
            <a:lvl1pPr marL="0" indent="0" algn="l">
              <a:lnSpc>
                <a:spcPct val="100000"/>
              </a:lnSpc>
              <a:spcBef>
                <a:spcPts val="0"/>
              </a:spcBef>
              <a:buFontTx/>
              <a:buNone/>
              <a:defRPr lang="en-US" sz="2200" b="1" dirty="0">
                <a:solidFill>
                  <a:srgbClr val="0C2E82"/>
                </a:solidFill>
              </a:defRPr>
            </a:lvl1pPr>
          </a:lstStyle>
          <a:p>
            <a:pPr lvl="0"/>
            <a:r>
              <a:rPr lang="en-US" dirty="0"/>
              <a:t>Click to Enter Subhead</a:t>
            </a:r>
          </a:p>
        </p:txBody>
      </p:sp>
      <p:sp>
        <p:nvSpPr>
          <p:cNvPr id="5" name="Title Placeholder 1">
            <a:extLst>
              <a:ext uri="{FF2B5EF4-FFF2-40B4-BE49-F238E27FC236}">
                <a16:creationId xmlns:a16="http://schemas.microsoft.com/office/drawing/2014/main" id="{A7D79F4B-A791-E96A-549B-F980F97B76C0}"/>
              </a:ext>
            </a:extLst>
          </p:cNvPr>
          <p:cNvSpPr>
            <a:spLocks noGrp="1"/>
          </p:cNvSpPr>
          <p:nvPr>
            <p:ph type="title" hasCustomPrompt="1"/>
          </p:nvPr>
        </p:nvSpPr>
        <p:spPr>
          <a:xfrm>
            <a:off x="571500" y="603504"/>
            <a:ext cx="11047476" cy="693049"/>
          </a:xfrm>
          <a:prstGeom prst="rect">
            <a:avLst/>
          </a:prstGeom>
          <a:noFill/>
        </p:spPr>
        <p:txBody>
          <a:bodyPr lIns="0" tIns="0" rIns="0" bIns="0" anchor="ctr" anchorCtr="0">
            <a:noAutofit/>
          </a:bodyPr>
          <a:lstStyle>
            <a:lvl1pPr algn="l">
              <a:lnSpc>
                <a:spcPct val="90000"/>
              </a:lnSpc>
              <a:defRPr sz="3600" b="1">
                <a:solidFill>
                  <a:schemeClr val="bg1"/>
                </a:solidFill>
              </a:defRPr>
            </a:lvl1pPr>
          </a:lstStyle>
          <a:p>
            <a:pPr lvl="0"/>
            <a:r>
              <a:rPr lang="en-US" dirty="0"/>
              <a:t>Click to Add Title</a:t>
            </a:r>
          </a:p>
        </p:txBody>
      </p:sp>
      <p:sp>
        <p:nvSpPr>
          <p:cNvPr id="6" name="Text Placeholder 4">
            <a:extLst>
              <a:ext uri="{FF2B5EF4-FFF2-40B4-BE49-F238E27FC236}">
                <a16:creationId xmlns:a16="http://schemas.microsoft.com/office/drawing/2014/main" id="{E0D89A27-F916-97E8-088B-3360511B0184}"/>
              </a:ext>
            </a:extLst>
          </p:cNvPr>
          <p:cNvSpPr>
            <a:spLocks noGrp="1"/>
          </p:cNvSpPr>
          <p:nvPr>
            <p:ph type="body" sz="quarter" idx="21" hasCustomPrompt="1"/>
          </p:nvPr>
        </p:nvSpPr>
        <p:spPr>
          <a:xfrm>
            <a:off x="571500" y="1967855"/>
            <a:ext cx="11047476" cy="4197995"/>
          </a:xfrm>
          <a:prstGeom prst="rect">
            <a:avLst/>
          </a:prstGeom>
        </p:spPr>
        <p:txBody>
          <a:bodyPr lIns="0" tIns="274320" rIns="0"/>
          <a:lstStyle>
            <a:lvl1pPr marL="285750" indent="-285750">
              <a:lnSpc>
                <a:spcPct val="110000"/>
              </a:lnSpc>
              <a:spcBef>
                <a:spcPts val="600"/>
              </a:spcBef>
              <a:buClr>
                <a:srgbClr val="0C2E82"/>
              </a:buClr>
              <a:buFont typeface="Arial" panose="020B0604020202020204" pitchFamily="34" charset="0"/>
              <a:buChar char="•"/>
              <a:defRPr sz="1600">
                <a:solidFill>
                  <a:schemeClr val="bg1"/>
                </a:solidFill>
              </a:defRPr>
            </a:lvl1pPr>
            <a:lvl2pPr marL="560070" indent="-285750" algn="l">
              <a:lnSpc>
                <a:spcPct val="110000"/>
              </a:lnSpc>
              <a:spcBef>
                <a:spcPts val="600"/>
              </a:spcBef>
              <a:buClr>
                <a:srgbClr val="0C2E82"/>
              </a:buClr>
              <a:buFont typeface="Arial" panose="020B0604020202020204" pitchFamily="34" charset="0"/>
              <a:buChar char="•"/>
              <a:defRPr sz="1600">
                <a:solidFill>
                  <a:schemeClr val="bg1"/>
                </a:solidFill>
                <a:latin typeface="+mn-lt"/>
              </a:defRPr>
            </a:lvl2pPr>
            <a:lvl3pPr marL="861822" indent="-285750" algn="l">
              <a:lnSpc>
                <a:spcPct val="110000"/>
              </a:lnSpc>
              <a:spcBef>
                <a:spcPts val="600"/>
              </a:spcBef>
              <a:buClr>
                <a:srgbClr val="0C2E82"/>
              </a:buClr>
              <a:buFont typeface="Arial" panose="020B0604020202020204" pitchFamily="34" charset="0"/>
              <a:buChar char="•"/>
              <a:defRPr sz="1600">
                <a:solidFill>
                  <a:schemeClr val="bg1"/>
                </a:solidFill>
                <a:latin typeface="+mn-lt"/>
              </a:defRPr>
            </a:lvl3pPr>
            <a:lvl4pPr marL="1154430" indent="-285750" algn="l">
              <a:lnSpc>
                <a:spcPct val="110000"/>
              </a:lnSpc>
              <a:spcBef>
                <a:spcPts val="600"/>
              </a:spcBef>
              <a:buClr>
                <a:srgbClr val="0C2E82"/>
              </a:buClr>
              <a:buFont typeface="Arial" panose="020B0604020202020204" pitchFamily="34" charset="0"/>
              <a:buChar char="•"/>
              <a:defRPr sz="1600">
                <a:solidFill>
                  <a:schemeClr val="bg1"/>
                </a:solidFill>
                <a:latin typeface="+mn-lt"/>
              </a:defRPr>
            </a:lvl4pPr>
            <a:lvl5pPr algn="l">
              <a:defRPr>
                <a:latin typeface="+mn-lt"/>
              </a:defRPr>
            </a:lvl5pPr>
          </a:lstStyle>
          <a:p>
            <a:pPr lvl="0"/>
            <a:r>
              <a:rPr lang="en-US" dirty="0"/>
              <a:t>Click to add primary bullet </a:t>
            </a:r>
          </a:p>
          <a:p>
            <a:pPr lvl="1"/>
            <a:r>
              <a:rPr lang="en-US" dirty="0"/>
              <a:t>Click to add sub-bullet </a:t>
            </a:r>
          </a:p>
          <a:p>
            <a:pPr lvl="2"/>
            <a:r>
              <a:rPr lang="en-US" dirty="0"/>
              <a:t>Click to add sub-bullet </a:t>
            </a:r>
          </a:p>
          <a:p>
            <a:pPr lvl="3"/>
            <a:r>
              <a:rPr lang="en-US" dirty="0"/>
              <a:t>Click to add final sub-bullet </a:t>
            </a:r>
          </a:p>
        </p:txBody>
      </p:sp>
    </p:spTree>
    <p:extLst>
      <p:ext uri="{BB962C8B-B14F-4D97-AF65-F5344CB8AC3E}">
        <p14:creationId xmlns:p14="http://schemas.microsoft.com/office/powerpoint/2010/main" val="102000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Subhead+2 column">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5A9C4D84-1AE0-BD47-0C10-A1B702F1AA3D}"/>
              </a:ext>
            </a:extLst>
          </p:cNvPr>
          <p:cNvSpPr>
            <a:spLocks noGrp="1"/>
          </p:cNvSpPr>
          <p:nvPr>
            <p:ph type="body" sz="quarter" idx="15" hasCustomPrompt="1"/>
          </p:nvPr>
        </p:nvSpPr>
        <p:spPr>
          <a:xfrm>
            <a:off x="571500" y="1426464"/>
            <a:ext cx="11045952" cy="411480"/>
          </a:xfrm>
          <a:prstGeom prst="rect">
            <a:avLst/>
          </a:prstGeom>
        </p:spPr>
        <p:txBody>
          <a:bodyPr lIns="0" tIns="0" rIns="0" bIns="0" anchor="ctr">
            <a:noAutofit/>
          </a:bodyPr>
          <a:lstStyle>
            <a:lvl1pPr marL="0" indent="0" algn="l">
              <a:lnSpc>
                <a:spcPct val="100000"/>
              </a:lnSpc>
              <a:spcBef>
                <a:spcPts val="0"/>
              </a:spcBef>
              <a:buFontTx/>
              <a:buNone/>
              <a:defRPr lang="en-US" sz="2200" b="1" dirty="0">
                <a:solidFill>
                  <a:srgbClr val="0C2E82"/>
                </a:solidFill>
              </a:defRPr>
            </a:lvl1pPr>
          </a:lstStyle>
          <a:p>
            <a:pPr lvl="0"/>
            <a:r>
              <a:rPr lang="en-US" dirty="0"/>
              <a:t>Click to Enter Subhead</a:t>
            </a:r>
          </a:p>
        </p:txBody>
      </p:sp>
      <p:sp>
        <p:nvSpPr>
          <p:cNvPr id="5" name="Title Placeholder 1">
            <a:extLst>
              <a:ext uri="{FF2B5EF4-FFF2-40B4-BE49-F238E27FC236}">
                <a16:creationId xmlns:a16="http://schemas.microsoft.com/office/drawing/2014/main" id="{A7D79F4B-A791-E96A-549B-F980F97B76C0}"/>
              </a:ext>
            </a:extLst>
          </p:cNvPr>
          <p:cNvSpPr>
            <a:spLocks noGrp="1"/>
          </p:cNvSpPr>
          <p:nvPr>
            <p:ph type="title" hasCustomPrompt="1"/>
          </p:nvPr>
        </p:nvSpPr>
        <p:spPr>
          <a:xfrm>
            <a:off x="571500" y="603504"/>
            <a:ext cx="11047476" cy="693049"/>
          </a:xfrm>
          <a:prstGeom prst="rect">
            <a:avLst/>
          </a:prstGeom>
          <a:noFill/>
        </p:spPr>
        <p:txBody>
          <a:bodyPr lIns="0" tIns="0" rIns="0" bIns="0" anchor="ctr" anchorCtr="0">
            <a:noAutofit/>
          </a:bodyPr>
          <a:lstStyle>
            <a:lvl1pPr algn="l">
              <a:lnSpc>
                <a:spcPct val="90000"/>
              </a:lnSpc>
              <a:defRPr sz="3600" b="1">
                <a:solidFill>
                  <a:schemeClr val="bg1"/>
                </a:solidFill>
              </a:defRPr>
            </a:lvl1pPr>
          </a:lstStyle>
          <a:p>
            <a:pPr lvl="0"/>
            <a:r>
              <a:rPr lang="en-US" dirty="0"/>
              <a:t>Click to Add Title</a:t>
            </a:r>
          </a:p>
        </p:txBody>
      </p:sp>
      <p:sp>
        <p:nvSpPr>
          <p:cNvPr id="7" name="內容版面配置區 9">
            <a:extLst>
              <a:ext uri="{FF2B5EF4-FFF2-40B4-BE49-F238E27FC236}">
                <a16:creationId xmlns:a16="http://schemas.microsoft.com/office/drawing/2014/main" id="{A16277A2-6528-F189-3B7C-FB2AD83ED6D8}"/>
              </a:ext>
            </a:extLst>
          </p:cNvPr>
          <p:cNvSpPr>
            <a:spLocks noGrp="1"/>
          </p:cNvSpPr>
          <p:nvPr>
            <p:ph sz="quarter" idx="22" hasCustomPrompt="1"/>
          </p:nvPr>
        </p:nvSpPr>
        <p:spPr>
          <a:xfrm>
            <a:off x="6184902" y="1967854"/>
            <a:ext cx="5435600" cy="4197995"/>
          </a:xfrm>
          <a:prstGeom prst="rect">
            <a:avLst/>
          </a:prstGeom>
        </p:spPr>
        <p:txBody>
          <a:bodyPr lIns="0" tIns="273600" rIns="0"/>
          <a:lstStyle>
            <a:lvl1pPr marL="284400" indent="-284400">
              <a:lnSpc>
                <a:spcPct val="110000"/>
              </a:lnSpc>
              <a:spcBef>
                <a:spcPts val="600"/>
              </a:spcBef>
              <a:buClr>
                <a:srgbClr val="0C2E82"/>
              </a:buClr>
              <a:defRPr lang="zh-TW" altLang="en-US" sz="1600" kern="1200" dirty="0" smtClean="0">
                <a:solidFill>
                  <a:schemeClr val="bg1"/>
                </a:solidFill>
                <a:latin typeface="+mn-lt"/>
                <a:ea typeface="+mn-ea"/>
                <a:cs typeface="+mn-cs"/>
              </a:defRPr>
            </a:lvl1pPr>
            <a:lvl2pPr marL="0" indent="0">
              <a:lnSpc>
                <a:spcPct val="110000"/>
              </a:lnSpc>
              <a:spcBef>
                <a:spcPts val="600"/>
              </a:spcBef>
              <a:buClr>
                <a:srgbClr val="0C2E82"/>
              </a:buClr>
              <a:buNone/>
              <a:defRPr lang="zh-TW" altLang="en-US" sz="1600" kern="1200" dirty="0" smtClean="0">
                <a:solidFill>
                  <a:schemeClr val="bg1"/>
                </a:solidFill>
                <a:latin typeface="+mn-lt"/>
                <a:ea typeface="+mn-ea"/>
                <a:cs typeface="+mn-cs"/>
              </a:defRPr>
            </a:lvl2pPr>
            <a:lvl3pPr marL="284400" indent="-284400">
              <a:lnSpc>
                <a:spcPct val="110000"/>
              </a:lnSpc>
              <a:spcBef>
                <a:spcPts val="600"/>
              </a:spcBef>
              <a:buClr>
                <a:schemeClr val="tx1"/>
              </a:buClr>
              <a:defRPr lang="zh-TW" altLang="en-US" sz="1600" kern="1200" dirty="0" smtClean="0">
                <a:solidFill>
                  <a:schemeClr val="bg1"/>
                </a:solidFill>
                <a:latin typeface="+mn-lt"/>
                <a:ea typeface="+mn-ea"/>
                <a:cs typeface="+mn-cs"/>
              </a:defRPr>
            </a:lvl3pPr>
            <a:lvl4pPr marL="284400" indent="-284400">
              <a:lnSpc>
                <a:spcPct val="110000"/>
              </a:lnSpc>
              <a:spcBef>
                <a:spcPts val="600"/>
              </a:spcBef>
              <a:buClr>
                <a:srgbClr val="00FFFF"/>
              </a:buClr>
              <a:defRPr lang="en-US" altLang="zh-TW" sz="1600" kern="1200" dirty="0" smtClean="0">
                <a:solidFill>
                  <a:schemeClr val="bg1"/>
                </a:solidFill>
                <a:latin typeface="+mn-lt"/>
                <a:ea typeface="+mn-ea"/>
                <a:cs typeface="+mn-cs"/>
              </a:defRPr>
            </a:lvl4pPr>
            <a:lvl5pPr marL="284400" indent="-284400">
              <a:lnSpc>
                <a:spcPct val="110000"/>
              </a:lnSpc>
              <a:spcBef>
                <a:spcPts val="600"/>
              </a:spcBef>
              <a:buClr>
                <a:schemeClr val="tx1"/>
              </a:buClr>
              <a:defRPr lang="zh-TW" altLang="en-US" sz="1600" kern="1200" dirty="0">
                <a:solidFill>
                  <a:schemeClr val="bg1"/>
                </a:solidFill>
                <a:latin typeface="+mn-lt"/>
                <a:ea typeface="+mn-ea"/>
                <a:cs typeface="+mn-cs"/>
              </a:defRPr>
            </a:lvl5pPr>
          </a:lstStyle>
          <a:p>
            <a:pPr lvl="0"/>
            <a:r>
              <a:rPr lang="en-US" altLang="zh-TW" dirty="0"/>
              <a:t>Click to add primary bullet </a:t>
            </a:r>
          </a:p>
          <a:p>
            <a:pPr lvl="0"/>
            <a:r>
              <a:rPr lang="en-US" altLang="zh-TW" dirty="0"/>
              <a:t>Click to add primary bullet</a:t>
            </a:r>
          </a:p>
          <a:p>
            <a:pPr lvl="0"/>
            <a:r>
              <a:rPr lang="en-US" altLang="zh-TW" dirty="0"/>
              <a:t>Click to add primary bullet</a:t>
            </a:r>
          </a:p>
          <a:p>
            <a:pPr lvl="0"/>
            <a:r>
              <a:rPr lang="en-US" altLang="zh-TW" dirty="0"/>
              <a:t>Click to add primary bullet</a:t>
            </a:r>
          </a:p>
        </p:txBody>
      </p:sp>
      <p:sp>
        <p:nvSpPr>
          <p:cNvPr id="8" name="內容版面配置區 9">
            <a:extLst>
              <a:ext uri="{FF2B5EF4-FFF2-40B4-BE49-F238E27FC236}">
                <a16:creationId xmlns:a16="http://schemas.microsoft.com/office/drawing/2014/main" id="{7206012D-AB7C-1CD7-47B4-AC3CE145ED27}"/>
              </a:ext>
            </a:extLst>
          </p:cNvPr>
          <p:cNvSpPr>
            <a:spLocks noGrp="1"/>
          </p:cNvSpPr>
          <p:nvPr>
            <p:ph sz="quarter" idx="23" hasCustomPrompt="1"/>
          </p:nvPr>
        </p:nvSpPr>
        <p:spPr>
          <a:xfrm>
            <a:off x="571498" y="1967854"/>
            <a:ext cx="5435600" cy="4197995"/>
          </a:xfrm>
          <a:prstGeom prst="rect">
            <a:avLst/>
          </a:prstGeom>
        </p:spPr>
        <p:txBody>
          <a:bodyPr lIns="0" tIns="273600" rIns="0"/>
          <a:lstStyle>
            <a:lvl1pPr marL="284400" indent="-284400">
              <a:lnSpc>
                <a:spcPct val="110000"/>
              </a:lnSpc>
              <a:spcBef>
                <a:spcPts val="600"/>
              </a:spcBef>
              <a:buClr>
                <a:srgbClr val="0C2E82"/>
              </a:buClr>
              <a:defRPr lang="zh-TW" altLang="en-US" sz="1600" kern="1200" dirty="0" smtClean="0">
                <a:solidFill>
                  <a:schemeClr val="bg1"/>
                </a:solidFill>
                <a:latin typeface="+mn-lt"/>
                <a:ea typeface="+mn-ea"/>
                <a:cs typeface="+mn-cs"/>
              </a:defRPr>
            </a:lvl1pPr>
            <a:lvl2pPr marL="0" indent="0">
              <a:lnSpc>
                <a:spcPct val="110000"/>
              </a:lnSpc>
              <a:spcBef>
                <a:spcPts val="600"/>
              </a:spcBef>
              <a:buClr>
                <a:srgbClr val="0C2E82"/>
              </a:buClr>
              <a:buNone/>
              <a:defRPr lang="zh-TW" altLang="en-US" sz="1600" kern="1200" dirty="0" smtClean="0">
                <a:solidFill>
                  <a:schemeClr val="bg1"/>
                </a:solidFill>
                <a:latin typeface="+mn-lt"/>
                <a:ea typeface="+mn-ea"/>
                <a:cs typeface="+mn-cs"/>
              </a:defRPr>
            </a:lvl2pPr>
            <a:lvl3pPr marL="284400" indent="-284400">
              <a:lnSpc>
                <a:spcPct val="110000"/>
              </a:lnSpc>
              <a:spcBef>
                <a:spcPts val="600"/>
              </a:spcBef>
              <a:buClr>
                <a:schemeClr val="tx1"/>
              </a:buClr>
              <a:defRPr lang="zh-TW" altLang="en-US" sz="1600" kern="1200" dirty="0" smtClean="0">
                <a:solidFill>
                  <a:schemeClr val="bg1"/>
                </a:solidFill>
                <a:latin typeface="+mn-lt"/>
                <a:ea typeface="+mn-ea"/>
                <a:cs typeface="+mn-cs"/>
              </a:defRPr>
            </a:lvl3pPr>
            <a:lvl4pPr marL="284400" indent="-284400">
              <a:lnSpc>
                <a:spcPct val="110000"/>
              </a:lnSpc>
              <a:spcBef>
                <a:spcPts val="600"/>
              </a:spcBef>
              <a:buClr>
                <a:srgbClr val="00FFFF"/>
              </a:buClr>
              <a:defRPr lang="en-US" altLang="zh-TW" sz="1600" kern="1200" dirty="0" smtClean="0">
                <a:solidFill>
                  <a:schemeClr val="bg1"/>
                </a:solidFill>
                <a:latin typeface="+mn-lt"/>
                <a:ea typeface="+mn-ea"/>
                <a:cs typeface="+mn-cs"/>
              </a:defRPr>
            </a:lvl4pPr>
            <a:lvl5pPr marL="284400" indent="-284400">
              <a:lnSpc>
                <a:spcPct val="110000"/>
              </a:lnSpc>
              <a:spcBef>
                <a:spcPts val="600"/>
              </a:spcBef>
              <a:buClr>
                <a:schemeClr val="tx1"/>
              </a:buClr>
              <a:defRPr lang="zh-TW" altLang="en-US" sz="1600" kern="1200" dirty="0">
                <a:solidFill>
                  <a:schemeClr val="bg1"/>
                </a:solidFill>
                <a:latin typeface="+mn-lt"/>
                <a:ea typeface="+mn-ea"/>
                <a:cs typeface="+mn-cs"/>
              </a:defRPr>
            </a:lvl5pPr>
          </a:lstStyle>
          <a:p>
            <a:pPr lvl="0"/>
            <a:r>
              <a:rPr lang="en-US" altLang="zh-TW" dirty="0"/>
              <a:t>Click to add primary bullet </a:t>
            </a:r>
          </a:p>
          <a:p>
            <a:pPr lvl="0"/>
            <a:r>
              <a:rPr lang="en-US" altLang="zh-TW" dirty="0"/>
              <a:t>Click to add primary bullet</a:t>
            </a:r>
          </a:p>
          <a:p>
            <a:pPr lvl="0"/>
            <a:r>
              <a:rPr lang="en-US" altLang="zh-TW" dirty="0"/>
              <a:t>Click to add primary bullet</a:t>
            </a:r>
          </a:p>
          <a:p>
            <a:pPr lvl="0"/>
            <a:r>
              <a:rPr lang="en-US" altLang="zh-TW" dirty="0"/>
              <a:t>Click to add primary bullet</a:t>
            </a:r>
          </a:p>
        </p:txBody>
      </p:sp>
    </p:spTree>
    <p:extLst>
      <p:ext uri="{BB962C8B-B14F-4D97-AF65-F5344CB8AC3E}">
        <p14:creationId xmlns:p14="http://schemas.microsoft.com/office/powerpoint/2010/main" val="7250406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theme" Target="../theme/theme3.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slideLayout" Target="../slideLayouts/slideLayout54.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8" Type="http://schemas.openxmlformats.org/officeDocument/2006/relationships/slideLayout" Target="../slideLayouts/slideLayout13.xml"/><Relationship Id="rId51" Type="http://schemas.openxmlformats.org/officeDocument/2006/relationships/image" Target="../media/image1.jpeg"/><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4" name="圖片 3" descr="一張含有 螢幕擷取畫面, Rectangle, 設計 的圖片&#10;&#10;自動產生的描述">
            <a:extLst>
              <a:ext uri="{FF2B5EF4-FFF2-40B4-BE49-F238E27FC236}">
                <a16:creationId xmlns:a16="http://schemas.microsoft.com/office/drawing/2014/main" id="{C3F41E2D-498F-DE8A-2429-6A4D9D6DD0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Tree>
    <p:extLst>
      <p:ext uri="{BB962C8B-B14F-4D97-AF65-F5344CB8AC3E}">
        <p14:creationId xmlns:p14="http://schemas.microsoft.com/office/powerpoint/2010/main" val="2428174411"/>
      </p:ext>
    </p:extLst>
  </p:cSld>
  <p:clrMap bg1="lt1" tx1="dk1" bg2="lt2" tx2="dk2" accent1="accent1" accent2="accent2" accent3="accent3" accent4="accent4" accent5="accent5" accent6="accent6" hlink="hlink" folHlink="folHlink"/>
  <p:sldLayoutIdLst>
    <p:sldLayoutId id="2147483701" r:id="rId1"/>
    <p:sldLayoutId id="2147483734"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圖片 3" descr="一張含有 螢幕擷取畫面, Rectangle, 設計 的圖片&#10;&#10;自動產生的描述">
            <a:extLst>
              <a:ext uri="{FF2B5EF4-FFF2-40B4-BE49-F238E27FC236}">
                <a16:creationId xmlns:a16="http://schemas.microsoft.com/office/drawing/2014/main" id="{170EC500-91BC-C692-7879-2CCE25EE90E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Tree>
    <p:extLst>
      <p:ext uri="{BB962C8B-B14F-4D97-AF65-F5344CB8AC3E}">
        <p14:creationId xmlns:p14="http://schemas.microsoft.com/office/powerpoint/2010/main" val="117585276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圖片 3" descr="一張含有 螢幕擷取畫面, Rectangle, 設計 的圖片&#10;&#10;自動產生的描述">
            <a:extLst>
              <a:ext uri="{FF2B5EF4-FFF2-40B4-BE49-F238E27FC236}">
                <a16:creationId xmlns:a16="http://schemas.microsoft.com/office/drawing/2014/main" id="{E5D7A26E-37DB-2804-AA07-815965AD5C7F}"/>
              </a:ext>
            </a:extLst>
          </p:cNvPr>
          <p:cNvPicPr>
            <a:picLocks noChangeAspect="1"/>
          </p:cNvPicPr>
          <p:nvPr userDrawn="1"/>
        </p:nvPicPr>
        <p:blipFill>
          <a:blip r:embed="rId51">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Tree>
    <p:extLst>
      <p:ext uri="{BB962C8B-B14F-4D97-AF65-F5344CB8AC3E}">
        <p14:creationId xmlns:p14="http://schemas.microsoft.com/office/powerpoint/2010/main" val="12009226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729" r:id="rId4"/>
    <p:sldLayoutId id="2147483730" r:id="rId5"/>
    <p:sldLayoutId id="2147483678" r:id="rId6"/>
    <p:sldLayoutId id="2147483679" r:id="rId7"/>
    <p:sldLayoutId id="2147483712" r:id="rId8"/>
    <p:sldLayoutId id="2147483724" r:id="rId9"/>
    <p:sldLayoutId id="2147483721" r:id="rId10"/>
    <p:sldLayoutId id="2147483680" r:id="rId11"/>
    <p:sldLayoutId id="2147483682" r:id="rId12"/>
    <p:sldLayoutId id="2147483681" r:id="rId13"/>
    <p:sldLayoutId id="2147483683" r:id="rId14"/>
    <p:sldLayoutId id="2147483711" r:id="rId15"/>
    <p:sldLayoutId id="2147483684" r:id="rId16"/>
    <p:sldLayoutId id="2147483685" r:id="rId17"/>
    <p:sldLayoutId id="2147483686" r:id="rId18"/>
    <p:sldLayoutId id="2147483689" r:id="rId19"/>
    <p:sldLayoutId id="2147483687" r:id="rId20"/>
    <p:sldLayoutId id="2147483690" r:id="rId21"/>
    <p:sldLayoutId id="2147483688" r:id="rId22"/>
    <p:sldLayoutId id="2147483691" r:id="rId23"/>
    <p:sldLayoutId id="2147483692" r:id="rId24"/>
    <p:sldLayoutId id="2147483700" r:id="rId25"/>
    <p:sldLayoutId id="2147483693" r:id="rId26"/>
    <p:sldLayoutId id="2147483705" r:id="rId27"/>
    <p:sldLayoutId id="2147483694" r:id="rId28"/>
    <p:sldLayoutId id="2147483706" r:id="rId29"/>
    <p:sldLayoutId id="2147483695" r:id="rId30"/>
    <p:sldLayoutId id="2147483707" r:id="rId31"/>
    <p:sldLayoutId id="2147483696" r:id="rId32"/>
    <p:sldLayoutId id="2147483697" r:id="rId33"/>
    <p:sldLayoutId id="2147483698" r:id="rId34"/>
    <p:sldLayoutId id="2147483699" r:id="rId35"/>
    <p:sldLayoutId id="2147483708" r:id="rId36"/>
    <p:sldLayoutId id="2147483709" r:id="rId37"/>
    <p:sldLayoutId id="2147483710" r:id="rId38"/>
    <p:sldLayoutId id="2147483713" r:id="rId39"/>
    <p:sldLayoutId id="2147483722" r:id="rId40"/>
    <p:sldLayoutId id="2147483714" r:id="rId41"/>
    <p:sldLayoutId id="2147483716" r:id="rId42"/>
    <p:sldLayoutId id="2147483715" r:id="rId43"/>
    <p:sldLayoutId id="2147483717" r:id="rId44"/>
    <p:sldLayoutId id="2147483731" r:id="rId45"/>
    <p:sldLayoutId id="2147483732" r:id="rId46"/>
    <p:sldLayoutId id="2147483735" r:id="rId47"/>
    <p:sldLayoutId id="2147483736" r:id="rId48"/>
    <p:sldLayoutId id="2147483737" r:id="rId4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18.xml"/><Relationship Id="rId5" Type="http://schemas.openxmlformats.org/officeDocument/2006/relationships/image" Target="../media/image79.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sv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9.xml"/><Relationship Id="rId5" Type="http://schemas.openxmlformats.org/officeDocument/2006/relationships/image" Target="../media/image94.pn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104.tiff"/><Relationship Id="rId3" Type="http://schemas.openxmlformats.org/officeDocument/2006/relationships/image" Target="../media/image92.png"/><Relationship Id="rId7" Type="http://schemas.openxmlformats.org/officeDocument/2006/relationships/image" Target="../media/image103.tiff"/><Relationship Id="rId2" Type="http://schemas.openxmlformats.org/officeDocument/2006/relationships/image" Target="../media/image99.png"/><Relationship Id="rId1" Type="http://schemas.openxmlformats.org/officeDocument/2006/relationships/slideLayout" Target="../slideLayouts/slideLayout19.xml"/><Relationship Id="rId6" Type="http://schemas.openxmlformats.org/officeDocument/2006/relationships/image" Target="../media/image102.tiff"/><Relationship Id="rId5" Type="http://schemas.openxmlformats.org/officeDocument/2006/relationships/image" Target="../media/image101.tiff"/><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1.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slides/_rels/slide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9.xml"/><Relationship Id="rId5" Type="http://schemas.openxmlformats.org/officeDocument/2006/relationships/image" Target="../media/image119.png"/><Relationship Id="rId4" Type="http://schemas.openxmlformats.org/officeDocument/2006/relationships/image" Target="../media/image118.png"/></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33.jpeg"/><Relationship Id="rId4" Type="http://schemas.openxmlformats.org/officeDocument/2006/relationships/image" Target="../media/image32.jpeg"/></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28.jpe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27.png"/><Relationship Id="rId17" Type="http://schemas.openxmlformats.org/officeDocument/2006/relationships/image" Target="../media/image131.png"/><Relationship Id="rId2" Type="http://schemas.openxmlformats.org/officeDocument/2006/relationships/notesSlide" Target="../notesSlides/notesSlide10.xml"/><Relationship Id="rId16" Type="http://schemas.openxmlformats.org/officeDocument/2006/relationships/image" Target="../media/image130.png"/><Relationship Id="rId1" Type="http://schemas.openxmlformats.org/officeDocument/2006/relationships/slideLayout" Target="../slideLayouts/slideLayout53.xml"/><Relationship Id="rId6" Type="http://schemas.openxmlformats.org/officeDocument/2006/relationships/image" Target="../media/image124.png"/><Relationship Id="rId11" Type="http://schemas.openxmlformats.org/officeDocument/2006/relationships/image" Target="../media/image126.png"/><Relationship Id="rId5" Type="http://schemas.openxmlformats.org/officeDocument/2006/relationships/image" Target="../media/image123.png"/><Relationship Id="rId15" Type="http://schemas.openxmlformats.org/officeDocument/2006/relationships/image" Target="../media/image46.png"/><Relationship Id="rId10" Type="http://schemas.openxmlformats.org/officeDocument/2006/relationships/image" Target="../media/image37.svg"/><Relationship Id="rId4" Type="http://schemas.openxmlformats.org/officeDocument/2006/relationships/image" Target="../media/image122.png"/><Relationship Id="rId9" Type="http://schemas.openxmlformats.org/officeDocument/2006/relationships/image" Target="../media/image36.png"/><Relationship Id="rId14" Type="http://schemas.openxmlformats.org/officeDocument/2006/relationships/image" Target="../media/image129.png"/></Relationships>
</file>

<file path=ppt/slides/_rels/slide3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3.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9.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49.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AA3A78-B385-7C99-CFCA-CDB52095915D}"/>
              </a:ext>
            </a:extLst>
          </p:cNvPr>
          <p:cNvSpPr>
            <a:spLocks noGrp="1"/>
          </p:cNvSpPr>
          <p:nvPr>
            <p:ph type="ctrTitle"/>
          </p:nvPr>
        </p:nvSpPr>
        <p:spPr/>
        <p:txBody>
          <a:bodyPr/>
          <a:lstStyle/>
          <a:p>
            <a:r>
              <a:rPr lang="en-US" altLang="zh-TW" dirty="0"/>
              <a:t>TS-h1655XeU-RP</a:t>
            </a:r>
            <a:endParaRPr lang="zh-TW" altLang="en-US" dirty="0"/>
          </a:p>
        </p:txBody>
      </p:sp>
      <p:sp>
        <p:nvSpPr>
          <p:cNvPr id="4" name="文字版面配置區 3">
            <a:extLst>
              <a:ext uri="{FF2B5EF4-FFF2-40B4-BE49-F238E27FC236}">
                <a16:creationId xmlns:a16="http://schemas.microsoft.com/office/drawing/2014/main" id="{C7A070D7-69E0-DD59-600B-630080A3063B}"/>
              </a:ext>
            </a:extLst>
          </p:cNvPr>
          <p:cNvSpPr>
            <a:spLocks noGrp="1"/>
          </p:cNvSpPr>
          <p:nvPr>
            <p:ph type="body" sz="quarter" idx="16"/>
          </p:nvPr>
        </p:nvSpPr>
        <p:spPr>
          <a:xfrm>
            <a:off x="3961907" y="4706314"/>
            <a:ext cx="2914650" cy="558800"/>
          </a:xfrm>
        </p:spPr>
        <p:txBody>
          <a:bodyPr/>
          <a:lstStyle/>
          <a:p>
            <a:r>
              <a:rPr lang="en-US" altLang="zh-TW" dirty="0"/>
              <a:t>2025/08</a:t>
            </a:r>
            <a:endParaRPr lang="zh-TW" altLang="en-US" dirty="0"/>
          </a:p>
        </p:txBody>
      </p:sp>
      <p:pic>
        <p:nvPicPr>
          <p:cNvPr id="5" name="圖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70834" y="1682135"/>
            <a:ext cx="5132538" cy="3208407"/>
          </a:xfrm>
          <a:prstGeom prst="rect">
            <a:avLst/>
          </a:prstGeom>
          <a:ln>
            <a:noFill/>
          </a:ln>
          <a:effectLst>
            <a:outerShdw blurRad="292100" dist="139700" dir="2700000" algn="tl" rotWithShape="0">
              <a:srgbClr val="333333">
                <a:alpha val="65000"/>
              </a:srgbClr>
            </a:outerShdw>
          </a:effectLst>
        </p:spPr>
      </p:pic>
      <p:sp>
        <p:nvSpPr>
          <p:cNvPr id="6" name="文字方塊 5"/>
          <p:cNvSpPr txBox="1"/>
          <p:nvPr/>
        </p:nvSpPr>
        <p:spPr>
          <a:xfrm>
            <a:off x="1006583" y="2920712"/>
            <a:ext cx="4482009" cy="738664"/>
          </a:xfrm>
          <a:prstGeom prst="rect">
            <a:avLst/>
          </a:prstGeom>
          <a:noFill/>
        </p:spPr>
        <p:txBody>
          <a:bodyPr wrap="square" lIns="91440" tIns="45720" rIns="91440" bIns="45720" rtlCol="0" anchor="t">
            <a:spAutoFit/>
          </a:bodyPr>
          <a:lstStyle/>
          <a:p>
            <a:r>
              <a:rPr lang="en-US" altLang="zh-TW" sz="1400" dirty="0"/>
              <a:t>3U 12 x 3.5" HDD &amp; 4 x E1.S/M.2 </a:t>
            </a:r>
            <a:r>
              <a:rPr lang="en-US" altLang="zh-TW" sz="1400" dirty="0" err="1"/>
              <a:t>NVMe</a:t>
            </a:r>
            <a:r>
              <a:rPr lang="en-US" altLang="zh-TW" sz="1400" dirty="0"/>
              <a:t> SSD Hybrid Short-Depth 12-inch Rackmount NAS with Intel Atom</a:t>
            </a:r>
            <a:r>
              <a:rPr lang="en-US" altLang="zh-TW" sz="1400" baseline="30000" dirty="0"/>
              <a:t>®</a:t>
            </a:r>
            <a:r>
              <a:rPr lang="en-US" altLang="zh-TW" sz="1400" dirty="0"/>
              <a:t> 8-Core 2.8GHz Processor</a:t>
            </a:r>
            <a:endParaRPr lang="zh-TW" altLang="en-US" sz="1400" dirty="0"/>
          </a:p>
        </p:txBody>
      </p:sp>
      <p:pic>
        <p:nvPicPr>
          <p:cNvPr id="8" name="圖形 29">
            <a:extLst>
              <a:ext uri="{FF2B5EF4-FFF2-40B4-BE49-F238E27FC236}">
                <a16:creationId xmlns:a16="http://schemas.microsoft.com/office/drawing/2014/main" id="{DFF6C44B-8DC2-C56A-6B81-FDEDA78999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7185" y="3791742"/>
            <a:ext cx="540000" cy="540000"/>
          </a:xfrm>
          <a:prstGeom prst="rect">
            <a:avLst/>
          </a:prstGeom>
        </p:spPr>
      </p:pic>
      <p:pic>
        <p:nvPicPr>
          <p:cNvPr id="9" name="圖形 37">
            <a:extLst>
              <a:ext uri="{FF2B5EF4-FFF2-40B4-BE49-F238E27FC236}">
                <a16:creationId xmlns:a16="http://schemas.microsoft.com/office/drawing/2014/main" id="{47570F69-F817-DDB7-9FDB-0707F5F78B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6798" y="3791742"/>
            <a:ext cx="540000" cy="540000"/>
          </a:xfrm>
          <a:prstGeom prst="rect">
            <a:avLst/>
          </a:prstGeom>
        </p:spPr>
      </p:pic>
      <p:pic>
        <p:nvPicPr>
          <p:cNvPr id="10" name="圖形 30">
            <a:extLst>
              <a:ext uri="{FF2B5EF4-FFF2-40B4-BE49-F238E27FC236}">
                <a16:creationId xmlns:a16="http://schemas.microsoft.com/office/drawing/2014/main" id="{9C1F4EFA-6452-52F1-B815-7EA0E351DC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87803" y="3794602"/>
            <a:ext cx="540000" cy="540000"/>
          </a:xfrm>
          <a:prstGeom prst="rect">
            <a:avLst/>
          </a:prstGeom>
        </p:spPr>
      </p:pic>
      <p:pic>
        <p:nvPicPr>
          <p:cNvPr id="12" name="圖形 75">
            <a:extLst>
              <a:ext uri="{FF2B5EF4-FFF2-40B4-BE49-F238E27FC236}">
                <a16:creationId xmlns:a16="http://schemas.microsoft.com/office/drawing/2014/main" id="{EF5886DB-6B52-52D6-259D-8E00701481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76931" y="3791742"/>
            <a:ext cx="540000" cy="540000"/>
          </a:xfrm>
          <a:prstGeom prst="rect">
            <a:avLst/>
          </a:prstGeom>
        </p:spPr>
      </p:pic>
      <p:pic>
        <p:nvPicPr>
          <p:cNvPr id="13" name="Picture 4" descr="https://upload.wikimedia.org/wikipedia/commons/thumb/a/af/Intel_Atom_2020_logo.svg/150px-Intel_Atom_2020_logo.svg.png">
            <a:extLst>
              <a:ext uri="{FF2B5EF4-FFF2-40B4-BE49-F238E27FC236}">
                <a16:creationId xmlns:a16="http://schemas.microsoft.com/office/drawing/2014/main" id="{6393E3E9-2287-CD9D-2BBF-8C06476304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5918" y="3831415"/>
            <a:ext cx="535214" cy="545512"/>
          </a:xfrm>
          <a:prstGeom prst="rect">
            <a:avLst/>
          </a:prstGeom>
          <a:noFill/>
          <a:extLst>
            <a:ext uri="{909E8E84-426E-40DD-AFC4-6F175D3DCCD1}">
              <a14:hiddenFill xmlns:a14="http://schemas.microsoft.com/office/drawing/2010/main">
                <a:solidFill>
                  <a:srgbClr val="FFFFFF"/>
                </a:solidFill>
              </a14:hiddenFill>
            </a:ext>
          </a:extLst>
        </p:spPr>
      </p:pic>
      <p:pic>
        <p:nvPicPr>
          <p:cNvPr id="11" name="圖片 10" descr="一張含有 圖表, 行, 螢幕擷取畫面, 設計 的圖片&#10;&#10;AI 產生的內容可能不正確。">
            <a:extLst>
              <a:ext uri="{FF2B5EF4-FFF2-40B4-BE49-F238E27FC236}">
                <a16:creationId xmlns:a16="http://schemas.microsoft.com/office/drawing/2014/main" id="{D4DF8107-87FE-0889-6213-B8170E2FE4D6}"/>
              </a:ext>
            </a:extLst>
          </p:cNvPr>
          <p:cNvPicPr>
            <a:picLocks noChangeAspect="1"/>
          </p:cNvPicPr>
          <p:nvPr/>
        </p:nvPicPr>
        <p:blipFill>
          <a:blip r:embed="rId12"/>
          <a:stretch>
            <a:fillRect/>
          </a:stretch>
        </p:blipFill>
        <p:spPr>
          <a:xfrm>
            <a:off x="4309419" y="3784255"/>
            <a:ext cx="545758" cy="535461"/>
          </a:xfrm>
          <a:prstGeom prst="rect">
            <a:avLst/>
          </a:prstGeom>
        </p:spPr>
      </p:pic>
    </p:spTree>
    <p:extLst>
      <p:ext uri="{BB962C8B-B14F-4D97-AF65-F5344CB8AC3E}">
        <p14:creationId xmlns:p14="http://schemas.microsoft.com/office/powerpoint/2010/main" val="440523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17F2D23C-9FDA-9BC0-156F-4D0117ABE685}"/>
              </a:ext>
            </a:extLst>
          </p:cNvPr>
          <p:cNvSpPr>
            <a:spLocks noGrp="1"/>
          </p:cNvSpPr>
          <p:nvPr>
            <p:ph type="title"/>
          </p:nvPr>
        </p:nvSpPr>
        <p:spPr>
          <a:xfrm>
            <a:off x="6754329" y="517340"/>
            <a:ext cx="5245608" cy="2307336"/>
          </a:xfrm>
        </p:spPr>
        <p:txBody>
          <a:bodyPr/>
          <a:lstStyle/>
          <a:p>
            <a:r>
              <a:rPr lang="en-US" altLang="zh-TW" dirty="0">
                <a:ea typeface="Arial Unicode MS"/>
                <a:cs typeface="Arial"/>
              </a:rPr>
              <a:t>QXG-ES10G1T, upgrade your NAS to 10GbE </a:t>
            </a:r>
            <a:br>
              <a:rPr lang="en-US" altLang="zh-TW" dirty="0">
                <a:latin typeface="Arial" panose="020B0604020202020204" pitchFamily="34" charset="0"/>
                <a:ea typeface="Arial Unicode MS" panose="020B0604020202020204" pitchFamily="34" charset="-120"/>
                <a:cs typeface="Arial" panose="020B0604020202020204" pitchFamily="34" charset="0"/>
              </a:rPr>
            </a:br>
            <a:r>
              <a:rPr lang="en-US" altLang="zh-TW" dirty="0">
                <a:ea typeface="Arial Unicode MS"/>
                <a:cs typeface="Arial"/>
              </a:rPr>
              <a:t>with E1.S slots</a:t>
            </a:r>
            <a:br>
              <a:rPr lang="en-US" altLang="zh-TW" dirty="0">
                <a:ea typeface="Arial Unicode MS"/>
                <a:cs typeface="Arial"/>
              </a:rPr>
            </a:br>
            <a:r>
              <a:rPr lang="en-US" altLang="zh-TW" sz="1800" b="0" dirty="0">
                <a:ea typeface="Arial Unicode MS"/>
                <a:cs typeface="Arial"/>
              </a:rPr>
              <a:t>(Additional purchase required)</a:t>
            </a:r>
            <a:br>
              <a:rPr lang="en-US" altLang="zh-TW" sz="2500" dirty="0">
                <a:latin typeface="Arial" panose="020B0604020202020204" pitchFamily="34" charset="0"/>
                <a:ea typeface="Arial Unicode MS" panose="020B0604020202020204" pitchFamily="34" charset="-120"/>
                <a:cs typeface="Arial" panose="020B0604020202020204" pitchFamily="34" charset="0"/>
              </a:rPr>
            </a:br>
            <a:endParaRPr lang="zh-TW" altLang="en-US" dirty="0"/>
          </a:p>
        </p:txBody>
      </p:sp>
      <p:pic>
        <p:nvPicPr>
          <p:cNvPr id="7" name="圖片版面配置區 6" descr="一張含有 電子產品, 室內, 文字, 機器 的圖片&#10;&#10;AI 產生的內容可能不正確。">
            <a:extLst>
              <a:ext uri="{FF2B5EF4-FFF2-40B4-BE49-F238E27FC236}">
                <a16:creationId xmlns:a16="http://schemas.microsoft.com/office/drawing/2014/main" id="{C2942BE9-23F7-4AA8-40BE-1DC9618E224F}"/>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2797" t="658" r="37468" b="-658"/>
          <a:stretch>
            <a:fillRect/>
          </a:stretch>
        </p:blipFill>
        <p:spPr>
          <a:xfrm>
            <a:off x="315477" y="-45720"/>
            <a:ext cx="6144768" cy="6949440"/>
          </a:xfrm>
        </p:spPr>
      </p:pic>
      <p:pic>
        <p:nvPicPr>
          <p:cNvPr id="8" name="圖片 7" descr="一張含有 電子產品, 電子工程, 電子元件, 電路元件 的圖片&#10;&#10;自動產生的描述">
            <a:extLst>
              <a:ext uri="{FF2B5EF4-FFF2-40B4-BE49-F238E27FC236}">
                <a16:creationId xmlns:a16="http://schemas.microsoft.com/office/drawing/2014/main" id="{F234688C-28A2-8CBF-5735-B8683AA0FB5A}"/>
              </a:ext>
            </a:extLst>
          </p:cNvPr>
          <p:cNvPicPr>
            <a:picLocks noChangeAspect="1"/>
          </p:cNvPicPr>
          <p:nvPr/>
        </p:nvPicPr>
        <p:blipFill rotWithShape="1">
          <a:blip r:embed="rId3"/>
          <a:srcRect l="16649" r="17802"/>
          <a:stretch/>
        </p:blipFill>
        <p:spPr>
          <a:xfrm>
            <a:off x="7342498" y="1806277"/>
            <a:ext cx="4756420" cy="4534383"/>
          </a:xfrm>
          <a:prstGeom prst="rect">
            <a:avLst/>
          </a:prstGeom>
          <a:effectLst>
            <a:softEdge rad="0"/>
          </a:effectLst>
        </p:spPr>
      </p:pic>
      <p:sp>
        <p:nvSpPr>
          <p:cNvPr id="9" name="矩形 8">
            <a:extLst>
              <a:ext uri="{FF2B5EF4-FFF2-40B4-BE49-F238E27FC236}">
                <a16:creationId xmlns:a16="http://schemas.microsoft.com/office/drawing/2014/main" id="{CFD50065-C6F6-0D91-2283-B995A6006425}"/>
              </a:ext>
            </a:extLst>
          </p:cNvPr>
          <p:cNvSpPr/>
          <p:nvPr/>
        </p:nvSpPr>
        <p:spPr>
          <a:xfrm>
            <a:off x="6754329" y="5522001"/>
            <a:ext cx="5932759" cy="646331"/>
          </a:xfrm>
          <a:prstGeom prst="rect">
            <a:avLst/>
          </a:prstGeom>
        </p:spPr>
        <p:txBody>
          <a:bodyPr wrap="square" lIns="91440" tIns="45720" rIns="91440" bIns="45720" anchor="t">
            <a:spAutoFit/>
          </a:bodyPr>
          <a:lstStyle/>
          <a:p>
            <a:r>
              <a:rPr lang="en-US" altLang="zh-TW" sz="2000" b="1" dirty="0">
                <a:solidFill>
                  <a:schemeClr val="bg1"/>
                </a:solidFill>
                <a:latin typeface="Arial" panose="020B0604020202020204" pitchFamily="34" charset="0"/>
                <a:cs typeface="Arial" panose="020B0604020202020204" pitchFamily="34" charset="0"/>
              </a:rPr>
              <a:t>Multi-Gig 10GBASE-T Network adapter</a:t>
            </a:r>
          </a:p>
          <a:p>
            <a:r>
              <a:rPr lang="en-US" altLang="zh-TW" sz="1600" dirty="0">
                <a:solidFill>
                  <a:schemeClr val="bg1"/>
                </a:solidFill>
                <a:latin typeface="Arial" panose="020B0604020202020204" pitchFamily="34" charset="0"/>
                <a:cs typeface="Arial" panose="020B0604020202020204" pitchFamily="34" charset="0"/>
              </a:rPr>
              <a:t>Support 10G/5G/2.5G/1G/100M network connectivity.</a:t>
            </a:r>
            <a:endParaRPr lang="en-US" altLang="zh-TW" sz="1600" dirty="0">
              <a:solidFill>
                <a:schemeClr val="bg1"/>
              </a:solidFill>
              <a:latin typeface="Arial" panose="020B0604020202020204" pitchFamily="34" charset="0"/>
              <a:ea typeface="新細明體"/>
              <a:cs typeface="Arial" panose="020B0604020202020204" pitchFamily="34" charset="0"/>
            </a:endParaRPr>
          </a:p>
        </p:txBody>
      </p:sp>
      <p:sp>
        <p:nvSpPr>
          <p:cNvPr id="10" name="矩形 9">
            <a:extLst>
              <a:ext uri="{FF2B5EF4-FFF2-40B4-BE49-F238E27FC236}">
                <a16:creationId xmlns:a16="http://schemas.microsoft.com/office/drawing/2014/main" id="{D0164856-5755-397C-30A7-3A4DC2A9FE1C}"/>
              </a:ext>
            </a:extLst>
          </p:cNvPr>
          <p:cNvSpPr/>
          <p:nvPr/>
        </p:nvSpPr>
        <p:spPr>
          <a:xfrm>
            <a:off x="6754329" y="5152669"/>
            <a:ext cx="2086426" cy="369332"/>
          </a:xfrm>
          <a:prstGeom prst="rect">
            <a:avLst/>
          </a:prstGeom>
        </p:spPr>
        <p:txBody>
          <a:bodyPr wrap="square">
            <a:spAutoFit/>
          </a:bodyPr>
          <a:lstStyle/>
          <a:p>
            <a:r>
              <a:rPr lang="en-US" altLang="zh-TW" b="1" dirty="0">
                <a:solidFill>
                  <a:schemeClr val="bg1"/>
                </a:solidFill>
                <a:latin typeface="Arial" panose="020B0604020202020204" pitchFamily="34" charset="0"/>
                <a:cs typeface="Arial" panose="020B0604020202020204" pitchFamily="34" charset="0"/>
                <a:sym typeface="+mn-lt"/>
              </a:rPr>
              <a:t>QXG-ES10G1T</a:t>
            </a:r>
            <a:endParaRPr lang="zh-TW"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8731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17">
            <a:extLst>
              <a:ext uri="{FF2B5EF4-FFF2-40B4-BE49-F238E27FC236}">
                <a16:creationId xmlns:a16="http://schemas.microsoft.com/office/drawing/2014/main" id="{DCCB0BD6-EAFE-4F69-A77C-F38A71468F78}"/>
              </a:ext>
            </a:extLst>
          </p:cNvPr>
          <p:cNvSpPr/>
          <p:nvPr/>
        </p:nvSpPr>
        <p:spPr>
          <a:xfrm>
            <a:off x="6312974" y="1918746"/>
            <a:ext cx="5745249" cy="5176788"/>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Shape 528">
            <a:extLst>
              <a:ext uri="{FF2B5EF4-FFF2-40B4-BE49-F238E27FC236}">
                <a16:creationId xmlns:a16="http://schemas.microsoft.com/office/drawing/2014/main" id="{F3878DBA-BED6-4747-B83C-D1DDE1456BC9}"/>
              </a:ext>
            </a:extLst>
          </p:cNvPr>
          <p:cNvSpPr/>
          <p:nvPr/>
        </p:nvSpPr>
        <p:spPr>
          <a:xfrm flipH="1">
            <a:off x="973238" y="1683812"/>
            <a:ext cx="5697932" cy="1792536"/>
          </a:xfrm>
          <a:prstGeom prst="snip2DiagRect">
            <a:avLst>
              <a:gd name="adj1" fmla="val 0"/>
              <a:gd name="adj2" fmla="val 22793"/>
            </a:avLst>
          </a:prstGeom>
          <a:gradFill>
            <a:gsLst>
              <a:gs pos="47000">
                <a:schemeClr val="bg2">
                  <a:alpha val="44000"/>
                </a:schemeClr>
              </a:gs>
              <a:gs pos="100000">
                <a:schemeClr val="bg2">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 name="Title 1">
            <a:extLst>
              <a:ext uri="{FF2B5EF4-FFF2-40B4-BE49-F238E27FC236}">
                <a16:creationId xmlns:a16="http://schemas.microsoft.com/office/drawing/2014/main" id="{6BCDFE0B-9FBB-A440-8A76-B990F35B49EF}"/>
              </a:ext>
            </a:extLst>
          </p:cNvPr>
          <p:cNvSpPr>
            <a:spLocks noGrp="1"/>
          </p:cNvSpPr>
          <p:nvPr>
            <p:ph type="title"/>
          </p:nvPr>
        </p:nvSpPr>
        <p:spPr>
          <a:xfrm>
            <a:off x="973238" y="1"/>
            <a:ext cx="11218762" cy="1292506"/>
          </a:xfrm>
        </p:spPr>
        <p:txBody>
          <a:bodyPr>
            <a:noAutofit/>
          </a:bodyPr>
          <a:lstStyle/>
          <a:p>
            <a:r>
              <a:rPr lang="en-US" altLang="zh-CN" sz="3600" dirty="0">
                <a:sym typeface="Arial" panose="020B0604020202020204" pitchFamily="34" charset="0"/>
              </a:rPr>
              <a:t>Supports ECC memory (Error Correcting Code)</a:t>
            </a:r>
            <a:endParaRPr lang="en-US" sz="3600" dirty="0">
              <a:sym typeface="Arial" panose="020B0604020202020204" pitchFamily="34" charset="0"/>
            </a:endParaRPr>
          </a:p>
        </p:txBody>
      </p:sp>
      <p:sp>
        <p:nvSpPr>
          <p:cNvPr id="9" name="TextBox 5">
            <a:extLst>
              <a:ext uri="{FF2B5EF4-FFF2-40B4-BE49-F238E27FC236}">
                <a16:creationId xmlns:a16="http://schemas.microsoft.com/office/drawing/2014/main" id="{F035E34F-DCCD-954B-92BD-AE137E91F2B6}"/>
              </a:ext>
            </a:extLst>
          </p:cNvPr>
          <p:cNvSpPr txBox="1"/>
          <p:nvPr/>
        </p:nvSpPr>
        <p:spPr>
          <a:xfrm>
            <a:off x="960440" y="3629642"/>
            <a:ext cx="5745249" cy="1364476"/>
          </a:xfrm>
          <a:prstGeom prst="rect">
            <a:avLst/>
          </a:prstGeom>
          <a:noFill/>
        </p:spPr>
        <p:txBody>
          <a:bodyPr wrap="square" rtlCol="0" anchor="t">
            <a:spAutoFit/>
          </a:bodyPr>
          <a:lstStyle/>
          <a:p>
            <a:pPr>
              <a:spcBef>
                <a:spcPts val="800"/>
              </a:spcBef>
            </a:pPr>
            <a:r>
              <a:rPr lang="en-US"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TS-h1655XeU-RP </a:t>
            </a:r>
            <a:r>
              <a:rPr lang="en-US" altLang="zh-CN"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supports ECC memory, automatically detecting and timely correcting single-bit errors</a:t>
            </a:r>
          </a:p>
          <a:p>
            <a:pPr>
              <a:spcBef>
                <a:spcPts val="800"/>
              </a:spcBef>
            </a:pPr>
            <a:r>
              <a:rPr lang="en-US" altLang="zh-CN"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System supports up to </a:t>
            </a:r>
            <a:r>
              <a:rPr lang="en-US" altLang="zh-CN" sz="2400" b="1" dirty="0">
                <a:latin typeface="Arial" panose="020B0604020202020204" pitchFamily="34" charset="0"/>
                <a:ea typeface="微軟正黑體" panose="020B0604030504040204" pitchFamily="34" charset="-120"/>
                <a:sym typeface="Arial" panose="020B0604020202020204" pitchFamily="34" charset="0"/>
              </a:rPr>
              <a:t>64GB</a:t>
            </a:r>
            <a:r>
              <a:rPr lang="zh-TW" altLang="en-US" sz="2400" b="1" dirty="0">
                <a:latin typeface="Arial" panose="020B0604020202020204" pitchFamily="34" charset="0"/>
                <a:ea typeface="微軟正黑體" panose="020B0604030504040204" pitchFamily="34" charset="-120"/>
                <a:sym typeface="Arial" panose="020B0604020202020204" pitchFamily="34" charset="0"/>
              </a:rPr>
              <a:t> </a:t>
            </a:r>
            <a:r>
              <a:rPr lang="en-US" altLang="zh-CN" sz="2400" b="1" dirty="0">
                <a:latin typeface="Arial" panose="020B0604020202020204" pitchFamily="34" charset="0"/>
                <a:ea typeface="微軟正黑體" panose="020B0604030504040204" pitchFamily="34" charset="-120"/>
                <a:sym typeface="Arial" panose="020B0604020202020204" pitchFamily="34" charset="0"/>
              </a:rPr>
              <a:t>( 2 x 32GB) </a:t>
            </a:r>
            <a:r>
              <a:rPr lang="en-US" altLang="zh-CN"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memory</a:t>
            </a:r>
          </a:p>
        </p:txBody>
      </p:sp>
      <p:sp>
        <p:nvSpPr>
          <p:cNvPr id="10" name="TextBox 6">
            <a:extLst>
              <a:ext uri="{FF2B5EF4-FFF2-40B4-BE49-F238E27FC236}">
                <a16:creationId xmlns:a16="http://schemas.microsoft.com/office/drawing/2014/main" id="{0B4EBBA0-5975-6746-94AE-CB555557579C}"/>
              </a:ext>
            </a:extLst>
          </p:cNvPr>
          <p:cNvSpPr txBox="1"/>
          <p:nvPr/>
        </p:nvSpPr>
        <p:spPr>
          <a:xfrm>
            <a:off x="1155665" y="2240395"/>
            <a:ext cx="3214015" cy="707886"/>
          </a:xfrm>
          <a:prstGeom prst="rect">
            <a:avLst/>
          </a:prstGeom>
          <a:noFill/>
        </p:spPr>
        <p:txBody>
          <a:bodyPr wrap="square" rtlCol="0" anchor="t">
            <a:spAutoFit/>
          </a:bodyPr>
          <a:lstStyle/>
          <a:p>
            <a:r>
              <a:rPr lang="en-US" altLang="zh-CN" sz="2000" b="1">
                <a:solidFill>
                  <a:schemeClr val="bg1"/>
                </a:solidFill>
                <a:latin typeface="Arial" panose="020B0604020202020204" pitchFamily="34" charset="0"/>
                <a:ea typeface="微軟正黑體" panose="020B0604030504040204" pitchFamily="34" charset="-120"/>
                <a:sym typeface="Arial" panose="020B0604020202020204" pitchFamily="34" charset="0"/>
              </a:rPr>
              <a:t>Reliable memory and avoiding data corruption</a:t>
            </a:r>
          </a:p>
        </p:txBody>
      </p:sp>
      <p:grpSp>
        <p:nvGrpSpPr>
          <p:cNvPr id="11" name="圖形 3">
            <a:extLst>
              <a:ext uri="{FF2B5EF4-FFF2-40B4-BE49-F238E27FC236}">
                <a16:creationId xmlns:a16="http://schemas.microsoft.com/office/drawing/2014/main" id="{AAF8EAD9-1482-4C5C-85E9-B7903175C595}"/>
              </a:ext>
            </a:extLst>
          </p:cNvPr>
          <p:cNvGrpSpPr/>
          <p:nvPr/>
        </p:nvGrpSpPr>
        <p:grpSpPr>
          <a:xfrm>
            <a:off x="4695613" y="2039439"/>
            <a:ext cx="1128093" cy="402885"/>
            <a:chOff x="7943850" y="1388633"/>
            <a:chExt cx="1084412" cy="387286"/>
          </a:xfrm>
          <a:solidFill>
            <a:srgbClr val="0C2E82"/>
          </a:solidFill>
        </p:grpSpPr>
        <p:sp>
          <p:nvSpPr>
            <p:cNvPr id="12" name="手繪多邊形: 圖案 33">
              <a:extLst>
                <a:ext uri="{FF2B5EF4-FFF2-40B4-BE49-F238E27FC236}">
                  <a16:creationId xmlns:a16="http://schemas.microsoft.com/office/drawing/2014/main" id="{9FA5C563-B668-4CC0-BA63-9463605E6F6D}"/>
                </a:ext>
              </a:extLst>
            </p:cNvPr>
            <p:cNvSpPr/>
            <p:nvPr/>
          </p:nvSpPr>
          <p:spPr>
            <a:xfrm>
              <a:off x="7943850" y="1395165"/>
              <a:ext cx="348090" cy="373287"/>
            </a:xfrm>
            <a:custGeom>
              <a:avLst/>
              <a:gdLst>
                <a:gd name="connsiteX0" fmla="*/ 293964 w 348090"/>
                <a:gd name="connsiteY0" fmla="*/ 220240 h 373287"/>
                <a:gd name="connsiteX1" fmla="*/ 132517 w 348090"/>
                <a:gd name="connsiteY1" fmla="*/ 220240 h 373287"/>
                <a:gd name="connsiteX2" fmla="*/ 116652 w 348090"/>
                <a:gd name="connsiteY2" fmla="*/ 295831 h 373287"/>
                <a:gd name="connsiteX3" fmla="*/ 301430 w 348090"/>
                <a:gd name="connsiteY3" fmla="*/ 295831 h 373287"/>
                <a:gd name="connsiteX4" fmla="*/ 273433 w 348090"/>
                <a:gd name="connsiteY4" fmla="*/ 373288 h 373287"/>
                <a:gd name="connsiteX5" fmla="*/ 0 w 348090"/>
                <a:gd name="connsiteY5" fmla="*/ 373288 h 373287"/>
                <a:gd name="connsiteX6" fmla="*/ 79324 w 348090"/>
                <a:gd name="connsiteY6" fmla="*/ 0 h 373287"/>
                <a:gd name="connsiteX7" fmla="*/ 348091 w 348090"/>
                <a:gd name="connsiteY7" fmla="*/ 0 h 373287"/>
                <a:gd name="connsiteX8" fmla="*/ 331293 w 348090"/>
                <a:gd name="connsiteY8" fmla="*/ 77457 h 373287"/>
                <a:gd name="connsiteX9" fmla="*/ 163313 w 348090"/>
                <a:gd name="connsiteY9" fmla="*/ 77457 h 373287"/>
                <a:gd name="connsiteX10" fmla="*/ 149315 w 348090"/>
                <a:gd name="connsiteY10" fmla="*/ 142783 h 373287"/>
                <a:gd name="connsiteX11" fmla="*/ 310762 w 348090"/>
                <a:gd name="connsiteY11" fmla="*/ 142783 h 373287"/>
                <a:gd name="connsiteX12" fmla="*/ 293964 w 348090"/>
                <a:gd name="connsiteY12" fmla="*/ 220240 h 3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90" h="373287">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grpFill/>
            <a:ln w="9296" cap="flat">
              <a:solidFill>
                <a:srgbClr val="0C2E82"/>
              </a:solidFill>
              <a:prstDash val="solid"/>
              <a:miter/>
            </a:ln>
          </p:spPr>
          <p:txBody>
            <a:bodyPr rtlCol="0" anchor="ctr"/>
            <a:lstStyle/>
            <a:p>
              <a:endParaRPr lang="zh-TW" altLang="en-US" sz="2489">
                <a:ln w="0"/>
                <a:effectLst>
                  <a:outerShdw blurRad="38100" dist="19050" dir="2700000" algn="tl" rotWithShape="0">
                    <a:schemeClr val="dk1">
                      <a:alpha val="40000"/>
                    </a:schemeClr>
                  </a:outerShdw>
                </a:effectLst>
                <a:latin typeface="Arial" panose="020B0604020202020204" pitchFamily="34" charset="0"/>
                <a:ea typeface="微軟正黑體" panose="020B0604030504040204" pitchFamily="34" charset="-120"/>
                <a:sym typeface="Arial" panose="020B0604020202020204" pitchFamily="34" charset="0"/>
              </a:endParaRPr>
            </a:p>
          </p:txBody>
        </p:sp>
        <p:sp>
          <p:nvSpPr>
            <p:cNvPr id="13" name="手繪多邊形: 圖案 34">
              <a:extLst>
                <a:ext uri="{FF2B5EF4-FFF2-40B4-BE49-F238E27FC236}">
                  <a16:creationId xmlns:a16="http://schemas.microsoft.com/office/drawing/2014/main" id="{0AEF024F-6859-483E-9AAC-381B1AD7DD39}"/>
                </a:ext>
              </a:extLst>
            </p:cNvPr>
            <p:cNvSpPr/>
            <p:nvPr/>
          </p:nvSpPr>
          <p:spPr>
            <a:xfrm>
              <a:off x="8296606" y="1388633"/>
              <a:ext cx="354635" cy="386353"/>
            </a:xfrm>
            <a:custGeom>
              <a:avLst/>
              <a:gdLst>
                <a:gd name="connsiteX0" fmla="*/ 330360 w 354635"/>
                <a:gd name="connsiteY0" fmla="*/ 255702 h 386353"/>
                <a:gd name="connsiteX1" fmla="*/ 148382 w 354635"/>
                <a:gd name="connsiteY1" fmla="*/ 386353 h 386353"/>
                <a:gd name="connsiteX2" fmla="*/ 0 w 354635"/>
                <a:gd name="connsiteY2" fmla="*/ 233305 h 386353"/>
                <a:gd name="connsiteX3" fmla="*/ 208108 w 354635"/>
                <a:gd name="connsiteY3" fmla="*/ 0 h 386353"/>
                <a:gd name="connsiteX4" fmla="*/ 354623 w 354635"/>
                <a:gd name="connsiteY4" fmla="*/ 130651 h 386353"/>
                <a:gd name="connsiteX5" fmla="*/ 249170 w 354635"/>
                <a:gd name="connsiteY5" fmla="*/ 130651 h 386353"/>
                <a:gd name="connsiteX6" fmla="*/ 199709 w 354635"/>
                <a:gd name="connsiteY6" fmla="*/ 75591 h 386353"/>
                <a:gd name="connsiteX7" fmla="*/ 109187 w 354635"/>
                <a:gd name="connsiteY7" fmla="*/ 238904 h 386353"/>
                <a:gd name="connsiteX8" fmla="*/ 159581 w 354635"/>
                <a:gd name="connsiteY8" fmla="*/ 310762 h 386353"/>
                <a:gd name="connsiteX9" fmla="*/ 225839 w 354635"/>
                <a:gd name="connsiteY9" fmla="*/ 255702 h 386353"/>
                <a:gd name="connsiteX10" fmla="*/ 330360 w 354635"/>
                <a:gd name="connsiteY10" fmla="*/ 255702 h 38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6353">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grpFill/>
            <a:ln w="9296" cap="flat">
              <a:solidFill>
                <a:srgbClr val="0C2E82"/>
              </a:solidFill>
              <a:prstDash val="solid"/>
              <a:miter/>
            </a:ln>
          </p:spPr>
          <p:txBody>
            <a:bodyPr rtlCol="0" anchor="ctr"/>
            <a:lstStyle/>
            <a:p>
              <a:endParaRPr lang="zh-TW" altLang="en-US" sz="2489">
                <a:ln w="0"/>
                <a:effectLst>
                  <a:outerShdw blurRad="38100" dist="19050" dir="2700000" algn="tl" rotWithShape="0">
                    <a:schemeClr val="dk1">
                      <a:alpha val="40000"/>
                    </a:schemeClr>
                  </a:outerShdw>
                </a:effectLst>
                <a:latin typeface="Arial" panose="020B0604020202020204" pitchFamily="34" charset="0"/>
                <a:ea typeface="微軟正黑體" panose="020B0604030504040204" pitchFamily="34" charset="-120"/>
                <a:sym typeface="Arial" panose="020B0604020202020204" pitchFamily="34" charset="0"/>
              </a:endParaRPr>
            </a:p>
          </p:txBody>
        </p:sp>
        <p:sp>
          <p:nvSpPr>
            <p:cNvPr id="14" name="手繪多邊形: 圖案 35">
              <a:extLst>
                <a:ext uri="{FF2B5EF4-FFF2-40B4-BE49-F238E27FC236}">
                  <a16:creationId xmlns:a16="http://schemas.microsoft.com/office/drawing/2014/main" id="{03222CEF-22D6-4673-A023-0513684F71A3}"/>
                </a:ext>
              </a:extLst>
            </p:cNvPr>
            <p:cNvSpPr/>
            <p:nvPr/>
          </p:nvSpPr>
          <p:spPr>
            <a:xfrm>
              <a:off x="8673627" y="1388633"/>
              <a:ext cx="354635" cy="387286"/>
            </a:xfrm>
            <a:custGeom>
              <a:avLst/>
              <a:gdLst>
                <a:gd name="connsiteX0" fmla="*/ 331293 w 354635"/>
                <a:gd name="connsiteY0" fmla="*/ 255702 h 387286"/>
                <a:gd name="connsiteX1" fmla="*/ 148382 w 354635"/>
                <a:gd name="connsiteY1" fmla="*/ 387286 h 387286"/>
                <a:gd name="connsiteX2" fmla="*/ 0 w 354635"/>
                <a:gd name="connsiteY2" fmla="*/ 233305 h 387286"/>
                <a:gd name="connsiteX3" fmla="*/ 208108 w 354635"/>
                <a:gd name="connsiteY3" fmla="*/ 0 h 387286"/>
                <a:gd name="connsiteX4" fmla="*/ 354623 w 354635"/>
                <a:gd name="connsiteY4" fmla="*/ 130651 h 387286"/>
                <a:gd name="connsiteX5" fmla="*/ 249170 w 354635"/>
                <a:gd name="connsiteY5" fmla="*/ 130651 h 387286"/>
                <a:gd name="connsiteX6" fmla="*/ 199709 w 354635"/>
                <a:gd name="connsiteY6" fmla="*/ 75591 h 387286"/>
                <a:gd name="connsiteX7" fmla="*/ 109187 w 354635"/>
                <a:gd name="connsiteY7" fmla="*/ 238904 h 387286"/>
                <a:gd name="connsiteX8" fmla="*/ 159581 w 354635"/>
                <a:gd name="connsiteY8" fmla="*/ 310762 h 387286"/>
                <a:gd name="connsiteX9" fmla="*/ 225839 w 354635"/>
                <a:gd name="connsiteY9" fmla="*/ 255702 h 387286"/>
                <a:gd name="connsiteX10" fmla="*/ 331293 w 354635"/>
                <a:gd name="connsiteY10" fmla="*/ 255702 h 3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7286">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grpFill/>
            <a:ln w="9296" cap="flat">
              <a:solidFill>
                <a:srgbClr val="0C2E82"/>
              </a:solidFill>
              <a:prstDash val="solid"/>
              <a:miter/>
            </a:ln>
          </p:spPr>
          <p:txBody>
            <a:bodyPr rtlCol="0" anchor="ctr"/>
            <a:lstStyle/>
            <a:p>
              <a:endParaRPr lang="zh-TW" altLang="en-US" sz="2489">
                <a:ln w="0"/>
                <a:effectLst>
                  <a:outerShdw blurRad="38100" dist="19050" dir="2700000" algn="tl" rotWithShape="0">
                    <a:schemeClr val="dk1">
                      <a:alpha val="40000"/>
                    </a:schemeClr>
                  </a:outerShdw>
                </a:effectLst>
                <a:latin typeface="Arial" panose="020B0604020202020204" pitchFamily="34" charset="0"/>
                <a:ea typeface="微軟正黑體" panose="020B0604030504040204" pitchFamily="34" charset="-120"/>
                <a:sym typeface="Arial" panose="020B0604020202020204" pitchFamily="34" charset="0"/>
              </a:endParaRPr>
            </a:p>
          </p:txBody>
        </p:sp>
      </p:grpSp>
      <p:pic>
        <p:nvPicPr>
          <p:cNvPr id="15" name="圖形 3">
            <a:extLst>
              <a:ext uri="{FF2B5EF4-FFF2-40B4-BE49-F238E27FC236}">
                <a16:creationId xmlns:a16="http://schemas.microsoft.com/office/drawing/2014/main" id="{01F50FE1-FE1B-44C4-B22E-069086C017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51501" y="2658320"/>
            <a:ext cx="1691872" cy="535757"/>
          </a:xfrm>
          <a:prstGeom prst="rect">
            <a:avLst/>
          </a:prstGeom>
        </p:spPr>
      </p:pic>
      <p:sp>
        <p:nvSpPr>
          <p:cNvPr id="16" name="Google Shape;297;p34">
            <a:extLst>
              <a:ext uri="{FF2B5EF4-FFF2-40B4-BE49-F238E27FC236}">
                <a16:creationId xmlns:a16="http://schemas.microsoft.com/office/drawing/2014/main" id="{120714CD-752B-44DB-B0AE-1AB3836A0E49}"/>
              </a:ext>
            </a:extLst>
          </p:cNvPr>
          <p:cNvSpPr txBox="1">
            <a:spLocks/>
          </p:cNvSpPr>
          <p:nvPr/>
        </p:nvSpPr>
        <p:spPr>
          <a:xfrm>
            <a:off x="947642" y="5531212"/>
            <a:ext cx="5365332" cy="9158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Orbitron"/>
              <a:buNone/>
              <a:defRPr sz="3600" b="1" i="0" u="none" strike="noStrike" cap="none">
                <a:solidFill>
                  <a:schemeClr val="dk1"/>
                </a:solidFill>
                <a:latin typeface="Orbitron"/>
                <a:ea typeface="Orbitron"/>
                <a:cs typeface="Orbitron"/>
                <a:sym typeface="Orbitron"/>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marL="239395" indent="-239395" algn="l">
              <a:lnSpc>
                <a:spcPct val="120000"/>
              </a:lnSpc>
              <a:buClr>
                <a:srgbClr val="0C2E82"/>
              </a:buClr>
              <a:buSzPct val="100000"/>
              <a:buFont typeface="Arial" panose="020B0604020202020204" pitchFamily="34" charset="0"/>
              <a:buChar char="•"/>
            </a:pPr>
            <a:r>
              <a:rPr lang="en-US" altLang="zh-TW" sz="1600" b="0" dirty="0">
                <a:solidFill>
                  <a:schemeClr val="bg1"/>
                </a:solidFill>
                <a:latin typeface="Arial"/>
                <a:ea typeface="微軟正黑體"/>
                <a:cs typeface="+mn-ea"/>
                <a:sym typeface="Arial" panose="020B0604020202020204" pitchFamily="34" charset="0"/>
              </a:rPr>
              <a:t>The NAS is pre-installed with a 8GB DDR4 SO-DIMM non-ECC memory by default.</a:t>
            </a:r>
            <a:endParaRPr lang="en-US" altLang="zh-TW" sz="1600" b="0" dirty="0">
              <a:solidFill>
                <a:schemeClr val="bg1"/>
              </a:solidFill>
              <a:latin typeface="Arial"/>
              <a:ea typeface="微軟正黑體"/>
              <a:cs typeface="+mn-ea"/>
            </a:endParaRPr>
          </a:p>
          <a:p>
            <a:pPr marL="239395" indent="-239395" algn="l">
              <a:lnSpc>
                <a:spcPct val="120000"/>
              </a:lnSpc>
              <a:buClr>
                <a:srgbClr val="0C2E82"/>
              </a:buClr>
              <a:buSzPct val="100000"/>
              <a:buFont typeface="Arial" panose="020B0604020202020204" pitchFamily="34" charset="0"/>
              <a:buChar char="•"/>
            </a:pPr>
            <a:r>
              <a:rPr lang="en-US" altLang="zh-TW" sz="1600" b="0" dirty="0">
                <a:solidFill>
                  <a:schemeClr val="bg1"/>
                </a:solidFill>
                <a:latin typeface="Arial"/>
                <a:ea typeface="微軟正黑體"/>
                <a:cs typeface="+mn-ea"/>
                <a:sym typeface="Arial" panose="020B0604020202020204" pitchFamily="34" charset="0"/>
              </a:rPr>
              <a:t>ECC memory and non-ECC memory modules cannot be installed together</a:t>
            </a:r>
            <a:endParaRPr lang="en-US" altLang="zh-TW" sz="1600" b="0" dirty="0">
              <a:solidFill>
                <a:schemeClr val="bg1"/>
              </a:solidFill>
              <a:latin typeface="Arial"/>
              <a:ea typeface="微軟正黑體"/>
              <a:cs typeface="+mn-ea"/>
            </a:endParaRPr>
          </a:p>
        </p:txBody>
      </p:sp>
      <p:grpSp>
        <p:nvGrpSpPr>
          <p:cNvPr id="17" name="群組 16">
            <a:extLst>
              <a:ext uri="{FF2B5EF4-FFF2-40B4-BE49-F238E27FC236}">
                <a16:creationId xmlns:a16="http://schemas.microsoft.com/office/drawing/2014/main" id="{A979BB39-1C0E-3730-F95B-39DCDA07675B}"/>
              </a:ext>
            </a:extLst>
          </p:cNvPr>
          <p:cNvGrpSpPr/>
          <p:nvPr/>
        </p:nvGrpSpPr>
        <p:grpSpPr>
          <a:xfrm>
            <a:off x="6697392" y="1587915"/>
            <a:ext cx="4853984" cy="5727283"/>
            <a:chOff x="4734890" y="848866"/>
            <a:chExt cx="4058946" cy="4789208"/>
          </a:xfrm>
        </p:grpSpPr>
        <p:pic>
          <p:nvPicPr>
            <p:cNvPr id="18" name="圖片 17">
              <a:extLst>
                <a:ext uri="{FF2B5EF4-FFF2-40B4-BE49-F238E27FC236}">
                  <a16:creationId xmlns:a16="http://schemas.microsoft.com/office/drawing/2014/main" id="{B5070848-A6B7-083D-66A3-87E899097F56}"/>
                </a:ext>
              </a:extLst>
            </p:cNvPr>
            <p:cNvPicPr>
              <a:picLocks noChangeAspect="1"/>
            </p:cNvPicPr>
            <p:nvPr/>
          </p:nvPicPr>
          <p:blipFill>
            <a:blip r:embed="rId4"/>
            <a:srcRect/>
            <a:stretch/>
          </p:blipFill>
          <p:spPr>
            <a:xfrm rot="21372712">
              <a:off x="4734890" y="848866"/>
              <a:ext cx="2796035" cy="4379366"/>
            </a:xfrm>
            <a:prstGeom prst="rect">
              <a:avLst/>
            </a:prstGeom>
          </p:spPr>
        </p:pic>
        <p:pic>
          <p:nvPicPr>
            <p:cNvPr id="19" name="圖片 18">
              <a:extLst>
                <a:ext uri="{FF2B5EF4-FFF2-40B4-BE49-F238E27FC236}">
                  <a16:creationId xmlns:a16="http://schemas.microsoft.com/office/drawing/2014/main" id="{85BEBDEB-4B7F-79D1-F5D7-93A614492562}"/>
                </a:ext>
              </a:extLst>
            </p:cNvPr>
            <p:cNvPicPr>
              <a:picLocks noChangeAspect="1"/>
            </p:cNvPicPr>
            <p:nvPr/>
          </p:nvPicPr>
          <p:blipFill>
            <a:blip r:embed="rId4"/>
            <a:stretch/>
          </p:blipFill>
          <p:spPr>
            <a:xfrm rot="1168378">
              <a:off x="5937519" y="1164292"/>
              <a:ext cx="2856317" cy="4473782"/>
            </a:xfrm>
            <a:prstGeom prst="roundRect">
              <a:avLst>
                <a:gd name="adj" fmla="val 0"/>
              </a:avLst>
            </a:prstGeom>
            <a:ln>
              <a:noFill/>
            </a:ln>
            <a:effectLst>
              <a:outerShdw blurRad="520700" dist="381000" dir="9000000" algn="tr" rotWithShape="0">
                <a:srgbClr val="09000C">
                  <a:alpha val="74000"/>
                </a:srgbClr>
              </a:outerShdw>
            </a:effectLst>
            <a:scene3d>
              <a:camera prst="orthographicFront"/>
              <a:lightRig rig="contrasting" dir="t">
                <a:rot lat="0" lon="0" rev="4200000"/>
              </a:lightRig>
            </a:scene3d>
            <a:sp3d prstMaterial="plastic">
              <a:contourClr>
                <a:srgbClr val="969696"/>
              </a:contourClr>
            </a:sp3d>
          </p:spPr>
        </p:pic>
      </p:grpSp>
    </p:spTree>
    <p:extLst>
      <p:ext uri="{BB962C8B-B14F-4D97-AF65-F5344CB8AC3E}">
        <p14:creationId xmlns:p14="http://schemas.microsoft.com/office/powerpoint/2010/main" val="2327429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CDFE0B-9FBB-A440-8A76-B990F35B49EF}"/>
              </a:ext>
            </a:extLst>
          </p:cNvPr>
          <p:cNvSpPr>
            <a:spLocks noGrp="1"/>
          </p:cNvSpPr>
          <p:nvPr>
            <p:ph type="title"/>
          </p:nvPr>
        </p:nvSpPr>
        <p:spPr>
          <a:xfrm>
            <a:off x="973238" y="1"/>
            <a:ext cx="11218762" cy="1292506"/>
          </a:xfrm>
        </p:spPr>
        <p:txBody>
          <a:bodyPr>
            <a:noAutofit/>
          </a:bodyPr>
          <a:lstStyle/>
          <a:p>
            <a:r>
              <a:rPr lang="en-US" altLang="zh-CN" dirty="0">
                <a:sym typeface="Arial" panose="020B0604020202020204" pitchFamily="34" charset="0"/>
              </a:rPr>
              <a:t>Replacing TS-h1655XeU-RP DDR4-SODIMM RAM</a:t>
            </a:r>
          </a:p>
        </p:txBody>
      </p:sp>
      <p:pic>
        <p:nvPicPr>
          <p:cNvPr id="2" name="圖片 1"/>
          <p:cNvPicPr>
            <a:picLocks noChangeAspect="1"/>
          </p:cNvPicPr>
          <p:nvPr/>
        </p:nvPicPr>
        <p:blipFill>
          <a:blip r:embed="rId2"/>
          <a:stretch>
            <a:fillRect/>
          </a:stretch>
        </p:blipFill>
        <p:spPr>
          <a:xfrm>
            <a:off x="2374531" y="2496877"/>
            <a:ext cx="3537029" cy="2360455"/>
          </a:xfrm>
          <a:prstGeom prst="rect">
            <a:avLst/>
          </a:prstGeom>
          <a:ln>
            <a:noFill/>
          </a:ln>
          <a:effectLst>
            <a:outerShdw blurRad="292100" dist="139700" dir="2700000" algn="tl" rotWithShape="0">
              <a:srgbClr val="333333">
                <a:alpha val="65000"/>
              </a:srgbClr>
            </a:outerShdw>
          </a:effectLst>
        </p:spPr>
      </p:pic>
      <p:pic>
        <p:nvPicPr>
          <p:cNvPr id="3" name="圖片 2"/>
          <p:cNvPicPr>
            <a:picLocks noChangeAspect="1"/>
          </p:cNvPicPr>
          <p:nvPr/>
        </p:nvPicPr>
        <p:blipFill>
          <a:blip r:embed="rId3"/>
          <a:stretch>
            <a:fillRect/>
          </a:stretch>
        </p:blipFill>
        <p:spPr>
          <a:xfrm>
            <a:off x="6736855" y="1438806"/>
            <a:ext cx="4601217" cy="3086531"/>
          </a:xfrm>
          <a:prstGeom prst="rect">
            <a:avLst/>
          </a:prstGeom>
          <a:ln>
            <a:noFill/>
          </a:ln>
          <a:effectLst>
            <a:outerShdw blurRad="292100" dist="139700" dir="2700000" algn="tl" rotWithShape="0">
              <a:srgbClr val="333333">
                <a:alpha val="65000"/>
              </a:srgbClr>
            </a:outerShdw>
          </a:effectLst>
        </p:spPr>
      </p:pic>
      <p:pic>
        <p:nvPicPr>
          <p:cNvPr id="4" name="圖片 3"/>
          <p:cNvPicPr>
            <a:picLocks noChangeAspect="1"/>
          </p:cNvPicPr>
          <p:nvPr/>
        </p:nvPicPr>
        <p:blipFill>
          <a:blip r:embed="rId4"/>
          <a:stretch>
            <a:fillRect/>
          </a:stretch>
        </p:blipFill>
        <p:spPr>
          <a:xfrm>
            <a:off x="1069930" y="1292507"/>
            <a:ext cx="2808008" cy="1831309"/>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973238" y="5099703"/>
            <a:ext cx="5030955" cy="923330"/>
          </a:xfrm>
          <a:prstGeom prst="rect">
            <a:avLst/>
          </a:prstGeom>
        </p:spPr>
        <p:txBody>
          <a:bodyPr wrap="square">
            <a:spAutoFit/>
          </a:bodyPr>
          <a:lstStyle/>
          <a:p>
            <a:r>
              <a:rPr lang="en-US" altLang="zh-TW" dirty="0">
                <a:solidFill>
                  <a:schemeClr val="bg1"/>
                </a:solidFill>
              </a:rPr>
              <a:t>Push the retention clips outward simultaneously to release the module.</a:t>
            </a:r>
          </a:p>
          <a:p>
            <a:r>
              <a:rPr lang="en-US" altLang="zh-TW" dirty="0">
                <a:solidFill>
                  <a:schemeClr val="bg1"/>
                </a:solidFill>
              </a:rPr>
              <a:t>Then carefully slide the module out of the slot.</a:t>
            </a:r>
          </a:p>
        </p:txBody>
      </p:sp>
      <p:sp>
        <p:nvSpPr>
          <p:cNvPr id="20" name="矩形 19"/>
          <p:cNvSpPr/>
          <p:nvPr/>
        </p:nvSpPr>
        <p:spPr>
          <a:xfrm>
            <a:off x="6736855" y="5099703"/>
            <a:ext cx="5062210" cy="1200329"/>
          </a:xfrm>
          <a:prstGeom prst="rect">
            <a:avLst/>
          </a:prstGeom>
        </p:spPr>
        <p:txBody>
          <a:bodyPr wrap="square">
            <a:spAutoFit/>
          </a:bodyPr>
          <a:lstStyle/>
          <a:p>
            <a:r>
              <a:rPr lang="en-US" altLang="zh-TW" dirty="0">
                <a:solidFill>
                  <a:schemeClr val="bg1"/>
                </a:solidFill>
              </a:rPr>
              <a:t>Verify that the metal connectors are completely inserted into the slot.</a:t>
            </a:r>
          </a:p>
          <a:p>
            <a:r>
              <a:rPr lang="en-US" altLang="zh-TW" dirty="0">
                <a:solidFill>
                  <a:schemeClr val="bg1"/>
                </a:solidFill>
              </a:rPr>
              <a:t>Then press down on the module until the retention clips lock the module into place.</a:t>
            </a:r>
            <a:endParaRPr lang="zh-TW" altLang="en-US" dirty="0">
              <a:solidFill>
                <a:schemeClr val="bg1"/>
              </a:solidFill>
            </a:endParaRPr>
          </a:p>
        </p:txBody>
      </p:sp>
      <p:sp>
        <p:nvSpPr>
          <p:cNvPr id="21" name="文字方塊 20"/>
          <p:cNvSpPr txBox="1"/>
          <p:nvPr/>
        </p:nvSpPr>
        <p:spPr>
          <a:xfrm>
            <a:off x="1167788" y="1292507"/>
            <a:ext cx="572877" cy="461665"/>
          </a:xfrm>
          <a:prstGeom prst="rect">
            <a:avLst/>
          </a:prstGeom>
          <a:noFill/>
        </p:spPr>
        <p:txBody>
          <a:bodyPr wrap="square" rtlCol="0">
            <a:spAutoFit/>
          </a:bodyPr>
          <a:lstStyle/>
          <a:p>
            <a:r>
              <a:rPr lang="en-US" altLang="zh-TW" sz="2400" b="1" dirty="0">
                <a:solidFill>
                  <a:srgbClr val="FF0000"/>
                </a:solidFill>
              </a:rPr>
              <a:t>1.</a:t>
            </a:r>
            <a:endParaRPr lang="zh-TW" altLang="en-US" sz="2400" b="1" dirty="0">
              <a:solidFill>
                <a:srgbClr val="FF0000"/>
              </a:solidFill>
            </a:endParaRPr>
          </a:p>
        </p:txBody>
      </p:sp>
      <p:sp>
        <p:nvSpPr>
          <p:cNvPr id="22" name="文字方塊 21"/>
          <p:cNvSpPr txBox="1"/>
          <p:nvPr/>
        </p:nvSpPr>
        <p:spPr>
          <a:xfrm>
            <a:off x="2374531" y="3650094"/>
            <a:ext cx="572877" cy="461665"/>
          </a:xfrm>
          <a:prstGeom prst="rect">
            <a:avLst/>
          </a:prstGeom>
          <a:noFill/>
        </p:spPr>
        <p:txBody>
          <a:bodyPr wrap="square" rtlCol="0">
            <a:spAutoFit/>
          </a:bodyPr>
          <a:lstStyle/>
          <a:p>
            <a:r>
              <a:rPr lang="en-US" altLang="zh-TW" sz="2400" b="1" dirty="0">
                <a:solidFill>
                  <a:srgbClr val="FF0000"/>
                </a:solidFill>
              </a:rPr>
              <a:t>2.</a:t>
            </a:r>
            <a:endParaRPr lang="zh-TW" altLang="en-US" sz="2400" b="1" dirty="0">
              <a:solidFill>
                <a:srgbClr val="FF0000"/>
              </a:solidFill>
            </a:endParaRPr>
          </a:p>
        </p:txBody>
      </p:sp>
      <p:sp>
        <p:nvSpPr>
          <p:cNvPr id="23" name="文字方塊 22"/>
          <p:cNvSpPr txBox="1"/>
          <p:nvPr/>
        </p:nvSpPr>
        <p:spPr>
          <a:xfrm>
            <a:off x="6736855" y="1417974"/>
            <a:ext cx="572877" cy="461665"/>
          </a:xfrm>
          <a:prstGeom prst="rect">
            <a:avLst/>
          </a:prstGeom>
          <a:noFill/>
        </p:spPr>
        <p:txBody>
          <a:bodyPr wrap="square" rtlCol="0">
            <a:spAutoFit/>
          </a:bodyPr>
          <a:lstStyle/>
          <a:p>
            <a:r>
              <a:rPr lang="en-US" altLang="zh-TW" sz="2400" b="1" dirty="0">
                <a:solidFill>
                  <a:srgbClr val="FF0000"/>
                </a:solidFill>
              </a:rPr>
              <a:t>3.</a:t>
            </a:r>
            <a:endParaRPr lang="zh-TW" altLang="en-US" sz="2400" b="1" dirty="0">
              <a:solidFill>
                <a:srgbClr val="FF0000"/>
              </a:solidFill>
            </a:endParaRPr>
          </a:p>
        </p:txBody>
      </p:sp>
    </p:spTree>
    <p:extLst>
      <p:ext uri="{BB962C8B-B14F-4D97-AF65-F5344CB8AC3E}">
        <p14:creationId xmlns:p14="http://schemas.microsoft.com/office/powerpoint/2010/main" val="400430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2"/>
          <p:cNvSpPr>
            <a:spLocks noGrp="1"/>
          </p:cNvSpPr>
          <p:nvPr>
            <p:ph type="title"/>
          </p:nvPr>
        </p:nvSpPr>
        <p:spPr>
          <a:xfrm>
            <a:off x="612442" y="118298"/>
            <a:ext cx="11396678" cy="1292506"/>
          </a:xfrm>
        </p:spPr>
        <p:txBody>
          <a:bodyPr>
            <a:noAutofit/>
          </a:bodyPr>
          <a:lstStyle/>
          <a:p>
            <a:r>
              <a:rPr lang="en-US" altLang="zh-TW" dirty="0">
                <a:ea typeface="微軟正黑體"/>
                <a:sym typeface="Arial" panose="020B0604020202020204" pitchFamily="34" charset="0"/>
              </a:rPr>
              <a:t>Integrated 2 x 2.5 </a:t>
            </a:r>
            <a:r>
              <a:rPr lang="en-US" altLang="zh-TW" dirty="0" err="1">
                <a:ea typeface="微軟正黑體"/>
                <a:sym typeface="Arial" panose="020B0604020202020204" pitchFamily="34" charset="0"/>
              </a:rPr>
              <a:t>GbE</a:t>
            </a:r>
            <a:r>
              <a:rPr lang="en-US" altLang="zh-TW" dirty="0">
                <a:ea typeface="微軟正黑體"/>
                <a:sym typeface="Arial" panose="020B0604020202020204" pitchFamily="34" charset="0"/>
              </a:rPr>
              <a:t> and 1 x 10GBASE-T, expand to 4 x 25GbE via QNAP </a:t>
            </a:r>
            <a:r>
              <a:rPr lang="en-US" altLang="zh-TW" dirty="0" err="1">
                <a:ea typeface="微軟正黑體"/>
                <a:sym typeface="Arial" panose="020B0604020202020204" pitchFamily="34" charset="0"/>
              </a:rPr>
              <a:t>PCIe</a:t>
            </a:r>
            <a:r>
              <a:rPr lang="en-US" altLang="zh-TW" dirty="0">
                <a:ea typeface="微軟正黑體"/>
                <a:sym typeface="Arial" panose="020B0604020202020204" pitchFamily="34" charset="0"/>
              </a:rPr>
              <a:t> network interface cards</a:t>
            </a:r>
            <a:endParaRPr lang="en-US" altLang="zh-CN" dirty="0">
              <a:ea typeface="微軟正黑體"/>
              <a:sym typeface="Arial" panose="020B0604020202020204" pitchFamily="34" charset="0"/>
            </a:endParaRPr>
          </a:p>
        </p:txBody>
      </p:sp>
      <p:sp>
        <p:nvSpPr>
          <p:cNvPr id="8" name="TextBox 6">
            <a:extLst>
              <a:ext uri="{FF2B5EF4-FFF2-40B4-BE49-F238E27FC236}">
                <a16:creationId xmlns:a16="http://schemas.microsoft.com/office/drawing/2014/main" id="{08D18E22-47AF-104D-89F1-7EC23AC03D05}"/>
              </a:ext>
            </a:extLst>
          </p:cNvPr>
          <p:cNvSpPr txBox="1"/>
          <p:nvPr/>
        </p:nvSpPr>
        <p:spPr>
          <a:xfrm>
            <a:off x="1751690" y="1305236"/>
            <a:ext cx="3975563" cy="338544"/>
          </a:xfrm>
          <a:prstGeom prst="rect">
            <a:avLst/>
          </a:prstGeom>
          <a:noFill/>
        </p:spPr>
        <p:txBody>
          <a:bodyPr wrap="square" lIns="121908" tIns="60955" rIns="121908" bIns="60955" anchor="t">
            <a:spAutoFit/>
          </a:bodyPr>
          <a:lstStyle/>
          <a:p>
            <a:pPr algn="ctr">
              <a:defRPr/>
            </a:pPr>
            <a:r>
              <a:rPr lang="en-US" altLang="zh-TW" sz="1400" b="1" dirty="0">
                <a:solidFill>
                  <a:schemeClr val="bg1"/>
                </a:solidFill>
                <a:sym typeface="Arial" panose="020B0604020202020204" pitchFamily="34" charset="0"/>
              </a:rPr>
              <a:t>2 x 2.5 SMB</a:t>
            </a:r>
            <a:r>
              <a:rPr lang="zh-TW" altLang="en-US" sz="1400" b="1" dirty="0">
                <a:solidFill>
                  <a:schemeClr val="bg1"/>
                </a:solidFill>
                <a:sym typeface="Arial" panose="020B0604020202020204" pitchFamily="34" charset="0"/>
              </a:rPr>
              <a:t> </a:t>
            </a:r>
            <a:r>
              <a:rPr lang="en-US" altLang="zh-TW" sz="1400" b="1" dirty="0">
                <a:solidFill>
                  <a:schemeClr val="bg1"/>
                </a:solidFill>
                <a:sym typeface="Arial" panose="020B0604020202020204" pitchFamily="34" charset="0"/>
              </a:rPr>
              <a:t>Sequential Throughput (1MB)</a:t>
            </a:r>
            <a:endParaRPr lang="zh-TW" altLang="en-US" sz="1400" b="1" dirty="0">
              <a:solidFill>
                <a:schemeClr val="bg1"/>
              </a:solidFill>
              <a:sym typeface="Arial" panose="020B0604020202020204" pitchFamily="34" charset="0"/>
            </a:endParaRPr>
          </a:p>
        </p:txBody>
      </p:sp>
      <p:sp>
        <p:nvSpPr>
          <p:cNvPr id="9" name="TextBox 6">
            <a:extLst>
              <a:ext uri="{FF2B5EF4-FFF2-40B4-BE49-F238E27FC236}">
                <a16:creationId xmlns:a16="http://schemas.microsoft.com/office/drawing/2014/main" id="{B26B59E1-265B-5140-99D3-72360790556C}"/>
              </a:ext>
            </a:extLst>
          </p:cNvPr>
          <p:cNvSpPr txBox="1"/>
          <p:nvPr/>
        </p:nvSpPr>
        <p:spPr>
          <a:xfrm>
            <a:off x="6172280" y="1311790"/>
            <a:ext cx="4980380" cy="338544"/>
          </a:xfrm>
          <a:prstGeom prst="rect">
            <a:avLst/>
          </a:prstGeom>
          <a:noFill/>
        </p:spPr>
        <p:txBody>
          <a:bodyPr wrap="square" lIns="121908" tIns="60955" rIns="121908" bIns="60955" anchor="t">
            <a:spAutoFit/>
          </a:bodyPr>
          <a:lstStyle/>
          <a:p>
            <a:pPr algn="ctr"/>
            <a:r>
              <a:rPr lang="en-US" altLang="zh-TW" sz="1400" b="1" dirty="0">
                <a:solidFill>
                  <a:schemeClr val="bg1"/>
                </a:solidFill>
                <a:sym typeface="+mn-lt"/>
              </a:rPr>
              <a:t>4 x 25 </a:t>
            </a:r>
            <a:r>
              <a:rPr lang="en-US" altLang="zh-TW" sz="1400" b="1" dirty="0" err="1">
                <a:solidFill>
                  <a:schemeClr val="bg1"/>
                </a:solidFill>
                <a:sym typeface="+mn-lt"/>
              </a:rPr>
              <a:t>GbE</a:t>
            </a:r>
            <a:r>
              <a:rPr lang="en-US" altLang="zh-TW" sz="1400" b="1" dirty="0">
                <a:solidFill>
                  <a:schemeClr val="bg1"/>
                </a:solidFill>
                <a:sym typeface="+mn-lt"/>
              </a:rPr>
              <a:t> SMB </a:t>
            </a:r>
            <a:r>
              <a:rPr lang="en-US" altLang="zh-TW" sz="1400" b="1" dirty="0">
                <a:solidFill>
                  <a:schemeClr val="bg1"/>
                </a:solidFill>
              </a:rPr>
              <a:t>Sequential Throughput , 3 Host (1MB)</a:t>
            </a:r>
          </a:p>
        </p:txBody>
      </p:sp>
      <p:sp>
        <p:nvSpPr>
          <p:cNvPr id="10" name="TextBox 6"/>
          <p:cNvSpPr txBox="1"/>
          <p:nvPr/>
        </p:nvSpPr>
        <p:spPr>
          <a:xfrm>
            <a:off x="2565026" y="5084878"/>
            <a:ext cx="1234371" cy="400099"/>
          </a:xfrm>
          <a:prstGeom prst="rect">
            <a:avLst/>
          </a:prstGeom>
          <a:noFill/>
        </p:spPr>
        <p:txBody>
          <a:bodyPr wrap="square" lIns="121908" tIns="60955" rIns="121908" bIns="60955" anchor="t">
            <a:spAutoFit/>
          </a:bodyPr>
          <a:lstStyle/>
          <a:p>
            <a:pPr algn="ctr">
              <a:defRPr/>
            </a:pPr>
            <a:r>
              <a:rPr lang="en-US" sz="18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Write</a:t>
            </a:r>
          </a:p>
        </p:txBody>
      </p:sp>
      <p:sp>
        <p:nvSpPr>
          <p:cNvPr id="11" name="TextBox 6"/>
          <p:cNvSpPr txBox="1"/>
          <p:nvPr/>
        </p:nvSpPr>
        <p:spPr>
          <a:xfrm>
            <a:off x="4023875" y="5084878"/>
            <a:ext cx="1337150" cy="400099"/>
          </a:xfrm>
          <a:prstGeom prst="rect">
            <a:avLst/>
          </a:prstGeom>
          <a:noFill/>
        </p:spPr>
        <p:txBody>
          <a:bodyPr wrap="square" lIns="121908" tIns="60955" rIns="121908" bIns="60955" anchor="t">
            <a:spAutoFit/>
          </a:bodyPr>
          <a:lstStyle/>
          <a:p>
            <a:pPr algn="ctr">
              <a:defRPr/>
            </a:pPr>
            <a:r>
              <a:rPr lang="en-US" altLang="zh-TW" sz="18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Read</a:t>
            </a:r>
          </a:p>
        </p:txBody>
      </p:sp>
      <p:sp>
        <p:nvSpPr>
          <p:cNvPr id="12" name="TextBox 6">
            <a:extLst>
              <a:ext uri="{FF2B5EF4-FFF2-40B4-BE49-F238E27FC236}">
                <a16:creationId xmlns:a16="http://schemas.microsoft.com/office/drawing/2014/main" id="{E13A1EB6-8F2D-DA40-AC67-F010749E966F}"/>
              </a:ext>
            </a:extLst>
          </p:cNvPr>
          <p:cNvSpPr txBox="1"/>
          <p:nvPr/>
        </p:nvSpPr>
        <p:spPr>
          <a:xfrm>
            <a:off x="7216661" y="5126486"/>
            <a:ext cx="1234371" cy="400099"/>
          </a:xfrm>
          <a:prstGeom prst="rect">
            <a:avLst/>
          </a:prstGeom>
          <a:noFill/>
        </p:spPr>
        <p:txBody>
          <a:bodyPr wrap="square" lIns="121908" tIns="60955" rIns="121908" bIns="60955" anchor="t">
            <a:spAutoFit/>
          </a:bodyPr>
          <a:lstStyle/>
          <a:p>
            <a:pPr algn="ctr">
              <a:defRPr/>
            </a:pPr>
            <a:r>
              <a:rPr lang="en-US" sz="18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Write</a:t>
            </a:r>
          </a:p>
        </p:txBody>
      </p:sp>
      <p:sp>
        <p:nvSpPr>
          <p:cNvPr id="13" name="TextBox 6">
            <a:extLst>
              <a:ext uri="{FF2B5EF4-FFF2-40B4-BE49-F238E27FC236}">
                <a16:creationId xmlns:a16="http://schemas.microsoft.com/office/drawing/2014/main" id="{CBBADFE4-64BB-B54E-903D-A9A8B115330B}"/>
              </a:ext>
            </a:extLst>
          </p:cNvPr>
          <p:cNvSpPr txBox="1"/>
          <p:nvPr/>
        </p:nvSpPr>
        <p:spPr>
          <a:xfrm>
            <a:off x="8662470" y="5126486"/>
            <a:ext cx="1234371" cy="400099"/>
          </a:xfrm>
          <a:prstGeom prst="rect">
            <a:avLst/>
          </a:prstGeom>
          <a:noFill/>
        </p:spPr>
        <p:txBody>
          <a:bodyPr wrap="square" lIns="121908" tIns="60955" rIns="121908" bIns="60955" anchor="t">
            <a:spAutoFit/>
          </a:bodyPr>
          <a:lstStyle/>
          <a:p>
            <a:pPr algn="ctr">
              <a:defRPr/>
            </a:pPr>
            <a:r>
              <a:rPr lang="en-US" altLang="zh-TW" sz="18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Read</a:t>
            </a:r>
          </a:p>
        </p:txBody>
      </p:sp>
      <p:sp>
        <p:nvSpPr>
          <p:cNvPr id="14" name="Rectangle 3">
            <a:extLst>
              <a:ext uri="{FF2B5EF4-FFF2-40B4-BE49-F238E27FC236}">
                <a16:creationId xmlns:a16="http://schemas.microsoft.com/office/drawing/2014/main" id="{3C4220CF-584E-4C44-B7D1-B68014D66BD5}"/>
              </a:ext>
            </a:extLst>
          </p:cNvPr>
          <p:cNvSpPr>
            <a:spLocks noChangeArrowheads="1"/>
          </p:cNvSpPr>
          <p:nvPr/>
        </p:nvSpPr>
        <p:spPr bwMode="auto">
          <a:xfrm>
            <a:off x="1965149" y="5799838"/>
            <a:ext cx="5817655" cy="738654"/>
          </a:xfrm>
          <a:prstGeom prst="rect">
            <a:avLst/>
          </a:prstGeom>
          <a:noFill/>
          <a:ln w="9525">
            <a:noFill/>
            <a:miter lim="800000"/>
            <a:headEnd/>
            <a:tailEnd/>
          </a:ln>
        </p:spPr>
        <p:txBody>
          <a:bodyPr wrap="square" lIns="121908" tIns="60955" rIns="121908" bIns="60955" anchor="t">
            <a:spAutoFit/>
          </a:bodyPr>
          <a:lstStyle/>
          <a:p>
            <a:r>
              <a:rPr lang="en-US" altLang="zh-TW" sz="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Environment:</a:t>
            </a:r>
            <a:br>
              <a:rPr lang="zh-TW" altLang="en-US" sz="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br>
            <a:r>
              <a:rPr lang="en-US" altLang="zh-TW" sz="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en-US" sz="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TS-h1655XeU-RP, Hero h5.2.4, 12 x Samsung 870 EVO 1TB, RAID 5, thick volume</a:t>
            </a:r>
          </a:p>
          <a:p>
            <a:r>
              <a:rPr lang="en" altLang="zh-TW" sz="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PC | 3 host with QNAP QXG-25G2SF-CX4, 32G RAM, Windows Server 2019</a:t>
            </a:r>
          </a:p>
          <a:p>
            <a:r>
              <a:rPr lang="en-US" altLang="zh-TW" sz="800" dirty="0" err="1">
                <a:solidFill>
                  <a:schemeClr val="bg1"/>
                </a:solidFill>
                <a:latin typeface="Arial" panose="020B0604020202020204" pitchFamily="34" charset="0"/>
                <a:ea typeface="微軟正黑體" panose="020B0604030504040204" pitchFamily="34" charset="-120"/>
                <a:cs typeface="+mn-ea"/>
                <a:sym typeface="+mn-lt"/>
              </a:rPr>
              <a:t>IOmeter</a:t>
            </a:r>
            <a:r>
              <a:rPr lang="zh-TW" altLang="en-US" sz="800" dirty="0">
                <a:solidFill>
                  <a:schemeClr val="bg1"/>
                </a:solidFill>
                <a:latin typeface="Arial" panose="020B0604020202020204" pitchFamily="34" charset="0"/>
                <a:ea typeface="微軟正黑體" panose="020B0604030504040204" pitchFamily="34" charset="-120"/>
                <a:cs typeface="+mn-ea"/>
                <a:sym typeface="+mn-lt"/>
              </a:rPr>
              <a:t> </a:t>
            </a:r>
            <a:r>
              <a:rPr lang="en-US" altLang="zh-TW" sz="800" dirty="0">
                <a:solidFill>
                  <a:schemeClr val="bg1"/>
                </a:solidFill>
                <a:latin typeface="Arial" panose="020B0604020202020204" pitchFamily="34" charset="0"/>
                <a:ea typeface="微軟正黑體" panose="020B0604030504040204" pitchFamily="34" charset="-120"/>
                <a:cs typeface="+mn-ea"/>
                <a:sym typeface="+mn-lt"/>
              </a:rPr>
              <a:t>:</a:t>
            </a:r>
            <a:r>
              <a:rPr lang="zh-TW" altLang="en-US" sz="800" dirty="0">
                <a:solidFill>
                  <a:schemeClr val="bg1"/>
                </a:solidFill>
                <a:latin typeface="Arial" panose="020B0604020202020204" pitchFamily="34" charset="0"/>
                <a:ea typeface="微軟正黑體" panose="020B0604030504040204" pitchFamily="34" charset="-120"/>
                <a:cs typeface="+mn-ea"/>
                <a:sym typeface="+mn-lt"/>
              </a:rPr>
              <a:t> </a:t>
            </a:r>
            <a:r>
              <a:rPr lang="en-US" altLang="zh-TW" sz="800" dirty="0">
                <a:solidFill>
                  <a:schemeClr val="bg1"/>
                </a:solidFill>
                <a:latin typeface="Arial" panose="020B0604020202020204" pitchFamily="34" charset="0"/>
                <a:ea typeface="微軟正黑體" panose="020B0604030504040204" pitchFamily="34" charset="-120"/>
                <a:cs typeface="+mn-ea"/>
                <a:sym typeface="+mn-lt"/>
              </a:rPr>
              <a:t>RAM</a:t>
            </a:r>
            <a:r>
              <a:rPr lang="zh-TW" altLang="en-US" sz="800" dirty="0">
                <a:solidFill>
                  <a:schemeClr val="bg1"/>
                </a:solidFill>
                <a:latin typeface="Arial" panose="020B0604020202020204" pitchFamily="34" charset="0"/>
                <a:ea typeface="微軟正黑體" panose="020B0604030504040204" pitchFamily="34" charset="-120"/>
                <a:cs typeface="+mn-ea"/>
                <a:sym typeface="+mn-lt"/>
              </a:rPr>
              <a:t>*</a:t>
            </a:r>
            <a:r>
              <a:rPr lang="en-US" altLang="zh-TW" sz="800" dirty="0">
                <a:solidFill>
                  <a:schemeClr val="bg1"/>
                </a:solidFill>
                <a:latin typeface="Arial" panose="020B0604020202020204" pitchFamily="34" charset="0"/>
                <a:ea typeface="微軟正黑體" panose="020B0604030504040204" pitchFamily="34" charset="-120"/>
                <a:cs typeface="+mn-ea"/>
                <a:sym typeface="+mn-lt"/>
              </a:rPr>
              <a:t>4,</a:t>
            </a:r>
            <a:r>
              <a:rPr lang="zh-TW" altLang="en-US" sz="800" dirty="0">
                <a:solidFill>
                  <a:schemeClr val="bg1"/>
                </a:solidFill>
                <a:latin typeface="Arial" panose="020B0604020202020204" pitchFamily="34" charset="0"/>
                <a:ea typeface="微軟正黑體" panose="020B0604030504040204" pitchFamily="34" charset="-120"/>
                <a:cs typeface="+mn-ea"/>
                <a:sym typeface="+mn-lt"/>
              </a:rPr>
              <a:t> </a:t>
            </a:r>
            <a:r>
              <a:rPr lang="en-US" altLang="zh-TW" sz="800" dirty="0">
                <a:solidFill>
                  <a:schemeClr val="bg1"/>
                </a:solidFill>
                <a:latin typeface="Arial" panose="020B0604020202020204" pitchFamily="34" charset="0"/>
                <a:ea typeface="微軟正黑體" panose="020B0604030504040204" pitchFamily="34" charset="-120"/>
                <a:cs typeface="+mn-ea"/>
                <a:sym typeface="+mn-lt"/>
              </a:rPr>
              <a:t>30-sec</a:t>
            </a:r>
            <a:r>
              <a:rPr lang="zh-TW" altLang="en-US" sz="800" dirty="0">
                <a:solidFill>
                  <a:schemeClr val="bg1"/>
                </a:solidFill>
                <a:latin typeface="Arial" panose="020B0604020202020204" pitchFamily="34" charset="0"/>
                <a:ea typeface="微軟正黑體" panose="020B0604030504040204" pitchFamily="34" charset="-120"/>
                <a:cs typeface="+mn-ea"/>
                <a:sym typeface="+mn-lt"/>
              </a:rPr>
              <a:t> </a:t>
            </a:r>
            <a:r>
              <a:rPr lang="en-US" altLang="zh-TW" sz="800" dirty="0">
                <a:solidFill>
                  <a:schemeClr val="bg1"/>
                </a:solidFill>
                <a:latin typeface="Arial" panose="020B0604020202020204" pitchFamily="34" charset="0"/>
                <a:ea typeface="微軟正黑體" panose="020B0604030504040204" pitchFamily="34" charset="-120"/>
                <a:cs typeface="+mn-ea"/>
                <a:sym typeface="+mn-lt"/>
              </a:rPr>
              <a:t>ramp</a:t>
            </a:r>
            <a:r>
              <a:rPr lang="zh-TW" altLang="en-US" sz="800" dirty="0">
                <a:solidFill>
                  <a:schemeClr val="bg1"/>
                </a:solidFill>
                <a:latin typeface="Arial" panose="020B0604020202020204" pitchFamily="34" charset="0"/>
                <a:ea typeface="微軟正黑體" panose="020B0604030504040204" pitchFamily="34" charset="-120"/>
                <a:cs typeface="+mn-ea"/>
                <a:sym typeface="+mn-lt"/>
              </a:rPr>
              <a:t> </a:t>
            </a:r>
            <a:r>
              <a:rPr lang="en-US" altLang="zh-TW" sz="800" dirty="0">
                <a:solidFill>
                  <a:schemeClr val="bg1"/>
                </a:solidFill>
                <a:latin typeface="Arial" panose="020B0604020202020204" pitchFamily="34" charset="0"/>
                <a:ea typeface="微軟正黑體" panose="020B0604030504040204" pitchFamily="34" charset="-120"/>
                <a:cs typeface="+mn-ea"/>
                <a:sym typeface="+mn-lt"/>
              </a:rPr>
              <a:t>up</a:t>
            </a:r>
            <a:r>
              <a:rPr lang="zh-TW" altLang="en-US" sz="800" dirty="0">
                <a:solidFill>
                  <a:schemeClr val="bg1"/>
                </a:solidFill>
                <a:latin typeface="Arial" panose="020B0604020202020204" pitchFamily="34" charset="0"/>
                <a:ea typeface="微軟正黑體" panose="020B0604030504040204" pitchFamily="34" charset="-120"/>
                <a:cs typeface="+mn-ea"/>
                <a:sym typeface="+mn-lt"/>
              </a:rPr>
              <a:t> </a:t>
            </a:r>
            <a:r>
              <a:rPr lang="en-US" altLang="zh-TW" sz="800" dirty="0">
                <a:solidFill>
                  <a:schemeClr val="bg1"/>
                </a:solidFill>
                <a:latin typeface="Arial" panose="020B0604020202020204" pitchFamily="34" charset="0"/>
                <a:ea typeface="微軟正黑體" panose="020B0604030504040204" pitchFamily="34" charset="-120"/>
                <a:cs typeface="+mn-ea"/>
                <a:sym typeface="+mn-lt"/>
              </a:rPr>
              <a:t>time,</a:t>
            </a:r>
            <a:r>
              <a:rPr lang="zh-TW" altLang="en-US" sz="800" dirty="0">
                <a:solidFill>
                  <a:schemeClr val="bg1"/>
                </a:solidFill>
                <a:latin typeface="Arial" panose="020B0604020202020204" pitchFamily="34" charset="0"/>
                <a:ea typeface="微軟正黑體" panose="020B0604030504040204" pitchFamily="34" charset="-120"/>
                <a:cs typeface="+mn-ea"/>
                <a:sym typeface="+mn-lt"/>
              </a:rPr>
              <a:t> </a:t>
            </a:r>
            <a:r>
              <a:rPr lang="en-US" altLang="zh-TW" sz="800" dirty="0">
                <a:solidFill>
                  <a:schemeClr val="bg1"/>
                </a:solidFill>
                <a:latin typeface="Arial" panose="020B0604020202020204" pitchFamily="34" charset="0"/>
                <a:ea typeface="微軟正黑體" panose="020B0604030504040204" pitchFamily="34" charset="-120"/>
                <a:cs typeface="+mn-ea"/>
                <a:sym typeface="+mn-lt"/>
              </a:rPr>
              <a:t>3-min</a:t>
            </a:r>
            <a:r>
              <a:rPr lang="zh-TW" altLang="en-US" sz="800" dirty="0">
                <a:solidFill>
                  <a:schemeClr val="bg1"/>
                </a:solidFill>
                <a:latin typeface="Arial" panose="020B0604020202020204" pitchFamily="34" charset="0"/>
                <a:ea typeface="微軟正黑體" panose="020B0604030504040204" pitchFamily="34" charset="-120"/>
                <a:cs typeface="+mn-ea"/>
                <a:sym typeface="+mn-lt"/>
              </a:rPr>
              <a:t> </a:t>
            </a:r>
            <a:r>
              <a:rPr lang="en-US" altLang="zh-TW" sz="800" dirty="0">
                <a:solidFill>
                  <a:schemeClr val="bg1"/>
                </a:solidFill>
                <a:latin typeface="Arial" panose="020B0604020202020204" pitchFamily="34" charset="0"/>
                <a:ea typeface="微軟正黑體" panose="020B0604030504040204" pitchFamily="34" charset="-120"/>
                <a:cs typeface="+mn-ea"/>
                <a:sym typeface="+mn-lt"/>
              </a:rPr>
              <a:t>seq.</a:t>
            </a:r>
            <a:r>
              <a:rPr lang="zh-TW" altLang="en-US" sz="800" dirty="0">
                <a:solidFill>
                  <a:schemeClr val="bg1"/>
                </a:solidFill>
                <a:latin typeface="Arial" panose="020B0604020202020204" pitchFamily="34" charset="0"/>
                <a:ea typeface="微軟正黑體" panose="020B0604030504040204" pitchFamily="34" charset="-120"/>
                <a:cs typeface="+mn-ea"/>
                <a:sym typeface="+mn-lt"/>
              </a:rPr>
              <a:t> </a:t>
            </a:r>
            <a:r>
              <a:rPr lang="en-US" altLang="zh-TW" sz="800" dirty="0">
                <a:solidFill>
                  <a:schemeClr val="bg1"/>
                </a:solidFill>
                <a:latin typeface="Arial" panose="020B0604020202020204" pitchFamily="34" charset="0"/>
                <a:ea typeface="微軟正黑體" panose="020B0604030504040204" pitchFamily="34" charset="-120"/>
                <a:cs typeface="+mn-ea"/>
                <a:sym typeface="+mn-lt"/>
              </a:rPr>
              <a:t>run</a:t>
            </a:r>
            <a:r>
              <a:rPr lang="zh-TW" altLang="en-US" sz="800" dirty="0">
                <a:solidFill>
                  <a:schemeClr val="bg1"/>
                </a:solidFill>
                <a:latin typeface="Arial" panose="020B0604020202020204" pitchFamily="34" charset="0"/>
                <a:ea typeface="微軟正黑體" panose="020B0604030504040204" pitchFamily="34" charset="-120"/>
                <a:cs typeface="+mn-ea"/>
                <a:sym typeface="+mn-lt"/>
              </a:rPr>
              <a:t> </a:t>
            </a:r>
            <a:r>
              <a:rPr lang="en-US" altLang="zh-TW" sz="800" dirty="0">
                <a:solidFill>
                  <a:schemeClr val="bg1"/>
                </a:solidFill>
                <a:latin typeface="Arial" panose="020B0604020202020204" pitchFamily="34" charset="0"/>
                <a:ea typeface="微軟正黑體" panose="020B0604030504040204" pitchFamily="34" charset="-120"/>
                <a:cs typeface="+mn-ea"/>
                <a:sym typeface="+mn-lt"/>
              </a:rPr>
              <a:t>time,</a:t>
            </a:r>
            <a:r>
              <a:rPr lang="zh-TW" altLang="en-US" sz="800" dirty="0">
                <a:solidFill>
                  <a:schemeClr val="bg1"/>
                </a:solidFill>
                <a:latin typeface="Arial" panose="020B0604020202020204" pitchFamily="34" charset="0"/>
                <a:ea typeface="微軟正黑體" panose="020B0604030504040204" pitchFamily="34" charset="-120"/>
                <a:cs typeface="+mn-ea"/>
                <a:sym typeface="+mn-lt"/>
              </a:rPr>
              <a:t> </a:t>
            </a:r>
            <a:r>
              <a:rPr lang="en-US" altLang="zh-TW" sz="800" dirty="0">
                <a:solidFill>
                  <a:schemeClr val="bg1"/>
                </a:solidFill>
                <a:latin typeface="Arial" panose="020B0604020202020204" pitchFamily="34" charset="0"/>
                <a:ea typeface="微軟正黑體" panose="020B0604030504040204" pitchFamily="34" charset="-120"/>
                <a:cs typeface="+mn-ea"/>
                <a:sym typeface="+mn-lt"/>
              </a:rPr>
              <a:t>1</a:t>
            </a:r>
            <a:r>
              <a:rPr lang="zh-TW" altLang="en-US" sz="800" dirty="0">
                <a:solidFill>
                  <a:schemeClr val="bg1"/>
                </a:solidFill>
                <a:latin typeface="Arial" panose="020B0604020202020204" pitchFamily="34" charset="0"/>
                <a:ea typeface="微軟正黑體" panose="020B0604030504040204" pitchFamily="34" charset="-120"/>
                <a:cs typeface="+mn-ea"/>
                <a:sym typeface="+mn-lt"/>
              </a:rPr>
              <a:t> </a:t>
            </a:r>
            <a:r>
              <a:rPr lang="en-US" altLang="zh-TW" sz="800" dirty="0">
                <a:solidFill>
                  <a:schemeClr val="bg1"/>
                </a:solidFill>
                <a:latin typeface="Arial" panose="020B0604020202020204" pitchFamily="34" charset="0"/>
                <a:ea typeface="微軟正黑體" panose="020B0604030504040204" pitchFamily="34" charset="-120"/>
                <a:cs typeface="+mn-ea"/>
                <a:sym typeface="+mn-lt"/>
              </a:rPr>
              <a:t>workers,</a:t>
            </a:r>
            <a:r>
              <a:rPr lang="zh-TW" altLang="en-US" sz="800" dirty="0">
                <a:solidFill>
                  <a:schemeClr val="bg1"/>
                </a:solidFill>
                <a:latin typeface="Arial" panose="020B0604020202020204" pitchFamily="34" charset="0"/>
                <a:ea typeface="微軟正黑體" panose="020B0604030504040204" pitchFamily="34" charset="-120"/>
                <a:cs typeface="+mn-ea"/>
                <a:sym typeface="+mn-lt"/>
              </a:rPr>
              <a:t> </a:t>
            </a:r>
            <a:r>
              <a:rPr lang="en-US" altLang="zh-TW" sz="800" dirty="0">
                <a:solidFill>
                  <a:schemeClr val="bg1"/>
                </a:solidFill>
                <a:latin typeface="Arial" panose="020B0604020202020204" pitchFamily="34" charset="0"/>
                <a:ea typeface="微軟正黑體" panose="020B0604030504040204" pitchFamily="34" charset="-120"/>
                <a:cs typeface="+mn-ea"/>
                <a:sym typeface="+mn-lt"/>
              </a:rPr>
              <a:t>32-outstanding</a:t>
            </a:r>
            <a:endParaRPr lang="en" altLang="zh-TW" sz="800" dirty="0">
              <a:solidFill>
                <a:schemeClr val="bg1"/>
              </a:solidFill>
              <a:latin typeface="Arial" panose="020B0604020202020204" pitchFamily="34" charset="0"/>
              <a:ea typeface="微軟正黑體" panose="020B0604030504040204" pitchFamily="34" charset="-120"/>
              <a:cs typeface="+mn-ea"/>
            </a:endParaRPr>
          </a:p>
          <a:p>
            <a:endParaRPr lang="en" sz="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 name="Rectangle 2">
            <a:extLst>
              <a:ext uri="{FF2B5EF4-FFF2-40B4-BE49-F238E27FC236}">
                <a16:creationId xmlns:a16="http://schemas.microsoft.com/office/drawing/2014/main" id="{D1E17477-92DB-064A-97DA-8A7C46145F40}"/>
              </a:ext>
            </a:extLst>
          </p:cNvPr>
          <p:cNvSpPr>
            <a:spLocks noChangeArrowheads="1"/>
          </p:cNvSpPr>
          <p:nvPr/>
        </p:nvSpPr>
        <p:spPr bwMode="auto">
          <a:xfrm>
            <a:off x="1965149" y="6327901"/>
            <a:ext cx="3837108" cy="246211"/>
          </a:xfrm>
          <a:prstGeom prst="rect">
            <a:avLst/>
          </a:prstGeom>
          <a:noFill/>
          <a:ln w="9525">
            <a:noFill/>
            <a:miter lim="800000"/>
            <a:headEnd/>
            <a:tailEnd/>
          </a:ln>
        </p:spPr>
        <p:txBody>
          <a:bodyPr wrap="square" lIns="121908" tIns="60955" rIns="121908" bIns="60955" anchor="t">
            <a:spAutoFit/>
          </a:bodyPr>
          <a:lstStyle/>
          <a:p>
            <a:r>
              <a:rPr lang="en" altLang="zh-TW" sz="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Tested in QNAP Labs. Figures may vary by environment.</a:t>
            </a:r>
          </a:p>
        </p:txBody>
      </p:sp>
      <p:sp>
        <p:nvSpPr>
          <p:cNvPr id="19" name="矩形 18">
            <a:extLst>
              <a:ext uri="{FF2B5EF4-FFF2-40B4-BE49-F238E27FC236}">
                <a16:creationId xmlns:a16="http://schemas.microsoft.com/office/drawing/2014/main" id="{75364EDC-C7CE-6DE9-126C-806C6FEA698C}"/>
              </a:ext>
            </a:extLst>
          </p:cNvPr>
          <p:cNvSpPr/>
          <p:nvPr/>
        </p:nvSpPr>
        <p:spPr>
          <a:xfrm>
            <a:off x="1992384" y="1943918"/>
            <a:ext cx="3862599" cy="3110408"/>
          </a:xfrm>
          <a:prstGeom prst="rect">
            <a:avLst/>
          </a:prstGeom>
          <a:gradFill flip="none" rotWithShape="1">
            <a:gsLst>
              <a:gs pos="0">
                <a:srgbClr val="7A6246">
                  <a:alpha val="37000"/>
                </a:srgbClr>
              </a:gs>
              <a:gs pos="100000">
                <a:srgbClr val="7A6246">
                  <a:alpha val="4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0" name="矩形 19">
            <a:extLst>
              <a:ext uri="{FF2B5EF4-FFF2-40B4-BE49-F238E27FC236}">
                <a16:creationId xmlns:a16="http://schemas.microsoft.com/office/drawing/2014/main" id="{E4BBE6F4-66DF-4632-5ED6-082BF3186DD8}"/>
              </a:ext>
            </a:extLst>
          </p:cNvPr>
          <p:cNvSpPr/>
          <p:nvPr/>
        </p:nvSpPr>
        <p:spPr>
          <a:xfrm>
            <a:off x="6606883" y="1985526"/>
            <a:ext cx="3973731" cy="3110408"/>
          </a:xfrm>
          <a:prstGeom prst="rect">
            <a:avLst/>
          </a:prstGeom>
          <a:gradFill flip="none" rotWithShape="1">
            <a:gsLst>
              <a:gs pos="0">
                <a:srgbClr val="7A6246">
                  <a:alpha val="37000"/>
                </a:srgbClr>
              </a:gs>
              <a:gs pos="100000">
                <a:srgbClr val="7A6246">
                  <a:alpha val="4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文字方塊 20">
            <a:extLst>
              <a:ext uri="{FF2B5EF4-FFF2-40B4-BE49-F238E27FC236}">
                <a16:creationId xmlns:a16="http://schemas.microsoft.com/office/drawing/2014/main" id="{76A2B2E8-3889-D169-8C5D-EE9E0E74F928}"/>
              </a:ext>
            </a:extLst>
          </p:cNvPr>
          <p:cNvSpPr txBox="1"/>
          <p:nvPr/>
        </p:nvSpPr>
        <p:spPr>
          <a:xfrm rot="16200000">
            <a:off x="806750" y="4676605"/>
            <a:ext cx="855512" cy="297454"/>
          </a:xfrm>
          <a:prstGeom prst="rect">
            <a:avLst/>
          </a:prstGeom>
          <a:noFill/>
        </p:spPr>
        <p:txBody>
          <a:bodyPr wrap="square" rtlCol="0">
            <a:spAutoFit/>
          </a:bodyPr>
          <a:lstStyle/>
          <a:p>
            <a:r>
              <a:rPr lang="en-US" altLang="zh-TW" sz="1333">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(MB/s)</a:t>
            </a:r>
            <a:endParaRPr lang="zh-TW" altLang="en-US" sz="1333">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21">
            <a:extLst>
              <a:ext uri="{FF2B5EF4-FFF2-40B4-BE49-F238E27FC236}">
                <a16:creationId xmlns:a16="http://schemas.microsoft.com/office/drawing/2014/main" id="{8EBDB0CC-96F5-11C5-07A0-CB780322F709}"/>
              </a:ext>
            </a:extLst>
          </p:cNvPr>
          <p:cNvSpPr/>
          <p:nvPr/>
        </p:nvSpPr>
        <p:spPr>
          <a:xfrm>
            <a:off x="1565926" y="4898330"/>
            <a:ext cx="284052" cy="307777"/>
          </a:xfrm>
          <a:prstGeom prst="rect">
            <a:avLst/>
          </a:prstGeom>
        </p:spPr>
        <p:txBody>
          <a:bodyPr wrap="none">
            <a:spAutoFit/>
          </a:bodyPr>
          <a:lstStyle/>
          <a:p>
            <a:r>
              <a:rPr lang="en-US" altLang="zh-TW" sz="1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a:t>
            </a:r>
            <a:endParaRPr lang="zh-TW" altLang="en-US" sz="1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22">
            <a:extLst>
              <a:ext uri="{FF2B5EF4-FFF2-40B4-BE49-F238E27FC236}">
                <a16:creationId xmlns:a16="http://schemas.microsoft.com/office/drawing/2014/main" id="{B5DF655A-04D7-3450-7CF7-7D6158DF1395}"/>
              </a:ext>
            </a:extLst>
          </p:cNvPr>
          <p:cNvSpPr/>
          <p:nvPr/>
        </p:nvSpPr>
        <p:spPr>
          <a:xfrm>
            <a:off x="1397118" y="4058967"/>
            <a:ext cx="482824" cy="307777"/>
          </a:xfrm>
          <a:prstGeom prst="rect">
            <a:avLst/>
          </a:prstGeom>
        </p:spPr>
        <p:txBody>
          <a:bodyPr wrap="none">
            <a:spAutoFit/>
          </a:bodyPr>
          <a:lstStyle/>
          <a:p>
            <a:r>
              <a:rPr lang="en-US" altLang="zh-TW" sz="1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200</a:t>
            </a:r>
            <a:endParaRPr lang="zh-TW" altLang="en-US" sz="1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矩形 23">
            <a:extLst>
              <a:ext uri="{FF2B5EF4-FFF2-40B4-BE49-F238E27FC236}">
                <a16:creationId xmlns:a16="http://schemas.microsoft.com/office/drawing/2014/main" id="{69F132F7-809F-18EF-BFD6-9C511EAA1F22}"/>
              </a:ext>
            </a:extLst>
          </p:cNvPr>
          <p:cNvSpPr/>
          <p:nvPr/>
        </p:nvSpPr>
        <p:spPr>
          <a:xfrm>
            <a:off x="1397118" y="3219603"/>
            <a:ext cx="482824" cy="307777"/>
          </a:xfrm>
          <a:prstGeom prst="rect">
            <a:avLst/>
          </a:prstGeom>
        </p:spPr>
        <p:txBody>
          <a:bodyPr wrap="none">
            <a:spAutoFit/>
          </a:bodyPr>
          <a:lstStyle/>
          <a:p>
            <a:r>
              <a:rPr lang="en-US" altLang="zh-TW" sz="1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400</a:t>
            </a:r>
            <a:endParaRPr lang="zh-TW" altLang="en-US" sz="1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25" name="群組 24">
            <a:extLst>
              <a:ext uri="{FF2B5EF4-FFF2-40B4-BE49-F238E27FC236}">
                <a16:creationId xmlns:a16="http://schemas.microsoft.com/office/drawing/2014/main" id="{2B2EAC55-670D-BA29-AEF5-75163DEDBDC2}"/>
              </a:ext>
            </a:extLst>
          </p:cNvPr>
          <p:cNvGrpSpPr/>
          <p:nvPr/>
        </p:nvGrpSpPr>
        <p:grpSpPr>
          <a:xfrm>
            <a:off x="1992384" y="2489069"/>
            <a:ext cx="8588231" cy="2565256"/>
            <a:chOff x="1513810" y="2315008"/>
            <a:chExt cx="6120419" cy="1923942"/>
          </a:xfrm>
        </p:grpSpPr>
        <p:cxnSp>
          <p:nvCxnSpPr>
            <p:cNvPr id="26" name="直線接點 25">
              <a:extLst>
                <a:ext uri="{FF2B5EF4-FFF2-40B4-BE49-F238E27FC236}">
                  <a16:creationId xmlns:a16="http://schemas.microsoft.com/office/drawing/2014/main" id="{E78E7DFB-B581-3C94-98CE-EB15554D48ED}"/>
                </a:ext>
              </a:extLst>
            </p:cNvPr>
            <p:cNvCxnSpPr>
              <a:cxnSpLocks/>
            </p:cNvCxnSpPr>
            <p:nvPr/>
          </p:nvCxnSpPr>
          <p:spPr>
            <a:xfrm>
              <a:off x="1513810" y="4210379"/>
              <a:ext cx="6120419" cy="285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7F06367F-D33D-8EEC-8889-2C63CDA35A06}"/>
                </a:ext>
              </a:extLst>
            </p:cNvPr>
            <p:cNvCxnSpPr>
              <a:cxnSpLocks/>
            </p:cNvCxnSpPr>
            <p:nvPr/>
          </p:nvCxnSpPr>
          <p:spPr>
            <a:xfrm>
              <a:off x="1513810" y="3933140"/>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811531EB-0D83-995A-B47D-F66321891059}"/>
                </a:ext>
              </a:extLst>
            </p:cNvPr>
            <p:cNvCxnSpPr>
              <a:cxnSpLocks/>
            </p:cNvCxnSpPr>
            <p:nvPr/>
          </p:nvCxnSpPr>
          <p:spPr>
            <a:xfrm>
              <a:off x="1513810" y="3293951"/>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1AB038AC-C61B-76D4-BD23-052719C66338}"/>
                </a:ext>
              </a:extLst>
            </p:cNvPr>
            <p:cNvCxnSpPr>
              <a:cxnSpLocks/>
            </p:cNvCxnSpPr>
            <p:nvPr/>
          </p:nvCxnSpPr>
          <p:spPr>
            <a:xfrm>
              <a:off x="1513810" y="2981787"/>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E9BABD57-F10A-5454-AEDA-10F9E51BDA8B}"/>
                </a:ext>
              </a:extLst>
            </p:cNvPr>
            <p:cNvCxnSpPr>
              <a:cxnSpLocks/>
            </p:cNvCxnSpPr>
            <p:nvPr/>
          </p:nvCxnSpPr>
          <p:spPr>
            <a:xfrm>
              <a:off x="1513810" y="2665528"/>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1A634749-F126-5EB1-2B66-FD7F5A2514DE}"/>
                </a:ext>
              </a:extLst>
            </p:cNvPr>
            <p:cNvCxnSpPr>
              <a:cxnSpLocks/>
            </p:cNvCxnSpPr>
            <p:nvPr/>
          </p:nvCxnSpPr>
          <p:spPr>
            <a:xfrm>
              <a:off x="1513810" y="3604394"/>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BD161A18-C576-481C-0CF7-D73768362FFE}"/>
                </a:ext>
              </a:extLst>
            </p:cNvPr>
            <p:cNvCxnSpPr>
              <a:cxnSpLocks/>
            </p:cNvCxnSpPr>
            <p:nvPr/>
          </p:nvCxnSpPr>
          <p:spPr>
            <a:xfrm>
              <a:off x="1513810" y="2315008"/>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Shape 80">
            <a:extLst>
              <a:ext uri="{FF2B5EF4-FFF2-40B4-BE49-F238E27FC236}">
                <a16:creationId xmlns:a16="http://schemas.microsoft.com/office/drawing/2014/main" id="{346FA6D0-5B92-E3C9-CE1B-C3777DE9D3DD}"/>
              </a:ext>
            </a:extLst>
          </p:cNvPr>
          <p:cNvSpPr/>
          <p:nvPr/>
        </p:nvSpPr>
        <p:spPr>
          <a:xfrm>
            <a:off x="4350250" y="2541688"/>
            <a:ext cx="658465" cy="2518295"/>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2489">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4" name="Shape 79">
            <a:extLst>
              <a:ext uri="{FF2B5EF4-FFF2-40B4-BE49-F238E27FC236}">
                <a16:creationId xmlns:a16="http://schemas.microsoft.com/office/drawing/2014/main" id="{88BD66E4-4479-1ADD-923B-9EBA83007AB7}"/>
              </a:ext>
            </a:extLst>
          </p:cNvPr>
          <p:cNvSpPr/>
          <p:nvPr/>
        </p:nvSpPr>
        <p:spPr>
          <a:xfrm>
            <a:off x="2883657" y="2579215"/>
            <a:ext cx="681887" cy="2471029"/>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2489">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5" name="TextBox 20">
            <a:extLst>
              <a:ext uri="{FF2B5EF4-FFF2-40B4-BE49-F238E27FC236}">
                <a16:creationId xmlns:a16="http://schemas.microsoft.com/office/drawing/2014/main" id="{C2D36A67-2914-2665-604D-5008E78EDCA6}"/>
              </a:ext>
            </a:extLst>
          </p:cNvPr>
          <p:cNvSpPr txBox="1"/>
          <p:nvPr/>
        </p:nvSpPr>
        <p:spPr>
          <a:xfrm>
            <a:off x="2503529" y="2119737"/>
            <a:ext cx="1460432" cy="369332"/>
          </a:xfrm>
          <a:prstGeom prst="rect">
            <a:avLst/>
          </a:prstGeom>
          <a:noFill/>
          <a:ln>
            <a:noFill/>
          </a:ln>
          <a:effectLst/>
        </p:spPr>
        <p:txBody>
          <a:bodyPr wrap="square" lIns="121920" tIns="60960" rIns="121920" bIns="60960" rtlCol="0" anchor="t">
            <a:spAutoFit/>
          </a:bodyPr>
          <a:lstStyle/>
          <a:p>
            <a:pPr algn="ctr"/>
            <a:r>
              <a:rPr lang="en-US" sz="16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591 MB/s</a:t>
            </a:r>
          </a:p>
        </p:txBody>
      </p:sp>
      <p:sp>
        <p:nvSpPr>
          <p:cNvPr id="36" name="TextBox 20">
            <a:extLst>
              <a:ext uri="{FF2B5EF4-FFF2-40B4-BE49-F238E27FC236}">
                <a16:creationId xmlns:a16="http://schemas.microsoft.com/office/drawing/2014/main" id="{B2D04FD3-CCED-FB45-92BE-C080CB82EB25}"/>
              </a:ext>
            </a:extLst>
          </p:cNvPr>
          <p:cNvSpPr txBox="1"/>
          <p:nvPr/>
        </p:nvSpPr>
        <p:spPr>
          <a:xfrm>
            <a:off x="4082713" y="2119737"/>
            <a:ext cx="1191167" cy="369332"/>
          </a:xfrm>
          <a:prstGeom prst="rect">
            <a:avLst/>
          </a:prstGeom>
          <a:noFill/>
          <a:ln>
            <a:noFill/>
          </a:ln>
          <a:effectLst/>
        </p:spPr>
        <p:txBody>
          <a:bodyPr wrap="square" lIns="121920" tIns="60960" rIns="121920" bIns="60960" rtlCol="0" anchor="t">
            <a:spAutoFit/>
          </a:bodyPr>
          <a:lstStyle/>
          <a:p>
            <a:pPr algn="ctr"/>
            <a:r>
              <a:rPr lang="en-US" altLang="zh-TW" sz="16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588 MB/s</a:t>
            </a:r>
            <a:endParaRPr lang="en-US" sz="16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7" name="Shape 80">
            <a:extLst>
              <a:ext uri="{FF2B5EF4-FFF2-40B4-BE49-F238E27FC236}">
                <a16:creationId xmlns:a16="http://schemas.microsoft.com/office/drawing/2014/main" id="{F9CE4D77-B04D-8C51-1772-A75C4F9820DE}"/>
              </a:ext>
            </a:extLst>
          </p:cNvPr>
          <p:cNvSpPr/>
          <p:nvPr/>
        </p:nvSpPr>
        <p:spPr>
          <a:xfrm>
            <a:off x="9003096" y="2093473"/>
            <a:ext cx="658465" cy="3001342"/>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2489">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Shape 79">
            <a:extLst>
              <a:ext uri="{FF2B5EF4-FFF2-40B4-BE49-F238E27FC236}">
                <a16:creationId xmlns:a16="http://schemas.microsoft.com/office/drawing/2014/main" id="{08C08E23-6B04-A185-7567-EB16C4F799A4}"/>
              </a:ext>
            </a:extLst>
          </p:cNvPr>
          <p:cNvSpPr/>
          <p:nvPr/>
        </p:nvSpPr>
        <p:spPr>
          <a:xfrm>
            <a:off x="7544375" y="4058902"/>
            <a:ext cx="681887" cy="1030260"/>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2489">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TextBox 20">
            <a:extLst>
              <a:ext uri="{FF2B5EF4-FFF2-40B4-BE49-F238E27FC236}">
                <a16:creationId xmlns:a16="http://schemas.microsoft.com/office/drawing/2014/main" id="{6B9CBC36-FF6E-FB2A-431F-1E3B35F4E3CE}"/>
              </a:ext>
            </a:extLst>
          </p:cNvPr>
          <p:cNvSpPr txBox="1"/>
          <p:nvPr/>
        </p:nvSpPr>
        <p:spPr>
          <a:xfrm>
            <a:off x="7100841" y="3741459"/>
            <a:ext cx="1708440" cy="369332"/>
          </a:xfrm>
          <a:prstGeom prst="rect">
            <a:avLst/>
          </a:prstGeom>
          <a:noFill/>
          <a:ln>
            <a:noFill/>
          </a:ln>
          <a:effectLst/>
        </p:spPr>
        <p:txBody>
          <a:bodyPr wrap="square" lIns="121920" tIns="60960" rIns="121920" bIns="60960" rtlCol="0" anchor="t">
            <a:spAutoFit/>
          </a:bodyPr>
          <a:lstStyle/>
          <a:p>
            <a:pPr algn="ctr"/>
            <a:r>
              <a:rPr lang="en-US" altLang="zh-TW" sz="16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2,552 MB/s</a:t>
            </a:r>
            <a:endParaRPr lang="en-US" sz="16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0" name="TextBox 20">
            <a:extLst>
              <a:ext uri="{FF2B5EF4-FFF2-40B4-BE49-F238E27FC236}">
                <a16:creationId xmlns:a16="http://schemas.microsoft.com/office/drawing/2014/main" id="{8EE24BCC-931B-A335-D7A4-46A9A3E36B27}"/>
              </a:ext>
            </a:extLst>
          </p:cNvPr>
          <p:cNvSpPr txBox="1"/>
          <p:nvPr/>
        </p:nvSpPr>
        <p:spPr>
          <a:xfrm>
            <a:off x="8400199" y="1750117"/>
            <a:ext cx="1944104" cy="369332"/>
          </a:xfrm>
          <a:prstGeom prst="rect">
            <a:avLst/>
          </a:prstGeom>
          <a:noFill/>
          <a:ln>
            <a:noFill/>
          </a:ln>
          <a:effectLst/>
        </p:spPr>
        <p:txBody>
          <a:bodyPr wrap="square" lIns="121920" tIns="60960" rIns="121920" bIns="60960" rtlCol="0" anchor="t">
            <a:spAutoFit/>
          </a:bodyPr>
          <a:lstStyle/>
          <a:p>
            <a:pPr algn="ctr"/>
            <a:r>
              <a:rPr lang="en-US" altLang="zh-TW" sz="16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4,926 MB/s</a:t>
            </a:r>
          </a:p>
        </p:txBody>
      </p:sp>
      <p:sp>
        <p:nvSpPr>
          <p:cNvPr id="41" name="矩形 40">
            <a:extLst>
              <a:ext uri="{FF2B5EF4-FFF2-40B4-BE49-F238E27FC236}">
                <a16:creationId xmlns:a16="http://schemas.microsoft.com/office/drawing/2014/main" id="{231AEDC3-941A-B2CC-AC8F-44447458DEC0}"/>
              </a:ext>
            </a:extLst>
          </p:cNvPr>
          <p:cNvSpPr/>
          <p:nvPr/>
        </p:nvSpPr>
        <p:spPr>
          <a:xfrm>
            <a:off x="1381185" y="2314486"/>
            <a:ext cx="482824" cy="307777"/>
          </a:xfrm>
          <a:prstGeom prst="rect">
            <a:avLst/>
          </a:prstGeom>
        </p:spPr>
        <p:txBody>
          <a:bodyPr wrap="none">
            <a:spAutoFit/>
          </a:bodyPr>
          <a:lstStyle/>
          <a:p>
            <a:r>
              <a:rPr lang="en-US" altLang="zh-TW" sz="1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600</a:t>
            </a:r>
            <a:endParaRPr lang="zh-TW" altLang="en-US" sz="1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矩形 42">
            <a:extLst>
              <a:ext uri="{FF2B5EF4-FFF2-40B4-BE49-F238E27FC236}">
                <a16:creationId xmlns:a16="http://schemas.microsoft.com/office/drawing/2014/main" id="{B8EDCA35-D3A7-279F-AB85-8EB493A6E7FB}"/>
              </a:ext>
            </a:extLst>
          </p:cNvPr>
          <p:cNvSpPr/>
          <p:nvPr/>
        </p:nvSpPr>
        <p:spPr>
          <a:xfrm>
            <a:off x="5978203" y="4604642"/>
            <a:ext cx="582211" cy="307777"/>
          </a:xfrm>
          <a:prstGeom prst="rect">
            <a:avLst/>
          </a:prstGeom>
        </p:spPr>
        <p:txBody>
          <a:bodyPr wrap="none">
            <a:spAutoFit/>
          </a:bodyPr>
          <a:lstStyle/>
          <a:p>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2000</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矩形 43">
            <a:extLst>
              <a:ext uri="{FF2B5EF4-FFF2-40B4-BE49-F238E27FC236}">
                <a16:creationId xmlns:a16="http://schemas.microsoft.com/office/drawing/2014/main" id="{DA587D64-D3D3-DF8F-27E2-570B0B969ACA}"/>
              </a:ext>
            </a:extLst>
          </p:cNvPr>
          <p:cNvSpPr/>
          <p:nvPr/>
        </p:nvSpPr>
        <p:spPr>
          <a:xfrm>
            <a:off x="5986189" y="4178966"/>
            <a:ext cx="582211" cy="307777"/>
          </a:xfrm>
          <a:prstGeom prst="rect">
            <a:avLst/>
          </a:prstGeom>
        </p:spPr>
        <p:txBody>
          <a:bodyPr wrap="none">
            <a:spAutoFit/>
          </a:bodyPr>
          <a:lstStyle/>
          <a:p>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2500</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5" name="矩形 44">
            <a:extLst>
              <a:ext uri="{FF2B5EF4-FFF2-40B4-BE49-F238E27FC236}">
                <a16:creationId xmlns:a16="http://schemas.microsoft.com/office/drawing/2014/main" id="{1E0A1687-3212-D3E8-9F7C-F180F874B923}"/>
              </a:ext>
            </a:extLst>
          </p:cNvPr>
          <p:cNvSpPr/>
          <p:nvPr/>
        </p:nvSpPr>
        <p:spPr>
          <a:xfrm>
            <a:off x="5982554" y="3790235"/>
            <a:ext cx="582211" cy="307777"/>
          </a:xfrm>
          <a:prstGeom prst="rect">
            <a:avLst/>
          </a:prstGeom>
        </p:spPr>
        <p:txBody>
          <a:bodyPr wrap="none">
            <a:spAutoFit/>
          </a:bodyPr>
          <a:lstStyle/>
          <a:p>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3000</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矩形 45">
            <a:extLst>
              <a:ext uri="{FF2B5EF4-FFF2-40B4-BE49-F238E27FC236}">
                <a16:creationId xmlns:a16="http://schemas.microsoft.com/office/drawing/2014/main" id="{D90AA877-8D23-55AA-D246-CFCB76BFA8F7}"/>
              </a:ext>
            </a:extLst>
          </p:cNvPr>
          <p:cNvSpPr/>
          <p:nvPr/>
        </p:nvSpPr>
        <p:spPr>
          <a:xfrm>
            <a:off x="5986189" y="3354032"/>
            <a:ext cx="582211" cy="307777"/>
          </a:xfrm>
          <a:prstGeom prst="rect">
            <a:avLst/>
          </a:prstGeom>
        </p:spPr>
        <p:txBody>
          <a:bodyPr wrap="none">
            <a:spAutoFit/>
          </a:bodyPr>
          <a:lstStyle/>
          <a:p>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3500</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7" name="矩形 46">
            <a:extLst>
              <a:ext uri="{FF2B5EF4-FFF2-40B4-BE49-F238E27FC236}">
                <a16:creationId xmlns:a16="http://schemas.microsoft.com/office/drawing/2014/main" id="{F29DD698-B706-144F-BB4E-1CCD04D3192E}"/>
              </a:ext>
            </a:extLst>
          </p:cNvPr>
          <p:cNvSpPr/>
          <p:nvPr/>
        </p:nvSpPr>
        <p:spPr>
          <a:xfrm>
            <a:off x="5991469" y="2915706"/>
            <a:ext cx="582211" cy="307777"/>
          </a:xfrm>
          <a:prstGeom prst="rect">
            <a:avLst/>
          </a:prstGeom>
        </p:spPr>
        <p:txBody>
          <a:bodyPr wrap="none">
            <a:spAutoFit/>
          </a:bodyPr>
          <a:lstStyle/>
          <a:p>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4000</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8" name="矩形 47">
            <a:extLst>
              <a:ext uri="{FF2B5EF4-FFF2-40B4-BE49-F238E27FC236}">
                <a16:creationId xmlns:a16="http://schemas.microsoft.com/office/drawing/2014/main" id="{0A879377-0758-707D-8F16-8B1A6908EAB8}"/>
              </a:ext>
            </a:extLst>
          </p:cNvPr>
          <p:cNvSpPr/>
          <p:nvPr/>
        </p:nvSpPr>
        <p:spPr>
          <a:xfrm>
            <a:off x="5982554" y="2467674"/>
            <a:ext cx="582211" cy="307777"/>
          </a:xfrm>
          <a:prstGeom prst="rect">
            <a:avLst/>
          </a:prstGeom>
        </p:spPr>
        <p:txBody>
          <a:bodyPr wrap="none">
            <a:spAutoFit/>
          </a:bodyPr>
          <a:lstStyle/>
          <a:p>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4500</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9" name="矩形 48">
            <a:extLst>
              <a:ext uri="{FF2B5EF4-FFF2-40B4-BE49-F238E27FC236}">
                <a16:creationId xmlns:a16="http://schemas.microsoft.com/office/drawing/2014/main" id="{6493A4DB-D7E9-8E0A-859D-2E75CE694909}"/>
              </a:ext>
            </a:extLst>
          </p:cNvPr>
          <p:cNvSpPr/>
          <p:nvPr/>
        </p:nvSpPr>
        <p:spPr>
          <a:xfrm>
            <a:off x="5982554" y="1965848"/>
            <a:ext cx="582211" cy="307777"/>
          </a:xfrm>
          <a:prstGeom prst="rect">
            <a:avLst/>
          </a:prstGeom>
        </p:spPr>
        <p:txBody>
          <a:bodyPr wrap="none">
            <a:spAutoFit/>
          </a:bodyPr>
          <a:lstStyle/>
          <a:p>
            <a:r>
              <a:rPr lang="en-US" altLang="zh-TW"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5000</a:t>
            </a:r>
            <a:endParaRPr lang="zh-TW" altLang="en-US" sz="14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0" name="圖片 4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4892" y="5206107"/>
            <a:ext cx="2989821" cy="18689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783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5">
            <a:extLst>
              <a:ext uri="{FF2B5EF4-FFF2-40B4-BE49-F238E27FC236}">
                <a16:creationId xmlns:a16="http://schemas.microsoft.com/office/drawing/2014/main" id="{E52AA9A9-C550-C049-D42E-B6A1CFD12364}"/>
              </a:ext>
            </a:extLst>
          </p:cNvPr>
          <p:cNvSpPr txBox="1"/>
          <p:nvPr/>
        </p:nvSpPr>
        <p:spPr>
          <a:xfrm>
            <a:off x="407310" y="166074"/>
            <a:ext cx="1178469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3600" b="1" dirty="0">
                <a:solidFill>
                  <a:schemeClr val="bg1"/>
                </a:solidFill>
                <a:latin typeface="Arial" panose="020B0604020202020204" pitchFamily="34" charset="0"/>
                <a:ea typeface="Arial Unicode MS" panose="020B0604020202020204" pitchFamily="34" charset="-120"/>
                <a:cs typeface="Arial" panose="020B0604020202020204" pitchFamily="34" charset="0"/>
              </a:rPr>
              <a:t>Comprehensive 12-inch(30cm) Short-Depth Solution</a:t>
            </a:r>
          </a:p>
        </p:txBody>
      </p:sp>
      <p:pic>
        <p:nvPicPr>
          <p:cNvPr id="5" name="圖片 4">
            <a:extLst>
              <a:ext uri="{FF2B5EF4-FFF2-40B4-BE49-F238E27FC236}">
                <a16:creationId xmlns:a16="http://schemas.microsoft.com/office/drawing/2014/main" id="{586DE7BB-04D3-A37D-1561-0A9DDB9CCF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70191" y="4245429"/>
            <a:ext cx="3521809" cy="2201522"/>
          </a:xfrm>
          <a:prstGeom prst="rect">
            <a:avLst/>
          </a:prstGeom>
          <a:ln>
            <a:noFill/>
          </a:ln>
          <a:effectLst>
            <a:outerShdw blurRad="292100" dist="139700" dir="2700000" algn="tl" rotWithShape="0">
              <a:srgbClr val="333333">
                <a:alpha val="65000"/>
              </a:srgbClr>
            </a:outerShdw>
          </a:effectLst>
        </p:spPr>
      </p:pic>
      <p:pic>
        <p:nvPicPr>
          <p:cNvPr id="7" name="圖片 6">
            <a:extLst>
              <a:ext uri="{FF2B5EF4-FFF2-40B4-BE49-F238E27FC236}">
                <a16:creationId xmlns:a16="http://schemas.microsoft.com/office/drawing/2014/main" id="{554A7B4C-8D22-99FF-CF87-D65A61B393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0191" y="3476673"/>
            <a:ext cx="3417034" cy="2136026"/>
          </a:xfrm>
          <a:prstGeom prst="rect">
            <a:avLst/>
          </a:prstGeom>
          <a:ln>
            <a:noFill/>
          </a:ln>
          <a:effectLst>
            <a:outerShdw blurRad="292100" dist="139700" dir="2700000" algn="tl" rotWithShape="0">
              <a:srgbClr val="333333">
                <a:alpha val="65000"/>
              </a:srgbClr>
            </a:outerShdw>
          </a:effectLst>
        </p:spPr>
      </p:pic>
      <p:pic>
        <p:nvPicPr>
          <p:cNvPr id="9" name="圖片 8">
            <a:extLst>
              <a:ext uri="{FF2B5EF4-FFF2-40B4-BE49-F238E27FC236}">
                <a16:creationId xmlns:a16="http://schemas.microsoft.com/office/drawing/2014/main" id="{C3CCAFEA-8DEA-5AE7-6135-5E48832A3EA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65416" y="2990659"/>
            <a:ext cx="3424204" cy="2140508"/>
          </a:xfrm>
          <a:prstGeom prst="rect">
            <a:avLst/>
          </a:prstGeom>
          <a:ln>
            <a:noFill/>
          </a:ln>
          <a:effectLst>
            <a:outerShdw blurRad="292100" dist="139700" dir="2700000" algn="tl" rotWithShape="0">
              <a:srgbClr val="333333">
                <a:alpha val="65000"/>
              </a:srgbClr>
            </a:outerShdw>
          </a:effectLst>
        </p:spPr>
      </p:pic>
      <p:sp>
        <p:nvSpPr>
          <p:cNvPr id="10" name="矩形 9">
            <a:extLst>
              <a:ext uri="{FF2B5EF4-FFF2-40B4-BE49-F238E27FC236}">
                <a16:creationId xmlns:a16="http://schemas.microsoft.com/office/drawing/2014/main" id="{3185DF93-AAC4-5A6E-87BC-18F5A784BD0F}"/>
              </a:ext>
            </a:extLst>
          </p:cNvPr>
          <p:cNvSpPr/>
          <p:nvPr/>
        </p:nvSpPr>
        <p:spPr>
          <a:xfrm>
            <a:off x="407310" y="790665"/>
            <a:ext cx="11679915" cy="76944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200" b="1" dirty="0"/>
              <a:t>High-capacity storage architecture in a limited space. QNAP launches a 3U dual-power solution with a depth of only 30 cm — a model that competitors cannot offer.</a:t>
            </a:r>
            <a:endParaRPr lang="zh-TW" altLang="en-US" sz="2200" b="1" dirty="0"/>
          </a:p>
        </p:txBody>
      </p:sp>
      <p:graphicFrame>
        <p:nvGraphicFramePr>
          <p:cNvPr id="12" name="表格 11">
            <a:extLst>
              <a:ext uri="{FF2B5EF4-FFF2-40B4-BE49-F238E27FC236}">
                <a16:creationId xmlns:a16="http://schemas.microsoft.com/office/drawing/2014/main" id="{9006FCAB-B746-8389-4E8F-A52C936D23DE}"/>
              </a:ext>
            </a:extLst>
          </p:cNvPr>
          <p:cNvGraphicFramePr>
            <a:graphicFrameLocks noGrp="1"/>
          </p:cNvGraphicFramePr>
          <p:nvPr>
            <p:extLst>
              <p:ext uri="{D42A27DB-BD31-4B8C-83A1-F6EECF244321}">
                <p14:modId xmlns:p14="http://schemas.microsoft.com/office/powerpoint/2010/main" val="28246111"/>
              </p:ext>
            </p:extLst>
          </p:nvPr>
        </p:nvGraphicFramePr>
        <p:xfrm>
          <a:off x="534653" y="1617018"/>
          <a:ext cx="7934325" cy="4981389"/>
        </p:xfrm>
        <a:graphic>
          <a:graphicData uri="http://schemas.openxmlformats.org/drawingml/2006/table">
            <a:tbl>
              <a:tblPr bandRow="1">
                <a:tableStyleId>{5C22544A-7EE6-4342-B048-85BDC9FD1C3A}</a:tableStyleId>
              </a:tblPr>
              <a:tblGrid>
                <a:gridCol w="1138283">
                  <a:extLst>
                    <a:ext uri="{9D8B030D-6E8A-4147-A177-3AD203B41FA5}">
                      <a16:colId xmlns:a16="http://schemas.microsoft.com/office/drawing/2014/main" val="4274864313"/>
                    </a:ext>
                  </a:extLst>
                </a:gridCol>
                <a:gridCol w="2100217">
                  <a:extLst>
                    <a:ext uri="{9D8B030D-6E8A-4147-A177-3AD203B41FA5}">
                      <a16:colId xmlns:a16="http://schemas.microsoft.com/office/drawing/2014/main" val="2827934391"/>
                    </a:ext>
                  </a:extLst>
                </a:gridCol>
                <a:gridCol w="2371725">
                  <a:extLst>
                    <a:ext uri="{9D8B030D-6E8A-4147-A177-3AD203B41FA5}">
                      <a16:colId xmlns:a16="http://schemas.microsoft.com/office/drawing/2014/main" val="1285027227"/>
                    </a:ext>
                  </a:extLst>
                </a:gridCol>
                <a:gridCol w="2324100">
                  <a:extLst>
                    <a:ext uri="{9D8B030D-6E8A-4147-A177-3AD203B41FA5}">
                      <a16:colId xmlns:a16="http://schemas.microsoft.com/office/drawing/2014/main" val="1018907249"/>
                    </a:ext>
                  </a:extLst>
                </a:gridCol>
              </a:tblGrid>
              <a:tr h="219075">
                <a:tc>
                  <a:txBody>
                    <a:bodyPr/>
                    <a:lstStyle/>
                    <a:p>
                      <a:pPr fontAlgn="t">
                        <a:buNone/>
                      </a:pPr>
                      <a:endParaRPr lang="zh-TW" altLang="en-US">
                        <a:effectLst/>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36195" cap="flat" cmpd="sng" algn="ctr">
                      <a:solidFill>
                        <a:srgbClr val="181818"/>
                      </a:solidFill>
                      <a:prstDash val="solid"/>
                      <a:round/>
                      <a:headEnd type="none" w="med" len="med"/>
                      <a:tailEnd type="none" w="med" len="med"/>
                    </a:lnB>
                    <a:solidFill>
                      <a:srgbClr val="4A66AC"/>
                    </a:solidFill>
                  </a:tcPr>
                </a:tc>
                <a:tc>
                  <a:txBody>
                    <a:bodyPr/>
                    <a:lstStyle/>
                    <a:p>
                      <a:pPr algn="ctr" fontAlgn="base">
                        <a:lnSpc>
                          <a:spcPts val="1350"/>
                        </a:lnSpc>
                        <a:buNone/>
                      </a:pPr>
                      <a:r>
                        <a:rPr lang="en-US" sz="1100" b="1" dirty="0">
                          <a:solidFill>
                            <a:srgbClr val="181818"/>
                          </a:solidFill>
                          <a:effectLst/>
                          <a:latin typeface="Arial"/>
                        </a:rPr>
                        <a:t>TS-h1655XeU-RP-8G</a:t>
                      </a:r>
                      <a:endParaRPr lang="en-US" altLang="zh-TW" b="1" dirty="0">
                        <a:solidFill>
                          <a:srgbClr val="181818"/>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36195" cap="flat" cmpd="sng" algn="ctr">
                      <a:solidFill>
                        <a:srgbClr val="181818"/>
                      </a:solidFill>
                      <a:prstDash val="solid"/>
                      <a:round/>
                      <a:headEnd type="none" w="med" len="med"/>
                      <a:tailEnd type="none" w="med" len="med"/>
                    </a:lnB>
                    <a:solidFill>
                      <a:srgbClr val="92D050"/>
                    </a:solidFill>
                  </a:tcPr>
                </a:tc>
                <a:tc>
                  <a:txBody>
                    <a:bodyPr/>
                    <a:lstStyle/>
                    <a:p>
                      <a:pPr algn="ctr" fontAlgn="base">
                        <a:lnSpc>
                          <a:spcPts val="1350"/>
                        </a:lnSpc>
                        <a:buNone/>
                      </a:pPr>
                      <a:r>
                        <a:rPr lang="en-US" sz="1100" b="1" dirty="0">
                          <a:solidFill>
                            <a:srgbClr val="181818"/>
                          </a:solidFill>
                          <a:effectLst/>
                          <a:latin typeface="Arial"/>
                        </a:rPr>
                        <a:t>TS-855eU-RP</a:t>
                      </a:r>
                      <a:endParaRPr lang="en-US" b="1" dirty="0">
                        <a:solidFill>
                          <a:srgbClr val="181818"/>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36195" cap="flat" cmpd="sng" algn="ctr">
                      <a:solidFill>
                        <a:srgbClr val="181818"/>
                      </a:solidFill>
                      <a:prstDash val="solid"/>
                      <a:round/>
                      <a:headEnd type="none" w="med" len="med"/>
                      <a:tailEnd type="none" w="med" len="med"/>
                    </a:lnB>
                    <a:solidFill>
                      <a:srgbClr val="E0EBF6"/>
                    </a:solidFill>
                  </a:tcPr>
                </a:tc>
                <a:tc>
                  <a:txBody>
                    <a:bodyPr/>
                    <a:lstStyle/>
                    <a:p>
                      <a:pPr algn="ctr" fontAlgn="base">
                        <a:lnSpc>
                          <a:spcPts val="1350"/>
                        </a:lnSpc>
                        <a:buNone/>
                      </a:pPr>
                      <a:r>
                        <a:rPr lang="en-US" sz="1100" b="1" dirty="0">
                          <a:solidFill>
                            <a:srgbClr val="181818"/>
                          </a:solidFill>
                          <a:effectLst/>
                          <a:latin typeface="Arial"/>
                        </a:rPr>
                        <a:t>RS1221+</a:t>
                      </a:r>
                      <a:endParaRPr lang="en-US" altLang="zh-TW" b="1" dirty="0">
                        <a:solidFill>
                          <a:srgbClr val="181818"/>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36195" cap="flat" cmpd="sng" algn="ctr">
                      <a:solidFill>
                        <a:srgbClr val="181818"/>
                      </a:solidFill>
                      <a:prstDash val="solid"/>
                      <a:round/>
                      <a:headEnd type="none" w="med" len="med"/>
                      <a:tailEnd type="none" w="med" len="med"/>
                    </a:lnB>
                    <a:solidFill>
                      <a:srgbClr val="E0EBF6"/>
                    </a:solidFill>
                  </a:tcPr>
                </a:tc>
                <a:extLst>
                  <a:ext uri="{0D108BD9-81ED-4DB2-BD59-A6C34878D82A}">
                    <a16:rowId xmlns:a16="http://schemas.microsoft.com/office/drawing/2014/main" val="1856494382"/>
                  </a:ext>
                </a:extLst>
              </a:tr>
              <a:tr h="361950">
                <a:tc>
                  <a:txBody>
                    <a:bodyPr/>
                    <a:lstStyle/>
                    <a:p>
                      <a:pPr fontAlgn="base">
                        <a:lnSpc>
                          <a:spcPts val="1350"/>
                        </a:lnSpc>
                        <a:buNone/>
                      </a:pPr>
                      <a:r>
                        <a:rPr lang="en-US" sz="1100" b="1" dirty="0">
                          <a:solidFill>
                            <a:srgbClr val="181818"/>
                          </a:solidFill>
                          <a:effectLst/>
                          <a:latin typeface="Arial"/>
                        </a:rPr>
                        <a:t>CPU</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36195"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0EBF6"/>
                    </a:solidFill>
                  </a:tcPr>
                </a:tc>
                <a:tc>
                  <a:txBody>
                    <a:bodyPr/>
                    <a:lstStyle/>
                    <a:p>
                      <a:pPr fontAlgn="base">
                        <a:lnSpc>
                          <a:spcPts val="1350"/>
                        </a:lnSpc>
                        <a:buNone/>
                      </a:pPr>
                      <a:r>
                        <a:rPr lang="pt-BR" sz="1100" dirty="0">
                          <a:solidFill>
                            <a:srgbClr val="181818"/>
                          </a:solidFill>
                          <a:effectLst/>
                          <a:latin typeface="Arial"/>
                        </a:rPr>
                        <a:t>Intel ® Atom® C5125 </a:t>
                      </a:r>
                      <a:r>
                        <a:rPr lang="pt-BR" sz="1100" dirty="0">
                          <a:solidFill>
                            <a:srgbClr val="00B050"/>
                          </a:solidFill>
                          <a:effectLst/>
                          <a:latin typeface="Arial"/>
                        </a:rPr>
                        <a:t>8-core processor, 2.8GHz</a:t>
                      </a:r>
                      <a:endParaRPr lang="pt-BR"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36195"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tc>
                  <a:txBody>
                    <a:bodyPr/>
                    <a:lstStyle/>
                    <a:p>
                      <a:pPr fontAlgn="base">
                        <a:lnSpc>
                          <a:spcPts val="1350"/>
                        </a:lnSpc>
                        <a:buNone/>
                      </a:pPr>
                      <a:r>
                        <a:rPr lang="pt-BR" sz="1100" dirty="0">
                          <a:solidFill>
                            <a:srgbClr val="181818"/>
                          </a:solidFill>
                          <a:effectLst/>
                          <a:latin typeface="Arial"/>
                        </a:rPr>
                        <a:t>Intel ® Atom® C5125 </a:t>
                      </a:r>
                      <a:r>
                        <a:rPr lang="pt-BR" sz="1100" dirty="0">
                          <a:solidFill>
                            <a:srgbClr val="00B050"/>
                          </a:solidFill>
                          <a:effectLst/>
                          <a:latin typeface="Arial"/>
                        </a:rPr>
                        <a:t>8-core processor, 2.8GHz</a:t>
                      </a:r>
                      <a:endParaRPr lang="pt-BR"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36195"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tc>
                  <a:txBody>
                    <a:bodyPr/>
                    <a:lstStyle/>
                    <a:p>
                      <a:pPr fontAlgn="base">
                        <a:lnSpc>
                          <a:spcPts val="1350"/>
                        </a:lnSpc>
                        <a:buNone/>
                      </a:pPr>
                      <a:r>
                        <a:rPr lang="en-US" sz="1100" dirty="0">
                          <a:solidFill>
                            <a:srgbClr val="181818"/>
                          </a:solidFill>
                          <a:effectLst/>
                          <a:latin typeface="Arial"/>
                        </a:rPr>
                        <a:t>AMD Ryzen V1500B 4-core 2.2 GHz</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36195"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extLst>
                  <a:ext uri="{0D108BD9-81ED-4DB2-BD59-A6C34878D82A}">
                    <a16:rowId xmlns:a16="http://schemas.microsoft.com/office/drawing/2014/main" val="1022149879"/>
                  </a:ext>
                </a:extLst>
              </a:tr>
              <a:tr h="361950">
                <a:tc>
                  <a:txBody>
                    <a:bodyPr/>
                    <a:lstStyle/>
                    <a:p>
                      <a:pPr fontAlgn="base">
                        <a:lnSpc>
                          <a:spcPts val="1350"/>
                        </a:lnSpc>
                        <a:buNone/>
                      </a:pPr>
                      <a:r>
                        <a:rPr lang="en-US" sz="1100" b="1" dirty="0">
                          <a:solidFill>
                            <a:srgbClr val="181818"/>
                          </a:solidFill>
                          <a:effectLst/>
                          <a:latin typeface="Arial"/>
                        </a:rPr>
                        <a:t>Memory</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0EBF6"/>
                    </a:solidFill>
                  </a:tcPr>
                </a:tc>
                <a:tc>
                  <a:txBody>
                    <a:bodyPr/>
                    <a:lstStyle/>
                    <a:p>
                      <a:pPr fontAlgn="base">
                        <a:lnSpc>
                          <a:spcPts val="1350"/>
                        </a:lnSpc>
                        <a:buNone/>
                      </a:pPr>
                      <a:r>
                        <a:rPr lang="it-IT" sz="1100" dirty="0">
                          <a:solidFill>
                            <a:srgbClr val="181818"/>
                          </a:solidFill>
                          <a:effectLst/>
                          <a:latin typeface="Arial"/>
                        </a:rPr>
                        <a:t>8 GB non-ECC SODIMM DDR4 (1 x 8 GB)</a:t>
                      </a:r>
                      <a:endParaRPr lang="it-IT"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tc>
                  <a:txBody>
                    <a:bodyPr/>
                    <a:lstStyle/>
                    <a:p>
                      <a:pPr fontAlgn="base">
                        <a:lnSpc>
                          <a:spcPts val="1350"/>
                        </a:lnSpc>
                        <a:buNone/>
                      </a:pPr>
                      <a:r>
                        <a:rPr lang="it-IT" sz="1100" dirty="0">
                          <a:solidFill>
                            <a:srgbClr val="181818"/>
                          </a:solidFill>
                          <a:effectLst/>
                          <a:latin typeface="Arial"/>
                        </a:rPr>
                        <a:t>8 GB non-ECC SODIMM DDR4 (1 x 8 GB)</a:t>
                      </a:r>
                      <a:endParaRPr lang="it-IT"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tc>
                  <a:txBody>
                    <a:bodyPr/>
                    <a:lstStyle/>
                    <a:p>
                      <a:pPr fontAlgn="base">
                        <a:lnSpc>
                          <a:spcPts val="1350"/>
                        </a:lnSpc>
                        <a:buNone/>
                      </a:pPr>
                      <a:r>
                        <a:rPr lang="en-US" sz="1100" dirty="0">
                          <a:solidFill>
                            <a:srgbClr val="181818"/>
                          </a:solidFill>
                          <a:effectLst/>
                          <a:latin typeface="Arial"/>
                        </a:rPr>
                        <a:t>4 GB DDR4 ECC UDIMM</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extLst>
                  <a:ext uri="{0D108BD9-81ED-4DB2-BD59-A6C34878D82A}">
                    <a16:rowId xmlns:a16="http://schemas.microsoft.com/office/drawing/2014/main" val="31390311"/>
                  </a:ext>
                </a:extLst>
              </a:tr>
              <a:tr h="0">
                <a:tc>
                  <a:txBody>
                    <a:bodyPr/>
                    <a:lstStyle/>
                    <a:p>
                      <a:pPr fontAlgn="base">
                        <a:lnSpc>
                          <a:spcPts val="1350"/>
                        </a:lnSpc>
                        <a:buNone/>
                      </a:pPr>
                      <a:r>
                        <a:rPr lang="en-US" sz="1100" b="1" dirty="0">
                          <a:solidFill>
                            <a:srgbClr val="181818"/>
                          </a:solidFill>
                          <a:effectLst/>
                          <a:latin typeface="Arial"/>
                        </a:rPr>
                        <a:t>Max. Memory</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0EBF6"/>
                    </a:solidFill>
                  </a:tcPr>
                </a:tc>
                <a:tc>
                  <a:txBody>
                    <a:bodyPr/>
                    <a:lstStyle/>
                    <a:p>
                      <a:pPr fontAlgn="base">
                        <a:lnSpc>
                          <a:spcPts val="1350"/>
                        </a:lnSpc>
                        <a:buNone/>
                      </a:pPr>
                      <a:r>
                        <a:rPr lang="en-US" sz="1100" dirty="0">
                          <a:solidFill>
                            <a:srgbClr val="00B050"/>
                          </a:solidFill>
                          <a:effectLst/>
                          <a:latin typeface="Arial"/>
                        </a:rPr>
                        <a:t>64 GB (2 x 32 GB)</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tc>
                  <a:txBody>
                    <a:bodyPr/>
                    <a:lstStyle/>
                    <a:p>
                      <a:pPr fontAlgn="base">
                        <a:lnSpc>
                          <a:spcPts val="1350"/>
                        </a:lnSpc>
                        <a:buNone/>
                      </a:pPr>
                      <a:r>
                        <a:rPr lang="en-US" sz="1100" dirty="0">
                          <a:solidFill>
                            <a:srgbClr val="00B050"/>
                          </a:solidFill>
                          <a:effectLst/>
                          <a:latin typeface="Arial"/>
                        </a:rPr>
                        <a:t>64 GB (2 x 32 GB)</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tc>
                  <a:txBody>
                    <a:bodyPr/>
                    <a:lstStyle/>
                    <a:p>
                      <a:pPr fontAlgn="base">
                        <a:lnSpc>
                          <a:spcPts val="1350"/>
                        </a:lnSpc>
                        <a:buNone/>
                      </a:pPr>
                      <a:r>
                        <a:rPr lang="en-US" sz="1100" dirty="0">
                          <a:solidFill>
                            <a:srgbClr val="181818"/>
                          </a:solidFill>
                          <a:effectLst/>
                          <a:latin typeface="Arial"/>
                        </a:rPr>
                        <a:t>32 GB (16 GB x 2)</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extLst>
                  <a:ext uri="{0D108BD9-81ED-4DB2-BD59-A6C34878D82A}">
                    <a16:rowId xmlns:a16="http://schemas.microsoft.com/office/drawing/2014/main" val="3252852459"/>
                  </a:ext>
                </a:extLst>
              </a:tr>
              <a:tr h="361950">
                <a:tc>
                  <a:txBody>
                    <a:bodyPr/>
                    <a:lstStyle/>
                    <a:p>
                      <a:pPr fontAlgn="base">
                        <a:lnSpc>
                          <a:spcPts val="1350"/>
                        </a:lnSpc>
                        <a:buNone/>
                      </a:pPr>
                      <a:r>
                        <a:rPr lang="en-US" sz="1100" b="1" dirty="0">
                          <a:solidFill>
                            <a:srgbClr val="181818"/>
                          </a:solidFill>
                          <a:effectLst/>
                          <a:latin typeface="Arial"/>
                        </a:rPr>
                        <a:t>Drive</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0EBF6"/>
                    </a:solidFill>
                  </a:tcPr>
                </a:tc>
                <a:tc>
                  <a:txBody>
                    <a:bodyPr/>
                    <a:lstStyle/>
                    <a:p>
                      <a:pPr fontAlgn="base">
                        <a:lnSpc>
                          <a:spcPts val="1350"/>
                        </a:lnSpc>
                        <a:buNone/>
                      </a:pPr>
                      <a:r>
                        <a:rPr lang="en-US" sz="1100" dirty="0">
                          <a:solidFill>
                            <a:srgbClr val="181818"/>
                          </a:solidFill>
                          <a:effectLst/>
                          <a:latin typeface="Arial"/>
                        </a:rPr>
                        <a:t>12 x 3.5” SATA 6Gb/s + </a:t>
                      </a:r>
                      <a:r>
                        <a:rPr lang="en-US" sz="1100" dirty="0">
                          <a:solidFill>
                            <a:srgbClr val="00B050"/>
                          </a:solidFill>
                          <a:effectLst/>
                          <a:latin typeface="Arial"/>
                        </a:rPr>
                        <a:t>4 x E1.S/M.2</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tc>
                  <a:txBody>
                    <a:bodyPr/>
                    <a:lstStyle/>
                    <a:p>
                      <a:pPr fontAlgn="base">
                        <a:lnSpc>
                          <a:spcPts val="1350"/>
                        </a:lnSpc>
                        <a:buNone/>
                      </a:pPr>
                      <a:r>
                        <a:rPr lang="en-US" sz="1100" dirty="0">
                          <a:solidFill>
                            <a:srgbClr val="181818"/>
                          </a:solidFill>
                          <a:effectLst/>
                          <a:latin typeface="Arial"/>
                        </a:rPr>
                        <a:t>8 x 3.5” SATA 6Gb/s</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tc>
                  <a:txBody>
                    <a:bodyPr/>
                    <a:lstStyle/>
                    <a:p>
                      <a:pPr fontAlgn="base">
                        <a:lnSpc>
                          <a:spcPts val="1350"/>
                        </a:lnSpc>
                        <a:buNone/>
                      </a:pPr>
                      <a:r>
                        <a:rPr lang="en-US" sz="1100" dirty="0">
                          <a:solidFill>
                            <a:srgbClr val="181818"/>
                          </a:solidFill>
                          <a:effectLst/>
                          <a:latin typeface="Arial"/>
                        </a:rPr>
                        <a:t>8 x 3.5” SATA 6Gb/s</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extLst>
                  <a:ext uri="{0D108BD9-81ED-4DB2-BD59-A6C34878D82A}">
                    <a16:rowId xmlns:a16="http://schemas.microsoft.com/office/drawing/2014/main" val="974983902"/>
                  </a:ext>
                </a:extLst>
              </a:tr>
              <a:tr h="0">
                <a:tc>
                  <a:txBody>
                    <a:bodyPr/>
                    <a:lstStyle/>
                    <a:p>
                      <a:pPr fontAlgn="base">
                        <a:lnSpc>
                          <a:spcPts val="1350"/>
                        </a:lnSpc>
                        <a:buNone/>
                      </a:pPr>
                      <a:r>
                        <a:rPr lang="en-US" sz="1100" b="1" dirty="0">
                          <a:solidFill>
                            <a:srgbClr val="181818"/>
                          </a:solidFill>
                          <a:effectLst/>
                          <a:latin typeface="Arial"/>
                        </a:rPr>
                        <a:t>M.2</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0EBF6"/>
                    </a:solidFill>
                  </a:tcPr>
                </a:tc>
                <a:tc>
                  <a:txBody>
                    <a:bodyPr/>
                    <a:lstStyle/>
                    <a:p>
                      <a:pPr fontAlgn="base">
                        <a:lnSpc>
                          <a:spcPts val="1350"/>
                        </a:lnSpc>
                        <a:buNone/>
                      </a:pPr>
                      <a:r>
                        <a:rPr lang="en-US" sz="1100" dirty="0">
                          <a:solidFill>
                            <a:srgbClr val="00B050"/>
                          </a:solidFill>
                          <a:effectLst/>
                          <a:latin typeface="Arial"/>
                        </a:rPr>
                        <a:t>(4 x E1.S/M.2)</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tc>
                  <a:txBody>
                    <a:bodyPr/>
                    <a:lstStyle/>
                    <a:p>
                      <a:pPr fontAlgn="base">
                        <a:lnSpc>
                          <a:spcPts val="1350"/>
                        </a:lnSpc>
                        <a:buNone/>
                      </a:pPr>
                      <a:r>
                        <a:rPr lang="nl-NL" sz="1100" dirty="0">
                          <a:solidFill>
                            <a:srgbClr val="181818"/>
                          </a:solidFill>
                          <a:effectLst/>
                          <a:latin typeface="Arial"/>
                        </a:rPr>
                        <a:t>2 x M.2 2280 (</a:t>
                      </a:r>
                      <a:r>
                        <a:rPr lang="nl-NL" sz="1100" dirty="0" err="1">
                          <a:solidFill>
                            <a:srgbClr val="181818"/>
                          </a:solidFill>
                          <a:effectLst/>
                          <a:latin typeface="Arial"/>
                        </a:rPr>
                        <a:t>PCIe</a:t>
                      </a:r>
                      <a:r>
                        <a:rPr lang="nl-NL" sz="1100" dirty="0">
                          <a:solidFill>
                            <a:srgbClr val="181818"/>
                          </a:solidFill>
                          <a:effectLst/>
                          <a:latin typeface="Arial"/>
                        </a:rPr>
                        <a:t> Gen 3 x 4)</a:t>
                      </a:r>
                      <a:endParaRPr lang="nl-NL"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tc>
                  <a:txBody>
                    <a:bodyPr/>
                    <a:lstStyle/>
                    <a:p>
                      <a:pPr fontAlgn="base">
                        <a:lnSpc>
                          <a:spcPts val="1350"/>
                        </a:lnSpc>
                        <a:buNone/>
                      </a:pPr>
                      <a:r>
                        <a:rPr lang="en-US" sz="1100" dirty="0">
                          <a:solidFill>
                            <a:srgbClr val="181818"/>
                          </a:solidFill>
                          <a:effectLst/>
                          <a:latin typeface="Arial"/>
                        </a:rPr>
                        <a:t>-</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extLst>
                  <a:ext uri="{0D108BD9-81ED-4DB2-BD59-A6C34878D82A}">
                    <a16:rowId xmlns:a16="http://schemas.microsoft.com/office/drawing/2014/main" val="3263669295"/>
                  </a:ext>
                </a:extLst>
              </a:tr>
              <a:tr h="0">
                <a:tc>
                  <a:txBody>
                    <a:bodyPr/>
                    <a:lstStyle/>
                    <a:p>
                      <a:pPr fontAlgn="base">
                        <a:lnSpc>
                          <a:spcPts val="1350"/>
                        </a:lnSpc>
                        <a:buNone/>
                      </a:pPr>
                      <a:r>
                        <a:rPr lang="en-US" sz="1100" b="1" dirty="0">
                          <a:solidFill>
                            <a:srgbClr val="181818"/>
                          </a:solidFill>
                          <a:effectLst/>
                          <a:latin typeface="Arial"/>
                        </a:rPr>
                        <a:t>GbE</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0EBF6"/>
                    </a:solidFill>
                  </a:tcPr>
                </a:tc>
                <a:tc>
                  <a:txBody>
                    <a:bodyPr/>
                    <a:lstStyle/>
                    <a:p>
                      <a:pPr fontAlgn="base">
                        <a:lnSpc>
                          <a:spcPts val="1350"/>
                        </a:lnSpc>
                        <a:buNone/>
                      </a:pPr>
                      <a:r>
                        <a:rPr lang="en-US" sz="1100" dirty="0">
                          <a:solidFill>
                            <a:srgbClr val="181818"/>
                          </a:solidFill>
                          <a:effectLst/>
                          <a:latin typeface="Arial"/>
                        </a:rPr>
                        <a:t>-</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tc>
                  <a:txBody>
                    <a:bodyPr/>
                    <a:lstStyle/>
                    <a:p>
                      <a:pPr fontAlgn="base">
                        <a:lnSpc>
                          <a:spcPts val="1350"/>
                        </a:lnSpc>
                        <a:buNone/>
                      </a:pPr>
                      <a:r>
                        <a:rPr lang="en-US" sz="1100" dirty="0">
                          <a:solidFill>
                            <a:srgbClr val="181818"/>
                          </a:solidFill>
                          <a:effectLst/>
                          <a:latin typeface="Arial"/>
                        </a:rPr>
                        <a:t>-</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tc>
                  <a:txBody>
                    <a:bodyPr/>
                    <a:lstStyle/>
                    <a:p>
                      <a:pPr fontAlgn="base">
                        <a:lnSpc>
                          <a:spcPts val="1350"/>
                        </a:lnSpc>
                        <a:buNone/>
                      </a:pPr>
                      <a:r>
                        <a:rPr lang="en-US" sz="1100" dirty="0">
                          <a:solidFill>
                            <a:srgbClr val="181818"/>
                          </a:solidFill>
                          <a:effectLst/>
                          <a:latin typeface="Arial"/>
                        </a:rPr>
                        <a:t>4 x 1GbE</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extLst>
                  <a:ext uri="{0D108BD9-81ED-4DB2-BD59-A6C34878D82A}">
                    <a16:rowId xmlns:a16="http://schemas.microsoft.com/office/drawing/2014/main" val="1020955366"/>
                  </a:ext>
                </a:extLst>
              </a:tr>
              <a:tr h="133145">
                <a:tc>
                  <a:txBody>
                    <a:bodyPr/>
                    <a:lstStyle/>
                    <a:p>
                      <a:pPr fontAlgn="base">
                        <a:lnSpc>
                          <a:spcPts val="1350"/>
                        </a:lnSpc>
                        <a:buNone/>
                      </a:pPr>
                      <a:r>
                        <a:rPr lang="en-US" sz="1100" b="1" dirty="0">
                          <a:solidFill>
                            <a:srgbClr val="181818"/>
                          </a:solidFill>
                          <a:effectLst/>
                          <a:latin typeface="Arial"/>
                        </a:rPr>
                        <a:t>2.5 GbE</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0EBF6"/>
                    </a:solidFill>
                  </a:tcPr>
                </a:tc>
                <a:tc>
                  <a:txBody>
                    <a:bodyPr/>
                    <a:lstStyle/>
                    <a:p>
                      <a:pPr fontAlgn="base">
                        <a:lnSpc>
                          <a:spcPts val="1350"/>
                        </a:lnSpc>
                        <a:buNone/>
                      </a:pPr>
                      <a:r>
                        <a:rPr lang="en-US" sz="1100" dirty="0">
                          <a:solidFill>
                            <a:srgbClr val="00B050"/>
                          </a:solidFill>
                          <a:effectLst/>
                          <a:latin typeface="Arial"/>
                        </a:rPr>
                        <a:t>2</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tc>
                  <a:txBody>
                    <a:bodyPr/>
                    <a:lstStyle/>
                    <a:p>
                      <a:pPr fontAlgn="base">
                        <a:lnSpc>
                          <a:spcPts val="1350"/>
                        </a:lnSpc>
                        <a:buNone/>
                      </a:pPr>
                      <a:r>
                        <a:rPr lang="en-US" sz="1100" dirty="0">
                          <a:solidFill>
                            <a:srgbClr val="00B050"/>
                          </a:solidFill>
                          <a:effectLst/>
                          <a:latin typeface="Arial"/>
                        </a:rPr>
                        <a:t>2</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tc>
                  <a:txBody>
                    <a:bodyPr/>
                    <a:lstStyle/>
                    <a:p>
                      <a:pPr fontAlgn="base">
                        <a:lnSpc>
                          <a:spcPts val="1950"/>
                        </a:lnSpc>
                        <a:buNone/>
                      </a:pPr>
                      <a:r>
                        <a:rPr lang="en-US" sz="1600" dirty="0">
                          <a:solidFill>
                            <a:srgbClr val="181818"/>
                          </a:solidFill>
                          <a:effectLst/>
                          <a:latin typeface="Arial"/>
                        </a:rPr>
                        <a:t>-</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extLst>
                  <a:ext uri="{0D108BD9-81ED-4DB2-BD59-A6C34878D82A}">
                    <a16:rowId xmlns:a16="http://schemas.microsoft.com/office/drawing/2014/main" val="527188364"/>
                  </a:ext>
                </a:extLst>
              </a:tr>
              <a:tr h="168659">
                <a:tc>
                  <a:txBody>
                    <a:bodyPr/>
                    <a:lstStyle/>
                    <a:p>
                      <a:pPr fontAlgn="base">
                        <a:lnSpc>
                          <a:spcPts val="1350"/>
                        </a:lnSpc>
                        <a:buNone/>
                      </a:pPr>
                      <a:r>
                        <a:rPr lang="en-US" sz="1100" b="1" dirty="0">
                          <a:solidFill>
                            <a:srgbClr val="181818"/>
                          </a:solidFill>
                          <a:effectLst/>
                          <a:latin typeface="Arial"/>
                        </a:rPr>
                        <a:t>10 GbE</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0EBF6"/>
                    </a:solidFill>
                  </a:tcPr>
                </a:tc>
                <a:tc>
                  <a:txBody>
                    <a:bodyPr/>
                    <a:lstStyle/>
                    <a:p>
                      <a:pPr fontAlgn="base">
                        <a:lnSpc>
                          <a:spcPts val="1350"/>
                        </a:lnSpc>
                        <a:buNone/>
                      </a:pPr>
                      <a:r>
                        <a:rPr lang="en-US" sz="1100" dirty="0">
                          <a:solidFill>
                            <a:srgbClr val="00B050"/>
                          </a:solidFill>
                          <a:effectLst/>
                          <a:latin typeface="Arial"/>
                        </a:rPr>
                        <a:t>1 x 10GBASE-T</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tc>
                  <a:txBody>
                    <a:bodyPr/>
                    <a:lstStyle/>
                    <a:p>
                      <a:pPr fontAlgn="base">
                        <a:lnSpc>
                          <a:spcPts val="1350"/>
                        </a:lnSpc>
                        <a:buNone/>
                      </a:pPr>
                      <a:r>
                        <a:rPr lang="en-US" sz="1100" dirty="0">
                          <a:solidFill>
                            <a:srgbClr val="181818"/>
                          </a:solidFill>
                          <a:effectLst/>
                          <a:latin typeface="Arial"/>
                        </a:rPr>
                        <a:t>-</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tc>
                  <a:txBody>
                    <a:bodyPr/>
                    <a:lstStyle/>
                    <a:p>
                      <a:pPr fontAlgn="base">
                        <a:lnSpc>
                          <a:spcPts val="1350"/>
                        </a:lnSpc>
                        <a:buNone/>
                      </a:pPr>
                      <a:r>
                        <a:rPr lang="en-US" sz="1100" dirty="0">
                          <a:solidFill>
                            <a:srgbClr val="181818"/>
                          </a:solidFill>
                          <a:effectLst/>
                          <a:latin typeface="Arial"/>
                        </a:rPr>
                        <a:t>-</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extLst>
                  <a:ext uri="{0D108BD9-81ED-4DB2-BD59-A6C34878D82A}">
                    <a16:rowId xmlns:a16="http://schemas.microsoft.com/office/drawing/2014/main" val="4121574126"/>
                  </a:ext>
                </a:extLst>
              </a:tr>
              <a:tr h="361950">
                <a:tc>
                  <a:txBody>
                    <a:bodyPr/>
                    <a:lstStyle/>
                    <a:p>
                      <a:pPr fontAlgn="base">
                        <a:lnSpc>
                          <a:spcPts val="1350"/>
                        </a:lnSpc>
                        <a:buNone/>
                      </a:pPr>
                      <a:r>
                        <a:rPr lang="en-US" sz="1100" b="1" dirty="0">
                          <a:solidFill>
                            <a:srgbClr val="181818"/>
                          </a:solidFill>
                          <a:effectLst/>
                          <a:latin typeface="Arial"/>
                        </a:rPr>
                        <a:t>PCIe</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0EBF6"/>
                    </a:solidFill>
                  </a:tcPr>
                </a:tc>
                <a:tc>
                  <a:txBody>
                    <a:bodyPr/>
                    <a:lstStyle/>
                    <a:p>
                      <a:pPr fontAlgn="base">
                        <a:lnSpc>
                          <a:spcPts val="1350"/>
                        </a:lnSpc>
                        <a:buNone/>
                      </a:pPr>
                      <a:r>
                        <a:rPr lang="en-US" sz="1100" dirty="0">
                          <a:solidFill>
                            <a:srgbClr val="181818"/>
                          </a:solidFill>
                          <a:effectLst/>
                          <a:latin typeface="Arial"/>
                        </a:rPr>
                        <a:t>2 x PCIe Gen 3 x4</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tc>
                  <a:txBody>
                    <a:bodyPr/>
                    <a:lstStyle/>
                    <a:p>
                      <a:pPr fontAlgn="base">
                        <a:lnSpc>
                          <a:spcPts val="1350"/>
                        </a:lnSpc>
                        <a:buNone/>
                      </a:pPr>
                      <a:r>
                        <a:rPr lang="en-US" sz="1100" dirty="0">
                          <a:solidFill>
                            <a:srgbClr val="181818"/>
                          </a:solidFill>
                          <a:effectLst/>
                          <a:latin typeface="Arial"/>
                        </a:rPr>
                        <a:t>2 x PCIe Gen3 x4</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tc>
                  <a:txBody>
                    <a:bodyPr/>
                    <a:lstStyle/>
                    <a:p>
                      <a:pPr fontAlgn="base">
                        <a:lnSpc>
                          <a:spcPts val="1350"/>
                        </a:lnSpc>
                        <a:buNone/>
                      </a:pPr>
                      <a:r>
                        <a:rPr lang="en-US" sz="1100" dirty="0">
                          <a:solidFill>
                            <a:srgbClr val="181818"/>
                          </a:solidFill>
                          <a:effectLst/>
                          <a:latin typeface="Arial"/>
                        </a:rPr>
                        <a:t>1 x PCIe Gen3 x8</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extLst>
                  <a:ext uri="{0D108BD9-81ED-4DB2-BD59-A6C34878D82A}">
                    <a16:rowId xmlns:a16="http://schemas.microsoft.com/office/drawing/2014/main" val="1661356322"/>
                  </a:ext>
                </a:extLst>
              </a:tr>
              <a:tr h="371475">
                <a:tc>
                  <a:txBody>
                    <a:bodyPr/>
                    <a:lstStyle/>
                    <a:p>
                      <a:pPr fontAlgn="base">
                        <a:lnSpc>
                          <a:spcPts val="1350"/>
                        </a:lnSpc>
                        <a:buNone/>
                      </a:pPr>
                      <a:r>
                        <a:rPr lang="en-US" sz="1100" b="1" dirty="0">
                          <a:solidFill>
                            <a:srgbClr val="181818"/>
                          </a:solidFill>
                          <a:effectLst/>
                          <a:latin typeface="Arial"/>
                        </a:rPr>
                        <a:t>USB</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0EBF6"/>
                    </a:solidFill>
                  </a:tcPr>
                </a:tc>
                <a:tc>
                  <a:txBody>
                    <a:bodyPr/>
                    <a:lstStyle/>
                    <a:p>
                      <a:pPr fontAlgn="base">
                        <a:lnSpc>
                          <a:spcPts val="1350"/>
                        </a:lnSpc>
                        <a:buNone/>
                      </a:pPr>
                      <a:r>
                        <a:rPr lang="en-US" sz="1100" dirty="0">
                          <a:solidFill>
                            <a:srgbClr val="181818"/>
                          </a:solidFill>
                          <a:effectLst/>
                          <a:latin typeface="Arial"/>
                        </a:rPr>
                        <a:t>2 x USB 3.2 Gen 1 </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tc>
                  <a:txBody>
                    <a:bodyPr/>
                    <a:lstStyle/>
                    <a:p>
                      <a:pPr fontAlgn="base">
                        <a:lnSpc>
                          <a:spcPts val="1350"/>
                        </a:lnSpc>
                        <a:buNone/>
                      </a:pPr>
                      <a:r>
                        <a:rPr lang="en-US" sz="1100" dirty="0">
                          <a:solidFill>
                            <a:srgbClr val="181818"/>
                          </a:solidFill>
                          <a:effectLst/>
                          <a:latin typeface="Arial"/>
                        </a:rPr>
                        <a:t>4 x USB3.2 Gen 1</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tc>
                  <a:txBody>
                    <a:bodyPr/>
                    <a:lstStyle/>
                    <a:p>
                      <a:pPr fontAlgn="base">
                        <a:lnSpc>
                          <a:spcPts val="1350"/>
                        </a:lnSpc>
                        <a:buNone/>
                      </a:pPr>
                      <a:r>
                        <a:rPr lang="en-US" sz="1100" dirty="0">
                          <a:solidFill>
                            <a:srgbClr val="181818"/>
                          </a:solidFill>
                          <a:effectLst/>
                          <a:latin typeface="Arial"/>
                        </a:rPr>
                        <a:t>2 x USB3.2 Gen 1</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extLst>
                  <a:ext uri="{0D108BD9-81ED-4DB2-BD59-A6C34878D82A}">
                    <a16:rowId xmlns:a16="http://schemas.microsoft.com/office/drawing/2014/main" val="2170273193"/>
                  </a:ext>
                </a:extLst>
              </a:tr>
              <a:tr h="0">
                <a:tc>
                  <a:txBody>
                    <a:bodyPr/>
                    <a:lstStyle/>
                    <a:p>
                      <a:pPr fontAlgn="base">
                        <a:lnSpc>
                          <a:spcPts val="1350"/>
                        </a:lnSpc>
                        <a:buNone/>
                      </a:pPr>
                      <a:r>
                        <a:rPr lang="en-US" sz="1100" b="1" dirty="0">
                          <a:solidFill>
                            <a:srgbClr val="181818"/>
                          </a:solidFill>
                          <a:effectLst/>
                          <a:latin typeface="Arial"/>
                        </a:rPr>
                        <a:t>PSU</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0EBF6"/>
                    </a:solidFill>
                  </a:tcPr>
                </a:tc>
                <a:tc>
                  <a:txBody>
                    <a:bodyPr/>
                    <a:lstStyle/>
                    <a:p>
                      <a:pPr fontAlgn="base">
                        <a:lnSpc>
                          <a:spcPts val="1350"/>
                        </a:lnSpc>
                        <a:buNone/>
                      </a:pPr>
                      <a:r>
                        <a:rPr lang="en-US" sz="1100" b="1" dirty="0">
                          <a:solidFill>
                            <a:srgbClr val="00B050"/>
                          </a:solidFill>
                          <a:effectLst/>
                          <a:latin typeface="Arial"/>
                        </a:rPr>
                        <a:t>2 x 300W Redundant PSU</a:t>
                      </a:r>
                    </a:p>
                    <a:p>
                      <a:pPr lvl="0">
                        <a:lnSpc>
                          <a:spcPts val="1350"/>
                        </a:lnSpc>
                        <a:buNone/>
                      </a:pPr>
                      <a:endParaRPr lang="en-US" sz="1100" dirty="0">
                        <a:solidFill>
                          <a:srgbClr val="00B050"/>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tc>
                  <a:txBody>
                    <a:bodyPr/>
                    <a:lstStyle/>
                    <a:p>
                      <a:pPr lvl="0">
                        <a:lnSpc>
                          <a:spcPts val="1350"/>
                        </a:lnSpc>
                        <a:buNone/>
                      </a:pPr>
                      <a:r>
                        <a:rPr lang="en-US" sz="1100" b="1" i="0" u="none" strike="noStrike" noProof="0" dirty="0">
                          <a:solidFill>
                            <a:srgbClr val="00B050"/>
                          </a:solidFill>
                          <a:effectLst/>
                          <a:latin typeface="Arial"/>
                        </a:rPr>
                        <a:t>2 x 300W Redundant PSU</a:t>
                      </a:r>
                      <a:endParaRPr lang="zh-TW" altLang="en-US" b="1" i="0" u="none" strike="noStrike" noProof="0" dirty="0">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tc>
                  <a:txBody>
                    <a:bodyPr/>
                    <a:lstStyle/>
                    <a:p>
                      <a:pPr fontAlgn="base">
                        <a:lnSpc>
                          <a:spcPts val="1350"/>
                        </a:lnSpc>
                        <a:buNone/>
                      </a:pPr>
                      <a:r>
                        <a:rPr lang="en-US" sz="1100" dirty="0">
                          <a:solidFill>
                            <a:srgbClr val="181818"/>
                          </a:solidFill>
                          <a:effectLst/>
                          <a:latin typeface="Arial"/>
                        </a:rPr>
                        <a:t>1 x 250W PSU</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D0D3E3"/>
                    </a:solidFill>
                  </a:tcPr>
                </a:tc>
                <a:extLst>
                  <a:ext uri="{0D108BD9-81ED-4DB2-BD59-A6C34878D82A}">
                    <a16:rowId xmlns:a16="http://schemas.microsoft.com/office/drawing/2014/main" val="2535939926"/>
                  </a:ext>
                </a:extLst>
              </a:tr>
              <a:tr h="361950">
                <a:tc>
                  <a:txBody>
                    <a:bodyPr/>
                    <a:lstStyle/>
                    <a:p>
                      <a:pPr fontAlgn="base">
                        <a:lnSpc>
                          <a:spcPts val="1350"/>
                        </a:lnSpc>
                        <a:buNone/>
                      </a:pPr>
                      <a:r>
                        <a:rPr lang="en-US" sz="1100" b="1" dirty="0">
                          <a:solidFill>
                            <a:srgbClr val="181818"/>
                          </a:solidFill>
                          <a:effectLst/>
                          <a:latin typeface="Arial"/>
                        </a:rPr>
                        <a:t>Dimensions</a:t>
                      </a:r>
                      <a:endParaRPr lang="en-US" dirty="0">
                        <a:solidFill>
                          <a:srgbClr val="0C2E82"/>
                        </a:solidFill>
                        <a:effectLst/>
                        <a:latin typeface="Arial"/>
                      </a:endParaRPr>
                    </a:p>
                    <a:p>
                      <a:pPr fontAlgn="base">
                        <a:lnSpc>
                          <a:spcPts val="1350"/>
                        </a:lnSpc>
                        <a:buNone/>
                      </a:pPr>
                      <a:r>
                        <a:rPr lang="en-US" sz="1100" b="1" dirty="0">
                          <a:solidFill>
                            <a:srgbClr val="181818"/>
                          </a:solidFill>
                          <a:effectLst/>
                          <a:latin typeface="Arial"/>
                        </a:rPr>
                        <a:t>(H x W x D)</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0EBF6"/>
                    </a:solidFill>
                  </a:tcPr>
                </a:tc>
                <a:tc>
                  <a:txBody>
                    <a:bodyPr/>
                    <a:lstStyle/>
                    <a:p>
                      <a:pPr fontAlgn="base">
                        <a:lnSpc>
                          <a:spcPts val="1350"/>
                        </a:lnSpc>
                        <a:buNone/>
                      </a:pPr>
                      <a:r>
                        <a:rPr lang="en-US" sz="1100" dirty="0">
                          <a:solidFill>
                            <a:srgbClr val="181818"/>
                          </a:solidFill>
                          <a:effectLst/>
                          <a:latin typeface="Arial"/>
                        </a:rPr>
                        <a:t>3U</a:t>
                      </a:r>
                      <a:endParaRPr lang="en-US" dirty="0">
                        <a:solidFill>
                          <a:srgbClr val="0C2E82"/>
                        </a:solidFill>
                        <a:effectLst/>
                        <a:latin typeface="Arial"/>
                      </a:endParaRPr>
                    </a:p>
                    <a:p>
                      <a:pPr fontAlgn="base">
                        <a:lnSpc>
                          <a:spcPts val="1350"/>
                        </a:lnSpc>
                        <a:buNone/>
                      </a:pPr>
                      <a:r>
                        <a:rPr lang="en-US" sz="1100" dirty="0">
                          <a:solidFill>
                            <a:srgbClr val="00B050"/>
                          </a:solidFill>
                          <a:effectLst/>
                          <a:latin typeface="Arial"/>
                        </a:rPr>
                        <a:t>Short-depth</a:t>
                      </a:r>
                      <a:endParaRPr lang="en-US" dirty="0">
                        <a:solidFill>
                          <a:srgbClr val="0C2E82"/>
                        </a:solidFill>
                        <a:effectLst/>
                        <a:latin typeface="Arial"/>
                      </a:endParaRPr>
                    </a:p>
                    <a:p>
                      <a:pPr fontAlgn="base">
                        <a:lnSpc>
                          <a:spcPts val="1350"/>
                        </a:lnSpc>
                        <a:buNone/>
                      </a:pPr>
                      <a:r>
                        <a:rPr lang="en-US" sz="1100" dirty="0">
                          <a:solidFill>
                            <a:srgbClr val="181818"/>
                          </a:solidFill>
                          <a:effectLst/>
                          <a:latin typeface="Arial"/>
                        </a:rPr>
                        <a:t>133 mm x 432.4 mm</a:t>
                      </a:r>
                      <a:r>
                        <a:rPr lang="en-US" sz="1100" dirty="0">
                          <a:solidFill>
                            <a:srgbClr val="00B050"/>
                          </a:solidFill>
                          <a:effectLst/>
                          <a:latin typeface="Arial"/>
                        </a:rPr>
                        <a:t> x 296 mm</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tc>
                  <a:txBody>
                    <a:bodyPr/>
                    <a:lstStyle/>
                    <a:p>
                      <a:pPr fontAlgn="base">
                        <a:lnSpc>
                          <a:spcPts val="1350"/>
                        </a:lnSpc>
                        <a:buNone/>
                      </a:pPr>
                      <a:r>
                        <a:rPr lang="en-US" sz="1100" dirty="0">
                          <a:solidFill>
                            <a:srgbClr val="181818"/>
                          </a:solidFill>
                          <a:effectLst/>
                          <a:latin typeface="Arial"/>
                        </a:rPr>
                        <a:t>2U</a:t>
                      </a:r>
                      <a:endParaRPr lang="en-US" dirty="0">
                        <a:solidFill>
                          <a:srgbClr val="0C2E82"/>
                        </a:solidFill>
                        <a:effectLst/>
                        <a:latin typeface="Arial"/>
                      </a:endParaRPr>
                    </a:p>
                    <a:p>
                      <a:pPr fontAlgn="base">
                        <a:lnSpc>
                          <a:spcPts val="1350"/>
                        </a:lnSpc>
                        <a:buNone/>
                      </a:pPr>
                      <a:r>
                        <a:rPr lang="en-US" sz="1100" dirty="0">
                          <a:solidFill>
                            <a:srgbClr val="00B050"/>
                          </a:solidFill>
                          <a:effectLst/>
                          <a:latin typeface="Arial"/>
                        </a:rPr>
                        <a:t>Short-depth</a:t>
                      </a:r>
                      <a:endParaRPr lang="en-US" dirty="0">
                        <a:solidFill>
                          <a:srgbClr val="0C2E82"/>
                        </a:solidFill>
                        <a:effectLst/>
                        <a:latin typeface="Arial"/>
                      </a:endParaRPr>
                    </a:p>
                    <a:p>
                      <a:pPr fontAlgn="base">
                        <a:lnSpc>
                          <a:spcPts val="1350"/>
                        </a:lnSpc>
                        <a:buNone/>
                      </a:pPr>
                      <a:r>
                        <a:rPr lang="en-US" sz="1100" dirty="0">
                          <a:solidFill>
                            <a:srgbClr val="181818"/>
                          </a:solidFill>
                          <a:effectLst/>
                          <a:latin typeface="Arial"/>
                        </a:rPr>
                        <a:t>88.6 mm x 432 mm x</a:t>
                      </a:r>
                      <a:r>
                        <a:rPr lang="en-US" sz="1100" dirty="0">
                          <a:solidFill>
                            <a:srgbClr val="00B050"/>
                          </a:solidFill>
                          <a:effectLst/>
                          <a:latin typeface="Arial"/>
                        </a:rPr>
                        <a:t> 296 </a:t>
                      </a:r>
                      <a:r>
                        <a:rPr lang="en-US" sz="1100" dirty="0">
                          <a:solidFill>
                            <a:srgbClr val="181818"/>
                          </a:solidFill>
                          <a:effectLst/>
                          <a:latin typeface="Arial"/>
                        </a:rPr>
                        <a:t>mm</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tc>
                  <a:txBody>
                    <a:bodyPr/>
                    <a:lstStyle/>
                    <a:p>
                      <a:pPr fontAlgn="base">
                        <a:lnSpc>
                          <a:spcPts val="1350"/>
                        </a:lnSpc>
                        <a:buNone/>
                      </a:pPr>
                      <a:r>
                        <a:rPr lang="en-US" sz="1100" dirty="0">
                          <a:solidFill>
                            <a:srgbClr val="181818"/>
                          </a:solidFill>
                          <a:effectLst/>
                          <a:latin typeface="Arial"/>
                        </a:rPr>
                        <a:t>2U</a:t>
                      </a:r>
                      <a:endParaRPr lang="en-US" dirty="0">
                        <a:solidFill>
                          <a:srgbClr val="0C2E82"/>
                        </a:solidFill>
                        <a:effectLst/>
                        <a:latin typeface="Arial"/>
                      </a:endParaRPr>
                    </a:p>
                    <a:p>
                      <a:pPr fontAlgn="base">
                        <a:lnSpc>
                          <a:spcPts val="1350"/>
                        </a:lnSpc>
                        <a:buNone/>
                      </a:pPr>
                      <a:r>
                        <a:rPr lang="en-US" sz="1100" dirty="0">
                          <a:solidFill>
                            <a:srgbClr val="00B050"/>
                          </a:solidFill>
                          <a:effectLst/>
                          <a:latin typeface="Arial"/>
                        </a:rPr>
                        <a:t>Short-depth</a:t>
                      </a:r>
                      <a:endParaRPr lang="en-US" dirty="0">
                        <a:solidFill>
                          <a:srgbClr val="0C2E82"/>
                        </a:solidFill>
                        <a:effectLst/>
                        <a:latin typeface="Arial"/>
                      </a:endParaRPr>
                    </a:p>
                    <a:p>
                      <a:pPr fontAlgn="base">
                        <a:lnSpc>
                          <a:spcPts val="1350"/>
                        </a:lnSpc>
                        <a:buNone/>
                      </a:pPr>
                      <a:r>
                        <a:rPr lang="en-US" sz="1100" dirty="0">
                          <a:solidFill>
                            <a:srgbClr val="181818"/>
                          </a:solidFill>
                          <a:effectLst/>
                          <a:latin typeface="Arial"/>
                        </a:rPr>
                        <a:t>88 mm x 482 mm x</a:t>
                      </a:r>
                      <a:r>
                        <a:rPr lang="en-US" sz="1100" dirty="0">
                          <a:solidFill>
                            <a:srgbClr val="00B050"/>
                          </a:solidFill>
                          <a:effectLst/>
                          <a:latin typeface="Arial"/>
                        </a:rPr>
                        <a:t> </a:t>
                      </a:r>
                      <a:r>
                        <a:rPr lang="en-US" sz="1100" dirty="0">
                          <a:solidFill>
                            <a:srgbClr val="181818"/>
                          </a:solidFill>
                          <a:effectLst/>
                          <a:latin typeface="Arial"/>
                        </a:rPr>
                        <a:t>306</a:t>
                      </a:r>
                      <a:r>
                        <a:rPr lang="en-US" sz="1100" dirty="0">
                          <a:solidFill>
                            <a:srgbClr val="00B050"/>
                          </a:solidFill>
                          <a:effectLst/>
                          <a:latin typeface="Arial"/>
                        </a:rPr>
                        <a:t> </a:t>
                      </a:r>
                      <a:r>
                        <a:rPr lang="en-US" sz="1100" dirty="0">
                          <a:solidFill>
                            <a:srgbClr val="181818"/>
                          </a:solidFill>
                          <a:effectLst/>
                          <a:latin typeface="Arial"/>
                        </a:rPr>
                        <a:t>mm</a:t>
                      </a:r>
                      <a:endParaRPr lang="en-US" altLang="zh-TW" dirty="0">
                        <a:solidFill>
                          <a:srgbClr val="0C2E82"/>
                        </a:solidFill>
                        <a:effectLst/>
                        <a:latin typeface="Arial"/>
                      </a:endParaRPr>
                    </a:p>
                  </a:txBody>
                  <a:tcPr>
                    <a:lnL w="12059" cap="flat" cmpd="sng" algn="ctr">
                      <a:solidFill>
                        <a:srgbClr val="181818"/>
                      </a:solidFill>
                      <a:prstDash val="solid"/>
                      <a:round/>
                      <a:headEnd type="none" w="med" len="med"/>
                      <a:tailEnd type="none" w="med" len="med"/>
                    </a:lnL>
                    <a:lnR w="12059" cap="flat" cmpd="sng" algn="ctr">
                      <a:solidFill>
                        <a:srgbClr val="181818"/>
                      </a:solidFill>
                      <a:prstDash val="solid"/>
                      <a:round/>
                      <a:headEnd type="none" w="med" len="med"/>
                      <a:tailEnd type="none" w="med" len="med"/>
                    </a:lnR>
                    <a:lnT w="12059" cap="flat" cmpd="sng" algn="ctr">
                      <a:solidFill>
                        <a:srgbClr val="181818"/>
                      </a:solidFill>
                      <a:prstDash val="solid"/>
                      <a:round/>
                      <a:headEnd type="none" w="med" len="med"/>
                      <a:tailEnd type="none" w="med" len="med"/>
                    </a:lnT>
                    <a:lnB w="12059" cap="flat" cmpd="sng" algn="ctr">
                      <a:solidFill>
                        <a:srgbClr val="181818"/>
                      </a:solidFill>
                      <a:prstDash val="solid"/>
                      <a:round/>
                      <a:headEnd type="none" w="med" len="med"/>
                      <a:tailEnd type="none" w="med" len="med"/>
                    </a:lnB>
                    <a:solidFill>
                      <a:srgbClr val="E9EAF1"/>
                    </a:solidFill>
                  </a:tcPr>
                </a:tc>
                <a:extLst>
                  <a:ext uri="{0D108BD9-81ED-4DB2-BD59-A6C34878D82A}">
                    <a16:rowId xmlns:a16="http://schemas.microsoft.com/office/drawing/2014/main" val="1326682703"/>
                  </a:ext>
                </a:extLst>
              </a:tr>
            </a:tbl>
          </a:graphicData>
        </a:graphic>
      </p:graphicFrame>
    </p:spTree>
    <p:extLst>
      <p:ext uri="{BB962C8B-B14F-4D97-AF65-F5344CB8AC3E}">
        <p14:creationId xmlns:p14="http://schemas.microsoft.com/office/powerpoint/2010/main" val="1388019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63FF26B-2FBD-63C4-EB02-4A123AE54E63}"/>
              </a:ext>
            </a:extLst>
          </p:cNvPr>
          <p:cNvSpPr/>
          <p:nvPr/>
        </p:nvSpPr>
        <p:spPr>
          <a:xfrm>
            <a:off x="386429" y="2133600"/>
            <a:ext cx="11340583" cy="4261908"/>
          </a:xfrm>
          <a:prstGeom prst="rect">
            <a:avLst/>
          </a:prstGeom>
          <a:solidFill>
            <a:schemeClr val="tx2"/>
          </a:solidFill>
          <a:ln>
            <a:gradFill>
              <a:gsLst>
                <a:gs pos="0">
                  <a:schemeClr val="accent1">
                    <a:lumMod val="5000"/>
                    <a:lumOff val="95000"/>
                    <a:alpha val="69000"/>
                  </a:schemeClr>
                </a:gs>
                <a:gs pos="49000">
                  <a:schemeClr val="bg1"/>
                </a:gs>
                <a:gs pos="100000">
                  <a:schemeClr val="bg1">
                    <a:alpha val="54000"/>
                  </a:schemeClr>
                </a:gs>
              </a:gsLst>
              <a:lin ang="5400000" scaled="1"/>
            </a:gradFill>
          </a:ln>
          <a:effectLst>
            <a:outerShdw blurRad="114300" dist="114300" dir="2700000" algn="tl" rotWithShape="0">
              <a:prstClr val="black">
                <a:alpha val="2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dirty="0"/>
          </a:p>
        </p:txBody>
      </p:sp>
      <p:pic>
        <p:nvPicPr>
          <p:cNvPr id="3" name="圖形 29">
            <a:extLst>
              <a:ext uri="{FF2B5EF4-FFF2-40B4-BE49-F238E27FC236}">
                <a16:creationId xmlns:a16="http://schemas.microsoft.com/office/drawing/2014/main" id="{0157EA12-A58A-663E-1CD5-84D34304BB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4644" y="2358612"/>
            <a:ext cx="3527611" cy="1647955"/>
          </a:xfrm>
          <a:prstGeom prst="rect">
            <a:avLst/>
          </a:prstGeom>
        </p:spPr>
      </p:pic>
      <p:sp>
        <p:nvSpPr>
          <p:cNvPr id="4" name="文字方塊 7">
            <a:extLst>
              <a:ext uri="{FF2B5EF4-FFF2-40B4-BE49-F238E27FC236}">
                <a16:creationId xmlns:a16="http://schemas.microsoft.com/office/drawing/2014/main" id="{B90169BB-72AE-323E-7591-A511359A76E8}"/>
              </a:ext>
            </a:extLst>
          </p:cNvPr>
          <p:cNvSpPr txBox="1"/>
          <p:nvPr/>
        </p:nvSpPr>
        <p:spPr>
          <a:xfrm>
            <a:off x="412457" y="866893"/>
            <a:ext cx="10613164" cy="1077218"/>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3600" b="1" dirty="0">
                <a:solidFill>
                  <a:schemeClr val="bg1"/>
                </a:solidFill>
                <a:cs typeface="Arial"/>
              </a:rPr>
              <a:t>Rail Kit </a:t>
            </a:r>
            <a:r>
              <a:rPr lang="en-US" altLang="zh-TW" sz="3600" b="1" dirty="0">
                <a:solidFill>
                  <a:schemeClr val="bg1"/>
                </a:solidFill>
                <a:latin typeface="Arial"/>
                <a:ea typeface="微軟正黑體"/>
                <a:cs typeface="Arial"/>
              </a:rPr>
              <a:t>: </a:t>
            </a:r>
          </a:p>
          <a:p>
            <a:r>
              <a:rPr lang="en-US" altLang="zh-TW" sz="2800" b="1" dirty="0">
                <a:solidFill>
                  <a:schemeClr val="bg1"/>
                </a:solidFill>
                <a:cs typeface="Arial"/>
              </a:rPr>
              <a:t>NAS installation and maintenance made convenient</a:t>
            </a:r>
            <a:endParaRPr lang="en-US" altLang="zh-TW" sz="2800" b="1" dirty="0">
              <a:solidFill>
                <a:schemeClr val="bg1"/>
              </a:solidFill>
              <a:latin typeface="Arial"/>
              <a:ea typeface="微軟正黑體"/>
              <a:cs typeface="Arial"/>
            </a:endParaRPr>
          </a:p>
        </p:txBody>
      </p:sp>
      <p:sp>
        <p:nvSpPr>
          <p:cNvPr id="5" name="文字方塊 8">
            <a:extLst>
              <a:ext uri="{FF2B5EF4-FFF2-40B4-BE49-F238E27FC236}">
                <a16:creationId xmlns:a16="http://schemas.microsoft.com/office/drawing/2014/main" id="{A6C211DD-C89F-0091-74FA-B1EFA6C02400}"/>
              </a:ext>
            </a:extLst>
          </p:cNvPr>
          <p:cNvSpPr txBox="1"/>
          <p:nvPr/>
        </p:nvSpPr>
        <p:spPr>
          <a:xfrm>
            <a:off x="737039" y="3600642"/>
            <a:ext cx="498200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dirty="0">
                <a:solidFill>
                  <a:schemeClr val="bg1"/>
                </a:solidFill>
                <a:ea typeface="新細明體"/>
                <a:cs typeface="Arial"/>
              </a:rPr>
              <a:t>Rail-S01</a:t>
            </a:r>
            <a:endParaRPr lang="en-US" altLang="zh-TW" sz="1600" dirty="0">
              <a:solidFill>
                <a:schemeClr val="bg1"/>
              </a:solidFill>
              <a:ea typeface="新細明體"/>
              <a:cs typeface="Arial"/>
            </a:endParaRPr>
          </a:p>
          <a:p>
            <a:pPr marL="285750" indent="-285750">
              <a:buFont typeface="Arial"/>
              <a:buChar char="•"/>
            </a:pPr>
            <a:r>
              <a:rPr lang="en-US" altLang="zh-TW" sz="1600" dirty="0">
                <a:solidFill>
                  <a:schemeClr val="bg1"/>
                </a:solidFill>
                <a:ea typeface="新細明體"/>
              </a:rPr>
              <a:t>Mounting post depth: 5" ~ 16.3" / 126 ~ 415 mm</a:t>
            </a:r>
            <a:endParaRPr lang="en-US" altLang="zh-TW" sz="1600" dirty="0">
              <a:solidFill>
                <a:schemeClr val="bg1"/>
              </a:solidFill>
              <a:cs typeface="Arial"/>
            </a:endParaRPr>
          </a:p>
        </p:txBody>
      </p:sp>
      <p:sp>
        <p:nvSpPr>
          <p:cNvPr id="20" name="文字方塊 10">
            <a:extLst>
              <a:ext uri="{FF2B5EF4-FFF2-40B4-BE49-F238E27FC236}">
                <a16:creationId xmlns:a16="http://schemas.microsoft.com/office/drawing/2014/main" id="{B1E19691-E092-0C6A-DD0B-4981C17F3D4C}"/>
              </a:ext>
            </a:extLst>
          </p:cNvPr>
          <p:cNvSpPr txBox="1"/>
          <p:nvPr/>
        </p:nvSpPr>
        <p:spPr>
          <a:xfrm>
            <a:off x="737039" y="4637838"/>
            <a:ext cx="49820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dirty="0">
                <a:solidFill>
                  <a:schemeClr val="bg1"/>
                </a:solidFill>
                <a:ea typeface="新細明體"/>
              </a:rPr>
              <a:t>RAIL-B02</a:t>
            </a:r>
            <a:r>
              <a:rPr lang="en-US" altLang="zh-TW" sz="1600" dirty="0">
                <a:solidFill>
                  <a:schemeClr val="bg1"/>
                </a:solidFill>
                <a:ea typeface="新細明體"/>
              </a:rPr>
              <a:t> (normal rail kits)</a:t>
            </a:r>
          </a:p>
          <a:p>
            <a:pPr marL="285750" indent="-285750">
              <a:buFont typeface="Arial"/>
              <a:buChar char="•"/>
            </a:pPr>
            <a:r>
              <a:rPr lang="en-US" sz="1600" dirty="0">
                <a:solidFill>
                  <a:schemeClr val="bg1"/>
                </a:solidFill>
                <a:ea typeface="新細明體"/>
                <a:cs typeface="Arial"/>
              </a:rPr>
              <a:t>Mounting post depth: 18” ~ 32”/ 443 ~ 815 mm</a:t>
            </a:r>
          </a:p>
          <a:p>
            <a:pPr marL="285750" indent="-285750">
              <a:buFont typeface="Arial"/>
              <a:buChar char="•"/>
            </a:pPr>
            <a:r>
              <a:rPr lang="en-US" sz="1600" dirty="0">
                <a:solidFill>
                  <a:schemeClr val="bg1"/>
                </a:solidFill>
                <a:ea typeface="新細明體"/>
                <a:cs typeface="Arial"/>
              </a:rPr>
              <a:t>Cannot setup in small cabinet</a:t>
            </a:r>
          </a:p>
        </p:txBody>
      </p:sp>
      <p:pic>
        <p:nvPicPr>
          <p:cNvPr id="21" name="圖片 20" descr="RAIL-S01">
            <a:extLst>
              <a:ext uri="{FF2B5EF4-FFF2-40B4-BE49-F238E27FC236}">
                <a16:creationId xmlns:a16="http://schemas.microsoft.com/office/drawing/2014/main" id="{A8211416-83B3-FF29-D912-69ACA1425C66}"/>
              </a:ext>
            </a:extLst>
          </p:cNvPr>
          <p:cNvPicPr>
            <a:picLocks noChangeAspect="1"/>
          </p:cNvPicPr>
          <p:nvPr/>
        </p:nvPicPr>
        <p:blipFill>
          <a:blip r:embed="rId4"/>
          <a:srcRect t="36186" b="30831"/>
          <a:stretch/>
        </p:blipFill>
        <p:spPr>
          <a:xfrm>
            <a:off x="5809744" y="376467"/>
            <a:ext cx="5883165" cy="1224607"/>
          </a:xfrm>
          <a:prstGeom prst="rect">
            <a:avLst/>
          </a:prstGeom>
        </p:spPr>
      </p:pic>
      <p:sp>
        <p:nvSpPr>
          <p:cNvPr id="22" name="文字方塊 12">
            <a:extLst>
              <a:ext uri="{FF2B5EF4-FFF2-40B4-BE49-F238E27FC236}">
                <a16:creationId xmlns:a16="http://schemas.microsoft.com/office/drawing/2014/main" id="{88EBEC14-2836-1BC2-5A27-16B3FCDE77C4}"/>
              </a:ext>
            </a:extLst>
          </p:cNvPr>
          <p:cNvSpPr txBox="1"/>
          <p:nvPr/>
        </p:nvSpPr>
        <p:spPr>
          <a:xfrm>
            <a:off x="7535449" y="2531615"/>
            <a:ext cx="2286000" cy="276999"/>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dirty="0">
                <a:solidFill>
                  <a:srgbClr val="293FE3"/>
                </a:solidFill>
                <a:ea typeface="新細明體"/>
              </a:rPr>
              <a:t>5" ~ 16.3" / 126 ~ 415 mm</a:t>
            </a:r>
            <a:endParaRPr lang="zh-TW" altLang="en-US" sz="1200" b="1" dirty="0">
              <a:solidFill>
                <a:srgbClr val="293FE3"/>
              </a:solidFill>
            </a:endParaRPr>
          </a:p>
        </p:txBody>
      </p:sp>
      <p:cxnSp>
        <p:nvCxnSpPr>
          <p:cNvPr id="23" name="直線單箭頭接點 22">
            <a:extLst>
              <a:ext uri="{FF2B5EF4-FFF2-40B4-BE49-F238E27FC236}">
                <a16:creationId xmlns:a16="http://schemas.microsoft.com/office/drawing/2014/main" id="{DA72F637-5A2D-4785-D973-A61102BC4730}"/>
              </a:ext>
            </a:extLst>
          </p:cNvPr>
          <p:cNvCxnSpPr>
            <a:cxnSpLocks/>
          </p:cNvCxnSpPr>
          <p:nvPr/>
        </p:nvCxnSpPr>
        <p:spPr>
          <a:xfrm>
            <a:off x="7321601" y="2847928"/>
            <a:ext cx="2859450" cy="0"/>
          </a:xfrm>
          <a:prstGeom prst="straightConnector1">
            <a:avLst/>
          </a:prstGeom>
          <a:ln w="28575">
            <a:solidFill>
              <a:srgbClr val="293FE3"/>
            </a:solidFill>
            <a:headEnd type="arrow"/>
            <a:tailEnd type="arrow"/>
          </a:ln>
        </p:spPr>
        <p:style>
          <a:lnRef idx="3">
            <a:schemeClr val="accent6"/>
          </a:lnRef>
          <a:fillRef idx="0">
            <a:schemeClr val="accent6"/>
          </a:fillRef>
          <a:effectRef idx="2">
            <a:schemeClr val="accent6"/>
          </a:effectRef>
          <a:fontRef idx="minor">
            <a:schemeClr val="tx1"/>
          </a:fontRef>
        </p:style>
      </p:cxnSp>
      <p:sp>
        <p:nvSpPr>
          <p:cNvPr id="24" name="文字方塊 15">
            <a:extLst>
              <a:ext uri="{FF2B5EF4-FFF2-40B4-BE49-F238E27FC236}">
                <a16:creationId xmlns:a16="http://schemas.microsoft.com/office/drawing/2014/main" id="{C4454979-0BCF-BAE2-0D8B-4510CDA8E146}"/>
              </a:ext>
            </a:extLst>
          </p:cNvPr>
          <p:cNvSpPr txBox="1"/>
          <p:nvPr/>
        </p:nvSpPr>
        <p:spPr>
          <a:xfrm>
            <a:off x="8591044" y="5834594"/>
            <a:ext cx="1303283" cy="369332"/>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dirty="0">
                <a:ea typeface="新細明體"/>
                <a:cs typeface="Calibri"/>
              </a:rPr>
              <a:t>RA</a:t>
            </a:r>
            <a:r>
              <a:rPr lang="en-US" altLang="zh-TW" dirty="0">
                <a:ea typeface="新細明體"/>
                <a:cs typeface="Calibri"/>
              </a:rPr>
              <a:t>I</a:t>
            </a:r>
            <a:r>
              <a:rPr lang="zh-TW" altLang="en-US" dirty="0">
                <a:ea typeface="新細明體"/>
                <a:cs typeface="Calibri"/>
              </a:rPr>
              <a:t>L-B02</a:t>
            </a:r>
          </a:p>
        </p:txBody>
      </p:sp>
      <p:sp>
        <p:nvSpPr>
          <p:cNvPr id="25" name="文字方塊 16">
            <a:extLst>
              <a:ext uri="{FF2B5EF4-FFF2-40B4-BE49-F238E27FC236}">
                <a16:creationId xmlns:a16="http://schemas.microsoft.com/office/drawing/2014/main" id="{F0761295-30B8-0BA9-9838-F5C7D479808A}"/>
              </a:ext>
            </a:extLst>
          </p:cNvPr>
          <p:cNvSpPr txBox="1"/>
          <p:nvPr/>
        </p:nvSpPr>
        <p:spPr>
          <a:xfrm>
            <a:off x="8606810" y="3610637"/>
            <a:ext cx="1340069" cy="369332"/>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a:ea typeface="新細明體"/>
                <a:cs typeface="Calibri"/>
              </a:rPr>
              <a:t>RA</a:t>
            </a:r>
            <a:r>
              <a:rPr lang="en-US" altLang="zh-TW">
                <a:ea typeface="新細明體"/>
                <a:cs typeface="Calibri"/>
              </a:rPr>
              <a:t>I</a:t>
            </a:r>
            <a:r>
              <a:rPr lang="zh-TW" altLang="en-US">
                <a:ea typeface="新細明體"/>
                <a:cs typeface="Calibri"/>
              </a:rPr>
              <a:t>L-</a:t>
            </a:r>
            <a:r>
              <a:rPr lang="en-US" altLang="zh-TW">
                <a:ea typeface="新細明體"/>
                <a:cs typeface="Calibri"/>
              </a:rPr>
              <a:t>S01</a:t>
            </a:r>
            <a:endParaRPr lang="zh-TW" altLang="en-US">
              <a:ea typeface="新細明體"/>
              <a:cs typeface="Calibri"/>
            </a:endParaRPr>
          </a:p>
        </p:txBody>
      </p:sp>
      <p:pic>
        <p:nvPicPr>
          <p:cNvPr id="26" name="圖形 31" descr="徽章 (記號1) 以實心填滿">
            <a:extLst>
              <a:ext uri="{FF2B5EF4-FFF2-40B4-BE49-F238E27FC236}">
                <a16:creationId xmlns:a16="http://schemas.microsoft.com/office/drawing/2014/main" id="{52710FA0-EB85-2EC8-8490-F6030408A2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6726" y="3305505"/>
            <a:ext cx="484975" cy="484975"/>
          </a:xfrm>
          <a:prstGeom prst="rect">
            <a:avLst/>
          </a:prstGeom>
        </p:spPr>
      </p:pic>
      <p:pic>
        <p:nvPicPr>
          <p:cNvPr id="27" name="圖片 26">
            <a:extLst>
              <a:ext uri="{FF2B5EF4-FFF2-40B4-BE49-F238E27FC236}">
                <a16:creationId xmlns:a16="http://schemas.microsoft.com/office/drawing/2014/main" id="{428EC078-C897-EBDD-2A57-2D2DDBBCE32D}"/>
              </a:ext>
            </a:extLst>
          </p:cNvPr>
          <p:cNvPicPr>
            <a:picLocks noChangeAspect="1"/>
          </p:cNvPicPr>
          <p:nvPr/>
        </p:nvPicPr>
        <p:blipFill>
          <a:blip r:embed="rId7"/>
          <a:stretch>
            <a:fillRect/>
          </a:stretch>
        </p:blipFill>
        <p:spPr>
          <a:xfrm>
            <a:off x="6495572" y="4737373"/>
            <a:ext cx="4530049" cy="1058005"/>
          </a:xfrm>
          <a:prstGeom prst="rect">
            <a:avLst/>
          </a:prstGeom>
        </p:spPr>
      </p:pic>
      <p:sp>
        <p:nvSpPr>
          <p:cNvPr id="28" name="文字方塊 19">
            <a:extLst>
              <a:ext uri="{FF2B5EF4-FFF2-40B4-BE49-F238E27FC236}">
                <a16:creationId xmlns:a16="http://schemas.microsoft.com/office/drawing/2014/main" id="{88EBEC14-2836-1BC2-5A27-16B3FCDE77C4}"/>
              </a:ext>
            </a:extLst>
          </p:cNvPr>
          <p:cNvSpPr txBox="1"/>
          <p:nvPr/>
        </p:nvSpPr>
        <p:spPr>
          <a:xfrm>
            <a:off x="6981319" y="4499339"/>
            <a:ext cx="2419856" cy="276999"/>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dirty="0">
                <a:solidFill>
                  <a:srgbClr val="293FE3"/>
                </a:solidFill>
                <a:ea typeface="新細明體"/>
              </a:rPr>
              <a:t>18” ~ 32”/ 443 ~ 815 mm</a:t>
            </a:r>
          </a:p>
        </p:txBody>
      </p:sp>
      <p:cxnSp>
        <p:nvCxnSpPr>
          <p:cNvPr id="29" name="直線單箭頭接點 28">
            <a:extLst>
              <a:ext uri="{FF2B5EF4-FFF2-40B4-BE49-F238E27FC236}">
                <a16:creationId xmlns:a16="http://schemas.microsoft.com/office/drawing/2014/main" id="{DA72F637-5A2D-4785-D973-A61102BC4730}"/>
              </a:ext>
            </a:extLst>
          </p:cNvPr>
          <p:cNvCxnSpPr>
            <a:cxnSpLocks/>
          </p:cNvCxnSpPr>
          <p:nvPr/>
        </p:nvCxnSpPr>
        <p:spPr>
          <a:xfrm flipV="1">
            <a:off x="6700796" y="4769275"/>
            <a:ext cx="4110079" cy="7063"/>
          </a:xfrm>
          <a:prstGeom prst="straightConnector1">
            <a:avLst/>
          </a:prstGeom>
          <a:ln w="28575">
            <a:solidFill>
              <a:srgbClr val="293FE3"/>
            </a:solidFill>
            <a:headEnd type="arrow"/>
            <a:tailEnd type="arrow"/>
          </a:ln>
        </p:spPr>
        <p:style>
          <a:lnRef idx="3">
            <a:schemeClr val="accent6"/>
          </a:lnRef>
          <a:fillRef idx="0">
            <a:schemeClr val="accent6"/>
          </a:fillRef>
          <a:effectRef idx="2">
            <a:schemeClr val="accent6"/>
          </a:effectRef>
          <a:fontRef idx="minor">
            <a:schemeClr val="tx1"/>
          </a:fontRef>
        </p:style>
      </p:cxnSp>
      <p:pic>
        <p:nvPicPr>
          <p:cNvPr id="30" name="圖形 31" descr="徽章 (記號1) 以實心填滿">
            <a:extLst>
              <a:ext uri="{FF2B5EF4-FFF2-40B4-BE49-F238E27FC236}">
                <a16:creationId xmlns:a16="http://schemas.microsoft.com/office/drawing/2014/main" id="{52710FA0-EB85-2EC8-8490-F6030408A2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9877" y="5352513"/>
            <a:ext cx="484975" cy="484975"/>
          </a:xfrm>
          <a:prstGeom prst="rect">
            <a:avLst/>
          </a:prstGeom>
        </p:spPr>
      </p:pic>
      <p:sp>
        <p:nvSpPr>
          <p:cNvPr id="31" name="矩形 30">
            <a:extLst>
              <a:ext uri="{FF2B5EF4-FFF2-40B4-BE49-F238E27FC236}">
                <a16:creationId xmlns:a16="http://schemas.microsoft.com/office/drawing/2014/main" id="{46C2F960-A9C8-E699-2BD2-64ED5B0DE90C}"/>
              </a:ext>
            </a:extLst>
          </p:cNvPr>
          <p:cNvSpPr/>
          <p:nvPr/>
        </p:nvSpPr>
        <p:spPr>
          <a:xfrm>
            <a:off x="685249" y="2434537"/>
            <a:ext cx="6096000" cy="646331"/>
          </a:xfrm>
          <a:prstGeom prst="rect">
            <a:avLst/>
          </a:prstGeom>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solidFill>
                  <a:schemeClr val="bg1"/>
                </a:solidFill>
              </a:rPr>
              <a:t>Whether for compact racks or standard racks, </a:t>
            </a:r>
          </a:p>
          <a:p>
            <a:r>
              <a:rPr lang="en-US" altLang="zh-TW" dirty="0">
                <a:solidFill>
                  <a:schemeClr val="bg1"/>
                </a:solidFill>
              </a:rPr>
              <a:t>QNAP offers corresponding rail kits to choose from.</a:t>
            </a:r>
            <a:endParaRPr lang="zh-TW" altLang="en-US" dirty="0">
              <a:solidFill>
                <a:schemeClr val="bg1"/>
              </a:solidFill>
            </a:endParaRPr>
          </a:p>
        </p:txBody>
      </p:sp>
    </p:spTree>
    <p:extLst>
      <p:ext uri="{BB962C8B-B14F-4D97-AF65-F5344CB8AC3E}">
        <p14:creationId xmlns:p14="http://schemas.microsoft.com/office/powerpoint/2010/main" val="3417319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6240" y="1347576"/>
            <a:ext cx="11464413" cy="1107996"/>
          </a:xfrm>
          <a:prstGeom prst="rect">
            <a:avLst/>
          </a:prstGeom>
        </p:spPr>
        <p:txBody>
          <a:bodyPr wrap="square" lIns="91440" tIns="45720" rIns="91440" bIns="45720" anchor="t">
            <a:spAutoFit/>
          </a:bodyPr>
          <a:lstStyle/>
          <a:p>
            <a:pPr>
              <a:buClr>
                <a:srgbClr val="FFCC99"/>
              </a:buClr>
              <a:buSzPct val="70000"/>
            </a:pPr>
            <a:r>
              <a:rPr lang="en-US" altLang="ja-JP" sz="2200" b="1" dirty="0">
                <a:latin typeface="Arial" panose="020B0604020202020204" pitchFamily="34" charset="0"/>
                <a:ea typeface="游ゴシック"/>
                <a:cs typeface="Arial" panose="020B0604020202020204" pitchFamily="34" charset="0"/>
                <a:sym typeface="+mn-lt"/>
              </a:rPr>
              <a:t>TS-h1655XeU-RP is shipped with the </a:t>
            </a:r>
            <a:r>
              <a:rPr lang="en-US" altLang="ja-JP" sz="2200" b="1" dirty="0" err="1">
                <a:latin typeface="Arial" panose="020B0604020202020204" pitchFamily="34" charset="0"/>
                <a:ea typeface="游ゴシック"/>
                <a:cs typeface="Arial" panose="020B0604020202020204" pitchFamily="34" charset="0"/>
                <a:sym typeface="+mn-lt"/>
              </a:rPr>
              <a:t>QuTS</a:t>
            </a:r>
            <a:r>
              <a:rPr lang="en-US" altLang="ja-JP" sz="2200" b="1" dirty="0">
                <a:latin typeface="Arial" panose="020B0604020202020204" pitchFamily="34" charset="0"/>
                <a:ea typeface="游ゴシック"/>
                <a:cs typeface="Arial" panose="020B0604020202020204" pitchFamily="34" charset="0"/>
                <a:sym typeface="+mn-lt"/>
              </a:rPr>
              <a:t> hero operating system, which has powerful data transmission performance and more efficient memory usage, and WORM. You can also change to the QTS operating system according to your needs</a:t>
            </a:r>
          </a:p>
        </p:txBody>
      </p:sp>
      <p:sp>
        <p:nvSpPr>
          <p:cNvPr id="6" name="矩形: 圓角化同側角落 5">
            <a:extLst>
              <a:ext uri="{FF2B5EF4-FFF2-40B4-BE49-F238E27FC236}">
                <a16:creationId xmlns:a16="http://schemas.microsoft.com/office/drawing/2014/main" id="{23EB96B6-26C8-2A22-048D-99AE475F5AA4}"/>
              </a:ext>
            </a:extLst>
          </p:cNvPr>
          <p:cNvSpPr/>
          <p:nvPr/>
        </p:nvSpPr>
        <p:spPr>
          <a:xfrm>
            <a:off x="4241799" y="2736024"/>
            <a:ext cx="3928534" cy="287227"/>
          </a:xfrm>
          <a:prstGeom prst="round2SameRect">
            <a:avLst>
              <a:gd name="adj1" fmla="val 9935"/>
              <a:gd name="adj2" fmla="val 0"/>
            </a:avLst>
          </a:prstGeom>
          <a:solidFill>
            <a:srgbClr val="6D5EDB"/>
          </a:soli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sym typeface="+mn-lt"/>
            </a:endParaRPr>
          </a:p>
        </p:txBody>
      </p:sp>
      <p:sp>
        <p:nvSpPr>
          <p:cNvPr id="7" name="矩形: 圓角化同側角落 14">
            <a:extLst>
              <a:ext uri="{FF2B5EF4-FFF2-40B4-BE49-F238E27FC236}">
                <a16:creationId xmlns:a16="http://schemas.microsoft.com/office/drawing/2014/main" id="{586D5D45-15D6-FE4F-D724-97ACD8636201}"/>
              </a:ext>
            </a:extLst>
          </p:cNvPr>
          <p:cNvSpPr/>
          <p:nvPr/>
        </p:nvSpPr>
        <p:spPr>
          <a:xfrm>
            <a:off x="8238065" y="2736024"/>
            <a:ext cx="3557695" cy="287227"/>
          </a:xfrm>
          <a:prstGeom prst="round2SameRect">
            <a:avLst>
              <a:gd name="adj1" fmla="val 9935"/>
              <a:gd name="adj2" fmla="val 0"/>
            </a:avLst>
          </a:prstGeom>
          <a:solidFill>
            <a:srgbClr val="33CCCC"/>
          </a:soli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sym typeface="+mn-lt"/>
            </a:endParaRPr>
          </a:p>
        </p:txBody>
      </p:sp>
      <p:graphicFrame>
        <p:nvGraphicFramePr>
          <p:cNvPr id="8" name="表格 7">
            <a:extLst>
              <a:ext uri="{FF2B5EF4-FFF2-40B4-BE49-F238E27FC236}">
                <a16:creationId xmlns:a16="http://schemas.microsoft.com/office/drawing/2014/main" id="{2EC2B74F-4169-3673-E038-1A7E9FCC250B}"/>
              </a:ext>
            </a:extLst>
          </p:cNvPr>
          <p:cNvGraphicFramePr>
            <a:graphicFrameLocks noGrp="1"/>
          </p:cNvGraphicFramePr>
          <p:nvPr>
            <p:extLst>
              <p:ext uri="{D42A27DB-BD31-4B8C-83A1-F6EECF244321}">
                <p14:modId xmlns:p14="http://schemas.microsoft.com/office/powerpoint/2010/main" val="2307558585"/>
              </p:ext>
            </p:extLst>
          </p:nvPr>
        </p:nvGraphicFramePr>
        <p:xfrm>
          <a:off x="396240" y="2750213"/>
          <a:ext cx="11407140" cy="3964724"/>
        </p:xfrm>
        <a:graphic>
          <a:graphicData uri="http://schemas.openxmlformats.org/drawingml/2006/table">
            <a:tbl>
              <a:tblPr>
                <a:tableStyleId>{9D7B26C5-4107-4FEC-AEDC-1716B250A1EF}</a:tableStyleId>
              </a:tblPr>
              <a:tblGrid>
                <a:gridCol w="3922901">
                  <a:extLst>
                    <a:ext uri="{9D8B030D-6E8A-4147-A177-3AD203B41FA5}">
                      <a16:colId xmlns:a16="http://schemas.microsoft.com/office/drawing/2014/main" val="494235255"/>
                    </a:ext>
                  </a:extLst>
                </a:gridCol>
                <a:gridCol w="4029975">
                  <a:extLst>
                    <a:ext uri="{9D8B030D-6E8A-4147-A177-3AD203B41FA5}">
                      <a16:colId xmlns:a16="http://schemas.microsoft.com/office/drawing/2014/main" val="2412127287"/>
                    </a:ext>
                  </a:extLst>
                </a:gridCol>
                <a:gridCol w="3454264">
                  <a:extLst>
                    <a:ext uri="{9D8B030D-6E8A-4147-A177-3AD203B41FA5}">
                      <a16:colId xmlns:a16="http://schemas.microsoft.com/office/drawing/2014/main" val="3166380365"/>
                    </a:ext>
                  </a:extLst>
                </a:gridCol>
              </a:tblGrid>
              <a:tr h="284888">
                <a:tc>
                  <a:txBody>
                    <a:bodyPr/>
                    <a:lstStyle/>
                    <a:p>
                      <a:pPr algn="ctr" fontAlgn="ctr"/>
                      <a:endParaRPr lang="en-US" sz="900" b="1">
                        <a:effectLst/>
                        <a:latin typeface="+mn-lt"/>
                        <a:ea typeface="+mn-ea"/>
                        <a:cs typeface="+mn-ea"/>
                        <a:sym typeface="+mn-lt"/>
                      </a:endParaRP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tc>
                  <a:txBody>
                    <a:bodyPr/>
                    <a:lstStyle/>
                    <a:p>
                      <a:pPr marL="0" algn="ctr" defTabSz="1219170" rtl="0" eaLnBrk="1" fontAlgn="ctr" latinLnBrk="0" hangingPunct="1"/>
                      <a:r>
                        <a:rPr lang="en-US" sz="1200" b="1" kern="1200">
                          <a:solidFill>
                            <a:schemeClr val="bg1"/>
                          </a:solidFill>
                          <a:effectLst/>
                          <a:latin typeface="+mn-lt"/>
                          <a:ea typeface="+mn-ea"/>
                          <a:cs typeface="+mn-ea"/>
                          <a:sym typeface="+mn-lt"/>
                        </a:rPr>
                        <a:t>QuTS hero</a:t>
                      </a: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tc>
                  <a:txBody>
                    <a:bodyPr/>
                    <a:lstStyle/>
                    <a:p>
                      <a:pPr marL="0" algn="ctr" defTabSz="1219170" rtl="0" eaLnBrk="1" fontAlgn="ctr" latinLnBrk="0" hangingPunct="1"/>
                      <a:r>
                        <a:rPr lang="en-US" sz="1200" b="1" kern="1200">
                          <a:solidFill>
                            <a:schemeClr val="bg1"/>
                          </a:solidFill>
                          <a:effectLst/>
                          <a:latin typeface="+mn-lt"/>
                          <a:ea typeface="+mn-ea"/>
                          <a:cs typeface="+mn-ea"/>
                          <a:sym typeface="+mn-lt"/>
                        </a:rPr>
                        <a:t>QTS</a:t>
                      </a: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74221720"/>
                  </a:ext>
                </a:extLst>
              </a:tr>
              <a:tr h="182961">
                <a:tc>
                  <a:txBody>
                    <a:bodyPr/>
                    <a:lstStyle/>
                    <a:p>
                      <a:pPr algn="ctr" fontAlgn="ctr"/>
                      <a:r>
                        <a:rPr lang="en-US" altLang="zh-TW" sz="1000" b="1" dirty="0">
                          <a:solidFill>
                            <a:srgbClr val="000000"/>
                          </a:solidFill>
                          <a:effectLst/>
                          <a:latin typeface="+mn-lt"/>
                          <a:ea typeface="+mn-ea"/>
                          <a:cs typeface="+mn-ea"/>
                          <a:sym typeface="+mn-lt"/>
                        </a:rPr>
                        <a:t>File system</a:t>
                      </a:r>
                      <a:endParaRPr lang="zh-TW" altLang="en-US" sz="1000" b="1" dirty="0">
                        <a:solidFill>
                          <a:srgbClr val="000000"/>
                        </a:solidFill>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sz="950" b="0">
                          <a:effectLst/>
                          <a:latin typeface="+mn-lt"/>
                          <a:ea typeface="+mn-ea"/>
                          <a:cs typeface="+mn-ea"/>
                          <a:sym typeface="+mn-lt"/>
                        </a:rPr>
                        <a:t>ZFS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sz="950" b="0">
                          <a:effectLst/>
                          <a:latin typeface="+mn-lt"/>
                          <a:ea typeface="+mn-ea"/>
                          <a:cs typeface="+mn-ea"/>
                          <a:sym typeface="+mn-lt"/>
                        </a:rPr>
                        <a:t>Ext4</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85383670"/>
                  </a:ext>
                </a:extLst>
              </a:tr>
              <a:tr h="459886">
                <a:tc>
                  <a:txBody>
                    <a:bodyPr/>
                    <a:lstStyle/>
                    <a:p>
                      <a:pPr algn="ctr" fontAlgn="ctr"/>
                      <a:r>
                        <a:rPr lang="en-US" altLang="zh-TW" sz="1000" b="1">
                          <a:solidFill>
                            <a:srgbClr val="000000"/>
                          </a:solidFill>
                          <a:effectLst/>
                          <a:latin typeface="+mn-lt"/>
                          <a:ea typeface="+mn-ea"/>
                          <a:cs typeface="+mn-ea"/>
                          <a:sym typeface="+mn-lt"/>
                        </a:rPr>
                        <a:t>SSD</a:t>
                      </a:r>
                      <a:r>
                        <a:rPr lang="en-US" altLang="zh-TW" sz="1000" b="1" baseline="0">
                          <a:solidFill>
                            <a:srgbClr val="000000"/>
                          </a:solidFill>
                          <a:effectLst/>
                          <a:latin typeface="+mn-lt"/>
                          <a:ea typeface="+mn-ea"/>
                          <a:cs typeface="+mn-ea"/>
                          <a:sym typeface="+mn-lt"/>
                        </a:rPr>
                        <a:t> cache</a:t>
                      </a:r>
                      <a:endParaRPr lang="zh-TW" altLang="en-US" sz="1000" b="1">
                        <a:solidFill>
                          <a:srgbClr val="000000"/>
                        </a:solidFill>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mn-lt"/>
                          <a:ea typeface="+mn-ea"/>
                          <a:cs typeface="+mn-ea"/>
                          <a:sym typeface="+mn-lt"/>
                        </a:rPr>
                        <a:t>Read Cache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mn-lt"/>
                          <a:ea typeface="+mn-ea"/>
                          <a:cs typeface="+mn-ea"/>
                          <a:sym typeface="+mn-lt"/>
                        </a:rPr>
                        <a:t>Read/Write Cache</a:t>
                      </a:r>
                      <a:br>
                        <a:rPr lang="en-US" altLang="zh-TW" sz="950" b="0">
                          <a:effectLst/>
                          <a:latin typeface="+mn-lt"/>
                          <a:ea typeface="+mn-ea"/>
                          <a:cs typeface="+mn-ea"/>
                          <a:sym typeface="+mn-lt"/>
                        </a:rPr>
                      </a:br>
                      <a:r>
                        <a:rPr lang="en-US" altLang="zh-TW" sz="950" b="0">
                          <a:effectLst/>
                          <a:latin typeface="+mn-lt"/>
                          <a:ea typeface="+mn-ea"/>
                          <a:cs typeface="+mn-ea"/>
                          <a:sym typeface="+mn-lt"/>
                        </a:rPr>
                        <a:t>Read Cache</a:t>
                      </a:r>
                      <a:br>
                        <a:rPr lang="en-US" altLang="zh-TW" sz="950" b="0">
                          <a:effectLst/>
                          <a:latin typeface="+mn-lt"/>
                          <a:ea typeface="+mn-ea"/>
                          <a:cs typeface="+mn-ea"/>
                          <a:sym typeface="+mn-lt"/>
                        </a:rPr>
                      </a:br>
                      <a:r>
                        <a:rPr lang="en-US" altLang="zh-TW" sz="950" b="0">
                          <a:effectLst/>
                          <a:latin typeface="+mn-lt"/>
                          <a:ea typeface="+mn-ea"/>
                          <a:cs typeface="+mn-ea"/>
                          <a:sym typeface="+mn-lt"/>
                        </a:rPr>
                        <a:t>Write Cache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869590307"/>
                  </a:ext>
                </a:extLst>
              </a:tr>
              <a:tr h="332650">
                <a:tc>
                  <a:txBody>
                    <a:bodyPr/>
                    <a:lstStyle/>
                    <a:p>
                      <a:pPr algn="ctr" fontAlgn="ctr"/>
                      <a:r>
                        <a:rPr lang="en-US" sz="1000" b="1">
                          <a:solidFill>
                            <a:srgbClr val="000000"/>
                          </a:solidFill>
                          <a:effectLst/>
                          <a:latin typeface="+mn-lt"/>
                          <a:ea typeface="+mn-ea"/>
                          <a:cs typeface="+mn-ea"/>
                          <a:sym typeface="+mn-lt"/>
                        </a:rPr>
                        <a:t>Inline Compression</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a:solidFill>
                            <a:srgbClr val="6666FF"/>
                          </a:solidFill>
                          <a:effectLst/>
                          <a:latin typeface="+mn-lt"/>
                          <a:ea typeface="+mn-ea"/>
                          <a:cs typeface="+mn-ea"/>
                          <a:sym typeface="+mn-lt"/>
                        </a:rPr>
                        <a:t>Yes</a:t>
                      </a:r>
                      <a:br>
                        <a:rPr lang="en-US" altLang="zh-TW" sz="950" b="0">
                          <a:solidFill>
                            <a:srgbClr val="6666FF"/>
                          </a:solidFill>
                          <a:effectLst/>
                          <a:latin typeface="+mn-lt"/>
                          <a:ea typeface="+mn-ea"/>
                          <a:cs typeface="+mn-ea"/>
                          <a:sym typeface="+mn-lt"/>
                        </a:rPr>
                      </a:br>
                      <a:r>
                        <a:rPr lang="en-US" altLang="zh-TW" sz="950" b="0">
                          <a:solidFill>
                            <a:srgbClr val="6666FF"/>
                          </a:solidFill>
                          <a:effectLst/>
                          <a:latin typeface="+mn-lt"/>
                          <a:ea typeface="+mn-ea"/>
                          <a:cs typeface="+mn-ea"/>
                          <a:sym typeface="+mn-lt"/>
                        </a:rPr>
                        <a:t>(LZ4 compression, ideal for RAW files and document files)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a:effectLst/>
                          <a:latin typeface="+mn-lt"/>
                          <a:ea typeface="+mn-ea"/>
                          <a:cs typeface="+mn-ea"/>
                          <a:sym typeface="+mn-lt"/>
                        </a:rPr>
                        <a:t>No</a:t>
                      </a:r>
                      <a:endParaRPr lang="zh-TW" altLang="en-US" sz="95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521667223"/>
                  </a:ext>
                </a:extLst>
              </a:tr>
              <a:tr h="332650">
                <a:tc>
                  <a:txBody>
                    <a:bodyPr/>
                    <a:lstStyle/>
                    <a:p>
                      <a:pPr algn="ctr" fontAlgn="ctr"/>
                      <a:r>
                        <a:rPr lang="en-US" sz="1000" b="1">
                          <a:solidFill>
                            <a:srgbClr val="000000"/>
                          </a:solidFill>
                          <a:effectLst/>
                          <a:latin typeface="+mn-lt"/>
                          <a:ea typeface="+mn-ea"/>
                          <a:cs typeface="+mn-ea"/>
                          <a:sym typeface="+mn-lt"/>
                        </a:rPr>
                        <a:t>Inline Deduplication</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solidFill>
                            <a:srgbClr val="6666FF"/>
                          </a:solidFill>
                          <a:effectLst/>
                          <a:latin typeface="+mn-lt"/>
                          <a:ea typeface="+mn-ea"/>
                          <a:cs typeface="+mn-ea"/>
                          <a:sym typeface="+mn-lt"/>
                        </a:rPr>
                        <a:t>Yes</a:t>
                      </a:r>
                      <a:br>
                        <a:rPr lang="en-US" altLang="zh-TW" sz="950" b="0">
                          <a:solidFill>
                            <a:srgbClr val="6666FF"/>
                          </a:solidFill>
                          <a:effectLst/>
                          <a:latin typeface="+mn-lt"/>
                          <a:ea typeface="+mn-ea"/>
                          <a:cs typeface="+mn-ea"/>
                          <a:sym typeface="+mn-lt"/>
                        </a:rPr>
                      </a:br>
                      <a:r>
                        <a:rPr lang="en-US" altLang="zh-TW" sz="950" b="0">
                          <a:solidFill>
                            <a:srgbClr val="6666FF"/>
                          </a:solidFill>
                          <a:effectLst/>
                          <a:latin typeface="+mn-lt"/>
                          <a:ea typeface="+mn-ea"/>
                          <a:cs typeface="+mn-ea"/>
                          <a:sym typeface="+mn-lt"/>
                        </a:rPr>
                        <a:t>(At least 16 GB RAM required)</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mn-lt"/>
                          <a:ea typeface="+mn-ea"/>
                          <a:cs typeface="+mn-ea"/>
                          <a:sym typeface="+mn-lt"/>
                        </a:rPr>
                        <a:t>No</a:t>
                      </a:r>
                      <a:endParaRPr lang="zh-TW" altLang="en-US" sz="95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1548932897"/>
                  </a:ext>
                </a:extLst>
              </a:tr>
              <a:tr h="182961">
                <a:tc>
                  <a:txBody>
                    <a:bodyPr/>
                    <a:lstStyle/>
                    <a:p>
                      <a:pPr algn="ctr" fontAlgn="ctr"/>
                      <a:r>
                        <a:rPr lang="en-US" altLang="zh-TW" sz="1000" b="1">
                          <a:solidFill>
                            <a:srgbClr val="000000"/>
                          </a:solidFill>
                          <a:effectLst/>
                          <a:latin typeface="+mn-lt"/>
                          <a:ea typeface="+mn-ea"/>
                          <a:cs typeface="+mn-ea"/>
                          <a:sym typeface="+mn-lt"/>
                        </a:rPr>
                        <a:t>HBS with </a:t>
                      </a:r>
                      <a:r>
                        <a:rPr lang="en-US" altLang="zh-TW" sz="1000" b="1" err="1">
                          <a:solidFill>
                            <a:srgbClr val="000000"/>
                          </a:solidFill>
                          <a:effectLst/>
                          <a:latin typeface="+mn-lt"/>
                          <a:ea typeface="+mn-ea"/>
                          <a:cs typeface="+mn-ea"/>
                          <a:sym typeface="+mn-lt"/>
                        </a:rPr>
                        <a:t>QuDedup</a:t>
                      </a:r>
                      <a:r>
                        <a:rPr lang="en-US" altLang="zh-TW" sz="1000" b="1">
                          <a:solidFill>
                            <a:srgbClr val="000000"/>
                          </a:solidFill>
                          <a:effectLst/>
                          <a:latin typeface="+mn-lt"/>
                          <a:ea typeface="+mn-ea"/>
                          <a:cs typeface="+mn-ea"/>
                          <a:sym typeface="+mn-lt"/>
                        </a:rPr>
                        <a:t> for Remote Backup</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a:effectLst/>
                          <a:latin typeface="+mn-lt"/>
                          <a:ea typeface="+mn-ea"/>
                          <a:cs typeface="+mn-ea"/>
                          <a:sym typeface="+mn-lt"/>
                        </a:rPr>
                        <a:t>Yes</a:t>
                      </a:r>
                      <a:endParaRPr lang="zh-TW" altLang="en-US" sz="95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a:effectLst/>
                          <a:latin typeface="+mn-lt"/>
                          <a:ea typeface="+mn-ea"/>
                          <a:cs typeface="+mn-ea"/>
                          <a:sym typeface="+mn-lt"/>
                        </a:rPr>
                        <a:t>Yes</a:t>
                      </a:r>
                      <a:endParaRPr lang="zh-TW" altLang="en-US" sz="95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066589079"/>
                  </a:ext>
                </a:extLst>
              </a:tr>
              <a:tr h="459886">
                <a:tc>
                  <a:txBody>
                    <a:bodyPr/>
                    <a:lstStyle/>
                    <a:p>
                      <a:pPr algn="ctr" fontAlgn="ctr"/>
                      <a:r>
                        <a:rPr lang="en-US" altLang="zh-TW" sz="1000" b="1">
                          <a:solidFill>
                            <a:srgbClr val="000000"/>
                          </a:solidFill>
                          <a:effectLst/>
                          <a:latin typeface="+mn-lt"/>
                          <a:ea typeface="+mn-ea"/>
                          <a:cs typeface="+mn-ea"/>
                          <a:sym typeface="+mn-lt"/>
                        </a:rPr>
                        <a:t>Power Failure Protection (Software)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sz="950" b="0">
                          <a:effectLst/>
                          <a:latin typeface="+mn-lt"/>
                          <a:ea typeface="+mn-ea"/>
                          <a:cs typeface="+mn-ea"/>
                          <a:sym typeface="+mn-lt"/>
                        </a:rPr>
                        <a:t>ZIL</a:t>
                      </a:r>
                      <a:br>
                        <a:rPr lang="en-US" sz="950" b="0">
                          <a:effectLst/>
                          <a:latin typeface="+mn-lt"/>
                          <a:ea typeface="+mn-ea"/>
                          <a:cs typeface="+mn-ea"/>
                          <a:sym typeface="+mn-lt"/>
                        </a:rPr>
                      </a:br>
                      <a:r>
                        <a:rPr lang="en-US" sz="950" b="0">
                          <a:effectLst/>
                          <a:latin typeface="+mn-lt"/>
                          <a:ea typeface="+mn-ea"/>
                          <a:cs typeface="+mn-ea"/>
                          <a:sym typeface="+mn-lt"/>
                        </a:rPr>
                        <a:t>Copy-on-Write</a:t>
                      </a:r>
                      <a:endParaRPr lang="en-US" altLang="zh-TW" sz="95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mn-lt"/>
                          <a:ea typeface="+mn-ea"/>
                          <a:cs typeface="+mn-ea"/>
                          <a:sym typeface="+mn-lt"/>
                        </a:rPr>
                        <a:t>No</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296773913"/>
                  </a:ext>
                </a:extLst>
              </a:tr>
              <a:tr h="182961">
                <a:tc>
                  <a:txBody>
                    <a:bodyPr/>
                    <a:lstStyle/>
                    <a:p>
                      <a:pPr algn="ctr" fontAlgn="ctr"/>
                      <a:r>
                        <a:rPr lang="en-US" altLang="zh-TW" sz="1000" b="1">
                          <a:solidFill>
                            <a:srgbClr val="000000"/>
                          </a:solidFill>
                          <a:effectLst/>
                          <a:latin typeface="+mn-lt"/>
                          <a:ea typeface="+mn-ea"/>
                          <a:cs typeface="+mn-ea"/>
                          <a:sym typeface="+mn-lt"/>
                        </a:rPr>
                        <a:t>Permission Management</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sz="950" b="0">
                          <a:effectLst/>
                          <a:latin typeface="+mn-lt"/>
                          <a:ea typeface="+mn-ea"/>
                          <a:cs typeface="+mn-ea"/>
                          <a:sym typeface="+mn-lt"/>
                        </a:rPr>
                        <a:t>Rich ACL (14 types)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fr-FR" altLang="zh-TW" sz="900">
                          <a:latin typeface="+mn-lt"/>
                          <a:ea typeface="+mn-ea"/>
                          <a:cs typeface="+mn-ea"/>
                          <a:sym typeface="+mn-lt"/>
                        </a:rPr>
                        <a:t>POSIX ACLs (3 types) + certain special permissions</a:t>
                      </a:r>
                      <a:endParaRPr lang="zh-TW" altLang="en-US" sz="90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086844128"/>
                  </a:ext>
                </a:extLst>
              </a:tr>
              <a:tr h="602090">
                <a:tc>
                  <a:txBody>
                    <a:bodyPr/>
                    <a:lstStyle/>
                    <a:p>
                      <a:pPr algn="ctr" fontAlgn="ctr"/>
                      <a:r>
                        <a:rPr lang="en-US" altLang="zh-TW" sz="1000" b="1">
                          <a:solidFill>
                            <a:srgbClr val="000000"/>
                          </a:solidFill>
                          <a:effectLst/>
                          <a:latin typeface="+mn-lt"/>
                          <a:ea typeface="+mn-ea"/>
                          <a:cs typeface="+mn-ea"/>
                          <a:sym typeface="+mn-lt"/>
                        </a:rPr>
                        <a:t>Capacity Expansion</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mn-lt"/>
                          <a:ea typeface="+mn-ea"/>
                          <a:cs typeface="+mn-ea"/>
                          <a:sym typeface="+mn-lt"/>
                        </a:rPr>
                        <a:t>Upgrade RAID capacity</a:t>
                      </a:r>
                      <a:br>
                        <a:rPr lang="en-US" altLang="zh-TW" sz="950" b="0">
                          <a:effectLst/>
                          <a:latin typeface="+mn-lt"/>
                          <a:ea typeface="+mn-ea"/>
                          <a:cs typeface="+mn-ea"/>
                          <a:sym typeface="+mn-lt"/>
                        </a:rPr>
                      </a:br>
                      <a:r>
                        <a:rPr lang="en-US" altLang="zh-TW" sz="950" b="0">
                          <a:effectLst/>
                          <a:latin typeface="+mn-lt"/>
                          <a:ea typeface="+mn-ea"/>
                          <a:cs typeface="+mn-ea"/>
                          <a:sym typeface="+mn-lt"/>
                        </a:rPr>
                        <a:t>Change higher capacity disk drives</a:t>
                      </a:r>
                      <a:br>
                        <a:rPr lang="en-US" altLang="zh-TW" sz="950" b="0">
                          <a:effectLst/>
                          <a:latin typeface="+mn-lt"/>
                          <a:ea typeface="+mn-ea"/>
                          <a:cs typeface="+mn-ea"/>
                          <a:sym typeface="+mn-lt"/>
                        </a:rPr>
                      </a:br>
                      <a:r>
                        <a:rPr lang="en-US" altLang="zh-TW" sz="950" b="0">
                          <a:effectLst/>
                          <a:latin typeface="+mn-lt"/>
                          <a:ea typeface="+mn-ea"/>
                          <a:cs typeface="+mn-ea"/>
                          <a:sym typeface="+mn-lt"/>
                        </a:rPr>
                        <a:t>Attach expansion enclosures/JBODs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00">
                          <a:latin typeface="+mn-lt"/>
                          <a:ea typeface="+mn-ea"/>
                          <a:cs typeface="+mn-ea"/>
                          <a:sym typeface="+mn-lt"/>
                        </a:rPr>
                        <a:t>Add a disk drive to a RAID group</a:t>
                      </a:r>
                      <a:br>
                        <a:rPr lang="en-US" altLang="zh-TW" sz="900">
                          <a:latin typeface="+mn-lt"/>
                          <a:ea typeface="+mn-ea"/>
                          <a:cs typeface="+mn-ea"/>
                          <a:sym typeface="+mn-lt"/>
                        </a:rPr>
                      </a:br>
                      <a:r>
                        <a:rPr lang="en-US" altLang="zh-TW" sz="900">
                          <a:latin typeface="+mn-lt"/>
                          <a:ea typeface="+mn-ea"/>
                          <a:cs typeface="+mn-ea"/>
                          <a:sym typeface="+mn-lt"/>
                        </a:rPr>
                        <a:t>Upgrade RAID capacity</a:t>
                      </a:r>
                      <a:br>
                        <a:rPr lang="en-US" altLang="zh-TW" sz="900">
                          <a:latin typeface="+mn-lt"/>
                          <a:ea typeface="+mn-ea"/>
                          <a:cs typeface="+mn-ea"/>
                          <a:sym typeface="+mn-lt"/>
                        </a:rPr>
                      </a:br>
                      <a:r>
                        <a:rPr lang="en-US" altLang="zh-TW" sz="900">
                          <a:latin typeface="+mn-lt"/>
                          <a:ea typeface="+mn-ea"/>
                          <a:cs typeface="+mn-ea"/>
                          <a:sym typeface="+mn-lt"/>
                        </a:rPr>
                        <a:t>Change higher capacity disk drives</a:t>
                      </a:r>
                      <a:br>
                        <a:rPr lang="en-US" altLang="zh-TW" sz="900">
                          <a:latin typeface="+mn-lt"/>
                          <a:ea typeface="+mn-ea"/>
                          <a:cs typeface="+mn-ea"/>
                          <a:sym typeface="+mn-lt"/>
                        </a:rPr>
                      </a:br>
                      <a:r>
                        <a:rPr lang="en-US" altLang="zh-TW" sz="900">
                          <a:latin typeface="+mn-lt"/>
                          <a:ea typeface="+mn-ea"/>
                          <a:cs typeface="+mn-ea"/>
                          <a:sym typeface="+mn-lt"/>
                        </a:rPr>
                        <a:t>Attach expansion enclosures/JBODs</a:t>
                      </a:r>
                      <a:endParaRPr lang="zh-TW" altLang="en-US" sz="90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689890637"/>
                  </a:ext>
                </a:extLst>
              </a:tr>
              <a:tr h="317681">
                <a:tc>
                  <a:txBody>
                    <a:bodyPr/>
                    <a:lstStyle/>
                    <a:p>
                      <a:pPr algn="ctr" fontAlgn="ctr"/>
                      <a:r>
                        <a:rPr lang="en-US" altLang="zh-TW" sz="1000" b="1">
                          <a:solidFill>
                            <a:srgbClr val="000000"/>
                          </a:solidFill>
                          <a:effectLst/>
                          <a:latin typeface="+mn-lt"/>
                          <a:ea typeface="+mn-ea"/>
                          <a:cs typeface="+mn-ea"/>
                          <a:sym typeface="+mn-lt"/>
                        </a:rPr>
                        <a:t>Data Security</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a:solidFill>
                            <a:srgbClr val="6666FF"/>
                          </a:solidFill>
                          <a:effectLst/>
                          <a:latin typeface="+mn-lt"/>
                          <a:ea typeface="+mn-ea"/>
                          <a:cs typeface="+mn-ea"/>
                          <a:sym typeface="+mn-lt"/>
                        </a:rPr>
                        <a:t>Better</a:t>
                      </a:r>
                      <a:br>
                        <a:rPr lang="en-US" altLang="zh-TW" sz="950" b="0">
                          <a:solidFill>
                            <a:srgbClr val="6666FF"/>
                          </a:solidFill>
                          <a:effectLst/>
                          <a:latin typeface="+mn-lt"/>
                          <a:ea typeface="+mn-ea"/>
                          <a:cs typeface="+mn-ea"/>
                          <a:sym typeface="+mn-lt"/>
                        </a:rPr>
                      </a:br>
                      <a:r>
                        <a:rPr lang="en-US" altLang="zh-TW" sz="950" b="0">
                          <a:solidFill>
                            <a:srgbClr val="6666FF"/>
                          </a:solidFill>
                          <a:effectLst/>
                          <a:latin typeface="+mn-lt"/>
                          <a:ea typeface="+mn-ea"/>
                          <a:cs typeface="+mn-ea"/>
                          <a:sym typeface="+mn-lt"/>
                        </a:rPr>
                        <a:t>(Self-Healing &amp; Copy-on-Write)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00">
                          <a:latin typeface="+mn-lt"/>
                          <a:ea typeface="+mn-ea"/>
                          <a:cs typeface="+mn-ea"/>
                          <a:sym typeface="+mn-lt"/>
                        </a:rPr>
                        <a:t>Standard</a:t>
                      </a:r>
                      <a:endParaRPr lang="zh-TW" altLang="en-US" sz="900" b="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488811087"/>
                  </a:ext>
                </a:extLst>
              </a:tr>
              <a:tr h="602090">
                <a:tc>
                  <a:txBody>
                    <a:bodyPr/>
                    <a:lstStyle/>
                    <a:p>
                      <a:pPr algn="ctr" fontAlgn="ctr"/>
                      <a:r>
                        <a:rPr lang="en-US" altLang="zh-TW" sz="1000" b="1" dirty="0">
                          <a:solidFill>
                            <a:srgbClr val="000000"/>
                          </a:solidFill>
                          <a:effectLst/>
                          <a:latin typeface="+mn-lt"/>
                          <a:ea typeface="+mn-ea"/>
                          <a:cs typeface="+mn-ea"/>
                          <a:sym typeface="+mn-lt"/>
                        </a:rPr>
                        <a:t>Recommendation SSD Configuration for Video Editing Applications</a:t>
                      </a:r>
                    </a:p>
                  </a:txBody>
                  <a:tcPr marL="33874" marR="33874" marT="16937" marB="16937" anchor="ctr">
                    <a:lnL>
                      <a:noFill/>
                    </a:lnL>
                    <a:lnR>
                      <a:noFill/>
                    </a:lnR>
                    <a:lnT>
                      <a:noFill/>
                    </a:lnT>
                    <a:lnB w="12700" cmpd="sng">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a:effectLst/>
                          <a:latin typeface="+mn-lt"/>
                          <a:ea typeface="+mn-ea"/>
                          <a:cs typeface="+mn-ea"/>
                          <a:sym typeface="+mn-lt"/>
                        </a:rPr>
                        <a:t>Use SSD Pools</a:t>
                      </a:r>
                      <a:br>
                        <a:rPr lang="en-US" altLang="zh-TW" sz="950" b="0">
                          <a:effectLst/>
                          <a:latin typeface="+mn-lt"/>
                          <a:ea typeface="+mn-ea"/>
                          <a:cs typeface="+mn-ea"/>
                          <a:sym typeface="+mn-lt"/>
                        </a:rPr>
                      </a:br>
                      <a:r>
                        <a:rPr lang="en-US" altLang="zh-TW" sz="950" b="0">
                          <a:effectLst/>
                          <a:latin typeface="+mn-lt"/>
                          <a:ea typeface="+mn-ea"/>
                          <a:cs typeface="+mn-ea"/>
                          <a:sym typeface="+mn-lt"/>
                        </a:rPr>
                        <a:t>Note: Set the block size 128K when creating Folders/LUNs</a:t>
                      </a:r>
                    </a:p>
                  </a:txBody>
                  <a:tcPr marL="33874" marR="33874" marT="16937" marB="16937" anchor="ctr">
                    <a:lnL>
                      <a:noFill/>
                    </a:lnL>
                    <a:lnR>
                      <a:noFill/>
                    </a:lnR>
                    <a:lnT>
                      <a:noFill/>
                    </a:lnT>
                    <a:lnB w="12700" cmpd="sng">
                      <a:noFill/>
                    </a:lnB>
                    <a:lnTlToBr w="12700" cmpd="sng">
                      <a:noFill/>
                      <a:prstDash val="solid"/>
                    </a:lnTlToBr>
                    <a:lnBlToTr w="12700" cmpd="sng">
                      <a:noFill/>
                      <a:prstDash val="solid"/>
                    </a:lnBlToTr>
                    <a:solidFill>
                      <a:srgbClr val="D9E1E7"/>
                    </a:solidFill>
                  </a:tcPr>
                </a:tc>
                <a:tc>
                  <a:txBody>
                    <a:bodyPr/>
                    <a:lstStyle/>
                    <a:p>
                      <a:pPr algn="ctr" fontAlgn="ctr"/>
                      <a:r>
                        <a:rPr lang="en-US" altLang="zh-TW" sz="900" dirty="0">
                          <a:latin typeface="+mn-lt"/>
                          <a:ea typeface="+mn-ea"/>
                          <a:cs typeface="+mn-ea"/>
                          <a:sym typeface="+mn-lt"/>
                        </a:rPr>
                        <a:t>Editing (from original/RAW files): Use SSD Pools</a:t>
                      </a:r>
                      <a:br>
                        <a:rPr lang="en-US" altLang="zh-TW" sz="900" dirty="0">
                          <a:latin typeface="+mn-lt"/>
                          <a:ea typeface="+mn-ea"/>
                          <a:cs typeface="+mn-ea"/>
                          <a:sym typeface="+mn-lt"/>
                        </a:rPr>
                      </a:br>
                      <a:r>
                        <a:rPr lang="en-US" altLang="zh-TW" sz="900" dirty="0">
                          <a:latin typeface="+mn-lt"/>
                          <a:ea typeface="+mn-ea"/>
                          <a:cs typeface="+mn-ea"/>
                          <a:sym typeface="+mn-lt"/>
                        </a:rPr>
                        <a:t>Post production: Enable Read/Write cache</a:t>
                      </a:r>
                      <a:br>
                        <a:rPr lang="en-US" altLang="zh-TW" sz="900" dirty="0">
                          <a:latin typeface="+mn-lt"/>
                          <a:ea typeface="+mn-ea"/>
                          <a:cs typeface="+mn-ea"/>
                          <a:sym typeface="+mn-lt"/>
                        </a:rPr>
                      </a:br>
                      <a:r>
                        <a:rPr lang="en-US" altLang="zh-TW" sz="900" dirty="0">
                          <a:latin typeface="+mn-lt"/>
                          <a:ea typeface="+mn-ea"/>
                          <a:cs typeface="+mn-ea"/>
                          <a:sym typeface="+mn-lt"/>
                        </a:rPr>
                        <a:t>Note: Set the block size to 32K or 64K when creating Volumes, and choose “All I/O” for cache mode.</a:t>
                      </a:r>
                      <a:endParaRPr lang="en-US" altLang="zh-TW" sz="900" b="0" dirty="0">
                        <a:effectLst/>
                        <a:latin typeface="+mn-lt"/>
                        <a:ea typeface="+mn-ea"/>
                        <a:cs typeface="+mn-ea"/>
                        <a:sym typeface="+mn-lt"/>
                      </a:endParaRPr>
                    </a:p>
                  </a:txBody>
                  <a:tcPr marL="33874" marR="33874" marT="16937" marB="16937" anchor="ctr">
                    <a:lnL>
                      <a:noFill/>
                    </a:lnL>
                    <a:lnR>
                      <a:noFill/>
                    </a:lnR>
                    <a:lnT>
                      <a:noFill/>
                    </a:lnT>
                    <a:lnB w="12700" cmpd="sng">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2618972671"/>
                  </a:ext>
                </a:extLst>
              </a:tr>
            </a:tbl>
          </a:graphicData>
        </a:graphic>
      </p:graphicFrame>
      <p:grpSp>
        <p:nvGrpSpPr>
          <p:cNvPr id="9" name="群組 8">
            <a:extLst>
              <a:ext uri="{FF2B5EF4-FFF2-40B4-BE49-F238E27FC236}">
                <a16:creationId xmlns:a16="http://schemas.microsoft.com/office/drawing/2014/main" id="{9D122F68-606A-98E0-9BBD-217F4DBA1F80}"/>
              </a:ext>
            </a:extLst>
          </p:cNvPr>
          <p:cNvGrpSpPr/>
          <p:nvPr/>
        </p:nvGrpSpPr>
        <p:grpSpPr>
          <a:xfrm>
            <a:off x="3902593" y="2966641"/>
            <a:ext cx="4344816" cy="3891361"/>
            <a:chOff x="3902593" y="2711997"/>
            <a:chExt cx="4344816" cy="4060641"/>
          </a:xfrm>
        </p:grpSpPr>
        <p:pic>
          <p:nvPicPr>
            <p:cNvPr id="10" name="图片 57">
              <a:extLst>
                <a:ext uri="{FF2B5EF4-FFF2-40B4-BE49-F238E27FC236}">
                  <a16:creationId xmlns:a16="http://schemas.microsoft.com/office/drawing/2014/main" id="{BDF09C8A-28C3-9A98-988E-15D66F57920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2058231" y="4556359"/>
              <a:ext cx="4031771" cy="343047"/>
            </a:xfrm>
            <a:prstGeom prst="rect">
              <a:avLst/>
            </a:prstGeom>
          </p:spPr>
        </p:pic>
        <p:pic>
          <p:nvPicPr>
            <p:cNvPr id="11" name="图片 57">
              <a:extLst>
                <a:ext uri="{FF2B5EF4-FFF2-40B4-BE49-F238E27FC236}">
                  <a16:creationId xmlns:a16="http://schemas.microsoft.com/office/drawing/2014/main" id="{9293F225-254D-4225-86A4-47944528A1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6060000" y="4585229"/>
              <a:ext cx="4031771" cy="343047"/>
            </a:xfrm>
            <a:prstGeom prst="rect">
              <a:avLst/>
            </a:prstGeom>
          </p:spPr>
        </p:pic>
      </p:grpSp>
      <p:sp>
        <p:nvSpPr>
          <p:cNvPr id="12" name="文字方塊 11">
            <a:extLst>
              <a:ext uri="{FF2B5EF4-FFF2-40B4-BE49-F238E27FC236}">
                <a16:creationId xmlns:a16="http://schemas.microsoft.com/office/drawing/2014/main" id="{F533BD7B-7D89-127C-B076-49545E681804}"/>
              </a:ext>
            </a:extLst>
          </p:cNvPr>
          <p:cNvSpPr txBox="1"/>
          <p:nvPr/>
        </p:nvSpPr>
        <p:spPr>
          <a:xfrm>
            <a:off x="396240" y="147247"/>
            <a:ext cx="12001436" cy="1200329"/>
          </a:xfrm>
          <a:prstGeom prst="rect">
            <a:avLst/>
          </a:prstGeom>
          <a:noFill/>
        </p:spPr>
        <p:txBody>
          <a:bodyPr wrap="square" rtlCol="0">
            <a:spAutoFit/>
          </a:bodyPr>
          <a:lstStyle/>
          <a:p>
            <a:r>
              <a:rPr lang="en-US" altLang="zh-TW" sz="3600" b="1" dirty="0">
                <a:solidFill>
                  <a:schemeClr val="bg1"/>
                </a:solidFill>
                <a:latin typeface="Arial" panose="020B0604020202020204" pitchFamily="34" charset="0"/>
                <a:ea typeface="Arial Unicode MS" panose="020B0604020202020204" pitchFamily="34" charset="-120"/>
                <a:cs typeface="Arial" panose="020B0604020202020204" pitchFamily="34" charset="0"/>
              </a:rPr>
              <a:t>Choose between </a:t>
            </a:r>
            <a:br>
              <a:rPr lang="en-US" altLang="zh-TW" sz="3600" b="1" dirty="0">
                <a:solidFill>
                  <a:schemeClr val="bg1"/>
                </a:solidFill>
                <a:latin typeface="Arial" panose="020B0604020202020204" pitchFamily="34" charset="0"/>
                <a:ea typeface="Arial Unicode MS" panose="020B0604020202020204" pitchFamily="34" charset="-120"/>
                <a:cs typeface="Arial" panose="020B0604020202020204" pitchFamily="34" charset="0"/>
              </a:rPr>
            </a:br>
            <a:r>
              <a:rPr lang="en-US" altLang="zh-TW" sz="3600" b="1" dirty="0">
                <a:solidFill>
                  <a:schemeClr val="bg1"/>
                </a:solidFill>
                <a:latin typeface="Arial" panose="020B0604020202020204" pitchFamily="34" charset="0"/>
                <a:ea typeface="Arial Unicode MS" panose="020B0604020202020204" pitchFamily="34" charset="-120"/>
                <a:cs typeface="Arial" panose="020B0604020202020204" pitchFamily="34" charset="0"/>
              </a:rPr>
              <a:t>QTS and ZFS based </a:t>
            </a:r>
            <a:r>
              <a:rPr lang="en-US" altLang="zh-TW" sz="3600" b="1" dirty="0" err="1">
                <a:solidFill>
                  <a:schemeClr val="bg1"/>
                </a:solidFill>
                <a:latin typeface="Arial" panose="020B0604020202020204" pitchFamily="34" charset="0"/>
                <a:ea typeface="Arial Unicode MS" panose="020B0604020202020204" pitchFamily="34" charset="-120"/>
                <a:cs typeface="Arial" panose="020B0604020202020204" pitchFamily="34" charset="0"/>
              </a:rPr>
              <a:t>QuTS</a:t>
            </a:r>
            <a:r>
              <a:rPr lang="en-US" altLang="zh-TW" sz="3600" b="1" dirty="0">
                <a:solidFill>
                  <a:schemeClr val="bg1"/>
                </a:solidFill>
                <a:latin typeface="Arial" panose="020B0604020202020204" pitchFamily="34" charset="0"/>
                <a:ea typeface="Arial Unicode MS" panose="020B0604020202020204" pitchFamily="34" charset="-120"/>
                <a:cs typeface="Arial" panose="020B0604020202020204" pitchFamily="34" charset="0"/>
              </a:rPr>
              <a:t> hero</a:t>
            </a:r>
            <a:endParaRPr lang="en-US" altLang="zh-TW" sz="3600" dirty="0">
              <a:solidFill>
                <a:schemeClr val="bg1"/>
              </a:solidFill>
              <a:latin typeface="Arial" panose="020B0604020202020204" pitchFamily="34" charset="0"/>
              <a:ea typeface="Arial Unicode MS" panose="020B0604020202020204" pitchFamily="34" charset="-120"/>
              <a:cs typeface="Arial" panose="020B0604020202020204" pitchFamily="34" charset="0"/>
            </a:endParaRPr>
          </a:p>
        </p:txBody>
      </p:sp>
    </p:spTree>
    <p:extLst>
      <p:ext uri="{BB962C8B-B14F-4D97-AF65-F5344CB8AC3E}">
        <p14:creationId xmlns:p14="http://schemas.microsoft.com/office/powerpoint/2010/main" val="4169290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3" name="標題 12">
            <a:extLst>
              <a:ext uri="{FF2B5EF4-FFF2-40B4-BE49-F238E27FC236}">
                <a16:creationId xmlns:a16="http://schemas.microsoft.com/office/drawing/2014/main" id="{47AFB9A2-6955-7345-7587-3822052A72D2}"/>
              </a:ext>
            </a:extLst>
          </p:cNvPr>
          <p:cNvSpPr>
            <a:spLocks noGrp="1"/>
          </p:cNvSpPr>
          <p:nvPr>
            <p:ph type="title" idx="4294967295"/>
          </p:nvPr>
        </p:nvSpPr>
        <p:spPr>
          <a:xfrm>
            <a:off x="1019175" y="300038"/>
            <a:ext cx="11172825" cy="1325562"/>
          </a:xfrm>
        </p:spPr>
        <p:txBody>
          <a:bodyPr/>
          <a:lstStyle/>
          <a:p>
            <a:r>
              <a:rPr lang="zh-TW" sz="4000" b="1">
                <a:solidFill>
                  <a:schemeClr val="bg1"/>
                </a:solidFill>
                <a:latin typeface="Arial" panose="020B0604020202020204" pitchFamily="34" charset="0"/>
                <a:cs typeface="Arial" panose="020B0604020202020204" pitchFamily="34" charset="0"/>
              </a:rPr>
              <a:t>WORM (Write Once Read Many times)</a:t>
            </a:r>
            <a:endParaRPr lang="zh-TW">
              <a:solidFill>
                <a:schemeClr val="bg1"/>
              </a:solidFill>
              <a:latin typeface="Arial" panose="020B0604020202020204" pitchFamily="34" charset="0"/>
              <a:cs typeface="Arial" panose="020B0604020202020204" pitchFamily="34" charset="0"/>
            </a:endParaRPr>
          </a:p>
        </p:txBody>
      </p:sp>
      <p:pic>
        <p:nvPicPr>
          <p:cNvPr id="14" name="圖片 13" descr="一張含有 文字, 螢幕擷取畫面, 軟體, 多媒體軟體 的圖片&#10;&#10;自動產生的描述">
            <a:extLst>
              <a:ext uri="{FF2B5EF4-FFF2-40B4-BE49-F238E27FC236}">
                <a16:creationId xmlns:a16="http://schemas.microsoft.com/office/drawing/2014/main" id="{B4342F1D-D615-CE60-4B55-49EF0860D928}"/>
              </a:ext>
            </a:extLst>
          </p:cNvPr>
          <p:cNvPicPr>
            <a:picLocks noChangeAspect="1"/>
          </p:cNvPicPr>
          <p:nvPr/>
        </p:nvPicPr>
        <p:blipFill>
          <a:blip r:embed="rId3"/>
          <a:stretch>
            <a:fillRect/>
          </a:stretch>
        </p:blipFill>
        <p:spPr>
          <a:xfrm>
            <a:off x="4923908" y="1873374"/>
            <a:ext cx="7335024" cy="6858000"/>
          </a:xfrm>
          <a:prstGeom prst="rect">
            <a:avLst/>
          </a:prstGeom>
        </p:spPr>
      </p:pic>
      <p:sp>
        <p:nvSpPr>
          <p:cNvPr id="15" name="文字方塊 14">
            <a:extLst>
              <a:ext uri="{FF2B5EF4-FFF2-40B4-BE49-F238E27FC236}">
                <a16:creationId xmlns:a16="http://schemas.microsoft.com/office/drawing/2014/main" id="{AF4A2C95-5F15-FDC7-CF18-9C2297EEDCD3}"/>
              </a:ext>
            </a:extLst>
          </p:cNvPr>
          <p:cNvSpPr txBox="1"/>
          <p:nvPr/>
        </p:nvSpPr>
        <p:spPr>
          <a:xfrm>
            <a:off x="509286" y="1963590"/>
            <a:ext cx="418038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600" dirty="0">
                <a:solidFill>
                  <a:schemeClr val="bg1"/>
                </a:solidFill>
                <a:latin typeface="Arial" panose="020B0604020202020204" pitchFamily="34" charset="0"/>
                <a:cs typeface="Arial" panose="020B0604020202020204" pitchFamily="34" charset="0"/>
              </a:rPr>
              <a:t>WORM is used to avoid modification of saved data. Once this feature is enabled, data in shared folders can only be read and cannot be deleted or modified to ensure data integrity. </a:t>
            </a:r>
          </a:p>
        </p:txBody>
      </p:sp>
      <p:sp>
        <p:nvSpPr>
          <p:cNvPr id="16" name="文字方塊 15">
            <a:extLst>
              <a:ext uri="{FF2B5EF4-FFF2-40B4-BE49-F238E27FC236}">
                <a16:creationId xmlns:a16="http://schemas.microsoft.com/office/drawing/2014/main" id="{00AE73EA-E2D4-D05D-ED3F-1C41875BE33A}"/>
              </a:ext>
            </a:extLst>
          </p:cNvPr>
          <p:cNvSpPr txBox="1"/>
          <p:nvPr/>
        </p:nvSpPr>
        <p:spPr>
          <a:xfrm>
            <a:off x="509286" y="3596105"/>
            <a:ext cx="387173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b="1" dirty="0">
                <a:solidFill>
                  <a:schemeClr val="bg1"/>
                </a:solidFill>
                <a:latin typeface="Arial" panose="020B0604020202020204" pitchFamily="34" charset="0"/>
                <a:cs typeface="Arial" panose="020B0604020202020204" pitchFamily="34" charset="0"/>
              </a:rPr>
              <a:t>Enterprise Mode</a:t>
            </a:r>
            <a:endParaRPr lang="zh-TW" altLang="en-US" b="1" dirty="0">
              <a:solidFill>
                <a:schemeClr val="bg1"/>
              </a:solidFill>
              <a:latin typeface="Arial" panose="020B0604020202020204" pitchFamily="34" charset="0"/>
              <a:cs typeface="Arial" panose="020B0604020202020204" pitchFamily="34" charset="0"/>
            </a:endParaRPr>
          </a:p>
          <a:p>
            <a:r>
              <a:rPr lang="zh-TW" sz="1600" dirty="0">
                <a:solidFill>
                  <a:schemeClr val="bg1"/>
                </a:solidFill>
                <a:latin typeface="Arial" panose="020B0604020202020204" pitchFamily="34" charset="0"/>
                <a:cs typeface="Arial" panose="020B0604020202020204" pitchFamily="34" charset="0"/>
              </a:rPr>
              <a:t>remove the shared folder through QuTS hero UI or SSH commands (QCLI). </a:t>
            </a:r>
          </a:p>
        </p:txBody>
      </p:sp>
      <p:sp>
        <p:nvSpPr>
          <p:cNvPr id="17" name="文字方塊 16">
            <a:extLst>
              <a:ext uri="{FF2B5EF4-FFF2-40B4-BE49-F238E27FC236}">
                <a16:creationId xmlns:a16="http://schemas.microsoft.com/office/drawing/2014/main" id="{F1915600-572D-65F2-E117-465A85E09A79}"/>
              </a:ext>
            </a:extLst>
          </p:cNvPr>
          <p:cNvSpPr txBox="1"/>
          <p:nvPr/>
        </p:nvSpPr>
        <p:spPr>
          <a:xfrm>
            <a:off x="516277" y="4634906"/>
            <a:ext cx="356307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dirty="0">
                <a:solidFill>
                  <a:schemeClr val="bg1"/>
                </a:solidFill>
                <a:latin typeface="Arial" panose="020B0604020202020204" pitchFamily="34" charset="0"/>
                <a:cs typeface="Arial" panose="020B0604020202020204" pitchFamily="34" charset="0"/>
              </a:rPr>
              <a:t>Compliance Mode</a:t>
            </a:r>
          </a:p>
          <a:p>
            <a:r>
              <a:rPr lang="en-US" altLang="zh-TW" sz="1600" dirty="0">
                <a:solidFill>
                  <a:schemeClr val="bg1"/>
                </a:solidFill>
                <a:latin typeface="Arial" panose="020B0604020202020204" pitchFamily="34" charset="0"/>
                <a:cs typeface="Arial" panose="020B0604020202020204" pitchFamily="34" charset="0"/>
              </a:rPr>
              <a:t>Have to take the Storage Pool offline and remove the Pool if want to destroy data.</a:t>
            </a:r>
          </a:p>
        </p:txBody>
      </p:sp>
    </p:spTree>
    <p:extLst>
      <p:ext uri="{BB962C8B-B14F-4D97-AF65-F5344CB8AC3E}">
        <p14:creationId xmlns:p14="http://schemas.microsoft.com/office/powerpoint/2010/main" val="3616595929"/>
      </p:ext>
    </p:extLst>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圓角 22">
            <a:extLst>
              <a:ext uri="{FF2B5EF4-FFF2-40B4-BE49-F238E27FC236}">
                <a16:creationId xmlns:a16="http://schemas.microsoft.com/office/drawing/2014/main" id="{941689FA-3544-21C0-B1A9-B35698A37415}"/>
              </a:ext>
            </a:extLst>
          </p:cNvPr>
          <p:cNvSpPr/>
          <p:nvPr/>
        </p:nvSpPr>
        <p:spPr>
          <a:xfrm>
            <a:off x="2024357" y="3190312"/>
            <a:ext cx="8130295" cy="1438743"/>
          </a:xfrm>
          <a:prstGeom prst="roundRect">
            <a:avLst>
              <a:gd name="adj" fmla="val 50000"/>
            </a:avLst>
          </a:prstGeom>
          <a:solidFill>
            <a:schemeClr val="tx2">
              <a:alpha val="70000"/>
            </a:schemeClr>
          </a:solidFill>
          <a:ln>
            <a:noFill/>
          </a:ln>
          <a:effectLst>
            <a:outerShdw blurRad="63500" dist="215900" dir="3000000" algn="tl" rotWithShape="0">
              <a:prstClr val="black">
                <a:alpha val="1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t"/>
          <a:lstStyle/>
          <a:p>
            <a:pPr algn="ctr"/>
            <a:endParaRPr lang="en-US" altLang="zh-TW" b="1">
              <a:latin typeface="Arial" panose="020B0604020202020204" pitchFamily="34" charset="0"/>
              <a:ea typeface="新細明體"/>
              <a:cs typeface="Arial" panose="020B0604020202020204" pitchFamily="34" charset="0"/>
            </a:endParaRPr>
          </a:p>
        </p:txBody>
      </p:sp>
      <p:sp>
        <p:nvSpPr>
          <p:cNvPr id="6" name="矩形: 圓角 23">
            <a:extLst>
              <a:ext uri="{FF2B5EF4-FFF2-40B4-BE49-F238E27FC236}">
                <a16:creationId xmlns:a16="http://schemas.microsoft.com/office/drawing/2014/main" id="{DBDC8C44-1F9B-9D7C-DDE9-CEE18F85F2E6}"/>
              </a:ext>
            </a:extLst>
          </p:cNvPr>
          <p:cNvSpPr/>
          <p:nvPr/>
        </p:nvSpPr>
        <p:spPr>
          <a:xfrm>
            <a:off x="2024357" y="4948913"/>
            <a:ext cx="8130295" cy="1438743"/>
          </a:xfrm>
          <a:prstGeom prst="roundRect">
            <a:avLst>
              <a:gd name="adj" fmla="val 50000"/>
            </a:avLst>
          </a:prstGeom>
          <a:solidFill>
            <a:schemeClr val="tx2">
              <a:alpha val="70000"/>
            </a:schemeClr>
          </a:solidFill>
          <a:ln>
            <a:noFill/>
          </a:ln>
          <a:effectLst>
            <a:outerShdw blurRad="63500" dist="215900" dir="3000000" algn="tl" rotWithShape="0">
              <a:prstClr val="black">
                <a:alpha val="1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t"/>
          <a:lstStyle/>
          <a:p>
            <a:pPr algn="ctr"/>
            <a:endParaRPr lang="en-US" altLang="zh-TW" b="1">
              <a:latin typeface="Arial" panose="020B0604020202020204" pitchFamily="34" charset="0"/>
              <a:ea typeface="新細明體"/>
              <a:cs typeface="Arial" panose="020B0604020202020204" pitchFamily="34" charset="0"/>
            </a:endParaRPr>
          </a:p>
        </p:txBody>
      </p:sp>
      <p:sp>
        <p:nvSpPr>
          <p:cNvPr id="7" name="矩形: 圓角 6">
            <a:extLst>
              <a:ext uri="{FF2B5EF4-FFF2-40B4-BE49-F238E27FC236}">
                <a16:creationId xmlns:a16="http://schemas.microsoft.com/office/drawing/2014/main" id="{055780A9-0CBD-86EA-A85D-F5229FED2A54}"/>
              </a:ext>
            </a:extLst>
          </p:cNvPr>
          <p:cNvSpPr/>
          <p:nvPr/>
        </p:nvSpPr>
        <p:spPr>
          <a:xfrm>
            <a:off x="2024357" y="1535089"/>
            <a:ext cx="8130295" cy="1438743"/>
          </a:xfrm>
          <a:prstGeom prst="roundRect">
            <a:avLst>
              <a:gd name="adj" fmla="val 50000"/>
            </a:avLst>
          </a:prstGeom>
          <a:solidFill>
            <a:schemeClr val="tx2">
              <a:alpha val="70000"/>
            </a:schemeClr>
          </a:solidFill>
          <a:ln>
            <a:noFill/>
          </a:ln>
          <a:effectLst>
            <a:outerShdw blurRad="63500" dist="215900" dir="3000000" algn="tl" rotWithShape="0">
              <a:prstClr val="black">
                <a:alpha val="1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t"/>
          <a:lstStyle/>
          <a:p>
            <a:pPr algn="ctr"/>
            <a:endParaRPr lang="en-US" altLang="zh-TW" b="1">
              <a:latin typeface="Arial" panose="020B0604020202020204" pitchFamily="34" charset="0"/>
              <a:ea typeface="新細明體"/>
              <a:cs typeface="Arial" panose="020B0604020202020204" pitchFamily="34" charset="0"/>
            </a:endParaRPr>
          </a:p>
        </p:txBody>
      </p:sp>
      <p:sp>
        <p:nvSpPr>
          <p:cNvPr id="8" name="文字方塊 7">
            <a:extLst>
              <a:ext uri="{FF2B5EF4-FFF2-40B4-BE49-F238E27FC236}">
                <a16:creationId xmlns:a16="http://schemas.microsoft.com/office/drawing/2014/main" id="{EC21075C-1765-C695-F3F2-FB03776634B4}"/>
              </a:ext>
            </a:extLst>
          </p:cNvPr>
          <p:cNvSpPr txBox="1"/>
          <p:nvPr/>
        </p:nvSpPr>
        <p:spPr>
          <a:xfrm>
            <a:off x="1" y="355103"/>
            <a:ext cx="12192000" cy="707886"/>
          </a:xfrm>
          <a:prstGeom prst="rect">
            <a:avLst/>
          </a:prstGeom>
          <a:noFill/>
        </p:spPr>
        <p:txBody>
          <a:bodyPr wrap="square" lIns="91440" tIns="45720" rIns="91440" bIns="45720" rtlCol="0" anchor="t">
            <a:spAutoFit/>
          </a:bodyPr>
          <a:lstStyle/>
          <a:p>
            <a:pPr algn="ctr"/>
            <a:r>
              <a:rPr lang="en-US" sz="4000" b="1" dirty="0">
                <a:solidFill>
                  <a:schemeClr val="bg1"/>
                </a:solidFill>
                <a:latin typeface="Arial"/>
                <a:ea typeface="Arial Unicode MS"/>
                <a:cs typeface="Arial"/>
              </a:rPr>
              <a:t>Value-Added solutions for short-depth NAS </a:t>
            </a:r>
            <a:endParaRPr lang="en-US" altLang="zh-TW" sz="4000" b="1" dirty="0">
              <a:solidFill>
                <a:schemeClr val="bg1"/>
              </a:solidFill>
              <a:latin typeface="Arial"/>
              <a:ea typeface="Arial Unicode MS"/>
              <a:cs typeface="Arial"/>
            </a:endParaRPr>
          </a:p>
        </p:txBody>
      </p:sp>
      <p:pic>
        <p:nvPicPr>
          <p:cNvPr id="9" name="圖形 7" descr="VJBOD Cloud (區塊型雲網關)">
            <a:extLst>
              <a:ext uri="{FF2B5EF4-FFF2-40B4-BE49-F238E27FC236}">
                <a16:creationId xmlns:a16="http://schemas.microsoft.com/office/drawing/2014/main" id="{2DA0A336-0E5D-D9D6-446E-A026049931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6578" y="3404821"/>
            <a:ext cx="1080000" cy="1080000"/>
          </a:xfrm>
          <a:prstGeom prst="rect">
            <a:avLst/>
          </a:prstGeom>
        </p:spPr>
      </p:pic>
      <p:pic>
        <p:nvPicPr>
          <p:cNvPr id="10" name="圖片 9" descr="一張含有 圖形, 美工圖案, 符號, 創造力 的圖片&#10;&#10;AI 產生的內容可能不正確。">
            <a:extLst>
              <a:ext uri="{FF2B5EF4-FFF2-40B4-BE49-F238E27FC236}">
                <a16:creationId xmlns:a16="http://schemas.microsoft.com/office/drawing/2014/main" id="{15BBB389-1DC7-C88A-45AA-1468A01CC274}"/>
              </a:ext>
            </a:extLst>
          </p:cNvPr>
          <p:cNvPicPr>
            <a:picLocks noChangeAspect="1"/>
          </p:cNvPicPr>
          <p:nvPr/>
        </p:nvPicPr>
        <p:blipFill>
          <a:blip r:embed="rId4"/>
          <a:stretch>
            <a:fillRect/>
          </a:stretch>
        </p:blipFill>
        <p:spPr>
          <a:xfrm>
            <a:off x="1246578" y="5117591"/>
            <a:ext cx="1080000" cy="1080000"/>
          </a:xfrm>
          <a:prstGeom prst="rect">
            <a:avLst/>
          </a:prstGeom>
        </p:spPr>
      </p:pic>
      <p:sp>
        <p:nvSpPr>
          <p:cNvPr id="11" name="文字方塊 10">
            <a:extLst>
              <a:ext uri="{FF2B5EF4-FFF2-40B4-BE49-F238E27FC236}">
                <a16:creationId xmlns:a16="http://schemas.microsoft.com/office/drawing/2014/main" id="{B58C817E-01EE-1F95-8AAB-5C943C2269F8}"/>
              </a:ext>
            </a:extLst>
          </p:cNvPr>
          <p:cNvSpPr txBox="1"/>
          <p:nvPr/>
        </p:nvSpPr>
        <p:spPr>
          <a:xfrm>
            <a:off x="3061580" y="3348112"/>
            <a:ext cx="33616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b="1" err="1">
                <a:solidFill>
                  <a:schemeClr val="bg1"/>
                </a:solidFill>
                <a:ea typeface="新細明體"/>
              </a:rPr>
              <a:t>HybridMount</a:t>
            </a:r>
            <a:endParaRPr lang="en-US" altLang="zh-TW" sz="2400" b="1">
              <a:solidFill>
                <a:schemeClr val="bg1"/>
              </a:solidFill>
              <a:ea typeface="新細明體"/>
              <a:cs typeface="Calibri"/>
            </a:endParaRPr>
          </a:p>
        </p:txBody>
      </p:sp>
      <p:sp>
        <p:nvSpPr>
          <p:cNvPr id="12" name="文字方塊 11">
            <a:extLst>
              <a:ext uri="{FF2B5EF4-FFF2-40B4-BE49-F238E27FC236}">
                <a16:creationId xmlns:a16="http://schemas.microsoft.com/office/drawing/2014/main" id="{0382071E-D1E8-20D1-7950-CB9673FB76E7}"/>
              </a:ext>
            </a:extLst>
          </p:cNvPr>
          <p:cNvSpPr txBox="1"/>
          <p:nvPr/>
        </p:nvSpPr>
        <p:spPr>
          <a:xfrm>
            <a:off x="3061580" y="3741301"/>
            <a:ext cx="69955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solidFill>
                  <a:schemeClr val="bg1"/>
                </a:solidFill>
                <a:ea typeface="新細明體"/>
              </a:rPr>
              <a:t>Allows users to integrate cloud storage into the NAS system, enabling seamless collaboration between cloud and local storage. </a:t>
            </a:r>
            <a:endParaRPr lang="en-US" altLang="zh-TW" sz="2000">
              <a:solidFill>
                <a:schemeClr val="bg1"/>
              </a:solidFill>
              <a:ea typeface="新細明體"/>
              <a:cs typeface="Calibri"/>
            </a:endParaRPr>
          </a:p>
        </p:txBody>
      </p:sp>
      <p:sp>
        <p:nvSpPr>
          <p:cNvPr id="13" name="文字方塊 12">
            <a:extLst>
              <a:ext uri="{FF2B5EF4-FFF2-40B4-BE49-F238E27FC236}">
                <a16:creationId xmlns:a16="http://schemas.microsoft.com/office/drawing/2014/main" id="{1FE42A3C-4E61-64F0-13F2-8798EDAF6937}"/>
              </a:ext>
            </a:extLst>
          </p:cNvPr>
          <p:cNvSpPr txBox="1"/>
          <p:nvPr/>
        </p:nvSpPr>
        <p:spPr>
          <a:xfrm>
            <a:off x="3061580" y="5113516"/>
            <a:ext cx="48154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b="1" dirty="0">
                <a:solidFill>
                  <a:schemeClr val="bg1"/>
                </a:solidFill>
                <a:ea typeface="新細明體"/>
              </a:rPr>
              <a:t>VJBOD (Virtual JBOD)</a:t>
            </a:r>
            <a:endParaRPr lang="en-US" altLang="zh-TW" sz="2400" b="1" dirty="0">
              <a:solidFill>
                <a:schemeClr val="bg1"/>
              </a:solidFill>
              <a:ea typeface="新細明體"/>
              <a:cs typeface="Calibri"/>
            </a:endParaRPr>
          </a:p>
        </p:txBody>
      </p:sp>
      <p:sp>
        <p:nvSpPr>
          <p:cNvPr id="14" name="文字方塊 13">
            <a:extLst>
              <a:ext uri="{FF2B5EF4-FFF2-40B4-BE49-F238E27FC236}">
                <a16:creationId xmlns:a16="http://schemas.microsoft.com/office/drawing/2014/main" id="{A31CDDA5-DED7-521E-6D7A-91957DFF2981}"/>
              </a:ext>
            </a:extLst>
          </p:cNvPr>
          <p:cNvSpPr txBox="1"/>
          <p:nvPr/>
        </p:nvSpPr>
        <p:spPr>
          <a:xfrm>
            <a:off x="3061580" y="5472950"/>
            <a:ext cx="74158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solidFill>
                  <a:schemeClr val="bg1"/>
                </a:solidFill>
                <a:ea typeface="新細明體"/>
              </a:rPr>
              <a:t>Allows users to use other QNAP storage devices as virtual drives, extending the storage capacity</a:t>
            </a:r>
          </a:p>
        </p:txBody>
      </p:sp>
      <p:sp>
        <p:nvSpPr>
          <p:cNvPr id="15" name="文字方塊 14">
            <a:extLst>
              <a:ext uri="{FF2B5EF4-FFF2-40B4-BE49-F238E27FC236}">
                <a16:creationId xmlns:a16="http://schemas.microsoft.com/office/drawing/2014/main" id="{BA723647-5BC9-52E3-008B-EDE3280E837B}"/>
              </a:ext>
            </a:extLst>
          </p:cNvPr>
          <p:cNvSpPr txBox="1"/>
          <p:nvPr/>
        </p:nvSpPr>
        <p:spPr>
          <a:xfrm>
            <a:off x="3061580" y="1667292"/>
            <a:ext cx="41985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b="1" dirty="0" err="1">
                <a:solidFill>
                  <a:schemeClr val="bg1"/>
                </a:solidFill>
                <a:ea typeface="新細明體"/>
                <a:cs typeface="Calibri"/>
              </a:rPr>
              <a:t>myQNAPcloud</a:t>
            </a:r>
            <a:r>
              <a:rPr lang="en-US" altLang="zh-TW" sz="2400" b="1" dirty="0">
                <a:solidFill>
                  <a:schemeClr val="bg1"/>
                </a:solidFill>
                <a:ea typeface="新細明體"/>
                <a:cs typeface="Calibri"/>
              </a:rPr>
              <a:t> Storage</a:t>
            </a:r>
          </a:p>
        </p:txBody>
      </p:sp>
      <p:sp>
        <p:nvSpPr>
          <p:cNvPr id="16" name="文字方塊 15">
            <a:extLst>
              <a:ext uri="{FF2B5EF4-FFF2-40B4-BE49-F238E27FC236}">
                <a16:creationId xmlns:a16="http://schemas.microsoft.com/office/drawing/2014/main" id="{EF84402B-3BDB-CC34-31D6-916395D1C148}"/>
              </a:ext>
            </a:extLst>
          </p:cNvPr>
          <p:cNvSpPr txBox="1"/>
          <p:nvPr/>
        </p:nvSpPr>
        <p:spPr>
          <a:xfrm>
            <a:off x="3061580" y="2074859"/>
            <a:ext cx="69955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solidFill>
                  <a:schemeClr val="bg1"/>
                </a:solidFill>
                <a:ea typeface="新細明體"/>
              </a:rPr>
              <a:t>QNAP-Hosted cloud storage. Free 16GB storage space available for NAS data backup</a:t>
            </a:r>
            <a:endParaRPr lang="zh-TW">
              <a:solidFill>
                <a:schemeClr val="bg1"/>
              </a:solidFill>
            </a:endParaRPr>
          </a:p>
        </p:txBody>
      </p:sp>
      <p:pic>
        <p:nvPicPr>
          <p:cNvPr id="17" name="圖片 16" descr="一張含有 標誌, 圖形, 美工圖案, 符號 的圖片&#10;&#10;AI 產生的內容可能不正確。">
            <a:extLst>
              <a:ext uri="{FF2B5EF4-FFF2-40B4-BE49-F238E27FC236}">
                <a16:creationId xmlns:a16="http://schemas.microsoft.com/office/drawing/2014/main" id="{E550AAB5-B04D-D38B-18A3-06ED69CACE7E}"/>
              </a:ext>
            </a:extLst>
          </p:cNvPr>
          <p:cNvPicPr>
            <a:picLocks noChangeAspect="1"/>
          </p:cNvPicPr>
          <p:nvPr/>
        </p:nvPicPr>
        <p:blipFill>
          <a:blip r:embed="rId5"/>
          <a:stretch>
            <a:fillRect/>
          </a:stretch>
        </p:blipFill>
        <p:spPr>
          <a:xfrm>
            <a:off x="1163231" y="1823963"/>
            <a:ext cx="1250614" cy="948088"/>
          </a:xfrm>
          <a:prstGeom prst="rect">
            <a:avLst/>
          </a:prstGeom>
        </p:spPr>
      </p:pic>
      <p:cxnSp>
        <p:nvCxnSpPr>
          <p:cNvPr id="18" name="直線接點 17">
            <a:extLst>
              <a:ext uri="{FF2B5EF4-FFF2-40B4-BE49-F238E27FC236}">
                <a16:creationId xmlns:a16="http://schemas.microsoft.com/office/drawing/2014/main" id="{528F261C-1E4D-3C5F-2140-97C72621CEF7}"/>
              </a:ext>
            </a:extLst>
          </p:cNvPr>
          <p:cNvCxnSpPr>
            <a:cxnSpLocks/>
          </p:cNvCxnSpPr>
          <p:nvPr/>
        </p:nvCxnSpPr>
        <p:spPr>
          <a:xfrm>
            <a:off x="2745733" y="1775862"/>
            <a:ext cx="0" cy="948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13DFCFD1-45DD-4C85-90E2-6DC7B7B81393}"/>
              </a:ext>
            </a:extLst>
          </p:cNvPr>
          <p:cNvCxnSpPr>
            <a:cxnSpLocks/>
          </p:cNvCxnSpPr>
          <p:nvPr/>
        </p:nvCxnSpPr>
        <p:spPr>
          <a:xfrm>
            <a:off x="2745733" y="3501099"/>
            <a:ext cx="0" cy="948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84475135-27ED-702F-9EE2-33299FAB43F0}"/>
              </a:ext>
            </a:extLst>
          </p:cNvPr>
          <p:cNvCxnSpPr>
            <a:cxnSpLocks/>
          </p:cNvCxnSpPr>
          <p:nvPr/>
        </p:nvCxnSpPr>
        <p:spPr>
          <a:xfrm>
            <a:off x="2745733" y="5232748"/>
            <a:ext cx="0" cy="948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34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EC21075C-1765-C695-F3F2-FB03776634B4}"/>
              </a:ext>
            </a:extLst>
          </p:cNvPr>
          <p:cNvSpPr txBox="1"/>
          <p:nvPr/>
        </p:nvSpPr>
        <p:spPr>
          <a:xfrm>
            <a:off x="359229" y="355103"/>
            <a:ext cx="11332028" cy="1200329"/>
          </a:xfrm>
          <a:prstGeom prst="rect">
            <a:avLst/>
          </a:prstGeom>
          <a:noFill/>
        </p:spPr>
        <p:txBody>
          <a:bodyPr wrap="square" lIns="91440" tIns="45720" rIns="91440" bIns="45720" rtlCol="0" anchor="t">
            <a:spAutoFit/>
          </a:bodyPr>
          <a:lstStyle/>
          <a:p>
            <a:pPr algn="ctr"/>
            <a:r>
              <a:rPr lang="en-US" sz="3600" b="1" dirty="0">
                <a:solidFill>
                  <a:schemeClr val="bg1"/>
                </a:solidFill>
                <a:ea typeface="Arial Unicode MS"/>
                <a:cs typeface="Arial"/>
              </a:rPr>
              <a:t>Build a comprehensive surveillance system with a TS-h1655XeU-RP, QVR Pro/Elite, and IP cameras</a:t>
            </a:r>
            <a:endParaRPr lang="en-US" altLang="zh-TW" sz="3600" b="1" dirty="0">
              <a:solidFill>
                <a:schemeClr val="bg1"/>
              </a:solidFill>
              <a:latin typeface="Arial"/>
              <a:ea typeface="Arial Unicode MS"/>
              <a:cs typeface="Arial"/>
            </a:endParaRPr>
          </a:p>
        </p:txBody>
      </p:sp>
      <p:sp>
        <p:nvSpPr>
          <p:cNvPr id="21" name="TextBox 2">
            <a:extLst>
              <a:ext uri="{FF2B5EF4-FFF2-40B4-BE49-F238E27FC236}">
                <a16:creationId xmlns:a16="http://schemas.microsoft.com/office/drawing/2014/main" id="{6A96DC54-6651-6A4A-8D1E-F1ABF1BE2A4C}"/>
              </a:ext>
            </a:extLst>
          </p:cNvPr>
          <p:cNvSpPr txBox="1"/>
          <p:nvPr/>
        </p:nvSpPr>
        <p:spPr>
          <a:xfrm>
            <a:off x="3609672" y="1795670"/>
            <a:ext cx="2608247" cy="523220"/>
          </a:xfrm>
          <a:prstGeom prst="rect">
            <a:avLst/>
          </a:prstGeom>
          <a:noFill/>
        </p:spPr>
        <p:txBody>
          <a:bodyPr wrap="square" rtlCol="0">
            <a:spAutoFit/>
          </a:bodyPr>
          <a:lstStyle/>
          <a:p>
            <a:r>
              <a:rPr lang="en-US" altLang="zh-CN" sz="28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QVR Pro</a:t>
            </a:r>
            <a:endParaRPr lang="en-US" sz="28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2" name="群組 21">
            <a:extLst>
              <a:ext uri="{FF2B5EF4-FFF2-40B4-BE49-F238E27FC236}">
                <a16:creationId xmlns:a16="http://schemas.microsoft.com/office/drawing/2014/main" id="{EC093484-6CCD-416A-99AF-171B8334E6BE}"/>
              </a:ext>
            </a:extLst>
          </p:cNvPr>
          <p:cNvGrpSpPr/>
          <p:nvPr/>
        </p:nvGrpSpPr>
        <p:grpSpPr>
          <a:xfrm>
            <a:off x="-399981" y="1733728"/>
            <a:ext cx="3968785" cy="4116101"/>
            <a:chOff x="176428" y="1393386"/>
            <a:chExt cx="3614920" cy="3749101"/>
          </a:xfrm>
        </p:grpSpPr>
        <p:pic>
          <p:nvPicPr>
            <p:cNvPr id="23" name="Picture 1">
              <a:extLst>
                <a:ext uri="{FF2B5EF4-FFF2-40B4-BE49-F238E27FC236}">
                  <a16:creationId xmlns:a16="http://schemas.microsoft.com/office/drawing/2014/main" id="{7F95FDB8-9E3F-B44D-B280-53ECCCCBAB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428" y="1393386"/>
              <a:ext cx="3476174" cy="3749101"/>
            </a:xfrm>
            <a:prstGeom prst="rect">
              <a:avLst/>
            </a:prstGeom>
          </p:spPr>
        </p:pic>
        <p:pic>
          <p:nvPicPr>
            <p:cNvPr id="24" name="圖片 23" descr="003.png">
              <a:extLst>
                <a:ext uri="{FF2B5EF4-FFF2-40B4-BE49-F238E27FC236}">
                  <a16:creationId xmlns:a16="http://schemas.microsoft.com/office/drawing/2014/main" id="{1A28F025-BC00-3049-A0D7-02AE1ED1EC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9523" y="1459304"/>
              <a:ext cx="951825" cy="950011"/>
            </a:xfrm>
            <a:prstGeom prst="rect">
              <a:avLst/>
            </a:prstGeom>
            <a:effectLst>
              <a:outerShdw blurRad="50800" dist="38100" dir="8100000" algn="tr" rotWithShape="0">
                <a:prstClr val="black">
                  <a:alpha val="40000"/>
                </a:prstClr>
              </a:outerShdw>
            </a:effectLst>
          </p:spPr>
        </p:pic>
      </p:grpSp>
      <p:sp>
        <p:nvSpPr>
          <p:cNvPr id="25" name="矩形 24">
            <a:extLst>
              <a:ext uri="{FF2B5EF4-FFF2-40B4-BE49-F238E27FC236}">
                <a16:creationId xmlns:a16="http://schemas.microsoft.com/office/drawing/2014/main" id="{A04947F5-1107-B74E-8D76-CD752BBFB3B8}"/>
              </a:ext>
            </a:extLst>
          </p:cNvPr>
          <p:cNvSpPr/>
          <p:nvPr/>
        </p:nvSpPr>
        <p:spPr>
          <a:xfrm>
            <a:off x="3609672" y="2653839"/>
            <a:ext cx="3644773" cy="338554"/>
          </a:xfrm>
          <a:prstGeom prst="rect">
            <a:avLst/>
          </a:prstGeom>
          <a:noFill/>
        </p:spPr>
        <p:txBody>
          <a:bodyPr wrap="square" anchor="t">
            <a:spAutoFit/>
          </a:bodyPr>
          <a:lstStyle/>
          <a:p>
            <a:pPr marL="285750" indent="-285750" fontAlgn="base">
              <a:buFont typeface="Arial" panose="020B0604020202020204" pitchFamily="34" charset="0"/>
              <a:buChar char="•"/>
            </a:pPr>
            <a:r>
              <a:rPr lang="en-US" altLang="zh-TW" sz="1600" dirty="0">
                <a:solidFill>
                  <a:schemeClr val="bg1"/>
                </a:solidFill>
                <a:latin typeface="Arial"/>
                <a:ea typeface="微軟正黑體"/>
                <a:cs typeface="Arial"/>
                <a:sym typeface="Arial" panose="020B0604020202020204" pitchFamily="34" charset="0"/>
              </a:rPr>
              <a:t>6,000+ Compatible cameras</a:t>
            </a:r>
          </a:p>
        </p:txBody>
      </p:sp>
      <p:sp>
        <p:nvSpPr>
          <p:cNvPr id="26" name="矩形 25">
            <a:extLst>
              <a:ext uri="{FF2B5EF4-FFF2-40B4-BE49-F238E27FC236}">
                <a16:creationId xmlns:a16="http://schemas.microsoft.com/office/drawing/2014/main" id="{0675ADC9-470F-6948-8EE6-112462D769BB}"/>
              </a:ext>
            </a:extLst>
          </p:cNvPr>
          <p:cNvSpPr/>
          <p:nvPr/>
        </p:nvSpPr>
        <p:spPr>
          <a:xfrm>
            <a:off x="3609672" y="3157470"/>
            <a:ext cx="3928812" cy="338554"/>
          </a:xfrm>
          <a:prstGeom prst="rect">
            <a:avLst/>
          </a:prstGeom>
          <a:noFill/>
        </p:spPr>
        <p:txBody>
          <a:bodyPr wrap="square">
            <a:spAutoFit/>
          </a:bodyPr>
          <a:lstStyle/>
          <a:p>
            <a:pPr marL="285750" indent="-285750" fontAlgn="base">
              <a:buFont typeface="Arial" panose="020B0604020202020204" pitchFamily="34" charset="0"/>
              <a:buChar char="•"/>
            </a:pPr>
            <a:r>
              <a:rPr lang="en-US" altLang="zh-TW" sz="1600" dirty="0">
                <a:solidFill>
                  <a:schemeClr val="bg1"/>
                </a:solidFill>
                <a:latin typeface="Arial" panose="020B0604020202020204" pitchFamily="34" charset="0"/>
                <a:cs typeface="Arial" pitchFamily="34" charset="0"/>
                <a:sym typeface="Arial" panose="020B0604020202020204" pitchFamily="34" charset="0"/>
              </a:rPr>
              <a:t>8 embedded monitoring channels</a:t>
            </a:r>
            <a:endParaRPr lang="en-US" altLang="zh-TW" sz="16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27" name="矩形 26">
            <a:extLst>
              <a:ext uri="{FF2B5EF4-FFF2-40B4-BE49-F238E27FC236}">
                <a16:creationId xmlns:a16="http://schemas.microsoft.com/office/drawing/2014/main" id="{12401F8B-0E30-9A41-A565-E60E4ECE24A9}"/>
              </a:ext>
            </a:extLst>
          </p:cNvPr>
          <p:cNvSpPr/>
          <p:nvPr/>
        </p:nvSpPr>
        <p:spPr>
          <a:xfrm>
            <a:off x="3609672" y="3619472"/>
            <a:ext cx="4130621" cy="584775"/>
          </a:xfrm>
          <a:prstGeom prst="rect">
            <a:avLst/>
          </a:prstGeom>
          <a:noFill/>
        </p:spPr>
        <p:txBody>
          <a:bodyPr wrap="square" lIns="91440" tIns="45720" rIns="91440" bIns="45720" anchor="t">
            <a:spAutoFit/>
          </a:bodyPr>
          <a:lstStyle/>
          <a:p>
            <a:pPr marL="285750" indent="-285750" fontAlgn="base">
              <a:buFont typeface="Arial" panose="020B0604020202020204" pitchFamily="34" charset="0"/>
              <a:buChar char="•"/>
            </a:pPr>
            <a:r>
              <a:rPr lang="en-US" altLang="zh-CN" sz="1600" dirty="0">
                <a:solidFill>
                  <a:schemeClr val="bg1"/>
                </a:solidFill>
                <a:latin typeface="Arial"/>
                <a:ea typeface="微軟正黑體"/>
                <a:cs typeface="Arial"/>
                <a:sym typeface="Arial" panose="020B0604020202020204" pitchFamily="34" charset="0"/>
              </a:rPr>
              <a:t>expand up to 128 channels by purchasing QVR Pro licenses*</a:t>
            </a:r>
            <a:endParaRPr lang="en-US" altLang="zh-TW" sz="1600" dirty="0">
              <a:solidFill>
                <a:schemeClr val="bg1"/>
              </a:solidFill>
              <a:latin typeface="Arial"/>
              <a:ea typeface="微軟正黑體"/>
              <a:cs typeface="Arial"/>
              <a:sym typeface="Arial" panose="020B0604020202020204" pitchFamily="34" charset="0"/>
            </a:endParaRPr>
          </a:p>
        </p:txBody>
      </p:sp>
      <p:sp>
        <p:nvSpPr>
          <p:cNvPr id="28" name="矩形 27">
            <a:extLst>
              <a:ext uri="{FF2B5EF4-FFF2-40B4-BE49-F238E27FC236}">
                <a16:creationId xmlns:a16="http://schemas.microsoft.com/office/drawing/2014/main" id="{97023644-EA99-344E-900E-18DF8CD169E1}"/>
              </a:ext>
            </a:extLst>
          </p:cNvPr>
          <p:cNvSpPr/>
          <p:nvPr/>
        </p:nvSpPr>
        <p:spPr>
          <a:xfrm>
            <a:off x="3609672" y="4316767"/>
            <a:ext cx="3213963" cy="584775"/>
          </a:xfrm>
          <a:prstGeom prst="rect">
            <a:avLst/>
          </a:prstGeom>
          <a:noFill/>
        </p:spPr>
        <p:txBody>
          <a:bodyPr wrap="square">
            <a:spAutoFit/>
          </a:bodyPr>
          <a:lstStyle/>
          <a:p>
            <a:pPr marL="285750" indent="-285750" fontAlgn="base">
              <a:buFont typeface="Arial" panose="020B0604020202020204" pitchFamily="34" charset="0"/>
              <a:buChar char="•"/>
            </a:pPr>
            <a:r>
              <a:rPr lang="en-US" altLang="zh-CN" sz="16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View USB camera images through QUSBCam2 </a:t>
            </a:r>
            <a:endParaRPr lang="en-US" sz="16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29" name="Google Shape;466;p47">
            <a:extLst>
              <a:ext uri="{FF2B5EF4-FFF2-40B4-BE49-F238E27FC236}">
                <a16:creationId xmlns:a16="http://schemas.microsoft.com/office/drawing/2014/main" id="{33C7E1E4-EDAB-5B40-904C-A020148082F8}"/>
              </a:ext>
            </a:extLst>
          </p:cNvPr>
          <p:cNvSpPr/>
          <p:nvPr/>
        </p:nvSpPr>
        <p:spPr>
          <a:xfrm>
            <a:off x="7699424" y="1786626"/>
            <a:ext cx="3501477" cy="3286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8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QVR Pro Client</a:t>
            </a:r>
            <a:endParaRPr lang="zh-TW" altLang="en-US" sz="3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30" name="群組 29">
            <a:extLst>
              <a:ext uri="{FF2B5EF4-FFF2-40B4-BE49-F238E27FC236}">
                <a16:creationId xmlns:a16="http://schemas.microsoft.com/office/drawing/2014/main" id="{D7689EEB-DD68-4D4D-91ED-4E9092306C62}"/>
              </a:ext>
            </a:extLst>
          </p:cNvPr>
          <p:cNvGrpSpPr/>
          <p:nvPr/>
        </p:nvGrpSpPr>
        <p:grpSpPr>
          <a:xfrm>
            <a:off x="6718821" y="1760867"/>
            <a:ext cx="4539141" cy="2557440"/>
            <a:chOff x="6765353" y="1843162"/>
            <a:chExt cx="4079383" cy="2298403"/>
          </a:xfrm>
        </p:grpSpPr>
        <p:pic>
          <p:nvPicPr>
            <p:cNvPr id="31" name="Google Shape;468;p47">
              <a:extLst>
                <a:ext uri="{FF2B5EF4-FFF2-40B4-BE49-F238E27FC236}">
                  <a16:creationId xmlns:a16="http://schemas.microsoft.com/office/drawing/2014/main" id="{85BAD423-8A64-AD43-AD60-0F5E360F3806}"/>
                </a:ext>
              </a:extLst>
            </p:cNvPr>
            <p:cNvPicPr preferRelativeResize="0"/>
            <p:nvPr/>
          </p:nvPicPr>
          <p:blipFill rotWithShape="1">
            <a:blip r:embed="rId4">
              <a:alphaModFix/>
            </a:blip>
            <a:srcRect/>
            <a:stretch/>
          </p:blipFill>
          <p:spPr>
            <a:xfrm>
              <a:off x="8193980" y="2539127"/>
              <a:ext cx="2650756" cy="1537446"/>
            </a:xfrm>
            <a:prstGeom prst="rect">
              <a:avLst/>
            </a:prstGeom>
            <a:noFill/>
            <a:ln>
              <a:noFill/>
            </a:ln>
          </p:spPr>
        </p:pic>
        <p:pic>
          <p:nvPicPr>
            <p:cNvPr id="32" name="Google Shape;464;p47">
              <a:extLst>
                <a:ext uri="{FF2B5EF4-FFF2-40B4-BE49-F238E27FC236}">
                  <a16:creationId xmlns:a16="http://schemas.microsoft.com/office/drawing/2014/main" id="{FFECAE81-6C65-7C46-9E7A-616F20BEB6F0}"/>
                </a:ext>
              </a:extLst>
            </p:cNvPr>
            <p:cNvPicPr preferRelativeResize="0"/>
            <p:nvPr/>
          </p:nvPicPr>
          <p:blipFill rotWithShape="1">
            <a:blip r:embed="rId5" cstate="screen">
              <a:extLst>
                <a:ext uri="{28A0092B-C50C-407E-A947-70E740481C1C}">
                  <a14:useLocalDpi xmlns:a14="http://schemas.microsoft.com/office/drawing/2010/main"/>
                </a:ext>
              </a:extLst>
            </a:blip>
            <a:srcRect/>
            <a:stretch/>
          </p:blipFill>
          <p:spPr>
            <a:xfrm>
              <a:off x="7420353" y="2207888"/>
              <a:ext cx="1156876" cy="1933677"/>
            </a:xfrm>
            <a:prstGeom prst="rect">
              <a:avLst/>
            </a:prstGeom>
            <a:noFill/>
            <a:ln>
              <a:noFill/>
            </a:ln>
          </p:spPr>
        </p:pic>
        <p:pic>
          <p:nvPicPr>
            <p:cNvPr id="33" name="Google Shape;182;p23">
              <a:extLst>
                <a:ext uri="{FF2B5EF4-FFF2-40B4-BE49-F238E27FC236}">
                  <a16:creationId xmlns:a16="http://schemas.microsoft.com/office/drawing/2014/main" id="{4CBFBF3F-4E6E-6743-B6DE-9B9369472F6B}"/>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765353" y="1843162"/>
              <a:ext cx="867826" cy="867826"/>
            </a:xfrm>
            <a:prstGeom prst="rect">
              <a:avLst/>
            </a:prstGeom>
            <a:noFill/>
            <a:ln>
              <a:noFill/>
            </a:ln>
            <a:effectLst>
              <a:outerShdw blurRad="50800" dist="38100" dir="2700000" algn="tl" rotWithShape="0">
                <a:prstClr val="black">
                  <a:alpha val="40000"/>
                </a:prstClr>
              </a:outerShdw>
            </a:effectLst>
          </p:spPr>
        </p:pic>
      </p:grpSp>
      <p:sp>
        <p:nvSpPr>
          <p:cNvPr id="34" name="矩形 33">
            <a:extLst>
              <a:ext uri="{FF2B5EF4-FFF2-40B4-BE49-F238E27FC236}">
                <a16:creationId xmlns:a16="http://schemas.microsoft.com/office/drawing/2014/main" id="{BEDBD248-69E2-5D4E-AD6D-3A2EE89ED274}"/>
              </a:ext>
            </a:extLst>
          </p:cNvPr>
          <p:cNvSpPr/>
          <p:nvPr/>
        </p:nvSpPr>
        <p:spPr>
          <a:xfrm>
            <a:off x="7384545" y="4393517"/>
            <a:ext cx="4523920" cy="338554"/>
          </a:xfrm>
          <a:prstGeom prst="rect">
            <a:avLst/>
          </a:prstGeom>
          <a:noFill/>
        </p:spPr>
        <p:txBody>
          <a:bodyPr wrap="square">
            <a:spAutoFit/>
          </a:bodyPr>
          <a:lstStyle/>
          <a:p>
            <a:pPr marL="285750" indent="-285750" fontAlgn="base">
              <a:buFont typeface="Arial" panose="020B0604020202020204" pitchFamily="34" charset="0"/>
              <a:buChar char="•"/>
            </a:pPr>
            <a:r>
              <a:rPr lang="en-US" altLang="zh-CN" sz="16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iOS &amp; Android mobile devices</a:t>
            </a:r>
          </a:p>
        </p:txBody>
      </p:sp>
      <p:sp>
        <p:nvSpPr>
          <p:cNvPr id="35" name="矩形 34">
            <a:extLst>
              <a:ext uri="{FF2B5EF4-FFF2-40B4-BE49-F238E27FC236}">
                <a16:creationId xmlns:a16="http://schemas.microsoft.com/office/drawing/2014/main" id="{B56C1657-399F-6A4C-8B1F-34679221959B}"/>
              </a:ext>
            </a:extLst>
          </p:cNvPr>
          <p:cNvSpPr/>
          <p:nvPr/>
        </p:nvSpPr>
        <p:spPr>
          <a:xfrm>
            <a:off x="7393509" y="4857231"/>
            <a:ext cx="3969255" cy="584775"/>
          </a:xfrm>
          <a:prstGeom prst="rect">
            <a:avLst/>
          </a:prstGeom>
          <a:noFill/>
        </p:spPr>
        <p:txBody>
          <a:bodyPr wrap="square" anchor="t">
            <a:spAutoFit/>
          </a:bodyPr>
          <a:lstStyle/>
          <a:p>
            <a:pPr marL="285750" indent="-285750" fontAlgn="base">
              <a:buFont typeface="Arial" panose="020B0604020202020204" pitchFamily="34" charset="0"/>
              <a:buChar char="•"/>
            </a:pPr>
            <a:r>
              <a:rPr lang="en-US" altLang="zh-TW" sz="1600" dirty="0">
                <a:solidFill>
                  <a:schemeClr val="bg1"/>
                </a:solidFill>
              </a:rPr>
              <a:t>Support cross-platform </a:t>
            </a:r>
            <a:r>
              <a:rPr lang="en-US" altLang="zh-CN" sz="1600" dirty="0">
                <a:solidFill>
                  <a:schemeClr val="bg1"/>
                </a:solidFill>
                <a:latin typeface="Arial"/>
                <a:ea typeface="微軟正黑體"/>
                <a:cs typeface="Arial"/>
              </a:rPr>
              <a:t>： Windows, Mac, Ubuntu  </a:t>
            </a:r>
          </a:p>
        </p:txBody>
      </p:sp>
      <p:sp>
        <p:nvSpPr>
          <p:cNvPr id="36" name="矩形 45">
            <a:extLst>
              <a:ext uri="{FF2B5EF4-FFF2-40B4-BE49-F238E27FC236}">
                <a16:creationId xmlns:a16="http://schemas.microsoft.com/office/drawing/2014/main" id="{D97A9B32-A289-4BCE-9F46-BF23C7D07CEF}"/>
              </a:ext>
            </a:extLst>
          </p:cNvPr>
          <p:cNvSpPr/>
          <p:nvPr/>
        </p:nvSpPr>
        <p:spPr>
          <a:xfrm>
            <a:off x="7366615" y="5481160"/>
            <a:ext cx="3969255" cy="830997"/>
          </a:xfrm>
          <a:prstGeom prst="rect">
            <a:avLst/>
          </a:prstGeom>
          <a:noFill/>
        </p:spPr>
        <p:txBody>
          <a:bodyPr wrap="square">
            <a:spAutoFit/>
          </a:bodyPr>
          <a:lstStyle/>
          <a:p>
            <a:pPr marL="285750" indent="-285750" fontAlgn="base">
              <a:buFont typeface="Arial" panose="020B0604020202020204" pitchFamily="34" charset="0"/>
              <a:buChar char="•"/>
            </a:pPr>
            <a:r>
              <a:rPr lang="en-US" altLang="zh-CN" sz="16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Use HDMI output and USB keyboard and mouse to control the NAS</a:t>
            </a:r>
            <a:r>
              <a:rPr lang="zh-TW" altLang="en-US" sz="16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through installing Graphic card</a:t>
            </a:r>
            <a:endParaRPr lang="zh-TW" altLang="en-US" sz="16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37" name="文字方塊 36">
            <a:extLst>
              <a:ext uri="{FF2B5EF4-FFF2-40B4-BE49-F238E27FC236}">
                <a16:creationId xmlns:a16="http://schemas.microsoft.com/office/drawing/2014/main" id="{9867F00D-F04F-AF91-52D2-5A2461AA5037}"/>
              </a:ext>
            </a:extLst>
          </p:cNvPr>
          <p:cNvSpPr txBox="1"/>
          <p:nvPr/>
        </p:nvSpPr>
        <p:spPr>
          <a:xfrm>
            <a:off x="359229" y="6533284"/>
            <a:ext cx="883432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dirty="0">
                <a:solidFill>
                  <a:schemeClr val="bg1"/>
                </a:solidFill>
              </a:rPr>
              <a:t>*The maximum number of channels supported varies by NAS model, network configuration, and camera settings</a:t>
            </a:r>
            <a:endParaRPr lang="zh-TW" altLang="en-US" sz="1100" dirty="0">
              <a:solidFill>
                <a:schemeClr val="bg1"/>
              </a:solidFill>
              <a:ea typeface="微軟正黑體"/>
              <a:cs typeface="Arial"/>
            </a:endParaRPr>
          </a:p>
        </p:txBody>
      </p:sp>
      <p:pic>
        <p:nvPicPr>
          <p:cNvPr id="38" name="圖片 6" descr="一張含有 文字, 時鐘 的圖片&#10;&#10;自動產生的描述">
            <a:extLst>
              <a:ext uri="{FF2B5EF4-FFF2-40B4-BE49-F238E27FC236}">
                <a16:creationId xmlns:a16="http://schemas.microsoft.com/office/drawing/2014/main" id="{05F917FB-B01E-9995-75CD-61F08F531A79}"/>
              </a:ext>
            </a:extLst>
          </p:cNvPr>
          <p:cNvPicPr>
            <a:picLocks noChangeAspect="1"/>
          </p:cNvPicPr>
          <p:nvPr/>
        </p:nvPicPr>
        <p:blipFill>
          <a:blip r:embed="rId7"/>
          <a:stretch>
            <a:fillRect/>
          </a:stretch>
        </p:blipFill>
        <p:spPr>
          <a:xfrm>
            <a:off x="2649454" y="5149619"/>
            <a:ext cx="1238250" cy="1228725"/>
          </a:xfrm>
          <a:prstGeom prst="rect">
            <a:avLst/>
          </a:prstGeom>
        </p:spPr>
      </p:pic>
      <p:sp>
        <p:nvSpPr>
          <p:cNvPr id="39" name="文字方塊 38">
            <a:extLst>
              <a:ext uri="{FF2B5EF4-FFF2-40B4-BE49-F238E27FC236}">
                <a16:creationId xmlns:a16="http://schemas.microsoft.com/office/drawing/2014/main" id="{81DEE8BF-8B2B-89F9-35DB-C846FEF60F47}"/>
              </a:ext>
            </a:extLst>
          </p:cNvPr>
          <p:cNvSpPr txBox="1"/>
          <p:nvPr/>
        </p:nvSpPr>
        <p:spPr>
          <a:xfrm>
            <a:off x="3761874" y="5543868"/>
            <a:ext cx="36054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dirty="0">
                <a:solidFill>
                  <a:schemeClr val="bg1"/>
                </a:solidFill>
                <a:latin typeface="Arial" panose="020B0604020202020204" pitchFamily="34" charset="0"/>
                <a:ea typeface="微軟正黑體" panose="020B0604030504040204" pitchFamily="34" charset="-120"/>
                <a:cs typeface="Arial" pitchFamily="34" charset="0"/>
              </a:rPr>
              <a:t>The flexible subscription QVR Elite can be expanded to a maximum of 192 channels by purchasing licenses*​</a:t>
            </a:r>
          </a:p>
        </p:txBody>
      </p:sp>
      <p:sp>
        <p:nvSpPr>
          <p:cNvPr id="40" name="文字方塊 39">
            <a:extLst>
              <a:ext uri="{FF2B5EF4-FFF2-40B4-BE49-F238E27FC236}">
                <a16:creationId xmlns:a16="http://schemas.microsoft.com/office/drawing/2014/main" id="{FC4A3119-BE3E-504E-2BC3-A5B3A2BB9CBE}"/>
              </a:ext>
            </a:extLst>
          </p:cNvPr>
          <p:cNvSpPr txBox="1"/>
          <p:nvPr/>
        </p:nvSpPr>
        <p:spPr>
          <a:xfrm>
            <a:off x="3761874" y="52546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b="1">
                <a:solidFill>
                  <a:schemeClr val="bg1"/>
                </a:solidFill>
              </a:rPr>
              <a:t>QVR Elite </a:t>
            </a:r>
            <a:endParaRPr lang="zh-TW" altLang="en-US">
              <a:solidFill>
                <a:schemeClr val="bg1"/>
              </a:solidFill>
            </a:endParaRPr>
          </a:p>
        </p:txBody>
      </p:sp>
    </p:spTree>
    <p:extLst>
      <p:ext uri="{BB962C8B-B14F-4D97-AF65-F5344CB8AC3E}">
        <p14:creationId xmlns:p14="http://schemas.microsoft.com/office/powerpoint/2010/main" val="4184091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4E5F48D4-14E6-863F-2CFA-1904A9B3E48B}"/>
              </a:ext>
            </a:extLst>
          </p:cNvPr>
          <p:cNvSpPr/>
          <p:nvPr/>
        </p:nvSpPr>
        <p:spPr>
          <a:xfrm>
            <a:off x="571385" y="3732732"/>
            <a:ext cx="3466072" cy="2812822"/>
          </a:xfrm>
          <a:prstGeom prst="rect">
            <a:avLst/>
          </a:prstGeom>
          <a:solidFill>
            <a:schemeClr val="tx2"/>
          </a:solidFill>
          <a:ln>
            <a:gradFill>
              <a:gsLst>
                <a:gs pos="0">
                  <a:schemeClr val="accent1">
                    <a:lumMod val="5000"/>
                    <a:lumOff val="95000"/>
                    <a:alpha val="69000"/>
                  </a:schemeClr>
                </a:gs>
                <a:gs pos="49000">
                  <a:schemeClr val="bg1"/>
                </a:gs>
                <a:gs pos="100000">
                  <a:schemeClr val="bg1">
                    <a:alpha val="54000"/>
                  </a:schemeClr>
                </a:gs>
              </a:gsLst>
              <a:lin ang="5400000" scaled="1"/>
            </a:gradFill>
          </a:ln>
          <a:effectLst>
            <a:outerShdw blurRad="114300" dist="114300" dir="2700000" algn="tl" rotWithShape="0">
              <a:prstClr val="black">
                <a:alpha val="2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C00C7EB5-34EF-C669-538B-80087A67B68A}"/>
              </a:ext>
            </a:extLst>
          </p:cNvPr>
          <p:cNvSpPr txBox="1"/>
          <p:nvPr/>
        </p:nvSpPr>
        <p:spPr>
          <a:xfrm>
            <a:off x="2148296" y="3980024"/>
            <a:ext cx="1687910" cy="830997"/>
          </a:xfrm>
          <a:prstGeom prst="rect">
            <a:avLst/>
          </a:prstGeom>
          <a:noFill/>
        </p:spPr>
        <p:txBody>
          <a:bodyPr wrap="square" rtlCol="0">
            <a:spAutoFit/>
          </a:bodyPr>
          <a:lstStyle/>
          <a:p>
            <a:r>
              <a:rPr lang="zh-TW" altLang="zh-TW" sz="2400" b="1" dirty="0">
                <a:solidFill>
                  <a:schemeClr val="bg1"/>
                </a:solidFill>
                <a:latin typeface="Arial"/>
              </a:rPr>
              <a:t>Space Efficiency</a:t>
            </a:r>
            <a:endParaRPr lang="zh-TW" altLang="en-US" sz="24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文字方塊 7">
            <a:extLst>
              <a:ext uri="{FF2B5EF4-FFF2-40B4-BE49-F238E27FC236}">
                <a16:creationId xmlns:a16="http://schemas.microsoft.com/office/drawing/2014/main" id="{E81C53CF-A17B-A161-261D-E9E63FB23DE3}"/>
              </a:ext>
            </a:extLst>
          </p:cNvPr>
          <p:cNvSpPr txBox="1"/>
          <p:nvPr/>
        </p:nvSpPr>
        <p:spPr>
          <a:xfrm>
            <a:off x="729901" y="5063616"/>
            <a:ext cx="3188570" cy="1169551"/>
          </a:xfrm>
          <a:prstGeom prst="rect">
            <a:avLst/>
          </a:prstGeom>
          <a:noFill/>
        </p:spPr>
        <p:txBody>
          <a:bodyPr wrap="square" rtlCol="0">
            <a:spAutoFit/>
          </a:bodyPr>
          <a:lstStyle/>
          <a:p>
            <a:r>
              <a:rPr lang="en-US"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rPr>
              <a:t>Short racks offer a compact solution, making them ideal for environments where space is limited, such as small offices or studio settings</a:t>
            </a:r>
            <a:r>
              <a:rPr lang="zh-TW"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rPr>
              <a:t>.</a:t>
            </a:r>
          </a:p>
        </p:txBody>
      </p:sp>
      <p:sp>
        <p:nvSpPr>
          <p:cNvPr id="7" name="文字方塊 6">
            <a:extLst>
              <a:ext uri="{FF2B5EF4-FFF2-40B4-BE49-F238E27FC236}">
                <a16:creationId xmlns:a16="http://schemas.microsoft.com/office/drawing/2014/main" id="{3D32F083-00CD-EDCB-ACF0-E5A136239067}"/>
              </a:ext>
            </a:extLst>
          </p:cNvPr>
          <p:cNvSpPr txBox="1"/>
          <p:nvPr/>
        </p:nvSpPr>
        <p:spPr>
          <a:xfrm>
            <a:off x="571384" y="191577"/>
            <a:ext cx="8252049" cy="2308324"/>
          </a:xfrm>
          <a:prstGeom prst="rect">
            <a:avLst/>
          </a:prstGeom>
          <a:noFill/>
        </p:spPr>
        <p:txBody>
          <a:bodyPr wrap="square" lIns="91440" tIns="45720" rIns="91440" bIns="45720" rtlCol="0" anchor="t">
            <a:spAutoFit/>
          </a:bodyPr>
          <a:lstStyle/>
          <a:p>
            <a:r>
              <a:rPr lang="en-US" altLang="zh-TW" sz="4800" b="1" dirty="0">
                <a:solidFill>
                  <a:schemeClr val="bg1"/>
                </a:solidFill>
                <a:latin typeface="Arial"/>
                <a:ea typeface="微軟正黑體"/>
                <a:cs typeface="Arial"/>
              </a:rPr>
              <a:t>Adapting server solutions: The rise of short racks for diverse needs</a:t>
            </a:r>
            <a:endParaRPr lang="zh-TW" altLang="zh-TW" sz="4800" dirty="0">
              <a:solidFill>
                <a:schemeClr val="bg1"/>
              </a:solidFill>
            </a:endParaRPr>
          </a:p>
        </p:txBody>
      </p:sp>
      <p:sp>
        <p:nvSpPr>
          <p:cNvPr id="30" name="矩形 29">
            <a:extLst>
              <a:ext uri="{FF2B5EF4-FFF2-40B4-BE49-F238E27FC236}">
                <a16:creationId xmlns:a16="http://schemas.microsoft.com/office/drawing/2014/main" id="{2EF76C4F-F593-AF25-5446-6C67F96D2095}"/>
              </a:ext>
            </a:extLst>
          </p:cNvPr>
          <p:cNvSpPr/>
          <p:nvPr/>
        </p:nvSpPr>
        <p:spPr>
          <a:xfrm>
            <a:off x="4342389" y="3732732"/>
            <a:ext cx="3466072" cy="2812822"/>
          </a:xfrm>
          <a:prstGeom prst="rect">
            <a:avLst/>
          </a:prstGeom>
          <a:solidFill>
            <a:schemeClr val="tx2"/>
          </a:solidFill>
          <a:ln>
            <a:gradFill>
              <a:gsLst>
                <a:gs pos="0">
                  <a:schemeClr val="accent1">
                    <a:lumMod val="5000"/>
                    <a:lumOff val="95000"/>
                    <a:alpha val="69000"/>
                  </a:schemeClr>
                </a:gs>
                <a:gs pos="49000">
                  <a:schemeClr val="bg1"/>
                </a:gs>
                <a:gs pos="100000">
                  <a:schemeClr val="bg1">
                    <a:alpha val="54000"/>
                  </a:schemeClr>
                </a:gs>
              </a:gsLst>
              <a:lin ang="5400000" scaled="1"/>
            </a:gradFill>
          </a:ln>
          <a:effectLst>
            <a:outerShdw blurRad="114300" dist="114300" dir="2700000" algn="tl" rotWithShape="0">
              <a:prstClr val="black">
                <a:alpha val="2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a:extLst>
              <a:ext uri="{FF2B5EF4-FFF2-40B4-BE49-F238E27FC236}">
                <a16:creationId xmlns:a16="http://schemas.microsoft.com/office/drawing/2014/main" id="{A85D4DD9-4A61-8CE6-8029-D549A4BAB51B}"/>
              </a:ext>
            </a:extLst>
          </p:cNvPr>
          <p:cNvSpPr txBox="1"/>
          <p:nvPr/>
        </p:nvSpPr>
        <p:spPr>
          <a:xfrm>
            <a:off x="6096000" y="4164689"/>
            <a:ext cx="1629103" cy="461666"/>
          </a:xfrm>
          <a:prstGeom prst="rect">
            <a:avLst/>
          </a:prstGeom>
          <a:noFill/>
        </p:spPr>
        <p:txBody>
          <a:bodyPr wrap="square" rtlCol="0">
            <a:spAutoFit/>
          </a:bodyPr>
          <a:lstStyle/>
          <a:p>
            <a:r>
              <a:rPr lang="zh-TW" altLang="zh-TW" sz="2400" b="1">
                <a:solidFill>
                  <a:schemeClr val="bg1"/>
                </a:solidFill>
                <a:latin typeface="Arial"/>
              </a:rPr>
              <a:t>Flexibility</a:t>
            </a:r>
            <a:endPar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92B4E0A5-F8AF-C1DF-4A92-FFEF3BD0E767}"/>
              </a:ext>
            </a:extLst>
          </p:cNvPr>
          <p:cNvSpPr txBox="1"/>
          <p:nvPr/>
        </p:nvSpPr>
        <p:spPr>
          <a:xfrm>
            <a:off x="4500905" y="5063616"/>
            <a:ext cx="3307556" cy="1374735"/>
          </a:xfrm>
          <a:prstGeom prst="rect">
            <a:avLst/>
          </a:prstGeom>
          <a:noFill/>
        </p:spPr>
        <p:txBody>
          <a:bodyPr wrap="square" rtlCol="0">
            <a:spAutoFit/>
          </a:bodyPr>
          <a:lstStyle/>
          <a:p>
            <a:pPr>
              <a:lnSpc>
                <a:spcPts val="2000"/>
              </a:lnSpc>
              <a:spcBef>
                <a:spcPts val="1200"/>
              </a:spcBef>
            </a:pPr>
            <a:r>
              <a:rPr lang="en-US" altLang="zh-TW" sz="1400" spc="100" dirty="0">
                <a:solidFill>
                  <a:schemeClr val="bg1"/>
                </a:solidFill>
                <a:latin typeface="Arial" panose="020B0604020202020204" pitchFamily="34" charset="0"/>
                <a:ea typeface="微軟正黑體" panose="020B0604030504040204" pitchFamily="34" charset="-120"/>
                <a:cs typeface="Arial" panose="020B0604020202020204" pitchFamily="34" charset="0"/>
              </a:rPr>
              <a:t>They provide the necessary infrastructure without occupying excessive floor area, accommodating various types of equipment in constrained spaces.</a:t>
            </a:r>
          </a:p>
        </p:txBody>
      </p:sp>
      <p:sp>
        <p:nvSpPr>
          <p:cNvPr id="34" name="矩形 33">
            <a:extLst>
              <a:ext uri="{FF2B5EF4-FFF2-40B4-BE49-F238E27FC236}">
                <a16:creationId xmlns:a16="http://schemas.microsoft.com/office/drawing/2014/main" id="{717D134A-32B5-0E32-D0DE-F8930822C785}"/>
              </a:ext>
            </a:extLst>
          </p:cNvPr>
          <p:cNvSpPr/>
          <p:nvPr/>
        </p:nvSpPr>
        <p:spPr>
          <a:xfrm>
            <a:off x="8120298" y="3732732"/>
            <a:ext cx="3466072" cy="2812822"/>
          </a:xfrm>
          <a:prstGeom prst="rect">
            <a:avLst/>
          </a:prstGeom>
          <a:solidFill>
            <a:schemeClr val="tx2"/>
          </a:solidFill>
          <a:ln>
            <a:gradFill>
              <a:gsLst>
                <a:gs pos="0">
                  <a:schemeClr val="accent1">
                    <a:lumMod val="5000"/>
                    <a:lumOff val="95000"/>
                    <a:alpha val="69000"/>
                  </a:schemeClr>
                </a:gs>
                <a:gs pos="49000">
                  <a:schemeClr val="bg1"/>
                </a:gs>
                <a:gs pos="100000">
                  <a:schemeClr val="bg1">
                    <a:alpha val="54000"/>
                  </a:schemeClr>
                </a:gs>
              </a:gsLst>
              <a:lin ang="5400000" scaled="1"/>
            </a:gradFill>
          </a:ln>
          <a:effectLst>
            <a:outerShdw blurRad="114300" dist="114300" dir="2700000" algn="tl" rotWithShape="0">
              <a:prstClr val="black">
                <a:alpha val="2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a:extLst>
              <a:ext uri="{FF2B5EF4-FFF2-40B4-BE49-F238E27FC236}">
                <a16:creationId xmlns:a16="http://schemas.microsoft.com/office/drawing/2014/main" id="{59F86ED4-4DBE-BDED-4FB6-4E5706D102A7}"/>
              </a:ext>
            </a:extLst>
          </p:cNvPr>
          <p:cNvSpPr txBox="1"/>
          <p:nvPr/>
        </p:nvSpPr>
        <p:spPr>
          <a:xfrm>
            <a:off x="9950124" y="3982676"/>
            <a:ext cx="1517260" cy="825692"/>
          </a:xfrm>
          <a:prstGeom prst="rect">
            <a:avLst/>
          </a:prstGeom>
          <a:noFill/>
        </p:spPr>
        <p:txBody>
          <a:bodyPr wrap="square" rtlCol="0">
            <a:spAutoFit/>
          </a:bodyPr>
          <a:lstStyle/>
          <a:p>
            <a:r>
              <a:rPr lang="zh-TW" altLang="zh-TW" sz="2400" b="1">
                <a:solidFill>
                  <a:schemeClr val="bg1"/>
                </a:solidFill>
                <a:latin typeface="Arial"/>
              </a:rPr>
              <a:t>Cost-Effective</a:t>
            </a:r>
            <a:endPar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6" name="文字方塊 35">
            <a:extLst>
              <a:ext uri="{FF2B5EF4-FFF2-40B4-BE49-F238E27FC236}">
                <a16:creationId xmlns:a16="http://schemas.microsoft.com/office/drawing/2014/main" id="{27D1780F-5732-2277-7CAA-4182C170C8F1}"/>
              </a:ext>
            </a:extLst>
          </p:cNvPr>
          <p:cNvSpPr txBox="1"/>
          <p:nvPr/>
        </p:nvSpPr>
        <p:spPr>
          <a:xfrm>
            <a:off x="8278814" y="5063616"/>
            <a:ext cx="3188570" cy="1094980"/>
          </a:xfrm>
          <a:prstGeom prst="rect">
            <a:avLst/>
          </a:prstGeom>
          <a:noFill/>
        </p:spPr>
        <p:txBody>
          <a:bodyPr wrap="square" rtlCol="0">
            <a:spAutoFit/>
          </a:bodyPr>
          <a:lstStyle/>
          <a:p>
            <a:pPr>
              <a:lnSpc>
                <a:spcPts val="2000"/>
              </a:lnSpc>
              <a:spcBef>
                <a:spcPts val="1200"/>
              </a:spcBef>
            </a:pPr>
            <a:r>
              <a:rPr lang="en-US"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rPr>
              <a:t>By reducing the amount of physical space needed, short racks can also help lower setup and operational costs</a:t>
            </a:r>
            <a:endParaRPr lang="zh-TW" altLang="en-US" sz="14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文字方塊 1">
            <a:extLst>
              <a:ext uri="{FF2B5EF4-FFF2-40B4-BE49-F238E27FC236}">
                <a16:creationId xmlns:a16="http://schemas.microsoft.com/office/drawing/2014/main" id="{ABF8F86A-6BAD-4661-31C4-412F3309A716}"/>
              </a:ext>
            </a:extLst>
          </p:cNvPr>
          <p:cNvSpPr txBox="1"/>
          <p:nvPr/>
        </p:nvSpPr>
        <p:spPr>
          <a:xfrm>
            <a:off x="571385" y="2440445"/>
            <a:ext cx="9378739" cy="1021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tLang="zh-TW" sz="1400" dirty="0">
                <a:solidFill>
                  <a:schemeClr val="bg1"/>
                </a:solidFill>
              </a:rPr>
              <a:t>In today's fast-paced tech landscape, traditional server rooms and data centers often come with significant space and design constraints. In recent years, manufacturers such as </a:t>
            </a:r>
            <a:r>
              <a:rPr lang="en-US" altLang="zh-TW" sz="1400" dirty="0" err="1">
                <a:solidFill>
                  <a:schemeClr val="bg1"/>
                </a:solidFill>
              </a:rPr>
              <a:t>Supermicro</a:t>
            </a:r>
            <a:r>
              <a:rPr lang="en-US" altLang="zh-TW" sz="1400" dirty="0">
                <a:solidFill>
                  <a:schemeClr val="bg1"/>
                </a:solidFill>
              </a:rPr>
              <a:t>, </a:t>
            </a:r>
            <a:r>
              <a:rPr lang="en-US" altLang="zh-TW" sz="1400" dirty="0" err="1">
                <a:solidFill>
                  <a:schemeClr val="bg1"/>
                </a:solidFill>
              </a:rPr>
              <a:t>ASRock</a:t>
            </a:r>
            <a:r>
              <a:rPr lang="en-US" altLang="zh-TW" sz="1400" dirty="0">
                <a:solidFill>
                  <a:schemeClr val="bg1"/>
                </a:solidFill>
              </a:rPr>
              <a:t>, Dell... and more have also been continuously releasing short-depth server products.</a:t>
            </a:r>
          </a:p>
        </p:txBody>
      </p:sp>
      <p:pic>
        <p:nvPicPr>
          <p:cNvPr id="14" name="圖形 13">
            <a:extLst>
              <a:ext uri="{FF2B5EF4-FFF2-40B4-BE49-F238E27FC236}">
                <a16:creationId xmlns:a16="http://schemas.microsoft.com/office/drawing/2014/main" id="{253EFC55-FFB2-9A19-37EC-B35D71DD7C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870" y="3855154"/>
            <a:ext cx="1241068" cy="1126066"/>
          </a:xfrm>
          <a:prstGeom prst="rect">
            <a:avLst/>
          </a:prstGeom>
        </p:spPr>
      </p:pic>
      <p:pic>
        <p:nvPicPr>
          <p:cNvPr id="20" name="圖形 19">
            <a:extLst>
              <a:ext uri="{FF2B5EF4-FFF2-40B4-BE49-F238E27FC236}">
                <a16:creationId xmlns:a16="http://schemas.microsoft.com/office/drawing/2014/main" id="{B5B31A92-40AC-9DF4-15AE-92B26CB7EE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02726" y="3899700"/>
            <a:ext cx="1237355" cy="1036974"/>
          </a:xfrm>
          <a:prstGeom prst="rect">
            <a:avLst/>
          </a:prstGeom>
        </p:spPr>
      </p:pic>
      <p:pic>
        <p:nvPicPr>
          <p:cNvPr id="23" name="圖形 22">
            <a:extLst>
              <a:ext uri="{FF2B5EF4-FFF2-40B4-BE49-F238E27FC236}">
                <a16:creationId xmlns:a16="http://schemas.microsoft.com/office/drawing/2014/main" id="{376407E5-F029-710C-04AD-EC25E6C38A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06521" y="3922225"/>
            <a:ext cx="1031766" cy="1141391"/>
          </a:xfrm>
          <a:prstGeom prst="rect">
            <a:avLst/>
          </a:prstGeom>
        </p:spPr>
      </p:pic>
    </p:spTree>
    <p:extLst>
      <p:ext uri="{BB962C8B-B14F-4D97-AF65-F5344CB8AC3E}">
        <p14:creationId xmlns:p14="http://schemas.microsoft.com/office/powerpoint/2010/main" val="991675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09;p35"/>
          <p:cNvSpPr txBox="1">
            <a:spLocks noGrp="1"/>
          </p:cNvSpPr>
          <p:nvPr>
            <p:ph type="title"/>
          </p:nvPr>
        </p:nvSpPr>
        <p:spPr>
          <a:xfrm>
            <a:off x="606942" y="365525"/>
            <a:ext cx="10978116" cy="1325563"/>
          </a:xfrm>
        </p:spPr>
        <p:txBody>
          <a:bodyPr>
            <a:normAutofit fontScale="90000"/>
          </a:bodyPr>
          <a:lstStyle/>
          <a:p>
            <a:r>
              <a:rPr lang="en-US" altLang="zh-TW" sz="4000" b="1" dirty="0">
                <a:latin typeface="Arial" panose="020B0604020202020204" pitchFamily="34" charset="0"/>
                <a:cs typeface="Arial"/>
                <a:sym typeface="Arial" panose="020B0604020202020204" pitchFamily="34" charset="0"/>
              </a:rPr>
              <a:t>1-year+ of continuous surveillance recording storage with 288TB raw capacity in 1 single NAS</a:t>
            </a:r>
            <a:endParaRPr lang="zh-TW" sz="4000" b="1" dirty="0">
              <a:latin typeface="Arial" panose="020B0604020202020204" pitchFamily="34" charset="0"/>
              <a:cs typeface="Arial"/>
              <a:sym typeface="Arial" panose="020B0604020202020204" pitchFamily="34" charset="0"/>
            </a:endParaRPr>
          </a:p>
        </p:txBody>
      </p:sp>
      <p:sp>
        <p:nvSpPr>
          <p:cNvPr id="8" name="文字方塊 7">
            <a:extLst>
              <a:ext uri="{FF2B5EF4-FFF2-40B4-BE49-F238E27FC236}">
                <a16:creationId xmlns:a16="http://schemas.microsoft.com/office/drawing/2014/main" id="{EE690DBF-AD86-836F-FEF2-7183A3C4307E}"/>
              </a:ext>
            </a:extLst>
          </p:cNvPr>
          <p:cNvSpPr txBox="1"/>
          <p:nvPr/>
        </p:nvSpPr>
        <p:spPr>
          <a:xfrm>
            <a:off x="861060" y="5089541"/>
            <a:ext cx="10515600" cy="923330"/>
          </a:xfrm>
          <a:prstGeom prst="rect">
            <a:avLst/>
          </a:prstGeom>
          <a:noFill/>
        </p:spPr>
        <p:txBody>
          <a:bodyPr wrap="square" rtlCol="0">
            <a:spAutoFit/>
          </a:bodyPr>
          <a:lstStyle/>
          <a:p>
            <a:r>
              <a:rPr lang="en-US" altLang="zh-TW" sz="3600" b="1" dirty="0">
                <a:solidFill>
                  <a:schemeClr val="bg1"/>
                </a:solidFill>
              </a:rPr>
              <a:t>8 channels,</a:t>
            </a:r>
            <a:r>
              <a:rPr lang="zh-TW" altLang="en-US" sz="3600" b="1" dirty="0">
                <a:solidFill>
                  <a:schemeClr val="bg1"/>
                </a:solidFill>
              </a:rPr>
              <a:t> </a:t>
            </a:r>
            <a:r>
              <a:rPr lang="en-US" altLang="zh-TW" sz="3600" b="1" dirty="0">
                <a:solidFill>
                  <a:schemeClr val="bg1"/>
                </a:solidFill>
              </a:rPr>
              <a:t>footage preserved for</a:t>
            </a:r>
            <a:r>
              <a:rPr lang="zh-TW" altLang="en-US" sz="3600" b="1" dirty="0">
                <a:solidFill>
                  <a:schemeClr val="bg1"/>
                </a:solidFill>
              </a:rPr>
              <a:t> </a:t>
            </a:r>
            <a:r>
              <a:rPr lang="en-US" altLang="zh-TW" sz="3600" b="1" dirty="0">
                <a:solidFill>
                  <a:schemeClr val="bg1"/>
                </a:solidFill>
              </a:rPr>
              <a:t>365+ days</a:t>
            </a:r>
          </a:p>
          <a:p>
            <a:r>
              <a:rPr lang="en-US" altLang="zh-TW" dirty="0">
                <a:solidFill>
                  <a:schemeClr val="bg1"/>
                </a:solidFill>
              </a:rPr>
              <a:t>8 cameras; reserved for 365 days; 1920x1080(h.264/medium quality;30FPS); total 182TB required</a:t>
            </a:r>
            <a:endParaRPr lang="zh-TW" altLang="en-US" dirty="0">
              <a:solidFill>
                <a:schemeClr val="bg1"/>
              </a:solidFill>
            </a:endParaRPr>
          </a:p>
        </p:txBody>
      </p:sp>
      <p:sp>
        <p:nvSpPr>
          <p:cNvPr id="9" name="文字方塊 8">
            <a:extLst>
              <a:ext uri="{FF2B5EF4-FFF2-40B4-BE49-F238E27FC236}">
                <a16:creationId xmlns:a16="http://schemas.microsoft.com/office/drawing/2014/main" id="{0F90EEC7-1A77-EF15-5B5C-4A3BF61CC58B}"/>
              </a:ext>
            </a:extLst>
          </p:cNvPr>
          <p:cNvSpPr txBox="1"/>
          <p:nvPr/>
        </p:nvSpPr>
        <p:spPr>
          <a:xfrm>
            <a:off x="2244863" y="2076926"/>
            <a:ext cx="8590597" cy="769441"/>
          </a:xfrm>
          <a:prstGeom prst="rect">
            <a:avLst/>
          </a:prstGeom>
          <a:noFill/>
        </p:spPr>
        <p:txBody>
          <a:bodyPr wrap="square" lIns="91440" tIns="45720" rIns="91440" bIns="45720" rtlCol="0" anchor="t">
            <a:spAutoFit/>
          </a:bodyPr>
          <a:lstStyle/>
          <a:p>
            <a:r>
              <a:rPr lang="en-US" altLang="zh-TW" sz="3600" b="1" dirty="0">
                <a:solidFill>
                  <a:schemeClr val="bg1"/>
                </a:solidFill>
                <a:ea typeface="微軟正黑體"/>
              </a:rPr>
              <a:t>24TB x 12</a:t>
            </a:r>
            <a:r>
              <a:rPr lang="zh-TW" altLang="en-US" sz="3600" b="1" dirty="0">
                <a:solidFill>
                  <a:schemeClr val="bg1"/>
                </a:solidFill>
                <a:ea typeface="微軟正黑體"/>
              </a:rPr>
              <a:t>  </a:t>
            </a:r>
            <a:r>
              <a:rPr lang="en-US" altLang="zh-TW" sz="3600" b="1" dirty="0">
                <a:solidFill>
                  <a:schemeClr val="bg1"/>
                </a:solidFill>
                <a:ea typeface="微軟正黑體"/>
              </a:rPr>
              <a:t>=</a:t>
            </a:r>
            <a:r>
              <a:rPr lang="zh-TW" altLang="en-US" sz="3600" b="1" dirty="0">
                <a:solidFill>
                  <a:schemeClr val="bg1"/>
                </a:solidFill>
                <a:ea typeface="微軟正黑體"/>
              </a:rPr>
              <a:t> </a:t>
            </a:r>
            <a:r>
              <a:rPr lang="en-US" altLang="zh-TW" sz="4400" b="1" dirty="0">
                <a:solidFill>
                  <a:schemeClr val="bg1"/>
                </a:solidFill>
                <a:ea typeface="微軟正黑體"/>
              </a:rPr>
              <a:t>288TB</a:t>
            </a:r>
            <a:r>
              <a:rPr lang="zh-TW" altLang="en-US" sz="3600" b="1" dirty="0">
                <a:solidFill>
                  <a:schemeClr val="bg1"/>
                </a:solidFill>
                <a:ea typeface="微軟正黑體"/>
              </a:rPr>
              <a:t> </a:t>
            </a:r>
            <a:r>
              <a:rPr lang="en-US" altLang="zh-TW" sz="2800" b="1" dirty="0">
                <a:solidFill>
                  <a:schemeClr val="bg1"/>
                </a:solidFill>
                <a:ea typeface="微軟正黑體"/>
              </a:rPr>
              <a:t>raw capacity</a:t>
            </a:r>
            <a:endParaRPr lang="zh-TW" altLang="en-US" dirty="0">
              <a:solidFill>
                <a:schemeClr val="bg1"/>
              </a:solidFill>
              <a:ea typeface="微軟正黑體"/>
            </a:endParaRPr>
          </a:p>
        </p:txBody>
      </p:sp>
      <p:pic>
        <p:nvPicPr>
          <p:cNvPr id="10" name="圖片 9">
            <a:extLst>
              <a:ext uri="{FF2B5EF4-FFF2-40B4-BE49-F238E27FC236}">
                <a16:creationId xmlns:a16="http://schemas.microsoft.com/office/drawing/2014/main" id="{EABA2F5A-B762-0DB6-13CF-4A440A4BD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716" y="3620687"/>
            <a:ext cx="1198800" cy="1198800"/>
          </a:xfrm>
          <a:prstGeom prst="rect">
            <a:avLst/>
          </a:prstGeom>
        </p:spPr>
      </p:pic>
      <p:sp>
        <p:nvSpPr>
          <p:cNvPr id="11" name="文字方塊 10">
            <a:extLst>
              <a:ext uri="{FF2B5EF4-FFF2-40B4-BE49-F238E27FC236}">
                <a16:creationId xmlns:a16="http://schemas.microsoft.com/office/drawing/2014/main" id="{210BD6E5-69E8-7576-6804-F0EB006F50D6}"/>
              </a:ext>
            </a:extLst>
          </p:cNvPr>
          <p:cNvSpPr txBox="1"/>
          <p:nvPr/>
        </p:nvSpPr>
        <p:spPr>
          <a:xfrm>
            <a:off x="8331747" y="3619158"/>
            <a:ext cx="2672671" cy="1015663"/>
          </a:xfrm>
          <a:prstGeom prst="rect">
            <a:avLst/>
          </a:prstGeom>
          <a:noFill/>
        </p:spPr>
        <p:txBody>
          <a:bodyPr wrap="square" lIns="91440" tIns="45720" rIns="91440" bIns="45720" rtlCol="0" anchor="t">
            <a:spAutoFit/>
          </a:bodyPr>
          <a:lstStyle/>
          <a:p>
            <a:r>
              <a:rPr lang="en-US" altLang="zh-TW" sz="2400" b="1" dirty="0">
                <a:solidFill>
                  <a:schemeClr val="bg1"/>
                </a:solidFill>
                <a:ea typeface="微軟正黑體"/>
              </a:rPr>
              <a:t>QVR Pro</a:t>
            </a:r>
          </a:p>
          <a:p>
            <a:r>
              <a:rPr lang="en-US" altLang="zh-TW" dirty="0">
                <a:solidFill>
                  <a:schemeClr val="bg1"/>
                </a:solidFill>
                <a:ea typeface="微軟正黑體"/>
              </a:rPr>
              <a:t>8-channel included</a:t>
            </a:r>
            <a:endParaRPr lang="en-US" altLang="zh-TW" dirty="0">
              <a:solidFill>
                <a:schemeClr val="bg1"/>
              </a:solidFill>
              <a:ea typeface="微軟正黑體"/>
              <a:cs typeface="Arial"/>
            </a:endParaRPr>
          </a:p>
          <a:p>
            <a:r>
              <a:rPr lang="en-US" altLang="zh-TW" dirty="0">
                <a:solidFill>
                  <a:schemeClr val="bg1"/>
                </a:solidFill>
                <a:ea typeface="微軟正黑體"/>
              </a:rPr>
              <a:t>Support up to 128ch*</a:t>
            </a:r>
            <a:endParaRPr lang="zh-TW" altLang="en-US" sz="500" dirty="0">
              <a:solidFill>
                <a:schemeClr val="bg1"/>
              </a:solidFill>
            </a:endParaRPr>
          </a:p>
        </p:txBody>
      </p:sp>
      <p:pic>
        <p:nvPicPr>
          <p:cNvPr id="12" name="圖形 3">
            <a:extLst>
              <a:ext uri="{FF2B5EF4-FFF2-40B4-BE49-F238E27FC236}">
                <a16:creationId xmlns:a16="http://schemas.microsoft.com/office/drawing/2014/main" id="{A9703665-CC2B-8B97-6370-14958874B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5943" y="3349104"/>
            <a:ext cx="1792259" cy="1792259"/>
          </a:xfrm>
          <a:prstGeom prst="rect">
            <a:avLst/>
          </a:prstGeom>
        </p:spPr>
      </p:pic>
      <p:grpSp>
        <p:nvGrpSpPr>
          <p:cNvPr id="13" name="群組 12">
            <a:extLst>
              <a:ext uri="{FF2B5EF4-FFF2-40B4-BE49-F238E27FC236}">
                <a16:creationId xmlns:a16="http://schemas.microsoft.com/office/drawing/2014/main" id="{F2EF2458-77A9-F499-16F4-96462AFDD060}"/>
              </a:ext>
            </a:extLst>
          </p:cNvPr>
          <p:cNvGrpSpPr/>
          <p:nvPr/>
        </p:nvGrpSpPr>
        <p:grpSpPr>
          <a:xfrm>
            <a:off x="861582" y="3430421"/>
            <a:ext cx="3704781" cy="1498696"/>
            <a:chOff x="838722" y="3788561"/>
            <a:chExt cx="3704781" cy="1498696"/>
          </a:xfrm>
        </p:grpSpPr>
        <p:pic>
          <p:nvPicPr>
            <p:cNvPr id="14" name="圖片 13" descr="一張含有 光, 引擎, 投影機 的圖片&#10;&#10;自動產生的描述">
              <a:extLst>
                <a:ext uri="{FF2B5EF4-FFF2-40B4-BE49-F238E27FC236}">
                  <a16:creationId xmlns:a16="http://schemas.microsoft.com/office/drawing/2014/main" id="{5E1A589C-7F6B-473A-7642-BBC50A1A560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1458"/>
            <a:stretch/>
          </p:blipFill>
          <p:spPr>
            <a:xfrm>
              <a:off x="838722" y="3793757"/>
              <a:ext cx="890125" cy="709480"/>
            </a:xfrm>
            <a:prstGeom prst="rect">
              <a:avLst/>
            </a:prstGeom>
          </p:spPr>
        </p:pic>
        <p:pic>
          <p:nvPicPr>
            <p:cNvPr id="15" name="圖片 14" descr="一張含有 光, 引擎, 投影機 的圖片&#10;&#10;自動產生的描述">
              <a:extLst>
                <a:ext uri="{FF2B5EF4-FFF2-40B4-BE49-F238E27FC236}">
                  <a16:creationId xmlns:a16="http://schemas.microsoft.com/office/drawing/2014/main" id="{881CC555-8C9A-A087-3606-220AADA8C81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1458"/>
            <a:stretch/>
          </p:blipFill>
          <p:spPr>
            <a:xfrm>
              <a:off x="1776941" y="3793757"/>
              <a:ext cx="890125" cy="709480"/>
            </a:xfrm>
            <a:prstGeom prst="rect">
              <a:avLst/>
            </a:prstGeom>
          </p:spPr>
        </p:pic>
        <p:pic>
          <p:nvPicPr>
            <p:cNvPr id="16" name="圖片 15" descr="一張含有 光, 引擎, 投影機 的圖片&#10;&#10;自動產生的描述">
              <a:extLst>
                <a:ext uri="{FF2B5EF4-FFF2-40B4-BE49-F238E27FC236}">
                  <a16:creationId xmlns:a16="http://schemas.microsoft.com/office/drawing/2014/main" id="{84899A5D-57FA-6C82-1984-70D2371CDE3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1458"/>
            <a:stretch/>
          </p:blipFill>
          <p:spPr>
            <a:xfrm>
              <a:off x="2715160" y="3788561"/>
              <a:ext cx="890125" cy="709480"/>
            </a:xfrm>
            <a:prstGeom prst="rect">
              <a:avLst/>
            </a:prstGeom>
          </p:spPr>
        </p:pic>
        <p:pic>
          <p:nvPicPr>
            <p:cNvPr id="17" name="圖片 16" descr="一張含有 光, 引擎, 投影機 的圖片&#10;&#10;自動產生的描述">
              <a:extLst>
                <a:ext uri="{FF2B5EF4-FFF2-40B4-BE49-F238E27FC236}">
                  <a16:creationId xmlns:a16="http://schemas.microsoft.com/office/drawing/2014/main" id="{FFE1BFEC-71CB-7C2E-3307-13B47F14898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1458"/>
            <a:stretch/>
          </p:blipFill>
          <p:spPr>
            <a:xfrm>
              <a:off x="3653378" y="3788561"/>
              <a:ext cx="890125" cy="709480"/>
            </a:xfrm>
            <a:prstGeom prst="rect">
              <a:avLst/>
            </a:prstGeom>
          </p:spPr>
        </p:pic>
        <p:pic>
          <p:nvPicPr>
            <p:cNvPr id="18" name="圖片 17" descr="一張含有 光, 引擎, 投影機 的圖片&#10;&#10;自動產生的描述">
              <a:extLst>
                <a:ext uri="{FF2B5EF4-FFF2-40B4-BE49-F238E27FC236}">
                  <a16:creationId xmlns:a16="http://schemas.microsoft.com/office/drawing/2014/main" id="{6F75577D-4386-0562-859C-53D2180A360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1458"/>
            <a:stretch/>
          </p:blipFill>
          <p:spPr>
            <a:xfrm>
              <a:off x="838722" y="4577777"/>
              <a:ext cx="890125" cy="709480"/>
            </a:xfrm>
            <a:prstGeom prst="rect">
              <a:avLst/>
            </a:prstGeom>
          </p:spPr>
        </p:pic>
        <p:pic>
          <p:nvPicPr>
            <p:cNvPr id="19" name="圖片 18" descr="一張含有 光, 引擎, 投影機 的圖片&#10;&#10;自動產生的描述">
              <a:extLst>
                <a:ext uri="{FF2B5EF4-FFF2-40B4-BE49-F238E27FC236}">
                  <a16:creationId xmlns:a16="http://schemas.microsoft.com/office/drawing/2014/main" id="{26310CF4-0779-F0A5-916A-23F891B2173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1458"/>
            <a:stretch/>
          </p:blipFill>
          <p:spPr>
            <a:xfrm>
              <a:off x="1776941" y="4577777"/>
              <a:ext cx="890125" cy="709480"/>
            </a:xfrm>
            <a:prstGeom prst="rect">
              <a:avLst/>
            </a:prstGeom>
          </p:spPr>
        </p:pic>
        <p:pic>
          <p:nvPicPr>
            <p:cNvPr id="20" name="圖片 19" descr="一張含有 光, 引擎, 投影機 的圖片&#10;&#10;自動產生的描述">
              <a:extLst>
                <a:ext uri="{FF2B5EF4-FFF2-40B4-BE49-F238E27FC236}">
                  <a16:creationId xmlns:a16="http://schemas.microsoft.com/office/drawing/2014/main" id="{0517CF27-F235-E396-A4FE-41BD0E931FE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1458"/>
            <a:stretch/>
          </p:blipFill>
          <p:spPr>
            <a:xfrm>
              <a:off x="2715160" y="4572581"/>
              <a:ext cx="890125" cy="709480"/>
            </a:xfrm>
            <a:prstGeom prst="rect">
              <a:avLst/>
            </a:prstGeom>
          </p:spPr>
        </p:pic>
        <p:pic>
          <p:nvPicPr>
            <p:cNvPr id="21" name="圖片 20" descr="一張含有 光, 引擎, 投影機 的圖片&#10;&#10;自動產生的描述">
              <a:extLst>
                <a:ext uri="{FF2B5EF4-FFF2-40B4-BE49-F238E27FC236}">
                  <a16:creationId xmlns:a16="http://schemas.microsoft.com/office/drawing/2014/main" id="{63FC67FF-FC9D-2536-632C-5AE6F75C0E0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1458"/>
            <a:stretch/>
          </p:blipFill>
          <p:spPr>
            <a:xfrm>
              <a:off x="3653378" y="4572581"/>
              <a:ext cx="890125" cy="709480"/>
            </a:xfrm>
            <a:prstGeom prst="rect">
              <a:avLst/>
            </a:prstGeom>
          </p:spPr>
        </p:pic>
      </p:grpSp>
      <p:pic>
        <p:nvPicPr>
          <p:cNvPr id="23" name="圖片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35588" y="1857008"/>
            <a:ext cx="1209275" cy="1209275"/>
          </a:xfrm>
          <a:prstGeom prst="rect">
            <a:avLst/>
          </a:prstGeom>
        </p:spPr>
      </p:pic>
      <p:sp>
        <p:nvSpPr>
          <p:cNvPr id="24" name="文字方塊 23">
            <a:extLst>
              <a:ext uri="{FF2B5EF4-FFF2-40B4-BE49-F238E27FC236}">
                <a16:creationId xmlns:a16="http://schemas.microsoft.com/office/drawing/2014/main" id="{9867F00D-F04F-AF91-52D2-5A2461AA5037}"/>
              </a:ext>
            </a:extLst>
          </p:cNvPr>
          <p:cNvSpPr txBox="1"/>
          <p:nvPr/>
        </p:nvSpPr>
        <p:spPr>
          <a:xfrm>
            <a:off x="359229" y="6533284"/>
            <a:ext cx="883432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dirty="0">
                <a:solidFill>
                  <a:schemeClr val="bg1"/>
                </a:solidFill>
              </a:rPr>
              <a:t>*The maximum number of channels supported varies by NAS model, network configuration, and camera settings</a:t>
            </a:r>
            <a:endParaRPr lang="zh-TW" altLang="en-US" sz="1100" dirty="0">
              <a:solidFill>
                <a:schemeClr val="bg1"/>
              </a:solidFill>
              <a:ea typeface="微軟正黑體"/>
              <a:cs typeface="Arial"/>
            </a:endParaRPr>
          </a:p>
        </p:txBody>
      </p:sp>
    </p:spTree>
    <p:extLst>
      <p:ext uri="{BB962C8B-B14F-4D97-AF65-F5344CB8AC3E}">
        <p14:creationId xmlns:p14="http://schemas.microsoft.com/office/powerpoint/2010/main" val="3731028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2835A-E08A-0D83-5196-A733E44B74C4}"/>
            </a:ext>
          </a:extLst>
        </p:cNvPr>
        <p:cNvGrpSpPr/>
        <p:nvPr/>
      </p:nvGrpSpPr>
      <p:grpSpPr>
        <a:xfrm>
          <a:off x="0" y="0"/>
          <a:ext cx="0" cy="0"/>
          <a:chOff x="0" y="0"/>
          <a:chExt cx="0" cy="0"/>
        </a:xfrm>
      </p:grpSpPr>
      <p:sp>
        <p:nvSpPr>
          <p:cNvPr id="2" name="矩形: 圓角 1">
            <a:extLst>
              <a:ext uri="{FF2B5EF4-FFF2-40B4-BE49-F238E27FC236}">
                <a16:creationId xmlns:a16="http://schemas.microsoft.com/office/drawing/2014/main" id="{C320C8A3-9277-1E73-80A1-6C5BEB7118AF}"/>
              </a:ext>
            </a:extLst>
          </p:cNvPr>
          <p:cNvSpPr/>
          <p:nvPr/>
        </p:nvSpPr>
        <p:spPr>
          <a:xfrm>
            <a:off x="6316218" y="1173481"/>
            <a:ext cx="5303520" cy="5036820"/>
          </a:xfrm>
          <a:prstGeom prst="roundRect">
            <a:avLst>
              <a:gd name="adj" fmla="val 275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a:extLst>
              <a:ext uri="{FF2B5EF4-FFF2-40B4-BE49-F238E27FC236}">
                <a16:creationId xmlns:a16="http://schemas.microsoft.com/office/drawing/2014/main" id="{C8C7AAB3-28E9-ECB3-DB3E-C6A0BD091EC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553538" y="1578918"/>
            <a:ext cx="898592" cy="900000"/>
          </a:xfrm>
          <a:prstGeom prst="rect">
            <a:avLst/>
          </a:prstGeom>
          <a:effectLst>
            <a:outerShdw blurRad="393700" dist="38100" dir="2760000" sx="106000" sy="106000" algn="tl" rotWithShape="0">
              <a:prstClr val="black">
                <a:alpha val="34000"/>
              </a:prstClr>
            </a:outerShdw>
          </a:effectLst>
        </p:spPr>
      </p:pic>
      <p:sp>
        <p:nvSpPr>
          <p:cNvPr id="3" name="矩形: 圓角 2">
            <a:extLst>
              <a:ext uri="{FF2B5EF4-FFF2-40B4-BE49-F238E27FC236}">
                <a16:creationId xmlns:a16="http://schemas.microsoft.com/office/drawing/2014/main" id="{31C6ADD3-F73A-7AED-C56D-61CE5DCA4CFB}"/>
              </a:ext>
            </a:extLst>
          </p:cNvPr>
          <p:cNvSpPr/>
          <p:nvPr/>
        </p:nvSpPr>
        <p:spPr>
          <a:xfrm>
            <a:off x="792480" y="1173481"/>
            <a:ext cx="5303520" cy="5036820"/>
          </a:xfrm>
          <a:prstGeom prst="roundRect">
            <a:avLst>
              <a:gd name="adj" fmla="val 275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4" name="Picture 2">
            <a:extLst>
              <a:ext uri="{FF2B5EF4-FFF2-40B4-BE49-F238E27FC236}">
                <a16:creationId xmlns:a16="http://schemas.microsoft.com/office/drawing/2014/main" id="{BCB1C3F7-C6C5-FC17-7E29-2A202E06EC1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4399" y="1609078"/>
            <a:ext cx="900000" cy="900000"/>
          </a:xfrm>
          <a:prstGeom prst="rect">
            <a:avLst/>
          </a:prstGeom>
          <a:effectLst>
            <a:outerShdw blurRad="139700" dist="25400" dir="9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0BB334AE-C5AE-180C-4B02-1C485C75E63A}"/>
              </a:ext>
            </a:extLst>
          </p:cNvPr>
          <p:cNvSpPr txBox="1"/>
          <p:nvPr/>
        </p:nvSpPr>
        <p:spPr>
          <a:xfrm>
            <a:off x="7651406" y="1828863"/>
            <a:ext cx="37690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Container Station</a:t>
            </a:r>
          </a:p>
        </p:txBody>
      </p:sp>
      <p:sp>
        <p:nvSpPr>
          <p:cNvPr id="8" name="文字方塊 7">
            <a:extLst>
              <a:ext uri="{FF2B5EF4-FFF2-40B4-BE49-F238E27FC236}">
                <a16:creationId xmlns:a16="http://schemas.microsoft.com/office/drawing/2014/main" id="{23546520-D30A-CCA8-BE5C-BB75377EDBBE}"/>
              </a:ext>
            </a:extLst>
          </p:cNvPr>
          <p:cNvSpPr txBox="1"/>
          <p:nvPr/>
        </p:nvSpPr>
        <p:spPr>
          <a:xfrm>
            <a:off x="2016497" y="1838198"/>
            <a:ext cx="396200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Virtualization Station</a:t>
            </a:r>
          </a:p>
        </p:txBody>
      </p:sp>
      <p:sp>
        <p:nvSpPr>
          <p:cNvPr id="13" name="標題 1">
            <a:extLst>
              <a:ext uri="{FF2B5EF4-FFF2-40B4-BE49-F238E27FC236}">
                <a16:creationId xmlns:a16="http://schemas.microsoft.com/office/drawing/2014/main" id="{F27BEC8F-5248-44F0-3DBC-BEC4DC600A51}"/>
              </a:ext>
            </a:extLst>
          </p:cNvPr>
          <p:cNvSpPr txBox="1">
            <a:spLocks/>
          </p:cNvSpPr>
          <p:nvPr/>
        </p:nvSpPr>
        <p:spPr>
          <a:xfrm>
            <a:off x="0" y="145897"/>
            <a:ext cx="12192000"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3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Smart and automatic file management​</a:t>
            </a:r>
            <a:endParaRPr kumimoji="1" lang="zh-TW" altLang="en-US" sz="3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9" name="圖片 8">
            <a:extLst>
              <a:ext uri="{FF2B5EF4-FFF2-40B4-BE49-F238E27FC236}">
                <a16:creationId xmlns:a16="http://schemas.microsoft.com/office/drawing/2014/main" id="{F9800D94-22C5-5F97-D233-D5CED4A199D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14399" y="1609078"/>
            <a:ext cx="900000" cy="900000"/>
          </a:xfrm>
          <a:prstGeom prst="rect">
            <a:avLst/>
          </a:prstGeom>
          <a:effectLst>
            <a:outerShdw blurRad="431800" dist="368300" dir="5760000" sx="106000" sy="106000" algn="tl" rotWithShape="0">
              <a:prstClr val="black">
                <a:alpha val="34000"/>
              </a:prstClr>
            </a:outerShdw>
          </a:effectLst>
        </p:spPr>
      </p:pic>
      <p:sp>
        <p:nvSpPr>
          <p:cNvPr id="10" name="矩形 9">
            <a:extLst>
              <a:ext uri="{FF2B5EF4-FFF2-40B4-BE49-F238E27FC236}">
                <a16:creationId xmlns:a16="http://schemas.microsoft.com/office/drawing/2014/main" id="{A8A9C25D-449F-2EF0-9783-994675508B59}"/>
              </a:ext>
            </a:extLst>
          </p:cNvPr>
          <p:cNvSpPr/>
          <p:nvPr/>
        </p:nvSpPr>
        <p:spPr>
          <a:xfrm>
            <a:off x="999623" y="2700375"/>
            <a:ext cx="5143219" cy="1077218"/>
          </a:xfrm>
          <a:prstGeom prst="rect">
            <a:avLst/>
          </a:prstGeom>
        </p:spPr>
        <p:txBody>
          <a:bodyPr wrap="square" lIns="91440" tIns="45720" rIns="91440" bIns="45720" anchor="t">
            <a:spAutoFit/>
          </a:bodyPr>
          <a:lstStyle/>
          <a:p>
            <a:pPr defTabSz="1219170"/>
            <a:r>
              <a:rPr lang="en-US" altLang="zh-TW" sz="1600" kern="0" dirty="0">
                <a:solidFill>
                  <a:schemeClr val="bg1"/>
                </a:solidFill>
                <a:cs typeface="+mn-ea"/>
                <a:sym typeface="+mn-lt"/>
              </a:rPr>
              <a:t>Virtualization Station is a fast and reliable hypervisor on QNAP NAS and appliances. You can run multiple virtual machines on Virtualization Station to meet versatile virtualization needs.</a:t>
            </a:r>
            <a:endParaRPr lang="zh-TW" altLang="en-US" sz="1600" kern="0" dirty="0">
              <a:solidFill>
                <a:schemeClr val="bg1"/>
              </a:solidFill>
              <a:cs typeface="+mn-ea"/>
              <a:sym typeface="+mn-lt"/>
            </a:endParaRPr>
          </a:p>
        </p:txBody>
      </p:sp>
      <p:pic>
        <p:nvPicPr>
          <p:cNvPr id="11" name="Picture 2" descr="https://www.qnap.com/assets/img/software/virtualization-station/logos.png?v=5317e8ae66f02aaef48f604bc6b0276c">
            <a:extLst>
              <a:ext uri="{FF2B5EF4-FFF2-40B4-BE49-F238E27FC236}">
                <a16:creationId xmlns:a16="http://schemas.microsoft.com/office/drawing/2014/main" id="{2D2591F9-EA51-857E-E35D-CCB1B616F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197" y="3890851"/>
            <a:ext cx="4318061" cy="2398923"/>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a:extLst>
              <a:ext uri="{FF2B5EF4-FFF2-40B4-BE49-F238E27FC236}">
                <a16:creationId xmlns:a16="http://schemas.microsoft.com/office/drawing/2014/main" id="{0BD6C1F0-C973-92AC-C9AC-F133EA7B2A3C}"/>
              </a:ext>
            </a:extLst>
          </p:cNvPr>
          <p:cNvSpPr/>
          <p:nvPr/>
        </p:nvSpPr>
        <p:spPr>
          <a:xfrm>
            <a:off x="6415201" y="2700375"/>
            <a:ext cx="5204537" cy="1077218"/>
          </a:xfrm>
          <a:prstGeom prst="rect">
            <a:avLst/>
          </a:prstGeom>
        </p:spPr>
        <p:txBody>
          <a:bodyPr wrap="square" lIns="91440" tIns="45720" rIns="91440" bIns="45720" anchor="t">
            <a:spAutoFit/>
          </a:bodyPr>
          <a:lstStyle/>
          <a:p>
            <a:pPr defTabSz="1219170"/>
            <a:r>
              <a:rPr lang="zh-TW" sz="1600" kern="0" dirty="0">
                <a:solidFill>
                  <a:schemeClr val="bg1"/>
                </a:solidFill>
                <a:ea typeface="微軟正黑體"/>
                <a:cs typeface="+mn-ea"/>
                <a:sym typeface="+mn-lt"/>
              </a:rPr>
              <a:t>Experience LXD and Docker</a:t>
            </a:r>
            <a:r>
              <a:rPr lang="en-US" altLang="zh-TW" sz="1600" kern="0" baseline="30000" dirty="0">
                <a:solidFill>
                  <a:schemeClr val="bg1"/>
                </a:solidFill>
                <a:ea typeface="微軟正黑體"/>
                <a:cs typeface="+mn-ea"/>
                <a:sym typeface="+mn-lt"/>
              </a:rPr>
              <a:t>®</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lightweight</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virtualization</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technologies,</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download</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apps</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from</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the</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Docker</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Hub</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Registry</a:t>
            </a:r>
            <a:r>
              <a:rPr lang="en-US" altLang="zh-TW" sz="1600" kern="0" baseline="30000" dirty="0">
                <a:solidFill>
                  <a:schemeClr val="bg1"/>
                </a:solidFill>
                <a:ea typeface="微軟正黑體"/>
                <a:cs typeface="+mn-ea"/>
                <a:sym typeface="+mn-lt"/>
              </a:rPr>
              <a:t>®</a:t>
            </a:r>
            <a:r>
              <a:rPr lang="en-US" altLang="zh-TW" sz="1600" kern="0" dirty="0">
                <a:solidFill>
                  <a:schemeClr val="bg1"/>
                </a:solidFill>
                <a:ea typeface="微軟正黑體"/>
                <a:cs typeface="+mn-ea"/>
                <a:sym typeface="+mn-lt"/>
              </a:rPr>
              <a:t>,</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import/export</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containers,</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and</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create</a:t>
            </a:r>
            <a:r>
              <a:rPr lang="zh-TW" altLang="en-US" sz="1600" kern="0" dirty="0">
                <a:solidFill>
                  <a:schemeClr val="bg1"/>
                </a:solidFill>
                <a:ea typeface="微軟正黑體"/>
                <a:cs typeface="+mn-ea"/>
                <a:sym typeface="+mn-lt"/>
              </a:rPr>
              <a:t> </a:t>
            </a:r>
            <a:r>
              <a:rPr lang="en-US" altLang="zh-TW" sz="1600" kern="0" dirty="0">
                <a:solidFill>
                  <a:schemeClr val="bg1"/>
                </a:solidFill>
                <a:ea typeface="微軟正黑體"/>
                <a:cs typeface="+mn-ea"/>
                <a:sym typeface="+mn-lt"/>
              </a:rPr>
              <a:t>ab</a:t>
            </a:r>
            <a:r>
              <a:rPr lang="zh-TW" sz="1600" kern="0" dirty="0">
                <a:solidFill>
                  <a:schemeClr val="bg1"/>
                </a:solidFill>
                <a:ea typeface="微軟正黑體"/>
                <a:cs typeface="+mn-ea"/>
                <a:sym typeface="+mn-lt"/>
              </a:rPr>
              <a:t>undant microservices.</a:t>
            </a:r>
            <a:endParaRPr lang="zh-TW" sz="1600" dirty="0">
              <a:solidFill>
                <a:schemeClr val="bg1"/>
              </a:solidFill>
              <a:ea typeface="微軟正黑體"/>
              <a:cs typeface="+mn-ea"/>
              <a:sym typeface="+mn-lt"/>
            </a:endParaRPr>
          </a:p>
        </p:txBody>
      </p:sp>
      <p:sp>
        <p:nvSpPr>
          <p:cNvPr id="17" name="矩形 16">
            <a:extLst>
              <a:ext uri="{FF2B5EF4-FFF2-40B4-BE49-F238E27FC236}">
                <a16:creationId xmlns:a16="http://schemas.microsoft.com/office/drawing/2014/main" id="{88C9C989-8983-B1B0-E5D3-57168BEC28CE}"/>
              </a:ext>
            </a:extLst>
          </p:cNvPr>
          <p:cNvSpPr/>
          <p:nvPr/>
        </p:nvSpPr>
        <p:spPr>
          <a:xfrm>
            <a:off x="6316218" y="3999050"/>
            <a:ext cx="2352999" cy="369332"/>
          </a:xfrm>
          <a:prstGeom prst="rect">
            <a:avLst/>
          </a:prstGeom>
        </p:spPr>
        <p:txBody>
          <a:bodyPr wrap="square">
            <a:spAutoFit/>
          </a:bodyPr>
          <a:lstStyle/>
          <a:p>
            <a:pPr algn="ctr" fontAlgn="base"/>
            <a:r>
              <a:rPr lang="en-US" altLang="zh-TW" b="1" kern="0" dirty="0">
                <a:solidFill>
                  <a:srgbClr val="0C2E82"/>
                </a:solidFill>
                <a:ea typeface="微軟正黑體"/>
                <a:cs typeface="+mn-ea"/>
              </a:rPr>
              <a:t>The brand new UI</a:t>
            </a:r>
            <a:r>
              <a:rPr lang="zh-TW" altLang="en-US" b="1" kern="0" dirty="0">
                <a:solidFill>
                  <a:srgbClr val="0C2E82"/>
                </a:solidFill>
                <a:ea typeface="微軟正黑體"/>
                <a:cs typeface="+mn-ea"/>
              </a:rPr>
              <a:t> </a:t>
            </a:r>
            <a:endParaRPr lang="en-US" altLang="zh-TW" b="1" kern="0" dirty="0">
              <a:solidFill>
                <a:srgbClr val="0C2E82"/>
              </a:solidFill>
              <a:ea typeface="微軟正黑體"/>
              <a:cs typeface="+mn-ea"/>
            </a:endParaRPr>
          </a:p>
        </p:txBody>
      </p:sp>
      <p:sp>
        <p:nvSpPr>
          <p:cNvPr id="18" name="矩形 17">
            <a:extLst>
              <a:ext uri="{FF2B5EF4-FFF2-40B4-BE49-F238E27FC236}">
                <a16:creationId xmlns:a16="http://schemas.microsoft.com/office/drawing/2014/main" id="{765C8139-5335-15E7-E4C5-559009A7A6C6}"/>
              </a:ext>
            </a:extLst>
          </p:cNvPr>
          <p:cNvSpPr/>
          <p:nvPr/>
        </p:nvSpPr>
        <p:spPr>
          <a:xfrm>
            <a:off x="6488606" y="4325027"/>
            <a:ext cx="4910914" cy="1846659"/>
          </a:xfrm>
          <a:prstGeom prst="rect">
            <a:avLst/>
          </a:prstGeom>
        </p:spPr>
        <p:txBody>
          <a:bodyPr wrap="square">
            <a:spAutoFit/>
          </a:bodyPr>
          <a:lstStyle/>
          <a:p>
            <a:pPr marL="285750" indent="-285750" fontAlgn="base">
              <a:buFont typeface="Arial" panose="020B0604020202020204" pitchFamily="34" charset="0"/>
              <a:buChar char="•"/>
            </a:pPr>
            <a:r>
              <a:rPr lang="en-US" altLang="zh-TW" sz="1600" kern="0" dirty="0">
                <a:solidFill>
                  <a:schemeClr val="bg1"/>
                </a:solidFill>
                <a:ea typeface="微軟正黑體"/>
                <a:cs typeface="+mn-ea"/>
              </a:rPr>
              <a:t>Recreate containers with ease</a:t>
            </a:r>
          </a:p>
          <a:p>
            <a:pPr marL="285750" indent="-285750" fontAlgn="base">
              <a:buFont typeface="Arial" panose="020B0604020202020204" pitchFamily="34" charset="0"/>
              <a:buChar char="•"/>
            </a:pPr>
            <a:r>
              <a:rPr lang="en-US" altLang="zh-TW" sz="1600" kern="0" dirty="0">
                <a:solidFill>
                  <a:schemeClr val="bg1"/>
                </a:solidFill>
                <a:ea typeface="微軟正黑體"/>
                <a:cs typeface="+mn-ea"/>
              </a:rPr>
              <a:t>Save the frequently used container commands for efficiency</a:t>
            </a:r>
          </a:p>
          <a:p>
            <a:pPr marL="285750" indent="-285750" fontAlgn="base">
              <a:buFont typeface="Arial" panose="020B0604020202020204" pitchFamily="34" charset="0"/>
              <a:buChar char="•"/>
            </a:pPr>
            <a:r>
              <a:rPr lang="en-US" altLang="zh-TW" sz="1600" kern="0" dirty="0">
                <a:solidFill>
                  <a:schemeClr val="bg1"/>
                </a:solidFill>
                <a:ea typeface="微軟正黑體"/>
                <a:cs typeface="+mn-ea"/>
              </a:rPr>
              <a:t>Upload Image and YAML files from cloud or local devices</a:t>
            </a:r>
          </a:p>
          <a:p>
            <a:pPr marL="285750" indent="-285750" fontAlgn="base">
              <a:buFont typeface="Arial" panose="020B0604020202020204" pitchFamily="34" charset="0"/>
              <a:buChar char="•"/>
            </a:pPr>
            <a:r>
              <a:rPr lang="en-US" altLang="zh-TW" sz="1600" kern="0" dirty="0">
                <a:solidFill>
                  <a:schemeClr val="bg1"/>
                </a:solidFill>
                <a:ea typeface="微軟正黑體"/>
                <a:cs typeface="+mn-ea"/>
              </a:rPr>
              <a:t>Multiple network modes</a:t>
            </a:r>
          </a:p>
          <a:p>
            <a:pPr marL="285750" indent="-285750" fontAlgn="base">
              <a:buFont typeface="Arial" panose="020B0604020202020204" pitchFamily="34" charset="0"/>
              <a:buChar char="•"/>
            </a:pPr>
            <a:endParaRPr lang="en-US" altLang="zh-TW" b="1" i="0" dirty="0">
              <a:solidFill>
                <a:schemeClr val="bg1"/>
              </a:solidFill>
              <a:effectLst/>
              <a:latin typeface="Roboto"/>
            </a:endParaRPr>
          </a:p>
        </p:txBody>
      </p:sp>
    </p:spTree>
    <p:extLst>
      <p:ext uri="{BB962C8B-B14F-4D97-AF65-F5344CB8AC3E}">
        <p14:creationId xmlns:p14="http://schemas.microsoft.com/office/powerpoint/2010/main" val="4249342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圓角 11">
            <a:extLst>
              <a:ext uri="{FF2B5EF4-FFF2-40B4-BE49-F238E27FC236}">
                <a16:creationId xmlns:a16="http://schemas.microsoft.com/office/drawing/2014/main" id="{3D90DC47-0184-37A8-61F8-1EF5622371EC}"/>
              </a:ext>
            </a:extLst>
          </p:cNvPr>
          <p:cNvSpPr/>
          <p:nvPr/>
        </p:nvSpPr>
        <p:spPr>
          <a:xfrm>
            <a:off x="591605" y="2997672"/>
            <a:ext cx="4166718" cy="782476"/>
          </a:xfrm>
          <a:prstGeom prst="roundRect">
            <a:avLst>
              <a:gd name="adj" fmla="val 19096"/>
            </a:avLst>
          </a:prstGeom>
          <a:solidFill>
            <a:srgbClr val="0C2E82"/>
          </a:soli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dirty="0">
                <a:solidFill>
                  <a:schemeClr val="bg2"/>
                </a:solidFill>
                <a:latin typeface="Arial" panose="020B0604020202020204" pitchFamily="34" charset="0"/>
                <a:cs typeface="Arial" panose="020B0604020202020204" pitchFamily="34" charset="0"/>
              </a:rPr>
              <a:t>Mitigate the growing threat of ransomware</a:t>
            </a:r>
            <a:endParaRPr lang="zh-TW" altLang="en-US" sz="2400" b="1" dirty="0">
              <a:solidFill>
                <a:schemeClr val="bg2"/>
              </a:solidFill>
              <a:latin typeface="Arial" panose="020B0604020202020204" pitchFamily="34" charset="0"/>
              <a:cs typeface="Arial" panose="020B0604020202020204" pitchFamily="34" charset="0"/>
              <a:sym typeface="+mn-lt"/>
            </a:endParaRPr>
          </a:p>
        </p:txBody>
      </p:sp>
      <p:sp>
        <p:nvSpPr>
          <p:cNvPr id="6" name="標題 1">
            <a:extLst>
              <a:ext uri="{FF2B5EF4-FFF2-40B4-BE49-F238E27FC236}">
                <a16:creationId xmlns:a16="http://schemas.microsoft.com/office/drawing/2014/main" id="{D5FF0C24-EA2F-F847-8F31-9ED67745973C}"/>
              </a:ext>
            </a:extLst>
          </p:cNvPr>
          <p:cNvSpPr>
            <a:spLocks noGrp="1"/>
          </p:cNvSpPr>
          <p:nvPr>
            <p:ph type="title" idx="4294967295"/>
          </p:nvPr>
        </p:nvSpPr>
        <p:spPr>
          <a:xfrm>
            <a:off x="591605" y="563999"/>
            <a:ext cx="11487274" cy="949325"/>
          </a:xfrm>
          <a:prstGeom prst="rect">
            <a:avLst/>
          </a:prstGeom>
        </p:spPr>
        <p:txBody>
          <a:bodyPr>
            <a:noAutofit/>
          </a:bodyPr>
          <a:lstStyle/>
          <a:p>
            <a:r>
              <a:rPr lang="en-US" altLang="zh-TW" sz="3600" b="1" dirty="0">
                <a:solidFill>
                  <a:schemeClr val="bg1"/>
                </a:solidFill>
                <a:latin typeface="Arial" panose="020B0604020202020204" pitchFamily="34" charset="0"/>
                <a:cs typeface="Arial" panose="020B0604020202020204" pitchFamily="34" charset="0"/>
              </a:rPr>
              <a:t>Snapshots help you fight </a:t>
            </a:r>
            <a:br>
              <a:rPr lang="en-US" altLang="zh-TW" sz="3600" b="1" dirty="0">
                <a:solidFill>
                  <a:schemeClr val="bg1"/>
                </a:solidFill>
                <a:latin typeface="Arial" panose="020B0604020202020204" pitchFamily="34" charset="0"/>
                <a:cs typeface="Arial" panose="020B0604020202020204" pitchFamily="34" charset="0"/>
              </a:rPr>
            </a:br>
            <a:r>
              <a:rPr lang="en-US" altLang="zh-TW" sz="3600" b="1" dirty="0">
                <a:solidFill>
                  <a:schemeClr val="bg1"/>
                </a:solidFill>
                <a:latin typeface="Arial" panose="020B0604020202020204" pitchFamily="34" charset="0"/>
                <a:cs typeface="Arial" panose="020B0604020202020204" pitchFamily="34" charset="0"/>
              </a:rPr>
              <a:t>with Ransomware Threats​</a:t>
            </a:r>
            <a:endParaRPr lang="zh-TW" altLang="en-US" sz="3600" b="1" dirty="0">
              <a:solidFill>
                <a:schemeClr val="bg1"/>
              </a:solidFill>
              <a:latin typeface="Arial" panose="020B0604020202020204" pitchFamily="34" charset="0"/>
              <a:ea typeface="+mn-ea"/>
              <a:cs typeface="Arial" panose="020B0604020202020204" pitchFamily="34" charset="0"/>
              <a:sym typeface="+mn-lt"/>
            </a:endParaRPr>
          </a:p>
        </p:txBody>
      </p:sp>
      <p:pic>
        <p:nvPicPr>
          <p:cNvPr id="7" name="圖片 3" descr="一張含有 文字 的圖片&#10;&#10;自動產生的描述">
            <a:extLst>
              <a:ext uri="{FF2B5EF4-FFF2-40B4-BE49-F238E27FC236}">
                <a16:creationId xmlns:a16="http://schemas.microsoft.com/office/drawing/2014/main" id="{8950AC6E-4BC1-4B11-9EB7-FE2E05A586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2509" y="3135505"/>
            <a:ext cx="7009491" cy="344845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8" name="文字方塊 7">
            <a:extLst>
              <a:ext uri="{FF2B5EF4-FFF2-40B4-BE49-F238E27FC236}">
                <a16:creationId xmlns:a16="http://schemas.microsoft.com/office/drawing/2014/main" id="{012C6FE5-FD6C-4983-9AE6-1DA5755C81FE}"/>
              </a:ext>
            </a:extLst>
          </p:cNvPr>
          <p:cNvSpPr txBox="1"/>
          <p:nvPr/>
        </p:nvSpPr>
        <p:spPr>
          <a:xfrm>
            <a:off x="591605" y="1559150"/>
            <a:ext cx="10318697" cy="9267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2200" b="1" dirty="0">
                <a:latin typeface="Arial"/>
                <a:ea typeface="新細明體"/>
                <a:cs typeface="Arial"/>
              </a:rPr>
              <a:t>TS-h1655XeU-RP supports Snapshot , like taking a photo - within seconds the complete status of your NAS system and data is recorded</a:t>
            </a:r>
            <a:endParaRPr lang="zh-TW" altLang="en-US" sz="2200" b="1" dirty="0">
              <a:solidFill>
                <a:schemeClr val="tx1">
                  <a:lumMod val="85000"/>
                  <a:lumOff val="15000"/>
                </a:schemeClr>
              </a:solidFill>
              <a:latin typeface="Arial"/>
              <a:ea typeface="新細明體"/>
              <a:cs typeface="Arial"/>
              <a:sym typeface="+mn-lt"/>
            </a:endParaRPr>
          </a:p>
        </p:txBody>
      </p:sp>
      <p:pic>
        <p:nvPicPr>
          <p:cNvPr id="9" name="圖片 8">
            <a:extLst>
              <a:ext uri="{FF2B5EF4-FFF2-40B4-BE49-F238E27FC236}">
                <a16:creationId xmlns:a16="http://schemas.microsoft.com/office/drawing/2014/main" id="{D5A3D9C9-70D3-44DE-9426-03AD146B9E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1077" y="2962069"/>
            <a:ext cx="1094923" cy="1094923"/>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0" name="文字方塊 9">
            <a:extLst>
              <a:ext uri="{FF2B5EF4-FFF2-40B4-BE49-F238E27FC236}">
                <a16:creationId xmlns:a16="http://schemas.microsoft.com/office/drawing/2014/main" id="{012C6FE5-FD6C-4983-9AE6-1DA5755C81FE}"/>
              </a:ext>
            </a:extLst>
          </p:cNvPr>
          <p:cNvSpPr txBox="1"/>
          <p:nvPr/>
        </p:nvSpPr>
        <p:spPr>
          <a:xfrm>
            <a:off x="591605" y="3825974"/>
            <a:ext cx="4704872"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spcBef>
                <a:spcPts val="1200"/>
              </a:spcBef>
            </a:pPr>
            <a:r>
              <a:rPr lang="en-US" altLang="zh-TW" b="1" dirty="0">
                <a:solidFill>
                  <a:schemeClr val="bg1"/>
                </a:solidFill>
                <a:latin typeface="Arial" panose="020B0604020202020204" pitchFamily="34" charset="0"/>
                <a:cs typeface="Arial" panose="020B0604020202020204" pitchFamily="34" charset="0"/>
              </a:rPr>
              <a:t>Step 1 </a:t>
            </a:r>
            <a:r>
              <a:rPr lang="en-US" altLang="zh-TW" dirty="0">
                <a:solidFill>
                  <a:schemeClr val="bg1"/>
                </a:solidFill>
                <a:latin typeface="Arial" panose="020B0604020202020204" pitchFamily="34" charset="0"/>
                <a:cs typeface="Arial" panose="020B0604020202020204" pitchFamily="34" charset="0"/>
              </a:rPr>
              <a:t>​</a:t>
            </a:r>
            <a:br>
              <a:rPr lang="en-US" altLang="zh-TW" dirty="0">
                <a:solidFill>
                  <a:schemeClr val="bg1"/>
                </a:solidFill>
                <a:latin typeface="Arial" panose="020B0604020202020204" pitchFamily="34" charset="0"/>
                <a:cs typeface="Arial" panose="020B0604020202020204" pitchFamily="34" charset="0"/>
              </a:rPr>
            </a:br>
            <a:r>
              <a:rPr lang="zh-TW" altLang="zh-TW" dirty="0">
                <a:solidFill>
                  <a:schemeClr val="bg1"/>
                </a:solidFill>
                <a:latin typeface="Arial" panose="020B0604020202020204" pitchFamily="34" charset="0"/>
                <a:cs typeface="Arial" panose="020B0604020202020204" pitchFamily="34" charset="0"/>
              </a:rPr>
              <a:t>Regularly update, and </a:t>
            </a:r>
            <a:r>
              <a:rPr lang="en-US" altLang="zh-TW" dirty="0">
                <a:solidFill>
                  <a:schemeClr val="bg1"/>
                </a:solidFill>
                <a:latin typeface="Arial" panose="020B0604020202020204" pitchFamily="34" charset="0"/>
                <a:cs typeface="Arial" panose="020B0604020202020204" pitchFamily="34" charset="0"/>
              </a:rPr>
              <a:t>use</a:t>
            </a:r>
            <a:r>
              <a:rPr lang="zh-TW" altLang="zh-TW" dirty="0">
                <a:solidFill>
                  <a:schemeClr val="bg1"/>
                </a:solidFill>
                <a:latin typeface="Arial" panose="020B0604020202020204" pitchFamily="34" charset="0"/>
                <a:cs typeface="Arial" panose="020B0604020202020204" pitchFamily="34" charset="0"/>
              </a:rPr>
              <a:t> </a:t>
            </a:r>
            <a:r>
              <a:rPr lang="en-US" altLang="zh-TW" dirty="0">
                <a:solidFill>
                  <a:schemeClr val="bg1"/>
                </a:solidFill>
                <a:latin typeface="Arial" panose="020B0604020202020204" pitchFamily="34" charset="0"/>
                <a:cs typeface="Arial" panose="020B0604020202020204" pitchFamily="34" charset="0"/>
              </a:rPr>
              <a:t>Malware</a:t>
            </a:r>
            <a:r>
              <a:rPr lang="zh-TW" altLang="zh-TW" dirty="0">
                <a:solidFill>
                  <a:schemeClr val="bg1"/>
                </a:solidFill>
                <a:latin typeface="Arial" panose="020B0604020202020204" pitchFamily="34" charset="0"/>
                <a:cs typeface="Arial" panose="020B0604020202020204" pitchFamily="34" charset="0"/>
              </a:rPr>
              <a:t> </a:t>
            </a:r>
            <a:r>
              <a:rPr lang="en-US" altLang="zh-TW" dirty="0">
                <a:solidFill>
                  <a:schemeClr val="bg1"/>
                </a:solidFill>
                <a:latin typeface="Arial" panose="020B0604020202020204" pitchFamily="34" charset="0"/>
                <a:cs typeface="Arial" panose="020B0604020202020204" pitchFamily="34" charset="0"/>
              </a:rPr>
              <a:t>Re</a:t>
            </a:r>
            <a:r>
              <a:rPr lang="zh-TW" altLang="zh-TW" dirty="0">
                <a:solidFill>
                  <a:schemeClr val="bg1"/>
                </a:solidFill>
                <a:latin typeface="Arial" panose="020B0604020202020204" pitchFamily="34" charset="0"/>
                <a:cs typeface="Arial" panose="020B0604020202020204" pitchFamily="34" charset="0"/>
              </a:rPr>
              <a:t>mover</a:t>
            </a:r>
            <a:r>
              <a:rPr lang="en-US" altLang="zh-TW" dirty="0">
                <a:solidFill>
                  <a:schemeClr val="bg1"/>
                </a:solidFill>
                <a:latin typeface="Arial" panose="020B0604020202020204" pitchFamily="34" charset="0"/>
                <a:cs typeface="Arial" panose="020B0604020202020204" pitchFamily="34" charset="0"/>
              </a:rPr>
              <a:t>​</a:t>
            </a:r>
          </a:p>
          <a:p>
            <a:pPr fontAlgn="base">
              <a:spcBef>
                <a:spcPts val="1200"/>
              </a:spcBef>
            </a:pPr>
            <a:r>
              <a:rPr lang="en-US" altLang="zh-TW" b="1" dirty="0">
                <a:solidFill>
                  <a:schemeClr val="bg1"/>
                </a:solidFill>
                <a:latin typeface="Arial" panose="020B0604020202020204" pitchFamily="34" charset="0"/>
                <a:cs typeface="Arial" panose="020B0604020202020204" pitchFamily="34" charset="0"/>
              </a:rPr>
              <a:t>Step 2</a:t>
            </a:r>
            <a:r>
              <a:rPr lang="en-US" altLang="zh-TW" dirty="0">
                <a:solidFill>
                  <a:schemeClr val="bg1"/>
                </a:solidFill>
                <a:latin typeface="Arial" panose="020B0604020202020204" pitchFamily="34" charset="0"/>
                <a:cs typeface="Arial" panose="020B0604020202020204" pitchFamily="34" charset="0"/>
              </a:rPr>
              <a:t>​</a:t>
            </a:r>
            <a:br>
              <a:rPr lang="en-US" altLang="zh-TW" dirty="0">
                <a:solidFill>
                  <a:schemeClr val="bg1"/>
                </a:solidFill>
                <a:latin typeface="Arial" panose="020B0604020202020204" pitchFamily="34" charset="0"/>
                <a:cs typeface="Arial" panose="020B0604020202020204" pitchFamily="34" charset="0"/>
              </a:rPr>
            </a:br>
            <a:r>
              <a:rPr lang="zh-TW" altLang="zh-TW" dirty="0">
                <a:solidFill>
                  <a:schemeClr val="bg1"/>
                </a:solidFill>
                <a:latin typeface="Arial" panose="020B0604020202020204" pitchFamily="34" charset="0"/>
                <a:cs typeface="Arial" panose="020B0604020202020204" pitchFamily="34" charset="0"/>
              </a:rPr>
              <a:t>Routinely back up to your NAS, and create multi-version s</a:t>
            </a:r>
            <a:r>
              <a:rPr lang="en-US" altLang="zh-TW" dirty="0">
                <a:solidFill>
                  <a:schemeClr val="bg1"/>
                </a:solidFill>
                <a:latin typeface="Arial" panose="020B0604020202020204" pitchFamily="34" charset="0"/>
                <a:cs typeface="Arial" panose="020B0604020202020204" pitchFamily="34" charset="0"/>
              </a:rPr>
              <a:t>nap</a:t>
            </a:r>
            <a:r>
              <a:rPr lang="zh-TW" altLang="zh-TW" dirty="0">
                <a:solidFill>
                  <a:schemeClr val="bg1"/>
                </a:solidFill>
                <a:latin typeface="Arial" panose="020B0604020202020204" pitchFamily="34" charset="0"/>
                <a:cs typeface="Arial" panose="020B0604020202020204" pitchFamily="34" charset="0"/>
              </a:rPr>
              <a:t>shots</a:t>
            </a:r>
            <a:r>
              <a:rPr lang="en-US" altLang="zh-TW" dirty="0">
                <a:solidFill>
                  <a:schemeClr val="bg1"/>
                </a:solidFill>
                <a:latin typeface="Arial" panose="020B0604020202020204" pitchFamily="34" charset="0"/>
                <a:cs typeface="Arial" panose="020B0604020202020204" pitchFamily="34" charset="0"/>
              </a:rPr>
              <a:t>​</a:t>
            </a:r>
          </a:p>
          <a:p>
            <a:pPr fontAlgn="base">
              <a:spcBef>
                <a:spcPts val="1200"/>
              </a:spcBef>
            </a:pPr>
            <a:r>
              <a:rPr lang="en-US" altLang="zh-TW" b="1" dirty="0">
                <a:solidFill>
                  <a:schemeClr val="bg1"/>
                </a:solidFill>
                <a:latin typeface="Arial" panose="020B0604020202020204" pitchFamily="34" charset="0"/>
                <a:cs typeface="Arial" panose="020B0604020202020204" pitchFamily="34" charset="0"/>
              </a:rPr>
              <a:t>Step 3</a:t>
            </a:r>
            <a:r>
              <a:rPr lang="en-US" altLang="zh-TW" dirty="0">
                <a:solidFill>
                  <a:schemeClr val="bg1"/>
                </a:solidFill>
                <a:latin typeface="Arial" panose="020B0604020202020204" pitchFamily="34" charset="0"/>
                <a:cs typeface="Arial" panose="020B0604020202020204" pitchFamily="34" charset="0"/>
              </a:rPr>
              <a:t>​</a:t>
            </a:r>
            <a:br>
              <a:rPr lang="en-US" altLang="zh-TW" dirty="0">
                <a:solidFill>
                  <a:schemeClr val="bg1"/>
                </a:solidFill>
                <a:latin typeface="Arial" panose="020B0604020202020204" pitchFamily="34" charset="0"/>
                <a:cs typeface="Arial" panose="020B0604020202020204" pitchFamily="34" charset="0"/>
              </a:rPr>
            </a:br>
            <a:r>
              <a:rPr lang="en-US" altLang="zh-TW" dirty="0">
                <a:solidFill>
                  <a:schemeClr val="bg1"/>
                </a:solidFill>
                <a:latin typeface="Arial" panose="020B0604020202020204" pitchFamily="34" charset="0"/>
                <a:cs typeface="Arial" panose="020B0604020202020204" pitchFamily="34" charset="0"/>
              </a:rPr>
              <a:t>Back up snapshots to another QNAP NAS​</a:t>
            </a:r>
          </a:p>
        </p:txBody>
      </p:sp>
    </p:spTree>
    <p:extLst>
      <p:ext uri="{BB962C8B-B14F-4D97-AF65-F5344CB8AC3E}">
        <p14:creationId xmlns:p14="http://schemas.microsoft.com/office/powerpoint/2010/main" val="4071579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855482" y="1326517"/>
            <a:ext cx="10891319" cy="1107996"/>
          </a:xfrm>
          <a:prstGeom prst="rect">
            <a:avLst/>
          </a:prstGeom>
        </p:spPr>
        <p:txBody>
          <a:bodyPr wrap="square" lIns="91440" tIns="45720" rIns="91440" bIns="45720" anchor="t">
            <a:spAutoFit/>
          </a:bodyPr>
          <a:lstStyle/>
          <a:p>
            <a:r>
              <a:rPr lang="en-US" altLang="zh-TW" sz="2200" b="1" dirty="0">
                <a:latin typeface="Arial" panose="020B0604020202020204" pitchFamily="34" charset="0"/>
                <a:ea typeface="微軟正黑體 Light"/>
                <a:cs typeface="Arial" panose="020B0604020202020204" pitchFamily="34" charset="0"/>
              </a:rPr>
              <a:t>All the files and folders stored on your NAS and connected storage spaces are accessible through a familiar interface, and rich search/sort functions are available to help find files.​</a:t>
            </a:r>
            <a:endParaRPr lang="zh-TW" altLang="en-US" sz="2200" b="1" dirty="0">
              <a:latin typeface="Arial" panose="020B0604020202020204" pitchFamily="34" charset="0"/>
              <a:ea typeface="微軟正黑體 Light"/>
              <a:cs typeface="Arial" panose="020B0604020202020204" pitchFamily="34" charset="0"/>
            </a:endParaRPr>
          </a:p>
        </p:txBody>
      </p:sp>
      <p:sp>
        <p:nvSpPr>
          <p:cNvPr id="31" name="標題 1">
            <a:extLst>
              <a:ext uri="{FF2B5EF4-FFF2-40B4-BE49-F238E27FC236}">
                <a16:creationId xmlns:a16="http://schemas.microsoft.com/office/drawing/2014/main" id="{1EF08B7D-B914-C48F-3A55-A494FA2F0981}"/>
              </a:ext>
            </a:extLst>
          </p:cNvPr>
          <p:cNvSpPr txBox="1">
            <a:spLocks/>
          </p:cNvSpPr>
          <p:nvPr/>
        </p:nvSpPr>
        <p:spPr>
          <a:xfrm>
            <a:off x="0" y="254329"/>
            <a:ext cx="12191999" cy="13795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altLang="zh-TW" sz="3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File Station : Easy to use, easy to find​</a:t>
            </a:r>
            <a:endParaRPr lang="zh-TW" altLang="en-US" sz="3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5122" name="Picture 2" descr="https://www.qnap.com/s3/legacy-solution/file-station/images/f01-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482" y="2774823"/>
            <a:ext cx="6404381" cy="377470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7467549" y="2962550"/>
            <a:ext cx="2377574" cy="369332"/>
          </a:xfrm>
          <a:prstGeom prst="rect">
            <a:avLst/>
          </a:prstGeom>
        </p:spPr>
        <p:txBody>
          <a:bodyPr wrap="none">
            <a:spAutoFit/>
          </a:bodyPr>
          <a:lstStyle/>
          <a:p>
            <a:pPr fontAlgn="base"/>
            <a:r>
              <a:rPr lang="en-US" altLang="zh-TW" b="1" dirty="0">
                <a:solidFill>
                  <a:schemeClr val="bg1"/>
                </a:solidFill>
                <a:latin typeface="Arial" panose="020B0604020202020204" pitchFamily="34" charset="0"/>
                <a:ea typeface="微軟正黑體 Light"/>
                <a:cs typeface="Arial" panose="020B0604020202020204" pitchFamily="34" charset="0"/>
              </a:rPr>
              <a:t>“Recently” sections</a:t>
            </a:r>
          </a:p>
        </p:txBody>
      </p:sp>
      <p:sp>
        <p:nvSpPr>
          <p:cNvPr id="3" name="矩形 2"/>
          <p:cNvSpPr/>
          <p:nvPr/>
        </p:nvSpPr>
        <p:spPr>
          <a:xfrm>
            <a:off x="7478566" y="4768799"/>
            <a:ext cx="1377300" cy="369332"/>
          </a:xfrm>
          <a:prstGeom prst="rect">
            <a:avLst/>
          </a:prstGeom>
        </p:spPr>
        <p:txBody>
          <a:bodyPr wrap="none">
            <a:spAutoFit/>
          </a:bodyPr>
          <a:lstStyle/>
          <a:p>
            <a:pPr fontAlgn="base"/>
            <a:r>
              <a:rPr lang="en-US" altLang="zh-TW" b="1" dirty="0">
                <a:solidFill>
                  <a:schemeClr val="bg1"/>
                </a:solidFill>
                <a:latin typeface="Arial" panose="020B0604020202020204" pitchFamily="34" charset="0"/>
                <a:ea typeface="微軟正黑體 Light"/>
                <a:cs typeface="Arial" panose="020B0604020202020204" pitchFamily="34" charset="0"/>
              </a:rPr>
              <a:t>Search bar</a:t>
            </a:r>
          </a:p>
        </p:txBody>
      </p:sp>
      <p:sp>
        <p:nvSpPr>
          <p:cNvPr id="4" name="矩形 3"/>
          <p:cNvSpPr/>
          <p:nvPr/>
        </p:nvSpPr>
        <p:spPr>
          <a:xfrm>
            <a:off x="7467549" y="3357843"/>
            <a:ext cx="4507786" cy="1200329"/>
          </a:xfrm>
          <a:prstGeom prst="rect">
            <a:avLst/>
          </a:prstGeom>
        </p:spPr>
        <p:txBody>
          <a:bodyPr wrap="square">
            <a:spAutoFit/>
          </a:bodyPr>
          <a:lstStyle/>
          <a:p>
            <a:r>
              <a:rPr lang="en-US" altLang="zh-TW" dirty="0">
                <a:solidFill>
                  <a:schemeClr val="bg1"/>
                </a:solidFill>
                <a:latin typeface="Arial" panose="020B0604020202020204" pitchFamily="34" charset="0"/>
                <a:ea typeface="微軟正黑體 Light"/>
                <a:cs typeface="Arial" panose="020B0604020202020204" pitchFamily="34" charset="0"/>
              </a:rPr>
              <a:t>File Station displays files that have been recently uploaded, accessed, and deleted in the left panel, allowing you to quickly find desired files.</a:t>
            </a:r>
            <a:endParaRPr lang="zh-TW" altLang="en-US" dirty="0">
              <a:solidFill>
                <a:schemeClr val="bg1"/>
              </a:solidFill>
              <a:latin typeface="Arial" panose="020B0604020202020204" pitchFamily="34" charset="0"/>
              <a:ea typeface="微軟正黑體 Light"/>
              <a:cs typeface="Arial" panose="020B0604020202020204" pitchFamily="34" charset="0"/>
            </a:endParaRPr>
          </a:p>
        </p:txBody>
      </p:sp>
      <p:sp>
        <p:nvSpPr>
          <p:cNvPr id="5" name="矩形 4"/>
          <p:cNvSpPr/>
          <p:nvPr/>
        </p:nvSpPr>
        <p:spPr>
          <a:xfrm>
            <a:off x="7478566" y="5138131"/>
            <a:ext cx="4279252" cy="923330"/>
          </a:xfrm>
          <a:prstGeom prst="rect">
            <a:avLst/>
          </a:prstGeom>
        </p:spPr>
        <p:txBody>
          <a:bodyPr wrap="square">
            <a:spAutoFit/>
          </a:bodyPr>
          <a:lstStyle/>
          <a:p>
            <a:r>
              <a:rPr lang="en-US" altLang="zh-TW" dirty="0">
                <a:solidFill>
                  <a:schemeClr val="bg1"/>
                </a:solidFill>
                <a:latin typeface="Arial" panose="020B0604020202020204" pitchFamily="34" charset="0"/>
                <a:ea typeface="微軟正黑體 Light"/>
                <a:cs typeface="Arial" panose="020B0604020202020204" pitchFamily="34" charset="0"/>
              </a:rPr>
              <a:t>The full-text search engine </a:t>
            </a:r>
            <a:r>
              <a:rPr lang="en-US" altLang="zh-TW" dirty="0" err="1">
                <a:solidFill>
                  <a:schemeClr val="bg1"/>
                </a:solidFill>
                <a:latin typeface="Arial" panose="020B0604020202020204" pitchFamily="34" charset="0"/>
                <a:ea typeface="微軟正黑體 Light"/>
                <a:cs typeface="Arial" panose="020B0604020202020204" pitchFamily="34" charset="0"/>
              </a:rPr>
              <a:t>Qsirch</a:t>
            </a:r>
            <a:r>
              <a:rPr lang="en-US" altLang="zh-TW" dirty="0">
                <a:solidFill>
                  <a:schemeClr val="bg1"/>
                </a:solidFill>
                <a:latin typeface="Arial" panose="020B0604020202020204" pitchFamily="34" charset="0"/>
                <a:ea typeface="微軟正黑體 Light"/>
                <a:cs typeface="Arial" panose="020B0604020202020204" pitchFamily="34" charset="0"/>
              </a:rPr>
              <a:t> is now supported! You can find files by filename and text in documents.</a:t>
            </a:r>
            <a:endParaRPr lang="zh-TW" altLang="en-US" dirty="0">
              <a:solidFill>
                <a:schemeClr val="bg1"/>
              </a:solidFill>
              <a:latin typeface="Arial" panose="020B0604020202020204" pitchFamily="34" charset="0"/>
              <a:ea typeface="微軟正黑體 Light"/>
              <a:cs typeface="Arial" panose="020B0604020202020204" pitchFamily="34" charset="0"/>
            </a:endParaRPr>
          </a:p>
        </p:txBody>
      </p:sp>
      <p:pic>
        <p:nvPicPr>
          <p:cNvPr id="6" name="圖片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45123" y="2815736"/>
            <a:ext cx="579644" cy="579644"/>
          </a:xfrm>
          <a:prstGeom prst="rect">
            <a:avLst/>
          </a:prstGeom>
        </p:spPr>
      </p:pic>
      <p:pic>
        <p:nvPicPr>
          <p:cNvPr id="32" name="圖片 3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55866" y="4626822"/>
            <a:ext cx="579644" cy="579644"/>
          </a:xfrm>
          <a:prstGeom prst="rect">
            <a:avLst/>
          </a:prstGeom>
        </p:spPr>
      </p:pic>
    </p:spTree>
    <p:extLst>
      <p:ext uri="{BB962C8B-B14F-4D97-AF65-F5344CB8AC3E}">
        <p14:creationId xmlns:p14="http://schemas.microsoft.com/office/powerpoint/2010/main" val="1243414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FB6D7-FAB6-A7B7-2E73-E54719B6C40A}"/>
            </a:ext>
          </a:extLst>
        </p:cNvPr>
        <p:cNvGrpSpPr/>
        <p:nvPr/>
      </p:nvGrpSpPr>
      <p:grpSpPr>
        <a:xfrm>
          <a:off x="0" y="0"/>
          <a:ext cx="0" cy="0"/>
          <a:chOff x="0" y="0"/>
          <a:chExt cx="0" cy="0"/>
        </a:xfrm>
      </p:grpSpPr>
      <p:sp>
        <p:nvSpPr>
          <p:cNvPr id="2" name="矩形: 圓角 1">
            <a:extLst>
              <a:ext uri="{FF2B5EF4-FFF2-40B4-BE49-F238E27FC236}">
                <a16:creationId xmlns:a16="http://schemas.microsoft.com/office/drawing/2014/main" id="{5ED77EE7-DCE9-8B27-8FC0-0276054FC820}"/>
              </a:ext>
            </a:extLst>
          </p:cNvPr>
          <p:cNvSpPr/>
          <p:nvPr/>
        </p:nvSpPr>
        <p:spPr>
          <a:xfrm>
            <a:off x="6316218" y="1173481"/>
            <a:ext cx="5303520" cy="5036820"/>
          </a:xfrm>
          <a:prstGeom prst="roundRect">
            <a:avLst>
              <a:gd name="adj" fmla="val 275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Picture 4">
            <a:extLst>
              <a:ext uri="{FF2B5EF4-FFF2-40B4-BE49-F238E27FC236}">
                <a16:creationId xmlns:a16="http://schemas.microsoft.com/office/drawing/2014/main" id="{21A26E76-FF1B-E661-2774-BFC76359F42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53538" y="1588253"/>
            <a:ext cx="900000" cy="900000"/>
          </a:xfrm>
          <a:prstGeom prst="rect">
            <a:avLst/>
          </a:prstGeom>
          <a:effectLst>
            <a:outerShdw blurRad="266700" dist="88900" dir="21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3" name="矩形: 圓角 2">
            <a:extLst>
              <a:ext uri="{FF2B5EF4-FFF2-40B4-BE49-F238E27FC236}">
                <a16:creationId xmlns:a16="http://schemas.microsoft.com/office/drawing/2014/main" id="{8985040E-7FDE-6BD1-25B2-E500D0E844E2}"/>
              </a:ext>
            </a:extLst>
          </p:cNvPr>
          <p:cNvSpPr/>
          <p:nvPr/>
        </p:nvSpPr>
        <p:spPr>
          <a:xfrm>
            <a:off x="792480" y="1173481"/>
            <a:ext cx="5303520" cy="5036820"/>
          </a:xfrm>
          <a:prstGeom prst="roundRect">
            <a:avLst>
              <a:gd name="adj" fmla="val 275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4" name="Picture 2">
            <a:extLst>
              <a:ext uri="{FF2B5EF4-FFF2-40B4-BE49-F238E27FC236}">
                <a16:creationId xmlns:a16="http://schemas.microsoft.com/office/drawing/2014/main" id="{4976BCA4-B9E5-5C19-30DC-2C35A06A605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4399" y="1609078"/>
            <a:ext cx="900000" cy="900000"/>
          </a:xfrm>
          <a:prstGeom prst="rect">
            <a:avLst/>
          </a:prstGeom>
          <a:effectLst>
            <a:outerShdw blurRad="139700" dist="25400" dir="9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8D7E993A-94EB-87D7-F45A-E0C2AA56F0A8}"/>
              </a:ext>
            </a:extLst>
          </p:cNvPr>
          <p:cNvSpPr txBox="1"/>
          <p:nvPr/>
        </p:nvSpPr>
        <p:spPr>
          <a:xfrm>
            <a:off x="7630464" y="1650561"/>
            <a:ext cx="3769056" cy="7279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dirty="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Qfiling</a:t>
            </a:r>
            <a:endParaRPr lang="en-US" altLang="zh-TW" sz="20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nSpc>
                <a:spcPct val="130000"/>
              </a:lnSpc>
              <a:spcBef>
                <a:spcPts val="600"/>
              </a:spcBef>
            </a:pPr>
            <a:r>
              <a:rPr lang="en-US" altLang="zh-TW" sz="14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Automatically filing and archiving​</a:t>
            </a:r>
          </a:p>
        </p:txBody>
      </p:sp>
      <p:sp>
        <p:nvSpPr>
          <p:cNvPr id="8" name="文字方塊 7">
            <a:extLst>
              <a:ext uri="{FF2B5EF4-FFF2-40B4-BE49-F238E27FC236}">
                <a16:creationId xmlns:a16="http://schemas.microsoft.com/office/drawing/2014/main" id="{9813D47B-E4E8-81F3-A472-2A1D63F68F15}"/>
              </a:ext>
            </a:extLst>
          </p:cNvPr>
          <p:cNvSpPr txBox="1"/>
          <p:nvPr/>
        </p:nvSpPr>
        <p:spPr>
          <a:xfrm>
            <a:off x="2024197" y="1682736"/>
            <a:ext cx="3962004" cy="7279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dirty="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Qsirch</a:t>
            </a:r>
            <a:endParaRPr lang="zh-TW" altLang="en-US" sz="20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nSpc>
                <a:spcPct val="130000"/>
              </a:lnSpc>
              <a:spcBef>
                <a:spcPts val="600"/>
              </a:spcBef>
            </a:pPr>
            <a:r>
              <a:rPr lang="en-US" altLang="zh-TW" sz="14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AI-powered search engine for your NAS</a:t>
            </a:r>
          </a:p>
        </p:txBody>
      </p:sp>
      <p:sp>
        <p:nvSpPr>
          <p:cNvPr id="13" name="標題 1">
            <a:extLst>
              <a:ext uri="{FF2B5EF4-FFF2-40B4-BE49-F238E27FC236}">
                <a16:creationId xmlns:a16="http://schemas.microsoft.com/office/drawing/2014/main" id="{A86D3969-5F0E-7E20-5B44-7EE82D1FD678}"/>
              </a:ext>
            </a:extLst>
          </p:cNvPr>
          <p:cNvSpPr txBox="1">
            <a:spLocks/>
          </p:cNvSpPr>
          <p:nvPr/>
        </p:nvSpPr>
        <p:spPr>
          <a:xfrm>
            <a:off x="0" y="145897"/>
            <a:ext cx="12192000"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3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Smart and automatic file management​</a:t>
            </a:r>
            <a:endParaRPr kumimoji="1" lang="zh-TW" altLang="en-US" sz="3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 name="矩形 5">
            <a:extLst>
              <a:ext uri="{FF2B5EF4-FFF2-40B4-BE49-F238E27FC236}">
                <a16:creationId xmlns:a16="http://schemas.microsoft.com/office/drawing/2014/main" id="{A21F6D2F-3730-FA15-160A-52948C33EFDE}"/>
              </a:ext>
            </a:extLst>
          </p:cNvPr>
          <p:cNvSpPr/>
          <p:nvPr/>
        </p:nvSpPr>
        <p:spPr>
          <a:xfrm>
            <a:off x="999387" y="2843171"/>
            <a:ext cx="4695992" cy="1231106"/>
          </a:xfrm>
          <a:prstGeom prst="rect">
            <a:avLst/>
          </a:prstGeom>
        </p:spPr>
        <p:txBody>
          <a:bodyPr wrap="square" lIns="121920" tIns="60960" rIns="121920" bIns="60960" anchor="t">
            <a:spAutoFit/>
          </a:bodyPr>
          <a:lstStyle/>
          <a:p>
            <a:pPr marL="237061" indent="-237061" defTabSz="1219170">
              <a:lnSpc>
                <a:spcPct val="150000"/>
              </a:lnSpc>
              <a:buClr>
                <a:prstClr val="black">
                  <a:lumMod val="85000"/>
                  <a:lumOff val="15000"/>
                </a:prstClr>
              </a:buClr>
              <a:buSzPct val="100000"/>
              <a:buFont typeface="Arial" panose="020B0604020202020204" pitchFamily="34" charset="0"/>
              <a:buChar char="•"/>
            </a:pPr>
            <a:r>
              <a:rPr lang="en-US" altLang="zh-TW" sz="1600" kern="0" dirty="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RAG Search</a:t>
            </a:r>
            <a:r>
              <a:rPr lang="zh-TW" altLang="en-US" sz="1600" kern="0" dirty="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 </a:t>
            </a:r>
            <a:endParaRPr lang="en-US" altLang="zh-TW" sz="1600" kern="0" dirty="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a:p>
            <a:pPr marL="237061" indent="-237061" defTabSz="1219170">
              <a:lnSpc>
                <a:spcPct val="150000"/>
              </a:lnSpc>
              <a:buClr>
                <a:prstClr val="black">
                  <a:lumMod val="85000"/>
                  <a:lumOff val="15000"/>
                </a:prstClr>
              </a:buClr>
              <a:buSzPct val="100000"/>
              <a:buFont typeface="Arial" panose="020B0604020202020204" pitchFamily="34" charset="0"/>
              <a:buChar char="•"/>
            </a:pPr>
            <a:r>
              <a:rPr lang="en-US" altLang="zh-TW" sz="1600" kern="0" dirty="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AI Semantic Search​</a:t>
            </a:r>
          </a:p>
          <a:p>
            <a:pPr marL="237061" indent="-237061" defTabSz="1219170">
              <a:lnSpc>
                <a:spcPct val="150000"/>
              </a:lnSpc>
              <a:buClr>
                <a:prstClr val="black">
                  <a:lumMod val="85000"/>
                  <a:lumOff val="15000"/>
                </a:prstClr>
              </a:buClr>
              <a:buSzPct val="100000"/>
              <a:buFont typeface="Arial" panose="020B0604020202020204" pitchFamily="34" charset="0"/>
              <a:buChar char="•"/>
            </a:pPr>
            <a:r>
              <a:rPr lang="en-US" altLang="zh-TW" sz="1600" kern="0" dirty="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Keyword Search</a:t>
            </a:r>
          </a:p>
        </p:txBody>
      </p:sp>
      <p:sp>
        <p:nvSpPr>
          <p:cNvPr id="6" name="圓角矩形 2">
            <a:extLst>
              <a:ext uri="{FF2B5EF4-FFF2-40B4-BE49-F238E27FC236}">
                <a16:creationId xmlns:a16="http://schemas.microsoft.com/office/drawing/2014/main" id="{9F67DED8-581B-2D44-FC33-CA9339B2C4DB}"/>
              </a:ext>
            </a:extLst>
          </p:cNvPr>
          <p:cNvSpPr/>
          <p:nvPr/>
        </p:nvSpPr>
        <p:spPr>
          <a:xfrm>
            <a:off x="2594608" y="2968215"/>
            <a:ext cx="663506" cy="2607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rgbClr val="FF0000"/>
                </a:solidFill>
              </a:rPr>
              <a:t>BETA</a:t>
            </a:r>
            <a:endParaRPr lang="zh-TW" altLang="en-US" sz="1200" dirty="0">
              <a:solidFill>
                <a:srgbClr val="FF0000"/>
              </a:solidFill>
            </a:endParaRPr>
          </a:p>
        </p:txBody>
      </p:sp>
      <p:sp>
        <p:nvSpPr>
          <p:cNvPr id="14" name="矩形 13">
            <a:extLst>
              <a:ext uri="{FF2B5EF4-FFF2-40B4-BE49-F238E27FC236}">
                <a16:creationId xmlns:a16="http://schemas.microsoft.com/office/drawing/2014/main" id="{4FE08BC2-116E-1112-18A8-0793CB2FC85C}"/>
              </a:ext>
            </a:extLst>
          </p:cNvPr>
          <p:cNvSpPr/>
          <p:nvPr/>
        </p:nvSpPr>
        <p:spPr>
          <a:xfrm>
            <a:off x="1090125" y="4074277"/>
            <a:ext cx="4605254" cy="1323439"/>
          </a:xfrm>
          <a:prstGeom prst="rect">
            <a:avLst/>
          </a:prstGeom>
        </p:spPr>
        <p:txBody>
          <a:bodyPr wrap="square">
            <a:spAutoFit/>
          </a:bodyPr>
          <a:lstStyle/>
          <a:p>
            <a:pPr defTabSz="1219170">
              <a:buClr>
                <a:srgbClr val="000000"/>
              </a:buClr>
            </a:pPr>
            <a:r>
              <a:rPr lang="en-US" altLang="zh-TW" sz="1600" dirty="0">
                <a:solidFill>
                  <a:schemeClr val="bg1"/>
                </a:solidFill>
              </a:rPr>
              <a:t>Using an intuitive interface, you can easily switch between general search (Keyword / AI </a:t>
            </a:r>
            <a:r>
              <a:rPr lang="en-US" altLang="zh-TW" sz="1600" dirty="0" err="1">
                <a:solidFill>
                  <a:schemeClr val="bg1"/>
                </a:solidFill>
              </a:rPr>
              <a:t>semanticA</a:t>
            </a:r>
            <a:r>
              <a:rPr lang="en-US" altLang="zh-TW" sz="1600" dirty="0">
                <a:solidFill>
                  <a:schemeClr val="bg1"/>
                </a:solidFill>
              </a:rPr>
              <a:t> search) or RAG search to quickly find files stored on your NAS and gain an advanced data analysis experience.</a:t>
            </a:r>
            <a:endParaRPr lang="zh-TW" altLang="en-US" sz="2000" kern="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27" name="Picture 2">
            <a:extLst>
              <a:ext uri="{FF2B5EF4-FFF2-40B4-BE49-F238E27FC236}">
                <a16:creationId xmlns:a16="http://schemas.microsoft.com/office/drawing/2014/main" id="{2F91D4AD-4205-9521-1E42-B2BD3FF9184A}"/>
              </a:ext>
            </a:extLst>
          </p:cNvPr>
          <p:cNvPicPr>
            <a:picLocks noChangeAspect="1" noChangeArrowheads="1"/>
          </p:cNvPicPr>
          <p:nvPr/>
        </p:nvPicPr>
        <p:blipFill>
          <a:blip r:embed="rId4">
            <a:biLevel thresh="75000"/>
            <a:extLst>
              <a:ext uri="{28A0092B-C50C-407E-A947-70E740481C1C}">
                <a14:useLocalDpi xmlns:a14="http://schemas.microsoft.com/office/drawing/2010/main"/>
              </a:ext>
            </a:extLst>
          </a:blip>
          <a:srcRect/>
          <a:stretch>
            <a:fillRect/>
          </a:stretch>
        </p:blipFill>
        <p:spPr bwMode="auto">
          <a:xfrm>
            <a:off x="6786696" y="2992710"/>
            <a:ext cx="413488" cy="4134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a:extLst>
              <a:ext uri="{FF2B5EF4-FFF2-40B4-BE49-F238E27FC236}">
                <a16:creationId xmlns:a16="http://schemas.microsoft.com/office/drawing/2014/main" id="{536F6E9F-9A14-93C9-3071-7FE0BD2E665B}"/>
              </a:ext>
            </a:extLst>
          </p:cNvPr>
          <p:cNvPicPr>
            <a:picLocks noChangeAspect="1"/>
          </p:cNvPicPr>
          <p:nvPr/>
        </p:nvPicPr>
        <p:blipFill>
          <a:blip r:embed="rId5">
            <a:biLevel thresh="75000"/>
          </a:blip>
          <a:stretch>
            <a:fillRect/>
          </a:stretch>
        </p:blipFill>
        <p:spPr>
          <a:xfrm>
            <a:off x="7709948" y="2992710"/>
            <a:ext cx="413488" cy="413488"/>
          </a:xfrm>
          <a:prstGeom prst="rect">
            <a:avLst/>
          </a:prstGeom>
          <a:noFill/>
        </p:spPr>
      </p:pic>
      <p:pic>
        <p:nvPicPr>
          <p:cNvPr id="29" name="Picture 6">
            <a:extLst>
              <a:ext uri="{FF2B5EF4-FFF2-40B4-BE49-F238E27FC236}">
                <a16:creationId xmlns:a16="http://schemas.microsoft.com/office/drawing/2014/main" id="{FDDD7599-F222-CDDB-692C-CA90710BC704}"/>
              </a:ext>
            </a:extLst>
          </p:cNvPr>
          <p:cNvPicPr>
            <a:picLocks noChangeAspect="1"/>
          </p:cNvPicPr>
          <p:nvPr/>
        </p:nvPicPr>
        <p:blipFill>
          <a:blip r:embed="rId6">
            <a:biLevel thresh="75000"/>
          </a:blip>
          <a:stretch>
            <a:fillRect/>
          </a:stretch>
        </p:blipFill>
        <p:spPr>
          <a:xfrm>
            <a:off x="8633200" y="2987966"/>
            <a:ext cx="418134" cy="418134"/>
          </a:xfrm>
          <a:prstGeom prst="rect">
            <a:avLst/>
          </a:prstGeom>
          <a:noFill/>
        </p:spPr>
      </p:pic>
      <p:pic>
        <p:nvPicPr>
          <p:cNvPr id="30" name="Picture 7">
            <a:extLst>
              <a:ext uri="{FF2B5EF4-FFF2-40B4-BE49-F238E27FC236}">
                <a16:creationId xmlns:a16="http://schemas.microsoft.com/office/drawing/2014/main" id="{B0E4E050-00A1-05D7-5976-15830D8A4C7B}"/>
              </a:ext>
            </a:extLst>
          </p:cNvPr>
          <p:cNvPicPr>
            <a:picLocks noChangeAspect="1"/>
          </p:cNvPicPr>
          <p:nvPr/>
        </p:nvPicPr>
        <p:blipFill>
          <a:blip r:embed="rId7">
            <a:biLevel thresh="75000"/>
          </a:blip>
          <a:stretch>
            <a:fillRect/>
          </a:stretch>
        </p:blipFill>
        <p:spPr>
          <a:xfrm>
            <a:off x="9556453" y="2987966"/>
            <a:ext cx="418134" cy="418134"/>
          </a:xfrm>
          <a:prstGeom prst="rect">
            <a:avLst/>
          </a:prstGeom>
          <a:noFill/>
        </p:spPr>
      </p:pic>
      <p:pic>
        <p:nvPicPr>
          <p:cNvPr id="31" name="Picture 4">
            <a:extLst>
              <a:ext uri="{FF2B5EF4-FFF2-40B4-BE49-F238E27FC236}">
                <a16:creationId xmlns:a16="http://schemas.microsoft.com/office/drawing/2014/main" id="{F45B2E75-535B-6DCA-904B-D1062A270135}"/>
              </a:ext>
            </a:extLst>
          </p:cNvPr>
          <p:cNvPicPr>
            <a:picLocks noChangeAspect="1"/>
          </p:cNvPicPr>
          <p:nvPr/>
        </p:nvPicPr>
        <p:blipFill>
          <a:blip r:embed="rId8">
            <a:biLevel thresh="75000"/>
          </a:blip>
          <a:stretch>
            <a:fillRect/>
          </a:stretch>
        </p:blipFill>
        <p:spPr>
          <a:xfrm>
            <a:off x="10479705" y="2987966"/>
            <a:ext cx="418134" cy="418134"/>
          </a:xfrm>
          <a:prstGeom prst="rect">
            <a:avLst/>
          </a:prstGeom>
          <a:noFill/>
        </p:spPr>
      </p:pic>
      <p:sp>
        <p:nvSpPr>
          <p:cNvPr id="32" name="TextBox 11">
            <a:extLst>
              <a:ext uri="{FF2B5EF4-FFF2-40B4-BE49-F238E27FC236}">
                <a16:creationId xmlns:a16="http://schemas.microsoft.com/office/drawing/2014/main" id="{E7D2F7C4-282E-408B-244B-6216B2F1ED0B}"/>
              </a:ext>
            </a:extLst>
          </p:cNvPr>
          <p:cNvSpPr txBox="1"/>
          <p:nvPr/>
        </p:nvSpPr>
        <p:spPr>
          <a:xfrm>
            <a:off x="6484262" y="3406101"/>
            <a:ext cx="1014194"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Source</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3" name="TextBox 58">
            <a:extLst>
              <a:ext uri="{FF2B5EF4-FFF2-40B4-BE49-F238E27FC236}">
                <a16:creationId xmlns:a16="http://schemas.microsoft.com/office/drawing/2014/main" id="{BE4F2A60-89F4-B1FD-FFCA-F6B0C6CBDC03}"/>
              </a:ext>
            </a:extLst>
          </p:cNvPr>
          <p:cNvSpPr txBox="1"/>
          <p:nvPr/>
        </p:nvSpPr>
        <p:spPr>
          <a:xfrm>
            <a:off x="7489928" y="3382668"/>
            <a:ext cx="916342"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Schedule</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4" name="TextBox 59">
            <a:extLst>
              <a:ext uri="{FF2B5EF4-FFF2-40B4-BE49-F238E27FC236}">
                <a16:creationId xmlns:a16="http://schemas.microsoft.com/office/drawing/2014/main" id="{F8330305-C714-792C-892B-E0316E87C0D5}"/>
              </a:ext>
            </a:extLst>
          </p:cNvPr>
          <p:cNvSpPr txBox="1"/>
          <p:nvPr/>
        </p:nvSpPr>
        <p:spPr>
          <a:xfrm>
            <a:off x="8434925" y="3406101"/>
            <a:ext cx="838176"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Filter</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5" name="TextBox 60">
            <a:extLst>
              <a:ext uri="{FF2B5EF4-FFF2-40B4-BE49-F238E27FC236}">
                <a16:creationId xmlns:a16="http://schemas.microsoft.com/office/drawing/2014/main" id="{8C794370-2C7B-1EA1-9041-C0BC1D744A20}"/>
              </a:ext>
            </a:extLst>
          </p:cNvPr>
          <p:cNvSpPr txBox="1"/>
          <p:nvPr/>
        </p:nvSpPr>
        <p:spPr>
          <a:xfrm>
            <a:off x="9341816" y="3409567"/>
            <a:ext cx="838176"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Edit</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6" name="TextBox 61">
            <a:extLst>
              <a:ext uri="{FF2B5EF4-FFF2-40B4-BE49-F238E27FC236}">
                <a16:creationId xmlns:a16="http://schemas.microsoft.com/office/drawing/2014/main" id="{9079FA54-2A4E-A502-42EA-CBC0A3F9EE0E}"/>
              </a:ext>
            </a:extLst>
          </p:cNvPr>
          <p:cNvSpPr txBox="1"/>
          <p:nvPr/>
        </p:nvSpPr>
        <p:spPr>
          <a:xfrm>
            <a:off x="10226834" y="3431315"/>
            <a:ext cx="1126487"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Destination</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7" name="Right Arrow 13">
            <a:extLst>
              <a:ext uri="{FF2B5EF4-FFF2-40B4-BE49-F238E27FC236}">
                <a16:creationId xmlns:a16="http://schemas.microsoft.com/office/drawing/2014/main" id="{52F99DEC-F8A0-4202-28EF-F8867328A387}"/>
              </a:ext>
            </a:extLst>
          </p:cNvPr>
          <p:cNvSpPr/>
          <p:nvPr/>
        </p:nvSpPr>
        <p:spPr>
          <a:xfrm>
            <a:off x="7442015" y="3232635"/>
            <a:ext cx="154041" cy="144720"/>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8" name="Right Arrow 63">
            <a:extLst>
              <a:ext uri="{FF2B5EF4-FFF2-40B4-BE49-F238E27FC236}">
                <a16:creationId xmlns:a16="http://schemas.microsoft.com/office/drawing/2014/main" id="{47A02C6B-8845-816D-4813-2E799D657900}"/>
              </a:ext>
            </a:extLst>
          </p:cNvPr>
          <p:cNvSpPr/>
          <p:nvPr/>
        </p:nvSpPr>
        <p:spPr>
          <a:xfrm>
            <a:off x="8275331" y="3232635"/>
            <a:ext cx="154041" cy="144720"/>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9" name="Right Arrow 64">
            <a:extLst>
              <a:ext uri="{FF2B5EF4-FFF2-40B4-BE49-F238E27FC236}">
                <a16:creationId xmlns:a16="http://schemas.microsoft.com/office/drawing/2014/main" id="{2F8CE010-0DE4-00D1-2606-0F463D0064C7}"/>
              </a:ext>
            </a:extLst>
          </p:cNvPr>
          <p:cNvSpPr/>
          <p:nvPr/>
        </p:nvSpPr>
        <p:spPr>
          <a:xfrm>
            <a:off x="9214910" y="3232635"/>
            <a:ext cx="154041" cy="144720"/>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0" name="Right Arrow 65">
            <a:extLst>
              <a:ext uri="{FF2B5EF4-FFF2-40B4-BE49-F238E27FC236}">
                <a16:creationId xmlns:a16="http://schemas.microsoft.com/office/drawing/2014/main" id="{70C49F6D-2F95-777B-E9CC-3219A187EE0C}"/>
              </a:ext>
            </a:extLst>
          </p:cNvPr>
          <p:cNvSpPr/>
          <p:nvPr/>
        </p:nvSpPr>
        <p:spPr>
          <a:xfrm>
            <a:off x="10137710" y="3232635"/>
            <a:ext cx="154041" cy="144720"/>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1" name="矩形 5">
            <a:extLst>
              <a:ext uri="{FF2B5EF4-FFF2-40B4-BE49-F238E27FC236}">
                <a16:creationId xmlns:a16="http://schemas.microsoft.com/office/drawing/2014/main" id="{F9E0AD3F-B7D5-554F-1C3D-F39C71438299}"/>
              </a:ext>
            </a:extLst>
          </p:cNvPr>
          <p:cNvSpPr/>
          <p:nvPr/>
        </p:nvSpPr>
        <p:spPr>
          <a:xfrm>
            <a:off x="6583329" y="3980162"/>
            <a:ext cx="4816191" cy="1570815"/>
          </a:xfrm>
          <a:prstGeom prst="rect">
            <a:avLst/>
          </a:prstGeom>
        </p:spPr>
        <p:txBody>
          <a:bodyPr wrap="square" lIns="121920" tIns="60960" rIns="121920" bIns="60960" anchor="t">
            <a:spAutoFit/>
          </a:bodyPr>
          <a:lstStyle/>
          <a:p>
            <a:pPr marL="237061" indent="-237061" defTabSz="1219170">
              <a:lnSpc>
                <a:spcPts val="2300"/>
              </a:lnSpc>
              <a:buClr>
                <a:prstClr val="black">
                  <a:lumMod val="85000"/>
                  <a:lumOff val="15000"/>
                </a:prstClr>
              </a:buClr>
              <a:buSzPct val="100000"/>
              <a:buFont typeface="Arial" panose="020B0604020202020204" pitchFamily="34" charset="0"/>
              <a:buChar char="•"/>
            </a:pPr>
            <a:r>
              <a:rPr lang="en-US" altLang="zh-TW" sz="1600" kern="0" dirty="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2 type of task: filing task, recycling task​</a:t>
            </a:r>
          </a:p>
          <a:p>
            <a:pPr marL="237061" indent="-237061" defTabSz="1219170">
              <a:lnSpc>
                <a:spcPts val="2300"/>
              </a:lnSpc>
              <a:buClr>
                <a:prstClr val="black">
                  <a:lumMod val="85000"/>
                  <a:lumOff val="15000"/>
                </a:prstClr>
              </a:buClr>
              <a:buSzPct val="100000"/>
              <a:buFont typeface="Arial" panose="020B0604020202020204" pitchFamily="34" charset="0"/>
              <a:buChar char="•"/>
            </a:pPr>
            <a:r>
              <a:rPr lang="en-US" altLang="zh-TW" sz="1600" kern="0" dirty="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3 type of scheduling rule: one-time, scheduling, real-time​</a:t>
            </a:r>
          </a:p>
          <a:p>
            <a:pPr marL="237061" indent="-237061" defTabSz="1219170">
              <a:lnSpc>
                <a:spcPts val="2300"/>
              </a:lnSpc>
              <a:buClr>
                <a:prstClr val="black">
                  <a:lumMod val="85000"/>
                  <a:lumOff val="15000"/>
                </a:prstClr>
              </a:buClr>
              <a:buSzPct val="100000"/>
              <a:buFont typeface="Arial" panose="020B0604020202020204" pitchFamily="34" charset="0"/>
              <a:buChar char="•"/>
            </a:pPr>
            <a:r>
              <a:rPr lang="en-US" altLang="zh-TW" sz="1600" kern="0" dirty="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9 editing module: AI face blur, encryption and decryption, video transcoding and so on​</a:t>
            </a:r>
          </a:p>
        </p:txBody>
      </p:sp>
    </p:spTree>
    <p:extLst>
      <p:ext uri="{BB962C8B-B14F-4D97-AF65-F5344CB8AC3E}">
        <p14:creationId xmlns:p14="http://schemas.microsoft.com/office/powerpoint/2010/main" val="1915347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8">
            <a:extLst>
              <a:ext uri="{FF2B5EF4-FFF2-40B4-BE49-F238E27FC236}">
                <a16:creationId xmlns:a16="http://schemas.microsoft.com/office/drawing/2014/main" id="{0D607186-48B1-C01B-56D6-93F9021825F0}"/>
              </a:ext>
            </a:extLst>
          </p:cNvPr>
          <p:cNvSpPr/>
          <p:nvPr/>
        </p:nvSpPr>
        <p:spPr>
          <a:xfrm>
            <a:off x="453484" y="3050696"/>
            <a:ext cx="11299902" cy="3864453"/>
          </a:xfrm>
          <a:prstGeom prst="roundRect">
            <a:avLst>
              <a:gd name="adj" fmla="val 0"/>
            </a:avLst>
          </a:prstGeom>
          <a:solidFill>
            <a:schemeClr val="tx2"/>
          </a:solidFill>
          <a:ln w="9525">
            <a:gradFill>
              <a:gsLst>
                <a:gs pos="0">
                  <a:schemeClr val="accent1">
                    <a:lumMod val="5000"/>
                    <a:lumOff val="95000"/>
                  </a:schemeClr>
                </a:gs>
                <a:gs pos="72496">
                  <a:srgbClr val="FCFDFE">
                    <a:alpha val="39000"/>
                  </a:srgbClr>
                </a:gs>
                <a:gs pos="37000">
                  <a:srgbClr val="FAFBFD">
                    <a:alpha val="37000"/>
                  </a:srgbClr>
                </a:gs>
                <a:gs pos="100000">
                  <a:schemeClr val="bg1"/>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solidFill>
                <a:schemeClr val="tx1"/>
              </a:solidFill>
              <a:cs typeface="+mn-ea"/>
              <a:sym typeface="+mn-lt"/>
            </a:endParaRPr>
          </a:p>
        </p:txBody>
      </p:sp>
      <p:sp>
        <p:nvSpPr>
          <p:cNvPr id="8" name="矩形 7">
            <a:extLst>
              <a:ext uri="{FF2B5EF4-FFF2-40B4-BE49-F238E27FC236}">
                <a16:creationId xmlns:a16="http://schemas.microsoft.com/office/drawing/2014/main" id="{ACEF78D6-D666-332F-FB83-20BF1913B1AA}"/>
              </a:ext>
            </a:extLst>
          </p:cNvPr>
          <p:cNvSpPr/>
          <p:nvPr/>
        </p:nvSpPr>
        <p:spPr>
          <a:xfrm>
            <a:off x="6029036" y="6120419"/>
            <a:ext cx="1353430" cy="69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zh-TW" altLang="en-US" sz="1600">
                <a:solidFill>
                  <a:schemeClr val="tx1"/>
                </a:solidFill>
                <a:latin typeface="Arial" panose="020B0604020202020204" pitchFamily="34" charset="0"/>
                <a:ea typeface="微軟正黑體"/>
                <a:cs typeface="Arial" panose="020B0604020202020204" pitchFamily="34" charset="0"/>
                <a:sym typeface="Arial" panose="020B0604020202020204" pitchFamily="34" charset="0"/>
              </a:rPr>
              <a:t>NAS </a:t>
            </a:r>
            <a:r>
              <a:rPr lang="en-US" altLang="zh-TW" sz="1600">
                <a:solidFill>
                  <a:schemeClr val="tx1"/>
                </a:solidFill>
                <a:latin typeface="Arial" panose="020B0604020202020204" pitchFamily="34" charset="0"/>
                <a:ea typeface="微軟正黑體"/>
                <a:cs typeface="Arial" panose="020B0604020202020204" pitchFamily="34" charset="0"/>
                <a:sym typeface="Arial" panose="020B0604020202020204" pitchFamily="34" charset="0"/>
              </a:rPr>
              <a:t>off-site</a:t>
            </a:r>
            <a:endParaRPr lang="zh-TW" altLang="en-US" sz="1600">
              <a:solidFill>
                <a:schemeClr val="tx1"/>
              </a:solidFill>
              <a:latin typeface="Arial" panose="020B0604020202020204" pitchFamily="34" charset="0"/>
              <a:ea typeface="微軟正黑體"/>
              <a:cs typeface="Arial" panose="020B0604020202020204" pitchFamily="34" charset="0"/>
              <a:sym typeface="Arial" panose="020B0604020202020204" pitchFamily="34" charset="0"/>
            </a:endParaRPr>
          </a:p>
        </p:txBody>
      </p:sp>
      <p:sp>
        <p:nvSpPr>
          <p:cNvPr id="9" name="矩形: 圓角 10">
            <a:extLst>
              <a:ext uri="{FF2B5EF4-FFF2-40B4-BE49-F238E27FC236}">
                <a16:creationId xmlns:a16="http://schemas.microsoft.com/office/drawing/2014/main" id="{C336A805-17BF-9E4F-5478-29FD6CFB7F4C}"/>
              </a:ext>
            </a:extLst>
          </p:cNvPr>
          <p:cNvSpPr/>
          <p:nvPr/>
        </p:nvSpPr>
        <p:spPr>
          <a:xfrm>
            <a:off x="1545075" y="5857569"/>
            <a:ext cx="1461523" cy="487808"/>
          </a:xfrm>
          <a:prstGeom prst="roundRect">
            <a:avLst/>
          </a:prstGeom>
          <a:solidFill>
            <a:srgbClr val="06FE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a:solidFill>
                  <a:schemeClr val="tx1"/>
                </a:solidFill>
                <a:latin typeface="Arial" panose="020B0604020202020204" pitchFamily="34" charset="0"/>
                <a:ea typeface="微軟正黑體"/>
                <a:cs typeface="Arial" panose="020B0604020202020204" pitchFamily="34" charset="0"/>
                <a:sym typeface="Arial" panose="020B0604020202020204" pitchFamily="34" charset="0"/>
              </a:rPr>
              <a:t>3</a:t>
            </a:r>
            <a:r>
              <a:rPr lang="zh-TW" altLang="en-US" sz="1600">
                <a:solidFill>
                  <a:schemeClr val="tx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600">
                <a:solidFill>
                  <a:schemeClr val="tx1"/>
                </a:solidFill>
                <a:latin typeface="Arial" panose="020B0604020202020204" pitchFamily="34" charset="0"/>
                <a:ea typeface="微軟正黑體"/>
                <a:cs typeface="Arial" panose="020B0604020202020204" pitchFamily="34" charset="0"/>
                <a:sym typeface="Arial" panose="020B0604020202020204" pitchFamily="34" charset="0"/>
              </a:rPr>
              <a:t>copies</a:t>
            </a:r>
            <a:endPar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0" name="接點: 肘形 29">
            <a:extLst>
              <a:ext uri="{FF2B5EF4-FFF2-40B4-BE49-F238E27FC236}">
                <a16:creationId xmlns:a16="http://schemas.microsoft.com/office/drawing/2014/main" id="{8872653F-0126-948B-A5AB-AA3D22CDDEB9}"/>
              </a:ext>
            </a:extLst>
          </p:cNvPr>
          <p:cNvCxnSpPr>
            <a:cxnSpLocks/>
          </p:cNvCxnSpPr>
          <p:nvPr/>
        </p:nvCxnSpPr>
        <p:spPr>
          <a:xfrm flipH="1">
            <a:off x="2847265" y="6101474"/>
            <a:ext cx="6143318" cy="1"/>
          </a:xfrm>
          <a:prstGeom prst="straightConnector1">
            <a:avLst/>
          </a:prstGeom>
          <a:noFill/>
          <a:ln w="22225" cap="flat" cmpd="sng">
            <a:solidFill>
              <a:srgbClr val="06FE7C"/>
            </a:solidFill>
            <a:prstDash val="solid"/>
            <a:round/>
            <a:headEnd type="none" w="sm" len="sm"/>
            <a:tailEnd type="none" w="sm" len="sm"/>
          </a:ln>
          <a:effectLst/>
        </p:spPr>
      </p:cxnSp>
      <p:sp>
        <p:nvSpPr>
          <p:cNvPr id="11" name="標題 1">
            <a:extLst>
              <a:ext uri="{FF2B5EF4-FFF2-40B4-BE49-F238E27FC236}">
                <a16:creationId xmlns:a16="http://schemas.microsoft.com/office/drawing/2014/main" id="{74F06C9A-3556-2DD3-9B9D-016D0A91DAB9}"/>
              </a:ext>
            </a:extLst>
          </p:cNvPr>
          <p:cNvSpPr txBox="1">
            <a:spLocks/>
          </p:cNvSpPr>
          <p:nvPr/>
        </p:nvSpPr>
        <p:spPr>
          <a:xfrm>
            <a:off x="717917" y="88572"/>
            <a:ext cx="11481517"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100"/>
              </a:lnSpc>
            </a:pPr>
            <a:r>
              <a:rPr lang="en-US" altLang="zh-TW" sz="3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Easy to use HBS fulfilling backup </a:t>
            </a:r>
            <a:br>
              <a:rPr lang="en-US" altLang="zh-TW" sz="3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br>
            <a:r>
              <a:rPr lang="en-US" altLang="zh-TW" sz="3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3-2-1 practice with deduplication</a:t>
            </a:r>
            <a:endParaRPr lang="zh-TW" altLang="en-US" sz="3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2" name="矩形 11">
            <a:extLst>
              <a:ext uri="{FF2B5EF4-FFF2-40B4-BE49-F238E27FC236}">
                <a16:creationId xmlns:a16="http://schemas.microsoft.com/office/drawing/2014/main" id="{ECAB7161-085F-7609-680A-A81EA7E4434F}"/>
              </a:ext>
            </a:extLst>
          </p:cNvPr>
          <p:cNvSpPr/>
          <p:nvPr/>
        </p:nvSpPr>
        <p:spPr>
          <a:xfrm>
            <a:off x="2067430" y="2167352"/>
            <a:ext cx="9238092" cy="338554"/>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altLang="zh-TW" sz="1600" dirty="0">
                <a:solidFill>
                  <a:schemeClr val="bg1"/>
                </a:solidFill>
                <a:latin typeface="Arial" panose="020B0604020202020204" pitchFamily="34" charset="0"/>
                <a:cs typeface="Arial" panose="020B0604020202020204" pitchFamily="34" charset="0"/>
              </a:rPr>
              <a:t>Complete 3-2-1 backup strategy and recovery plan: 3 copies</a:t>
            </a:r>
            <a:r>
              <a:rPr lang="zh-TW" altLang="en-US" sz="1600" dirty="0">
                <a:solidFill>
                  <a:schemeClr val="bg1"/>
                </a:solidFill>
                <a:latin typeface="Arial" panose="020B0604020202020204" pitchFamily="34" charset="0"/>
                <a:cs typeface="Arial" panose="020B0604020202020204" pitchFamily="34" charset="0"/>
              </a:rPr>
              <a:t>、</a:t>
            </a:r>
            <a:r>
              <a:rPr lang="en-US" altLang="zh-TW" sz="1600" dirty="0">
                <a:solidFill>
                  <a:schemeClr val="bg1"/>
                </a:solidFill>
                <a:latin typeface="Arial" panose="020B0604020202020204" pitchFamily="34" charset="0"/>
                <a:cs typeface="Arial" panose="020B0604020202020204" pitchFamily="34" charset="0"/>
              </a:rPr>
              <a:t>2 media type</a:t>
            </a:r>
            <a:r>
              <a:rPr lang="zh-TW" altLang="en-US" sz="1600" dirty="0">
                <a:solidFill>
                  <a:schemeClr val="bg1"/>
                </a:solidFill>
                <a:latin typeface="Arial" panose="020B0604020202020204" pitchFamily="34" charset="0"/>
                <a:cs typeface="Arial" panose="020B0604020202020204" pitchFamily="34" charset="0"/>
              </a:rPr>
              <a:t>、</a:t>
            </a:r>
            <a:r>
              <a:rPr lang="en-US" altLang="zh-TW" sz="1600" dirty="0">
                <a:solidFill>
                  <a:schemeClr val="bg1"/>
                </a:solidFill>
                <a:latin typeface="Arial" panose="020B0604020202020204" pitchFamily="34" charset="0"/>
                <a:cs typeface="Arial" panose="020B0604020202020204" pitchFamily="34" charset="0"/>
              </a:rPr>
              <a:t>1 remote backup​</a:t>
            </a:r>
            <a:endParaRPr lang="zh-TW" altLang="en-US" sz="1600" dirty="0">
              <a:solidFill>
                <a:schemeClr val="bg1"/>
              </a:solidFill>
              <a:latin typeface="Arial" panose="020B0604020202020204" pitchFamily="34" charset="0"/>
              <a:ea typeface="微軟正黑體"/>
              <a:cs typeface="Arial" panose="020B0604020202020204" pitchFamily="34" charset="0"/>
              <a:sym typeface="+mn-lt"/>
            </a:endParaRPr>
          </a:p>
        </p:txBody>
      </p:sp>
      <p:sp>
        <p:nvSpPr>
          <p:cNvPr id="13" name="矩形 12">
            <a:extLst>
              <a:ext uri="{FF2B5EF4-FFF2-40B4-BE49-F238E27FC236}">
                <a16:creationId xmlns:a16="http://schemas.microsoft.com/office/drawing/2014/main" id="{F1E1A41A-4005-6D1F-3C36-680610B768B3}"/>
              </a:ext>
            </a:extLst>
          </p:cNvPr>
          <p:cNvSpPr/>
          <p:nvPr/>
        </p:nvSpPr>
        <p:spPr>
          <a:xfrm>
            <a:off x="2067713" y="1813865"/>
            <a:ext cx="5493768" cy="33855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HBS (Hybrid Backup Sync)</a:t>
            </a:r>
          </a:p>
        </p:txBody>
      </p:sp>
      <p:pic>
        <p:nvPicPr>
          <p:cNvPr id="14" name="圖片 13">
            <a:extLst>
              <a:ext uri="{FF2B5EF4-FFF2-40B4-BE49-F238E27FC236}">
                <a16:creationId xmlns:a16="http://schemas.microsoft.com/office/drawing/2014/main" id="{034437A5-4386-403F-FBA0-93C6374E1AEE}"/>
              </a:ext>
            </a:extLst>
          </p:cNvPr>
          <p:cNvPicPr>
            <a:picLocks noChangeAspect="1"/>
          </p:cNvPicPr>
          <p:nvPr/>
        </p:nvPicPr>
        <p:blipFill>
          <a:blip r:embed="rId2"/>
          <a:stretch>
            <a:fillRect/>
          </a:stretch>
        </p:blipFill>
        <p:spPr>
          <a:xfrm>
            <a:off x="886195" y="1716742"/>
            <a:ext cx="1002082" cy="1002082"/>
          </a:xfrm>
          <a:prstGeom prst="rect">
            <a:avLst/>
          </a:prstGeom>
          <a:effectLst>
            <a:outerShdw blurRad="431800" dist="368300" dir="5760000" algn="ctr" rotWithShape="0">
              <a:srgbClr val="000000">
                <a:alpha val="34000"/>
              </a:srgbClr>
            </a:outerShdw>
          </a:effectLst>
        </p:spPr>
      </p:pic>
      <p:sp>
        <p:nvSpPr>
          <p:cNvPr id="15" name="矩形 14">
            <a:extLst>
              <a:ext uri="{FF2B5EF4-FFF2-40B4-BE49-F238E27FC236}">
                <a16:creationId xmlns:a16="http://schemas.microsoft.com/office/drawing/2014/main" id="{A6B393FD-1A2B-4B56-85CD-FF32D38B9E0F}"/>
              </a:ext>
            </a:extLst>
          </p:cNvPr>
          <p:cNvSpPr/>
          <p:nvPr/>
        </p:nvSpPr>
        <p:spPr>
          <a:xfrm>
            <a:off x="3348635" y="6106289"/>
            <a:ext cx="1878820" cy="705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a:t>
            </a:r>
          </a:p>
        </p:txBody>
      </p:sp>
      <p:sp>
        <p:nvSpPr>
          <p:cNvPr id="16" name="矩形 15">
            <a:extLst>
              <a:ext uri="{FF2B5EF4-FFF2-40B4-BE49-F238E27FC236}">
                <a16:creationId xmlns:a16="http://schemas.microsoft.com/office/drawing/2014/main" id="{F8ED4619-B933-AF53-928E-9BFDEBF1CDA5}"/>
              </a:ext>
            </a:extLst>
          </p:cNvPr>
          <p:cNvSpPr/>
          <p:nvPr/>
        </p:nvSpPr>
        <p:spPr>
          <a:xfrm>
            <a:off x="8519268" y="6120419"/>
            <a:ext cx="1758373" cy="705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Google Drive</a:t>
            </a:r>
          </a:p>
        </p:txBody>
      </p:sp>
      <p:pic>
        <p:nvPicPr>
          <p:cNvPr id="17" name="圖形 20">
            <a:extLst>
              <a:ext uri="{FF2B5EF4-FFF2-40B4-BE49-F238E27FC236}">
                <a16:creationId xmlns:a16="http://schemas.microsoft.com/office/drawing/2014/main" id="{5EC339C4-64DD-5802-7954-0437D1A4D90B}"/>
              </a:ext>
            </a:extLst>
          </p:cNvPr>
          <p:cNvPicPr>
            <a:picLocks noChangeAspect="1"/>
          </p:cNvPicPr>
          <p:nvPr/>
        </p:nvPicPr>
        <p:blipFill>
          <a:blip r:embed="rId3"/>
          <a:stretch>
            <a:fillRect/>
          </a:stretch>
        </p:blipFill>
        <p:spPr>
          <a:xfrm>
            <a:off x="8657751" y="3784291"/>
            <a:ext cx="1458941" cy="1290600"/>
          </a:xfrm>
          <a:prstGeom prst="rect">
            <a:avLst/>
          </a:prstGeom>
        </p:spPr>
      </p:pic>
      <p:cxnSp>
        <p:nvCxnSpPr>
          <p:cNvPr id="18" name="接點: 肘形 11">
            <a:extLst>
              <a:ext uri="{FF2B5EF4-FFF2-40B4-BE49-F238E27FC236}">
                <a16:creationId xmlns:a16="http://schemas.microsoft.com/office/drawing/2014/main" id="{73347F32-4079-C055-4267-71EE2609F249}"/>
              </a:ext>
            </a:extLst>
          </p:cNvPr>
          <p:cNvCxnSpPr>
            <a:cxnSpLocks/>
          </p:cNvCxnSpPr>
          <p:nvPr/>
        </p:nvCxnSpPr>
        <p:spPr>
          <a:xfrm rot="16200000" flipH="1" flipV="1">
            <a:off x="7629519" y="2747564"/>
            <a:ext cx="720976" cy="2794431"/>
          </a:xfrm>
          <a:prstGeom prst="bentConnector3">
            <a:avLst>
              <a:gd name="adj1" fmla="val -42276"/>
            </a:avLst>
          </a:prstGeom>
          <a:noFill/>
          <a:ln w="22225" cap="flat" cmpd="sng">
            <a:solidFill>
              <a:srgbClr val="06FE7C"/>
            </a:solidFill>
            <a:prstDash val="solid"/>
            <a:round/>
            <a:headEnd type="none" w="sm" len="sm"/>
            <a:tailEnd type="oval" w="sm" len="sm"/>
          </a:ln>
          <a:effectLst/>
        </p:spPr>
      </p:cxnSp>
      <p:sp>
        <p:nvSpPr>
          <p:cNvPr id="19" name="矩形: 圓角 18">
            <a:extLst>
              <a:ext uri="{FF2B5EF4-FFF2-40B4-BE49-F238E27FC236}">
                <a16:creationId xmlns:a16="http://schemas.microsoft.com/office/drawing/2014/main" id="{C347E599-DA0F-186C-B728-629D1FA2B930}"/>
              </a:ext>
            </a:extLst>
          </p:cNvPr>
          <p:cNvSpPr/>
          <p:nvPr/>
        </p:nvSpPr>
        <p:spPr>
          <a:xfrm>
            <a:off x="7259245" y="3239072"/>
            <a:ext cx="1461523" cy="487808"/>
          </a:xfrm>
          <a:prstGeom prst="roundRect">
            <a:avLst/>
          </a:prstGeom>
          <a:solidFill>
            <a:srgbClr val="06FE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a:solidFill>
                  <a:schemeClr val="tx1"/>
                </a:solidFill>
                <a:latin typeface="Arial" panose="020B0604020202020204" pitchFamily="34" charset="0"/>
                <a:ea typeface="微軟正黑體"/>
                <a:cs typeface="Arial" panose="020B0604020202020204" pitchFamily="34" charset="0"/>
              </a:rPr>
              <a:t>2 media type</a:t>
            </a:r>
            <a:endPar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0" name="圖形 42">
            <a:extLst>
              <a:ext uri="{FF2B5EF4-FFF2-40B4-BE49-F238E27FC236}">
                <a16:creationId xmlns:a16="http://schemas.microsoft.com/office/drawing/2014/main" id="{8C6D0FE8-006E-2ED2-2D48-B85CE36EF6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75932" y="5162848"/>
            <a:ext cx="924685" cy="705656"/>
          </a:xfrm>
          <a:prstGeom prst="rect">
            <a:avLst/>
          </a:prstGeom>
        </p:spPr>
      </p:pic>
      <p:pic>
        <p:nvPicPr>
          <p:cNvPr id="21" name="圖形 44">
            <a:extLst>
              <a:ext uri="{FF2B5EF4-FFF2-40B4-BE49-F238E27FC236}">
                <a16:creationId xmlns:a16="http://schemas.microsoft.com/office/drawing/2014/main" id="{86CFA11A-0BFB-EC8A-006B-D31A9A47DC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4135" y="5179460"/>
            <a:ext cx="924685" cy="705656"/>
          </a:xfrm>
          <a:prstGeom prst="rect">
            <a:avLst/>
          </a:prstGeom>
        </p:spPr>
      </p:pic>
      <p:pic>
        <p:nvPicPr>
          <p:cNvPr id="22" name="圖形 46">
            <a:extLst>
              <a:ext uri="{FF2B5EF4-FFF2-40B4-BE49-F238E27FC236}">
                <a16:creationId xmlns:a16="http://schemas.microsoft.com/office/drawing/2014/main" id="{EE8683BC-B566-E603-4B0D-150107DC42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21084" y="5179460"/>
            <a:ext cx="924685" cy="705656"/>
          </a:xfrm>
          <a:prstGeom prst="rect">
            <a:avLst/>
          </a:prstGeom>
        </p:spPr>
      </p:pic>
      <p:pic>
        <p:nvPicPr>
          <p:cNvPr id="23" name="圖片 22" descr="一張含有 文字, 室內 的圖片&#10;&#10;自動產生的描述">
            <a:extLst>
              <a:ext uri="{FF2B5EF4-FFF2-40B4-BE49-F238E27FC236}">
                <a16:creationId xmlns:a16="http://schemas.microsoft.com/office/drawing/2014/main" id="{CFD62519-BA04-8001-B23C-9DC60B72C1E3}"/>
              </a:ext>
            </a:extLst>
          </p:cNvPr>
          <p:cNvPicPr>
            <a:picLocks noChangeAspect="1"/>
          </p:cNvPicPr>
          <p:nvPr/>
        </p:nvPicPr>
        <p:blipFill>
          <a:blip r:embed="rId5"/>
          <a:stretch>
            <a:fillRect/>
          </a:stretch>
        </p:blipFill>
        <p:spPr>
          <a:xfrm>
            <a:off x="5856196" y="4108048"/>
            <a:ext cx="1661231" cy="1035661"/>
          </a:xfrm>
          <a:prstGeom prst="rect">
            <a:avLst/>
          </a:prstGeom>
          <a:ln>
            <a:noFill/>
          </a:ln>
          <a:effectLst>
            <a:outerShdw blurRad="292100" dist="139700" dir="2700000" algn="tl" rotWithShape="0">
              <a:srgbClr val="333333">
                <a:alpha val="65000"/>
              </a:srgbClr>
            </a:outerShdw>
          </a:effectLst>
        </p:spPr>
      </p:pic>
      <p:sp>
        <p:nvSpPr>
          <p:cNvPr id="25" name="矩形: 圓角 13">
            <a:extLst>
              <a:ext uri="{FF2B5EF4-FFF2-40B4-BE49-F238E27FC236}">
                <a16:creationId xmlns:a16="http://schemas.microsoft.com/office/drawing/2014/main" id="{8E950AA5-F890-314B-6702-F3307758760D}"/>
              </a:ext>
            </a:extLst>
          </p:cNvPr>
          <p:cNvSpPr/>
          <p:nvPr/>
        </p:nvSpPr>
        <p:spPr>
          <a:xfrm>
            <a:off x="6208210" y="5965354"/>
            <a:ext cx="956533" cy="310129"/>
          </a:xfrm>
          <a:prstGeom prst="roundRect">
            <a:avLst/>
          </a:prstGeom>
          <a:solidFill>
            <a:schemeClr val="bg1"/>
          </a:solidFill>
          <a:ln w="15875">
            <a:solidFill>
              <a:srgbClr val="06F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Copy 2</a:t>
            </a:r>
            <a:endPar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 name="矩形: 圓角 13">
            <a:extLst>
              <a:ext uri="{FF2B5EF4-FFF2-40B4-BE49-F238E27FC236}">
                <a16:creationId xmlns:a16="http://schemas.microsoft.com/office/drawing/2014/main" id="{8189BB0A-790A-D7CC-8196-C83115AB5225}"/>
              </a:ext>
            </a:extLst>
          </p:cNvPr>
          <p:cNvSpPr/>
          <p:nvPr/>
        </p:nvSpPr>
        <p:spPr>
          <a:xfrm>
            <a:off x="3775932" y="5968193"/>
            <a:ext cx="956533" cy="310129"/>
          </a:xfrm>
          <a:prstGeom prst="roundRect">
            <a:avLst/>
          </a:prstGeom>
          <a:solidFill>
            <a:schemeClr val="bg1"/>
          </a:solidFill>
          <a:ln w="15875">
            <a:solidFill>
              <a:srgbClr val="06F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Copy 1</a:t>
            </a:r>
            <a:endPar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 name="矩形: 圓角 13">
            <a:extLst>
              <a:ext uri="{FF2B5EF4-FFF2-40B4-BE49-F238E27FC236}">
                <a16:creationId xmlns:a16="http://schemas.microsoft.com/office/drawing/2014/main" id="{B0F67902-A7DF-5F3C-528D-317D876BE0AD}"/>
              </a:ext>
            </a:extLst>
          </p:cNvPr>
          <p:cNvSpPr/>
          <p:nvPr/>
        </p:nvSpPr>
        <p:spPr>
          <a:xfrm>
            <a:off x="8921084" y="5965353"/>
            <a:ext cx="956533" cy="310129"/>
          </a:xfrm>
          <a:prstGeom prst="roundRect">
            <a:avLst/>
          </a:prstGeom>
          <a:solidFill>
            <a:schemeClr val="bg1"/>
          </a:solidFill>
          <a:ln w="15875">
            <a:solidFill>
              <a:srgbClr val="06F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Copy 3</a:t>
            </a:r>
            <a:endPar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8" name="圖片 2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84070" y="4001733"/>
            <a:ext cx="2371494" cy="14824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9719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74F06C9A-3556-2DD3-9B9D-016D0A91DAB9}"/>
              </a:ext>
            </a:extLst>
          </p:cNvPr>
          <p:cNvSpPr txBox="1">
            <a:spLocks/>
          </p:cNvSpPr>
          <p:nvPr/>
        </p:nvSpPr>
        <p:spPr>
          <a:xfrm>
            <a:off x="0" y="254329"/>
            <a:ext cx="12191999"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a:t>
            </a:r>
            <a:endParaRPr lang="zh-TW" altLang="en-US"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2" name="矩形 11">
            <a:extLst>
              <a:ext uri="{FF2B5EF4-FFF2-40B4-BE49-F238E27FC236}">
                <a16:creationId xmlns:a16="http://schemas.microsoft.com/office/drawing/2014/main" id="{ECAB7161-085F-7609-680A-A81EA7E4434F}"/>
              </a:ext>
            </a:extLst>
          </p:cNvPr>
          <p:cNvSpPr/>
          <p:nvPr/>
        </p:nvSpPr>
        <p:spPr>
          <a:xfrm>
            <a:off x="723160" y="2653470"/>
            <a:ext cx="3043281" cy="1015663"/>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altLang="zh-TW" sz="2000" b="1" dirty="0">
                <a:latin typeface="Arial" panose="020B0604020202020204" pitchFamily="34" charset="0"/>
                <a:cs typeface="Arial" panose="020B0604020202020204" pitchFamily="34" charset="0"/>
              </a:rPr>
              <a:t>Safeguard business data against ransomware. </a:t>
            </a:r>
            <a:endParaRPr lang="zh-TW" altLang="en-US" sz="2000" b="1" dirty="0">
              <a:latin typeface="Arial" panose="020B0604020202020204" pitchFamily="34" charset="0"/>
              <a:ea typeface="微軟正黑體"/>
              <a:cs typeface="Arial" panose="020B0604020202020204" pitchFamily="34" charset="0"/>
              <a:sym typeface="+mn-lt"/>
            </a:endParaRPr>
          </a:p>
        </p:txBody>
      </p:sp>
      <p:sp>
        <p:nvSpPr>
          <p:cNvPr id="13" name="矩形 12">
            <a:extLst>
              <a:ext uri="{FF2B5EF4-FFF2-40B4-BE49-F238E27FC236}">
                <a16:creationId xmlns:a16="http://schemas.microsoft.com/office/drawing/2014/main" id="{F1E1A41A-4005-6D1F-3C36-680610B768B3}"/>
              </a:ext>
            </a:extLst>
          </p:cNvPr>
          <p:cNvSpPr/>
          <p:nvPr/>
        </p:nvSpPr>
        <p:spPr>
          <a:xfrm>
            <a:off x="713379" y="2064985"/>
            <a:ext cx="5493768" cy="58477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3200" b="1" dirty="0" err="1">
                <a:latin typeface="Arial" panose="020B0604020202020204" pitchFamily="34" charset="0"/>
                <a:ea typeface="微軟正黑體" panose="020B0604030504040204" pitchFamily="34" charset="-120"/>
                <a:cs typeface="Arial" panose="020B0604020202020204" pitchFamily="34" charset="0"/>
                <a:sym typeface="+mn-lt"/>
              </a:rPr>
              <a:t>Airgap</a:t>
            </a:r>
            <a:r>
              <a:rPr lang="en-US" altLang="zh-TW" sz="3200" b="1" dirty="0">
                <a:latin typeface="Arial" panose="020B0604020202020204" pitchFamily="34" charset="0"/>
                <a:ea typeface="微軟正黑體" panose="020B0604030504040204" pitchFamily="34" charset="-120"/>
                <a:cs typeface="Arial" panose="020B0604020202020204" pitchFamily="34" charset="0"/>
                <a:sym typeface="+mn-lt"/>
              </a:rPr>
              <a:t>+.</a:t>
            </a:r>
          </a:p>
        </p:txBody>
      </p:sp>
      <p:sp>
        <p:nvSpPr>
          <p:cNvPr id="29" name="標題 1">
            <a:extLst>
              <a:ext uri="{FF2B5EF4-FFF2-40B4-BE49-F238E27FC236}">
                <a16:creationId xmlns:a16="http://schemas.microsoft.com/office/drawing/2014/main" id="{74F06C9A-3556-2DD3-9B9D-016D0A91DAB9}"/>
              </a:ext>
            </a:extLst>
          </p:cNvPr>
          <p:cNvSpPr txBox="1">
            <a:spLocks/>
          </p:cNvSpPr>
          <p:nvPr/>
        </p:nvSpPr>
        <p:spPr>
          <a:xfrm>
            <a:off x="713379" y="406729"/>
            <a:ext cx="11006182"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altLang="zh-TW" sz="3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Secure NAS data with air-gapped network isolation for backups</a:t>
            </a:r>
            <a:endParaRPr lang="zh-TW" altLang="en-US" sz="3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30" name="圖片 2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04452" y="2044845"/>
            <a:ext cx="579644" cy="579644"/>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rcRect/>
          <a:stretch/>
        </p:blipFill>
        <p:spPr>
          <a:xfrm>
            <a:off x="4123819" y="1938667"/>
            <a:ext cx="7806338" cy="4025143"/>
          </a:xfrm>
          <a:prstGeom prst="rect">
            <a:avLst/>
          </a:prstGeom>
        </p:spPr>
      </p:pic>
      <p:sp>
        <p:nvSpPr>
          <p:cNvPr id="5" name="矩形 4"/>
          <p:cNvSpPr/>
          <p:nvPr/>
        </p:nvSpPr>
        <p:spPr>
          <a:xfrm>
            <a:off x="713379" y="3727095"/>
            <a:ext cx="3295937" cy="2031325"/>
          </a:xfrm>
          <a:prstGeom prst="rect">
            <a:avLst/>
          </a:prstGeom>
        </p:spPr>
        <p:txBody>
          <a:bodyPr wrap="square">
            <a:spAutoFit/>
          </a:bodyPr>
          <a:lstStyle/>
          <a:p>
            <a:pPr defTabSz="1219170"/>
            <a:r>
              <a:rPr lang="en-US" altLang="zh-TW" dirty="0">
                <a:solidFill>
                  <a:schemeClr val="bg1"/>
                </a:solidFill>
                <a:latin typeface="Arial" panose="020B0604020202020204" pitchFamily="34" charset="0"/>
                <a:cs typeface="Arial" panose="020B0604020202020204" pitchFamily="34" charset="0"/>
              </a:rPr>
              <a:t>QNAP’s next-generation </a:t>
            </a:r>
            <a:r>
              <a:rPr lang="en-US" altLang="zh-TW" dirty="0" err="1">
                <a:solidFill>
                  <a:schemeClr val="bg1"/>
                </a:solidFill>
                <a:latin typeface="Arial" panose="020B0604020202020204" pitchFamily="34" charset="0"/>
                <a:cs typeface="Arial" panose="020B0604020202020204" pitchFamily="34" charset="0"/>
              </a:rPr>
              <a:t>Airgap</a:t>
            </a:r>
            <a:r>
              <a:rPr lang="en-US" altLang="zh-TW" dirty="0">
                <a:solidFill>
                  <a:schemeClr val="bg1"/>
                </a:solidFill>
                <a:latin typeface="Arial" panose="020B0604020202020204" pitchFamily="34" charset="0"/>
                <a:cs typeface="Arial" panose="020B0604020202020204" pitchFamily="34" charset="0"/>
              </a:rPr>
              <a:t>+ feature uses a logically isolated network to achieve efficient, convenient, and secure backups for enterprises and the media and entertainment (M&amp;E) industry. </a:t>
            </a:r>
            <a:endParaRPr lang="zh-TW" altLang="en-US" dirty="0">
              <a:solidFill>
                <a:schemeClr val="bg1"/>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470457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392CE1AF-879B-6B9C-866B-0FB16CD85063}"/>
              </a:ext>
            </a:extLst>
          </p:cNvPr>
          <p:cNvSpPr/>
          <p:nvPr/>
        </p:nvSpPr>
        <p:spPr>
          <a:xfrm>
            <a:off x="6316218" y="2401195"/>
            <a:ext cx="5303520" cy="3809105"/>
          </a:xfrm>
          <a:prstGeom prst="roundRect">
            <a:avLst>
              <a:gd name="adj" fmla="val 275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版面配置區 3">
            <a:extLst>
              <a:ext uri="{FF2B5EF4-FFF2-40B4-BE49-F238E27FC236}">
                <a16:creationId xmlns:a16="http://schemas.microsoft.com/office/drawing/2014/main" id="{819C9AF0-013F-4E58-BE14-8C19CFACAD15}"/>
              </a:ext>
            </a:extLst>
          </p:cNvPr>
          <p:cNvSpPr>
            <a:spLocks noGrp="1"/>
          </p:cNvSpPr>
          <p:nvPr>
            <p:ph type="body" sz="quarter" idx="21"/>
          </p:nvPr>
        </p:nvSpPr>
        <p:spPr>
          <a:xfrm>
            <a:off x="1860804" y="1219917"/>
            <a:ext cx="9538716" cy="1008173"/>
          </a:xfrm>
        </p:spPr>
        <p:txBody>
          <a:bodyPr/>
          <a:lstStyle/>
          <a:p>
            <a:pPr marL="0" indent="0">
              <a:spcBef>
                <a:spcPts val="0"/>
              </a:spcBef>
              <a:buNone/>
            </a:pPr>
            <a:r>
              <a:rPr lang="en-US" altLang="zh-TW" b="1" dirty="0" err="1">
                <a:latin typeface="Arial" panose="020B0604020202020204" pitchFamily="34" charset="0"/>
                <a:ea typeface="微軟正黑體" panose="020B0604030504040204" pitchFamily="34" charset="-120"/>
                <a:cs typeface="Arial" panose="020B0604020202020204" pitchFamily="34" charset="0"/>
                <a:sym typeface="+mn-lt"/>
              </a:rPr>
              <a:t>Qsync</a:t>
            </a:r>
            <a:r>
              <a:rPr lang="en-US" altLang="zh-TW" dirty="0">
                <a:latin typeface="Arial" panose="020B0604020202020204" pitchFamily="34" charset="0"/>
                <a:ea typeface="微軟正黑體" panose="020B0604030504040204" pitchFamily="34" charset="-120"/>
                <a:cs typeface="Arial" panose="020B0604020202020204" pitchFamily="34" charset="0"/>
                <a:sym typeface="+mn-lt"/>
              </a:rPr>
              <a:t> is more than just a sync tool — it also lets you back up files on Windows® / Mac® computers to your NAS, ensuring your data is always safe</a:t>
            </a:r>
          </a:p>
        </p:txBody>
      </p:sp>
      <p:sp>
        <p:nvSpPr>
          <p:cNvPr id="3" name="標題 2">
            <a:extLst>
              <a:ext uri="{FF2B5EF4-FFF2-40B4-BE49-F238E27FC236}">
                <a16:creationId xmlns:a16="http://schemas.microsoft.com/office/drawing/2014/main" id="{C900BB17-A9D9-D4D1-664E-1A440B147833}"/>
              </a:ext>
            </a:extLst>
          </p:cNvPr>
          <p:cNvSpPr>
            <a:spLocks noGrp="1"/>
          </p:cNvSpPr>
          <p:nvPr>
            <p:ph type="title"/>
          </p:nvPr>
        </p:nvSpPr>
        <p:spPr>
          <a:xfrm>
            <a:off x="792480" y="461936"/>
            <a:ext cx="11047476" cy="693049"/>
          </a:xfrm>
        </p:spPr>
        <p:txBody>
          <a:bodyPr/>
          <a:lstStyle/>
          <a:p>
            <a:r>
              <a:rPr lang="en-US" altLang="zh-TW" dirty="0" err="1">
                <a:latin typeface="Arial" panose="020B0604020202020204" pitchFamily="34" charset="0"/>
                <a:ea typeface="微軟正黑體" panose="020B0604030504040204" pitchFamily="34" charset="-120"/>
                <a:cs typeface="Arial" panose="020B0604020202020204" pitchFamily="34" charset="0"/>
                <a:sym typeface="+mn-lt"/>
              </a:rPr>
              <a:t>Qsync</a:t>
            </a:r>
            <a:r>
              <a:rPr lang="zh-TW" altLang="en-US" dirty="0">
                <a:latin typeface="Arial" panose="020B0604020202020204" pitchFamily="34" charset="0"/>
                <a:ea typeface="微軟正黑體" panose="020B0604030504040204" pitchFamily="34" charset="-120"/>
                <a:cs typeface="Arial" panose="020B0604020202020204" pitchFamily="34" charset="0"/>
                <a:sym typeface="+mn-lt"/>
              </a:rPr>
              <a:t> </a:t>
            </a:r>
            <a:r>
              <a:rPr lang="en-US" altLang="zh-TW" dirty="0">
                <a:latin typeface="Arial" panose="020B0604020202020204" pitchFamily="34" charset="0"/>
                <a:ea typeface="微軟正黑體" panose="020B0604030504040204" pitchFamily="34" charset="-120"/>
                <a:cs typeface="Arial" panose="020B0604020202020204" pitchFamily="34" charset="0"/>
                <a:sym typeface="+mn-lt"/>
              </a:rPr>
              <a:t>:</a:t>
            </a:r>
            <a:r>
              <a:rPr lang="zh-TW" altLang="en-US" dirty="0">
                <a:latin typeface="Arial" panose="020B0604020202020204" pitchFamily="34" charset="0"/>
                <a:ea typeface="微軟正黑體" panose="020B0604030504040204" pitchFamily="34" charset="-120"/>
                <a:cs typeface="Arial" panose="020B0604020202020204" pitchFamily="34" charset="0"/>
                <a:sym typeface="+mn-lt"/>
              </a:rPr>
              <a:t> </a:t>
            </a:r>
            <a:r>
              <a:rPr lang="en-US" altLang="zh-TW" dirty="0">
                <a:latin typeface="Arial" panose="020B0604020202020204" pitchFamily="34" charset="0"/>
                <a:ea typeface="微軟正黑體" panose="020B0604030504040204" pitchFamily="34" charset="-120"/>
                <a:cs typeface="Arial" panose="020B0604020202020204" pitchFamily="34" charset="0"/>
                <a:sym typeface="+mn-lt"/>
              </a:rPr>
              <a:t>Easily Backup or sync files and folders</a:t>
            </a:r>
            <a:r>
              <a:rPr lang="zh-TW" altLang="en-US" dirty="0">
                <a:latin typeface="Arial" panose="020B0604020202020204" pitchFamily="34" charset="0"/>
                <a:ea typeface="微軟正黑體" panose="020B0604030504040204" pitchFamily="34" charset="-120"/>
                <a:cs typeface="Arial" panose="020B0604020202020204" pitchFamily="34" charset="0"/>
                <a:sym typeface="+mn-lt"/>
              </a:rPr>
              <a:t> </a:t>
            </a:r>
            <a:endParaRPr lang="zh-TW" altLang="en-US" dirty="0"/>
          </a:p>
        </p:txBody>
      </p:sp>
      <p:sp>
        <p:nvSpPr>
          <p:cNvPr id="2" name="矩形: 圓角 1">
            <a:extLst>
              <a:ext uri="{FF2B5EF4-FFF2-40B4-BE49-F238E27FC236}">
                <a16:creationId xmlns:a16="http://schemas.microsoft.com/office/drawing/2014/main" id="{FEEAD9A9-AF11-A9E2-59BB-82AA54D8EA2A}"/>
              </a:ext>
            </a:extLst>
          </p:cNvPr>
          <p:cNvSpPr/>
          <p:nvPr/>
        </p:nvSpPr>
        <p:spPr>
          <a:xfrm>
            <a:off x="792480" y="2401195"/>
            <a:ext cx="5303520" cy="3809105"/>
          </a:xfrm>
          <a:prstGeom prst="roundRect">
            <a:avLst>
              <a:gd name="adj" fmla="val 275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28" name="圖片 2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2480" y="1328090"/>
            <a:ext cx="900000" cy="900000"/>
          </a:xfrm>
          <a:prstGeom prst="rect">
            <a:avLst/>
          </a:prstGeom>
        </p:spPr>
      </p:pic>
      <p:sp>
        <p:nvSpPr>
          <p:cNvPr id="33" name="矩形 32"/>
          <p:cNvSpPr/>
          <p:nvPr/>
        </p:nvSpPr>
        <p:spPr>
          <a:xfrm>
            <a:off x="1516706" y="2594900"/>
            <a:ext cx="4079002" cy="369332"/>
          </a:xfrm>
          <a:prstGeom prst="rect">
            <a:avLst/>
          </a:prstGeom>
        </p:spPr>
        <p:txBody>
          <a:bodyPr wrap="none">
            <a:spAutoFit/>
          </a:bodyPr>
          <a:lstStyle/>
          <a:p>
            <a:pPr algn="ctr" fontAlgn="base"/>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Worry-free </a:t>
            </a:r>
            <a:r>
              <a:rPr lang="en-US" altLang="zh-TW" b="1" dirty="0">
                <a:solidFill>
                  <a:srgbClr val="0C2E82"/>
                </a:solidFill>
                <a:latin typeface="Arial" panose="020B0604020202020204" pitchFamily="34" charset="0"/>
                <a:ea typeface="微軟正黑體" panose="020B0604030504040204" pitchFamily="34" charset="-120"/>
                <a:cs typeface="Arial" panose="020B0604020202020204" pitchFamily="34" charset="0"/>
              </a:rPr>
              <a:t>backup</a:t>
            </a:r>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 for data security</a:t>
            </a:r>
          </a:p>
        </p:txBody>
      </p:sp>
      <p:sp>
        <p:nvSpPr>
          <p:cNvPr id="34" name="矩形 33"/>
          <p:cNvSpPr/>
          <p:nvPr/>
        </p:nvSpPr>
        <p:spPr>
          <a:xfrm>
            <a:off x="6630162" y="2594900"/>
            <a:ext cx="4446474" cy="369332"/>
          </a:xfrm>
          <a:prstGeom prst="rect">
            <a:avLst/>
          </a:prstGeom>
        </p:spPr>
        <p:txBody>
          <a:bodyPr wrap="none">
            <a:spAutoFit/>
          </a:bodyPr>
          <a:lstStyle/>
          <a:p>
            <a:pPr algn="ctr" fontAlgn="base"/>
            <a:r>
              <a:rPr lang="en-US" altLang="zh-TW" b="1" dirty="0">
                <a:solidFill>
                  <a:srgbClr val="0C2E82"/>
                </a:solidFill>
                <a:latin typeface="Arial" panose="020B0604020202020204" pitchFamily="34" charset="0"/>
                <a:ea typeface="微軟正黑體" panose="020B0604030504040204" pitchFamily="34" charset="-120"/>
                <a:cs typeface="Arial" panose="020B0604020202020204" pitchFamily="34" charset="0"/>
              </a:rPr>
              <a:t>Real-time sync</a:t>
            </a:r>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 Always up-to-date files</a:t>
            </a:r>
          </a:p>
        </p:txBody>
      </p:sp>
      <p:pic>
        <p:nvPicPr>
          <p:cNvPr id="8" name="圖形 7">
            <a:extLst>
              <a:ext uri="{FF2B5EF4-FFF2-40B4-BE49-F238E27FC236}">
                <a16:creationId xmlns:a16="http://schemas.microsoft.com/office/drawing/2014/main" id="{CAFC2B22-9AE6-01D9-DF42-93A71DA941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130" y="3157937"/>
            <a:ext cx="5026154" cy="2700000"/>
          </a:xfrm>
          <a:prstGeom prst="rect">
            <a:avLst/>
          </a:prstGeom>
        </p:spPr>
      </p:pic>
      <p:pic>
        <p:nvPicPr>
          <p:cNvPr id="10" name="圖形 9">
            <a:extLst>
              <a:ext uri="{FF2B5EF4-FFF2-40B4-BE49-F238E27FC236}">
                <a16:creationId xmlns:a16="http://schemas.microsoft.com/office/drawing/2014/main" id="{49703BFB-DFDE-FFF1-6DE1-7285E67AE7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2454" y="3237266"/>
            <a:ext cx="5026154" cy="2700000"/>
          </a:xfrm>
          <a:prstGeom prst="rect">
            <a:avLst/>
          </a:prstGeom>
        </p:spPr>
      </p:pic>
    </p:spTree>
    <p:extLst>
      <p:ext uri="{BB962C8B-B14F-4D97-AF65-F5344CB8AC3E}">
        <p14:creationId xmlns:p14="http://schemas.microsoft.com/office/powerpoint/2010/main" val="2815880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圓角 1">
            <a:extLst>
              <a:ext uri="{FF2B5EF4-FFF2-40B4-BE49-F238E27FC236}">
                <a16:creationId xmlns:a16="http://schemas.microsoft.com/office/drawing/2014/main" id="{FB82B5DB-841C-95E9-1A06-0E352F6C9229}"/>
              </a:ext>
            </a:extLst>
          </p:cNvPr>
          <p:cNvSpPr/>
          <p:nvPr/>
        </p:nvSpPr>
        <p:spPr>
          <a:xfrm>
            <a:off x="6316218" y="1173481"/>
            <a:ext cx="5303520" cy="5036820"/>
          </a:xfrm>
          <a:prstGeom prst="roundRect">
            <a:avLst>
              <a:gd name="adj" fmla="val 275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圓角 2">
            <a:extLst>
              <a:ext uri="{FF2B5EF4-FFF2-40B4-BE49-F238E27FC236}">
                <a16:creationId xmlns:a16="http://schemas.microsoft.com/office/drawing/2014/main" id="{4ED0F3BD-F566-209C-D930-7AFEE19A5F33}"/>
              </a:ext>
            </a:extLst>
          </p:cNvPr>
          <p:cNvSpPr/>
          <p:nvPr/>
        </p:nvSpPr>
        <p:spPr>
          <a:xfrm>
            <a:off x="792480" y="1173481"/>
            <a:ext cx="5303520" cy="5036820"/>
          </a:xfrm>
          <a:prstGeom prst="roundRect">
            <a:avLst>
              <a:gd name="adj" fmla="val 275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文字方塊 6">
            <a:extLst>
              <a:ext uri="{FF2B5EF4-FFF2-40B4-BE49-F238E27FC236}">
                <a16:creationId xmlns:a16="http://schemas.microsoft.com/office/drawing/2014/main" id="{4D5A0F03-8929-DBEC-FE4E-278EF26EE248}"/>
              </a:ext>
            </a:extLst>
          </p:cNvPr>
          <p:cNvSpPr txBox="1"/>
          <p:nvPr/>
        </p:nvSpPr>
        <p:spPr>
          <a:xfrm>
            <a:off x="7652110" y="1274985"/>
            <a:ext cx="3769056" cy="1568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Malware Remover</a:t>
            </a:r>
          </a:p>
          <a:p>
            <a:pPr>
              <a:lnSpc>
                <a:spcPct val="130000"/>
              </a:lnSpc>
              <a:spcBef>
                <a:spcPts val="600"/>
              </a:spcBef>
            </a:pPr>
            <a:r>
              <a:rPr lang="en-US" altLang="zh-TW" sz="14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Regularly scan your NAS using the latest malware definitions. When under attack, infected files will be immediately removed to ensure NAS data security.</a:t>
            </a:r>
            <a:endParaRPr lang="zh-TW" altLang="en-US" sz="14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 name="文字方塊 7">
            <a:extLst>
              <a:ext uri="{FF2B5EF4-FFF2-40B4-BE49-F238E27FC236}">
                <a16:creationId xmlns:a16="http://schemas.microsoft.com/office/drawing/2014/main" id="{7839BFED-B424-0083-F277-D75C084FF752}"/>
              </a:ext>
            </a:extLst>
          </p:cNvPr>
          <p:cNvSpPr txBox="1"/>
          <p:nvPr/>
        </p:nvSpPr>
        <p:spPr>
          <a:xfrm>
            <a:off x="1971548" y="1316636"/>
            <a:ext cx="3962004" cy="1568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QuFirewall</a:t>
            </a:r>
          </a:p>
          <a:p>
            <a:pPr>
              <a:lnSpc>
                <a:spcPct val="130000"/>
              </a:lnSpc>
              <a:spcBef>
                <a:spcPts val="600"/>
              </a:spcBef>
            </a:pPr>
            <a:r>
              <a:rPr lang="en-US" altLang="zh-TW" sz="14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You can allow/deny IP addresses and regions to prevent unauthorized access and brute force attacks for safeguarding data and service security.</a:t>
            </a:r>
            <a:endParaRPr lang="zh-TW" sz="10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9" name="圖片 2">
            <a:extLst>
              <a:ext uri="{FF2B5EF4-FFF2-40B4-BE49-F238E27FC236}">
                <a16:creationId xmlns:a16="http://schemas.microsoft.com/office/drawing/2014/main" id="{DDC4DEE2-8D5C-5819-38E4-2EE0CC72183D}"/>
              </a:ext>
            </a:extLst>
          </p:cNvPr>
          <p:cNvPicPr>
            <a:picLocks noChangeAspect="1"/>
          </p:cNvPicPr>
          <p:nvPr/>
        </p:nvPicPr>
        <p:blipFill>
          <a:blip r:embed="rId2"/>
          <a:stretch>
            <a:fillRect/>
          </a:stretch>
        </p:blipFill>
        <p:spPr>
          <a:xfrm>
            <a:off x="6548233" y="2996736"/>
            <a:ext cx="4839489" cy="3060000"/>
          </a:xfrm>
          <a:prstGeom prst="rect">
            <a:avLst/>
          </a:prstGeom>
        </p:spPr>
      </p:pic>
      <p:pic>
        <p:nvPicPr>
          <p:cNvPr id="10" name="圖片 3">
            <a:extLst>
              <a:ext uri="{FF2B5EF4-FFF2-40B4-BE49-F238E27FC236}">
                <a16:creationId xmlns:a16="http://schemas.microsoft.com/office/drawing/2014/main" id="{AF1071DE-70A2-A074-30E9-D065B5D96375}"/>
              </a:ext>
            </a:extLst>
          </p:cNvPr>
          <p:cNvPicPr>
            <a:picLocks noChangeAspect="1"/>
          </p:cNvPicPr>
          <p:nvPr/>
        </p:nvPicPr>
        <p:blipFill rotWithShape="1">
          <a:blip r:embed="rId3"/>
          <a:srcRect b="27094"/>
          <a:stretch/>
        </p:blipFill>
        <p:spPr>
          <a:xfrm>
            <a:off x="1093508" y="2996736"/>
            <a:ext cx="4701464" cy="3060000"/>
          </a:xfrm>
          <a:prstGeom prst="rect">
            <a:avLst/>
          </a:prstGeom>
        </p:spPr>
      </p:pic>
      <p:pic>
        <p:nvPicPr>
          <p:cNvPr id="11" name="圖片 10">
            <a:extLst>
              <a:ext uri="{FF2B5EF4-FFF2-40B4-BE49-F238E27FC236}">
                <a16:creationId xmlns:a16="http://schemas.microsoft.com/office/drawing/2014/main" id="{4AFFCD74-91E8-73A1-A729-1F75EFAA386F}"/>
              </a:ext>
            </a:extLst>
          </p:cNvPr>
          <p:cNvPicPr>
            <a:picLocks noChangeAspect="1"/>
          </p:cNvPicPr>
          <p:nvPr/>
        </p:nvPicPr>
        <p:blipFill>
          <a:blip r:embed="rId4"/>
          <a:stretch>
            <a:fillRect/>
          </a:stretch>
        </p:blipFill>
        <p:spPr>
          <a:xfrm>
            <a:off x="6553538" y="1596714"/>
            <a:ext cx="900000" cy="900000"/>
          </a:xfrm>
          <a:prstGeom prst="rect">
            <a:avLst/>
          </a:prstGeom>
          <a:effectLst>
            <a:outerShdw blurRad="50800" dist="38100" dir="2700000" algn="tl" rotWithShape="0">
              <a:prstClr val="black">
                <a:alpha val="40000"/>
              </a:prstClr>
            </a:outerShdw>
          </a:effectLst>
        </p:spPr>
      </p:pic>
      <p:pic>
        <p:nvPicPr>
          <p:cNvPr id="12" name="圖片 11">
            <a:extLst>
              <a:ext uri="{FF2B5EF4-FFF2-40B4-BE49-F238E27FC236}">
                <a16:creationId xmlns:a16="http://schemas.microsoft.com/office/drawing/2014/main" id="{6D5C1267-A2F3-1BD7-B173-F26DEA21478F}"/>
              </a:ext>
            </a:extLst>
          </p:cNvPr>
          <p:cNvPicPr>
            <a:picLocks noChangeAspect="1"/>
          </p:cNvPicPr>
          <p:nvPr/>
        </p:nvPicPr>
        <p:blipFill>
          <a:blip r:embed="rId5"/>
          <a:stretch>
            <a:fillRect/>
          </a:stretch>
        </p:blipFill>
        <p:spPr>
          <a:xfrm>
            <a:off x="1014399" y="1609078"/>
            <a:ext cx="900600" cy="900000"/>
          </a:xfrm>
          <a:prstGeom prst="rect">
            <a:avLst/>
          </a:prstGeom>
          <a:effectLst>
            <a:outerShdw blurRad="50800" dist="38100" dir="2700000" algn="tl" rotWithShape="0">
              <a:prstClr val="black">
                <a:alpha val="40000"/>
              </a:prstClr>
            </a:outerShdw>
          </a:effectLst>
        </p:spPr>
      </p:pic>
      <p:sp>
        <p:nvSpPr>
          <p:cNvPr id="13" name="標題 1">
            <a:extLst>
              <a:ext uri="{FF2B5EF4-FFF2-40B4-BE49-F238E27FC236}">
                <a16:creationId xmlns:a16="http://schemas.microsoft.com/office/drawing/2014/main" id="{5A6278FB-E352-78C4-6FD0-B318FE12C4EB}"/>
              </a:ext>
            </a:extLst>
          </p:cNvPr>
          <p:cNvSpPr txBox="1">
            <a:spLocks/>
          </p:cNvSpPr>
          <p:nvPr/>
        </p:nvSpPr>
        <p:spPr>
          <a:xfrm>
            <a:off x="0" y="145897"/>
            <a:ext cx="12192000"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3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Data security​​</a:t>
            </a:r>
            <a:endParaRPr kumimoji="1" lang="zh-TW" altLang="en-US" sz="36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394986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CDEAB60E-5201-696A-ED72-0E091ABC7EAC}"/>
              </a:ext>
            </a:extLst>
          </p:cNvPr>
          <p:cNvSpPr txBox="1"/>
          <p:nvPr/>
        </p:nvSpPr>
        <p:spPr>
          <a:xfrm>
            <a:off x="6332733" y="3031538"/>
            <a:ext cx="5289803" cy="2252924"/>
          </a:xfrm>
          <a:prstGeom prst="rect">
            <a:avLst/>
          </a:prstGeom>
          <a:noFill/>
        </p:spPr>
        <p:txBody>
          <a:bodyPr wrap="square" lIns="91440" tIns="45720" rIns="91440" bIns="45720" anchor="t">
            <a:spAutoFit/>
          </a:bodyPr>
          <a:lstStyle/>
          <a:p>
            <a:pPr>
              <a:lnSpc>
                <a:spcPct val="130000"/>
              </a:lnSpc>
              <a:defRPr/>
            </a:pPr>
            <a:r>
              <a:rPr lang="en-US" altLang="zh-TW" dirty="0">
                <a:solidFill>
                  <a:schemeClr val="bg1"/>
                </a:solidFill>
                <a:latin typeface="Arial" panose="020B0604020202020204" pitchFamily="34" charset="0"/>
                <a:ea typeface="新細明體"/>
                <a:cs typeface="Arial" panose="020B0604020202020204" pitchFamily="34" charset="0"/>
                <a:sym typeface="+mn-lt"/>
              </a:rPr>
              <a:t>TS-h1655XeU-RP</a:t>
            </a:r>
            <a:r>
              <a:rPr lang="en" altLang="zh-TW" dirty="0">
                <a:solidFill>
                  <a:schemeClr val="bg1"/>
                </a:solidFill>
                <a:latin typeface="Arial" panose="020B0604020202020204" pitchFamily="34" charset="0"/>
                <a:ea typeface="新細明體"/>
                <a:cs typeface="Arial" panose="020B0604020202020204" pitchFamily="34" charset="0"/>
                <a:sym typeface="+mn-lt"/>
              </a:rPr>
              <a:t> </a:t>
            </a:r>
            <a:r>
              <a:rPr lang="en-US" altLang="zh-TW" dirty="0">
                <a:solidFill>
                  <a:schemeClr val="bg1"/>
                </a:solidFill>
                <a:latin typeface="Arial" panose="020B0604020202020204" pitchFamily="34" charset="0"/>
                <a:ea typeface="新細明體"/>
                <a:cs typeface="Arial" panose="020B0604020202020204" pitchFamily="34" charset="0"/>
                <a:sym typeface="+mn-lt"/>
              </a:rPr>
              <a:t>is backed by a 3-year warranty at no additional cost. ​​</a:t>
            </a:r>
          </a:p>
          <a:p>
            <a:pPr>
              <a:lnSpc>
                <a:spcPct val="130000"/>
              </a:lnSpc>
              <a:defRPr/>
            </a:pPr>
            <a:endParaRPr lang="en-US" altLang="zh-TW" dirty="0">
              <a:solidFill>
                <a:schemeClr val="bg1"/>
              </a:solidFill>
              <a:latin typeface="Arial" panose="020B0604020202020204" pitchFamily="34" charset="0"/>
              <a:ea typeface="新細明體"/>
              <a:cs typeface="Arial" panose="020B0604020202020204" pitchFamily="34" charset="0"/>
              <a:sym typeface="+mn-lt"/>
            </a:endParaRPr>
          </a:p>
          <a:p>
            <a:pPr>
              <a:lnSpc>
                <a:spcPct val="130000"/>
              </a:lnSpc>
              <a:defRPr/>
            </a:pPr>
            <a:r>
              <a:rPr lang="en-US" altLang="zh-TW" dirty="0">
                <a:solidFill>
                  <a:schemeClr val="bg1"/>
                </a:solidFill>
                <a:latin typeface="Arial"/>
                <a:ea typeface="新細明體"/>
                <a:cs typeface="Arial"/>
                <a:sym typeface="+mn-lt"/>
              </a:rPr>
              <a:t>You can also purchase a warranty extension that extends your warranty coverage up to 5 years total​. (P/N: </a:t>
            </a:r>
            <a:r>
              <a:rPr lang="en-US" altLang="zh-TW" dirty="0">
                <a:solidFill>
                  <a:schemeClr val="bg1"/>
                </a:solidFill>
              </a:rPr>
              <a:t>LIC-NAS-EXTW-BROWN-2Y-EI </a:t>
            </a:r>
            <a:r>
              <a:rPr lang="en-US" altLang="zh-TW" dirty="0">
                <a:solidFill>
                  <a:schemeClr val="bg1"/>
                </a:solidFill>
                <a:latin typeface="Arial"/>
                <a:ea typeface="新細明體"/>
                <a:cs typeface="Arial"/>
                <a:sym typeface="+mn-lt"/>
              </a:rPr>
              <a:t>)</a:t>
            </a:r>
            <a:endParaRPr lang="zh-TW" altLang="en-US" dirty="0">
              <a:solidFill>
                <a:schemeClr val="bg1"/>
              </a:solidFill>
              <a:latin typeface="Arial" panose="020B0604020202020204" pitchFamily="34" charset="0"/>
              <a:ea typeface="新細明體"/>
              <a:cs typeface="Arial" panose="020B0604020202020204" pitchFamily="34" charset="0"/>
            </a:endParaRPr>
          </a:p>
        </p:txBody>
      </p:sp>
      <p:sp>
        <p:nvSpPr>
          <p:cNvPr id="2" name="標題 1">
            <a:extLst>
              <a:ext uri="{FF2B5EF4-FFF2-40B4-BE49-F238E27FC236}">
                <a16:creationId xmlns:a16="http://schemas.microsoft.com/office/drawing/2014/main" id="{98B45DAE-F002-4DA8-71A3-7CEEB1FF735F}"/>
              </a:ext>
            </a:extLst>
          </p:cNvPr>
          <p:cNvSpPr txBox="1">
            <a:spLocks/>
          </p:cNvSpPr>
          <p:nvPr/>
        </p:nvSpPr>
        <p:spPr>
          <a:xfrm>
            <a:off x="226031" y="408551"/>
            <a:ext cx="11832405"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3-year standard warranty covering hardware repair and support services​</a:t>
            </a:r>
            <a:endParaRPr kumimoji="1" lang="zh-TW" altLang="en-US" sz="40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5" name="圖片 4">
            <a:extLst>
              <a:ext uri="{FF2B5EF4-FFF2-40B4-BE49-F238E27FC236}">
                <a16:creationId xmlns:a16="http://schemas.microsoft.com/office/drawing/2014/main" id="{1EBA7EBB-5AAF-1E9C-F4A1-966DC2B484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9964" y="1458000"/>
            <a:ext cx="5400000" cy="5400000"/>
          </a:xfrm>
          <a:prstGeom prst="rect">
            <a:avLst/>
          </a:prstGeom>
        </p:spPr>
      </p:pic>
    </p:spTree>
    <p:extLst>
      <p:ext uri="{BB962C8B-B14F-4D97-AF65-F5344CB8AC3E}">
        <p14:creationId xmlns:p14="http://schemas.microsoft.com/office/powerpoint/2010/main" val="3034319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4E5F48D4-14E6-863F-2CFA-1904A9B3E48B}"/>
              </a:ext>
            </a:extLst>
          </p:cNvPr>
          <p:cNvSpPr/>
          <p:nvPr/>
        </p:nvSpPr>
        <p:spPr>
          <a:xfrm>
            <a:off x="723973" y="3442376"/>
            <a:ext cx="3466072" cy="2732451"/>
          </a:xfrm>
          <a:prstGeom prst="rect">
            <a:avLst/>
          </a:prstGeom>
          <a:solidFill>
            <a:schemeClr val="tx2"/>
          </a:solidFill>
          <a:ln>
            <a:gradFill>
              <a:gsLst>
                <a:gs pos="0">
                  <a:schemeClr val="accent1">
                    <a:lumMod val="5000"/>
                    <a:lumOff val="95000"/>
                    <a:alpha val="69000"/>
                  </a:schemeClr>
                </a:gs>
                <a:gs pos="49000">
                  <a:schemeClr val="bg1"/>
                </a:gs>
                <a:gs pos="100000">
                  <a:schemeClr val="bg1">
                    <a:alpha val="54000"/>
                  </a:schemeClr>
                </a:gs>
              </a:gsLst>
              <a:lin ang="5400000" scaled="1"/>
            </a:gradFill>
          </a:ln>
          <a:effectLst>
            <a:outerShdw blurRad="114300" dist="114300" dir="2700000" algn="tl" rotWithShape="0">
              <a:prstClr val="black">
                <a:alpha val="2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C00C7EB5-34EF-C669-538B-80087A67B68A}"/>
              </a:ext>
            </a:extLst>
          </p:cNvPr>
          <p:cNvSpPr txBox="1"/>
          <p:nvPr/>
        </p:nvSpPr>
        <p:spPr>
          <a:xfrm>
            <a:off x="834760" y="3666949"/>
            <a:ext cx="3271927" cy="830997"/>
          </a:xfrm>
          <a:prstGeom prst="rect">
            <a:avLst/>
          </a:prstGeom>
          <a:noFill/>
        </p:spPr>
        <p:txBody>
          <a:bodyPr wrap="square" lIns="91440" tIns="45720" rIns="91440" bIns="45720" rtlCol="0" anchor="t">
            <a:spAutoFit/>
          </a:bodyPr>
          <a:lstStyle/>
          <a:p>
            <a:r>
              <a:rPr lang="en-US" altLang="zh-TW" sz="2400" b="1" dirty="0">
                <a:solidFill>
                  <a:schemeClr val="bg1"/>
                </a:solidFill>
                <a:latin typeface="Arial"/>
              </a:rPr>
              <a:t>Network Cabinets/Racks</a:t>
            </a:r>
            <a:endParaRPr lang="zh-TW" altLang="en-US" sz="24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文字方塊 7">
            <a:extLst>
              <a:ext uri="{FF2B5EF4-FFF2-40B4-BE49-F238E27FC236}">
                <a16:creationId xmlns:a16="http://schemas.microsoft.com/office/drawing/2014/main" id="{E81C53CF-A17B-A161-261D-E9E63FB23DE3}"/>
              </a:ext>
            </a:extLst>
          </p:cNvPr>
          <p:cNvSpPr txBox="1"/>
          <p:nvPr/>
        </p:nvSpPr>
        <p:spPr>
          <a:xfrm>
            <a:off x="918118" y="4451326"/>
            <a:ext cx="3188570" cy="1538883"/>
          </a:xfrm>
          <a:prstGeom prst="rect">
            <a:avLst/>
          </a:prstGeom>
          <a:noFill/>
        </p:spPr>
        <p:txBody>
          <a:bodyPr wrap="square" lIns="91440" tIns="45720" rIns="91440" bIns="45720" rtlCol="0" anchor="t">
            <a:spAutoFit/>
          </a:bodyPr>
          <a:lstStyle/>
          <a:p>
            <a:r>
              <a:rPr lang="en-US" altLang="zh-TW" sz="1400" spc="100">
                <a:solidFill>
                  <a:schemeClr val="bg1"/>
                </a:solidFill>
                <a:latin typeface="Arial"/>
                <a:ea typeface="微軟正黑體"/>
                <a:cs typeface="Arial"/>
              </a:rPr>
              <a:t>Media studios, campuses, or small offices can conveniently store short-depth NAS along with network devices in compact cabinets.</a:t>
            </a:r>
          </a:p>
          <a:p>
            <a:r>
              <a:rPr lang="en-US" altLang="zh-TW" sz="1200" spc="100">
                <a:solidFill>
                  <a:schemeClr val="bg1"/>
                </a:solidFill>
                <a:latin typeface="Arial"/>
                <a:ea typeface="微軟正黑體"/>
                <a:cs typeface="Arial"/>
              </a:rPr>
              <a:t>(The rails can only be secured if the back of the cabinets can be opened.)</a:t>
            </a:r>
            <a:endParaRPr lang="en-US" altLang="zh-TW" sz="12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文字方塊 6">
            <a:extLst>
              <a:ext uri="{FF2B5EF4-FFF2-40B4-BE49-F238E27FC236}">
                <a16:creationId xmlns:a16="http://schemas.microsoft.com/office/drawing/2014/main" id="{3D32F083-00CD-EDCB-ACF0-E5A136239067}"/>
              </a:ext>
            </a:extLst>
          </p:cNvPr>
          <p:cNvSpPr txBox="1"/>
          <p:nvPr/>
        </p:nvSpPr>
        <p:spPr>
          <a:xfrm>
            <a:off x="655204" y="408883"/>
            <a:ext cx="11148175" cy="646331"/>
          </a:xfrm>
          <a:prstGeom prst="rect">
            <a:avLst/>
          </a:prstGeom>
          <a:noFill/>
        </p:spPr>
        <p:txBody>
          <a:bodyPr wrap="square" rtlCol="0">
            <a:spAutoFit/>
          </a:bodyPr>
          <a:lstStyle/>
          <a:p>
            <a:r>
              <a:rPr lang="en-US" altLang="zh-TW" sz="3600" b="1" dirty="0">
                <a:solidFill>
                  <a:schemeClr val="bg1"/>
                </a:solidFill>
                <a:latin typeface="Arial"/>
                <a:ea typeface="微軟正黑體"/>
                <a:cs typeface="Arial"/>
              </a:rPr>
              <a:t>Perfect for space-limited edge environments</a:t>
            </a:r>
            <a:endParaRPr lang="zh-TW" altLang="zh-TW" sz="3600" dirty="0">
              <a:solidFill>
                <a:schemeClr val="bg1"/>
              </a:solidFill>
            </a:endParaRPr>
          </a:p>
        </p:txBody>
      </p:sp>
      <p:sp>
        <p:nvSpPr>
          <p:cNvPr id="30" name="矩形 29">
            <a:extLst>
              <a:ext uri="{FF2B5EF4-FFF2-40B4-BE49-F238E27FC236}">
                <a16:creationId xmlns:a16="http://schemas.microsoft.com/office/drawing/2014/main" id="{2EF76C4F-F593-AF25-5446-6C67F96D2095}"/>
              </a:ext>
            </a:extLst>
          </p:cNvPr>
          <p:cNvSpPr/>
          <p:nvPr/>
        </p:nvSpPr>
        <p:spPr>
          <a:xfrm>
            <a:off x="4489722" y="3442376"/>
            <a:ext cx="3466072" cy="2732451"/>
          </a:xfrm>
          <a:prstGeom prst="rect">
            <a:avLst/>
          </a:prstGeom>
          <a:solidFill>
            <a:schemeClr val="tx2"/>
          </a:solidFill>
          <a:ln>
            <a:gradFill>
              <a:gsLst>
                <a:gs pos="0">
                  <a:schemeClr val="accent1">
                    <a:lumMod val="5000"/>
                    <a:lumOff val="95000"/>
                    <a:alpha val="69000"/>
                  </a:schemeClr>
                </a:gs>
                <a:gs pos="49000">
                  <a:schemeClr val="bg1"/>
                </a:gs>
                <a:gs pos="100000">
                  <a:schemeClr val="bg1">
                    <a:alpha val="54000"/>
                  </a:schemeClr>
                </a:gs>
              </a:gsLst>
              <a:lin ang="5400000" scaled="1"/>
            </a:gradFill>
          </a:ln>
          <a:effectLst>
            <a:outerShdw blurRad="114300" dist="114300" dir="2700000" algn="tl" rotWithShape="0">
              <a:prstClr val="black">
                <a:alpha val="2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a:extLst>
              <a:ext uri="{FF2B5EF4-FFF2-40B4-BE49-F238E27FC236}">
                <a16:creationId xmlns:a16="http://schemas.microsoft.com/office/drawing/2014/main" id="{A85D4DD9-4A61-8CE6-8029-D549A4BAB51B}"/>
              </a:ext>
            </a:extLst>
          </p:cNvPr>
          <p:cNvSpPr txBox="1"/>
          <p:nvPr/>
        </p:nvSpPr>
        <p:spPr>
          <a:xfrm>
            <a:off x="4605764" y="3659493"/>
            <a:ext cx="3271927" cy="830997"/>
          </a:xfrm>
          <a:prstGeom prst="rect">
            <a:avLst/>
          </a:prstGeom>
          <a:noFill/>
        </p:spPr>
        <p:txBody>
          <a:bodyPr wrap="square" rtlCol="0">
            <a:spAutoFit/>
          </a:bodyPr>
          <a:lstStyle/>
          <a:p>
            <a:r>
              <a:rPr lang="en-US" altLang="zh-TW" sz="2400" b="1">
                <a:solidFill>
                  <a:schemeClr val="bg1"/>
                </a:solidFill>
                <a:latin typeface="Arial"/>
              </a:rPr>
              <a:t>Wall-mounted Network Cabinets</a:t>
            </a:r>
            <a:endPar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92B4E0A5-F8AF-C1DF-4A92-FFEF3BD0E767}"/>
              </a:ext>
            </a:extLst>
          </p:cNvPr>
          <p:cNvSpPr txBox="1"/>
          <p:nvPr/>
        </p:nvSpPr>
        <p:spPr>
          <a:xfrm>
            <a:off x="4689122" y="4451326"/>
            <a:ext cx="3188570" cy="1607941"/>
          </a:xfrm>
          <a:prstGeom prst="rect">
            <a:avLst/>
          </a:prstGeom>
          <a:noFill/>
        </p:spPr>
        <p:txBody>
          <a:bodyPr wrap="square" rtlCol="0">
            <a:spAutoFit/>
          </a:bodyPr>
          <a:lstStyle/>
          <a:p>
            <a:pPr>
              <a:lnSpc>
                <a:spcPts val="2000"/>
              </a:lnSpc>
              <a:spcBef>
                <a:spcPts val="1200"/>
              </a:spcBef>
            </a:pPr>
            <a:r>
              <a:rPr lang="en-US"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rPr>
              <a:t>In limited space environments like laboratories or factories, short-depth NAS can be placed in wall-mounted cabinets close to computers or servers, facilitating easier access.</a:t>
            </a:r>
          </a:p>
        </p:txBody>
      </p:sp>
      <p:sp>
        <p:nvSpPr>
          <p:cNvPr id="34" name="矩形 33">
            <a:extLst>
              <a:ext uri="{FF2B5EF4-FFF2-40B4-BE49-F238E27FC236}">
                <a16:creationId xmlns:a16="http://schemas.microsoft.com/office/drawing/2014/main" id="{717D134A-32B5-0E32-D0DE-F8930822C785}"/>
              </a:ext>
            </a:extLst>
          </p:cNvPr>
          <p:cNvSpPr/>
          <p:nvPr/>
        </p:nvSpPr>
        <p:spPr>
          <a:xfrm>
            <a:off x="8257669" y="3442376"/>
            <a:ext cx="3456635" cy="2732451"/>
          </a:xfrm>
          <a:prstGeom prst="rect">
            <a:avLst/>
          </a:prstGeom>
          <a:solidFill>
            <a:schemeClr val="tx2"/>
          </a:solidFill>
          <a:ln>
            <a:gradFill>
              <a:gsLst>
                <a:gs pos="0">
                  <a:schemeClr val="accent1">
                    <a:lumMod val="5000"/>
                    <a:lumOff val="95000"/>
                    <a:alpha val="69000"/>
                  </a:schemeClr>
                </a:gs>
                <a:gs pos="49000">
                  <a:schemeClr val="bg1"/>
                </a:gs>
                <a:gs pos="100000">
                  <a:schemeClr val="bg1">
                    <a:alpha val="54000"/>
                  </a:schemeClr>
                </a:gs>
              </a:gsLst>
              <a:lin ang="5400000" scaled="1"/>
            </a:gradFill>
          </a:ln>
          <a:effectLst>
            <a:outerShdw blurRad="114300" dist="114300" dir="2700000" algn="tl" rotWithShape="0">
              <a:prstClr val="black">
                <a:alpha val="2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a:extLst>
              <a:ext uri="{FF2B5EF4-FFF2-40B4-BE49-F238E27FC236}">
                <a16:creationId xmlns:a16="http://schemas.microsoft.com/office/drawing/2014/main" id="{59F86ED4-4DBE-BDED-4FB6-4E5706D102A7}"/>
              </a:ext>
            </a:extLst>
          </p:cNvPr>
          <p:cNvSpPr txBox="1"/>
          <p:nvPr/>
        </p:nvSpPr>
        <p:spPr>
          <a:xfrm>
            <a:off x="8383673" y="3844158"/>
            <a:ext cx="3271927" cy="461666"/>
          </a:xfrm>
          <a:prstGeom prst="rect">
            <a:avLst/>
          </a:prstGeom>
          <a:noFill/>
        </p:spPr>
        <p:txBody>
          <a:bodyPr wrap="square" rtlCol="0">
            <a:spAutoFit/>
          </a:bodyPr>
          <a:lstStyle/>
          <a:p>
            <a:r>
              <a:rPr lang="en-US" altLang="zh-TW" sz="2400" b="1">
                <a:solidFill>
                  <a:schemeClr val="bg1"/>
                </a:solidFill>
                <a:latin typeface="Arial"/>
              </a:rPr>
              <a:t>Server Racks</a:t>
            </a:r>
            <a:endPar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6" name="文字方塊 35">
            <a:extLst>
              <a:ext uri="{FF2B5EF4-FFF2-40B4-BE49-F238E27FC236}">
                <a16:creationId xmlns:a16="http://schemas.microsoft.com/office/drawing/2014/main" id="{27D1780F-5732-2277-7CAA-4182C170C8F1}"/>
              </a:ext>
            </a:extLst>
          </p:cNvPr>
          <p:cNvSpPr txBox="1"/>
          <p:nvPr/>
        </p:nvSpPr>
        <p:spPr>
          <a:xfrm>
            <a:off x="8467031" y="4451326"/>
            <a:ext cx="3188570" cy="1351460"/>
          </a:xfrm>
          <a:prstGeom prst="rect">
            <a:avLst/>
          </a:prstGeom>
          <a:noFill/>
        </p:spPr>
        <p:txBody>
          <a:bodyPr wrap="square" rtlCol="0">
            <a:spAutoFit/>
          </a:bodyPr>
          <a:lstStyle/>
          <a:p>
            <a:pPr>
              <a:lnSpc>
                <a:spcPts val="2000"/>
              </a:lnSpc>
              <a:spcBef>
                <a:spcPts val="1200"/>
              </a:spcBef>
            </a:pPr>
            <a:r>
              <a:rPr lang="en-US"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rPr>
              <a:t>Short-depth NAS can also be placed inside standard server racks in the server room, with the saved space used for cable management.</a:t>
            </a:r>
          </a:p>
        </p:txBody>
      </p:sp>
      <p:pic>
        <p:nvPicPr>
          <p:cNvPr id="6" name="圖片 5" descr="一張含有 服裝, 男人, 人員, 電子產品 的圖片&#10;&#10;自動產生的描述">
            <a:extLst>
              <a:ext uri="{FF2B5EF4-FFF2-40B4-BE49-F238E27FC236}">
                <a16:creationId xmlns:a16="http://schemas.microsoft.com/office/drawing/2014/main" id="{91E328D9-2F6B-A3E9-84F2-2FE27896D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0430" y="1319045"/>
            <a:ext cx="3469129" cy="2299904"/>
          </a:xfrm>
          <a:prstGeom prst="rect">
            <a:avLst/>
          </a:prstGeom>
        </p:spPr>
      </p:pic>
      <p:pic>
        <p:nvPicPr>
          <p:cNvPr id="10" name="圖片 9" descr="一張含有 室內, 牆, 視窗, 文字 的圖片&#10;&#10;自動產生的描述">
            <a:extLst>
              <a:ext uri="{FF2B5EF4-FFF2-40B4-BE49-F238E27FC236}">
                <a16:creationId xmlns:a16="http://schemas.microsoft.com/office/drawing/2014/main" id="{EF0BBD1C-A0F1-F47A-6395-C22B7EB03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426" y="1319045"/>
            <a:ext cx="3469129" cy="2299904"/>
          </a:xfrm>
          <a:prstGeom prst="rect">
            <a:avLst/>
          </a:prstGeom>
        </p:spPr>
      </p:pic>
      <p:pic>
        <p:nvPicPr>
          <p:cNvPr id="12" name="圖片 11" descr="一張含有 電子產品, 室內, 冰箱, 夜晚 的圖片&#10;&#10;自動產生的描述">
            <a:extLst>
              <a:ext uri="{FF2B5EF4-FFF2-40B4-BE49-F238E27FC236}">
                <a16:creationId xmlns:a16="http://schemas.microsoft.com/office/drawing/2014/main" id="{7E5B498E-67DF-785C-FCD4-9B42B8590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72" y="1319045"/>
            <a:ext cx="3469130" cy="2299904"/>
          </a:xfrm>
          <a:prstGeom prst="rect">
            <a:avLst/>
          </a:prstGeom>
        </p:spPr>
      </p:pic>
    </p:spTree>
    <p:extLst>
      <p:ext uri="{BB962C8B-B14F-4D97-AF65-F5344CB8AC3E}">
        <p14:creationId xmlns:p14="http://schemas.microsoft.com/office/powerpoint/2010/main" val="1257791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圓角 39">
            <a:extLst>
              <a:ext uri="{FF2B5EF4-FFF2-40B4-BE49-F238E27FC236}">
                <a16:creationId xmlns:a16="http://schemas.microsoft.com/office/drawing/2014/main" id="{F0EC1246-1CC3-5C35-9AD9-7D8D2E947C2B}"/>
              </a:ext>
            </a:extLst>
          </p:cNvPr>
          <p:cNvSpPr/>
          <p:nvPr/>
        </p:nvSpPr>
        <p:spPr>
          <a:xfrm>
            <a:off x="247558" y="4710021"/>
            <a:ext cx="3615054" cy="1800466"/>
          </a:xfrm>
          <a:prstGeom prst="roundRect">
            <a:avLst>
              <a:gd name="adj" fmla="val 9236"/>
            </a:avLst>
          </a:prstGeom>
          <a:solidFill>
            <a:schemeClr val="bg2"/>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b="1" dirty="0">
              <a:solidFill>
                <a:schemeClr val="tx1"/>
              </a:solidFill>
            </a:endParaRPr>
          </a:p>
        </p:txBody>
      </p:sp>
      <p:sp>
        <p:nvSpPr>
          <p:cNvPr id="3" name="矩形: 圓角 2">
            <a:extLst>
              <a:ext uri="{FF2B5EF4-FFF2-40B4-BE49-F238E27FC236}">
                <a16:creationId xmlns:a16="http://schemas.microsoft.com/office/drawing/2014/main" id="{A6E4154E-6A4E-82FA-09FC-7FFCE77C39E4}"/>
              </a:ext>
            </a:extLst>
          </p:cNvPr>
          <p:cNvSpPr/>
          <p:nvPr/>
        </p:nvSpPr>
        <p:spPr>
          <a:xfrm>
            <a:off x="3987087" y="2720383"/>
            <a:ext cx="4470739" cy="1824496"/>
          </a:xfrm>
          <a:prstGeom prst="roundRect">
            <a:avLst>
              <a:gd name="adj" fmla="val 9951"/>
            </a:avLst>
          </a:prstGeom>
          <a:solidFill>
            <a:schemeClr val="bg2"/>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11" name="矩形: 圓角 10">
            <a:extLst>
              <a:ext uri="{FF2B5EF4-FFF2-40B4-BE49-F238E27FC236}">
                <a16:creationId xmlns:a16="http://schemas.microsoft.com/office/drawing/2014/main" id="{378B5BFD-65A7-7313-8710-8F114A843925}"/>
              </a:ext>
            </a:extLst>
          </p:cNvPr>
          <p:cNvSpPr/>
          <p:nvPr/>
        </p:nvSpPr>
        <p:spPr>
          <a:xfrm>
            <a:off x="2245077" y="1498510"/>
            <a:ext cx="1565633" cy="3022341"/>
          </a:xfrm>
          <a:prstGeom prst="roundRect">
            <a:avLst>
              <a:gd name="adj" fmla="val 10241"/>
            </a:avLst>
          </a:prstGeom>
          <a:solidFill>
            <a:schemeClr val="bg2"/>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endParaRPr>
          </a:p>
        </p:txBody>
      </p:sp>
      <p:sp>
        <p:nvSpPr>
          <p:cNvPr id="12" name="矩形: 圓角 11">
            <a:extLst>
              <a:ext uri="{FF2B5EF4-FFF2-40B4-BE49-F238E27FC236}">
                <a16:creationId xmlns:a16="http://schemas.microsoft.com/office/drawing/2014/main" id="{5D39E6EF-A4AE-07F9-5559-1D898DF98A0A}"/>
              </a:ext>
            </a:extLst>
          </p:cNvPr>
          <p:cNvSpPr/>
          <p:nvPr/>
        </p:nvSpPr>
        <p:spPr>
          <a:xfrm>
            <a:off x="6474692" y="4691877"/>
            <a:ext cx="1983133" cy="1862145"/>
          </a:xfrm>
          <a:prstGeom prst="roundRect">
            <a:avLst>
              <a:gd name="adj" fmla="val 7620"/>
            </a:avLst>
          </a:prstGeom>
          <a:solidFill>
            <a:schemeClr val="bg2"/>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endParaRPr>
          </a:p>
        </p:txBody>
      </p:sp>
      <p:sp>
        <p:nvSpPr>
          <p:cNvPr id="13" name="矩形: 圓角 12">
            <a:extLst>
              <a:ext uri="{FF2B5EF4-FFF2-40B4-BE49-F238E27FC236}">
                <a16:creationId xmlns:a16="http://schemas.microsoft.com/office/drawing/2014/main" id="{16108385-6E9D-B842-1A87-C530EBBE5093}"/>
              </a:ext>
            </a:extLst>
          </p:cNvPr>
          <p:cNvSpPr/>
          <p:nvPr/>
        </p:nvSpPr>
        <p:spPr>
          <a:xfrm>
            <a:off x="4030287" y="4691875"/>
            <a:ext cx="2315680" cy="857107"/>
          </a:xfrm>
          <a:prstGeom prst="roundRect">
            <a:avLst/>
          </a:prstGeom>
          <a:solidFill>
            <a:schemeClr val="bg2"/>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endParaRPr>
          </a:p>
        </p:txBody>
      </p:sp>
      <p:sp>
        <p:nvSpPr>
          <p:cNvPr id="17" name="矩形: 圓角 16">
            <a:extLst>
              <a:ext uri="{FF2B5EF4-FFF2-40B4-BE49-F238E27FC236}">
                <a16:creationId xmlns:a16="http://schemas.microsoft.com/office/drawing/2014/main" id="{BBD3FE79-546B-05ED-A486-59C2AD26883B}"/>
              </a:ext>
            </a:extLst>
          </p:cNvPr>
          <p:cNvSpPr/>
          <p:nvPr/>
        </p:nvSpPr>
        <p:spPr>
          <a:xfrm>
            <a:off x="8579984" y="1825980"/>
            <a:ext cx="3369549" cy="1880515"/>
          </a:xfrm>
          <a:prstGeom prst="roundRect">
            <a:avLst>
              <a:gd name="adj" fmla="val 9410"/>
            </a:avLst>
          </a:prstGeom>
          <a:solidFill>
            <a:schemeClr val="bg2"/>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endParaRPr>
          </a:p>
        </p:txBody>
      </p:sp>
      <p:sp>
        <p:nvSpPr>
          <p:cNvPr id="18" name="矩形: 圓角 17">
            <a:extLst>
              <a:ext uri="{FF2B5EF4-FFF2-40B4-BE49-F238E27FC236}">
                <a16:creationId xmlns:a16="http://schemas.microsoft.com/office/drawing/2014/main" id="{83FD5FF2-896A-A8E3-07B8-AF7EA0BB9515}"/>
              </a:ext>
            </a:extLst>
          </p:cNvPr>
          <p:cNvSpPr/>
          <p:nvPr/>
        </p:nvSpPr>
        <p:spPr>
          <a:xfrm>
            <a:off x="4030287" y="5642649"/>
            <a:ext cx="2315680" cy="902912"/>
          </a:xfrm>
          <a:prstGeom prst="roundRect">
            <a:avLst/>
          </a:prstGeom>
          <a:solidFill>
            <a:schemeClr val="bg2"/>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endParaRPr>
          </a:p>
        </p:txBody>
      </p:sp>
      <p:sp>
        <p:nvSpPr>
          <p:cNvPr id="19" name="矩形: 圓角 18">
            <a:extLst>
              <a:ext uri="{FF2B5EF4-FFF2-40B4-BE49-F238E27FC236}">
                <a16:creationId xmlns:a16="http://schemas.microsoft.com/office/drawing/2014/main" id="{3D44A5EB-D23D-B824-8021-E6007F8332A2}"/>
              </a:ext>
            </a:extLst>
          </p:cNvPr>
          <p:cNvSpPr/>
          <p:nvPr/>
        </p:nvSpPr>
        <p:spPr>
          <a:xfrm>
            <a:off x="8609218" y="364309"/>
            <a:ext cx="3362983" cy="1378587"/>
          </a:xfrm>
          <a:prstGeom prst="roundRect">
            <a:avLst>
              <a:gd name="adj" fmla="val 11668"/>
            </a:avLst>
          </a:prstGeom>
          <a:solidFill>
            <a:schemeClr val="bg2"/>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solidFill>
                <a:schemeClr val="tx1"/>
              </a:solidFill>
            </a:endParaRPr>
          </a:p>
        </p:txBody>
      </p:sp>
      <p:sp>
        <p:nvSpPr>
          <p:cNvPr id="20" name="矩形: 圓角 19">
            <a:extLst>
              <a:ext uri="{FF2B5EF4-FFF2-40B4-BE49-F238E27FC236}">
                <a16:creationId xmlns:a16="http://schemas.microsoft.com/office/drawing/2014/main" id="{15B95054-5425-92F3-16BA-F28905C58035}"/>
              </a:ext>
            </a:extLst>
          </p:cNvPr>
          <p:cNvSpPr/>
          <p:nvPr/>
        </p:nvSpPr>
        <p:spPr>
          <a:xfrm>
            <a:off x="8586549" y="3801677"/>
            <a:ext cx="3362983" cy="780551"/>
          </a:xfrm>
          <a:prstGeom prst="roundRect">
            <a:avLst/>
          </a:prstGeom>
          <a:solidFill>
            <a:schemeClr val="bg2"/>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endParaRPr>
          </a:p>
        </p:txBody>
      </p:sp>
      <p:sp>
        <p:nvSpPr>
          <p:cNvPr id="21" name="矩形: 圓角 20">
            <a:extLst>
              <a:ext uri="{FF2B5EF4-FFF2-40B4-BE49-F238E27FC236}">
                <a16:creationId xmlns:a16="http://schemas.microsoft.com/office/drawing/2014/main" id="{10B91F06-E65D-860B-7CD4-0BBD964348AA}"/>
              </a:ext>
            </a:extLst>
          </p:cNvPr>
          <p:cNvSpPr/>
          <p:nvPr/>
        </p:nvSpPr>
        <p:spPr>
          <a:xfrm>
            <a:off x="8597132" y="4681292"/>
            <a:ext cx="2114450" cy="1821959"/>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endParaRPr>
          </a:p>
        </p:txBody>
      </p:sp>
      <p:sp>
        <p:nvSpPr>
          <p:cNvPr id="22" name="矩形: 圓角 21" hidden="1">
            <a:extLst>
              <a:ext uri="{FF2B5EF4-FFF2-40B4-BE49-F238E27FC236}">
                <a16:creationId xmlns:a16="http://schemas.microsoft.com/office/drawing/2014/main" id="{F22A9A6C-AAAE-C2F5-4CF7-5F8A864B4012}"/>
              </a:ext>
            </a:extLst>
          </p:cNvPr>
          <p:cNvSpPr/>
          <p:nvPr/>
        </p:nvSpPr>
        <p:spPr>
          <a:xfrm>
            <a:off x="8609217" y="5642650"/>
            <a:ext cx="2125033" cy="902911"/>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b="1">
              <a:solidFill>
                <a:schemeClr val="tx1"/>
              </a:solidFill>
            </a:endParaRPr>
          </a:p>
        </p:txBody>
      </p:sp>
      <p:sp>
        <p:nvSpPr>
          <p:cNvPr id="25" name="矩形: 圓角 24">
            <a:extLst>
              <a:ext uri="{FF2B5EF4-FFF2-40B4-BE49-F238E27FC236}">
                <a16:creationId xmlns:a16="http://schemas.microsoft.com/office/drawing/2014/main" id="{14103AE5-145C-0778-33F0-1F7729C2223B}"/>
              </a:ext>
            </a:extLst>
          </p:cNvPr>
          <p:cNvSpPr/>
          <p:nvPr/>
        </p:nvSpPr>
        <p:spPr>
          <a:xfrm>
            <a:off x="253881" y="2720383"/>
            <a:ext cx="1934427" cy="1800467"/>
          </a:xfrm>
          <a:prstGeom prst="roundRect">
            <a:avLst>
              <a:gd name="adj" fmla="val 9236"/>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endParaRPr>
          </a:p>
        </p:txBody>
      </p:sp>
      <p:sp>
        <p:nvSpPr>
          <p:cNvPr id="26" name="矩形: 圓角 25">
            <a:extLst>
              <a:ext uri="{FF2B5EF4-FFF2-40B4-BE49-F238E27FC236}">
                <a16:creationId xmlns:a16="http://schemas.microsoft.com/office/drawing/2014/main" id="{8E41B160-27D7-9C71-4190-ECB49ABEB9CC}"/>
              </a:ext>
            </a:extLst>
          </p:cNvPr>
          <p:cNvSpPr/>
          <p:nvPr/>
        </p:nvSpPr>
        <p:spPr>
          <a:xfrm>
            <a:off x="247557" y="1506971"/>
            <a:ext cx="1934427" cy="1088573"/>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400">
              <a:solidFill>
                <a:schemeClr val="tx1"/>
              </a:solidFill>
            </a:endParaRPr>
          </a:p>
        </p:txBody>
      </p:sp>
      <p:sp>
        <p:nvSpPr>
          <p:cNvPr id="27" name="矩形: 圓角 26">
            <a:extLst>
              <a:ext uri="{FF2B5EF4-FFF2-40B4-BE49-F238E27FC236}">
                <a16:creationId xmlns:a16="http://schemas.microsoft.com/office/drawing/2014/main" id="{74649E92-4D67-E23A-D52C-A1CC2BF534F9}"/>
              </a:ext>
            </a:extLst>
          </p:cNvPr>
          <p:cNvSpPr/>
          <p:nvPr/>
        </p:nvSpPr>
        <p:spPr>
          <a:xfrm>
            <a:off x="206230" y="364310"/>
            <a:ext cx="3604480" cy="1017821"/>
          </a:xfrm>
          <a:prstGeom prst="roundRect">
            <a:avLst/>
          </a:prstGeom>
          <a:solidFill>
            <a:schemeClr val="bg2"/>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400">
              <a:solidFill>
                <a:schemeClr val="tx1"/>
              </a:solidFill>
            </a:endParaRPr>
          </a:p>
        </p:txBody>
      </p:sp>
      <p:sp>
        <p:nvSpPr>
          <p:cNvPr id="105" name="矩形: 圓角 104" hidden="1">
            <a:extLst>
              <a:ext uri="{FF2B5EF4-FFF2-40B4-BE49-F238E27FC236}">
                <a16:creationId xmlns:a16="http://schemas.microsoft.com/office/drawing/2014/main" id="{6F8F86BD-FB02-8B96-CDEC-01C305578C74}"/>
              </a:ext>
            </a:extLst>
          </p:cNvPr>
          <p:cNvSpPr>
            <a:spLocks/>
          </p:cNvSpPr>
          <p:nvPr/>
        </p:nvSpPr>
        <p:spPr>
          <a:xfrm>
            <a:off x="242283" y="355848"/>
            <a:ext cx="3604480" cy="1017821"/>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000" b="1">
              <a:solidFill>
                <a:schemeClr val="tx1"/>
              </a:solidFill>
            </a:endParaRPr>
          </a:p>
        </p:txBody>
      </p:sp>
      <p:sp>
        <p:nvSpPr>
          <p:cNvPr id="14" name="矩形: 圓角 13">
            <a:extLst>
              <a:ext uri="{FF2B5EF4-FFF2-40B4-BE49-F238E27FC236}">
                <a16:creationId xmlns:a16="http://schemas.microsoft.com/office/drawing/2014/main" id="{A0C29D0D-E7C6-4C75-CBF8-D1146F6C6418}"/>
              </a:ext>
            </a:extLst>
          </p:cNvPr>
          <p:cNvSpPr/>
          <p:nvPr/>
        </p:nvSpPr>
        <p:spPr>
          <a:xfrm>
            <a:off x="2299170" y="3083240"/>
            <a:ext cx="1565633" cy="1083140"/>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rPr>
              <a:t>C5125 2.8GHz</a:t>
            </a:r>
          </a:p>
          <a:p>
            <a:pPr algn="ctr"/>
            <a:r>
              <a:rPr lang="en-US" altLang="zh-TW" sz="2800" b="1" dirty="0">
                <a:solidFill>
                  <a:srgbClr val="00B0F0"/>
                </a:solidFill>
              </a:rPr>
              <a:t>8-Core</a:t>
            </a:r>
          </a:p>
          <a:p>
            <a:pPr algn="ctr"/>
            <a:r>
              <a:rPr lang="en-US" altLang="zh-TW" sz="1400" b="1" dirty="0">
                <a:solidFill>
                  <a:schemeClr val="tx1"/>
                </a:solidFill>
              </a:rPr>
              <a:t>Processor</a:t>
            </a:r>
            <a:endParaRPr lang="zh-TW" altLang="en-US" sz="1400" b="1" dirty="0">
              <a:solidFill>
                <a:schemeClr val="tx1"/>
              </a:solidFill>
            </a:endParaRPr>
          </a:p>
        </p:txBody>
      </p:sp>
      <p:sp>
        <p:nvSpPr>
          <p:cNvPr id="28" name="矩形: 圓角 27" hidden="1">
            <a:extLst>
              <a:ext uri="{FF2B5EF4-FFF2-40B4-BE49-F238E27FC236}">
                <a16:creationId xmlns:a16="http://schemas.microsoft.com/office/drawing/2014/main" id="{78EECAC6-E46F-BD9A-1CD6-D35879C91D12}"/>
              </a:ext>
            </a:extLst>
          </p:cNvPr>
          <p:cNvSpPr/>
          <p:nvPr/>
        </p:nvSpPr>
        <p:spPr>
          <a:xfrm>
            <a:off x="6481133" y="4683415"/>
            <a:ext cx="1983134" cy="1862144"/>
          </a:xfrm>
          <a:prstGeom prst="roundRect">
            <a:avLst>
              <a:gd name="adj" fmla="val 762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400">
              <a:solidFill>
                <a:schemeClr val="tx1"/>
              </a:solidFill>
            </a:endParaRPr>
          </a:p>
          <a:p>
            <a:pPr algn="ctr"/>
            <a:endParaRPr lang="en-US" altLang="zh-TW" sz="1400">
              <a:solidFill>
                <a:schemeClr val="tx1"/>
              </a:solidFill>
            </a:endParaRPr>
          </a:p>
          <a:p>
            <a:pPr algn="ctr"/>
            <a:endParaRPr lang="en-US" altLang="zh-TW" sz="1400">
              <a:solidFill>
                <a:schemeClr val="tx1"/>
              </a:solidFill>
            </a:endParaRPr>
          </a:p>
          <a:p>
            <a:pPr algn="ctr"/>
            <a:r>
              <a:rPr lang="en-US" altLang="zh-TW" sz="1400" b="1">
                <a:solidFill>
                  <a:schemeClr val="tx1"/>
                </a:solidFill>
              </a:rPr>
              <a:t>2.5GbE</a:t>
            </a:r>
            <a:endParaRPr lang="zh-TW" altLang="en-US" sz="1400" b="1">
              <a:solidFill>
                <a:schemeClr val="tx1"/>
              </a:solidFill>
            </a:endParaRPr>
          </a:p>
        </p:txBody>
      </p:sp>
      <p:sp>
        <p:nvSpPr>
          <p:cNvPr id="29" name="矩形: 圓角 28">
            <a:extLst>
              <a:ext uri="{FF2B5EF4-FFF2-40B4-BE49-F238E27FC236}">
                <a16:creationId xmlns:a16="http://schemas.microsoft.com/office/drawing/2014/main" id="{A1972F03-2BB2-1249-BF03-129DA1FEDFF7}"/>
              </a:ext>
            </a:extLst>
          </p:cNvPr>
          <p:cNvSpPr/>
          <p:nvPr/>
        </p:nvSpPr>
        <p:spPr>
          <a:xfrm>
            <a:off x="8767475" y="1952914"/>
            <a:ext cx="3188495" cy="814774"/>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800" b="1" dirty="0">
                <a:solidFill>
                  <a:srgbClr val="00B0F0"/>
                </a:solidFill>
                <a:ea typeface="新細明體"/>
              </a:rPr>
              <a:t>Up to </a:t>
            </a:r>
            <a:endParaRPr lang="zh-TW" altLang="en-US" sz="2800" b="1" dirty="0">
              <a:solidFill>
                <a:srgbClr val="00B0F0"/>
              </a:solidFill>
              <a:ea typeface="新細明體" panose="02020500000000000000" pitchFamily="18" charset="-120"/>
            </a:endParaRPr>
          </a:p>
          <a:p>
            <a:pPr algn="ctr"/>
            <a:r>
              <a:rPr lang="en-US" altLang="zh-TW" sz="2800" b="1" dirty="0">
                <a:solidFill>
                  <a:srgbClr val="00B0F0"/>
                </a:solidFill>
                <a:ea typeface="新細明體"/>
              </a:rPr>
              <a:t>64GB DDR4</a:t>
            </a:r>
            <a:r>
              <a:rPr lang="en-US" altLang="zh-TW" sz="2800" b="1" dirty="0">
                <a:solidFill>
                  <a:srgbClr val="00B0F0"/>
                </a:solidFill>
                <a:ea typeface="新細明體"/>
                <a:cs typeface="Calibri"/>
              </a:rPr>
              <a:t> RAM</a:t>
            </a:r>
            <a:endParaRPr lang="zh-TW" altLang="en-US" sz="2800" b="1" dirty="0">
              <a:solidFill>
                <a:srgbClr val="00B0F0"/>
              </a:solidFill>
              <a:ea typeface="新細明體" panose="02020500000000000000" pitchFamily="18" charset="-120"/>
              <a:cs typeface="Calibri"/>
            </a:endParaRPr>
          </a:p>
        </p:txBody>
      </p:sp>
      <p:sp>
        <p:nvSpPr>
          <p:cNvPr id="30" name="矩形: 圓角 29" hidden="1">
            <a:extLst>
              <a:ext uri="{FF2B5EF4-FFF2-40B4-BE49-F238E27FC236}">
                <a16:creationId xmlns:a16="http://schemas.microsoft.com/office/drawing/2014/main" id="{1DF1B727-530C-1C96-9BF2-663B02DC5128}"/>
              </a:ext>
            </a:extLst>
          </p:cNvPr>
          <p:cNvSpPr/>
          <p:nvPr/>
        </p:nvSpPr>
        <p:spPr>
          <a:xfrm>
            <a:off x="8592990" y="1828101"/>
            <a:ext cx="1251125" cy="1880514"/>
          </a:xfrm>
          <a:prstGeom prst="roundRect">
            <a:avLst>
              <a:gd name="adj" fmla="val 14193"/>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err="1">
                <a:solidFill>
                  <a:schemeClr val="tx1"/>
                </a:solidFill>
              </a:rPr>
              <a:t>IntelQAT</a:t>
            </a:r>
            <a:endParaRPr lang="zh-TW" altLang="en-US" sz="1400">
              <a:solidFill>
                <a:schemeClr val="tx1"/>
              </a:solidFill>
            </a:endParaRPr>
          </a:p>
        </p:txBody>
      </p:sp>
      <p:sp>
        <p:nvSpPr>
          <p:cNvPr id="31" name="矩形: 圓角 30">
            <a:extLst>
              <a:ext uri="{FF2B5EF4-FFF2-40B4-BE49-F238E27FC236}">
                <a16:creationId xmlns:a16="http://schemas.microsoft.com/office/drawing/2014/main" id="{A3DF3FEC-6619-D5ED-4CB4-44F56A5490B7}"/>
              </a:ext>
            </a:extLst>
          </p:cNvPr>
          <p:cNvSpPr/>
          <p:nvPr/>
        </p:nvSpPr>
        <p:spPr>
          <a:xfrm>
            <a:off x="3993528" y="355847"/>
            <a:ext cx="1478255" cy="2262408"/>
          </a:xfrm>
          <a:prstGeom prst="roundRect">
            <a:avLst>
              <a:gd name="adj" fmla="val 13002"/>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4400" b="1">
                <a:solidFill>
                  <a:srgbClr val="00B0F0"/>
                </a:solidFill>
                <a:ea typeface="新細明體"/>
              </a:rPr>
              <a:t> </a:t>
            </a:r>
            <a:endParaRPr lang="zh-TW"/>
          </a:p>
        </p:txBody>
      </p:sp>
      <p:sp>
        <p:nvSpPr>
          <p:cNvPr id="32" name="矩形: 圓角 31" hidden="1">
            <a:extLst>
              <a:ext uri="{FF2B5EF4-FFF2-40B4-BE49-F238E27FC236}">
                <a16:creationId xmlns:a16="http://schemas.microsoft.com/office/drawing/2014/main" id="{7647C7E0-6F0D-CF08-7E34-3BF444C69AF2}"/>
              </a:ext>
            </a:extLst>
          </p:cNvPr>
          <p:cNvSpPr/>
          <p:nvPr/>
        </p:nvSpPr>
        <p:spPr>
          <a:xfrm>
            <a:off x="3678149" y="-1979128"/>
            <a:ext cx="1983133" cy="1880514"/>
          </a:xfrm>
          <a:prstGeom prst="roundRect">
            <a:avLst>
              <a:gd name="adj" fmla="val 941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800" b="1">
                <a:solidFill>
                  <a:srgbClr val="33CCCC"/>
                </a:solidFill>
              </a:rPr>
              <a:t>3</a:t>
            </a:r>
            <a:r>
              <a:rPr lang="zh-TW" altLang="en-US" sz="4800" b="1">
                <a:solidFill>
                  <a:srgbClr val="33CCCC"/>
                </a:solidFill>
              </a:rPr>
              <a:t>個</a:t>
            </a:r>
            <a:endParaRPr lang="en-US" altLang="zh-TW" sz="4800" b="1">
              <a:solidFill>
                <a:srgbClr val="33CCCC"/>
              </a:solidFill>
            </a:endParaRPr>
          </a:p>
          <a:p>
            <a:pPr algn="ctr"/>
            <a:r>
              <a:rPr lang="en-US" altLang="zh-TW" sz="1400">
                <a:solidFill>
                  <a:schemeClr val="tx1"/>
                </a:solidFill>
              </a:rPr>
              <a:t>PCIe Gen3 x4</a:t>
            </a:r>
          </a:p>
          <a:p>
            <a:pPr algn="ctr"/>
            <a:r>
              <a:rPr lang="zh-TW" altLang="en-US" sz="2000" b="1">
                <a:solidFill>
                  <a:schemeClr val="tx1"/>
                </a:solidFill>
              </a:rPr>
              <a:t>擴充槽</a:t>
            </a:r>
            <a:r>
              <a:rPr lang="en-US" altLang="zh-TW" sz="2000" b="1">
                <a:solidFill>
                  <a:schemeClr val="tx1"/>
                </a:solidFill>
              </a:rPr>
              <a:t> </a:t>
            </a:r>
            <a:endParaRPr lang="zh-TW" altLang="en-US" sz="2000" b="1">
              <a:solidFill>
                <a:schemeClr val="tx1"/>
              </a:solidFill>
            </a:endParaRPr>
          </a:p>
        </p:txBody>
      </p:sp>
      <p:sp>
        <p:nvSpPr>
          <p:cNvPr id="34" name="矩形: 圓角 33">
            <a:extLst>
              <a:ext uri="{FF2B5EF4-FFF2-40B4-BE49-F238E27FC236}">
                <a16:creationId xmlns:a16="http://schemas.microsoft.com/office/drawing/2014/main" id="{9CC46BEC-FF01-E821-BCA0-6A67EAACD953}"/>
              </a:ext>
            </a:extLst>
          </p:cNvPr>
          <p:cNvSpPr/>
          <p:nvPr/>
        </p:nvSpPr>
        <p:spPr>
          <a:xfrm>
            <a:off x="8615656" y="418951"/>
            <a:ext cx="3362983" cy="942295"/>
          </a:xfrm>
          <a:prstGeom prst="roundRect">
            <a:avLst>
              <a:gd name="adj" fmla="val 11668"/>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solidFill>
                  <a:schemeClr val="tx1"/>
                </a:solidFill>
              </a:rPr>
              <a:t>Supports both</a:t>
            </a:r>
          </a:p>
          <a:p>
            <a:pPr algn="ctr"/>
            <a:r>
              <a:rPr lang="zh-TW" altLang="en-US" sz="2800" b="1" dirty="0">
                <a:solidFill>
                  <a:schemeClr val="tx1"/>
                </a:solidFill>
              </a:rPr>
              <a:t> </a:t>
            </a:r>
            <a:endParaRPr lang="zh-TW" altLang="en-US" sz="1400" b="1" dirty="0">
              <a:solidFill>
                <a:schemeClr val="tx1"/>
              </a:solidFill>
            </a:endParaRPr>
          </a:p>
        </p:txBody>
      </p:sp>
      <p:sp>
        <p:nvSpPr>
          <p:cNvPr id="35" name="矩形: 圓角 34" hidden="1">
            <a:extLst>
              <a:ext uri="{FF2B5EF4-FFF2-40B4-BE49-F238E27FC236}">
                <a16:creationId xmlns:a16="http://schemas.microsoft.com/office/drawing/2014/main" id="{85A4B45C-5E76-EB04-E257-16B742B16A51}"/>
              </a:ext>
            </a:extLst>
          </p:cNvPr>
          <p:cNvSpPr/>
          <p:nvPr/>
        </p:nvSpPr>
        <p:spPr>
          <a:xfrm>
            <a:off x="8844962" y="-2379656"/>
            <a:ext cx="3362982" cy="780550"/>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tx1"/>
                </a:solidFill>
              </a:rPr>
              <a:t>USB 3.2 Gen2 (10Gbps)</a:t>
            </a:r>
          </a:p>
          <a:p>
            <a:pPr algn="ctr"/>
            <a:r>
              <a:rPr lang="zh-TW" altLang="en-US" sz="1400">
                <a:solidFill>
                  <a:schemeClr val="tx1"/>
                </a:solidFill>
              </a:rPr>
              <a:t>與</a:t>
            </a:r>
            <a:r>
              <a:rPr lang="en-US" altLang="zh-TW" sz="1400">
                <a:solidFill>
                  <a:schemeClr val="tx1"/>
                </a:solidFill>
              </a:rPr>
              <a:t> One-Touch-Copy</a:t>
            </a:r>
            <a:endParaRPr lang="zh-TW" altLang="en-US" sz="1400">
              <a:solidFill>
                <a:schemeClr val="tx1"/>
              </a:solidFill>
            </a:endParaRPr>
          </a:p>
        </p:txBody>
      </p:sp>
      <p:sp>
        <p:nvSpPr>
          <p:cNvPr id="36" name="矩形: 圓角 35">
            <a:extLst>
              <a:ext uri="{FF2B5EF4-FFF2-40B4-BE49-F238E27FC236}">
                <a16:creationId xmlns:a16="http://schemas.microsoft.com/office/drawing/2014/main" id="{020EDAE7-226F-E6A0-3E00-51558B12B871}"/>
              </a:ext>
            </a:extLst>
          </p:cNvPr>
          <p:cNvSpPr/>
          <p:nvPr/>
        </p:nvSpPr>
        <p:spPr>
          <a:xfrm>
            <a:off x="690398" y="5001766"/>
            <a:ext cx="2894304" cy="430314"/>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chemeClr val="tx1"/>
                </a:solidFill>
              </a:rPr>
              <a:t>4 x</a:t>
            </a:r>
            <a:r>
              <a:rPr lang="en-US" sz="1400" b="1" dirty="0">
                <a:solidFill>
                  <a:schemeClr val="tx1"/>
                </a:solidFill>
                <a:ea typeface="Calibri"/>
              </a:rPr>
              <a:t> 25GbE</a:t>
            </a:r>
          </a:p>
          <a:p>
            <a:pPr algn="ctr"/>
            <a:r>
              <a:rPr lang="en-US" sz="1400" b="1" dirty="0">
                <a:solidFill>
                  <a:schemeClr val="tx1"/>
                </a:solidFill>
                <a:ea typeface="Calibri"/>
                <a:cs typeface="+mn-lt"/>
              </a:rPr>
              <a:t>SMB Throughput 1MB, 3 Host </a:t>
            </a:r>
          </a:p>
        </p:txBody>
      </p:sp>
      <p:sp>
        <p:nvSpPr>
          <p:cNvPr id="41" name="矩形: 圓角 40">
            <a:extLst>
              <a:ext uri="{FF2B5EF4-FFF2-40B4-BE49-F238E27FC236}">
                <a16:creationId xmlns:a16="http://schemas.microsoft.com/office/drawing/2014/main" id="{7B40FCC7-3CA8-D7AB-2DFC-B37D8AC0FE95}"/>
              </a:ext>
            </a:extLst>
          </p:cNvPr>
          <p:cNvSpPr/>
          <p:nvPr/>
        </p:nvSpPr>
        <p:spPr>
          <a:xfrm>
            <a:off x="185175" y="1575112"/>
            <a:ext cx="1952375" cy="1088573"/>
          </a:xfrm>
          <a:prstGeom prst="roundRect">
            <a:avLst/>
          </a:prstGeom>
          <a:solidFill>
            <a:schemeClr val="bg2"/>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000" b="1" dirty="0">
              <a:solidFill>
                <a:srgbClr val="00B0F0"/>
              </a:solidFill>
            </a:endParaRPr>
          </a:p>
        </p:txBody>
      </p:sp>
      <p:sp>
        <p:nvSpPr>
          <p:cNvPr id="42" name="矩形: 圓角 41">
            <a:extLst>
              <a:ext uri="{FF2B5EF4-FFF2-40B4-BE49-F238E27FC236}">
                <a16:creationId xmlns:a16="http://schemas.microsoft.com/office/drawing/2014/main" id="{DB8C46E7-228E-8B26-AF2A-8A2DE640FA75}"/>
              </a:ext>
            </a:extLst>
          </p:cNvPr>
          <p:cNvSpPr/>
          <p:nvPr/>
        </p:nvSpPr>
        <p:spPr>
          <a:xfrm>
            <a:off x="355630" y="413505"/>
            <a:ext cx="1781920" cy="1028404"/>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ltLang="zh-TW" sz="1400" dirty="0">
                <a:solidFill>
                  <a:schemeClr val="tx1"/>
                </a:solidFill>
                <a:ea typeface="新細明體"/>
              </a:rPr>
              <a:t>Support</a:t>
            </a:r>
            <a:r>
              <a:rPr lang="zh-TW" altLang="en-US" sz="1400" dirty="0">
                <a:solidFill>
                  <a:schemeClr val="tx1"/>
                </a:solidFill>
                <a:ea typeface="新細明體"/>
              </a:rPr>
              <a:t> </a:t>
            </a:r>
            <a:r>
              <a:rPr lang="en-US" altLang="zh-TW" sz="1400" dirty="0">
                <a:solidFill>
                  <a:schemeClr val="tx1"/>
                </a:solidFill>
                <a:ea typeface="新細明體"/>
              </a:rPr>
              <a:t>10GBASE-T NIC</a:t>
            </a:r>
            <a:r>
              <a:rPr lang="en-US" altLang="zh-TW" sz="1400" dirty="0">
                <a:solidFill>
                  <a:schemeClr val="tx1"/>
                </a:solidFill>
                <a:ea typeface="新細明體"/>
                <a:cs typeface="Calibri"/>
              </a:rPr>
              <a:t>, </a:t>
            </a:r>
            <a:endParaRPr lang="zh-TW" altLang="en-US" dirty="0">
              <a:solidFill>
                <a:schemeClr val="tx1"/>
              </a:solidFill>
              <a:ea typeface="新細明體" panose="02020500000000000000" pitchFamily="18" charset="-120"/>
              <a:cs typeface="Calibri"/>
            </a:endParaRPr>
          </a:p>
          <a:p>
            <a:r>
              <a:rPr lang="en-US" altLang="zh-TW" sz="1400" dirty="0">
                <a:solidFill>
                  <a:schemeClr val="tx1"/>
                </a:solidFill>
                <a:ea typeface="新細明體"/>
                <a:cs typeface="Calibri"/>
              </a:rPr>
              <a:t>QXG-ES10G1T</a:t>
            </a:r>
          </a:p>
        </p:txBody>
      </p:sp>
      <p:pic>
        <p:nvPicPr>
          <p:cNvPr id="47" name="圖形 46" hidden="1">
            <a:extLst>
              <a:ext uri="{FF2B5EF4-FFF2-40B4-BE49-F238E27FC236}">
                <a16:creationId xmlns:a16="http://schemas.microsoft.com/office/drawing/2014/main" id="{31EB1EDF-FB65-C9E0-F738-BC5E261FC265}"/>
              </a:ext>
            </a:extLst>
          </p:cNvPr>
          <p:cNvPicPr>
            <a:picLocks noChangeAspect="1"/>
          </p:cNvPicPr>
          <p:nvPr/>
        </p:nvPicPr>
        <p:blipFill rotWithShape="1">
          <a:blip r:embed="rId3"/>
          <a:srcRect l="15261" t="4860" r="29580" b="13601"/>
          <a:stretch/>
        </p:blipFill>
        <p:spPr>
          <a:xfrm>
            <a:off x="7013846" y="4951744"/>
            <a:ext cx="969092" cy="956651"/>
          </a:xfrm>
          <a:prstGeom prst="rect">
            <a:avLst/>
          </a:prstGeom>
        </p:spPr>
      </p:pic>
      <p:grpSp>
        <p:nvGrpSpPr>
          <p:cNvPr id="71" name="群組 70" hidden="1">
            <a:extLst>
              <a:ext uri="{FF2B5EF4-FFF2-40B4-BE49-F238E27FC236}">
                <a16:creationId xmlns:a16="http://schemas.microsoft.com/office/drawing/2014/main" id="{8107CBE2-F28F-BFB5-871E-F652DE5476B8}"/>
              </a:ext>
            </a:extLst>
          </p:cNvPr>
          <p:cNvGrpSpPr/>
          <p:nvPr/>
        </p:nvGrpSpPr>
        <p:grpSpPr>
          <a:xfrm>
            <a:off x="247559" y="7026821"/>
            <a:ext cx="11731080" cy="6194733"/>
            <a:chOff x="-683414" y="4115233"/>
            <a:chExt cx="12191664" cy="6437950"/>
          </a:xfrm>
        </p:grpSpPr>
        <p:sp>
          <p:nvSpPr>
            <p:cNvPr id="51" name="手繪多邊形: 圖案 50">
              <a:extLst>
                <a:ext uri="{FF2B5EF4-FFF2-40B4-BE49-F238E27FC236}">
                  <a16:creationId xmlns:a16="http://schemas.microsoft.com/office/drawing/2014/main" id="{792AAB7B-35FA-AA6E-0119-A61B2EDBB6F7}"/>
                </a:ext>
              </a:extLst>
            </p:cNvPr>
            <p:cNvSpPr/>
            <p:nvPr/>
          </p:nvSpPr>
          <p:spPr>
            <a:xfrm>
              <a:off x="-683414" y="4115233"/>
              <a:ext cx="3752367" cy="934430"/>
            </a:xfrm>
            <a:custGeom>
              <a:avLst/>
              <a:gdLst>
                <a:gd name="connsiteX0" fmla="*/ 3652049 w 3752367"/>
                <a:gd name="connsiteY0" fmla="*/ 0 h 934430"/>
                <a:gd name="connsiteX1" fmla="*/ 3752367 w 3752367"/>
                <a:gd name="connsiteY1" fmla="*/ 100318 h 934430"/>
                <a:gd name="connsiteX2" fmla="*/ 3752367 w 3752367"/>
                <a:gd name="connsiteY2" fmla="*/ 834112 h 934430"/>
                <a:gd name="connsiteX3" fmla="*/ 3652049 w 3752367"/>
                <a:gd name="connsiteY3" fmla="*/ 934430 h 934430"/>
                <a:gd name="connsiteX4" fmla="*/ 100318 w 3752367"/>
                <a:gd name="connsiteY4" fmla="*/ 934430 h 934430"/>
                <a:gd name="connsiteX5" fmla="*/ 0 w 3752367"/>
                <a:gd name="connsiteY5" fmla="*/ 834112 h 934430"/>
                <a:gd name="connsiteX6" fmla="*/ 0 w 3752367"/>
                <a:gd name="connsiteY6" fmla="*/ 100318 h 934430"/>
                <a:gd name="connsiteX7" fmla="*/ 100318 w 3752367"/>
                <a:gd name="connsiteY7" fmla="*/ 0 h 93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367" h="934430">
                  <a:moveTo>
                    <a:pt x="3652049" y="0"/>
                  </a:moveTo>
                  <a:cubicBezTo>
                    <a:pt x="3707454" y="0"/>
                    <a:pt x="3752367" y="44914"/>
                    <a:pt x="3752367" y="100318"/>
                  </a:cubicBezTo>
                  <a:lnTo>
                    <a:pt x="3752367" y="834112"/>
                  </a:lnTo>
                  <a:cubicBezTo>
                    <a:pt x="3752367" y="889516"/>
                    <a:pt x="3707454" y="934430"/>
                    <a:pt x="3652049" y="934430"/>
                  </a:cubicBezTo>
                  <a:lnTo>
                    <a:pt x="100318" y="934430"/>
                  </a:lnTo>
                  <a:cubicBezTo>
                    <a:pt x="44914" y="934430"/>
                    <a:pt x="0" y="889516"/>
                    <a:pt x="0" y="834112"/>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52" name="手繪多邊形: 圖案 51">
              <a:extLst>
                <a:ext uri="{FF2B5EF4-FFF2-40B4-BE49-F238E27FC236}">
                  <a16:creationId xmlns:a16="http://schemas.microsoft.com/office/drawing/2014/main" id="{D39F51D8-AE8B-7525-5F25-98C5DB0BB049}"/>
                </a:ext>
              </a:extLst>
            </p:cNvPr>
            <p:cNvSpPr/>
            <p:nvPr/>
          </p:nvSpPr>
          <p:spPr>
            <a:xfrm>
              <a:off x="7982937" y="4115233"/>
              <a:ext cx="3525313" cy="1473941"/>
            </a:xfrm>
            <a:custGeom>
              <a:avLst/>
              <a:gdLst>
                <a:gd name="connsiteX0" fmla="*/ 3424995 w 3525313"/>
                <a:gd name="connsiteY0" fmla="*/ 0 h 1473941"/>
                <a:gd name="connsiteX1" fmla="*/ 3525314 w 3525313"/>
                <a:gd name="connsiteY1" fmla="*/ 100318 h 1473941"/>
                <a:gd name="connsiteX2" fmla="*/ 3525314 w 3525313"/>
                <a:gd name="connsiteY2" fmla="*/ 1373623 h 1473941"/>
                <a:gd name="connsiteX3" fmla="*/ 3424995 w 3525313"/>
                <a:gd name="connsiteY3" fmla="*/ 1473941 h 1473941"/>
                <a:gd name="connsiteX4" fmla="*/ 100318 w 3525313"/>
                <a:gd name="connsiteY4" fmla="*/ 1473941 h 1473941"/>
                <a:gd name="connsiteX5" fmla="*/ 0 w 3525313"/>
                <a:gd name="connsiteY5" fmla="*/ 1373623 h 1473941"/>
                <a:gd name="connsiteX6" fmla="*/ 0 w 3525313"/>
                <a:gd name="connsiteY6" fmla="*/ 100318 h 1473941"/>
                <a:gd name="connsiteX7" fmla="*/ 100318 w 3525313"/>
                <a:gd name="connsiteY7" fmla="*/ 0 h 147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5313" h="1473941">
                  <a:moveTo>
                    <a:pt x="3424995" y="0"/>
                  </a:moveTo>
                  <a:cubicBezTo>
                    <a:pt x="3480400" y="0"/>
                    <a:pt x="3525314" y="44914"/>
                    <a:pt x="3525314" y="100318"/>
                  </a:cubicBezTo>
                  <a:lnTo>
                    <a:pt x="3525314" y="1373623"/>
                  </a:lnTo>
                  <a:cubicBezTo>
                    <a:pt x="3525314" y="1429027"/>
                    <a:pt x="3480400" y="1473941"/>
                    <a:pt x="3424995" y="1473941"/>
                  </a:cubicBezTo>
                  <a:lnTo>
                    <a:pt x="100318" y="1473941"/>
                  </a:lnTo>
                  <a:cubicBezTo>
                    <a:pt x="44913" y="1473941"/>
                    <a:pt x="0" y="1429027"/>
                    <a:pt x="0" y="1373623"/>
                  </a:cubicBezTo>
                  <a:lnTo>
                    <a:pt x="0" y="100318"/>
                  </a:lnTo>
                  <a:cubicBezTo>
                    <a:pt x="0" y="44914"/>
                    <a:pt x="44913"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53" name="手繪多邊形: 圖案 52">
              <a:extLst>
                <a:ext uri="{FF2B5EF4-FFF2-40B4-BE49-F238E27FC236}">
                  <a16:creationId xmlns:a16="http://schemas.microsoft.com/office/drawing/2014/main" id="{28C0F123-28AC-1A22-9ABF-B57AED7B7180}"/>
                </a:ext>
              </a:extLst>
            </p:cNvPr>
            <p:cNvSpPr/>
            <p:nvPr/>
          </p:nvSpPr>
          <p:spPr>
            <a:xfrm>
              <a:off x="7982937" y="7718862"/>
              <a:ext cx="3525313" cy="795054"/>
            </a:xfrm>
            <a:custGeom>
              <a:avLst/>
              <a:gdLst>
                <a:gd name="connsiteX0" fmla="*/ 3424995 w 3525313"/>
                <a:gd name="connsiteY0" fmla="*/ 0 h 795054"/>
                <a:gd name="connsiteX1" fmla="*/ 3525314 w 3525313"/>
                <a:gd name="connsiteY1" fmla="*/ 100318 h 795054"/>
                <a:gd name="connsiteX2" fmla="*/ 3525314 w 3525313"/>
                <a:gd name="connsiteY2" fmla="*/ 694737 h 795054"/>
                <a:gd name="connsiteX3" fmla="*/ 3424995 w 3525313"/>
                <a:gd name="connsiteY3" fmla="*/ 795055 h 795054"/>
                <a:gd name="connsiteX4" fmla="*/ 100318 w 3525313"/>
                <a:gd name="connsiteY4" fmla="*/ 795055 h 795054"/>
                <a:gd name="connsiteX5" fmla="*/ 0 w 3525313"/>
                <a:gd name="connsiteY5" fmla="*/ 694737 h 795054"/>
                <a:gd name="connsiteX6" fmla="*/ 0 w 3525313"/>
                <a:gd name="connsiteY6" fmla="*/ 100318 h 795054"/>
                <a:gd name="connsiteX7" fmla="*/ 100318 w 3525313"/>
                <a:gd name="connsiteY7" fmla="*/ 0 h 79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5313" h="795054">
                  <a:moveTo>
                    <a:pt x="3424995" y="0"/>
                  </a:moveTo>
                  <a:cubicBezTo>
                    <a:pt x="3480400" y="0"/>
                    <a:pt x="3525314" y="44914"/>
                    <a:pt x="3525314" y="100318"/>
                  </a:cubicBezTo>
                  <a:lnTo>
                    <a:pt x="3525314" y="694737"/>
                  </a:lnTo>
                  <a:cubicBezTo>
                    <a:pt x="3525314" y="750141"/>
                    <a:pt x="3480400" y="795055"/>
                    <a:pt x="3424995" y="795055"/>
                  </a:cubicBezTo>
                  <a:lnTo>
                    <a:pt x="100318" y="795055"/>
                  </a:lnTo>
                  <a:cubicBezTo>
                    <a:pt x="44913" y="795055"/>
                    <a:pt x="0" y="750141"/>
                    <a:pt x="0" y="694737"/>
                  </a:cubicBezTo>
                  <a:lnTo>
                    <a:pt x="0" y="100318"/>
                  </a:lnTo>
                  <a:cubicBezTo>
                    <a:pt x="0" y="44914"/>
                    <a:pt x="44913"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54" name="手繪多邊形: 圖案 53">
              <a:extLst>
                <a:ext uri="{FF2B5EF4-FFF2-40B4-BE49-F238E27FC236}">
                  <a16:creationId xmlns:a16="http://schemas.microsoft.com/office/drawing/2014/main" id="{FFB703EB-DE93-ABC0-9D86-3728B8E52858}"/>
                </a:ext>
              </a:extLst>
            </p:cNvPr>
            <p:cNvSpPr/>
            <p:nvPr/>
          </p:nvSpPr>
          <p:spPr>
            <a:xfrm>
              <a:off x="3186659" y="4115233"/>
              <a:ext cx="1550249" cy="2378075"/>
            </a:xfrm>
            <a:custGeom>
              <a:avLst/>
              <a:gdLst>
                <a:gd name="connsiteX0" fmla="*/ 1449932 w 1550249"/>
                <a:gd name="connsiteY0" fmla="*/ 0 h 2378075"/>
                <a:gd name="connsiteX1" fmla="*/ 1550250 w 1550249"/>
                <a:gd name="connsiteY1" fmla="*/ 100318 h 2378075"/>
                <a:gd name="connsiteX2" fmla="*/ 1550250 w 1550249"/>
                <a:gd name="connsiteY2" fmla="*/ 2277757 h 2378075"/>
                <a:gd name="connsiteX3" fmla="*/ 1449932 w 1550249"/>
                <a:gd name="connsiteY3" fmla="*/ 2378076 h 2378075"/>
                <a:gd name="connsiteX4" fmla="*/ 100318 w 1550249"/>
                <a:gd name="connsiteY4" fmla="*/ 2378076 h 2378075"/>
                <a:gd name="connsiteX5" fmla="*/ 0 w 1550249"/>
                <a:gd name="connsiteY5" fmla="*/ 2277757 h 2378075"/>
                <a:gd name="connsiteX6" fmla="*/ 0 w 1550249"/>
                <a:gd name="connsiteY6" fmla="*/ 100318 h 2378075"/>
                <a:gd name="connsiteX7" fmla="*/ 100318 w 1550249"/>
                <a:gd name="connsiteY7" fmla="*/ 0 h 237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249" h="2378075">
                  <a:moveTo>
                    <a:pt x="1449932" y="0"/>
                  </a:moveTo>
                  <a:cubicBezTo>
                    <a:pt x="1505336" y="0"/>
                    <a:pt x="1550250" y="44914"/>
                    <a:pt x="1550250" y="100318"/>
                  </a:cubicBezTo>
                  <a:lnTo>
                    <a:pt x="1550250" y="2277757"/>
                  </a:lnTo>
                  <a:cubicBezTo>
                    <a:pt x="1550250" y="2333162"/>
                    <a:pt x="1505336" y="2378076"/>
                    <a:pt x="1449932" y="2378076"/>
                  </a:cubicBezTo>
                  <a:lnTo>
                    <a:pt x="100318" y="2378076"/>
                  </a:lnTo>
                  <a:cubicBezTo>
                    <a:pt x="44914" y="2378076"/>
                    <a:pt x="0" y="2333162"/>
                    <a:pt x="0" y="2277757"/>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55" name="手繪多邊形: 圖案 54">
              <a:extLst>
                <a:ext uri="{FF2B5EF4-FFF2-40B4-BE49-F238E27FC236}">
                  <a16:creationId xmlns:a16="http://schemas.microsoft.com/office/drawing/2014/main" id="{1E6FC879-EEB7-EF18-0467-42885CBC49B3}"/>
                </a:ext>
              </a:extLst>
            </p:cNvPr>
            <p:cNvSpPr/>
            <p:nvPr/>
          </p:nvSpPr>
          <p:spPr>
            <a:xfrm>
              <a:off x="7982937" y="5703403"/>
              <a:ext cx="1307546" cy="1910459"/>
            </a:xfrm>
            <a:custGeom>
              <a:avLst/>
              <a:gdLst>
                <a:gd name="connsiteX0" fmla="*/ 1207229 w 1307546"/>
                <a:gd name="connsiteY0" fmla="*/ 0 h 1910459"/>
                <a:gd name="connsiteX1" fmla="*/ 1307547 w 1307546"/>
                <a:gd name="connsiteY1" fmla="*/ 100318 h 1910459"/>
                <a:gd name="connsiteX2" fmla="*/ 1307547 w 1307546"/>
                <a:gd name="connsiteY2" fmla="*/ 1810141 h 1910459"/>
                <a:gd name="connsiteX3" fmla="*/ 1207229 w 1307546"/>
                <a:gd name="connsiteY3" fmla="*/ 1910459 h 1910459"/>
                <a:gd name="connsiteX4" fmla="*/ 100318 w 1307546"/>
                <a:gd name="connsiteY4" fmla="*/ 1910459 h 1910459"/>
                <a:gd name="connsiteX5" fmla="*/ 0 w 1307546"/>
                <a:gd name="connsiteY5" fmla="*/ 1810141 h 1910459"/>
                <a:gd name="connsiteX6" fmla="*/ 0 w 1307546"/>
                <a:gd name="connsiteY6" fmla="*/ 100318 h 1910459"/>
                <a:gd name="connsiteX7" fmla="*/ 100318 w 1307546"/>
                <a:gd name="connsiteY7" fmla="*/ 0 h 191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7546" h="1910459">
                  <a:moveTo>
                    <a:pt x="1207229" y="0"/>
                  </a:moveTo>
                  <a:cubicBezTo>
                    <a:pt x="1262633" y="0"/>
                    <a:pt x="1307547" y="44914"/>
                    <a:pt x="1307547" y="100318"/>
                  </a:cubicBezTo>
                  <a:lnTo>
                    <a:pt x="1307547" y="1810141"/>
                  </a:lnTo>
                  <a:cubicBezTo>
                    <a:pt x="1307547" y="1865545"/>
                    <a:pt x="1262633" y="1910459"/>
                    <a:pt x="1207229" y="1910459"/>
                  </a:cubicBezTo>
                  <a:lnTo>
                    <a:pt x="100318" y="1910459"/>
                  </a:lnTo>
                  <a:cubicBezTo>
                    <a:pt x="44913" y="1910459"/>
                    <a:pt x="0" y="1865545"/>
                    <a:pt x="0" y="1810141"/>
                  </a:cubicBezTo>
                  <a:lnTo>
                    <a:pt x="0" y="100318"/>
                  </a:lnTo>
                  <a:cubicBezTo>
                    <a:pt x="0" y="44914"/>
                    <a:pt x="44913"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56" name="手繪多邊形: 圖案 55">
              <a:extLst>
                <a:ext uri="{FF2B5EF4-FFF2-40B4-BE49-F238E27FC236}">
                  <a16:creationId xmlns:a16="http://schemas.microsoft.com/office/drawing/2014/main" id="{11CE2949-4361-602F-B096-5A721DCB4188}"/>
                </a:ext>
              </a:extLst>
            </p:cNvPr>
            <p:cNvSpPr/>
            <p:nvPr/>
          </p:nvSpPr>
          <p:spPr>
            <a:xfrm>
              <a:off x="-683414" y="6591352"/>
              <a:ext cx="2035722" cy="1922497"/>
            </a:xfrm>
            <a:custGeom>
              <a:avLst/>
              <a:gdLst>
                <a:gd name="connsiteX0" fmla="*/ 1907650 w 2035722"/>
                <a:gd name="connsiteY0" fmla="*/ 0 h 1922497"/>
                <a:gd name="connsiteX1" fmla="*/ 2035723 w 2035722"/>
                <a:gd name="connsiteY1" fmla="*/ 128073 h 1922497"/>
                <a:gd name="connsiteX2" fmla="*/ 2035723 w 2035722"/>
                <a:gd name="connsiteY2" fmla="*/ 1794424 h 1922497"/>
                <a:gd name="connsiteX3" fmla="*/ 1907650 w 2035722"/>
                <a:gd name="connsiteY3" fmla="*/ 1922497 h 1922497"/>
                <a:gd name="connsiteX4" fmla="*/ 128073 w 2035722"/>
                <a:gd name="connsiteY4" fmla="*/ 1922497 h 1922497"/>
                <a:gd name="connsiteX5" fmla="*/ 0 w 2035722"/>
                <a:gd name="connsiteY5" fmla="*/ 1794424 h 1922497"/>
                <a:gd name="connsiteX6" fmla="*/ 0 w 2035722"/>
                <a:gd name="connsiteY6" fmla="*/ 128073 h 1922497"/>
                <a:gd name="connsiteX7" fmla="*/ 128073 w 2035722"/>
                <a:gd name="connsiteY7" fmla="*/ 0 h 1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5722" h="1922497">
                  <a:moveTo>
                    <a:pt x="1907650" y="0"/>
                  </a:moveTo>
                  <a:cubicBezTo>
                    <a:pt x="1978383" y="0"/>
                    <a:pt x="2035723" y="57340"/>
                    <a:pt x="2035723" y="128073"/>
                  </a:cubicBezTo>
                  <a:lnTo>
                    <a:pt x="2035723" y="1794424"/>
                  </a:lnTo>
                  <a:cubicBezTo>
                    <a:pt x="2035723" y="1865157"/>
                    <a:pt x="1978383" y="1922497"/>
                    <a:pt x="1907650" y="1922497"/>
                  </a:cubicBezTo>
                  <a:lnTo>
                    <a:pt x="128073" y="1922497"/>
                  </a:lnTo>
                  <a:cubicBezTo>
                    <a:pt x="57340" y="1922497"/>
                    <a:pt x="0" y="1865157"/>
                    <a:pt x="0" y="1794424"/>
                  </a:cubicBezTo>
                  <a:lnTo>
                    <a:pt x="0" y="128073"/>
                  </a:lnTo>
                  <a:cubicBezTo>
                    <a:pt x="0" y="57340"/>
                    <a:pt x="57340" y="0"/>
                    <a:pt x="128073"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57" name="手繪多邊形: 圖案 56">
              <a:extLst>
                <a:ext uri="{FF2B5EF4-FFF2-40B4-BE49-F238E27FC236}">
                  <a16:creationId xmlns:a16="http://schemas.microsoft.com/office/drawing/2014/main" id="{8B75BEDF-A6B5-3F09-1BF6-BBBB48B0EBB4}"/>
                </a:ext>
              </a:extLst>
            </p:cNvPr>
            <p:cNvSpPr/>
            <p:nvPr/>
          </p:nvSpPr>
          <p:spPr>
            <a:xfrm>
              <a:off x="1477572" y="6591352"/>
              <a:ext cx="1591380" cy="1922497"/>
            </a:xfrm>
            <a:custGeom>
              <a:avLst/>
              <a:gdLst>
                <a:gd name="connsiteX0" fmla="*/ 1491062 w 1591380"/>
                <a:gd name="connsiteY0" fmla="*/ 0 h 1922497"/>
                <a:gd name="connsiteX1" fmla="*/ 1591380 w 1591380"/>
                <a:gd name="connsiteY1" fmla="*/ 100318 h 1922497"/>
                <a:gd name="connsiteX2" fmla="*/ 1591380 w 1591380"/>
                <a:gd name="connsiteY2" fmla="*/ 1822179 h 1922497"/>
                <a:gd name="connsiteX3" fmla="*/ 1491062 w 1591380"/>
                <a:gd name="connsiteY3" fmla="*/ 1922497 h 1922497"/>
                <a:gd name="connsiteX4" fmla="*/ 100318 w 1591380"/>
                <a:gd name="connsiteY4" fmla="*/ 1922497 h 1922497"/>
                <a:gd name="connsiteX5" fmla="*/ 0 w 1591380"/>
                <a:gd name="connsiteY5" fmla="*/ 1822179 h 1922497"/>
                <a:gd name="connsiteX6" fmla="*/ 0 w 1591380"/>
                <a:gd name="connsiteY6" fmla="*/ 100318 h 1922497"/>
                <a:gd name="connsiteX7" fmla="*/ 100318 w 1591380"/>
                <a:gd name="connsiteY7" fmla="*/ 0 h 1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1380" h="1922497">
                  <a:moveTo>
                    <a:pt x="1491062" y="0"/>
                  </a:moveTo>
                  <a:cubicBezTo>
                    <a:pt x="1546467" y="0"/>
                    <a:pt x="1591380" y="44914"/>
                    <a:pt x="1591380" y="100318"/>
                  </a:cubicBezTo>
                  <a:lnTo>
                    <a:pt x="1591380" y="1822179"/>
                  </a:lnTo>
                  <a:cubicBezTo>
                    <a:pt x="1591380" y="1877584"/>
                    <a:pt x="1546467" y="1922497"/>
                    <a:pt x="1491062" y="1922497"/>
                  </a:cubicBezTo>
                  <a:lnTo>
                    <a:pt x="100318" y="1922497"/>
                  </a:lnTo>
                  <a:cubicBezTo>
                    <a:pt x="44914" y="1922497"/>
                    <a:pt x="0" y="1877584"/>
                    <a:pt x="0" y="1822179"/>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58" name="手繪多邊形: 圖案 57">
              <a:extLst>
                <a:ext uri="{FF2B5EF4-FFF2-40B4-BE49-F238E27FC236}">
                  <a16:creationId xmlns:a16="http://schemas.microsoft.com/office/drawing/2014/main" id="{6AD78E78-AE99-CBF7-28F5-DAC675DC5130}"/>
                </a:ext>
              </a:extLst>
            </p:cNvPr>
            <p:cNvSpPr/>
            <p:nvPr/>
          </p:nvSpPr>
          <p:spPr>
            <a:xfrm>
              <a:off x="9400098" y="5703403"/>
              <a:ext cx="2108152" cy="1910459"/>
            </a:xfrm>
            <a:custGeom>
              <a:avLst/>
              <a:gdLst>
                <a:gd name="connsiteX0" fmla="*/ 2007834 w 2108152"/>
                <a:gd name="connsiteY0" fmla="*/ 0 h 1910459"/>
                <a:gd name="connsiteX1" fmla="*/ 2108152 w 2108152"/>
                <a:gd name="connsiteY1" fmla="*/ 100318 h 1910459"/>
                <a:gd name="connsiteX2" fmla="*/ 2108152 w 2108152"/>
                <a:gd name="connsiteY2" fmla="*/ 1810141 h 1910459"/>
                <a:gd name="connsiteX3" fmla="*/ 2007834 w 2108152"/>
                <a:gd name="connsiteY3" fmla="*/ 1910459 h 1910459"/>
                <a:gd name="connsiteX4" fmla="*/ 100318 w 2108152"/>
                <a:gd name="connsiteY4" fmla="*/ 1910459 h 1910459"/>
                <a:gd name="connsiteX5" fmla="*/ 0 w 2108152"/>
                <a:gd name="connsiteY5" fmla="*/ 1810141 h 1910459"/>
                <a:gd name="connsiteX6" fmla="*/ 0 w 2108152"/>
                <a:gd name="connsiteY6" fmla="*/ 100318 h 1910459"/>
                <a:gd name="connsiteX7" fmla="*/ 100318 w 2108152"/>
                <a:gd name="connsiteY7" fmla="*/ 0 h 191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8152" h="1910459">
                  <a:moveTo>
                    <a:pt x="2007834" y="0"/>
                  </a:moveTo>
                  <a:cubicBezTo>
                    <a:pt x="2063239" y="0"/>
                    <a:pt x="2108152" y="44914"/>
                    <a:pt x="2108152" y="100318"/>
                  </a:cubicBezTo>
                  <a:lnTo>
                    <a:pt x="2108152" y="1810141"/>
                  </a:lnTo>
                  <a:cubicBezTo>
                    <a:pt x="2108152" y="1865545"/>
                    <a:pt x="2063239" y="1910459"/>
                    <a:pt x="2007834" y="1910459"/>
                  </a:cubicBezTo>
                  <a:lnTo>
                    <a:pt x="100318" y="1910459"/>
                  </a:lnTo>
                  <a:cubicBezTo>
                    <a:pt x="44914" y="1910459"/>
                    <a:pt x="0" y="1865545"/>
                    <a:pt x="0" y="1810141"/>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59" name="手繪多邊形: 圖案 58">
              <a:extLst>
                <a:ext uri="{FF2B5EF4-FFF2-40B4-BE49-F238E27FC236}">
                  <a16:creationId xmlns:a16="http://schemas.microsoft.com/office/drawing/2014/main" id="{3A1D9F23-C9AE-4C0E-F61A-1CF517DD4560}"/>
                </a:ext>
              </a:extLst>
            </p:cNvPr>
            <p:cNvSpPr/>
            <p:nvPr/>
          </p:nvSpPr>
          <p:spPr>
            <a:xfrm>
              <a:off x="4854683" y="4115233"/>
              <a:ext cx="3010547" cy="2378075"/>
            </a:xfrm>
            <a:custGeom>
              <a:avLst/>
              <a:gdLst>
                <a:gd name="connsiteX0" fmla="*/ 2910230 w 3010547"/>
                <a:gd name="connsiteY0" fmla="*/ 0 h 2378075"/>
                <a:gd name="connsiteX1" fmla="*/ 3010548 w 3010547"/>
                <a:gd name="connsiteY1" fmla="*/ 100318 h 2378075"/>
                <a:gd name="connsiteX2" fmla="*/ 3010548 w 3010547"/>
                <a:gd name="connsiteY2" fmla="*/ 2277757 h 2378075"/>
                <a:gd name="connsiteX3" fmla="*/ 2910230 w 3010547"/>
                <a:gd name="connsiteY3" fmla="*/ 2378076 h 2378075"/>
                <a:gd name="connsiteX4" fmla="*/ 100318 w 3010547"/>
                <a:gd name="connsiteY4" fmla="*/ 2378076 h 2378075"/>
                <a:gd name="connsiteX5" fmla="*/ 0 w 3010547"/>
                <a:gd name="connsiteY5" fmla="*/ 2277757 h 2378075"/>
                <a:gd name="connsiteX6" fmla="*/ 0 w 3010547"/>
                <a:gd name="connsiteY6" fmla="*/ 100318 h 2378075"/>
                <a:gd name="connsiteX7" fmla="*/ 100318 w 3010547"/>
                <a:gd name="connsiteY7" fmla="*/ 0 h 237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0547" h="2378075">
                  <a:moveTo>
                    <a:pt x="2910230" y="0"/>
                  </a:moveTo>
                  <a:cubicBezTo>
                    <a:pt x="2965634" y="0"/>
                    <a:pt x="3010548" y="44914"/>
                    <a:pt x="3010548" y="100318"/>
                  </a:cubicBezTo>
                  <a:lnTo>
                    <a:pt x="3010548" y="2277757"/>
                  </a:lnTo>
                  <a:cubicBezTo>
                    <a:pt x="3010548" y="2333162"/>
                    <a:pt x="2965634" y="2378076"/>
                    <a:pt x="2910230" y="2378076"/>
                  </a:cubicBezTo>
                  <a:lnTo>
                    <a:pt x="100318" y="2378076"/>
                  </a:lnTo>
                  <a:cubicBezTo>
                    <a:pt x="44913" y="2378076"/>
                    <a:pt x="0" y="2333162"/>
                    <a:pt x="0" y="2277757"/>
                  </a:cubicBezTo>
                  <a:lnTo>
                    <a:pt x="0" y="100318"/>
                  </a:lnTo>
                  <a:cubicBezTo>
                    <a:pt x="0" y="44914"/>
                    <a:pt x="44913"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60" name="手繪多邊形: 圖案 59">
              <a:extLst>
                <a:ext uri="{FF2B5EF4-FFF2-40B4-BE49-F238E27FC236}">
                  <a16:creationId xmlns:a16="http://schemas.microsoft.com/office/drawing/2014/main" id="{38AFF9E2-D6CF-4E53-3A91-ECB16D221FCA}"/>
                </a:ext>
              </a:extLst>
            </p:cNvPr>
            <p:cNvSpPr/>
            <p:nvPr/>
          </p:nvSpPr>
          <p:spPr>
            <a:xfrm>
              <a:off x="3186659" y="6591352"/>
              <a:ext cx="4678236" cy="1922497"/>
            </a:xfrm>
            <a:custGeom>
              <a:avLst/>
              <a:gdLst>
                <a:gd name="connsiteX0" fmla="*/ 4577919 w 4678236"/>
                <a:gd name="connsiteY0" fmla="*/ 0 h 1922497"/>
                <a:gd name="connsiteX1" fmla="*/ 4678238 w 4678236"/>
                <a:gd name="connsiteY1" fmla="*/ 100318 h 1922497"/>
                <a:gd name="connsiteX2" fmla="*/ 4678238 w 4678236"/>
                <a:gd name="connsiteY2" fmla="*/ 1822179 h 1922497"/>
                <a:gd name="connsiteX3" fmla="*/ 4577919 w 4678236"/>
                <a:gd name="connsiteY3" fmla="*/ 1922497 h 1922497"/>
                <a:gd name="connsiteX4" fmla="*/ 100318 w 4678236"/>
                <a:gd name="connsiteY4" fmla="*/ 1922497 h 1922497"/>
                <a:gd name="connsiteX5" fmla="*/ 0 w 4678236"/>
                <a:gd name="connsiteY5" fmla="*/ 1822179 h 1922497"/>
                <a:gd name="connsiteX6" fmla="*/ 0 w 4678236"/>
                <a:gd name="connsiteY6" fmla="*/ 100318 h 1922497"/>
                <a:gd name="connsiteX7" fmla="*/ 100318 w 4678236"/>
                <a:gd name="connsiteY7" fmla="*/ 0 h 1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236" h="1922497">
                  <a:moveTo>
                    <a:pt x="4577919" y="0"/>
                  </a:moveTo>
                  <a:cubicBezTo>
                    <a:pt x="4633324" y="0"/>
                    <a:pt x="4678238" y="44914"/>
                    <a:pt x="4678238" y="100318"/>
                  </a:cubicBezTo>
                  <a:lnTo>
                    <a:pt x="4678238" y="1822179"/>
                  </a:lnTo>
                  <a:cubicBezTo>
                    <a:pt x="4678238" y="1877584"/>
                    <a:pt x="4633324" y="1922497"/>
                    <a:pt x="4577919" y="1922497"/>
                  </a:cubicBezTo>
                  <a:lnTo>
                    <a:pt x="100318" y="1922497"/>
                  </a:lnTo>
                  <a:cubicBezTo>
                    <a:pt x="44914" y="1922497"/>
                    <a:pt x="0" y="1877584"/>
                    <a:pt x="0" y="1822179"/>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61" name="手繪多邊形: 圖案 60">
              <a:extLst>
                <a:ext uri="{FF2B5EF4-FFF2-40B4-BE49-F238E27FC236}">
                  <a16:creationId xmlns:a16="http://schemas.microsoft.com/office/drawing/2014/main" id="{FE0BB212-3747-7D27-F080-443C946D8EFE}"/>
                </a:ext>
              </a:extLst>
            </p:cNvPr>
            <p:cNvSpPr/>
            <p:nvPr/>
          </p:nvSpPr>
          <p:spPr>
            <a:xfrm>
              <a:off x="5774667" y="8619919"/>
              <a:ext cx="2090563" cy="1927914"/>
            </a:xfrm>
            <a:custGeom>
              <a:avLst/>
              <a:gdLst>
                <a:gd name="connsiteX0" fmla="*/ 1990245 w 2090563"/>
                <a:gd name="connsiteY0" fmla="*/ 0 h 1927914"/>
                <a:gd name="connsiteX1" fmla="*/ 2090563 w 2090563"/>
                <a:gd name="connsiteY1" fmla="*/ 100318 h 1927914"/>
                <a:gd name="connsiteX2" fmla="*/ 2090563 w 2090563"/>
                <a:gd name="connsiteY2" fmla="*/ 1827596 h 1927914"/>
                <a:gd name="connsiteX3" fmla="*/ 1990245 w 2090563"/>
                <a:gd name="connsiteY3" fmla="*/ 1927915 h 1927914"/>
                <a:gd name="connsiteX4" fmla="*/ 100318 w 2090563"/>
                <a:gd name="connsiteY4" fmla="*/ 1927915 h 1927914"/>
                <a:gd name="connsiteX5" fmla="*/ 0 w 2090563"/>
                <a:gd name="connsiteY5" fmla="*/ 1827596 h 1927914"/>
                <a:gd name="connsiteX6" fmla="*/ 0 w 2090563"/>
                <a:gd name="connsiteY6" fmla="*/ 100318 h 1927914"/>
                <a:gd name="connsiteX7" fmla="*/ 100318 w 2090563"/>
                <a:gd name="connsiteY7" fmla="*/ 0 h 192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0563" h="1927914">
                  <a:moveTo>
                    <a:pt x="1990245" y="0"/>
                  </a:moveTo>
                  <a:cubicBezTo>
                    <a:pt x="2045650" y="0"/>
                    <a:pt x="2090563" y="44914"/>
                    <a:pt x="2090563" y="100318"/>
                  </a:cubicBezTo>
                  <a:lnTo>
                    <a:pt x="2090563" y="1827596"/>
                  </a:lnTo>
                  <a:cubicBezTo>
                    <a:pt x="2090563" y="1883001"/>
                    <a:pt x="2045650" y="1927915"/>
                    <a:pt x="1990245" y="1927915"/>
                  </a:cubicBezTo>
                  <a:lnTo>
                    <a:pt x="100318" y="1927915"/>
                  </a:lnTo>
                  <a:cubicBezTo>
                    <a:pt x="44913" y="1927915"/>
                    <a:pt x="0" y="1883001"/>
                    <a:pt x="0" y="1827596"/>
                  </a:cubicBezTo>
                  <a:lnTo>
                    <a:pt x="0" y="100318"/>
                  </a:lnTo>
                  <a:cubicBezTo>
                    <a:pt x="0" y="44914"/>
                    <a:pt x="44913"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62" name="手繪多邊形: 圖案 61">
              <a:extLst>
                <a:ext uri="{FF2B5EF4-FFF2-40B4-BE49-F238E27FC236}">
                  <a16:creationId xmlns:a16="http://schemas.microsoft.com/office/drawing/2014/main" id="{D8E5471B-945C-D3BA-59BD-BBD1607EF1A1}"/>
                </a:ext>
              </a:extLst>
            </p:cNvPr>
            <p:cNvSpPr/>
            <p:nvPr/>
          </p:nvSpPr>
          <p:spPr>
            <a:xfrm>
              <a:off x="10317140" y="8625336"/>
              <a:ext cx="1191110" cy="1922497"/>
            </a:xfrm>
            <a:custGeom>
              <a:avLst/>
              <a:gdLst>
                <a:gd name="connsiteX0" fmla="*/ 1090792 w 1191110"/>
                <a:gd name="connsiteY0" fmla="*/ 0 h 1922497"/>
                <a:gd name="connsiteX1" fmla="*/ 1191111 w 1191110"/>
                <a:gd name="connsiteY1" fmla="*/ 100318 h 1922497"/>
                <a:gd name="connsiteX2" fmla="*/ 1191111 w 1191110"/>
                <a:gd name="connsiteY2" fmla="*/ 1822179 h 1922497"/>
                <a:gd name="connsiteX3" fmla="*/ 1090792 w 1191110"/>
                <a:gd name="connsiteY3" fmla="*/ 1922497 h 1922497"/>
                <a:gd name="connsiteX4" fmla="*/ 100318 w 1191110"/>
                <a:gd name="connsiteY4" fmla="*/ 1922497 h 1922497"/>
                <a:gd name="connsiteX5" fmla="*/ 0 w 1191110"/>
                <a:gd name="connsiteY5" fmla="*/ 1822179 h 1922497"/>
                <a:gd name="connsiteX6" fmla="*/ 0 w 1191110"/>
                <a:gd name="connsiteY6" fmla="*/ 100318 h 1922497"/>
                <a:gd name="connsiteX7" fmla="*/ 100318 w 1191110"/>
                <a:gd name="connsiteY7" fmla="*/ 0 h 19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110" h="1922497">
                  <a:moveTo>
                    <a:pt x="1090792" y="0"/>
                  </a:moveTo>
                  <a:cubicBezTo>
                    <a:pt x="1146197" y="0"/>
                    <a:pt x="1191111" y="44914"/>
                    <a:pt x="1191111" y="100318"/>
                  </a:cubicBezTo>
                  <a:lnTo>
                    <a:pt x="1191111" y="1822179"/>
                  </a:lnTo>
                  <a:cubicBezTo>
                    <a:pt x="1191111" y="1877584"/>
                    <a:pt x="1146197" y="1922497"/>
                    <a:pt x="1090792" y="1922497"/>
                  </a:cubicBezTo>
                  <a:lnTo>
                    <a:pt x="100318" y="1922497"/>
                  </a:lnTo>
                  <a:cubicBezTo>
                    <a:pt x="44914" y="1922497"/>
                    <a:pt x="0" y="1877584"/>
                    <a:pt x="0" y="1822179"/>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63" name="手繪多邊形: 圖案 62">
              <a:extLst>
                <a:ext uri="{FF2B5EF4-FFF2-40B4-BE49-F238E27FC236}">
                  <a16:creationId xmlns:a16="http://schemas.microsoft.com/office/drawing/2014/main" id="{762E7CB0-13D4-93E0-1A4A-11772DCEC2EF}"/>
                </a:ext>
              </a:extLst>
            </p:cNvPr>
            <p:cNvSpPr/>
            <p:nvPr/>
          </p:nvSpPr>
          <p:spPr>
            <a:xfrm>
              <a:off x="3186659" y="8619919"/>
              <a:ext cx="2462476" cy="902194"/>
            </a:xfrm>
            <a:custGeom>
              <a:avLst/>
              <a:gdLst>
                <a:gd name="connsiteX0" fmla="*/ 2362158 w 2462476"/>
                <a:gd name="connsiteY0" fmla="*/ 0 h 902194"/>
                <a:gd name="connsiteX1" fmla="*/ 2462476 w 2462476"/>
                <a:gd name="connsiteY1" fmla="*/ 100318 h 902194"/>
                <a:gd name="connsiteX2" fmla="*/ 2462476 w 2462476"/>
                <a:gd name="connsiteY2" fmla="*/ 801877 h 902194"/>
                <a:gd name="connsiteX3" fmla="*/ 2362158 w 2462476"/>
                <a:gd name="connsiteY3" fmla="*/ 902195 h 902194"/>
                <a:gd name="connsiteX4" fmla="*/ 100318 w 2462476"/>
                <a:gd name="connsiteY4" fmla="*/ 902195 h 902194"/>
                <a:gd name="connsiteX5" fmla="*/ 0 w 2462476"/>
                <a:gd name="connsiteY5" fmla="*/ 801877 h 902194"/>
                <a:gd name="connsiteX6" fmla="*/ 0 w 2462476"/>
                <a:gd name="connsiteY6" fmla="*/ 100318 h 902194"/>
                <a:gd name="connsiteX7" fmla="*/ 100318 w 2462476"/>
                <a:gd name="connsiteY7" fmla="*/ 0 h 90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2476" h="902194">
                  <a:moveTo>
                    <a:pt x="2362158" y="0"/>
                  </a:moveTo>
                  <a:cubicBezTo>
                    <a:pt x="2417563" y="0"/>
                    <a:pt x="2462476" y="44914"/>
                    <a:pt x="2462476" y="100318"/>
                  </a:cubicBezTo>
                  <a:lnTo>
                    <a:pt x="2462476" y="801877"/>
                  </a:lnTo>
                  <a:cubicBezTo>
                    <a:pt x="2462476" y="857281"/>
                    <a:pt x="2417563" y="902195"/>
                    <a:pt x="2362158" y="902195"/>
                  </a:cubicBezTo>
                  <a:lnTo>
                    <a:pt x="100318" y="902195"/>
                  </a:lnTo>
                  <a:cubicBezTo>
                    <a:pt x="44914" y="902195"/>
                    <a:pt x="0" y="857281"/>
                    <a:pt x="0" y="801877"/>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64" name="手繪多邊形: 圖案 63">
              <a:extLst>
                <a:ext uri="{FF2B5EF4-FFF2-40B4-BE49-F238E27FC236}">
                  <a16:creationId xmlns:a16="http://schemas.microsoft.com/office/drawing/2014/main" id="{5F18E1FE-6A50-D97D-A147-94A61E8DE3D1}"/>
                </a:ext>
              </a:extLst>
            </p:cNvPr>
            <p:cNvSpPr/>
            <p:nvPr/>
          </p:nvSpPr>
          <p:spPr>
            <a:xfrm>
              <a:off x="3186659" y="9645639"/>
              <a:ext cx="2462476" cy="902194"/>
            </a:xfrm>
            <a:custGeom>
              <a:avLst/>
              <a:gdLst>
                <a:gd name="connsiteX0" fmla="*/ 2362158 w 2462476"/>
                <a:gd name="connsiteY0" fmla="*/ 0 h 902194"/>
                <a:gd name="connsiteX1" fmla="*/ 2462476 w 2462476"/>
                <a:gd name="connsiteY1" fmla="*/ 100318 h 902194"/>
                <a:gd name="connsiteX2" fmla="*/ 2462476 w 2462476"/>
                <a:gd name="connsiteY2" fmla="*/ 801877 h 902194"/>
                <a:gd name="connsiteX3" fmla="*/ 2362158 w 2462476"/>
                <a:gd name="connsiteY3" fmla="*/ 902195 h 902194"/>
                <a:gd name="connsiteX4" fmla="*/ 100318 w 2462476"/>
                <a:gd name="connsiteY4" fmla="*/ 902195 h 902194"/>
                <a:gd name="connsiteX5" fmla="*/ 0 w 2462476"/>
                <a:gd name="connsiteY5" fmla="*/ 801877 h 902194"/>
                <a:gd name="connsiteX6" fmla="*/ 0 w 2462476"/>
                <a:gd name="connsiteY6" fmla="*/ 100318 h 902194"/>
                <a:gd name="connsiteX7" fmla="*/ 100318 w 2462476"/>
                <a:gd name="connsiteY7" fmla="*/ 0 h 90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2476" h="902194">
                  <a:moveTo>
                    <a:pt x="2362158" y="0"/>
                  </a:moveTo>
                  <a:cubicBezTo>
                    <a:pt x="2417563" y="0"/>
                    <a:pt x="2462476" y="44914"/>
                    <a:pt x="2462476" y="100318"/>
                  </a:cubicBezTo>
                  <a:lnTo>
                    <a:pt x="2462476" y="801877"/>
                  </a:lnTo>
                  <a:cubicBezTo>
                    <a:pt x="2462476" y="857281"/>
                    <a:pt x="2417563" y="902195"/>
                    <a:pt x="2362158" y="902195"/>
                  </a:cubicBezTo>
                  <a:lnTo>
                    <a:pt x="100318" y="902195"/>
                  </a:lnTo>
                  <a:cubicBezTo>
                    <a:pt x="44914" y="902195"/>
                    <a:pt x="0" y="857281"/>
                    <a:pt x="0" y="801877"/>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65" name="手繪多邊形: 圖案 64">
              <a:extLst>
                <a:ext uri="{FF2B5EF4-FFF2-40B4-BE49-F238E27FC236}">
                  <a16:creationId xmlns:a16="http://schemas.microsoft.com/office/drawing/2014/main" id="{D8412BE6-C288-7DA2-8241-EB46124DEA0D}"/>
                </a:ext>
              </a:extLst>
            </p:cNvPr>
            <p:cNvSpPr/>
            <p:nvPr/>
          </p:nvSpPr>
          <p:spPr>
            <a:xfrm>
              <a:off x="7988288" y="8619919"/>
              <a:ext cx="2200177" cy="902194"/>
            </a:xfrm>
            <a:custGeom>
              <a:avLst/>
              <a:gdLst>
                <a:gd name="connsiteX0" fmla="*/ 2099860 w 2200177"/>
                <a:gd name="connsiteY0" fmla="*/ 0 h 902194"/>
                <a:gd name="connsiteX1" fmla="*/ 2200178 w 2200177"/>
                <a:gd name="connsiteY1" fmla="*/ 100318 h 902194"/>
                <a:gd name="connsiteX2" fmla="*/ 2200178 w 2200177"/>
                <a:gd name="connsiteY2" fmla="*/ 801877 h 902194"/>
                <a:gd name="connsiteX3" fmla="*/ 2099860 w 2200177"/>
                <a:gd name="connsiteY3" fmla="*/ 902195 h 902194"/>
                <a:gd name="connsiteX4" fmla="*/ 100318 w 2200177"/>
                <a:gd name="connsiteY4" fmla="*/ 902195 h 902194"/>
                <a:gd name="connsiteX5" fmla="*/ 0 w 2200177"/>
                <a:gd name="connsiteY5" fmla="*/ 801877 h 902194"/>
                <a:gd name="connsiteX6" fmla="*/ 0 w 2200177"/>
                <a:gd name="connsiteY6" fmla="*/ 100318 h 902194"/>
                <a:gd name="connsiteX7" fmla="*/ 100318 w 2200177"/>
                <a:gd name="connsiteY7" fmla="*/ 0 h 90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177" h="902194">
                  <a:moveTo>
                    <a:pt x="2099860" y="0"/>
                  </a:moveTo>
                  <a:cubicBezTo>
                    <a:pt x="2155264" y="0"/>
                    <a:pt x="2200178" y="44914"/>
                    <a:pt x="2200178" y="100318"/>
                  </a:cubicBezTo>
                  <a:lnTo>
                    <a:pt x="2200178" y="801877"/>
                  </a:lnTo>
                  <a:cubicBezTo>
                    <a:pt x="2200178" y="857281"/>
                    <a:pt x="2155264" y="902195"/>
                    <a:pt x="2099860" y="902195"/>
                  </a:cubicBezTo>
                  <a:lnTo>
                    <a:pt x="100318" y="902195"/>
                  </a:lnTo>
                  <a:cubicBezTo>
                    <a:pt x="44914" y="902195"/>
                    <a:pt x="0" y="857281"/>
                    <a:pt x="0" y="801877"/>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66" name="手繪多邊形: 圖案 65">
              <a:extLst>
                <a:ext uri="{FF2B5EF4-FFF2-40B4-BE49-F238E27FC236}">
                  <a16:creationId xmlns:a16="http://schemas.microsoft.com/office/drawing/2014/main" id="{8F1D206B-BE4F-C112-E7EE-C782E1F2BCDD}"/>
                </a:ext>
              </a:extLst>
            </p:cNvPr>
            <p:cNvSpPr/>
            <p:nvPr/>
          </p:nvSpPr>
          <p:spPr>
            <a:xfrm>
              <a:off x="7988288" y="9645639"/>
              <a:ext cx="2200177" cy="902194"/>
            </a:xfrm>
            <a:custGeom>
              <a:avLst/>
              <a:gdLst>
                <a:gd name="connsiteX0" fmla="*/ 2099860 w 2200177"/>
                <a:gd name="connsiteY0" fmla="*/ 0 h 902194"/>
                <a:gd name="connsiteX1" fmla="*/ 2200178 w 2200177"/>
                <a:gd name="connsiteY1" fmla="*/ 100318 h 902194"/>
                <a:gd name="connsiteX2" fmla="*/ 2200178 w 2200177"/>
                <a:gd name="connsiteY2" fmla="*/ 801877 h 902194"/>
                <a:gd name="connsiteX3" fmla="*/ 2099860 w 2200177"/>
                <a:gd name="connsiteY3" fmla="*/ 902195 h 902194"/>
                <a:gd name="connsiteX4" fmla="*/ 100318 w 2200177"/>
                <a:gd name="connsiteY4" fmla="*/ 902195 h 902194"/>
                <a:gd name="connsiteX5" fmla="*/ 0 w 2200177"/>
                <a:gd name="connsiteY5" fmla="*/ 801877 h 902194"/>
                <a:gd name="connsiteX6" fmla="*/ 0 w 2200177"/>
                <a:gd name="connsiteY6" fmla="*/ 100318 h 902194"/>
                <a:gd name="connsiteX7" fmla="*/ 100318 w 2200177"/>
                <a:gd name="connsiteY7" fmla="*/ 0 h 90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177" h="902194">
                  <a:moveTo>
                    <a:pt x="2099860" y="0"/>
                  </a:moveTo>
                  <a:cubicBezTo>
                    <a:pt x="2155264" y="0"/>
                    <a:pt x="2200178" y="44914"/>
                    <a:pt x="2200178" y="100318"/>
                  </a:cubicBezTo>
                  <a:lnTo>
                    <a:pt x="2200178" y="801877"/>
                  </a:lnTo>
                  <a:cubicBezTo>
                    <a:pt x="2200178" y="857281"/>
                    <a:pt x="2155264" y="902195"/>
                    <a:pt x="2099860" y="902195"/>
                  </a:cubicBezTo>
                  <a:lnTo>
                    <a:pt x="100318" y="902195"/>
                  </a:lnTo>
                  <a:cubicBezTo>
                    <a:pt x="44914" y="902195"/>
                    <a:pt x="0" y="857281"/>
                    <a:pt x="0" y="801877"/>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67" name="手繪多邊形: 圖案 66">
              <a:extLst>
                <a:ext uri="{FF2B5EF4-FFF2-40B4-BE49-F238E27FC236}">
                  <a16:creationId xmlns:a16="http://schemas.microsoft.com/office/drawing/2014/main" id="{00BFDD98-63C6-E26F-7AD7-EF3088C1A5B1}"/>
                </a:ext>
              </a:extLst>
            </p:cNvPr>
            <p:cNvSpPr/>
            <p:nvPr/>
          </p:nvSpPr>
          <p:spPr>
            <a:xfrm>
              <a:off x="-683414" y="5147506"/>
              <a:ext cx="3752367" cy="1345734"/>
            </a:xfrm>
            <a:custGeom>
              <a:avLst/>
              <a:gdLst>
                <a:gd name="connsiteX0" fmla="*/ 3652049 w 3752367"/>
                <a:gd name="connsiteY0" fmla="*/ 0 h 1345734"/>
                <a:gd name="connsiteX1" fmla="*/ 3752367 w 3752367"/>
                <a:gd name="connsiteY1" fmla="*/ 100318 h 1345734"/>
                <a:gd name="connsiteX2" fmla="*/ 3752367 w 3752367"/>
                <a:gd name="connsiteY2" fmla="*/ 1245417 h 1345734"/>
                <a:gd name="connsiteX3" fmla="*/ 3652049 w 3752367"/>
                <a:gd name="connsiteY3" fmla="*/ 1345735 h 1345734"/>
                <a:gd name="connsiteX4" fmla="*/ 100318 w 3752367"/>
                <a:gd name="connsiteY4" fmla="*/ 1345735 h 1345734"/>
                <a:gd name="connsiteX5" fmla="*/ 0 w 3752367"/>
                <a:gd name="connsiteY5" fmla="*/ 1245417 h 1345734"/>
                <a:gd name="connsiteX6" fmla="*/ 0 w 3752367"/>
                <a:gd name="connsiteY6" fmla="*/ 100318 h 1345734"/>
                <a:gd name="connsiteX7" fmla="*/ 100318 w 3752367"/>
                <a:gd name="connsiteY7" fmla="*/ 0 h 134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367" h="1345734">
                  <a:moveTo>
                    <a:pt x="3652049" y="0"/>
                  </a:moveTo>
                  <a:cubicBezTo>
                    <a:pt x="3707454" y="0"/>
                    <a:pt x="3752367" y="44914"/>
                    <a:pt x="3752367" y="100318"/>
                  </a:cubicBezTo>
                  <a:lnTo>
                    <a:pt x="3752367" y="1245417"/>
                  </a:lnTo>
                  <a:cubicBezTo>
                    <a:pt x="3752367" y="1300821"/>
                    <a:pt x="3707454" y="1345735"/>
                    <a:pt x="3652049" y="1345735"/>
                  </a:cubicBezTo>
                  <a:lnTo>
                    <a:pt x="100318" y="1345735"/>
                  </a:lnTo>
                  <a:cubicBezTo>
                    <a:pt x="44914" y="1345735"/>
                    <a:pt x="0" y="1300821"/>
                    <a:pt x="0" y="1245417"/>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68" name="手繪多邊形: 圖案 67">
              <a:extLst>
                <a:ext uri="{FF2B5EF4-FFF2-40B4-BE49-F238E27FC236}">
                  <a16:creationId xmlns:a16="http://schemas.microsoft.com/office/drawing/2014/main" id="{24CF1D37-A89E-6438-AAEC-40CE54FA788A}"/>
                </a:ext>
              </a:extLst>
            </p:cNvPr>
            <p:cNvSpPr/>
            <p:nvPr/>
          </p:nvSpPr>
          <p:spPr>
            <a:xfrm>
              <a:off x="-683414" y="8619919"/>
              <a:ext cx="3752367" cy="1933264"/>
            </a:xfrm>
            <a:custGeom>
              <a:avLst/>
              <a:gdLst>
                <a:gd name="connsiteX0" fmla="*/ 3652049 w 3752367"/>
                <a:gd name="connsiteY0" fmla="*/ 0 h 1933264"/>
                <a:gd name="connsiteX1" fmla="*/ 3752367 w 3752367"/>
                <a:gd name="connsiteY1" fmla="*/ 100318 h 1933264"/>
                <a:gd name="connsiteX2" fmla="*/ 3752367 w 3752367"/>
                <a:gd name="connsiteY2" fmla="*/ 1832947 h 1933264"/>
                <a:gd name="connsiteX3" fmla="*/ 3652049 w 3752367"/>
                <a:gd name="connsiteY3" fmla="*/ 1933265 h 1933264"/>
                <a:gd name="connsiteX4" fmla="*/ 100318 w 3752367"/>
                <a:gd name="connsiteY4" fmla="*/ 1933265 h 1933264"/>
                <a:gd name="connsiteX5" fmla="*/ 0 w 3752367"/>
                <a:gd name="connsiteY5" fmla="*/ 1832947 h 1933264"/>
                <a:gd name="connsiteX6" fmla="*/ 0 w 3752367"/>
                <a:gd name="connsiteY6" fmla="*/ 100318 h 1933264"/>
                <a:gd name="connsiteX7" fmla="*/ 100318 w 3752367"/>
                <a:gd name="connsiteY7" fmla="*/ 0 h 193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367" h="1933264">
                  <a:moveTo>
                    <a:pt x="3652049" y="0"/>
                  </a:moveTo>
                  <a:cubicBezTo>
                    <a:pt x="3707454" y="0"/>
                    <a:pt x="3752367" y="44914"/>
                    <a:pt x="3752367" y="100318"/>
                  </a:cubicBezTo>
                  <a:lnTo>
                    <a:pt x="3752367" y="1832947"/>
                  </a:lnTo>
                  <a:cubicBezTo>
                    <a:pt x="3752367" y="1888351"/>
                    <a:pt x="3707454" y="1933265"/>
                    <a:pt x="3652049" y="1933265"/>
                  </a:cubicBezTo>
                  <a:lnTo>
                    <a:pt x="100318" y="1933265"/>
                  </a:lnTo>
                  <a:cubicBezTo>
                    <a:pt x="44914" y="1933265"/>
                    <a:pt x="0" y="1888351"/>
                    <a:pt x="0" y="1832947"/>
                  </a:cubicBezTo>
                  <a:lnTo>
                    <a:pt x="0" y="100318"/>
                  </a:lnTo>
                  <a:cubicBezTo>
                    <a:pt x="0" y="44914"/>
                    <a:pt x="44914" y="0"/>
                    <a:pt x="100318" y="0"/>
                  </a:cubicBezTo>
                  <a:close/>
                </a:path>
              </a:pathLst>
            </a:custGeom>
            <a:solidFill>
              <a:schemeClr val="bg1"/>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grpSp>
      <p:pic>
        <p:nvPicPr>
          <p:cNvPr id="43" name="圖形 42" hidden="1">
            <a:extLst>
              <a:ext uri="{FF2B5EF4-FFF2-40B4-BE49-F238E27FC236}">
                <a16:creationId xmlns:a16="http://schemas.microsoft.com/office/drawing/2014/main" id="{C963FF5F-6C46-908A-1749-A51DB299E717}"/>
              </a:ext>
            </a:extLst>
          </p:cNvPr>
          <p:cNvPicPr>
            <a:picLocks noChangeAspect="1"/>
          </p:cNvPicPr>
          <p:nvPr/>
        </p:nvPicPr>
        <p:blipFill rotWithShape="1">
          <a:blip r:embed="rId4"/>
          <a:srcRect t="41165" b="14590"/>
          <a:stretch/>
        </p:blipFill>
        <p:spPr>
          <a:xfrm>
            <a:off x="8740559" y="5819436"/>
            <a:ext cx="1862348" cy="549336"/>
          </a:xfrm>
          <a:prstGeom prst="rect">
            <a:avLst/>
          </a:prstGeom>
        </p:spPr>
      </p:pic>
      <p:pic>
        <p:nvPicPr>
          <p:cNvPr id="94" name="圖片 93">
            <a:extLst>
              <a:ext uri="{FF2B5EF4-FFF2-40B4-BE49-F238E27FC236}">
                <a16:creationId xmlns:a16="http://schemas.microsoft.com/office/drawing/2014/main" id="{F72A5B7F-9F79-7F9F-794B-4739D1ADD6D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42419" y="1855709"/>
            <a:ext cx="1056807" cy="1056807"/>
          </a:xfrm>
          <a:prstGeom prst="rect">
            <a:avLst/>
          </a:prstGeom>
        </p:spPr>
      </p:pic>
      <p:sp>
        <p:nvSpPr>
          <p:cNvPr id="115" name="文字方塊 114">
            <a:extLst>
              <a:ext uri="{FF2B5EF4-FFF2-40B4-BE49-F238E27FC236}">
                <a16:creationId xmlns:a16="http://schemas.microsoft.com/office/drawing/2014/main" id="{8BBDAB19-5E9E-3349-C9AF-B6586BA0D435}"/>
              </a:ext>
            </a:extLst>
          </p:cNvPr>
          <p:cNvSpPr txBox="1"/>
          <p:nvPr/>
        </p:nvSpPr>
        <p:spPr>
          <a:xfrm>
            <a:off x="9950130" y="3999975"/>
            <a:ext cx="2251903" cy="400110"/>
          </a:xfrm>
          <a:prstGeom prst="rect">
            <a:avLst/>
          </a:prstGeom>
          <a:noFill/>
        </p:spPr>
        <p:txBody>
          <a:bodyPr wrap="square">
            <a:spAutoFit/>
          </a:bodyPr>
          <a:lstStyle/>
          <a:p>
            <a:pPr algn="ctr"/>
            <a:r>
              <a:rPr lang="en-US" altLang="zh-TW" sz="2000" dirty="0">
                <a:solidFill>
                  <a:schemeClr val="tx1"/>
                </a:solidFill>
              </a:rPr>
              <a:t>2.5GbE</a:t>
            </a:r>
            <a:r>
              <a:rPr lang="zh-TW" altLang="en-US" sz="2000" dirty="0">
                <a:solidFill>
                  <a:schemeClr val="tx1"/>
                </a:solidFill>
              </a:rPr>
              <a:t> </a:t>
            </a:r>
            <a:r>
              <a:rPr lang="en-US" altLang="zh-TW" sz="2000" dirty="0">
                <a:solidFill>
                  <a:schemeClr val="tx1"/>
                </a:solidFill>
              </a:rPr>
              <a:t>X2</a:t>
            </a:r>
            <a:endParaRPr lang="zh-TW" altLang="en-US" sz="2000" dirty="0">
              <a:solidFill>
                <a:schemeClr val="tx1"/>
              </a:solidFill>
            </a:endParaRPr>
          </a:p>
        </p:txBody>
      </p:sp>
      <p:pic>
        <p:nvPicPr>
          <p:cNvPr id="126" name="圖片 125">
            <a:extLst>
              <a:ext uri="{FF2B5EF4-FFF2-40B4-BE49-F238E27FC236}">
                <a16:creationId xmlns:a16="http://schemas.microsoft.com/office/drawing/2014/main" id="{972F3E42-2D58-EA10-6A95-E1ECDE67AA1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52289" y="939656"/>
            <a:ext cx="2863025" cy="618413"/>
          </a:xfrm>
          <a:prstGeom prst="rect">
            <a:avLst/>
          </a:prstGeom>
          <a:effectLst>
            <a:outerShdw blurRad="292100" dist="152400" dir="8100000" algn="tr" rotWithShape="0">
              <a:prstClr val="black">
                <a:alpha val="40000"/>
              </a:prstClr>
            </a:outerShdw>
          </a:effectLst>
        </p:spPr>
      </p:pic>
      <p:sp>
        <p:nvSpPr>
          <p:cNvPr id="91" name="文字方塊 90">
            <a:extLst>
              <a:ext uri="{FF2B5EF4-FFF2-40B4-BE49-F238E27FC236}">
                <a16:creationId xmlns:a16="http://schemas.microsoft.com/office/drawing/2014/main" id="{F4900421-C149-F331-9B31-EDC74945A52C}"/>
              </a:ext>
            </a:extLst>
          </p:cNvPr>
          <p:cNvSpPr txBox="1"/>
          <p:nvPr/>
        </p:nvSpPr>
        <p:spPr>
          <a:xfrm>
            <a:off x="3956344" y="2886770"/>
            <a:ext cx="4469693" cy="707886"/>
          </a:xfrm>
          <a:prstGeom prst="rect">
            <a:avLst/>
          </a:prstGeom>
          <a:noFill/>
        </p:spPr>
        <p:txBody>
          <a:bodyPr wrap="square" lIns="91440" tIns="45720" rIns="91440" bIns="45720" anchor="t">
            <a:spAutoFit/>
          </a:bodyPr>
          <a:lstStyle/>
          <a:p>
            <a:pPr algn="ctr"/>
            <a:r>
              <a:rPr lang="en-US" altLang="zh-TW" sz="4000" b="1" dirty="0">
                <a:solidFill>
                  <a:srgbClr val="00B050"/>
                </a:solidFill>
                <a:ea typeface="微軟正黑體"/>
              </a:rPr>
              <a:t>TS-h1655XeU-RP</a:t>
            </a:r>
          </a:p>
        </p:txBody>
      </p:sp>
      <p:sp>
        <p:nvSpPr>
          <p:cNvPr id="100" name="文字方塊 99">
            <a:extLst>
              <a:ext uri="{FF2B5EF4-FFF2-40B4-BE49-F238E27FC236}">
                <a16:creationId xmlns:a16="http://schemas.microsoft.com/office/drawing/2014/main" id="{D0AF7CC8-08F2-ACA4-C61E-F64896C1BFD0}"/>
              </a:ext>
            </a:extLst>
          </p:cNvPr>
          <p:cNvSpPr txBox="1"/>
          <p:nvPr/>
        </p:nvSpPr>
        <p:spPr>
          <a:xfrm>
            <a:off x="6467464" y="4769924"/>
            <a:ext cx="1996801" cy="923330"/>
          </a:xfrm>
          <a:prstGeom prst="rect">
            <a:avLst/>
          </a:prstGeom>
          <a:noFill/>
        </p:spPr>
        <p:txBody>
          <a:bodyPr wrap="square" lIns="91440" tIns="45720" rIns="91440" bIns="45720" rtlCol="0" anchor="t">
            <a:spAutoFit/>
          </a:bodyPr>
          <a:lstStyle/>
          <a:p>
            <a:pPr algn="ctr"/>
            <a:r>
              <a:rPr lang="en-US" altLang="zh-TW">
                <a:latin typeface="Arial"/>
                <a:ea typeface="微軟正黑體"/>
                <a:cs typeface="Arial"/>
                <a:sym typeface="Arial" panose="020B0604020202020204" pitchFamily="34" charset="0"/>
              </a:rPr>
              <a:t>Short-depth</a:t>
            </a:r>
            <a:r>
              <a:rPr lang="en-US" altLang="zh-TW" sz="1800">
                <a:latin typeface="Arial"/>
                <a:ea typeface="微軟正黑體"/>
                <a:cs typeface="Arial"/>
                <a:sym typeface="Arial" panose="020B0604020202020204" pitchFamily="34" charset="0"/>
              </a:rPr>
              <a:t> </a:t>
            </a:r>
            <a:r>
              <a:rPr lang="en-US" altLang="zh-TW" sz="3600" b="1">
                <a:solidFill>
                  <a:srgbClr val="00B0F0"/>
                </a:solidFill>
                <a:ea typeface="新細明體"/>
                <a:sym typeface="Arial" panose="020B0604020202020204" pitchFamily="34" charset="0"/>
              </a:rPr>
              <a:t>12-inch</a:t>
            </a:r>
            <a:endParaRPr lang="en-US" altLang="zh-TW">
              <a:latin typeface="Arial"/>
              <a:ea typeface="微軟正黑體"/>
              <a:cs typeface="Arial"/>
            </a:endParaRPr>
          </a:p>
        </p:txBody>
      </p:sp>
      <p:sp>
        <p:nvSpPr>
          <p:cNvPr id="6" name="矩形: 圓角 5">
            <a:extLst>
              <a:ext uri="{FF2B5EF4-FFF2-40B4-BE49-F238E27FC236}">
                <a16:creationId xmlns:a16="http://schemas.microsoft.com/office/drawing/2014/main" id="{1F38B57D-E843-BA7A-2B30-45B4DE101D64}"/>
              </a:ext>
            </a:extLst>
          </p:cNvPr>
          <p:cNvSpPr/>
          <p:nvPr/>
        </p:nvSpPr>
        <p:spPr>
          <a:xfrm>
            <a:off x="3982545" y="366911"/>
            <a:ext cx="4481039" cy="2047554"/>
          </a:xfrm>
          <a:prstGeom prst="roundRect">
            <a:avLst>
              <a:gd name="adj" fmla="val 8543"/>
            </a:avLst>
          </a:prstGeom>
          <a:solidFill>
            <a:schemeClr val="bg2"/>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0" name="矩形: 圓角 9">
            <a:extLst>
              <a:ext uri="{FF2B5EF4-FFF2-40B4-BE49-F238E27FC236}">
                <a16:creationId xmlns:a16="http://schemas.microsoft.com/office/drawing/2014/main" id="{221652F8-FE24-46D7-08FF-68C054FDD284}"/>
              </a:ext>
            </a:extLst>
          </p:cNvPr>
          <p:cNvSpPr/>
          <p:nvPr/>
        </p:nvSpPr>
        <p:spPr>
          <a:xfrm>
            <a:off x="5388736" y="735044"/>
            <a:ext cx="3085431" cy="675266"/>
          </a:xfrm>
          <a:prstGeom prst="roundRect">
            <a:avLst>
              <a:gd name="adj" fmla="val 8543"/>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dirty="0">
                <a:solidFill>
                  <a:schemeClr val="tx1"/>
                </a:solidFill>
                <a:latin typeface="+mj-lt"/>
                <a:ea typeface="微軟正黑體"/>
              </a:rPr>
              <a:t>4 x E1.S </a:t>
            </a:r>
            <a:r>
              <a:rPr lang="en-US" altLang="zh-TW" sz="1400" dirty="0" err="1">
                <a:solidFill>
                  <a:schemeClr val="tx1"/>
                </a:solidFill>
                <a:latin typeface="+mj-lt"/>
                <a:ea typeface="微軟正黑體"/>
              </a:rPr>
              <a:t>NVMe</a:t>
            </a:r>
            <a:r>
              <a:rPr lang="en-US" altLang="zh-TW" sz="1400" dirty="0">
                <a:solidFill>
                  <a:schemeClr val="tx1"/>
                </a:solidFill>
                <a:latin typeface="+mj-lt"/>
                <a:ea typeface="微軟正黑體"/>
              </a:rPr>
              <a:t> SSD slots, supporting up to 15mm E1.S, and pre-installed adapter to support M.2 2280 </a:t>
            </a:r>
            <a:r>
              <a:rPr lang="en-US" altLang="zh-TW" sz="1400" dirty="0" err="1">
                <a:solidFill>
                  <a:schemeClr val="tx1"/>
                </a:solidFill>
                <a:latin typeface="+mj-lt"/>
                <a:ea typeface="微軟正黑體"/>
              </a:rPr>
              <a:t>NVMe</a:t>
            </a:r>
            <a:r>
              <a:rPr lang="en-US" altLang="zh-TW" sz="1400" dirty="0">
                <a:solidFill>
                  <a:schemeClr val="tx1"/>
                </a:solidFill>
                <a:latin typeface="+mj-lt"/>
                <a:ea typeface="微軟正黑體"/>
              </a:rPr>
              <a:t> SSD</a:t>
            </a:r>
            <a:endParaRPr lang="zh-TW" sz="1100" dirty="0">
              <a:solidFill>
                <a:schemeClr val="tx1"/>
              </a:solidFill>
              <a:latin typeface="+mj-lt"/>
              <a:ea typeface="微軟正黑體"/>
              <a:cs typeface="Arial"/>
            </a:endParaRPr>
          </a:p>
        </p:txBody>
      </p:sp>
      <p:pic>
        <p:nvPicPr>
          <p:cNvPr id="44" name="圖形 8">
            <a:extLst>
              <a:ext uri="{FF2B5EF4-FFF2-40B4-BE49-F238E27FC236}">
                <a16:creationId xmlns:a16="http://schemas.microsoft.com/office/drawing/2014/main" id="{DC025A44-5C9A-D4FB-8FAF-6BA5715EA63D}"/>
              </a:ext>
            </a:extLst>
          </p:cNvPr>
          <p:cNvPicPr>
            <a:picLocks noChangeAspect="1"/>
          </p:cNvPicPr>
          <p:nvPr/>
        </p:nvPicPr>
        <p:blipFill>
          <a:blip r:embed="rId7"/>
          <a:stretch>
            <a:fillRect/>
          </a:stretch>
        </p:blipFill>
        <p:spPr>
          <a:xfrm>
            <a:off x="4229732" y="808506"/>
            <a:ext cx="1123382" cy="970336"/>
          </a:xfrm>
          <a:prstGeom prst="rect">
            <a:avLst/>
          </a:prstGeom>
        </p:spPr>
      </p:pic>
      <p:pic>
        <p:nvPicPr>
          <p:cNvPr id="50" name="圖片 49" descr="一張含有 電子產品, 電子工程, 電子元件, 電路元件 的圖片&#10;&#10;自動產生的描述">
            <a:extLst>
              <a:ext uri="{FF2B5EF4-FFF2-40B4-BE49-F238E27FC236}">
                <a16:creationId xmlns:a16="http://schemas.microsoft.com/office/drawing/2014/main" id="{2486FA64-2D8E-0D8A-D226-C740ADAA3961}"/>
              </a:ext>
            </a:extLst>
          </p:cNvPr>
          <p:cNvPicPr>
            <a:picLocks noChangeAspect="1"/>
          </p:cNvPicPr>
          <p:nvPr/>
        </p:nvPicPr>
        <p:blipFill rotWithShape="1">
          <a:blip r:embed="rId8"/>
          <a:srcRect l="16649" r="17802"/>
          <a:stretch/>
        </p:blipFill>
        <p:spPr>
          <a:xfrm>
            <a:off x="1827095" y="-178334"/>
            <a:ext cx="2124403" cy="2074333"/>
          </a:xfrm>
          <a:prstGeom prst="rect">
            <a:avLst/>
          </a:prstGeom>
          <a:effectLst>
            <a:softEdge rad="0"/>
          </a:effectLst>
        </p:spPr>
      </p:pic>
      <p:sp>
        <p:nvSpPr>
          <p:cNvPr id="77" name="文字方塊 76">
            <a:extLst>
              <a:ext uri="{FF2B5EF4-FFF2-40B4-BE49-F238E27FC236}">
                <a16:creationId xmlns:a16="http://schemas.microsoft.com/office/drawing/2014/main" id="{B5474E7D-5639-0B3D-7BF7-0474D9A74AE8}"/>
              </a:ext>
            </a:extLst>
          </p:cNvPr>
          <p:cNvSpPr txBox="1"/>
          <p:nvPr/>
        </p:nvSpPr>
        <p:spPr>
          <a:xfrm>
            <a:off x="8851901" y="2882900"/>
            <a:ext cx="30818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t>ECC memory can also be installed</a:t>
            </a:r>
            <a:endParaRPr lang="zh-TW" dirty="0"/>
          </a:p>
        </p:txBody>
      </p:sp>
      <p:pic>
        <p:nvPicPr>
          <p:cNvPr id="79" name="圖形 78">
            <a:extLst>
              <a:ext uri="{FF2B5EF4-FFF2-40B4-BE49-F238E27FC236}">
                <a16:creationId xmlns:a16="http://schemas.microsoft.com/office/drawing/2014/main" id="{7EC619B6-5C15-80FB-7910-15E09566F5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44873" y="5702617"/>
            <a:ext cx="709717" cy="536414"/>
          </a:xfrm>
          <a:prstGeom prst="rect">
            <a:avLst/>
          </a:prstGeom>
        </p:spPr>
      </p:pic>
      <p:sp>
        <p:nvSpPr>
          <p:cNvPr id="80" name="文字方塊 79">
            <a:extLst>
              <a:ext uri="{FF2B5EF4-FFF2-40B4-BE49-F238E27FC236}">
                <a16:creationId xmlns:a16="http://schemas.microsoft.com/office/drawing/2014/main" id="{7F296F05-B8BF-61E1-F70F-CEE846A36BED}"/>
              </a:ext>
            </a:extLst>
          </p:cNvPr>
          <p:cNvSpPr txBox="1"/>
          <p:nvPr/>
        </p:nvSpPr>
        <p:spPr>
          <a:xfrm>
            <a:off x="746203" y="55601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tLang="zh-TW" dirty="0">
              <a:solidFill>
                <a:srgbClr val="00B0F0"/>
              </a:solidFill>
              <a:ea typeface="新細明體" panose="02020500000000000000" pitchFamily="18" charset="-120"/>
              <a:cs typeface="Calibri" panose="020F0502020204030204"/>
            </a:endParaRPr>
          </a:p>
        </p:txBody>
      </p:sp>
      <p:sp>
        <p:nvSpPr>
          <p:cNvPr id="83" name="矩形: 圓角 82">
            <a:extLst>
              <a:ext uri="{FF2B5EF4-FFF2-40B4-BE49-F238E27FC236}">
                <a16:creationId xmlns:a16="http://schemas.microsoft.com/office/drawing/2014/main" id="{FC230368-CD65-27E7-79F9-66440322D184}"/>
              </a:ext>
            </a:extLst>
          </p:cNvPr>
          <p:cNvSpPr/>
          <p:nvPr/>
        </p:nvSpPr>
        <p:spPr>
          <a:xfrm>
            <a:off x="10824262" y="4691874"/>
            <a:ext cx="1125270" cy="1853685"/>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800" b="1">
              <a:solidFill>
                <a:schemeClr val="tx1"/>
              </a:solidFill>
              <a:latin typeface="微軟正黑體" panose="020B0604030504040204" pitchFamily="34" charset="-120"/>
              <a:ea typeface="微軟正黑體" panose="020B0604030504040204" pitchFamily="34" charset="-120"/>
            </a:endParaRPr>
          </a:p>
        </p:txBody>
      </p:sp>
      <p:sp>
        <p:nvSpPr>
          <p:cNvPr id="87" name="矩形: 圓角 86">
            <a:extLst>
              <a:ext uri="{FF2B5EF4-FFF2-40B4-BE49-F238E27FC236}">
                <a16:creationId xmlns:a16="http://schemas.microsoft.com/office/drawing/2014/main" id="{00CD7085-0229-F743-F701-C7A605285B5C}"/>
              </a:ext>
            </a:extLst>
          </p:cNvPr>
          <p:cNvSpPr/>
          <p:nvPr/>
        </p:nvSpPr>
        <p:spPr>
          <a:xfrm>
            <a:off x="10830701" y="4683413"/>
            <a:ext cx="1125270" cy="1853685"/>
          </a:xfrm>
          <a:prstGeom prst="roundRect">
            <a:avLst/>
          </a:prstGeom>
          <a:solidFill>
            <a:schemeClr val="bg2"/>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b="1">
              <a:solidFill>
                <a:schemeClr val="tx1"/>
              </a:solidFill>
            </a:endParaRPr>
          </a:p>
        </p:txBody>
      </p:sp>
      <p:grpSp>
        <p:nvGrpSpPr>
          <p:cNvPr id="95" name="群組 94">
            <a:extLst>
              <a:ext uri="{FF2B5EF4-FFF2-40B4-BE49-F238E27FC236}">
                <a16:creationId xmlns:a16="http://schemas.microsoft.com/office/drawing/2014/main" id="{7FE52C62-E6EB-FE23-18BF-C30405AD178D}"/>
              </a:ext>
            </a:extLst>
          </p:cNvPr>
          <p:cNvGrpSpPr>
            <a:grpSpLocks noChangeAspect="1"/>
          </p:cNvGrpSpPr>
          <p:nvPr/>
        </p:nvGrpSpPr>
        <p:grpSpPr>
          <a:xfrm>
            <a:off x="10983170" y="4950703"/>
            <a:ext cx="848046" cy="857878"/>
            <a:chOff x="10987933" y="4974565"/>
            <a:chExt cx="2233748" cy="2037805"/>
          </a:xfrm>
          <a:effectLst>
            <a:outerShdw blurRad="431800" dist="368300" dir="5760000" sx="106000" sy="106000" algn="ctr" rotWithShape="0">
              <a:srgbClr val="000000">
                <a:alpha val="5000"/>
              </a:srgbClr>
            </a:outerShdw>
          </a:effectLst>
        </p:grpSpPr>
        <p:sp>
          <p:nvSpPr>
            <p:cNvPr id="90" name="矩形 89">
              <a:extLst>
                <a:ext uri="{FF2B5EF4-FFF2-40B4-BE49-F238E27FC236}">
                  <a16:creationId xmlns:a16="http://schemas.microsoft.com/office/drawing/2014/main" id="{B39DFDEE-4E00-24B0-C451-7D4F44C3FD2B}"/>
                </a:ext>
              </a:extLst>
            </p:cNvPr>
            <p:cNvSpPr/>
            <p:nvPr/>
          </p:nvSpPr>
          <p:spPr>
            <a:xfrm>
              <a:off x="10987933" y="4974565"/>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89">
                <a:latin typeface="微軟正黑體" panose="020B0604030504040204" pitchFamily="34" charset="-120"/>
                <a:ea typeface="微軟正黑體" panose="020B0604030504040204" pitchFamily="34" charset="-120"/>
                <a:cs typeface="+mn-ea"/>
                <a:sym typeface="+mn-lt"/>
              </a:endParaRPr>
            </a:p>
          </p:txBody>
        </p:sp>
        <p:pic>
          <p:nvPicPr>
            <p:cNvPr id="93" name="圖形 12">
              <a:extLst>
                <a:ext uri="{FF2B5EF4-FFF2-40B4-BE49-F238E27FC236}">
                  <a16:creationId xmlns:a16="http://schemas.microsoft.com/office/drawing/2014/main" id="{667B5208-DBDB-659E-D362-59EDC543E035}"/>
                </a:ext>
              </a:extLst>
            </p:cNvPr>
            <p:cNvPicPr>
              <a:picLocks noChangeAspect="1"/>
            </p:cNvPicPr>
            <p:nvPr/>
          </p:nvPicPr>
          <p:blipFill>
            <a:blip r:embed="rId11"/>
            <a:stretch>
              <a:fillRect/>
            </a:stretch>
          </p:blipFill>
          <p:spPr>
            <a:xfrm>
              <a:off x="11091146" y="5020563"/>
              <a:ext cx="2038686" cy="1832876"/>
            </a:xfrm>
            <a:prstGeom prst="rect">
              <a:avLst/>
            </a:prstGeom>
          </p:spPr>
        </p:pic>
      </p:grpSp>
      <p:sp>
        <p:nvSpPr>
          <p:cNvPr id="102" name="矩形 101">
            <a:extLst>
              <a:ext uri="{FF2B5EF4-FFF2-40B4-BE49-F238E27FC236}">
                <a16:creationId xmlns:a16="http://schemas.microsoft.com/office/drawing/2014/main" id="{79664BF1-B668-A56B-0262-67E6328E5F5A}"/>
              </a:ext>
            </a:extLst>
          </p:cNvPr>
          <p:cNvSpPr/>
          <p:nvPr/>
        </p:nvSpPr>
        <p:spPr>
          <a:xfrm>
            <a:off x="10828095" y="5899915"/>
            <a:ext cx="1117604" cy="600164"/>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100" b="1">
                <a:latin typeface="微軟正黑體" panose="020B0604030504040204" pitchFamily="34" charset="-120"/>
                <a:ea typeface="微軟正黑體" panose="020B0604030504040204" pitchFamily="34" charset="-120"/>
              </a:rPr>
              <a:t>Up to </a:t>
            </a:r>
          </a:p>
          <a:p>
            <a:pPr algn="ctr"/>
            <a:r>
              <a:rPr lang="en-US" altLang="zh-TW" sz="1100" b="1">
                <a:latin typeface="微軟正黑體" panose="020B0604030504040204" pitchFamily="34" charset="-120"/>
                <a:ea typeface="微軟正黑體" panose="020B0604030504040204" pitchFamily="34" charset="-120"/>
              </a:rPr>
              <a:t>5-year </a:t>
            </a:r>
          </a:p>
          <a:p>
            <a:pPr algn="ctr"/>
            <a:r>
              <a:rPr lang="en-US" altLang="zh-TW" sz="1100" b="1">
                <a:latin typeface="微軟正黑體" panose="020B0604030504040204" pitchFamily="34" charset="-120"/>
                <a:ea typeface="微軟正黑體" panose="020B0604030504040204" pitchFamily="34" charset="-120"/>
              </a:rPr>
              <a:t>warranty</a:t>
            </a:r>
            <a:r>
              <a:rPr lang="en-US" altLang="zh-TW" sz="1100">
                <a:latin typeface="微軟正黑體" panose="020B0604030504040204" pitchFamily="34" charset="-120"/>
                <a:ea typeface="微軟正黑體" panose="020B0604030504040204" pitchFamily="34" charset="-120"/>
              </a:rPr>
              <a:t>​</a:t>
            </a:r>
            <a:endParaRPr lang="en-US" altLang="zh-TW" sz="900" b="1">
              <a:latin typeface="微軟正黑體" panose="020B0604030504040204" pitchFamily="34" charset="-120"/>
              <a:ea typeface="微軟正黑體" panose="020B0604030504040204" pitchFamily="34" charset="-120"/>
            </a:endParaRPr>
          </a:p>
        </p:txBody>
      </p:sp>
      <p:sp>
        <p:nvSpPr>
          <p:cNvPr id="103" name="文字方塊 102">
            <a:extLst>
              <a:ext uri="{FF2B5EF4-FFF2-40B4-BE49-F238E27FC236}">
                <a16:creationId xmlns:a16="http://schemas.microsoft.com/office/drawing/2014/main" id="{E63A8297-0C44-FC37-7D27-CB8D63396580}"/>
              </a:ext>
            </a:extLst>
          </p:cNvPr>
          <p:cNvSpPr txBox="1"/>
          <p:nvPr/>
        </p:nvSpPr>
        <p:spPr>
          <a:xfrm>
            <a:off x="3955845" y="4723945"/>
            <a:ext cx="232516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dirty="0">
                <a:ea typeface="Calibri"/>
              </a:rPr>
              <a:t>WORM Support in </a:t>
            </a:r>
            <a:r>
              <a:rPr lang="en-US" altLang="zh-TW" sz="1400" dirty="0" err="1">
                <a:ea typeface="Calibri"/>
              </a:rPr>
              <a:t>QuTS</a:t>
            </a:r>
            <a:r>
              <a:rPr lang="en-US" altLang="zh-TW" sz="1400" dirty="0">
                <a:ea typeface="Calibri"/>
              </a:rPr>
              <a:t> hero (Write Once Read Many times)</a:t>
            </a:r>
            <a:r>
              <a:rPr lang="zh-TW" altLang="en-US" sz="1400" dirty="0">
                <a:ea typeface="新細明體"/>
              </a:rPr>
              <a:t>​</a:t>
            </a:r>
            <a:endParaRPr lang="zh-TW" dirty="0">
              <a:ea typeface="新細明體"/>
              <a:cs typeface="Calibri"/>
            </a:endParaRPr>
          </a:p>
        </p:txBody>
      </p:sp>
      <p:sp>
        <p:nvSpPr>
          <p:cNvPr id="107" name="矩形: 圓角 106">
            <a:extLst>
              <a:ext uri="{FF2B5EF4-FFF2-40B4-BE49-F238E27FC236}">
                <a16:creationId xmlns:a16="http://schemas.microsoft.com/office/drawing/2014/main" id="{F7C1F6C3-3369-E704-DE8D-5667B14663F2}"/>
              </a:ext>
            </a:extLst>
          </p:cNvPr>
          <p:cNvSpPr/>
          <p:nvPr/>
        </p:nvSpPr>
        <p:spPr>
          <a:xfrm>
            <a:off x="8586548" y="4691874"/>
            <a:ext cx="2125033" cy="1893237"/>
          </a:xfrm>
          <a:prstGeom prst="roundRect">
            <a:avLst/>
          </a:prstGeom>
          <a:solidFill>
            <a:schemeClr val="bg2"/>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pic>
        <p:nvPicPr>
          <p:cNvPr id="109" name="圖片 108" descr="一張含有 文字, 螢幕擷取畫面 的圖片&#10;&#10;自動產生的描述">
            <a:extLst>
              <a:ext uri="{FF2B5EF4-FFF2-40B4-BE49-F238E27FC236}">
                <a16:creationId xmlns:a16="http://schemas.microsoft.com/office/drawing/2014/main" id="{C4A4A3E1-4B38-114D-E9FA-F394D2B8B1F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6071" b="36071"/>
          <a:stretch/>
        </p:blipFill>
        <p:spPr>
          <a:xfrm>
            <a:off x="8632295" y="4779736"/>
            <a:ext cx="2050684" cy="571293"/>
          </a:xfrm>
          <a:prstGeom prst="rect">
            <a:avLst/>
          </a:prstGeom>
          <a:effectLst>
            <a:outerShdw blurRad="165100" dist="152400" dir="8100000" algn="tr" rotWithShape="0">
              <a:prstClr val="black">
                <a:alpha val="40000"/>
              </a:prstClr>
            </a:outerShdw>
          </a:effectLst>
        </p:spPr>
      </p:pic>
      <p:sp>
        <p:nvSpPr>
          <p:cNvPr id="112" name="文字方塊 42">
            <a:extLst>
              <a:ext uri="{FF2B5EF4-FFF2-40B4-BE49-F238E27FC236}">
                <a16:creationId xmlns:a16="http://schemas.microsoft.com/office/drawing/2014/main" id="{F98D4F2B-8077-A996-335E-6DFB51808851}"/>
              </a:ext>
            </a:extLst>
          </p:cNvPr>
          <p:cNvSpPr txBox="1"/>
          <p:nvPr/>
        </p:nvSpPr>
        <p:spPr>
          <a:xfrm>
            <a:off x="8932486" y="4878369"/>
            <a:ext cx="1491955"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dirty="0">
                <a:solidFill>
                  <a:srgbClr val="A4AAB9"/>
                </a:solidFill>
                <a:latin typeface="微軟正黑體"/>
                <a:ea typeface="微軟正黑體"/>
              </a:rPr>
              <a:t>4 x M.2 2280</a:t>
            </a:r>
            <a:endParaRPr lang="zh-TW" altLang="en-US" sz="1600" b="1" dirty="0">
              <a:solidFill>
                <a:srgbClr val="A4AAB9"/>
              </a:solidFill>
              <a:latin typeface="微軟正黑體"/>
              <a:ea typeface="微軟正黑體"/>
              <a:cs typeface="Arial"/>
            </a:endParaRPr>
          </a:p>
        </p:txBody>
      </p:sp>
      <p:sp>
        <p:nvSpPr>
          <p:cNvPr id="116" name="矩形 115">
            <a:extLst>
              <a:ext uri="{FF2B5EF4-FFF2-40B4-BE49-F238E27FC236}">
                <a16:creationId xmlns:a16="http://schemas.microsoft.com/office/drawing/2014/main" id="{CA271448-8405-5155-0058-DF5F92FD6A9D}"/>
              </a:ext>
            </a:extLst>
          </p:cNvPr>
          <p:cNvSpPr/>
          <p:nvPr/>
        </p:nvSpPr>
        <p:spPr>
          <a:xfrm>
            <a:off x="8718877" y="5445526"/>
            <a:ext cx="1923607" cy="861774"/>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dirty="0">
                <a:latin typeface="微軟正黑體"/>
                <a:ea typeface="微軟正黑體"/>
              </a:rPr>
              <a:t>Up to 4 x M.2 2280 </a:t>
            </a:r>
            <a:r>
              <a:rPr lang="en-US" altLang="zh-TW" sz="1400" b="1" dirty="0" err="1">
                <a:latin typeface="微軟正黑體"/>
                <a:ea typeface="微軟正黑體"/>
              </a:rPr>
              <a:t>NVMe</a:t>
            </a:r>
            <a:r>
              <a:rPr lang="en-US" altLang="zh-TW" sz="1400" b="1" dirty="0">
                <a:latin typeface="微軟正黑體"/>
                <a:ea typeface="微軟正黑體"/>
              </a:rPr>
              <a:t> SSD, Support</a:t>
            </a:r>
            <a:r>
              <a:rPr lang="en-US" altLang="zh-TW" b="1" dirty="0">
                <a:solidFill>
                  <a:srgbClr val="00B0F0"/>
                </a:solidFill>
                <a:latin typeface="微軟正黑體"/>
                <a:ea typeface="微軟正黑體"/>
                <a:cs typeface="Arial"/>
              </a:rPr>
              <a:t> hot-swapping</a:t>
            </a:r>
          </a:p>
        </p:txBody>
      </p:sp>
      <p:pic>
        <p:nvPicPr>
          <p:cNvPr id="1026" name="Picture 2" descr="https://srcqnap.qnap.com.tw/uploads/images/product/ts-h1655xeu-rp_e1-s-m-2-pcIe-nvme.jpg?v=882347efa32e8d00fdf4ec498b257fba"/>
          <p:cNvPicPr>
            <a:picLocks noChangeAspect="1" noChangeArrowheads="1"/>
          </p:cNvPicPr>
          <p:nvPr/>
        </p:nvPicPr>
        <p:blipFill rotWithShape="1">
          <a:blip r:embed="rId13">
            <a:extLst>
              <a:ext uri="{28A0092B-C50C-407E-A947-70E740481C1C}">
                <a14:useLocalDpi xmlns:a14="http://schemas.microsoft.com/office/drawing/2010/main" val="0"/>
              </a:ext>
            </a:extLst>
          </a:blip>
          <a:srcRect l="6537" t="18106" r="1556" b="37458"/>
          <a:stretch/>
        </p:blipFill>
        <p:spPr bwMode="auto">
          <a:xfrm>
            <a:off x="6378586" y="1501398"/>
            <a:ext cx="2090057" cy="914400"/>
          </a:xfrm>
          <a:prstGeom prst="rect">
            <a:avLst/>
          </a:prstGeom>
          <a:noFill/>
          <a:extLst>
            <a:ext uri="{909E8E84-426E-40DD-AFC4-6F175D3DCCD1}">
              <a14:hiddenFill xmlns:a14="http://schemas.microsoft.com/office/drawing/2010/main">
                <a:solidFill>
                  <a:srgbClr val="FFFFFF"/>
                </a:solidFill>
              </a14:hiddenFill>
            </a:ext>
          </a:extLst>
        </p:spPr>
      </p:pic>
      <p:pic>
        <p:nvPicPr>
          <p:cNvPr id="82" name="圖片 81"/>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506100" y="2928346"/>
            <a:ext cx="3371380" cy="2107487"/>
          </a:xfrm>
          <a:prstGeom prst="rect">
            <a:avLst/>
          </a:prstGeom>
          <a:ln>
            <a:noFill/>
          </a:ln>
          <a:effectLst>
            <a:outerShdw blurRad="292100" dist="139700" dir="2700000" algn="tl" rotWithShape="0">
              <a:srgbClr val="333333">
                <a:alpha val="65000"/>
              </a:srgbClr>
            </a:outerShdw>
          </a:effectLst>
        </p:spPr>
      </p:pic>
      <p:pic>
        <p:nvPicPr>
          <p:cNvPr id="84" name="圖片 83"/>
          <p:cNvPicPr>
            <a:picLocks noChangeAspect="1"/>
          </p:cNvPicPr>
          <p:nvPr/>
        </p:nvPicPr>
        <p:blipFill rotWithShape="1">
          <a:blip r:embed="rId15" cstate="hqprint">
            <a:extLst>
              <a:ext uri="{28A0092B-C50C-407E-A947-70E740481C1C}">
                <a14:useLocalDpi xmlns:a14="http://schemas.microsoft.com/office/drawing/2010/main" val="0"/>
              </a:ext>
            </a:extLst>
          </a:blip>
          <a:srcRect l="72759" t="61005" r="12655" b="30900"/>
          <a:stretch/>
        </p:blipFill>
        <p:spPr>
          <a:xfrm>
            <a:off x="8747947" y="3927192"/>
            <a:ext cx="1600201" cy="555172"/>
          </a:xfrm>
          <a:prstGeom prst="rect">
            <a:avLst/>
          </a:prstGeom>
        </p:spPr>
      </p:pic>
      <p:pic>
        <p:nvPicPr>
          <p:cNvPr id="85" name="圖片 84"/>
          <p:cNvPicPr>
            <a:picLocks noChangeAspect="1"/>
          </p:cNvPicPr>
          <p:nvPr/>
        </p:nvPicPr>
        <p:blipFill rotWithShape="1">
          <a:blip r:embed="rId15" cstate="hqprint">
            <a:extLst>
              <a:ext uri="{28A0092B-C50C-407E-A947-70E740481C1C}">
                <a14:useLocalDpi xmlns:a14="http://schemas.microsoft.com/office/drawing/2010/main" val="0"/>
              </a:ext>
            </a:extLst>
          </a:blip>
          <a:srcRect l="63490" t="61358" r="32391" b="31955"/>
          <a:stretch/>
        </p:blipFill>
        <p:spPr>
          <a:xfrm>
            <a:off x="274093" y="1788732"/>
            <a:ext cx="593825" cy="602738"/>
          </a:xfrm>
          <a:prstGeom prst="rect">
            <a:avLst/>
          </a:prstGeom>
        </p:spPr>
      </p:pic>
      <p:pic>
        <p:nvPicPr>
          <p:cNvPr id="86" name="圖片 85"/>
          <p:cNvPicPr>
            <a:picLocks noChangeAspect="1"/>
          </p:cNvPicPr>
          <p:nvPr/>
        </p:nvPicPr>
        <p:blipFill rotWithShape="1">
          <a:blip r:embed="rId15" cstate="hqprint">
            <a:extLst>
              <a:ext uri="{28A0092B-C50C-407E-A947-70E740481C1C}">
                <a14:useLocalDpi xmlns:a14="http://schemas.microsoft.com/office/drawing/2010/main" val="0"/>
              </a:ext>
            </a:extLst>
          </a:blip>
          <a:srcRect l="59002" t="61234" r="36281" b="30107"/>
          <a:stretch/>
        </p:blipFill>
        <p:spPr>
          <a:xfrm>
            <a:off x="4124439" y="5703812"/>
            <a:ext cx="680224" cy="780585"/>
          </a:xfrm>
          <a:prstGeom prst="rect">
            <a:avLst/>
          </a:prstGeom>
        </p:spPr>
      </p:pic>
      <p:sp>
        <p:nvSpPr>
          <p:cNvPr id="5" name="矩形 4"/>
          <p:cNvSpPr/>
          <p:nvPr/>
        </p:nvSpPr>
        <p:spPr>
          <a:xfrm>
            <a:off x="4736995" y="5897134"/>
            <a:ext cx="1544012" cy="369332"/>
          </a:xfrm>
          <a:prstGeom prst="rect">
            <a:avLst/>
          </a:prstGeom>
        </p:spPr>
        <p:txBody>
          <a:bodyPr wrap="none">
            <a:spAutoFit/>
          </a:bodyPr>
          <a:lstStyle/>
          <a:p>
            <a:pPr algn="ctr"/>
            <a:r>
              <a:rPr lang="en-US" altLang="zh-TW" dirty="0">
                <a:ea typeface="+mn-lt"/>
                <a:cs typeface="Arial"/>
              </a:rPr>
              <a:t>10GBASE-T</a:t>
            </a:r>
            <a:r>
              <a:rPr lang="en-US" altLang="zh-TW" b="1" dirty="0">
                <a:ea typeface="+mn-lt"/>
                <a:cs typeface="Arial"/>
              </a:rPr>
              <a:t> </a:t>
            </a:r>
            <a:endParaRPr lang="en-US" altLang="zh-TW" dirty="0"/>
          </a:p>
        </p:txBody>
      </p:sp>
      <p:pic>
        <p:nvPicPr>
          <p:cNvPr id="1030" name="Picture 6" descr="qxg-25g2sf-cx4"/>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2771245" y="5519441"/>
            <a:ext cx="1018104" cy="636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矩形 6"/>
          <p:cNvSpPr/>
          <p:nvPr/>
        </p:nvSpPr>
        <p:spPr>
          <a:xfrm>
            <a:off x="-1562088" y="1805914"/>
            <a:ext cx="6096000" cy="584775"/>
          </a:xfrm>
          <a:prstGeom prst="rect">
            <a:avLst/>
          </a:prstGeom>
        </p:spPr>
        <p:txBody>
          <a:bodyPr>
            <a:spAutoFit/>
          </a:bodyPr>
          <a:lstStyle/>
          <a:p>
            <a:pPr algn="ctr"/>
            <a:r>
              <a:rPr lang="en-US" altLang="zh-TW" sz="1600" dirty="0">
                <a:ea typeface="+mn-lt"/>
                <a:cs typeface="Arial"/>
              </a:rPr>
              <a:t>USB 3.2 </a:t>
            </a:r>
            <a:br>
              <a:rPr lang="en-US" altLang="zh-TW" sz="1600" dirty="0">
                <a:ea typeface="+mn-lt"/>
                <a:cs typeface="Arial"/>
              </a:rPr>
            </a:br>
            <a:r>
              <a:rPr lang="en-US" altLang="zh-TW" sz="1600" dirty="0">
                <a:ea typeface="+mn-lt"/>
                <a:cs typeface="Arial"/>
              </a:rPr>
              <a:t>Gen 1 port</a:t>
            </a:r>
          </a:p>
        </p:txBody>
      </p:sp>
      <p:sp>
        <p:nvSpPr>
          <p:cNvPr id="8" name="矩形 7"/>
          <p:cNvSpPr/>
          <p:nvPr/>
        </p:nvSpPr>
        <p:spPr>
          <a:xfrm>
            <a:off x="689047" y="5537991"/>
            <a:ext cx="6096000" cy="646331"/>
          </a:xfrm>
          <a:prstGeom prst="rect">
            <a:avLst/>
          </a:prstGeom>
        </p:spPr>
        <p:txBody>
          <a:bodyPr>
            <a:spAutoFit/>
          </a:bodyPr>
          <a:lstStyle/>
          <a:p>
            <a:r>
              <a:rPr lang="en-US" altLang="zh-TW" dirty="0">
                <a:solidFill>
                  <a:srgbClr val="00B0F0"/>
                </a:solidFill>
                <a:ea typeface="新細明體"/>
              </a:rPr>
              <a:t>Write : 2,552 MB/s</a:t>
            </a:r>
            <a:endParaRPr lang="zh-TW" altLang="en-US" dirty="0">
              <a:solidFill>
                <a:srgbClr val="000000"/>
              </a:solidFill>
              <a:ea typeface="新細明體" panose="02020500000000000000" pitchFamily="18" charset="-120"/>
              <a:cs typeface="Calibri" panose="020F0502020204030204"/>
            </a:endParaRPr>
          </a:p>
          <a:p>
            <a:r>
              <a:rPr lang="en-US" altLang="zh-TW" dirty="0">
                <a:solidFill>
                  <a:srgbClr val="00B0F0"/>
                </a:solidFill>
                <a:ea typeface="新細明體"/>
                <a:cs typeface="Calibri" panose="020F0502020204030204"/>
              </a:rPr>
              <a:t>Read : 4,926 MB/s</a:t>
            </a:r>
            <a:endParaRPr lang="en-US" altLang="zh-TW" dirty="0">
              <a:solidFill>
                <a:srgbClr val="00B0F0"/>
              </a:solidFill>
              <a:ea typeface="新細明體" panose="02020500000000000000" pitchFamily="18" charset="-120"/>
              <a:cs typeface="Calibri" panose="020F0502020204030204"/>
            </a:endParaRPr>
          </a:p>
        </p:txBody>
      </p:sp>
      <p:sp>
        <p:nvSpPr>
          <p:cNvPr id="2" name="矩形: 圓角 1">
            <a:extLst>
              <a:ext uri="{FF2B5EF4-FFF2-40B4-BE49-F238E27FC236}">
                <a16:creationId xmlns:a16="http://schemas.microsoft.com/office/drawing/2014/main" id="{F0EC1246-1CC3-5C35-9AD9-7D8D2E947C2B}"/>
              </a:ext>
            </a:extLst>
          </p:cNvPr>
          <p:cNvSpPr/>
          <p:nvPr/>
        </p:nvSpPr>
        <p:spPr>
          <a:xfrm>
            <a:off x="188367" y="2722869"/>
            <a:ext cx="1934426" cy="1800466"/>
          </a:xfrm>
          <a:prstGeom prst="roundRect">
            <a:avLst>
              <a:gd name="adj" fmla="val 9236"/>
            </a:avLst>
          </a:prstGeom>
          <a:solidFill>
            <a:schemeClr val="bg2"/>
          </a:solid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dirty="0">
                <a:solidFill>
                  <a:schemeClr val="tx1"/>
                </a:solidFill>
              </a:rPr>
              <a:t>Support QNAP E1.S SSD</a:t>
            </a:r>
            <a:endParaRPr lang="en-US" dirty="0">
              <a:solidFill>
                <a:schemeClr val="tx1"/>
              </a:solidFill>
            </a:endParaRPr>
          </a:p>
          <a:p>
            <a:pPr algn="ctr"/>
            <a:endParaRPr lang="zh-TW" altLang="en-US" sz="1600" b="1" dirty="0">
              <a:solidFill>
                <a:schemeClr val="tx1"/>
              </a:solidFill>
            </a:endParaRPr>
          </a:p>
        </p:txBody>
      </p:sp>
      <p:pic>
        <p:nvPicPr>
          <p:cNvPr id="4" name="Picture 2" descr="ssd700d">
            <a:extLst>
              <a:ext uri="{FF2B5EF4-FFF2-40B4-BE49-F238E27FC236}">
                <a16:creationId xmlns:a16="http://schemas.microsoft.com/office/drawing/2014/main" id="{764A13FA-899D-4629-3101-25D9D493B9CE}"/>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52763" y="3518724"/>
            <a:ext cx="2299547" cy="149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533836"/>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51937-FDB2-4FBF-7612-0C78E9F290A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5B8E2251-5F07-E647-6A76-BC2A652495BF}"/>
              </a:ext>
            </a:extLst>
          </p:cNvPr>
          <p:cNvSpPr>
            <a:spLocks noGrp="1"/>
          </p:cNvSpPr>
          <p:nvPr>
            <p:ph type="ctrTitle"/>
          </p:nvPr>
        </p:nvSpPr>
        <p:spPr/>
        <p:txBody>
          <a:bodyPr/>
          <a:lstStyle/>
          <a:p>
            <a:r>
              <a:rPr lang="en-US" altLang="zh-TW" dirty="0"/>
              <a:t>TS-h1655XeU-RP</a:t>
            </a:r>
            <a:endParaRPr lang="zh-TW" altLang="en-US" dirty="0"/>
          </a:p>
        </p:txBody>
      </p:sp>
      <p:sp>
        <p:nvSpPr>
          <p:cNvPr id="4" name="文字版面配置區 3">
            <a:extLst>
              <a:ext uri="{FF2B5EF4-FFF2-40B4-BE49-F238E27FC236}">
                <a16:creationId xmlns:a16="http://schemas.microsoft.com/office/drawing/2014/main" id="{5BB71D2A-F0FC-0296-D221-7DB625CD2B08}"/>
              </a:ext>
            </a:extLst>
          </p:cNvPr>
          <p:cNvSpPr>
            <a:spLocks noGrp="1"/>
          </p:cNvSpPr>
          <p:nvPr>
            <p:ph type="body" sz="quarter" idx="16"/>
          </p:nvPr>
        </p:nvSpPr>
        <p:spPr>
          <a:xfrm>
            <a:off x="3961907" y="4706314"/>
            <a:ext cx="2914650" cy="558800"/>
          </a:xfrm>
        </p:spPr>
        <p:txBody>
          <a:bodyPr/>
          <a:lstStyle/>
          <a:p>
            <a:r>
              <a:rPr lang="en-US" altLang="zh-TW" dirty="0"/>
              <a:t>2025/08</a:t>
            </a:r>
            <a:endParaRPr lang="zh-TW" altLang="en-US" dirty="0"/>
          </a:p>
        </p:txBody>
      </p:sp>
      <p:pic>
        <p:nvPicPr>
          <p:cNvPr id="5" name="圖片 4">
            <a:extLst>
              <a:ext uri="{FF2B5EF4-FFF2-40B4-BE49-F238E27FC236}">
                <a16:creationId xmlns:a16="http://schemas.microsoft.com/office/drawing/2014/main" id="{8CAB8971-D236-88DB-88CB-821D231D82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70834" y="1682135"/>
            <a:ext cx="5132538" cy="3208407"/>
          </a:xfrm>
          <a:prstGeom prst="rect">
            <a:avLst/>
          </a:prstGeom>
          <a:ln>
            <a:noFill/>
          </a:ln>
          <a:effectLst>
            <a:outerShdw blurRad="292100" dist="139700" dir="2700000" algn="tl" rotWithShape="0">
              <a:srgbClr val="333333">
                <a:alpha val="65000"/>
              </a:srgbClr>
            </a:outerShdw>
          </a:effectLst>
        </p:spPr>
      </p:pic>
      <p:sp>
        <p:nvSpPr>
          <p:cNvPr id="6" name="文字方塊 5">
            <a:extLst>
              <a:ext uri="{FF2B5EF4-FFF2-40B4-BE49-F238E27FC236}">
                <a16:creationId xmlns:a16="http://schemas.microsoft.com/office/drawing/2014/main" id="{ADD7398D-5E37-939B-F973-4154FBC412B1}"/>
              </a:ext>
            </a:extLst>
          </p:cNvPr>
          <p:cNvSpPr txBox="1"/>
          <p:nvPr/>
        </p:nvSpPr>
        <p:spPr>
          <a:xfrm>
            <a:off x="1006583" y="2920712"/>
            <a:ext cx="4482009" cy="738664"/>
          </a:xfrm>
          <a:prstGeom prst="rect">
            <a:avLst/>
          </a:prstGeom>
          <a:noFill/>
        </p:spPr>
        <p:txBody>
          <a:bodyPr wrap="square" lIns="91440" tIns="45720" rIns="91440" bIns="45720" rtlCol="0" anchor="t">
            <a:spAutoFit/>
          </a:bodyPr>
          <a:lstStyle/>
          <a:p>
            <a:r>
              <a:rPr lang="en-US" altLang="zh-TW" sz="1400" dirty="0"/>
              <a:t>3U 12 x 3.5" HDD &amp; 4 x E1.S/M.2 </a:t>
            </a:r>
            <a:r>
              <a:rPr lang="en-US" altLang="zh-TW" sz="1400" dirty="0" err="1"/>
              <a:t>NVMe</a:t>
            </a:r>
            <a:r>
              <a:rPr lang="en-US" altLang="zh-TW" sz="1400" dirty="0"/>
              <a:t> SSD Hybrid Short-Depth 12-inch Rackmount NAS with Intel Atom</a:t>
            </a:r>
            <a:r>
              <a:rPr lang="en-US" altLang="zh-TW" sz="1400" baseline="30000" dirty="0"/>
              <a:t>®</a:t>
            </a:r>
            <a:r>
              <a:rPr lang="en-US" altLang="zh-TW" sz="1400" dirty="0"/>
              <a:t> 8-Core 2.8GHz Processor</a:t>
            </a:r>
            <a:endParaRPr lang="zh-TW" altLang="en-US" sz="1400" dirty="0"/>
          </a:p>
        </p:txBody>
      </p:sp>
      <p:pic>
        <p:nvPicPr>
          <p:cNvPr id="8" name="圖形 29">
            <a:extLst>
              <a:ext uri="{FF2B5EF4-FFF2-40B4-BE49-F238E27FC236}">
                <a16:creationId xmlns:a16="http://schemas.microsoft.com/office/drawing/2014/main" id="{CA9D2ED9-1BC7-4569-700D-F72232E3E8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7185" y="3791742"/>
            <a:ext cx="540000" cy="540000"/>
          </a:xfrm>
          <a:prstGeom prst="rect">
            <a:avLst/>
          </a:prstGeom>
        </p:spPr>
      </p:pic>
      <p:pic>
        <p:nvPicPr>
          <p:cNvPr id="9" name="圖形 37">
            <a:extLst>
              <a:ext uri="{FF2B5EF4-FFF2-40B4-BE49-F238E27FC236}">
                <a16:creationId xmlns:a16="http://schemas.microsoft.com/office/drawing/2014/main" id="{75FEEC5F-3CA1-29DC-65B3-72CB3F2439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6798" y="3791742"/>
            <a:ext cx="540000" cy="540000"/>
          </a:xfrm>
          <a:prstGeom prst="rect">
            <a:avLst/>
          </a:prstGeom>
        </p:spPr>
      </p:pic>
      <p:pic>
        <p:nvPicPr>
          <p:cNvPr id="10" name="圖形 30">
            <a:extLst>
              <a:ext uri="{FF2B5EF4-FFF2-40B4-BE49-F238E27FC236}">
                <a16:creationId xmlns:a16="http://schemas.microsoft.com/office/drawing/2014/main" id="{9B8F50DF-D6E6-4C78-ED48-11A8832DDC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87803" y="3794602"/>
            <a:ext cx="540000" cy="540000"/>
          </a:xfrm>
          <a:prstGeom prst="rect">
            <a:avLst/>
          </a:prstGeom>
        </p:spPr>
      </p:pic>
      <p:pic>
        <p:nvPicPr>
          <p:cNvPr id="12" name="圖形 75">
            <a:extLst>
              <a:ext uri="{FF2B5EF4-FFF2-40B4-BE49-F238E27FC236}">
                <a16:creationId xmlns:a16="http://schemas.microsoft.com/office/drawing/2014/main" id="{C52E920A-BC57-8D5D-E2BB-3581A41E7C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76931" y="3791742"/>
            <a:ext cx="540000" cy="540000"/>
          </a:xfrm>
          <a:prstGeom prst="rect">
            <a:avLst/>
          </a:prstGeom>
        </p:spPr>
      </p:pic>
      <p:pic>
        <p:nvPicPr>
          <p:cNvPr id="13" name="Picture 4" descr="https://upload.wikimedia.org/wikipedia/commons/thumb/a/af/Intel_Atom_2020_logo.svg/150px-Intel_Atom_2020_logo.svg.png">
            <a:extLst>
              <a:ext uri="{FF2B5EF4-FFF2-40B4-BE49-F238E27FC236}">
                <a16:creationId xmlns:a16="http://schemas.microsoft.com/office/drawing/2014/main" id="{A874129B-FDD9-1878-CE05-901CC4F36F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5918" y="3831415"/>
            <a:ext cx="535214" cy="545512"/>
          </a:xfrm>
          <a:prstGeom prst="rect">
            <a:avLst/>
          </a:prstGeom>
          <a:noFill/>
          <a:extLst>
            <a:ext uri="{909E8E84-426E-40DD-AFC4-6F175D3DCCD1}">
              <a14:hiddenFill xmlns:a14="http://schemas.microsoft.com/office/drawing/2010/main">
                <a:solidFill>
                  <a:srgbClr val="FFFFFF"/>
                </a:solidFill>
              </a14:hiddenFill>
            </a:ext>
          </a:extLst>
        </p:spPr>
      </p:pic>
      <p:pic>
        <p:nvPicPr>
          <p:cNvPr id="11" name="圖片 10" descr="一張含有 圖表, 行, 螢幕擷取畫面, 設計 的圖片&#10;&#10;AI 產生的內容可能不正確。">
            <a:extLst>
              <a:ext uri="{FF2B5EF4-FFF2-40B4-BE49-F238E27FC236}">
                <a16:creationId xmlns:a16="http://schemas.microsoft.com/office/drawing/2014/main" id="{568C013F-6C8E-5907-D54A-423A4103D769}"/>
              </a:ext>
            </a:extLst>
          </p:cNvPr>
          <p:cNvPicPr>
            <a:picLocks noChangeAspect="1"/>
          </p:cNvPicPr>
          <p:nvPr/>
        </p:nvPicPr>
        <p:blipFill>
          <a:blip r:embed="rId12"/>
          <a:stretch>
            <a:fillRect/>
          </a:stretch>
        </p:blipFill>
        <p:spPr>
          <a:xfrm>
            <a:off x="4309419" y="3784255"/>
            <a:ext cx="545758" cy="535461"/>
          </a:xfrm>
          <a:prstGeom prst="rect">
            <a:avLst/>
          </a:prstGeom>
        </p:spPr>
      </p:pic>
    </p:spTree>
    <p:extLst>
      <p:ext uri="{BB962C8B-B14F-4D97-AF65-F5344CB8AC3E}">
        <p14:creationId xmlns:p14="http://schemas.microsoft.com/office/powerpoint/2010/main" val="3493343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94B2615B-57ED-4F23-B327-4B9D0FEE7F0F}"/>
              </a:ext>
            </a:extLst>
          </p:cNvPr>
          <p:cNvSpPr/>
          <p:nvPr/>
        </p:nvSpPr>
        <p:spPr>
          <a:xfrm>
            <a:off x="6901727" y="11204845"/>
            <a:ext cx="3487413" cy="769441"/>
          </a:xfrm>
          <a:prstGeom prst="rect">
            <a:avLst/>
          </a:prstGeom>
        </p:spPr>
        <p:txBody>
          <a:bodyPr wrap="square">
            <a:spAutoFit/>
          </a:bodyPr>
          <a:lstStyle/>
          <a:p>
            <a:r>
              <a:rPr lang="en-US" altLang="zh-TW" sz="1600" b="1" dirty="0">
                <a:latin typeface="Arial" panose="020B0604020202020204" pitchFamily="34" charset="0"/>
                <a:cs typeface="Arial" panose="020B0604020202020204" pitchFamily="34" charset="0"/>
                <a:sym typeface="+mn-lt"/>
              </a:rPr>
              <a:t>Power </a:t>
            </a:r>
            <a:r>
              <a:rPr lang="en-US" altLang="zh-TW" sz="1600" b="1" dirty="0" err="1">
                <a:latin typeface="Arial" panose="020B0604020202020204" pitchFamily="34" charset="0"/>
                <a:cs typeface="Arial" panose="020B0604020202020204" pitchFamily="34" charset="0"/>
                <a:sym typeface="+mn-lt"/>
              </a:rPr>
              <a:t>button</a:t>
            </a:r>
            <a:r>
              <a:rPr lang="en-US" altLang="zh-TW" sz="1400" b="1" dirty="0" err="1">
                <a:latin typeface="Arial" panose="020B0604020202020204" pitchFamily="34" charset="0"/>
                <a:cs typeface="Arial" panose="020B0604020202020204" pitchFamily="34" charset="0"/>
                <a:sym typeface="+mn-lt"/>
              </a:rPr>
              <a:t>expansion</a:t>
            </a:r>
            <a:endParaRPr lang="en-US" altLang="zh-TW" sz="1600" b="1" dirty="0">
              <a:latin typeface="Arial" panose="020B0604020202020204" pitchFamily="34" charset="0"/>
              <a:cs typeface="Arial" panose="020B0604020202020204" pitchFamily="34" charset="0"/>
              <a:sym typeface="+mn-lt"/>
            </a:endParaRPr>
          </a:p>
          <a:p>
            <a:r>
              <a:rPr lang="en-US" altLang="zh-TW" sz="1400" b="1" dirty="0">
                <a:latin typeface="Arial" panose="020B0604020202020204" pitchFamily="34" charset="0"/>
                <a:cs typeface="Arial" panose="020B0604020202020204" pitchFamily="34" charset="0"/>
                <a:sym typeface="+mn-lt"/>
              </a:rPr>
              <a:t>LED Indicators: </a:t>
            </a:r>
          </a:p>
          <a:p>
            <a:r>
              <a:rPr lang="en-US" altLang="zh-TW" sz="1400" b="1" dirty="0">
                <a:latin typeface="Arial" panose="020B0604020202020204" pitchFamily="34" charset="0"/>
                <a:cs typeface="Arial" panose="020B0604020202020204" pitchFamily="34" charset="0"/>
                <a:sym typeface="+mn-lt"/>
              </a:rPr>
              <a:t>System status, network, USB </a:t>
            </a:r>
          </a:p>
        </p:txBody>
      </p:sp>
      <p:pic>
        <p:nvPicPr>
          <p:cNvPr id="2050" name="Picture 2" descr="https://srcqnap.qnap.com.tw/uploads/images/product/ts-h1655xeu-rp_short-case.jpg?v=f990baeb877167a666463311752a6a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21" y="-223024"/>
            <a:ext cx="12960803" cy="708102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32147" y="196824"/>
            <a:ext cx="7211653" cy="646331"/>
          </a:xfrm>
          <a:prstGeom prst="rect">
            <a:avLst/>
          </a:prstGeom>
        </p:spPr>
        <p:txBody>
          <a:bodyPr wrap="square">
            <a:spAutoFit/>
          </a:bodyPr>
          <a:lstStyle/>
          <a:p>
            <a:r>
              <a:rPr lang="en-US" altLang="zh-TW" sz="2400" dirty="0">
                <a:solidFill>
                  <a:schemeClr val="bg2"/>
                </a:solidFill>
              </a:rPr>
              <a:t>The chassis depth has been reduced to </a:t>
            </a:r>
            <a:r>
              <a:rPr lang="en-US" altLang="zh-TW" sz="3600" b="1" dirty="0">
                <a:solidFill>
                  <a:srgbClr val="00B050"/>
                </a:solidFill>
              </a:rPr>
              <a:t>12</a:t>
            </a:r>
            <a:r>
              <a:rPr lang="en-US" altLang="zh-TW" sz="3600" b="1" dirty="0">
                <a:solidFill>
                  <a:schemeClr val="bg2"/>
                </a:solidFill>
              </a:rPr>
              <a:t> </a:t>
            </a:r>
            <a:r>
              <a:rPr lang="en-US" altLang="zh-TW" sz="2400" dirty="0">
                <a:solidFill>
                  <a:srgbClr val="00B050"/>
                </a:solidFill>
              </a:rPr>
              <a:t>inches</a:t>
            </a:r>
            <a:endParaRPr lang="zh-TW" altLang="en-US" sz="2400" dirty="0">
              <a:solidFill>
                <a:srgbClr val="00B050"/>
              </a:solidFill>
            </a:endParaRPr>
          </a:p>
        </p:txBody>
      </p:sp>
      <p:sp>
        <p:nvSpPr>
          <p:cNvPr id="7" name="矩形 6"/>
          <p:cNvSpPr/>
          <p:nvPr/>
        </p:nvSpPr>
        <p:spPr>
          <a:xfrm>
            <a:off x="332147" y="1225096"/>
            <a:ext cx="3755111" cy="872034"/>
          </a:xfrm>
          <a:prstGeom prst="rect">
            <a:avLst/>
          </a:prstGeom>
        </p:spPr>
        <p:txBody>
          <a:bodyPr wrap="square" lIns="91440" tIns="45720" rIns="91440" bIns="45720" anchor="t">
            <a:spAutoFit/>
          </a:bodyPr>
          <a:lstStyle/>
          <a:p>
            <a:pPr>
              <a:lnSpc>
                <a:spcPct val="150000"/>
              </a:lnSpc>
            </a:pPr>
            <a:r>
              <a:rPr lang="en-US" altLang="zh-TW" b="1" dirty="0">
                <a:solidFill>
                  <a:schemeClr val="bg2"/>
                </a:solidFill>
                <a:latin typeface="Arial"/>
                <a:ea typeface="微軟正黑體"/>
                <a:cs typeface="+mn-ea"/>
                <a:sym typeface="Arial" panose="020B0604020202020204" pitchFamily="34" charset="0"/>
              </a:rPr>
              <a:t>Compared with 3U rackmount NAS in the market</a:t>
            </a:r>
          </a:p>
        </p:txBody>
      </p:sp>
      <p:sp>
        <p:nvSpPr>
          <p:cNvPr id="8" name="矩形 7"/>
          <p:cNvSpPr/>
          <p:nvPr/>
        </p:nvSpPr>
        <p:spPr>
          <a:xfrm>
            <a:off x="332147" y="2097130"/>
            <a:ext cx="3268844" cy="798680"/>
          </a:xfrm>
          <a:prstGeom prst="rect">
            <a:avLst/>
          </a:prstGeom>
        </p:spPr>
        <p:txBody>
          <a:bodyPr wrap="none">
            <a:spAutoFit/>
          </a:bodyPr>
          <a:lstStyle/>
          <a:p>
            <a:pPr>
              <a:lnSpc>
                <a:spcPct val="85000"/>
              </a:lnSpc>
              <a:defRPr/>
            </a:pPr>
            <a:r>
              <a:rPr lang="en-US" altLang="zh-TW" kern="0" dirty="0">
                <a:solidFill>
                  <a:srgbClr val="E9C27B"/>
                </a:solidFill>
                <a:cs typeface="+mn-ea"/>
                <a:sym typeface="Arial" panose="020B0604020202020204" pitchFamily="34" charset="0"/>
              </a:rPr>
              <a:t>Reduced by</a:t>
            </a:r>
            <a:r>
              <a:rPr lang="zh-TW" altLang="en-US" dirty="0">
                <a:solidFill>
                  <a:srgbClr val="E9C27B"/>
                </a:solidFill>
                <a:cs typeface="+mn-ea"/>
                <a:sym typeface="Arial" panose="020B0604020202020204" pitchFamily="34" charset="0"/>
              </a:rPr>
              <a:t> </a:t>
            </a:r>
            <a:r>
              <a:rPr lang="en-US" altLang="zh-TW" sz="5400" b="1" dirty="0">
                <a:solidFill>
                  <a:srgbClr val="E9C27B"/>
                </a:solidFill>
                <a:cs typeface="+mn-ea"/>
                <a:sym typeface="Arial" panose="020B0604020202020204" pitchFamily="34" charset="0"/>
              </a:rPr>
              <a:t>50</a:t>
            </a:r>
            <a:r>
              <a:rPr lang="en-US" altLang="zh-TW" sz="5400" b="1" kern="0" dirty="0">
                <a:solidFill>
                  <a:srgbClr val="E9C27B"/>
                </a:solidFill>
                <a:cs typeface="+mn-ea"/>
                <a:sym typeface="Arial" panose="020B0604020202020204" pitchFamily="34" charset="0"/>
              </a:rPr>
              <a:t>%+</a:t>
            </a:r>
          </a:p>
        </p:txBody>
      </p:sp>
    </p:spTree>
    <p:extLst>
      <p:ext uri="{BB962C8B-B14F-4D97-AF65-F5344CB8AC3E}">
        <p14:creationId xmlns:p14="http://schemas.microsoft.com/office/powerpoint/2010/main" val="1752988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a:xfrm>
            <a:off x="580103" y="1927123"/>
            <a:ext cx="11267768" cy="5053780"/>
          </a:xfrm>
          <a:prstGeom prst="rect">
            <a:avLst/>
          </a:prstGeom>
          <a:solidFill>
            <a:schemeClr val="tx2"/>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5" name="文字方塊 44">
            <a:extLst>
              <a:ext uri="{FF2B5EF4-FFF2-40B4-BE49-F238E27FC236}">
                <a16:creationId xmlns:a16="http://schemas.microsoft.com/office/drawing/2014/main" id="{74FF805F-6521-4307-B6BF-1A0874627BC2}"/>
              </a:ext>
            </a:extLst>
          </p:cNvPr>
          <p:cNvSpPr txBox="1"/>
          <p:nvPr/>
        </p:nvSpPr>
        <p:spPr>
          <a:xfrm>
            <a:off x="580103" y="403565"/>
            <a:ext cx="11791950" cy="1200329"/>
          </a:xfrm>
          <a:prstGeom prst="rect">
            <a:avLst/>
          </a:prstGeom>
          <a:noFill/>
        </p:spPr>
        <p:txBody>
          <a:bodyPr wrap="square" lIns="91440" tIns="45720" rIns="91440" bIns="45720" rtlCol="0" anchor="t">
            <a:spAutoFit/>
          </a:bodyPr>
          <a:lstStyle/>
          <a:p>
            <a:r>
              <a:rPr lang="en-US" sz="3600" b="1" dirty="0">
                <a:solidFill>
                  <a:schemeClr val="bg1"/>
                </a:solidFill>
                <a:latin typeface="Arial"/>
                <a:ea typeface="Arial Unicode MS"/>
                <a:cs typeface="Arial"/>
              </a:rPr>
              <a:t>Powered by Intel Atom® 8-core processor, </a:t>
            </a:r>
            <a:br>
              <a:rPr lang="en-US" sz="3600" b="1" dirty="0">
                <a:solidFill>
                  <a:schemeClr val="bg1"/>
                </a:solidFill>
                <a:latin typeface="Arial"/>
                <a:ea typeface="Arial Unicode MS" panose="020B0604020202020204" pitchFamily="34" charset="-120"/>
                <a:cs typeface="Arial"/>
              </a:rPr>
            </a:br>
            <a:r>
              <a:rPr lang="en-US" sz="3600" b="1" dirty="0">
                <a:solidFill>
                  <a:schemeClr val="bg1"/>
                </a:solidFill>
                <a:latin typeface="Arial"/>
                <a:ea typeface="Arial Unicode MS"/>
                <a:cs typeface="Arial"/>
              </a:rPr>
              <a:t>12-inch short-depth rackmount NAS</a:t>
            </a:r>
            <a:endParaRPr lang="zh-TW" sz="3600" b="1">
              <a:solidFill>
                <a:schemeClr val="bg1"/>
              </a:solidFill>
              <a:latin typeface="Arial"/>
              <a:ea typeface="Arial Unicode MS"/>
              <a:cs typeface="Arial"/>
            </a:endParaRPr>
          </a:p>
        </p:txBody>
      </p:sp>
      <p:sp>
        <p:nvSpPr>
          <p:cNvPr id="46" name="Google Shape;298;p34">
            <a:extLst>
              <a:ext uri="{FF2B5EF4-FFF2-40B4-BE49-F238E27FC236}">
                <a16:creationId xmlns:a16="http://schemas.microsoft.com/office/drawing/2014/main" id="{43857BD8-485F-4275-B262-BC4BD0693F20}"/>
              </a:ext>
            </a:extLst>
          </p:cNvPr>
          <p:cNvSpPr txBox="1">
            <a:spLocks/>
          </p:cNvSpPr>
          <p:nvPr/>
        </p:nvSpPr>
        <p:spPr>
          <a:xfrm>
            <a:off x="1985304" y="5104493"/>
            <a:ext cx="3870746" cy="5672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914377">
              <a:lnSpc>
                <a:spcPts val="2000"/>
              </a:lnSpc>
              <a:buClr>
                <a:prstClr val="black"/>
              </a:buClr>
              <a:buSzPts val="935"/>
              <a:buNone/>
              <a:defRPr/>
            </a:pPr>
            <a:r>
              <a:rPr lang="en-US" altLang="zh-TW" sz="1800" b="1" dirty="0">
                <a:solidFill>
                  <a:schemeClr val="tx1"/>
                </a:solidFill>
                <a:latin typeface="Arial" panose="020B0604020202020204" pitchFamily="34" charset="0"/>
                <a:ea typeface="微軟正黑體"/>
                <a:cs typeface="Arial" panose="020B0604020202020204" pitchFamily="34" charset="0"/>
                <a:sym typeface="Arial" panose="020B0604020202020204" pitchFamily="34" charset="0"/>
              </a:rPr>
              <a:t>Maximum 64 GB Memory</a:t>
            </a:r>
          </a:p>
        </p:txBody>
      </p:sp>
      <p:sp>
        <p:nvSpPr>
          <p:cNvPr id="47" name="Google Shape;298;p34">
            <a:extLst>
              <a:ext uri="{FF2B5EF4-FFF2-40B4-BE49-F238E27FC236}">
                <a16:creationId xmlns:a16="http://schemas.microsoft.com/office/drawing/2014/main" id="{03A4A8CB-2963-4912-B924-CF7F1C6DB5DD}"/>
              </a:ext>
            </a:extLst>
          </p:cNvPr>
          <p:cNvSpPr txBox="1">
            <a:spLocks/>
          </p:cNvSpPr>
          <p:nvPr/>
        </p:nvSpPr>
        <p:spPr>
          <a:xfrm>
            <a:off x="1813881" y="5404523"/>
            <a:ext cx="4042170" cy="7603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152400" indent="0">
              <a:buNone/>
            </a:pPr>
            <a:r>
              <a:rPr lang="en-US" altLang="zh-TW" sz="1400" dirty="0">
                <a:solidFill>
                  <a:schemeClr val="bg1"/>
                </a:solidFill>
                <a:latin typeface="Arial"/>
                <a:ea typeface="微軟正黑體"/>
                <a:cs typeface="Arial"/>
              </a:rPr>
              <a:t>Pre-installed 1 x 8G DDR4 SODIMM RAM, support up to 64GB memory (2 x 32GB). </a:t>
            </a:r>
            <a:endParaRPr lang="zh-TW" altLang="en-US" sz="1400" dirty="0">
              <a:solidFill>
                <a:schemeClr val="bg1"/>
              </a:solidFill>
              <a:latin typeface="Arial"/>
              <a:ea typeface="微軟正黑體"/>
              <a:cs typeface="Arial"/>
            </a:endParaRPr>
          </a:p>
          <a:p>
            <a:pPr marL="152400" indent="0">
              <a:buNone/>
            </a:pPr>
            <a:r>
              <a:rPr lang="en-US" altLang="zh-TW" sz="1400" dirty="0">
                <a:solidFill>
                  <a:schemeClr val="bg1"/>
                </a:solidFill>
                <a:latin typeface="Arial"/>
                <a:ea typeface="微軟正黑體"/>
                <a:cs typeface="Arial"/>
              </a:rPr>
              <a:t>Also support ECC memory</a:t>
            </a:r>
            <a:endParaRPr lang="zh-TW" altLang="en-US" sz="1400">
              <a:solidFill>
                <a:schemeClr val="bg1"/>
              </a:solidFill>
              <a:latin typeface="Arial"/>
              <a:ea typeface="微軟正黑體"/>
              <a:cs typeface="Arial"/>
            </a:endParaRPr>
          </a:p>
        </p:txBody>
      </p:sp>
      <p:sp>
        <p:nvSpPr>
          <p:cNvPr id="48" name="文字方塊 47">
            <a:extLst>
              <a:ext uri="{FF2B5EF4-FFF2-40B4-BE49-F238E27FC236}">
                <a16:creationId xmlns:a16="http://schemas.microsoft.com/office/drawing/2014/main" id="{EE3D7673-34F1-44E9-A938-E65DE6E40925}"/>
              </a:ext>
            </a:extLst>
          </p:cNvPr>
          <p:cNvSpPr txBox="1"/>
          <p:nvPr/>
        </p:nvSpPr>
        <p:spPr>
          <a:xfrm>
            <a:off x="2009259" y="2139380"/>
            <a:ext cx="42265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b="1" dirty="0">
                <a:latin typeface="Arial" panose="020B0604020202020204" pitchFamily="34" charset="0"/>
                <a:ea typeface="微軟正黑體"/>
                <a:cs typeface="Arial" panose="020B0604020202020204" pitchFamily="34" charset="0"/>
                <a:sym typeface="Arial" panose="020B0604020202020204" pitchFamily="34" charset="0"/>
              </a:rPr>
              <a:t>Intel 8-core CPU</a:t>
            </a:r>
            <a:endParaRPr lang="zh-TW" altLang="en-US" b="1" kern="1200" dirty="0">
              <a:latin typeface="Arial" panose="020B0604020202020204" pitchFamily="34" charset="0"/>
              <a:ea typeface="微軟正黑體"/>
              <a:cs typeface="Arial" panose="020B0604020202020204" pitchFamily="34" charset="0"/>
              <a:sym typeface="Arial" panose="020B0604020202020204" pitchFamily="34" charset="0"/>
            </a:endParaRPr>
          </a:p>
        </p:txBody>
      </p:sp>
      <p:sp>
        <p:nvSpPr>
          <p:cNvPr id="49" name="文字方塊 48"/>
          <p:cNvSpPr txBox="1"/>
          <p:nvPr/>
        </p:nvSpPr>
        <p:spPr>
          <a:xfrm>
            <a:off x="2008134" y="2480016"/>
            <a:ext cx="3578609" cy="738664"/>
          </a:xfrm>
          <a:prstGeom prst="rect">
            <a:avLst/>
          </a:prstGeom>
          <a:noFill/>
        </p:spPr>
        <p:txBody>
          <a:bodyPr wrap="square" rtlCol="0">
            <a:spAutoFit/>
          </a:bodyPr>
          <a:lstStyle/>
          <a:p>
            <a:pPr>
              <a:buClr>
                <a:prstClr val="black"/>
              </a:buClr>
              <a:buNone/>
              <a:defRPr/>
            </a:pPr>
            <a:r>
              <a:rPr lang="en-US" altLang="zh-TW" sz="1400" dirty="0">
                <a:solidFill>
                  <a:schemeClr val="bg1"/>
                </a:solidFill>
                <a:latin typeface="Arial" panose="020B0604020202020204" pitchFamily="34" charset="0"/>
                <a:ea typeface="微軟正黑體"/>
                <a:cs typeface="Arial" panose="020B0604020202020204" pitchFamily="34" charset="0"/>
                <a:sym typeface="Lato"/>
              </a:rPr>
              <a:t>Powered by Intel Atom C5125 8-core processor 2.8GHz, providing powerful performance</a:t>
            </a:r>
            <a:endParaRPr lang="en-US" altLang="zh-TW" sz="1400" dirty="0">
              <a:solidFill>
                <a:schemeClr val="bg1"/>
              </a:solidFill>
              <a:latin typeface="Arial" panose="020B0604020202020204" pitchFamily="34" charset="0"/>
              <a:ea typeface="微軟正黑體"/>
              <a:cs typeface="Arial" panose="020B0604020202020204" pitchFamily="34" charset="0"/>
              <a:sym typeface="Arial" panose="020B0604020202020204" pitchFamily="34" charset="0"/>
            </a:endParaRPr>
          </a:p>
        </p:txBody>
      </p:sp>
      <p:pic>
        <p:nvPicPr>
          <p:cNvPr id="50" name="Picture 4" descr="https://upload.wikimedia.org/wikipedia/commons/thumb/a/af/Intel_Atom_2020_logo.svg/150px-Intel_Atom_2020_log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1919" y="896687"/>
            <a:ext cx="823538" cy="823538"/>
          </a:xfrm>
          <a:prstGeom prst="rect">
            <a:avLst/>
          </a:prstGeom>
          <a:noFill/>
          <a:extLst>
            <a:ext uri="{909E8E84-426E-40DD-AFC4-6F175D3DCCD1}">
              <a14:hiddenFill xmlns:a14="http://schemas.microsoft.com/office/drawing/2010/main">
                <a:solidFill>
                  <a:srgbClr val="FFFFFF"/>
                </a:solidFill>
              </a14:hiddenFill>
            </a:ext>
          </a:extLst>
        </p:spPr>
      </p:pic>
      <p:sp>
        <p:nvSpPr>
          <p:cNvPr id="51" name="矩形 50"/>
          <p:cNvSpPr/>
          <p:nvPr/>
        </p:nvSpPr>
        <p:spPr>
          <a:xfrm>
            <a:off x="2009259" y="3629729"/>
            <a:ext cx="3344461" cy="605294"/>
          </a:xfrm>
          <a:prstGeom prst="rect">
            <a:avLst/>
          </a:prstGeom>
        </p:spPr>
        <p:txBody>
          <a:bodyPr wrap="square">
            <a:spAutoFit/>
          </a:bodyPr>
          <a:lstStyle/>
          <a:p>
            <a:pPr>
              <a:lnSpc>
                <a:spcPts val="2000"/>
              </a:lnSpc>
            </a:pPr>
            <a:r>
              <a:rPr lang="en-US" altLang="zh-TW" b="1" dirty="0">
                <a:latin typeface="Arial" panose="020B0604020202020204" pitchFamily="34" charset="0"/>
                <a:ea typeface="微軟正黑體"/>
                <a:cs typeface="Arial" panose="020B0604020202020204" pitchFamily="34" charset="0"/>
              </a:rPr>
              <a:t>12-inch short-depth rackmount NAS</a:t>
            </a:r>
            <a:endParaRPr lang="en-US" altLang="zh-TW" dirty="0">
              <a:latin typeface="Arial" panose="020B0604020202020204" pitchFamily="34" charset="0"/>
              <a:cs typeface="Arial" panose="020B0604020202020204" pitchFamily="34" charset="0"/>
            </a:endParaRPr>
          </a:p>
        </p:txBody>
      </p:sp>
      <p:sp>
        <p:nvSpPr>
          <p:cNvPr id="52" name="矩形 51"/>
          <p:cNvSpPr/>
          <p:nvPr/>
        </p:nvSpPr>
        <p:spPr>
          <a:xfrm>
            <a:off x="1868618" y="4151092"/>
            <a:ext cx="3870746" cy="523220"/>
          </a:xfrm>
          <a:prstGeom prst="rect">
            <a:avLst/>
          </a:prstGeom>
        </p:spPr>
        <p:txBody>
          <a:bodyPr wrap="square">
            <a:spAutoFit/>
          </a:bodyPr>
          <a:lstStyle/>
          <a:p>
            <a:pPr marL="152400">
              <a:buClr>
                <a:schemeClr val="dk1"/>
              </a:buClr>
              <a:buSzPts val="1200"/>
            </a:pPr>
            <a:r>
              <a:rPr lang="en-US" altLang="zh-TW" sz="1400" dirty="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30-cm / 12-inch short chassis supports most of the cabinet on the market</a:t>
            </a:r>
          </a:p>
        </p:txBody>
      </p:sp>
      <p:pic>
        <p:nvPicPr>
          <p:cNvPr id="53" name="圖片 52">
            <a:extLst>
              <a:ext uri="{FF2B5EF4-FFF2-40B4-BE49-F238E27FC236}">
                <a16:creationId xmlns:a16="http://schemas.microsoft.com/office/drawing/2014/main" id="{671BD8C9-3073-4203-42B3-3B11D4D82532}"/>
              </a:ext>
            </a:extLst>
          </p:cNvPr>
          <p:cNvPicPr>
            <a:picLocks noChangeAspect="1"/>
          </p:cNvPicPr>
          <p:nvPr/>
        </p:nvPicPr>
        <p:blipFill>
          <a:blip r:embed="rId4"/>
          <a:stretch>
            <a:fillRect/>
          </a:stretch>
        </p:blipFill>
        <p:spPr>
          <a:xfrm>
            <a:off x="759537" y="2212908"/>
            <a:ext cx="1114735" cy="1112094"/>
          </a:xfrm>
          <a:prstGeom prst="rect">
            <a:avLst/>
          </a:prstGeom>
          <a:effectLst>
            <a:outerShdw blurRad="254000" dist="152400" dir="7860000" algn="tl" rotWithShape="0">
              <a:srgbClr val="47444E"/>
            </a:outerShdw>
          </a:effectLst>
        </p:spPr>
      </p:pic>
      <p:pic>
        <p:nvPicPr>
          <p:cNvPr id="55" name="圖片 54">
            <a:extLst>
              <a:ext uri="{FF2B5EF4-FFF2-40B4-BE49-F238E27FC236}">
                <a16:creationId xmlns:a16="http://schemas.microsoft.com/office/drawing/2014/main" id="{D3626C67-8FD5-8915-EE00-2345AC0FC5DE}"/>
              </a:ext>
            </a:extLst>
          </p:cNvPr>
          <p:cNvPicPr>
            <a:picLocks noChangeAspect="1"/>
          </p:cNvPicPr>
          <p:nvPr/>
        </p:nvPicPr>
        <p:blipFill>
          <a:blip r:embed="rId4"/>
          <a:stretch>
            <a:fillRect/>
          </a:stretch>
        </p:blipFill>
        <p:spPr>
          <a:xfrm>
            <a:off x="768666" y="3679110"/>
            <a:ext cx="1114735" cy="1112094"/>
          </a:xfrm>
          <a:prstGeom prst="rect">
            <a:avLst/>
          </a:prstGeom>
          <a:effectLst>
            <a:outerShdw blurRad="254000" dist="152400" dir="7860000" algn="tl" rotWithShape="0">
              <a:srgbClr val="47444E"/>
            </a:outerShdw>
          </a:effectLst>
        </p:spPr>
      </p:pic>
      <p:pic>
        <p:nvPicPr>
          <p:cNvPr id="56" name="圖形 18">
            <a:extLst>
              <a:ext uri="{FF2B5EF4-FFF2-40B4-BE49-F238E27FC236}">
                <a16:creationId xmlns:a16="http://schemas.microsoft.com/office/drawing/2014/main" id="{6D1DDAFC-1100-693B-ED57-E52601AAFA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206" y="3966950"/>
            <a:ext cx="709717" cy="536414"/>
          </a:xfrm>
          <a:prstGeom prst="rect">
            <a:avLst/>
          </a:prstGeom>
        </p:spPr>
      </p:pic>
      <p:pic>
        <p:nvPicPr>
          <p:cNvPr id="57" name="圖片 56">
            <a:extLst>
              <a:ext uri="{FF2B5EF4-FFF2-40B4-BE49-F238E27FC236}">
                <a16:creationId xmlns:a16="http://schemas.microsoft.com/office/drawing/2014/main" id="{38A52E37-0F3B-4C54-75AD-E4E6D9656B4E}"/>
              </a:ext>
            </a:extLst>
          </p:cNvPr>
          <p:cNvPicPr>
            <a:picLocks noChangeAspect="1"/>
          </p:cNvPicPr>
          <p:nvPr/>
        </p:nvPicPr>
        <p:blipFill>
          <a:blip r:embed="rId4"/>
          <a:stretch>
            <a:fillRect/>
          </a:stretch>
        </p:blipFill>
        <p:spPr>
          <a:xfrm>
            <a:off x="756123" y="5230493"/>
            <a:ext cx="1114735" cy="1112094"/>
          </a:xfrm>
          <a:prstGeom prst="rect">
            <a:avLst/>
          </a:prstGeom>
          <a:effectLst>
            <a:outerShdw blurRad="254000" dist="152400" dir="7860000" algn="tl" rotWithShape="0">
              <a:srgbClr val="47444E"/>
            </a:outerShdw>
          </a:effectLst>
        </p:spPr>
      </p:pic>
      <p:pic>
        <p:nvPicPr>
          <p:cNvPr id="58" name="圖形 26">
            <a:extLst>
              <a:ext uri="{FF2B5EF4-FFF2-40B4-BE49-F238E27FC236}">
                <a16:creationId xmlns:a16="http://schemas.microsoft.com/office/drawing/2014/main" id="{06A5956C-A01D-B30F-54F9-0A2D397A18EC}"/>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186" b="31675"/>
          <a:stretch/>
        </p:blipFill>
        <p:spPr>
          <a:xfrm>
            <a:off x="937270" y="5505552"/>
            <a:ext cx="753878" cy="383971"/>
          </a:xfrm>
          <a:prstGeom prst="rect">
            <a:avLst/>
          </a:prstGeom>
        </p:spPr>
      </p:pic>
      <p:sp>
        <p:nvSpPr>
          <p:cNvPr id="59" name="Google Shape;298;p34">
            <a:extLst>
              <a:ext uri="{FF2B5EF4-FFF2-40B4-BE49-F238E27FC236}">
                <a16:creationId xmlns:a16="http://schemas.microsoft.com/office/drawing/2014/main" id="{B971B85A-2D9A-9E37-AC19-43D803C5F3DC}"/>
              </a:ext>
            </a:extLst>
          </p:cNvPr>
          <p:cNvSpPr txBox="1">
            <a:spLocks/>
          </p:cNvSpPr>
          <p:nvPr/>
        </p:nvSpPr>
        <p:spPr>
          <a:xfrm>
            <a:off x="7577791" y="5106494"/>
            <a:ext cx="3870746" cy="5672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914377">
              <a:lnSpc>
                <a:spcPts val="2000"/>
              </a:lnSpc>
              <a:buClr>
                <a:prstClr val="black"/>
              </a:buClr>
              <a:buSzPts val="935"/>
              <a:buNone/>
              <a:defRPr/>
            </a:pPr>
            <a:r>
              <a:rPr lang="nl-NL" altLang="zh-TW" sz="1800" b="1" dirty="0">
                <a:solidFill>
                  <a:schemeClr val="tx1"/>
                </a:solidFill>
                <a:latin typeface="Arial" panose="020B0604020202020204" pitchFamily="34" charset="0"/>
                <a:ea typeface="微軟正黑體"/>
                <a:cs typeface="Arial" panose="020B0604020202020204" pitchFamily="34" charset="0"/>
                <a:sym typeface="Arial" panose="020B0604020202020204" pitchFamily="34" charset="0"/>
              </a:rPr>
              <a:t>4 x E1.S PCIe Gen3 x2</a:t>
            </a:r>
            <a:br>
              <a:rPr lang="nl-NL" altLang="zh-TW" sz="1800" b="1" dirty="0">
                <a:solidFill>
                  <a:schemeClr val="tx1"/>
                </a:solidFill>
                <a:latin typeface="Arial" panose="020B0604020202020204" pitchFamily="34" charset="0"/>
                <a:ea typeface="微軟正黑體"/>
                <a:cs typeface="Arial" panose="020B0604020202020204" pitchFamily="34" charset="0"/>
                <a:sym typeface="Arial" panose="020B0604020202020204" pitchFamily="34" charset="0"/>
              </a:rPr>
            </a:br>
            <a:r>
              <a:rPr lang="nl-NL" altLang="zh-TW" sz="1800" b="1" dirty="0">
                <a:solidFill>
                  <a:schemeClr val="tx1"/>
                </a:solidFill>
                <a:latin typeface="Arial" panose="020B0604020202020204" pitchFamily="34" charset="0"/>
                <a:ea typeface="微軟正黑體"/>
                <a:cs typeface="Arial" panose="020B0604020202020204" pitchFamily="34" charset="0"/>
                <a:sym typeface="Arial" panose="020B0604020202020204" pitchFamily="34" charset="0"/>
              </a:rPr>
              <a:t>(pre-installed M.2 adapter) slots </a:t>
            </a:r>
          </a:p>
        </p:txBody>
      </p:sp>
      <p:sp>
        <p:nvSpPr>
          <p:cNvPr id="60" name="Google Shape;298;p34">
            <a:extLst>
              <a:ext uri="{FF2B5EF4-FFF2-40B4-BE49-F238E27FC236}">
                <a16:creationId xmlns:a16="http://schemas.microsoft.com/office/drawing/2014/main" id="{A6F615CD-EC9C-82D2-CAAC-C3AF01654EE9}"/>
              </a:ext>
            </a:extLst>
          </p:cNvPr>
          <p:cNvSpPr txBox="1">
            <a:spLocks/>
          </p:cNvSpPr>
          <p:nvPr/>
        </p:nvSpPr>
        <p:spPr>
          <a:xfrm>
            <a:off x="7406367" y="5698045"/>
            <a:ext cx="4060527" cy="7603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152400" indent="0">
              <a:buNone/>
            </a:pPr>
            <a:r>
              <a:rPr lang="en-US" altLang="zh-TW" sz="1400" dirty="0">
                <a:solidFill>
                  <a:schemeClr val="bg1"/>
                </a:solidFill>
                <a:latin typeface="Arial" panose="020B0604020202020204" pitchFamily="34" charset="0"/>
                <a:ea typeface="微軟正黑體"/>
                <a:cs typeface="Arial" panose="020B0604020202020204" pitchFamily="34" charset="0"/>
              </a:rPr>
              <a:t>Provides 4 x E1.S SSD slots, supporting up to 15mm E1.S. Also comes standard with M.2 adapter to support M.2 2280 </a:t>
            </a:r>
            <a:r>
              <a:rPr lang="en-US" altLang="zh-TW" sz="1400" dirty="0" err="1">
                <a:solidFill>
                  <a:schemeClr val="bg1"/>
                </a:solidFill>
                <a:latin typeface="Arial" panose="020B0604020202020204" pitchFamily="34" charset="0"/>
                <a:ea typeface="微軟正黑體"/>
                <a:cs typeface="Arial" panose="020B0604020202020204" pitchFamily="34" charset="0"/>
              </a:rPr>
              <a:t>NVMe</a:t>
            </a:r>
            <a:r>
              <a:rPr lang="en-US" altLang="zh-TW" sz="1400" dirty="0">
                <a:solidFill>
                  <a:schemeClr val="bg1"/>
                </a:solidFill>
                <a:latin typeface="Arial" panose="020B0604020202020204" pitchFamily="34" charset="0"/>
                <a:ea typeface="微軟正黑體"/>
                <a:cs typeface="Arial" panose="020B0604020202020204" pitchFamily="34" charset="0"/>
              </a:rPr>
              <a:t> SSD</a:t>
            </a:r>
          </a:p>
        </p:txBody>
      </p:sp>
      <p:sp>
        <p:nvSpPr>
          <p:cNvPr id="61" name="文字方塊 60">
            <a:extLst>
              <a:ext uri="{FF2B5EF4-FFF2-40B4-BE49-F238E27FC236}">
                <a16:creationId xmlns:a16="http://schemas.microsoft.com/office/drawing/2014/main" id="{B2005A04-5697-F6BF-437A-C585FB878C39}"/>
              </a:ext>
            </a:extLst>
          </p:cNvPr>
          <p:cNvSpPr txBox="1"/>
          <p:nvPr/>
        </p:nvSpPr>
        <p:spPr>
          <a:xfrm>
            <a:off x="7601746" y="2141381"/>
            <a:ext cx="42265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b="1" dirty="0">
                <a:latin typeface="Arial" panose="020B0604020202020204" pitchFamily="34" charset="0"/>
                <a:ea typeface="微軟正黑體"/>
                <a:cs typeface="Arial" panose="020B0604020202020204" pitchFamily="34" charset="0"/>
                <a:sym typeface="Arial" panose="020B0604020202020204" pitchFamily="34" charset="0"/>
              </a:rPr>
              <a:t>1 x 10GBASE-T &amp; </a:t>
            </a:r>
          </a:p>
          <a:p>
            <a:pPr>
              <a:defRPr/>
            </a:pPr>
            <a:r>
              <a:rPr lang="en-US" altLang="zh-TW" b="1" dirty="0">
                <a:latin typeface="Arial"/>
                <a:ea typeface="微軟正黑體"/>
                <a:cs typeface="Arial"/>
                <a:sym typeface="Arial" panose="020B0604020202020204" pitchFamily="34" charset="0"/>
              </a:rPr>
              <a:t>2 x 2.5GbE Multi-Gig LAN Ports</a:t>
            </a:r>
            <a:endParaRPr lang="en-US" altLang="zh-TW" b="1" dirty="0">
              <a:latin typeface="Arial"/>
              <a:ea typeface="微軟正黑體"/>
              <a:cs typeface="Arial"/>
            </a:endParaRPr>
          </a:p>
        </p:txBody>
      </p:sp>
      <p:sp>
        <p:nvSpPr>
          <p:cNvPr id="62" name="文字方塊 61">
            <a:extLst>
              <a:ext uri="{FF2B5EF4-FFF2-40B4-BE49-F238E27FC236}">
                <a16:creationId xmlns:a16="http://schemas.microsoft.com/office/drawing/2014/main" id="{6789A0B8-4D9A-FF89-F0BB-E8A8B74357A1}"/>
              </a:ext>
            </a:extLst>
          </p:cNvPr>
          <p:cNvSpPr txBox="1"/>
          <p:nvPr/>
        </p:nvSpPr>
        <p:spPr>
          <a:xfrm>
            <a:off x="7601746" y="2709954"/>
            <a:ext cx="3657951" cy="523220"/>
          </a:xfrm>
          <a:prstGeom prst="rect">
            <a:avLst/>
          </a:prstGeom>
          <a:noFill/>
        </p:spPr>
        <p:txBody>
          <a:bodyPr wrap="square" rtlCol="0">
            <a:spAutoFit/>
          </a:bodyPr>
          <a:lstStyle/>
          <a:p>
            <a:pPr>
              <a:buClr>
                <a:prstClr val="black"/>
              </a:buClr>
              <a:buNone/>
              <a:defRPr/>
            </a:pPr>
            <a:r>
              <a:rPr lang="en-US" altLang="zh-TW" sz="1400" dirty="0">
                <a:solidFill>
                  <a:schemeClr val="bg1"/>
                </a:solidFill>
                <a:latin typeface="Arial" panose="020B0604020202020204" pitchFamily="34" charset="0"/>
                <a:ea typeface="微軟正黑體"/>
                <a:cs typeface="Arial" panose="020B0604020202020204" pitchFamily="34" charset="0"/>
                <a:sym typeface="Lato"/>
              </a:rPr>
              <a:t>Sufficient network bandwidth provides smooth data transmission experience</a:t>
            </a:r>
          </a:p>
        </p:txBody>
      </p:sp>
      <p:sp>
        <p:nvSpPr>
          <p:cNvPr id="63" name="矩形 62">
            <a:extLst>
              <a:ext uri="{FF2B5EF4-FFF2-40B4-BE49-F238E27FC236}">
                <a16:creationId xmlns:a16="http://schemas.microsoft.com/office/drawing/2014/main" id="{28372933-73A6-F792-CA1C-CADA24B94DC1}"/>
              </a:ext>
            </a:extLst>
          </p:cNvPr>
          <p:cNvSpPr/>
          <p:nvPr/>
        </p:nvSpPr>
        <p:spPr>
          <a:xfrm>
            <a:off x="7601746" y="3692175"/>
            <a:ext cx="3344461" cy="348813"/>
          </a:xfrm>
          <a:prstGeom prst="rect">
            <a:avLst/>
          </a:prstGeom>
        </p:spPr>
        <p:txBody>
          <a:bodyPr wrap="square">
            <a:spAutoFit/>
          </a:bodyPr>
          <a:lstStyle/>
          <a:p>
            <a:pPr>
              <a:lnSpc>
                <a:spcPts val="2000"/>
              </a:lnSpc>
            </a:pPr>
            <a:r>
              <a:rPr lang="nl-NL" altLang="zh-TW" b="1" dirty="0">
                <a:latin typeface="Arial" panose="020B0604020202020204" pitchFamily="34" charset="0"/>
                <a:cs typeface="Arial" panose="020B0604020202020204" pitchFamily="34" charset="0"/>
              </a:rPr>
              <a:t>Dual PCIe Gen3 x4 slots</a:t>
            </a:r>
          </a:p>
        </p:txBody>
      </p:sp>
      <p:sp>
        <p:nvSpPr>
          <p:cNvPr id="64" name="矩形 63">
            <a:extLst>
              <a:ext uri="{FF2B5EF4-FFF2-40B4-BE49-F238E27FC236}">
                <a16:creationId xmlns:a16="http://schemas.microsoft.com/office/drawing/2014/main" id="{48F9523C-1AA4-6D73-CDD3-C896087190F4}"/>
              </a:ext>
            </a:extLst>
          </p:cNvPr>
          <p:cNvSpPr/>
          <p:nvPr/>
        </p:nvSpPr>
        <p:spPr>
          <a:xfrm>
            <a:off x="7461105" y="4000126"/>
            <a:ext cx="3870746" cy="738664"/>
          </a:xfrm>
          <a:prstGeom prst="rect">
            <a:avLst/>
          </a:prstGeom>
        </p:spPr>
        <p:txBody>
          <a:bodyPr wrap="square" lIns="91440" tIns="45720" rIns="91440" bIns="45720" anchor="t">
            <a:spAutoFit/>
          </a:bodyPr>
          <a:lstStyle/>
          <a:p>
            <a:pPr marL="152400">
              <a:buClr>
                <a:schemeClr val="dk1"/>
              </a:buClr>
              <a:buSzPts val="1200"/>
            </a:pPr>
            <a:r>
              <a:rPr lang="en-US" altLang="zh-TW" sz="1400" dirty="0">
                <a:solidFill>
                  <a:schemeClr val="bg1"/>
                </a:solidFill>
                <a:cs typeface="Arial"/>
                <a:sym typeface="Arial" panose="020B0604020202020204" pitchFamily="34" charset="0"/>
              </a:rPr>
              <a:t>Provide a variety of expansions including 5/10/25GbE network card, M.2, HBA and other expansion cards</a:t>
            </a:r>
          </a:p>
        </p:txBody>
      </p:sp>
      <p:pic>
        <p:nvPicPr>
          <p:cNvPr id="65" name="圖片 64">
            <a:extLst>
              <a:ext uri="{FF2B5EF4-FFF2-40B4-BE49-F238E27FC236}">
                <a16:creationId xmlns:a16="http://schemas.microsoft.com/office/drawing/2014/main" id="{BC12162B-82E4-2CCF-D7A2-5E036DAB3367}"/>
              </a:ext>
            </a:extLst>
          </p:cNvPr>
          <p:cNvPicPr>
            <a:picLocks noChangeAspect="1"/>
          </p:cNvPicPr>
          <p:nvPr/>
        </p:nvPicPr>
        <p:blipFill>
          <a:blip r:embed="rId4"/>
          <a:stretch>
            <a:fillRect/>
          </a:stretch>
        </p:blipFill>
        <p:spPr>
          <a:xfrm>
            <a:off x="6352024" y="2214909"/>
            <a:ext cx="1114735" cy="1112094"/>
          </a:xfrm>
          <a:prstGeom prst="rect">
            <a:avLst/>
          </a:prstGeom>
          <a:effectLst>
            <a:outerShdw blurRad="254000" dist="152400" dir="7860000" algn="tl" rotWithShape="0">
              <a:srgbClr val="47444E"/>
            </a:outerShdw>
          </a:effectLst>
        </p:spPr>
      </p:pic>
      <p:pic>
        <p:nvPicPr>
          <p:cNvPr id="66" name="圖片 65">
            <a:extLst>
              <a:ext uri="{FF2B5EF4-FFF2-40B4-BE49-F238E27FC236}">
                <a16:creationId xmlns:a16="http://schemas.microsoft.com/office/drawing/2014/main" id="{98752DF9-4DF1-B99E-B721-4E7B3A44A825}"/>
              </a:ext>
            </a:extLst>
          </p:cNvPr>
          <p:cNvPicPr>
            <a:picLocks noChangeAspect="1"/>
          </p:cNvPicPr>
          <p:nvPr/>
        </p:nvPicPr>
        <p:blipFill>
          <a:blip r:embed="rId4"/>
          <a:stretch>
            <a:fillRect/>
          </a:stretch>
        </p:blipFill>
        <p:spPr>
          <a:xfrm>
            <a:off x="6361153" y="3681111"/>
            <a:ext cx="1114735" cy="1112094"/>
          </a:xfrm>
          <a:prstGeom prst="rect">
            <a:avLst/>
          </a:prstGeom>
          <a:effectLst>
            <a:outerShdw blurRad="254000" dist="152400" dir="7860000" algn="tl" rotWithShape="0">
              <a:srgbClr val="47444E"/>
            </a:outerShdw>
          </a:effectLst>
        </p:spPr>
      </p:pic>
      <p:pic>
        <p:nvPicPr>
          <p:cNvPr id="67" name="圖片 66">
            <a:extLst>
              <a:ext uri="{FF2B5EF4-FFF2-40B4-BE49-F238E27FC236}">
                <a16:creationId xmlns:a16="http://schemas.microsoft.com/office/drawing/2014/main" id="{9D00EFD0-0075-53B9-A9CA-83A4B416C25E}"/>
              </a:ext>
            </a:extLst>
          </p:cNvPr>
          <p:cNvPicPr>
            <a:picLocks noChangeAspect="1"/>
          </p:cNvPicPr>
          <p:nvPr/>
        </p:nvPicPr>
        <p:blipFill>
          <a:blip r:embed="rId4"/>
          <a:stretch>
            <a:fillRect/>
          </a:stretch>
        </p:blipFill>
        <p:spPr>
          <a:xfrm>
            <a:off x="6348610" y="5232494"/>
            <a:ext cx="1114735" cy="1112094"/>
          </a:xfrm>
          <a:prstGeom prst="rect">
            <a:avLst/>
          </a:prstGeom>
          <a:effectLst>
            <a:outerShdw blurRad="254000" dist="152400" dir="7860000" algn="tl" rotWithShape="0">
              <a:srgbClr val="47444E"/>
            </a:outerShdw>
          </a:effectLst>
        </p:spPr>
      </p:pic>
      <p:pic>
        <p:nvPicPr>
          <p:cNvPr id="68" name="圖形 2">
            <a:extLst>
              <a:ext uri="{FF2B5EF4-FFF2-40B4-BE49-F238E27FC236}">
                <a16:creationId xmlns:a16="http://schemas.microsoft.com/office/drawing/2014/main" id="{D072A6F0-7198-FB2F-5BBB-F6E417D540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3619" y="5456656"/>
            <a:ext cx="783695" cy="685733"/>
          </a:xfrm>
          <a:prstGeom prst="rect">
            <a:avLst/>
          </a:prstGeom>
        </p:spPr>
      </p:pic>
      <p:sp>
        <p:nvSpPr>
          <p:cNvPr id="71" name="圖形 2">
            <a:extLst>
              <a:ext uri="{FF2B5EF4-FFF2-40B4-BE49-F238E27FC236}">
                <a16:creationId xmlns:a16="http://schemas.microsoft.com/office/drawing/2014/main" id="{5944F89F-CF26-0D65-CCDF-554E3ACD7E31}"/>
              </a:ext>
            </a:extLst>
          </p:cNvPr>
          <p:cNvSpPr/>
          <p:nvPr/>
        </p:nvSpPr>
        <p:spPr>
          <a:xfrm>
            <a:off x="6540894" y="2464883"/>
            <a:ext cx="736994" cy="604891"/>
          </a:xfrm>
          <a:custGeom>
            <a:avLst/>
            <a:gdLst>
              <a:gd name="connsiteX0" fmla="*/ 941108 w 1042818"/>
              <a:gd name="connsiteY0" fmla="*/ 0 h 855897"/>
              <a:gd name="connsiteX1" fmla="*/ 101710 w 1042818"/>
              <a:gd name="connsiteY1" fmla="*/ 0 h 855897"/>
              <a:gd name="connsiteX2" fmla="*/ 0 w 1042818"/>
              <a:gd name="connsiteY2" fmla="*/ 101710 h 855897"/>
              <a:gd name="connsiteX3" fmla="*/ 0 w 1042818"/>
              <a:gd name="connsiteY3" fmla="*/ 754188 h 855897"/>
              <a:gd name="connsiteX4" fmla="*/ 101710 w 1042818"/>
              <a:gd name="connsiteY4" fmla="*/ 855898 h 855897"/>
              <a:gd name="connsiteX5" fmla="*/ 941108 w 1042818"/>
              <a:gd name="connsiteY5" fmla="*/ 855898 h 855897"/>
              <a:gd name="connsiteX6" fmla="*/ 1042818 w 1042818"/>
              <a:gd name="connsiteY6" fmla="*/ 754188 h 855897"/>
              <a:gd name="connsiteX7" fmla="*/ 1042818 w 1042818"/>
              <a:gd name="connsiteY7" fmla="*/ 101710 h 855897"/>
              <a:gd name="connsiteX8" fmla="*/ 941108 w 1042818"/>
              <a:gd name="connsiteY8" fmla="*/ 0 h 855897"/>
              <a:gd name="connsiteX9" fmla="*/ 1017871 w 1042818"/>
              <a:gd name="connsiteY9" fmla="*/ 767621 h 855897"/>
              <a:gd name="connsiteX10" fmla="*/ 961466 w 1042818"/>
              <a:gd name="connsiteY10" fmla="*/ 825585 h 855897"/>
              <a:gd name="connsiteX11" fmla="*/ 959531 w 1042818"/>
              <a:gd name="connsiteY11" fmla="*/ 825577 h 855897"/>
              <a:gd name="connsiteX12" fmla="*/ 83287 w 1042818"/>
              <a:gd name="connsiteY12" fmla="*/ 825577 h 855897"/>
              <a:gd name="connsiteX13" fmla="*/ 26094 w 1042818"/>
              <a:gd name="connsiteY13" fmla="*/ 768393 h 855897"/>
              <a:gd name="connsiteX14" fmla="*/ 26099 w 1042818"/>
              <a:gd name="connsiteY14" fmla="*/ 767621 h 855897"/>
              <a:gd name="connsiteX15" fmla="*/ 26099 w 1042818"/>
              <a:gd name="connsiteY15" fmla="*/ 87509 h 855897"/>
              <a:gd name="connsiteX16" fmla="*/ 83287 w 1042818"/>
              <a:gd name="connsiteY16" fmla="*/ 30321 h 855897"/>
              <a:gd name="connsiteX17" fmla="*/ 959531 w 1042818"/>
              <a:gd name="connsiteY17" fmla="*/ 30321 h 855897"/>
              <a:gd name="connsiteX18" fmla="*/ 1016719 w 1042818"/>
              <a:gd name="connsiteY18" fmla="*/ 87509 h 855897"/>
              <a:gd name="connsiteX19" fmla="*/ 877395 w 1042818"/>
              <a:gd name="connsiteY19" fmla="*/ 133566 h 855897"/>
              <a:gd name="connsiteX20" fmla="*/ 155444 w 1042818"/>
              <a:gd name="connsiteY20" fmla="*/ 133566 h 855897"/>
              <a:gd name="connsiteX21" fmla="*/ 109770 w 1042818"/>
              <a:gd name="connsiteY21" fmla="*/ 176114 h 855897"/>
              <a:gd name="connsiteX22" fmla="*/ 109770 w 1042818"/>
              <a:gd name="connsiteY22" fmla="*/ 179240 h 855897"/>
              <a:gd name="connsiteX23" fmla="*/ 109770 w 1042818"/>
              <a:gd name="connsiteY23" fmla="*/ 552687 h 855897"/>
              <a:gd name="connsiteX24" fmla="*/ 153525 w 1042818"/>
              <a:gd name="connsiteY24" fmla="*/ 600664 h 855897"/>
              <a:gd name="connsiteX25" fmla="*/ 287859 w 1042818"/>
              <a:gd name="connsiteY25" fmla="*/ 600664 h 855897"/>
              <a:gd name="connsiteX26" fmla="*/ 296303 w 1042818"/>
              <a:gd name="connsiteY26" fmla="*/ 600664 h 855897"/>
              <a:gd name="connsiteX27" fmla="*/ 296303 w 1042818"/>
              <a:gd name="connsiteY27" fmla="*/ 605270 h 855897"/>
              <a:gd name="connsiteX28" fmla="*/ 296303 w 1042818"/>
              <a:gd name="connsiteY28" fmla="*/ 653630 h 855897"/>
              <a:gd name="connsiteX29" fmla="*/ 334684 w 1042818"/>
              <a:gd name="connsiteY29" fmla="*/ 692011 h 855897"/>
              <a:gd name="connsiteX30" fmla="*/ 345431 w 1042818"/>
              <a:gd name="connsiteY30" fmla="*/ 692011 h 855897"/>
              <a:gd name="connsiteX31" fmla="*/ 375752 w 1042818"/>
              <a:gd name="connsiteY31" fmla="*/ 696616 h 855897"/>
              <a:gd name="connsiteX32" fmla="*/ 375752 w 1042818"/>
              <a:gd name="connsiteY32" fmla="*/ 700071 h 855897"/>
              <a:gd name="connsiteX33" fmla="*/ 383812 w 1042818"/>
              <a:gd name="connsiteY33" fmla="*/ 745360 h 855897"/>
              <a:gd name="connsiteX34" fmla="*/ 408760 w 1042818"/>
              <a:gd name="connsiteY34" fmla="*/ 754956 h 855897"/>
              <a:gd name="connsiteX35" fmla="*/ 621009 w 1042818"/>
              <a:gd name="connsiteY35" fmla="*/ 754956 h 855897"/>
              <a:gd name="connsiteX36" fmla="*/ 645956 w 1042818"/>
              <a:gd name="connsiteY36" fmla="*/ 745360 h 855897"/>
              <a:gd name="connsiteX37" fmla="*/ 657087 w 1042818"/>
              <a:gd name="connsiteY37" fmla="*/ 701606 h 855897"/>
              <a:gd name="connsiteX38" fmla="*/ 657087 w 1042818"/>
              <a:gd name="connsiteY38" fmla="*/ 696233 h 855897"/>
              <a:gd name="connsiteX39" fmla="*/ 687408 w 1042818"/>
              <a:gd name="connsiteY39" fmla="*/ 693546 h 855897"/>
              <a:gd name="connsiteX40" fmla="*/ 694317 w 1042818"/>
              <a:gd name="connsiteY40" fmla="*/ 693546 h 855897"/>
              <a:gd name="connsiteX41" fmla="*/ 732698 w 1042818"/>
              <a:gd name="connsiteY41" fmla="*/ 655165 h 855897"/>
              <a:gd name="connsiteX42" fmla="*/ 732698 w 1042818"/>
              <a:gd name="connsiteY42" fmla="*/ 606037 h 855897"/>
              <a:gd name="connsiteX43" fmla="*/ 732698 w 1042818"/>
              <a:gd name="connsiteY43" fmla="*/ 601431 h 855897"/>
              <a:gd name="connsiteX44" fmla="*/ 743061 w 1042818"/>
              <a:gd name="connsiteY44" fmla="*/ 601431 h 855897"/>
              <a:gd name="connsiteX45" fmla="*/ 878930 w 1042818"/>
              <a:gd name="connsiteY45" fmla="*/ 601431 h 855897"/>
              <a:gd name="connsiteX46" fmla="*/ 923453 w 1042818"/>
              <a:gd name="connsiteY46" fmla="*/ 553071 h 855897"/>
              <a:gd name="connsiteX47" fmla="*/ 923453 w 1042818"/>
              <a:gd name="connsiteY47" fmla="*/ 179240 h 855897"/>
              <a:gd name="connsiteX48" fmla="*/ 880124 w 1042818"/>
              <a:gd name="connsiteY48" fmla="*/ 133555 h 855897"/>
              <a:gd name="connsiteX49" fmla="*/ 877395 w 1042818"/>
              <a:gd name="connsiteY49" fmla="*/ 133566 h 855897"/>
              <a:gd name="connsiteX50" fmla="*/ 877395 w 1042818"/>
              <a:gd name="connsiteY50" fmla="*/ 573029 h 855897"/>
              <a:gd name="connsiteX51" fmla="*/ 749586 w 1042818"/>
              <a:gd name="connsiteY51" fmla="*/ 573029 h 855897"/>
              <a:gd name="connsiteX52" fmla="*/ 718881 w 1042818"/>
              <a:gd name="connsiteY52" fmla="*/ 580322 h 855897"/>
              <a:gd name="connsiteX53" fmla="*/ 707750 w 1042818"/>
              <a:gd name="connsiteY53" fmla="*/ 606037 h 855897"/>
              <a:gd name="connsiteX54" fmla="*/ 707750 w 1042818"/>
              <a:gd name="connsiteY54" fmla="*/ 652478 h 855897"/>
              <a:gd name="connsiteX55" fmla="*/ 699130 w 1042818"/>
              <a:gd name="connsiteY55" fmla="*/ 664330 h 855897"/>
              <a:gd name="connsiteX56" fmla="*/ 696236 w 1042818"/>
              <a:gd name="connsiteY56" fmla="*/ 664376 h 855897"/>
              <a:gd name="connsiteX57" fmla="*/ 690862 w 1042818"/>
              <a:gd name="connsiteY57" fmla="*/ 664376 h 855897"/>
              <a:gd name="connsiteX58" fmla="*/ 640583 w 1042818"/>
              <a:gd name="connsiteY58" fmla="*/ 675507 h 855897"/>
              <a:gd name="connsiteX59" fmla="*/ 632139 w 1042818"/>
              <a:gd name="connsiteY59" fmla="*/ 697000 h 855897"/>
              <a:gd name="connsiteX60" fmla="*/ 632139 w 1042818"/>
              <a:gd name="connsiteY60" fmla="*/ 700455 h 855897"/>
              <a:gd name="connsiteX61" fmla="*/ 629069 w 1042818"/>
              <a:gd name="connsiteY61" fmla="*/ 724635 h 855897"/>
              <a:gd name="connsiteX62" fmla="*/ 623695 w 1042818"/>
              <a:gd name="connsiteY62" fmla="*/ 724635 h 855897"/>
              <a:gd name="connsiteX63" fmla="*/ 410295 w 1042818"/>
              <a:gd name="connsiteY63" fmla="*/ 724635 h 855897"/>
              <a:gd name="connsiteX64" fmla="*/ 404922 w 1042818"/>
              <a:gd name="connsiteY64" fmla="*/ 724635 h 855897"/>
              <a:gd name="connsiteX65" fmla="*/ 401852 w 1042818"/>
              <a:gd name="connsiteY65" fmla="*/ 700455 h 855897"/>
              <a:gd name="connsiteX66" fmla="*/ 401852 w 1042818"/>
              <a:gd name="connsiteY66" fmla="*/ 697000 h 855897"/>
              <a:gd name="connsiteX67" fmla="*/ 393792 w 1042818"/>
              <a:gd name="connsiteY67" fmla="*/ 675507 h 855897"/>
              <a:gd name="connsiteX68" fmla="*/ 345431 w 1042818"/>
              <a:gd name="connsiteY68" fmla="*/ 665528 h 855897"/>
              <a:gd name="connsiteX69" fmla="*/ 336604 w 1042818"/>
              <a:gd name="connsiteY69" fmla="*/ 665528 h 855897"/>
              <a:gd name="connsiteX70" fmla="*/ 325089 w 1042818"/>
              <a:gd name="connsiteY70" fmla="*/ 655606 h 855897"/>
              <a:gd name="connsiteX71" fmla="*/ 325089 w 1042818"/>
              <a:gd name="connsiteY71" fmla="*/ 654014 h 855897"/>
              <a:gd name="connsiteX72" fmla="*/ 325089 w 1042818"/>
              <a:gd name="connsiteY72" fmla="*/ 606037 h 855897"/>
              <a:gd name="connsiteX73" fmla="*/ 314342 w 1042818"/>
              <a:gd name="connsiteY73" fmla="*/ 580322 h 855897"/>
              <a:gd name="connsiteX74" fmla="*/ 285940 w 1042818"/>
              <a:gd name="connsiteY74" fmla="*/ 573029 h 855897"/>
              <a:gd name="connsiteX75" fmla="*/ 153525 w 1042818"/>
              <a:gd name="connsiteY75" fmla="*/ 573029 h 855897"/>
              <a:gd name="connsiteX76" fmla="*/ 137021 w 1042818"/>
              <a:gd name="connsiteY76" fmla="*/ 552304 h 855897"/>
              <a:gd name="connsiteX77" fmla="*/ 137021 w 1042818"/>
              <a:gd name="connsiteY77" fmla="*/ 179240 h 855897"/>
              <a:gd name="connsiteX78" fmla="*/ 151832 w 1042818"/>
              <a:gd name="connsiteY78" fmla="*/ 161201 h 855897"/>
              <a:gd name="connsiteX79" fmla="*/ 155060 w 1042818"/>
              <a:gd name="connsiteY79" fmla="*/ 161201 h 855897"/>
              <a:gd name="connsiteX80" fmla="*/ 284405 w 1042818"/>
              <a:gd name="connsiteY80" fmla="*/ 161201 h 855897"/>
              <a:gd name="connsiteX81" fmla="*/ 284405 w 1042818"/>
              <a:gd name="connsiteY81" fmla="*/ 232206 h 855897"/>
              <a:gd name="connsiteX82" fmla="*/ 312040 w 1042818"/>
              <a:gd name="connsiteY82" fmla="*/ 232206 h 855897"/>
              <a:gd name="connsiteX83" fmla="*/ 312040 w 1042818"/>
              <a:gd name="connsiteY83" fmla="*/ 161201 h 855897"/>
              <a:gd name="connsiteX84" fmla="*/ 350421 w 1042818"/>
              <a:gd name="connsiteY84" fmla="*/ 161201 h 855897"/>
              <a:gd name="connsiteX85" fmla="*/ 350421 w 1042818"/>
              <a:gd name="connsiteY85" fmla="*/ 232206 h 855897"/>
              <a:gd name="connsiteX86" fmla="*/ 378055 w 1042818"/>
              <a:gd name="connsiteY86" fmla="*/ 232206 h 855897"/>
              <a:gd name="connsiteX87" fmla="*/ 378055 w 1042818"/>
              <a:gd name="connsiteY87" fmla="*/ 161201 h 855897"/>
              <a:gd name="connsiteX88" fmla="*/ 412598 w 1042818"/>
              <a:gd name="connsiteY88" fmla="*/ 161201 h 855897"/>
              <a:gd name="connsiteX89" fmla="*/ 412598 w 1042818"/>
              <a:gd name="connsiteY89" fmla="*/ 232206 h 855897"/>
              <a:gd name="connsiteX90" fmla="*/ 440233 w 1042818"/>
              <a:gd name="connsiteY90" fmla="*/ 232206 h 855897"/>
              <a:gd name="connsiteX91" fmla="*/ 440233 w 1042818"/>
              <a:gd name="connsiteY91" fmla="*/ 161201 h 855897"/>
              <a:gd name="connsiteX92" fmla="*/ 478614 w 1042818"/>
              <a:gd name="connsiteY92" fmla="*/ 161201 h 855897"/>
              <a:gd name="connsiteX93" fmla="*/ 478614 w 1042818"/>
              <a:gd name="connsiteY93" fmla="*/ 232206 h 855897"/>
              <a:gd name="connsiteX94" fmla="*/ 506249 w 1042818"/>
              <a:gd name="connsiteY94" fmla="*/ 232206 h 855897"/>
              <a:gd name="connsiteX95" fmla="*/ 506249 w 1042818"/>
              <a:gd name="connsiteY95" fmla="*/ 161201 h 855897"/>
              <a:gd name="connsiteX96" fmla="*/ 537337 w 1042818"/>
              <a:gd name="connsiteY96" fmla="*/ 161201 h 855897"/>
              <a:gd name="connsiteX97" fmla="*/ 537337 w 1042818"/>
              <a:gd name="connsiteY97" fmla="*/ 232206 h 855897"/>
              <a:gd name="connsiteX98" fmla="*/ 564972 w 1042818"/>
              <a:gd name="connsiteY98" fmla="*/ 232206 h 855897"/>
              <a:gd name="connsiteX99" fmla="*/ 564972 w 1042818"/>
              <a:gd name="connsiteY99" fmla="*/ 161201 h 855897"/>
              <a:gd name="connsiteX100" fmla="*/ 603353 w 1042818"/>
              <a:gd name="connsiteY100" fmla="*/ 161201 h 855897"/>
              <a:gd name="connsiteX101" fmla="*/ 603353 w 1042818"/>
              <a:gd name="connsiteY101" fmla="*/ 232206 h 855897"/>
              <a:gd name="connsiteX102" fmla="*/ 630988 w 1042818"/>
              <a:gd name="connsiteY102" fmla="*/ 232206 h 855897"/>
              <a:gd name="connsiteX103" fmla="*/ 630988 w 1042818"/>
              <a:gd name="connsiteY103" fmla="*/ 161201 h 855897"/>
              <a:gd name="connsiteX104" fmla="*/ 665531 w 1042818"/>
              <a:gd name="connsiteY104" fmla="*/ 161201 h 855897"/>
              <a:gd name="connsiteX105" fmla="*/ 665531 w 1042818"/>
              <a:gd name="connsiteY105" fmla="*/ 232206 h 855897"/>
              <a:gd name="connsiteX106" fmla="*/ 690862 w 1042818"/>
              <a:gd name="connsiteY106" fmla="*/ 232206 h 855897"/>
              <a:gd name="connsiteX107" fmla="*/ 690862 w 1042818"/>
              <a:gd name="connsiteY107" fmla="*/ 161201 h 855897"/>
              <a:gd name="connsiteX108" fmla="*/ 729244 w 1042818"/>
              <a:gd name="connsiteY108" fmla="*/ 161201 h 855897"/>
              <a:gd name="connsiteX109" fmla="*/ 729244 w 1042818"/>
              <a:gd name="connsiteY109" fmla="*/ 232206 h 855897"/>
              <a:gd name="connsiteX110" fmla="*/ 756878 w 1042818"/>
              <a:gd name="connsiteY110" fmla="*/ 232206 h 855897"/>
              <a:gd name="connsiteX111" fmla="*/ 756878 w 1042818"/>
              <a:gd name="connsiteY111" fmla="*/ 161201 h 855897"/>
              <a:gd name="connsiteX112" fmla="*/ 878930 w 1042818"/>
              <a:gd name="connsiteY112" fmla="*/ 161201 h 855897"/>
              <a:gd name="connsiteX113" fmla="*/ 897323 w 1042818"/>
              <a:gd name="connsiteY113" fmla="*/ 176434 h 855897"/>
              <a:gd name="connsiteX114" fmla="*/ 897353 w 1042818"/>
              <a:gd name="connsiteY114" fmla="*/ 179240 h 855897"/>
              <a:gd name="connsiteX115" fmla="*/ 897353 w 1042818"/>
              <a:gd name="connsiteY115" fmla="*/ 551536 h 855897"/>
              <a:gd name="connsiteX116" fmla="*/ 878930 w 1042818"/>
              <a:gd name="connsiteY116" fmla="*/ 573029 h 855897"/>
              <a:gd name="connsiteX117" fmla="*/ 601050 w 1042818"/>
              <a:gd name="connsiteY117" fmla="*/ 664376 h 855897"/>
              <a:gd name="connsiteX118" fmla="*/ 587233 w 1042818"/>
              <a:gd name="connsiteY118" fmla="*/ 678194 h 855897"/>
              <a:gd name="connsiteX119" fmla="*/ 456737 w 1042818"/>
              <a:gd name="connsiteY119" fmla="*/ 678194 h 855897"/>
              <a:gd name="connsiteX120" fmla="*/ 442920 w 1042818"/>
              <a:gd name="connsiteY120" fmla="*/ 664376 h 855897"/>
              <a:gd name="connsiteX121" fmla="*/ 456737 w 1042818"/>
              <a:gd name="connsiteY121" fmla="*/ 650559 h 855897"/>
              <a:gd name="connsiteX122" fmla="*/ 587233 w 1042818"/>
              <a:gd name="connsiteY122" fmla="*/ 650559 h 855897"/>
              <a:gd name="connsiteX123" fmla="*/ 602501 w 1042818"/>
              <a:gd name="connsiteY123" fmla="*/ 662757 h 855897"/>
              <a:gd name="connsiteX124" fmla="*/ 602586 w 1042818"/>
              <a:gd name="connsiteY124" fmla="*/ 664376 h 855897"/>
              <a:gd name="connsiteX125" fmla="*/ 379974 w 1042818"/>
              <a:gd name="connsiteY125" fmla="*/ 419505 h 855897"/>
              <a:gd name="connsiteX126" fmla="*/ 368844 w 1042818"/>
              <a:gd name="connsiteY126" fmla="*/ 412597 h 855897"/>
              <a:gd name="connsiteX127" fmla="*/ 398781 w 1042818"/>
              <a:gd name="connsiteY127" fmla="*/ 399163 h 855897"/>
              <a:gd name="connsiteX128" fmla="*/ 408760 w 1042818"/>
              <a:gd name="connsiteY128" fmla="*/ 373832 h 855897"/>
              <a:gd name="connsiteX129" fmla="*/ 403003 w 1042818"/>
              <a:gd name="connsiteY129" fmla="*/ 352338 h 855897"/>
              <a:gd name="connsiteX130" fmla="*/ 386883 w 1042818"/>
              <a:gd name="connsiteY130" fmla="*/ 338905 h 855897"/>
              <a:gd name="connsiteX131" fmla="*/ 358097 w 1042818"/>
              <a:gd name="connsiteY131" fmla="*/ 335067 h 855897"/>
              <a:gd name="connsiteX132" fmla="*/ 295536 w 1042818"/>
              <a:gd name="connsiteY132" fmla="*/ 335067 h 855897"/>
              <a:gd name="connsiteX133" fmla="*/ 295536 w 1042818"/>
              <a:gd name="connsiteY133" fmla="*/ 477077 h 855897"/>
              <a:gd name="connsiteX134" fmla="*/ 314342 w 1042818"/>
              <a:gd name="connsiteY134" fmla="*/ 477077 h 855897"/>
              <a:gd name="connsiteX135" fmla="*/ 314342 w 1042818"/>
              <a:gd name="connsiteY135" fmla="*/ 414132 h 855897"/>
              <a:gd name="connsiteX136" fmla="*/ 345431 w 1042818"/>
              <a:gd name="connsiteY136" fmla="*/ 414132 h 855897"/>
              <a:gd name="connsiteX137" fmla="*/ 354259 w 1042818"/>
              <a:gd name="connsiteY137" fmla="*/ 417970 h 855897"/>
              <a:gd name="connsiteX138" fmla="*/ 363470 w 1042818"/>
              <a:gd name="connsiteY138" fmla="*/ 427565 h 855897"/>
              <a:gd name="connsiteX139" fmla="*/ 377288 w 1042818"/>
              <a:gd name="connsiteY139" fmla="*/ 447140 h 855897"/>
              <a:gd name="connsiteX140" fmla="*/ 396094 w 1042818"/>
              <a:gd name="connsiteY140" fmla="*/ 476693 h 855897"/>
              <a:gd name="connsiteX141" fmla="*/ 422194 w 1042818"/>
              <a:gd name="connsiteY141" fmla="*/ 476693 h 855897"/>
              <a:gd name="connsiteX142" fmla="*/ 397630 w 1042818"/>
              <a:gd name="connsiteY142" fmla="*/ 438312 h 855897"/>
              <a:gd name="connsiteX143" fmla="*/ 379974 w 1042818"/>
              <a:gd name="connsiteY143" fmla="*/ 419505 h 855897"/>
              <a:gd name="connsiteX144" fmla="*/ 354643 w 1042818"/>
              <a:gd name="connsiteY144" fmla="*/ 397628 h 855897"/>
              <a:gd name="connsiteX145" fmla="*/ 314342 w 1042818"/>
              <a:gd name="connsiteY145" fmla="*/ 397628 h 855897"/>
              <a:gd name="connsiteX146" fmla="*/ 314342 w 1042818"/>
              <a:gd name="connsiteY146" fmla="*/ 350803 h 855897"/>
              <a:gd name="connsiteX147" fmla="*/ 358865 w 1042818"/>
              <a:gd name="connsiteY147" fmla="*/ 350803 h 855897"/>
              <a:gd name="connsiteX148" fmla="*/ 381893 w 1042818"/>
              <a:gd name="connsiteY148" fmla="*/ 357328 h 855897"/>
              <a:gd name="connsiteX149" fmla="*/ 389186 w 1042818"/>
              <a:gd name="connsiteY149" fmla="*/ 373832 h 855897"/>
              <a:gd name="connsiteX150" fmla="*/ 385732 w 1042818"/>
              <a:gd name="connsiteY150" fmla="*/ 386497 h 855897"/>
              <a:gd name="connsiteX151" fmla="*/ 374601 w 1042818"/>
              <a:gd name="connsiteY151" fmla="*/ 394941 h 855897"/>
              <a:gd name="connsiteX152" fmla="*/ 354643 w 1042818"/>
              <a:gd name="connsiteY152" fmla="*/ 397628 h 855897"/>
              <a:gd name="connsiteX153" fmla="*/ 464413 w 1042818"/>
              <a:gd name="connsiteY153" fmla="*/ 479380 h 855897"/>
              <a:gd name="connsiteX154" fmla="*/ 436011 w 1042818"/>
              <a:gd name="connsiteY154" fmla="*/ 468633 h 855897"/>
              <a:gd name="connsiteX155" fmla="*/ 426416 w 1042818"/>
              <a:gd name="connsiteY155" fmla="*/ 436777 h 855897"/>
              <a:gd name="connsiteX156" fmla="*/ 443303 w 1042818"/>
              <a:gd name="connsiteY156" fmla="*/ 434474 h 855897"/>
              <a:gd name="connsiteX157" fmla="*/ 449444 w 1042818"/>
              <a:gd name="connsiteY157" fmla="*/ 456735 h 855897"/>
              <a:gd name="connsiteX158" fmla="*/ 464413 w 1042818"/>
              <a:gd name="connsiteY158" fmla="*/ 462492 h 855897"/>
              <a:gd name="connsiteX159" fmla="*/ 476695 w 1042818"/>
              <a:gd name="connsiteY159" fmla="*/ 459421 h 855897"/>
              <a:gd name="connsiteX160" fmla="*/ 483604 w 1042818"/>
              <a:gd name="connsiteY160" fmla="*/ 450594 h 855897"/>
              <a:gd name="connsiteX161" fmla="*/ 485523 w 1042818"/>
              <a:gd name="connsiteY161" fmla="*/ 432939 h 855897"/>
              <a:gd name="connsiteX162" fmla="*/ 485523 w 1042818"/>
              <a:gd name="connsiteY162" fmla="*/ 335067 h 855897"/>
              <a:gd name="connsiteX163" fmla="*/ 504330 w 1042818"/>
              <a:gd name="connsiteY163" fmla="*/ 335067 h 855897"/>
              <a:gd name="connsiteX164" fmla="*/ 504330 w 1042818"/>
              <a:gd name="connsiteY164" fmla="*/ 431787 h 855897"/>
              <a:gd name="connsiteX165" fmla="*/ 498956 w 1042818"/>
              <a:gd name="connsiteY165" fmla="*/ 460573 h 855897"/>
              <a:gd name="connsiteX166" fmla="*/ 485523 w 1042818"/>
              <a:gd name="connsiteY166" fmla="*/ 475542 h 855897"/>
              <a:gd name="connsiteX167" fmla="*/ 464413 w 1042818"/>
              <a:gd name="connsiteY167" fmla="*/ 479380 h 855897"/>
              <a:gd name="connsiteX168" fmla="*/ 599131 w 1042818"/>
              <a:gd name="connsiteY168" fmla="*/ 335067 h 855897"/>
              <a:gd name="connsiteX169" fmla="*/ 584930 w 1042818"/>
              <a:gd name="connsiteY169" fmla="*/ 335067 h 855897"/>
              <a:gd name="connsiteX170" fmla="*/ 520450 w 1042818"/>
              <a:gd name="connsiteY170" fmla="*/ 427181 h 855897"/>
              <a:gd name="connsiteX171" fmla="*/ 520450 w 1042818"/>
              <a:gd name="connsiteY171" fmla="*/ 442918 h 855897"/>
              <a:gd name="connsiteX172" fmla="*/ 581860 w 1042818"/>
              <a:gd name="connsiteY172" fmla="*/ 442918 h 855897"/>
              <a:gd name="connsiteX173" fmla="*/ 581860 w 1042818"/>
              <a:gd name="connsiteY173" fmla="*/ 477077 h 855897"/>
              <a:gd name="connsiteX174" fmla="*/ 599131 w 1042818"/>
              <a:gd name="connsiteY174" fmla="*/ 477077 h 855897"/>
              <a:gd name="connsiteX175" fmla="*/ 599131 w 1042818"/>
              <a:gd name="connsiteY175" fmla="*/ 442918 h 855897"/>
              <a:gd name="connsiteX176" fmla="*/ 618322 w 1042818"/>
              <a:gd name="connsiteY176" fmla="*/ 442918 h 855897"/>
              <a:gd name="connsiteX177" fmla="*/ 618322 w 1042818"/>
              <a:gd name="connsiteY177" fmla="*/ 427181 h 855897"/>
              <a:gd name="connsiteX178" fmla="*/ 599131 w 1042818"/>
              <a:gd name="connsiteY178" fmla="*/ 427181 h 855897"/>
              <a:gd name="connsiteX179" fmla="*/ 581860 w 1042818"/>
              <a:gd name="connsiteY179" fmla="*/ 427181 h 855897"/>
              <a:gd name="connsiteX180" fmla="*/ 537337 w 1042818"/>
              <a:gd name="connsiteY180" fmla="*/ 427181 h 855897"/>
              <a:gd name="connsiteX181" fmla="*/ 581860 w 1042818"/>
              <a:gd name="connsiteY181" fmla="*/ 363085 h 855897"/>
              <a:gd name="connsiteX182" fmla="*/ 715426 w 1042818"/>
              <a:gd name="connsiteY182" fmla="*/ 395709 h 855897"/>
              <a:gd name="connsiteX183" fmla="*/ 728092 w 1042818"/>
              <a:gd name="connsiteY183" fmla="*/ 428717 h 855897"/>
              <a:gd name="connsiteX184" fmla="*/ 716962 w 1042818"/>
              <a:gd name="connsiteY184" fmla="*/ 462108 h 855897"/>
              <a:gd name="connsiteX185" fmla="*/ 678580 w 1042818"/>
              <a:gd name="connsiteY185" fmla="*/ 479380 h 855897"/>
              <a:gd name="connsiteX186" fmla="*/ 647108 w 1042818"/>
              <a:gd name="connsiteY186" fmla="*/ 468633 h 855897"/>
              <a:gd name="connsiteX187" fmla="*/ 632907 w 1042818"/>
              <a:gd name="connsiteY187" fmla="*/ 439847 h 855897"/>
              <a:gd name="connsiteX188" fmla="*/ 651330 w 1042818"/>
              <a:gd name="connsiteY188" fmla="*/ 439847 h 855897"/>
              <a:gd name="connsiteX189" fmla="*/ 660541 w 1042818"/>
              <a:gd name="connsiteY189" fmla="*/ 459805 h 855897"/>
              <a:gd name="connsiteX190" fmla="*/ 678580 w 1042818"/>
              <a:gd name="connsiteY190" fmla="*/ 466714 h 855897"/>
              <a:gd name="connsiteX191" fmla="*/ 699690 w 1042818"/>
              <a:gd name="connsiteY191" fmla="*/ 457119 h 855897"/>
              <a:gd name="connsiteX192" fmla="*/ 708518 w 1042818"/>
              <a:gd name="connsiteY192" fmla="*/ 431787 h 855897"/>
              <a:gd name="connsiteX193" fmla="*/ 700074 w 1042818"/>
              <a:gd name="connsiteY193" fmla="*/ 408375 h 855897"/>
              <a:gd name="connsiteX194" fmla="*/ 678197 w 1042818"/>
              <a:gd name="connsiteY194" fmla="*/ 399931 h 855897"/>
              <a:gd name="connsiteX195" fmla="*/ 662844 w 1042818"/>
              <a:gd name="connsiteY195" fmla="*/ 403769 h 855897"/>
              <a:gd name="connsiteX196" fmla="*/ 652481 w 1042818"/>
              <a:gd name="connsiteY196" fmla="*/ 413748 h 855897"/>
              <a:gd name="connsiteX197" fmla="*/ 635977 w 1042818"/>
              <a:gd name="connsiteY197" fmla="*/ 411445 h 855897"/>
              <a:gd name="connsiteX198" fmla="*/ 652481 w 1042818"/>
              <a:gd name="connsiteY198" fmla="*/ 336986 h 855897"/>
              <a:gd name="connsiteX199" fmla="*/ 721567 w 1042818"/>
              <a:gd name="connsiteY199" fmla="*/ 336986 h 855897"/>
              <a:gd name="connsiteX200" fmla="*/ 721567 w 1042818"/>
              <a:gd name="connsiteY200" fmla="*/ 353874 h 855897"/>
              <a:gd name="connsiteX201" fmla="*/ 664763 w 1042818"/>
              <a:gd name="connsiteY201" fmla="*/ 353874 h 855897"/>
              <a:gd name="connsiteX202" fmla="*/ 657087 w 1042818"/>
              <a:gd name="connsiteY202" fmla="*/ 392255 h 855897"/>
              <a:gd name="connsiteX203" fmla="*/ 683954 w 1042818"/>
              <a:gd name="connsiteY203" fmla="*/ 383427 h 855897"/>
              <a:gd name="connsiteX204" fmla="*/ 715426 w 1042818"/>
              <a:gd name="connsiteY204" fmla="*/ 395709 h 85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1042818" h="855897">
                <a:moveTo>
                  <a:pt x="941108" y="0"/>
                </a:moveTo>
                <a:lnTo>
                  <a:pt x="101710" y="0"/>
                </a:lnTo>
                <a:cubicBezTo>
                  <a:pt x="45537" y="0"/>
                  <a:pt x="0" y="45537"/>
                  <a:pt x="0" y="101710"/>
                </a:cubicBezTo>
                <a:lnTo>
                  <a:pt x="0" y="754188"/>
                </a:lnTo>
                <a:cubicBezTo>
                  <a:pt x="0" y="810363"/>
                  <a:pt x="45537" y="855898"/>
                  <a:pt x="101710" y="855898"/>
                </a:cubicBezTo>
                <a:lnTo>
                  <a:pt x="941108" y="855898"/>
                </a:lnTo>
                <a:cubicBezTo>
                  <a:pt x="997283" y="855898"/>
                  <a:pt x="1042818" y="810363"/>
                  <a:pt x="1042818" y="754188"/>
                </a:cubicBezTo>
                <a:lnTo>
                  <a:pt x="1042818" y="101710"/>
                </a:lnTo>
                <a:cubicBezTo>
                  <a:pt x="1042818" y="45537"/>
                  <a:pt x="997283" y="0"/>
                  <a:pt x="941108" y="0"/>
                </a:cubicBezTo>
                <a:close/>
                <a:moveTo>
                  <a:pt x="1017871" y="767621"/>
                </a:moveTo>
                <a:cubicBezTo>
                  <a:pt x="1018300" y="799201"/>
                  <a:pt x="993049" y="825155"/>
                  <a:pt x="961466" y="825585"/>
                </a:cubicBezTo>
                <a:cubicBezTo>
                  <a:pt x="960821" y="825592"/>
                  <a:pt x="960176" y="825588"/>
                  <a:pt x="959531" y="825577"/>
                </a:cubicBezTo>
                <a:lnTo>
                  <a:pt x="83287" y="825577"/>
                </a:lnTo>
                <a:cubicBezTo>
                  <a:pt x="51703" y="825581"/>
                  <a:pt x="26097" y="799977"/>
                  <a:pt x="26094" y="768393"/>
                </a:cubicBezTo>
                <a:cubicBezTo>
                  <a:pt x="26094" y="768136"/>
                  <a:pt x="26096" y="767879"/>
                  <a:pt x="26099" y="767621"/>
                </a:cubicBezTo>
                <a:lnTo>
                  <a:pt x="26099" y="87509"/>
                </a:lnTo>
                <a:cubicBezTo>
                  <a:pt x="26099" y="55925"/>
                  <a:pt x="51703" y="30321"/>
                  <a:pt x="83287" y="30321"/>
                </a:cubicBezTo>
                <a:lnTo>
                  <a:pt x="959531" y="30321"/>
                </a:lnTo>
                <a:cubicBezTo>
                  <a:pt x="991115" y="30321"/>
                  <a:pt x="1016719" y="55925"/>
                  <a:pt x="1016719" y="87509"/>
                </a:cubicBezTo>
                <a:close/>
                <a:moveTo>
                  <a:pt x="877395" y="133566"/>
                </a:moveTo>
                <a:lnTo>
                  <a:pt x="155444" y="133566"/>
                </a:lnTo>
                <a:cubicBezTo>
                  <a:pt x="131082" y="132703"/>
                  <a:pt x="110634" y="151752"/>
                  <a:pt x="109770" y="176114"/>
                </a:cubicBezTo>
                <a:cubicBezTo>
                  <a:pt x="109734" y="177156"/>
                  <a:pt x="109734" y="178198"/>
                  <a:pt x="109770" y="179240"/>
                </a:cubicBezTo>
                <a:lnTo>
                  <a:pt x="109770" y="552687"/>
                </a:lnTo>
                <a:cubicBezTo>
                  <a:pt x="108685" y="577988"/>
                  <a:pt x="128230" y="599420"/>
                  <a:pt x="153525" y="600664"/>
                </a:cubicBezTo>
                <a:lnTo>
                  <a:pt x="287859" y="600664"/>
                </a:lnTo>
                <a:cubicBezTo>
                  <a:pt x="290612" y="599831"/>
                  <a:pt x="293550" y="599831"/>
                  <a:pt x="296303" y="600664"/>
                </a:cubicBezTo>
                <a:cubicBezTo>
                  <a:pt x="296677" y="602176"/>
                  <a:pt x="296677" y="603757"/>
                  <a:pt x="296303" y="605270"/>
                </a:cubicBezTo>
                <a:lnTo>
                  <a:pt x="296303" y="653630"/>
                </a:lnTo>
                <a:cubicBezTo>
                  <a:pt x="296303" y="674828"/>
                  <a:pt x="313487" y="692011"/>
                  <a:pt x="334684" y="692011"/>
                </a:cubicBezTo>
                <a:lnTo>
                  <a:pt x="345431" y="692011"/>
                </a:lnTo>
                <a:cubicBezTo>
                  <a:pt x="355027" y="692011"/>
                  <a:pt x="372682" y="692011"/>
                  <a:pt x="375752" y="696616"/>
                </a:cubicBezTo>
                <a:lnTo>
                  <a:pt x="375752" y="700071"/>
                </a:lnTo>
                <a:cubicBezTo>
                  <a:pt x="372257" y="715638"/>
                  <a:pt x="375162" y="731954"/>
                  <a:pt x="383812" y="745360"/>
                </a:cubicBezTo>
                <a:cubicBezTo>
                  <a:pt x="390479" y="751816"/>
                  <a:pt x="399487" y="755278"/>
                  <a:pt x="408760" y="754956"/>
                </a:cubicBezTo>
                <a:lnTo>
                  <a:pt x="621009" y="754956"/>
                </a:lnTo>
                <a:cubicBezTo>
                  <a:pt x="630281" y="755278"/>
                  <a:pt x="639290" y="751816"/>
                  <a:pt x="645956" y="745360"/>
                </a:cubicBezTo>
                <a:cubicBezTo>
                  <a:pt x="655594" y="732960"/>
                  <a:pt x="659628" y="717104"/>
                  <a:pt x="657087" y="701606"/>
                </a:cubicBezTo>
                <a:lnTo>
                  <a:pt x="657087" y="696233"/>
                </a:lnTo>
                <a:cubicBezTo>
                  <a:pt x="666912" y="693323"/>
                  <a:pt x="677222" y="692410"/>
                  <a:pt x="687408" y="693546"/>
                </a:cubicBezTo>
                <a:lnTo>
                  <a:pt x="694317" y="693546"/>
                </a:lnTo>
                <a:cubicBezTo>
                  <a:pt x="715515" y="693546"/>
                  <a:pt x="732698" y="676363"/>
                  <a:pt x="732698" y="655165"/>
                </a:cubicBezTo>
                <a:lnTo>
                  <a:pt x="732698" y="606037"/>
                </a:lnTo>
                <a:cubicBezTo>
                  <a:pt x="732698" y="603734"/>
                  <a:pt x="732698" y="601815"/>
                  <a:pt x="732698" y="601431"/>
                </a:cubicBezTo>
                <a:cubicBezTo>
                  <a:pt x="736053" y="600261"/>
                  <a:pt x="739706" y="600261"/>
                  <a:pt x="743061" y="601431"/>
                </a:cubicBezTo>
                <a:lnTo>
                  <a:pt x="878930" y="601431"/>
                </a:lnTo>
                <a:cubicBezTo>
                  <a:pt x="904492" y="600188"/>
                  <a:pt x="924324" y="578648"/>
                  <a:pt x="923453" y="553071"/>
                </a:cubicBezTo>
                <a:lnTo>
                  <a:pt x="923453" y="179240"/>
                </a:lnTo>
                <a:cubicBezTo>
                  <a:pt x="924105" y="154659"/>
                  <a:pt x="904704" y="134206"/>
                  <a:pt x="880124" y="133555"/>
                </a:cubicBezTo>
                <a:cubicBezTo>
                  <a:pt x="879215" y="133530"/>
                  <a:pt x="878305" y="133534"/>
                  <a:pt x="877395" y="133566"/>
                </a:cubicBezTo>
                <a:close/>
                <a:moveTo>
                  <a:pt x="877395" y="573029"/>
                </a:moveTo>
                <a:lnTo>
                  <a:pt x="749586" y="573029"/>
                </a:lnTo>
                <a:cubicBezTo>
                  <a:pt x="738785" y="571229"/>
                  <a:pt x="727716" y="573858"/>
                  <a:pt x="718881" y="580322"/>
                </a:cubicBezTo>
                <a:cubicBezTo>
                  <a:pt x="711396" y="586712"/>
                  <a:pt x="707290" y="596208"/>
                  <a:pt x="707750" y="606037"/>
                </a:cubicBezTo>
                <a:lnTo>
                  <a:pt x="707750" y="652478"/>
                </a:lnTo>
                <a:cubicBezTo>
                  <a:pt x="708641" y="658132"/>
                  <a:pt x="704783" y="663436"/>
                  <a:pt x="699130" y="664330"/>
                </a:cubicBezTo>
                <a:cubicBezTo>
                  <a:pt x="698170" y="664480"/>
                  <a:pt x="697199" y="664495"/>
                  <a:pt x="696236" y="664376"/>
                </a:cubicBezTo>
                <a:lnTo>
                  <a:pt x="690862" y="664376"/>
                </a:lnTo>
                <a:cubicBezTo>
                  <a:pt x="673299" y="661663"/>
                  <a:pt x="655360" y="665635"/>
                  <a:pt x="640583" y="675507"/>
                </a:cubicBezTo>
                <a:cubicBezTo>
                  <a:pt x="634972" y="681230"/>
                  <a:pt x="631924" y="688986"/>
                  <a:pt x="632139" y="697000"/>
                </a:cubicBezTo>
                <a:lnTo>
                  <a:pt x="632139" y="700455"/>
                </a:lnTo>
                <a:cubicBezTo>
                  <a:pt x="632139" y="708898"/>
                  <a:pt x="632139" y="721564"/>
                  <a:pt x="629069" y="724635"/>
                </a:cubicBezTo>
                <a:cubicBezTo>
                  <a:pt x="627330" y="725249"/>
                  <a:pt x="625434" y="725249"/>
                  <a:pt x="623695" y="724635"/>
                </a:cubicBezTo>
                <a:lnTo>
                  <a:pt x="410295" y="724635"/>
                </a:lnTo>
                <a:cubicBezTo>
                  <a:pt x="408557" y="725249"/>
                  <a:pt x="406661" y="725249"/>
                  <a:pt x="404922" y="724635"/>
                </a:cubicBezTo>
                <a:cubicBezTo>
                  <a:pt x="401852" y="721564"/>
                  <a:pt x="401852" y="708898"/>
                  <a:pt x="401852" y="700455"/>
                </a:cubicBezTo>
                <a:lnTo>
                  <a:pt x="401852" y="697000"/>
                </a:lnTo>
                <a:cubicBezTo>
                  <a:pt x="402005" y="689071"/>
                  <a:pt x="399123" y="681379"/>
                  <a:pt x="393792" y="675507"/>
                </a:cubicBezTo>
                <a:cubicBezTo>
                  <a:pt x="379347" y="666595"/>
                  <a:pt x="362223" y="663064"/>
                  <a:pt x="345431" y="665528"/>
                </a:cubicBezTo>
                <a:lnTo>
                  <a:pt x="336604" y="665528"/>
                </a:lnTo>
                <a:cubicBezTo>
                  <a:pt x="330685" y="665969"/>
                  <a:pt x="325529" y="661529"/>
                  <a:pt x="325089" y="655606"/>
                </a:cubicBezTo>
                <a:cubicBezTo>
                  <a:pt x="325050" y="655077"/>
                  <a:pt x="325050" y="654543"/>
                  <a:pt x="325089" y="654014"/>
                </a:cubicBezTo>
                <a:lnTo>
                  <a:pt x="325089" y="606037"/>
                </a:lnTo>
                <a:cubicBezTo>
                  <a:pt x="325646" y="596269"/>
                  <a:pt x="321683" y="586789"/>
                  <a:pt x="314342" y="580322"/>
                </a:cubicBezTo>
                <a:cubicBezTo>
                  <a:pt x="306357" y="573935"/>
                  <a:pt x="296015" y="571279"/>
                  <a:pt x="285940" y="573029"/>
                </a:cubicBezTo>
                <a:lnTo>
                  <a:pt x="153525" y="573029"/>
                </a:lnTo>
                <a:cubicBezTo>
                  <a:pt x="138940" y="573029"/>
                  <a:pt x="137021" y="554990"/>
                  <a:pt x="137021" y="552304"/>
                </a:cubicBezTo>
                <a:lnTo>
                  <a:pt x="137021" y="179240"/>
                </a:lnTo>
                <a:cubicBezTo>
                  <a:pt x="136129" y="170169"/>
                  <a:pt x="142760" y="162092"/>
                  <a:pt x="151832" y="161201"/>
                </a:cubicBezTo>
                <a:cubicBezTo>
                  <a:pt x="152905" y="161095"/>
                  <a:pt x="153987" y="161095"/>
                  <a:pt x="155060" y="161201"/>
                </a:cubicBezTo>
                <a:lnTo>
                  <a:pt x="284405" y="161201"/>
                </a:lnTo>
                <a:lnTo>
                  <a:pt x="284405" y="232206"/>
                </a:lnTo>
                <a:lnTo>
                  <a:pt x="312040" y="232206"/>
                </a:lnTo>
                <a:lnTo>
                  <a:pt x="312040" y="161201"/>
                </a:lnTo>
                <a:lnTo>
                  <a:pt x="350421" y="161201"/>
                </a:lnTo>
                <a:lnTo>
                  <a:pt x="350421" y="232206"/>
                </a:lnTo>
                <a:lnTo>
                  <a:pt x="378055" y="232206"/>
                </a:lnTo>
                <a:lnTo>
                  <a:pt x="378055" y="161201"/>
                </a:lnTo>
                <a:lnTo>
                  <a:pt x="412598" y="161201"/>
                </a:lnTo>
                <a:lnTo>
                  <a:pt x="412598" y="232206"/>
                </a:lnTo>
                <a:lnTo>
                  <a:pt x="440233" y="232206"/>
                </a:lnTo>
                <a:lnTo>
                  <a:pt x="440233" y="161201"/>
                </a:lnTo>
                <a:lnTo>
                  <a:pt x="478614" y="161201"/>
                </a:lnTo>
                <a:lnTo>
                  <a:pt x="478614" y="232206"/>
                </a:lnTo>
                <a:lnTo>
                  <a:pt x="506249" y="232206"/>
                </a:lnTo>
                <a:lnTo>
                  <a:pt x="506249" y="161201"/>
                </a:lnTo>
                <a:lnTo>
                  <a:pt x="537337" y="161201"/>
                </a:lnTo>
                <a:lnTo>
                  <a:pt x="537337" y="232206"/>
                </a:lnTo>
                <a:lnTo>
                  <a:pt x="564972" y="232206"/>
                </a:lnTo>
                <a:lnTo>
                  <a:pt x="564972" y="161201"/>
                </a:lnTo>
                <a:lnTo>
                  <a:pt x="603353" y="161201"/>
                </a:lnTo>
                <a:lnTo>
                  <a:pt x="603353" y="232206"/>
                </a:lnTo>
                <a:lnTo>
                  <a:pt x="630988" y="232206"/>
                </a:lnTo>
                <a:lnTo>
                  <a:pt x="630988" y="161201"/>
                </a:lnTo>
                <a:lnTo>
                  <a:pt x="665531" y="161201"/>
                </a:lnTo>
                <a:lnTo>
                  <a:pt x="665531" y="232206"/>
                </a:lnTo>
                <a:lnTo>
                  <a:pt x="690862" y="232206"/>
                </a:lnTo>
                <a:lnTo>
                  <a:pt x="690862" y="161201"/>
                </a:lnTo>
                <a:lnTo>
                  <a:pt x="729244" y="161201"/>
                </a:lnTo>
                <a:lnTo>
                  <a:pt x="729244" y="232206"/>
                </a:lnTo>
                <a:lnTo>
                  <a:pt x="756878" y="232206"/>
                </a:lnTo>
                <a:lnTo>
                  <a:pt x="756878" y="161201"/>
                </a:lnTo>
                <a:lnTo>
                  <a:pt x="878930" y="161201"/>
                </a:lnTo>
                <a:cubicBezTo>
                  <a:pt x="888215" y="160328"/>
                  <a:pt x="896452" y="167148"/>
                  <a:pt x="897323" y="176434"/>
                </a:cubicBezTo>
                <a:cubicBezTo>
                  <a:pt x="897411" y="177367"/>
                  <a:pt x="897423" y="178305"/>
                  <a:pt x="897353" y="179240"/>
                </a:cubicBezTo>
                <a:lnTo>
                  <a:pt x="897353" y="551536"/>
                </a:lnTo>
                <a:cubicBezTo>
                  <a:pt x="895434" y="554990"/>
                  <a:pt x="893899" y="573029"/>
                  <a:pt x="878930" y="573029"/>
                </a:cubicBezTo>
                <a:close/>
                <a:moveTo>
                  <a:pt x="601050" y="664376"/>
                </a:moveTo>
                <a:cubicBezTo>
                  <a:pt x="601050" y="672007"/>
                  <a:pt x="594863" y="678194"/>
                  <a:pt x="587233" y="678194"/>
                </a:cubicBezTo>
                <a:lnTo>
                  <a:pt x="456737" y="678194"/>
                </a:lnTo>
                <a:cubicBezTo>
                  <a:pt x="449107" y="678194"/>
                  <a:pt x="442920" y="672007"/>
                  <a:pt x="442920" y="664376"/>
                </a:cubicBezTo>
                <a:cubicBezTo>
                  <a:pt x="442920" y="656746"/>
                  <a:pt x="449107" y="650559"/>
                  <a:pt x="456737" y="650559"/>
                </a:cubicBezTo>
                <a:lnTo>
                  <a:pt x="587233" y="650559"/>
                </a:lnTo>
                <a:cubicBezTo>
                  <a:pt x="594817" y="649711"/>
                  <a:pt x="601653" y="655173"/>
                  <a:pt x="602501" y="662757"/>
                </a:cubicBezTo>
                <a:cubicBezTo>
                  <a:pt x="602559" y="663294"/>
                  <a:pt x="602589" y="663835"/>
                  <a:pt x="602586" y="664376"/>
                </a:cubicBezTo>
                <a:close/>
                <a:moveTo>
                  <a:pt x="379974" y="419505"/>
                </a:moveTo>
                <a:cubicBezTo>
                  <a:pt x="376687" y="416581"/>
                  <a:pt x="372923" y="414243"/>
                  <a:pt x="368844" y="412597"/>
                </a:cubicBezTo>
                <a:cubicBezTo>
                  <a:pt x="380060" y="411652"/>
                  <a:pt x="390617" y="406912"/>
                  <a:pt x="398781" y="399163"/>
                </a:cubicBezTo>
                <a:cubicBezTo>
                  <a:pt x="405325" y="392370"/>
                  <a:pt x="408910" y="383262"/>
                  <a:pt x="408760" y="373832"/>
                </a:cubicBezTo>
                <a:cubicBezTo>
                  <a:pt x="408818" y="366279"/>
                  <a:pt x="406826" y="358852"/>
                  <a:pt x="403003" y="352338"/>
                </a:cubicBezTo>
                <a:cubicBezTo>
                  <a:pt x="399153" y="346297"/>
                  <a:pt x="393519" y="341603"/>
                  <a:pt x="386883" y="338905"/>
                </a:cubicBezTo>
                <a:cubicBezTo>
                  <a:pt x="377561" y="336066"/>
                  <a:pt x="367837" y="334769"/>
                  <a:pt x="358097" y="335067"/>
                </a:cubicBezTo>
                <a:lnTo>
                  <a:pt x="295536" y="335067"/>
                </a:lnTo>
                <a:lnTo>
                  <a:pt x="295536" y="477077"/>
                </a:lnTo>
                <a:lnTo>
                  <a:pt x="314342" y="477077"/>
                </a:lnTo>
                <a:lnTo>
                  <a:pt x="314342" y="414132"/>
                </a:lnTo>
                <a:lnTo>
                  <a:pt x="345431" y="414132"/>
                </a:lnTo>
                <a:cubicBezTo>
                  <a:pt x="348505" y="415084"/>
                  <a:pt x="351465" y="416373"/>
                  <a:pt x="354259" y="417970"/>
                </a:cubicBezTo>
                <a:cubicBezTo>
                  <a:pt x="357793" y="420687"/>
                  <a:pt x="360898" y="423923"/>
                  <a:pt x="363470" y="427565"/>
                </a:cubicBezTo>
                <a:cubicBezTo>
                  <a:pt x="368470" y="433802"/>
                  <a:pt x="373084" y="440338"/>
                  <a:pt x="377288" y="447140"/>
                </a:cubicBezTo>
                <a:lnTo>
                  <a:pt x="396094" y="476693"/>
                </a:lnTo>
                <a:lnTo>
                  <a:pt x="422194" y="476693"/>
                </a:lnTo>
                <a:lnTo>
                  <a:pt x="397630" y="438312"/>
                </a:lnTo>
                <a:cubicBezTo>
                  <a:pt x="392713" y="431200"/>
                  <a:pt x="386764" y="424859"/>
                  <a:pt x="379974" y="419505"/>
                </a:cubicBezTo>
                <a:close/>
                <a:moveTo>
                  <a:pt x="354643" y="397628"/>
                </a:moveTo>
                <a:lnTo>
                  <a:pt x="314342" y="397628"/>
                </a:lnTo>
                <a:lnTo>
                  <a:pt x="314342" y="350803"/>
                </a:lnTo>
                <a:lnTo>
                  <a:pt x="358865" y="350803"/>
                </a:lnTo>
                <a:cubicBezTo>
                  <a:pt x="367080" y="350094"/>
                  <a:pt x="375271" y="352415"/>
                  <a:pt x="381893" y="357328"/>
                </a:cubicBezTo>
                <a:cubicBezTo>
                  <a:pt x="386718" y="361427"/>
                  <a:pt x="389405" y="367505"/>
                  <a:pt x="389186" y="373832"/>
                </a:cubicBezTo>
                <a:cubicBezTo>
                  <a:pt x="389224" y="378292"/>
                  <a:pt x="388031" y="382675"/>
                  <a:pt x="385732" y="386497"/>
                </a:cubicBezTo>
                <a:cubicBezTo>
                  <a:pt x="383110" y="390516"/>
                  <a:pt x="379177" y="393498"/>
                  <a:pt x="374601" y="394941"/>
                </a:cubicBezTo>
                <a:cubicBezTo>
                  <a:pt x="368161" y="397018"/>
                  <a:pt x="361402" y="397927"/>
                  <a:pt x="354643" y="397628"/>
                </a:cubicBezTo>
                <a:close/>
                <a:moveTo>
                  <a:pt x="464413" y="479380"/>
                </a:moveTo>
                <a:cubicBezTo>
                  <a:pt x="453827" y="480151"/>
                  <a:pt x="443438" y="476221"/>
                  <a:pt x="436011" y="468633"/>
                </a:cubicBezTo>
                <a:cubicBezTo>
                  <a:pt x="428922" y="459598"/>
                  <a:pt x="425494" y="448226"/>
                  <a:pt x="426416" y="436777"/>
                </a:cubicBezTo>
                <a:lnTo>
                  <a:pt x="443303" y="434474"/>
                </a:lnTo>
                <a:cubicBezTo>
                  <a:pt x="443015" y="442350"/>
                  <a:pt x="445161" y="450122"/>
                  <a:pt x="449444" y="456735"/>
                </a:cubicBezTo>
                <a:cubicBezTo>
                  <a:pt x="453436" y="460623"/>
                  <a:pt x="458844" y="462703"/>
                  <a:pt x="464413" y="462492"/>
                </a:cubicBezTo>
                <a:cubicBezTo>
                  <a:pt x="468719" y="462703"/>
                  <a:pt x="472991" y="461632"/>
                  <a:pt x="476695" y="459421"/>
                </a:cubicBezTo>
                <a:cubicBezTo>
                  <a:pt x="480004" y="457426"/>
                  <a:pt x="482464" y="454286"/>
                  <a:pt x="483604" y="450594"/>
                </a:cubicBezTo>
                <a:cubicBezTo>
                  <a:pt x="485254" y="444864"/>
                  <a:pt x="485903" y="438891"/>
                  <a:pt x="485523" y="432939"/>
                </a:cubicBezTo>
                <a:lnTo>
                  <a:pt x="485523" y="335067"/>
                </a:lnTo>
                <a:lnTo>
                  <a:pt x="504330" y="335067"/>
                </a:lnTo>
                <a:lnTo>
                  <a:pt x="504330" y="431787"/>
                </a:lnTo>
                <a:cubicBezTo>
                  <a:pt x="504460" y="441643"/>
                  <a:pt x="502637" y="451427"/>
                  <a:pt x="498956" y="460573"/>
                </a:cubicBezTo>
                <a:cubicBezTo>
                  <a:pt x="496212" y="466883"/>
                  <a:pt x="491499" y="472133"/>
                  <a:pt x="485523" y="475542"/>
                </a:cubicBezTo>
                <a:cubicBezTo>
                  <a:pt x="478833" y="478290"/>
                  <a:pt x="471640" y="479598"/>
                  <a:pt x="464413" y="479380"/>
                </a:cubicBezTo>
                <a:close/>
                <a:moveTo>
                  <a:pt x="599131" y="335067"/>
                </a:moveTo>
                <a:lnTo>
                  <a:pt x="584930" y="335067"/>
                </a:lnTo>
                <a:lnTo>
                  <a:pt x="520450" y="427181"/>
                </a:lnTo>
                <a:lnTo>
                  <a:pt x="520450" y="442918"/>
                </a:lnTo>
                <a:lnTo>
                  <a:pt x="581860" y="442918"/>
                </a:lnTo>
                <a:lnTo>
                  <a:pt x="581860" y="477077"/>
                </a:lnTo>
                <a:lnTo>
                  <a:pt x="599131" y="477077"/>
                </a:lnTo>
                <a:lnTo>
                  <a:pt x="599131" y="442918"/>
                </a:lnTo>
                <a:lnTo>
                  <a:pt x="618322" y="442918"/>
                </a:lnTo>
                <a:lnTo>
                  <a:pt x="618322" y="427181"/>
                </a:lnTo>
                <a:lnTo>
                  <a:pt x="599131" y="427181"/>
                </a:lnTo>
                <a:close/>
                <a:moveTo>
                  <a:pt x="581860" y="427181"/>
                </a:moveTo>
                <a:lnTo>
                  <a:pt x="537337" y="427181"/>
                </a:lnTo>
                <a:lnTo>
                  <a:pt x="581860" y="363085"/>
                </a:lnTo>
                <a:close/>
                <a:moveTo>
                  <a:pt x="715426" y="395709"/>
                </a:moveTo>
                <a:cubicBezTo>
                  <a:pt x="723947" y="404540"/>
                  <a:pt x="728518" y="416454"/>
                  <a:pt x="728092" y="428717"/>
                </a:cubicBezTo>
                <a:cubicBezTo>
                  <a:pt x="728361" y="440799"/>
                  <a:pt x="724427" y="452601"/>
                  <a:pt x="716962" y="462108"/>
                </a:cubicBezTo>
                <a:cubicBezTo>
                  <a:pt x="707823" y="473876"/>
                  <a:pt x="693445" y="480347"/>
                  <a:pt x="678580" y="479380"/>
                </a:cubicBezTo>
                <a:cubicBezTo>
                  <a:pt x="667124" y="479806"/>
                  <a:pt x="655912" y="475979"/>
                  <a:pt x="647108" y="468633"/>
                </a:cubicBezTo>
                <a:cubicBezTo>
                  <a:pt x="638698" y="461333"/>
                  <a:pt x="633582" y="450958"/>
                  <a:pt x="632907" y="439847"/>
                </a:cubicBezTo>
                <a:lnTo>
                  <a:pt x="651330" y="439847"/>
                </a:lnTo>
                <a:cubicBezTo>
                  <a:pt x="651902" y="447389"/>
                  <a:pt x="655172" y="454474"/>
                  <a:pt x="660541" y="459805"/>
                </a:cubicBezTo>
                <a:cubicBezTo>
                  <a:pt x="665427" y="464365"/>
                  <a:pt x="671898" y="466844"/>
                  <a:pt x="678580" y="466714"/>
                </a:cubicBezTo>
                <a:cubicBezTo>
                  <a:pt x="686671" y="466714"/>
                  <a:pt x="694370" y="463214"/>
                  <a:pt x="699690" y="457119"/>
                </a:cubicBezTo>
                <a:cubicBezTo>
                  <a:pt x="705816" y="450145"/>
                  <a:pt x="708982" y="441056"/>
                  <a:pt x="708518" y="431787"/>
                </a:cubicBezTo>
                <a:cubicBezTo>
                  <a:pt x="708786" y="423194"/>
                  <a:pt x="705766" y="414819"/>
                  <a:pt x="700074" y="408375"/>
                </a:cubicBezTo>
                <a:cubicBezTo>
                  <a:pt x="694309" y="402583"/>
                  <a:pt x="686356" y="399512"/>
                  <a:pt x="678197" y="399931"/>
                </a:cubicBezTo>
                <a:cubicBezTo>
                  <a:pt x="672827" y="399793"/>
                  <a:pt x="667519" y="401117"/>
                  <a:pt x="662844" y="403769"/>
                </a:cubicBezTo>
                <a:cubicBezTo>
                  <a:pt x="658522" y="406060"/>
                  <a:pt x="654934" y="409518"/>
                  <a:pt x="652481" y="413748"/>
                </a:cubicBezTo>
                <a:lnTo>
                  <a:pt x="635977" y="411445"/>
                </a:lnTo>
                <a:lnTo>
                  <a:pt x="652481" y="336986"/>
                </a:lnTo>
                <a:lnTo>
                  <a:pt x="721567" y="336986"/>
                </a:lnTo>
                <a:lnTo>
                  <a:pt x="721567" y="353874"/>
                </a:lnTo>
                <a:lnTo>
                  <a:pt x="664763" y="353874"/>
                </a:lnTo>
                <a:lnTo>
                  <a:pt x="657087" y="392255"/>
                </a:lnTo>
                <a:cubicBezTo>
                  <a:pt x="664974" y="386720"/>
                  <a:pt x="674324" y="383650"/>
                  <a:pt x="683954" y="383427"/>
                </a:cubicBezTo>
                <a:cubicBezTo>
                  <a:pt x="695668" y="383143"/>
                  <a:pt x="707002" y="387568"/>
                  <a:pt x="715426" y="395709"/>
                </a:cubicBezTo>
                <a:close/>
              </a:path>
            </a:pathLst>
          </a:custGeom>
          <a:solidFill>
            <a:schemeClr val="tx1"/>
          </a:solidFill>
          <a:ln w="33514" cap="flat">
            <a:noFill/>
            <a:prstDash val="solid"/>
            <a:miter/>
          </a:ln>
        </p:spPr>
        <p:txBody>
          <a:bodyPr rtlCol="0" anchor="ctr"/>
          <a:lstStyle/>
          <a:p>
            <a:endParaRPr lang="zh-TW" altLang="en-US"/>
          </a:p>
        </p:txBody>
      </p:sp>
      <p:grpSp>
        <p:nvGrpSpPr>
          <p:cNvPr id="76" name="群組 75"/>
          <p:cNvGrpSpPr/>
          <p:nvPr/>
        </p:nvGrpSpPr>
        <p:grpSpPr>
          <a:xfrm>
            <a:off x="928494" y="2380683"/>
            <a:ext cx="773290" cy="773290"/>
            <a:chOff x="928494" y="2380683"/>
            <a:chExt cx="773290" cy="773290"/>
          </a:xfrm>
        </p:grpSpPr>
        <p:pic>
          <p:nvPicPr>
            <p:cNvPr id="54" name="圖形 15">
              <a:extLst>
                <a:ext uri="{FF2B5EF4-FFF2-40B4-BE49-F238E27FC236}">
                  <a16:creationId xmlns:a16="http://schemas.microsoft.com/office/drawing/2014/main" id="{6C867221-2046-CC75-D29B-2ED22437D92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8494" y="2380683"/>
              <a:ext cx="773290" cy="773290"/>
            </a:xfrm>
            <a:prstGeom prst="rect">
              <a:avLst/>
            </a:prstGeom>
          </p:spPr>
        </p:pic>
        <p:sp>
          <p:nvSpPr>
            <p:cNvPr id="73" name="矩形 72"/>
            <p:cNvSpPr/>
            <p:nvPr/>
          </p:nvSpPr>
          <p:spPr>
            <a:xfrm>
              <a:off x="1033633" y="2489970"/>
              <a:ext cx="549361" cy="550823"/>
            </a:xfrm>
            <a:prstGeom prst="rect">
              <a:avLst/>
            </a:prstGeom>
            <a:solidFill>
              <a:srgbClr val="CCCCCC"/>
            </a:solidFill>
            <a:ln>
              <a:solidFill>
                <a:srgbClr val="C7C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p>
          </p:txBody>
        </p:sp>
        <p:sp>
          <p:nvSpPr>
            <p:cNvPr id="74" name="矩形 73"/>
            <p:cNvSpPr/>
            <p:nvPr/>
          </p:nvSpPr>
          <p:spPr>
            <a:xfrm>
              <a:off x="970845" y="2710016"/>
              <a:ext cx="678426" cy="338554"/>
            </a:xfrm>
            <a:prstGeom prst="rect">
              <a:avLst/>
            </a:prstGeom>
          </p:spPr>
          <p:txBody>
            <a:bodyPr wrap="square">
              <a:spAutoFit/>
            </a:bodyPr>
            <a:lstStyle/>
            <a:p>
              <a:pPr algn="ctr"/>
              <a:r>
                <a:rPr lang="en-US" altLang="zh-TW" sz="1600" b="1" dirty="0">
                  <a:solidFill>
                    <a:schemeClr val="bg1"/>
                  </a:solidFill>
                </a:rPr>
                <a:t>Core</a:t>
              </a:r>
              <a:endParaRPr lang="zh-TW" altLang="en-US" sz="1600" b="1" dirty="0">
                <a:solidFill>
                  <a:schemeClr val="bg1"/>
                </a:solidFill>
              </a:endParaRPr>
            </a:p>
          </p:txBody>
        </p:sp>
        <p:sp>
          <p:nvSpPr>
            <p:cNvPr id="75" name="矩形 74"/>
            <p:cNvSpPr/>
            <p:nvPr/>
          </p:nvSpPr>
          <p:spPr>
            <a:xfrm>
              <a:off x="1144646" y="2464883"/>
              <a:ext cx="327334" cy="400110"/>
            </a:xfrm>
            <a:prstGeom prst="rect">
              <a:avLst/>
            </a:prstGeom>
          </p:spPr>
          <p:txBody>
            <a:bodyPr wrap="none">
              <a:spAutoFit/>
            </a:bodyPr>
            <a:lstStyle/>
            <a:p>
              <a:pPr algn="ctr"/>
              <a:r>
                <a:rPr lang="en-US" altLang="zh-TW" sz="2000" b="1" dirty="0">
                  <a:solidFill>
                    <a:schemeClr val="bg1"/>
                  </a:solidFill>
                </a:rPr>
                <a:t>8</a:t>
              </a:r>
            </a:p>
          </p:txBody>
        </p:sp>
      </p:grpSp>
      <p:sp>
        <p:nvSpPr>
          <p:cNvPr id="77" name="矩形 76"/>
          <p:cNvSpPr/>
          <p:nvPr/>
        </p:nvSpPr>
        <p:spPr>
          <a:xfrm>
            <a:off x="891596" y="5826028"/>
            <a:ext cx="843787" cy="338554"/>
          </a:xfrm>
          <a:prstGeom prst="rect">
            <a:avLst/>
          </a:prstGeom>
        </p:spPr>
        <p:txBody>
          <a:bodyPr wrap="square">
            <a:spAutoFit/>
          </a:bodyPr>
          <a:lstStyle/>
          <a:p>
            <a:pPr algn="ctr"/>
            <a:r>
              <a:rPr lang="en-US" altLang="zh-TW" sz="1600" b="1" dirty="0">
                <a:solidFill>
                  <a:schemeClr val="bg1"/>
                </a:solidFill>
              </a:rPr>
              <a:t>DDR4</a:t>
            </a:r>
            <a:endParaRPr lang="zh-TW" altLang="en-US" sz="1600" b="1" dirty="0">
              <a:solidFill>
                <a:schemeClr val="bg1"/>
              </a:solidFill>
            </a:endParaRPr>
          </a:p>
        </p:txBody>
      </p:sp>
      <p:grpSp>
        <p:nvGrpSpPr>
          <p:cNvPr id="79" name="群組 78">
            <a:extLst>
              <a:ext uri="{FF2B5EF4-FFF2-40B4-BE49-F238E27FC236}">
                <a16:creationId xmlns:a16="http://schemas.microsoft.com/office/drawing/2014/main" id="{7B3B3E1E-777C-F0C5-A70A-9FD5A2010BDE}"/>
              </a:ext>
            </a:extLst>
          </p:cNvPr>
          <p:cNvGrpSpPr/>
          <p:nvPr/>
        </p:nvGrpSpPr>
        <p:grpSpPr>
          <a:xfrm>
            <a:off x="6522216" y="3965099"/>
            <a:ext cx="792608" cy="538265"/>
            <a:chOff x="6172781" y="6106694"/>
            <a:chExt cx="747016" cy="507303"/>
          </a:xfrm>
        </p:grpSpPr>
        <p:grpSp>
          <p:nvGrpSpPr>
            <p:cNvPr id="80" name="圖形 11">
              <a:extLst>
                <a:ext uri="{FF2B5EF4-FFF2-40B4-BE49-F238E27FC236}">
                  <a16:creationId xmlns:a16="http://schemas.microsoft.com/office/drawing/2014/main" id="{81AA1B63-A912-0A8D-9EF7-85F2C01EAF62}"/>
                </a:ext>
              </a:extLst>
            </p:cNvPr>
            <p:cNvGrpSpPr/>
            <p:nvPr/>
          </p:nvGrpSpPr>
          <p:grpSpPr>
            <a:xfrm>
              <a:off x="6172781" y="6106694"/>
              <a:ext cx="71804" cy="507303"/>
              <a:chOff x="6309945" y="3721716"/>
              <a:chExt cx="71804" cy="507303"/>
            </a:xfrm>
            <a:solidFill>
              <a:schemeClr val="bg1"/>
            </a:solidFill>
          </p:grpSpPr>
          <p:sp>
            <p:nvSpPr>
              <p:cNvPr id="87" name="手繪多邊形: 圖案 27">
                <a:extLst>
                  <a:ext uri="{FF2B5EF4-FFF2-40B4-BE49-F238E27FC236}">
                    <a16:creationId xmlns:a16="http://schemas.microsoft.com/office/drawing/2014/main" id="{09570CD5-7DCF-F5C9-545A-F08F45321EF5}"/>
                  </a:ext>
                </a:extLst>
              </p:cNvPr>
              <p:cNvSpPr/>
              <p:nvPr/>
            </p:nvSpPr>
            <p:spPr>
              <a:xfrm>
                <a:off x="6309945" y="3721716"/>
                <a:ext cx="71804" cy="507303"/>
              </a:xfrm>
              <a:custGeom>
                <a:avLst/>
                <a:gdLst>
                  <a:gd name="connsiteX0" fmla="*/ 0 w 71804"/>
                  <a:gd name="connsiteY0" fmla="*/ 0 h 507303"/>
                  <a:gd name="connsiteX1" fmla="*/ 71805 w 71804"/>
                  <a:gd name="connsiteY1" fmla="*/ 0 h 507303"/>
                  <a:gd name="connsiteX2" fmla="*/ 71805 w 71804"/>
                  <a:gd name="connsiteY2" fmla="*/ 507304 h 507303"/>
                </a:gdLst>
                <a:ahLst/>
                <a:cxnLst>
                  <a:cxn ang="0">
                    <a:pos x="connsiteX0" y="connsiteY0"/>
                  </a:cxn>
                  <a:cxn ang="0">
                    <a:pos x="connsiteX1" y="connsiteY1"/>
                  </a:cxn>
                  <a:cxn ang="0">
                    <a:pos x="connsiteX2" y="connsiteY2"/>
                  </a:cxn>
                </a:cxnLst>
                <a:rect l="l" t="t" r="r" b="b"/>
                <a:pathLst>
                  <a:path w="71804" h="507303">
                    <a:moveTo>
                      <a:pt x="0" y="0"/>
                    </a:moveTo>
                    <a:lnTo>
                      <a:pt x="71805" y="0"/>
                    </a:lnTo>
                    <a:lnTo>
                      <a:pt x="71805" y="507304"/>
                    </a:lnTo>
                  </a:path>
                </a:pathLst>
              </a:custGeom>
              <a:noFill/>
              <a:ln w="23091" cap="rnd">
                <a:solidFill>
                  <a:schemeClr val="bg1"/>
                </a:solidFill>
                <a:prstDash val="solid"/>
                <a:round/>
              </a:ln>
            </p:spPr>
            <p:txBody>
              <a:bodyPr rtlCol="0" anchor="ctr"/>
              <a:lstStyle/>
              <a:p>
                <a:endParaRPr lang="zh-TW" altLang="en-US"/>
              </a:p>
            </p:txBody>
          </p:sp>
          <p:sp>
            <p:nvSpPr>
              <p:cNvPr id="88" name="手繪多邊形: 圖案 29">
                <a:extLst>
                  <a:ext uri="{FF2B5EF4-FFF2-40B4-BE49-F238E27FC236}">
                    <a16:creationId xmlns:a16="http://schemas.microsoft.com/office/drawing/2014/main" id="{CE5D61ED-04E9-B8BD-61C5-7DE248D3E1A0}"/>
                  </a:ext>
                </a:extLst>
              </p:cNvPr>
              <p:cNvSpPr/>
              <p:nvPr/>
            </p:nvSpPr>
            <p:spPr>
              <a:xfrm>
                <a:off x="6330350" y="3891648"/>
                <a:ext cx="51400" cy="137690"/>
              </a:xfrm>
              <a:custGeom>
                <a:avLst/>
                <a:gdLst>
                  <a:gd name="connsiteX0" fmla="*/ 51400 w 51400"/>
                  <a:gd name="connsiteY0" fmla="*/ 137690 h 137690"/>
                  <a:gd name="connsiteX1" fmla="*/ 0 w 51400"/>
                  <a:gd name="connsiteY1" fmla="*/ 137690 h 137690"/>
                  <a:gd name="connsiteX2" fmla="*/ 0 w 51400"/>
                  <a:gd name="connsiteY2" fmla="*/ 0 h 137690"/>
                  <a:gd name="connsiteX3" fmla="*/ 51400 w 51400"/>
                  <a:gd name="connsiteY3" fmla="*/ 0 h 137690"/>
                </a:gdLst>
                <a:ahLst/>
                <a:cxnLst>
                  <a:cxn ang="0">
                    <a:pos x="connsiteX0" y="connsiteY0"/>
                  </a:cxn>
                  <a:cxn ang="0">
                    <a:pos x="connsiteX1" y="connsiteY1"/>
                  </a:cxn>
                  <a:cxn ang="0">
                    <a:pos x="connsiteX2" y="connsiteY2"/>
                  </a:cxn>
                  <a:cxn ang="0">
                    <a:pos x="connsiteX3" y="connsiteY3"/>
                  </a:cxn>
                </a:cxnLst>
                <a:rect l="l" t="t" r="r" b="b"/>
                <a:pathLst>
                  <a:path w="51400" h="137690">
                    <a:moveTo>
                      <a:pt x="51400" y="137690"/>
                    </a:moveTo>
                    <a:lnTo>
                      <a:pt x="0" y="137690"/>
                    </a:lnTo>
                    <a:lnTo>
                      <a:pt x="0" y="0"/>
                    </a:lnTo>
                    <a:lnTo>
                      <a:pt x="51400" y="0"/>
                    </a:lnTo>
                  </a:path>
                </a:pathLst>
              </a:custGeom>
              <a:solidFill>
                <a:schemeClr val="bg1"/>
              </a:solidFill>
              <a:ln w="23091" cap="rnd">
                <a:solidFill>
                  <a:schemeClr val="bg1"/>
                </a:solidFill>
                <a:prstDash val="solid"/>
                <a:round/>
              </a:ln>
            </p:spPr>
            <p:txBody>
              <a:bodyPr rtlCol="0" anchor="ctr"/>
              <a:lstStyle/>
              <a:p>
                <a:endParaRPr lang="zh-TW" altLang="en-US"/>
              </a:p>
            </p:txBody>
          </p:sp>
        </p:grpSp>
        <p:sp>
          <p:nvSpPr>
            <p:cNvPr id="81" name="手繪多邊形: 圖案 10">
              <a:extLst>
                <a:ext uri="{FF2B5EF4-FFF2-40B4-BE49-F238E27FC236}">
                  <a16:creationId xmlns:a16="http://schemas.microsoft.com/office/drawing/2014/main" id="{5958310A-E750-0DD8-B27C-9A72EEDFE599}"/>
                </a:ext>
              </a:extLst>
            </p:cNvPr>
            <p:cNvSpPr/>
            <p:nvPr/>
          </p:nvSpPr>
          <p:spPr>
            <a:xfrm>
              <a:off x="6297232" y="6152799"/>
              <a:ext cx="622565" cy="415172"/>
            </a:xfrm>
            <a:custGeom>
              <a:avLst/>
              <a:gdLst>
                <a:gd name="connsiteX0" fmla="*/ 547334 w 622565"/>
                <a:gd name="connsiteY0" fmla="*/ 344692 h 415172"/>
                <a:gd name="connsiteX1" fmla="*/ 247578 w 622565"/>
                <a:gd name="connsiteY1" fmla="*/ 344692 h 415172"/>
                <a:gd name="connsiteX2" fmla="*/ 214791 w 622565"/>
                <a:gd name="connsiteY2" fmla="*/ 415173 h 415172"/>
                <a:gd name="connsiteX3" fmla="*/ 0 w 622565"/>
                <a:gd name="connsiteY3" fmla="*/ 415173 h 415172"/>
                <a:gd name="connsiteX4" fmla="*/ 0 w 622565"/>
                <a:gd name="connsiteY4" fmla="*/ 0 h 415172"/>
                <a:gd name="connsiteX5" fmla="*/ 547334 w 622565"/>
                <a:gd name="connsiteY5" fmla="*/ 0 h 415172"/>
                <a:gd name="connsiteX6" fmla="*/ 622565 w 622565"/>
                <a:gd name="connsiteY6" fmla="*/ 75231 h 415172"/>
                <a:gd name="connsiteX7" fmla="*/ 622565 w 622565"/>
                <a:gd name="connsiteY7" fmla="*/ 269461 h 415172"/>
                <a:gd name="connsiteX8" fmla="*/ 547334 w 622565"/>
                <a:gd name="connsiteY8" fmla="*/ 344692 h 41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565" h="415172">
                  <a:moveTo>
                    <a:pt x="547334" y="344692"/>
                  </a:moveTo>
                  <a:lnTo>
                    <a:pt x="247578" y="344692"/>
                  </a:lnTo>
                  <a:lnTo>
                    <a:pt x="214791" y="415173"/>
                  </a:lnTo>
                  <a:lnTo>
                    <a:pt x="0" y="415173"/>
                  </a:lnTo>
                  <a:lnTo>
                    <a:pt x="0" y="0"/>
                  </a:lnTo>
                  <a:lnTo>
                    <a:pt x="547334" y="0"/>
                  </a:lnTo>
                  <a:cubicBezTo>
                    <a:pt x="588688" y="0"/>
                    <a:pt x="622565" y="33877"/>
                    <a:pt x="622565" y="75231"/>
                  </a:cubicBezTo>
                  <a:lnTo>
                    <a:pt x="622565" y="269461"/>
                  </a:lnTo>
                  <a:cubicBezTo>
                    <a:pt x="622565" y="310815"/>
                    <a:pt x="588688" y="344692"/>
                    <a:pt x="547334" y="344692"/>
                  </a:cubicBezTo>
                  <a:close/>
                </a:path>
              </a:pathLst>
            </a:custGeom>
            <a:noFill/>
            <a:ln w="23091" cap="rnd">
              <a:solidFill>
                <a:schemeClr val="bg1"/>
              </a:solidFill>
              <a:prstDash val="solid"/>
              <a:round/>
            </a:ln>
          </p:spPr>
          <p:txBody>
            <a:bodyPr rtlCol="0" anchor="ctr"/>
            <a:lstStyle/>
            <a:p>
              <a:endParaRPr lang="zh-TW" altLang="en-US"/>
            </a:p>
          </p:txBody>
        </p:sp>
        <p:grpSp>
          <p:nvGrpSpPr>
            <p:cNvPr id="82" name="圖形 11">
              <a:extLst>
                <a:ext uri="{FF2B5EF4-FFF2-40B4-BE49-F238E27FC236}">
                  <a16:creationId xmlns:a16="http://schemas.microsoft.com/office/drawing/2014/main" id="{5B30EA56-E686-FE46-BC12-C77CE08B4FAB}"/>
                </a:ext>
              </a:extLst>
            </p:cNvPr>
            <p:cNvGrpSpPr/>
            <p:nvPr/>
          </p:nvGrpSpPr>
          <p:grpSpPr>
            <a:xfrm>
              <a:off x="6391647" y="6245665"/>
              <a:ext cx="459662" cy="173485"/>
              <a:chOff x="6714917" y="4136422"/>
              <a:chExt cx="265567" cy="100230"/>
            </a:xfrm>
            <a:solidFill>
              <a:schemeClr val="bg1"/>
            </a:solidFill>
          </p:grpSpPr>
          <p:sp>
            <p:nvSpPr>
              <p:cNvPr id="83" name="手繪多邊形: 圖案 19">
                <a:extLst>
                  <a:ext uri="{FF2B5EF4-FFF2-40B4-BE49-F238E27FC236}">
                    <a16:creationId xmlns:a16="http://schemas.microsoft.com/office/drawing/2014/main" id="{492E559C-4392-AC44-5FA4-51AB57F7B02F}"/>
                  </a:ext>
                </a:extLst>
              </p:cNvPr>
              <p:cNvSpPr/>
              <p:nvPr/>
            </p:nvSpPr>
            <p:spPr>
              <a:xfrm>
                <a:off x="6714917" y="4136422"/>
                <a:ext cx="80371" cy="100230"/>
              </a:xfrm>
              <a:custGeom>
                <a:avLst/>
                <a:gdLst>
                  <a:gd name="connsiteX0" fmla="*/ 19158 w 80371"/>
                  <a:gd name="connsiteY0" fmla="*/ 65185 h 100230"/>
                  <a:gd name="connsiteX1" fmla="*/ 19158 w 80371"/>
                  <a:gd name="connsiteY1" fmla="*/ 100230 h 100230"/>
                  <a:gd name="connsiteX2" fmla="*/ 0 w 80371"/>
                  <a:gd name="connsiteY2" fmla="*/ 100230 h 100230"/>
                  <a:gd name="connsiteX3" fmla="*/ 0 w 80371"/>
                  <a:gd name="connsiteY3" fmla="*/ 0 h 100230"/>
                  <a:gd name="connsiteX4" fmla="*/ 44936 w 80371"/>
                  <a:gd name="connsiteY4" fmla="*/ 0 h 100230"/>
                  <a:gd name="connsiteX5" fmla="*/ 62537 w 80371"/>
                  <a:gd name="connsiteY5" fmla="*/ 1869 h 100230"/>
                  <a:gd name="connsiteX6" fmla="*/ 76555 w 80371"/>
                  <a:gd name="connsiteY6" fmla="*/ 15576 h 100230"/>
                  <a:gd name="connsiteX7" fmla="*/ 80371 w 80371"/>
                  <a:gd name="connsiteY7" fmla="*/ 32553 h 100230"/>
                  <a:gd name="connsiteX8" fmla="*/ 77879 w 80371"/>
                  <a:gd name="connsiteY8" fmla="*/ 47039 h 100230"/>
                  <a:gd name="connsiteX9" fmla="*/ 70870 w 80371"/>
                  <a:gd name="connsiteY9" fmla="*/ 58253 h 100230"/>
                  <a:gd name="connsiteX10" fmla="*/ 62381 w 80371"/>
                  <a:gd name="connsiteY10" fmla="*/ 63627 h 100230"/>
                  <a:gd name="connsiteX11" fmla="*/ 49998 w 80371"/>
                  <a:gd name="connsiteY11" fmla="*/ 65107 h 100230"/>
                  <a:gd name="connsiteX12" fmla="*/ 19158 w 80371"/>
                  <a:gd name="connsiteY12" fmla="*/ 65107 h 100230"/>
                  <a:gd name="connsiteX13" fmla="*/ 19158 w 80371"/>
                  <a:gd name="connsiteY13" fmla="*/ 47350 h 100230"/>
                  <a:gd name="connsiteX14" fmla="*/ 45248 w 80371"/>
                  <a:gd name="connsiteY14" fmla="*/ 47350 h 100230"/>
                  <a:gd name="connsiteX15" fmla="*/ 55061 w 80371"/>
                  <a:gd name="connsiteY15" fmla="*/ 44858 h 100230"/>
                  <a:gd name="connsiteX16" fmla="*/ 59266 w 80371"/>
                  <a:gd name="connsiteY16" fmla="*/ 31853 h 100230"/>
                  <a:gd name="connsiteX17" fmla="*/ 52880 w 80371"/>
                  <a:gd name="connsiteY17" fmla="*/ 18847 h 100230"/>
                  <a:gd name="connsiteX18" fmla="*/ 45637 w 80371"/>
                  <a:gd name="connsiteY18" fmla="*/ 17834 h 100230"/>
                  <a:gd name="connsiteX19" fmla="*/ 19158 w 80371"/>
                  <a:gd name="connsiteY19" fmla="*/ 17834 h 100230"/>
                  <a:gd name="connsiteX20" fmla="*/ 19158 w 80371"/>
                  <a:gd name="connsiteY20" fmla="*/ 47350 h 10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371" h="100230">
                    <a:moveTo>
                      <a:pt x="19158" y="65185"/>
                    </a:moveTo>
                    <a:lnTo>
                      <a:pt x="19158" y="100230"/>
                    </a:lnTo>
                    <a:lnTo>
                      <a:pt x="0" y="100230"/>
                    </a:lnTo>
                    <a:lnTo>
                      <a:pt x="0" y="0"/>
                    </a:lnTo>
                    <a:lnTo>
                      <a:pt x="44936" y="0"/>
                    </a:lnTo>
                    <a:cubicBezTo>
                      <a:pt x="53114" y="0"/>
                      <a:pt x="58954" y="623"/>
                      <a:pt x="62537" y="1869"/>
                    </a:cubicBezTo>
                    <a:cubicBezTo>
                      <a:pt x="68456" y="4050"/>
                      <a:pt x="73051" y="8645"/>
                      <a:pt x="76555" y="15576"/>
                    </a:cubicBezTo>
                    <a:cubicBezTo>
                      <a:pt x="79125" y="20716"/>
                      <a:pt x="80371" y="26401"/>
                      <a:pt x="80371" y="32553"/>
                    </a:cubicBezTo>
                    <a:cubicBezTo>
                      <a:pt x="80371" y="37616"/>
                      <a:pt x="79515" y="42444"/>
                      <a:pt x="77879" y="47039"/>
                    </a:cubicBezTo>
                    <a:cubicBezTo>
                      <a:pt x="76244" y="51556"/>
                      <a:pt x="73907" y="55372"/>
                      <a:pt x="70870" y="58253"/>
                    </a:cubicBezTo>
                    <a:cubicBezTo>
                      <a:pt x="68222" y="60823"/>
                      <a:pt x="65418" y="62615"/>
                      <a:pt x="62381" y="63627"/>
                    </a:cubicBezTo>
                    <a:cubicBezTo>
                      <a:pt x="59344" y="64640"/>
                      <a:pt x="55216" y="65107"/>
                      <a:pt x="49998" y="65107"/>
                    </a:cubicBezTo>
                    <a:lnTo>
                      <a:pt x="19158" y="65107"/>
                    </a:lnTo>
                    <a:close/>
                    <a:moveTo>
                      <a:pt x="19158" y="47350"/>
                    </a:moveTo>
                    <a:lnTo>
                      <a:pt x="45248" y="47350"/>
                    </a:lnTo>
                    <a:cubicBezTo>
                      <a:pt x="49920" y="47350"/>
                      <a:pt x="53191" y="46494"/>
                      <a:pt x="55061" y="44858"/>
                    </a:cubicBezTo>
                    <a:cubicBezTo>
                      <a:pt x="57864" y="42366"/>
                      <a:pt x="59266" y="38005"/>
                      <a:pt x="59266" y="31853"/>
                    </a:cubicBezTo>
                    <a:cubicBezTo>
                      <a:pt x="59266" y="25077"/>
                      <a:pt x="57163" y="20716"/>
                      <a:pt x="52880" y="18847"/>
                    </a:cubicBezTo>
                    <a:cubicBezTo>
                      <a:pt x="51322" y="18146"/>
                      <a:pt x="48908" y="17834"/>
                      <a:pt x="45637" y="17834"/>
                    </a:cubicBezTo>
                    <a:lnTo>
                      <a:pt x="19158" y="17834"/>
                    </a:lnTo>
                    <a:lnTo>
                      <a:pt x="19158" y="47350"/>
                    </a:lnTo>
                    <a:close/>
                  </a:path>
                </a:pathLst>
              </a:custGeom>
              <a:solidFill>
                <a:schemeClr val="bg1"/>
              </a:solidFill>
              <a:ln w="7697" cap="flat">
                <a:solidFill>
                  <a:schemeClr val="bg1"/>
                </a:solidFill>
                <a:prstDash val="solid"/>
                <a:miter/>
              </a:ln>
            </p:spPr>
            <p:txBody>
              <a:bodyPr rtlCol="0" anchor="ctr"/>
              <a:lstStyle/>
              <a:p>
                <a:endParaRPr lang="zh-TW" altLang="en-US"/>
              </a:p>
            </p:txBody>
          </p:sp>
          <p:sp>
            <p:nvSpPr>
              <p:cNvPr id="84" name="手繪多邊形: 圖案 20">
                <a:extLst>
                  <a:ext uri="{FF2B5EF4-FFF2-40B4-BE49-F238E27FC236}">
                    <a16:creationId xmlns:a16="http://schemas.microsoft.com/office/drawing/2014/main" id="{B126E6DA-9CB6-01C6-1111-8750A1C4726C}"/>
                  </a:ext>
                </a:extLst>
              </p:cNvPr>
              <p:cNvSpPr/>
              <p:nvPr/>
            </p:nvSpPr>
            <p:spPr>
              <a:xfrm>
                <a:off x="6802686" y="4136422"/>
                <a:ext cx="73284" cy="100230"/>
              </a:xfrm>
              <a:custGeom>
                <a:avLst/>
                <a:gdLst>
                  <a:gd name="connsiteX0" fmla="*/ 73206 w 73284"/>
                  <a:gd name="connsiteY0" fmla="*/ 82396 h 100230"/>
                  <a:gd name="connsiteX1" fmla="*/ 73206 w 73284"/>
                  <a:gd name="connsiteY1" fmla="*/ 100230 h 100230"/>
                  <a:gd name="connsiteX2" fmla="*/ 41821 w 73284"/>
                  <a:gd name="connsiteY2" fmla="*/ 100230 h 100230"/>
                  <a:gd name="connsiteX3" fmla="*/ 28114 w 73284"/>
                  <a:gd name="connsiteY3" fmla="*/ 99218 h 100230"/>
                  <a:gd name="connsiteX4" fmla="*/ 4595 w 73284"/>
                  <a:gd name="connsiteY4" fmla="*/ 78580 h 100230"/>
                  <a:gd name="connsiteX5" fmla="*/ 0 w 73284"/>
                  <a:gd name="connsiteY5" fmla="*/ 50388 h 100230"/>
                  <a:gd name="connsiteX6" fmla="*/ 7087 w 73284"/>
                  <a:gd name="connsiteY6" fmla="*/ 17523 h 100230"/>
                  <a:gd name="connsiteX7" fmla="*/ 20716 w 73284"/>
                  <a:gd name="connsiteY7" fmla="*/ 4205 h 100230"/>
                  <a:gd name="connsiteX8" fmla="*/ 42834 w 73284"/>
                  <a:gd name="connsiteY8" fmla="*/ 0 h 100230"/>
                  <a:gd name="connsiteX9" fmla="*/ 73284 w 73284"/>
                  <a:gd name="connsiteY9" fmla="*/ 0 h 100230"/>
                  <a:gd name="connsiteX10" fmla="*/ 73284 w 73284"/>
                  <a:gd name="connsiteY10" fmla="*/ 17834 h 100230"/>
                  <a:gd name="connsiteX11" fmla="*/ 45014 w 73284"/>
                  <a:gd name="connsiteY11" fmla="*/ 17834 h 100230"/>
                  <a:gd name="connsiteX12" fmla="*/ 26167 w 73284"/>
                  <a:gd name="connsiteY12" fmla="*/ 25466 h 100230"/>
                  <a:gd name="connsiteX13" fmla="*/ 21183 w 73284"/>
                  <a:gd name="connsiteY13" fmla="*/ 48363 h 100230"/>
                  <a:gd name="connsiteX14" fmla="*/ 28893 w 73284"/>
                  <a:gd name="connsiteY14" fmla="*/ 77490 h 100230"/>
                  <a:gd name="connsiteX15" fmla="*/ 45715 w 73284"/>
                  <a:gd name="connsiteY15" fmla="*/ 82318 h 100230"/>
                  <a:gd name="connsiteX16" fmla="*/ 73284 w 73284"/>
                  <a:gd name="connsiteY16" fmla="*/ 82318 h 10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284" h="100230">
                    <a:moveTo>
                      <a:pt x="73206" y="82396"/>
                    </a:moveTo>
                    <a:lnTo>
                      <a:pt x="73206" y="100230"/>
                    </a:lnTo>
                    <a:lnTo>
                      <a:pt x="41821" y="100230"/>
                    </a:lnTo>
                    <a:cubicBezTo>
                      <a:pt x="35824" y="100230"/>
                      <a:pt x="31307" y="99919"/>
                      <a:pt x="28114" y="99218"/>
                    </a:cubicBezTo>
                    <a:cubicBezTo>
                      <a:pt x="17056" y="96804"/>
                      <a:pt x="9268" y="89950"/>
                      <a:pt x="4595" y="78580"/>
                    </a:cubicBezTo>
                    <a:cubicBezTo>
                      <a:pt x="1480" y="71026"/>
                      <a:pt x="0" y="61602"/>
                      <a:pt x="0" y="50388"/>
                    </a:cubicBezTo>
                    <a:cubicBezTo>
                      <a:pt x="0" y="36915"/>
                      <a:pt x="2336" y="25934"/>
                      <a:pt x="7087" y="17523"/>
                    </a:cubicBezTo>
                    <a:cubicBezTo>
                      <a:pt x="10514" y="11448"/>
                      <a:pt x="15031" y="7009"/>
                      <a:pt x="20716" y="4205"/>
                    </a:cubicBezTo>
                    <a:cubicBezTo>
                      <a:pt x="26401" y="1402"/>
                      <a:pt x="33800" y="0"/>
                      <a:pt x="42834" y="0"/>
                    </a:cubicBezTo>
                    <a:lnTo>
                      <a:pt x="73284" y="0"/>
                    </a:lnTo>
                    <a:lnTo>
                      <a:pt x="73284" y="17834"/>
                    </a:lnTo>
                    <a:lnTo>
                      <a:pt x="45014" y="17834"/>
                    </a:lnTo>
                    <a:cubicBezTo>
                      <a:pt x="36447" y="17834"/>
                      <a:pt x="30139" y="20404"/>
                      <a:pt x="26167" y="25466"/>
                    </a:cubicBezTo>
                    <a:cubicBezTo>
                      <a:pt x="22896" y="29672"/>
                      <a:pt x="21183" y="37304"/>
                      <a:pt x="21183" y="48363"/>
                    </a:cubicBezTo>
                    <a:cubicBezTo>
                      <a:pt x="21183" y="63160"/>
                      <a:pt x="23753" y="72895"/>
                      <a:pt x="28893" y="77490"/>
                    </a:cubicBezTo>
                    <a:cubicBezTo>
                      <a:pt x="32476" y="80683"/>
                      <a:pt x="38083" y="82318"/>
                      <a:pt x="45715" y="82318"/>
                    </a:cubicBezTo>
                    <a:lnTo>
                      <a:pt x="73284" y="82318"/>
                    </a:lnTo>
                    <a:close/>
                  </a:path>
                </a:pathLst>
              </a:custGeom>
              <a:solidFill>
                <a:schemeClr val="bg1"/>
              </a:solidFill>
              <a:ln w="7697" cap="flat">
                <a:solidFill>
                  <a:schemeClr val="bg1"/>
                </a:solidFill>
                <a:prstDash val="solid"/>
                <a:miter/>
              </a:ln>
            </p:spPr>
            <p:txBody>
              <a:bodyPr rtlCol="0" anchor="ctr"/>
              <a:lstStyle/>
              <a:p>
                <a:endParaRPr lang="zh-TW" altLang="en-US"/>
              </a:p>
            </p:txBody>
          </p:sp>
          <p:sp>
            <p:nvSpPr>
              <p:cNvPr id="85" name="手繪多邊形: 圖案 22">
                <a:extLst>
                  <a:ext uri="{FF2B5EF4-FFF2-40B4-BE49-F238E27FC236}">
                    <a16:creationId xmlns:a16="http://schemas.microsoft.com/office/drawing/2014/main" id="{F0E316FE-C087-55DE-1CF6-B4C469B087B4}"/>
                  </a:ext>
                </a:extLst>
              </p:cNvPr>
              <p:cNvSpPr/>
              <p:nvPr/>
            </p:nvSpPr>
            <p:spPr>
              <a:xfrm>
                <a:off x="6889522" y="4136422"/>
                <a:ext cx="19158" cy="100230"/>
              </a:xfrm>
              <a:custGeom>
                <a:avLst/>
                <a:gdLst>
                  <a:gd name="connsiteX0" fmla="*/ 0 w 19158"/>
                  <a:gd name="connsiteY0" fmla="*/ 100230 h 100230"/>
                  <a:gd name="connsiteX1" fmla="*/ 0 w 19158"/>
                  <a:gd name="connsiteY1" fmla="*/ 0 h 100230"/>
                  <a:gd name="connsiteX2" fmla="*/ 19158 w 19158"/>
                  <a:gd name="connsiteY2" fmla="*/ 0 h 100230"/>
                  <a:gd name="connsiteX3" fmla="*/ 19158 w 19158"/>
                  <a:gd name="connsiteY3" fmla="*/ 100230 h 100230"/>
                  <a:gd name="connsiteX4" fmla="*/ 0 w 19158"/>
                  <a:gd name="connsiteY4" fmla="*/ 100230 h 100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8" h="100230">
                    <a:moveTo>
                      <a:pt x="0" y="100230"/>
                    </a:moveTo>
                    <a:lnTo>
                      <a:pt x="0" y="0"/>
                    </a:lnTo>
                    <a:lnTo>
                      <a:pt x="19158" y="0"/>
                    </a:lnTo>
                    <a:lnTo>
                      <a:pt x="19158" y="100230"/>
                    </a:lnTo>
                    <a:lnTo>
                      <a:pt x="0" y="100230"/>
                    </a:lnTo>
                    <a:close/>
                  </a:path>
                </a:pathLst>
              </a:custGeom>
              <a:solidFill>
                <a:schemeClr val="bg1"/>
              </a:solidFill>
              <a:ln w="7697" cap="flat">
                <a:solidFill>
                  <a:schemeClr val="bg1"/>
                </a:solidFill>
                <a:prstDash val="solid"/>
                <a:miter/>
              </a:ln>
            </p:spPr>
            <p:txBody>
              <a:bodyPr rtlCol="0" anchor="ctr"/>
              <a:lstStyle/>
              <a:p>
                <a:endParaRPr lang="zh-TW" altLang="en-US"/>
              </a:p>
            </p:txBody>
          </p:sp>
          <p:sp>
            <p:nvSpPr>
              <p:cNvPr id="86" name="手繪多邊形: 圖案 23">
                <a:extLst>
                  <a:ext uri="{FF2B5EF4-FFF2-40B4-BE49-F238E27FC236}">
                    <a16:creationId xmlns:a16="http://schemas.microsoft.com/office/drawing/2014/main" id="{07301B2E-81B5-7CF3-27EC-219CA1424350}"/>
                  </a:ext>
                </a:extLst>
              </p:cNvPr>
              <p:cNvSpPr/>
              <p:nvPr/>
            </p:nvSpPr>
            <p:spPr>
              <a:xfrm>
                <a:off x="6922387" y="4163446"/>
                <a:ext cx="58097" cy="73206"/>
              </a:xfrm>
              <a:custGeom>
                <a:avLst/>
                <a:gdLst>
                  <a:gd name="connsiteX0" fmla="*/ 58020 w 58097"/>
                  <a:gd name="connsiteY0" fmla="*/ 28659 h 73206"/>
                  <a:gd name="connsiteX1" fmla="*/ 58020 w 58097"/>
                  <a:gd name="connsiteY1" fmla="*/ 44313 h 73206"/>
                  <a:gd name="connsiteX2" fmla="*/ 19937 w 58097"/>
                  <a:gd name="connsiteY2" fmla="*/ 44313 h 73206"/>
                  <a:gd name="connsiteX3" fmla="*/ 24143 w 58097"/>
                  <a:gd name="connsiteY3" fmla="*/ 54515 h 73206"/>
                  <a:gd name="connsiteX4" fmla="*/ 35980 w 58097"/>
                  <a:gd name="connsiteY4" fmla="*/ 57553 h 73206"/>
                  <a:gd name="connsiteX5" fmla="*/ 58098 w 58097"/>
                  <a:gd name="connsiteY5" fmla="*/ 57553 h 73206"/>
                  <a:gd name="connsiteX6" fmla="*/ 58098 w 58097"/>
                  <a:gd name="connsiteY6" fmla="*/ 73206 h 73206"/>
                  <a:gd name="connsiteX7" fmla="*/ 34033 w 58097"/>
                  <a:gd name="connsiteY7" fmla="*/ 73206 h 73206"/>
                  <a:gd name="connsiteX8" fmla="*/ 21261 w 58097"/>
                  <a:gd name="connsiteY8" fmla="*/ 71649 h 73206"/>
                  <a:gd name="connsiteX9" fmla="*/ 11915 w 58097"/>
                  <a:gd name="connsiteY9" fmla="*/ 66353 h 73206"/>
                  <a:gd name="connsiteX10" fmla="*/ 0 w 58097"/>
                  <a:gd name="connsiteY10" fmla="*/ 35669 h 73206"/>
                  <a:gd name="connsiteX11" fmla="*/ 6308 w 58097"/>
                  <a:gd name="connsiteY11" fmla="*/ 12461 h 73206"/>
                  <a:gd name="connsiteX12" fmla="*/ 16744 w 58097"/>
                  <a:gd name="connsiteY12" fmla="*/ 2882 h 73206"/>
                  <a:gd name="connsiteX13" fmla="*/ 32709 w 58097"/>
                  <a:gd name="connsiteY13" fmla="*/ 0 h 73206"/>
                  <a:gd name="connsiteX14" fmla="*/ 58098 w 58097"/>
                  <a:gd name="connsiteY14" fmla="*/ 0 h 73206"/>
                  <a:gd name="connsiteX15" fmla="*/ 58098 w 58097"/>
                  <a:gd name="connsiteY15" fmla="*/ 15654 h 73206"/>
                  <a:gd name="connsiteX16" fmla="*/ 34033 w 58097"/>
                  <a:gd name="connsiteY16" fmla="*/ 15654 h 73206"/>
                  <a:gd name="connsiteX17" fmla="*/ 23675 w 58097"/>
                  <a:gd name="connsiteY17" fmla="*/ 18457 h 73206"/>
                  <a:gd name="connsiteX18" fmla="*/ 20015 w 58097"/>
                  <a:gd name="connsiteY18" fmla="*/ 28737 h 73206"/>
                  <a:gd name="connsiteX19" fmla="*/ 58098 w 58097"/>
                  <a:gd name="connsiteY19" fmla="*/ 28737 h 7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097" h="73206">
                    <a:moveTo>
                      <a:pt x="58020" y="28659"/>
                    </a:moveTo>
                    <a:lnTo>
                      <a:pt x="58020" y="44313"/>
                    </a:lnTo>
                    <a:lnTo>
                      <a:pt x="19937" y="44313"/>
                    </a:lnTo>
                    <a:cubicBezTo>
                      <a:pt x="20326" y="49142"/>
                      <a:pt x="21650" y="52490"/>
                      <a:pt x="24143" y="54515"/>
                    </a:cubicBezTo>
                    <a:cubicBezTo>
                      <a:pt x="26635" y="56540"/>
                      <a:pt x="30529" y="57553"/>
                      <a:pt x="35980" y="57553"/>
                    </a:cubicBezTo>
                    <a:lnTo>
                      <a:pt x="58098" y="57553"/>
                    </a:lnTo>
                    <a:lnTo>
                      <a:pt x="58098" y="73206"/>
                    </a:lnTo>
                    <a:lnTo>
                      <a:pt x="34033" y="73206"/>
                    </a:lnTo>
                    <a:cubicBezTo>
                      <a:pt x="28815" y="73206"/>
                      <a:pt x="24532" y="72661"/>
                      <a:pt x="21261" y="71649"/>
                    </a:cubicBezTo>
                    <a:cubicBezTo>
                      <a:pt x="17990" y="70636"/>
                      <a:pt x="14875" y="68845"/>
                      <a:pt x="11915" y="66353"/>
                    </a:cubicBezTo>
                    <a:cubicBezTo>
                      <a:pt x="3972" y="59500"/>
                      <a:pt x="0" y="49297"/>
                      <a:pt x="0" y="35669"/>
                    </a:cubicBezTo>
                    <a:cubicBezTo>
                      <a:pt x="0" y="26790"/>
                      <a:pt x="2103" y="19002"/>
                      <a:pt x="6308" y="12461"/>
                    </a:cubicBezTo>
                    <a:cubicBezTo>
                      <a:pt x="9190" y="7944"/>
                      <a:pt x="12694" y="4751"/>
                      <a:pt x="16744" y="2882"/>
                    </a:cubicBezTo>
                    <a:cubicBezTo>
                      <a:pt x="20794" y="935"/>
                      <a:pt x="26089" y="0"/>
                      <a:pt x="32709" y="0"/>
                    </a:cubicBezTo>
                    <a:lnTo>
                      <a:pt x="58098" y="0"/>
                    </a:lnTo>
                    <a:lnTo>
                      <a:pt x="58098" y="15654"/>
                    </a:lnTo>
                    <a:lnTo>
                      <a:pt x="34033" y="15654"/>
                    </a:lnTo>
                    <a:cubicBezTo>
                      <a:pt x="29127" y="15654"/>
                      <a:pt x="25622" y="16588"/>
                      <a:pt x="23675" y="18457"/>
                    </a:cubicBezTo>
                    <a:cubicBezTo>
                      <a:pt x="21650" y="20326"/>
                      <a:pt x="20482" y="23753"/>
                      <a:pt x="20015" y="28737"/>
                    </a:cubicBezTo>
                    <a:lnTo>
                      <a:pt x="58098" y="28737"/>
                    </a:lnTo>
                    <a:close/>
                  </a:path>
                </a:pathLst>
              </a:custGeom>
              <a:solidFill>
                <a:schemeClr val="bg1"/>
              </a:solidFill>
              <a:ln w="7697" cap="flat">
                <a:solidFill>
                  <a:schemeClr val="bg1"/>
                </a:solidFill>
                <a:prstDash val="solid"/>
                <a:miter/>
              </a:ln>
            </p:spPr>
            <p:txBody>
              <a:bodyPr rtlCol="0" anchor="ctr"/>
              <a:lstStyle/>
              <a:p>
                <a:endParaRPr lang="zh-TW" altLang="en-US"/>
              </a:p>
            </p:txBody>
          </p:sp>
        </p:grpSp>
      </p:grpSp>
    </p:spTree>
    <p:extLst>
      <p:ext uri="{BB962C8B-B14F-4D97-AF65-F5344CB8AC3E}">
        <p14:creationId xmlns:p14="http://schemas.microsoft.com/office/powerpoint/2010/main" val="1136672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9417" y="419142"/>
            <a:ext cx="10970849" cy="6858000"/>
          </a:xfrm>
          <a:prstGeom prst="rect">
            <a:avLst/>
          </a:prstGeom>
        </p:spPr>
      </p:pic>
      <p:pic>
        <p:nvPicPr>
          <p:cNvPr id="13" name="圖片 12">
            <a:extLst>
              <a:ext uri="{FF2B5EF4-FFF2-40B4-BE49-F238E27FC236}">
                <a16:creationId xmlns:a16="http://schemas.microsoft.com/office/drawing/2014/main" id="{4AE375B6-2E94-4A4E-B4EB-472558A379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342119" y="4696230"/>
            <a:ext cx="11266221" cy="593407"/>
          </a:xfrm>
          <a:prstGeom prst="rect">
            <a:avLst/>
          </a:prstGeom>
        </p:spPr>
      </p:pic>
      <p:sp>
        <p:nvSpPr>
          <p:cNvPr id="22" name="矩形 21">
            <a:extLst>
              <a:ext uri="{FF2B5EF4-FFF2-40B4-BE49-F238E27FC236}">
                <a16:creationId xmlns:a16="http://schemas.microsoft.com/office/drawing/2014/main" id="{94B2615B-57ED-4F23-B327-4B9D0FEE7F0F}"/>
              </a:ext>
            </a:extLst>
          </p:cNvPr>
          <p:cNvSpPr/>
          <p:nvPr/>
        </p:nvSpPr>
        <p:spPr>
          <a:xfrm>
            <a:off x="7502634" y="1508769"/>
            <a:ext cx="4571816" cy="769441"/>
          </a:xfrm>
          <a:prstGeom prst="rect">
            <a:avLst/>
          </a:prstGeom>
        </p:spPr>
        <p:txBody>
          <a:bodyPr wrap="square">
            <a:spAutoFit/>
          </a:bodyPr>
          <a:lstStyle/>
          <a:p>
            <a:r>
              <a:rPr lang="en-US" altLang="zh-TW" sz="1600" b="1" dirty="0">
                <a:solidFill>
                  <a:schemeClr val="bg1"/>
                </a:solidFill>
                <a:latin typeface="Arial" panose="020B0604020202020204" pitchFamily="34" charset="0"/>
                <a:cs typeface="Arial" panose="020B0604020202020204" pitchFamily="34" charset="0"/>
                <a:sym typeface="+mn-lt"/>
              </a:rPr>
              <a:t>Power button</a:t>
            </a:r>
          </a:p>
          <a:p>
            <a:r>
              <a:rPr lang="en-US" altLang="zh-TW" sz="1400" b="1" dirty="0">
                <a:solidFill>
                  <a:schemeClr val="bg1"/>
                </a:solidFill>
                <a:latin typeface="Arial" panose="020B0604020202020204" pitchFamily="34" charset="0"/>
                <a:cs typeface="Arial" panose="020B0604020202020204" pitchFamily="34" charset="0"/>
                <a:sym typeface="+mn-lt"/>
              </a:rPr>
              <a:t>LED Indicators: </a:t>
            </a:r>
          </a:p>
          <a:p>
            <a:r>
              <a:rPr lang="en-US" altLang="zh-TW" sz="1400" b="1" dirty="0">
                <a:solidFill>
                  <a:schemeClr val="bg1"/>
                </a:solidFill>
                <a:latin typeface="Arial" panose="020B0604020202020204" pitchFamily="34" charset="0"/>
                <a:cs typeface="Arial" panose="020B0604020202020204" pitchFamily="34" charset="0"/>
                <a:sym typeface="+mn-lt"/>
              </a:rPr>
              <a:t>System status, network, USB expansion</a:t>
            </a:r>
          </a:p>
        </p:txBody>
      </p:sp>
      <p:sp>
        <p:nvSpPr>
          <p:cNvPr id="16" name="矩形 15">
            <a:extLst>
              <a:ext uri="{FF2B5EF4-FFF2-40B4-BE49-F238E27FC236}">
                <a16:creationId xmlns:a16="http://schemas.microsoft.com/office/drawing/2014/main" id="{AEB15DC1-0D64-4240-AE18-34A89E881693}"/>
              </a:ext>
            </a:extLst>
          </p:cNvPr>
          <p:cNvSpPr/>
          <p:nvPr/>
        </p:nvSpPr>
        <p:spPr>
          <a:xfrm>
            <a:off x="1427157" y="2739922"/>
            <a:ext cx="7028586" cy="2549715"/>
          </a:xfrm>
          <a:prstGeom prst="rect">
            <a:avLst/>
          </a:prstGeom>
          <a:noFill/>
          <a:ln w="19050">
            <a:solidFill>
              <a:srgbClr val="06FE7C"/>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6FE7C"/>
              </a:solidFill>
              <a:cs typeface="+mn-ea"/>
              <a:sym typeface="+mn-lt"/>
            </a:endParaRPr>
          </a:p>
        </p:txBody>
      </p:sp>
      <p:sp>
        <p:nvSpPr>
          <p:cNvPr id="18" name="Shape 183">
            <a:extLst>
              <a:ext uri="{FF2B5EF4-FFF2-40B4-BE49-F238E27FC236}">
                <a16:creationId xmlns:a16="http://schemas.microsoft.com/office/drawing/2014/main" id="{00FA7341-17ED-46EC-8760-FAEF45867FBF}"/>
              </a:ext>
            </a:extLst>
          </p:cNvPr>
          <p:cNvSpPr txBox="1"/>
          <p:nvPr/>
        </p:nvSpPr>
        <p:spPr>
          <a:xfrm flipH="1">
            <a:off x="3840315" y="5334935"/>
            <a:ext cx="5070627" cy="384812"/>
          </a:xfrm>
          <a:prstGeom prst="rect">
            <a:avLst/>
          </a:prstGeom>
          <a:solidFill>
            <a:srgbClr val="06FE7C"/>
          </a:solidFill>
          <a:ln>
            <a:solidFill>
              <a:srgbClr val="06FE7C"/>
            </a:solidFill>
          </a:ln>
        </p:spPr>
        <p:txBody>
          <a:bodyPr wrap="square" lIns="121900" tIns="60933" rIns="121900" bIns="60933" anchor="t" anchorCtr="0">
            <a:noAutofit/>
          </a:bodyPr>
          <a:lstStyle/>
          <a:p>
            <a:pPr algn="ctr" defTabSz="1219170">
              <a:buClr>
                <a:srgbClr val="595959"/>
              </a:buClr>
              <a:buSzPct val="25000"/>
            </a:pPr>
            <a:r>
              <a:rPr lang="en-US" altLang="zh-TW" sz="1400" b="1" kern="0" dirty="0">
                <a:solidFill>
                  <a:schemeClr val="bg1"/>
                </a:solidFill>
                <a:latin typeface="Arial" panose="020B0604020202020204" pitchFamily="34" charset="0"/>
                <a:cs typeface="Arial" panose="020B0604020202020204" pitchFamily="34" charset="0"/>
                <a:sym typeface="+mn-lt"/>
              </a:rPr>
              <a:t>12 x 3.5-inch/2.5-inch SATA 6Gb/s HDD/SSD bays</a:t>
            </a:r>
            <a:endParaRPr lang="zh-TW" altLang="en-US" sz="1400" b="1" kern="0" dirty="0">
              <a:solidFill>
                <a:schemeClr val="bg1"/>
              </a:solidFill>
              <a:latin typeface="Arial" panose="020B0604020202020204" pitchFamily="34" charset="0"/>
              <a:cs typeface="Arial" panose="020B0604020202020204" pitchFamily="34" charset="0"/>
              <a:sym typeface="+mn-lt"/>
            </a:endParaRPr>
          </a:p>
        </p:txBody>
      </p:sp>
      <p:sp>
        <p:nvSpPr>
          <p:cNvPr id="3" name="文字方塊 2">
            <a:extLst>
              <a:ext uri="{FF2B5EF4-FFF2-40B4-BE49-F238E27FC236}">
                <a16:creationId xmlns:a16="http://schemas.microsoft.com/office/drawing/2014/main" id="{7430477D-94B9-AA9B-EDA4-107D4CC69BB9}"/>
              </a:ext>
            </a:extLst>
          </p:cNvPr>
          <p:cNvSpPr txBox="1"/>
          <p:nvPr/>
        </p:nvSpPr>
        <p:spPr>
          <a:xfrm>
            <a:off x="132633" y="301230"/>
            <a:ext cx="12001436" cy="707886"/>
          </a:xfrm>
          <a:prstGeom prst="rect">
            <a:avLst/>
          </a:prstGeom>
          <a:noFill/>
        </p:spPr>
        <p:txBody>
          <a:bodyPr wrap="square" rtlCol="0">
            <a:spAutoFit/>
          </a:bodyPr>
          <a:lstStyle/>
          <a:p>
            <a:pPr algn="ctr"/>
            <a:r>
              <a:rPr lang="en-US" altLang="zh-TW" sz="4000" b="1" dirty="0">
                <a:solidFill>
                  <a:schemeClr val="bg1"/>
                </a:solidFill>
                <a:latin typeface="Arial" panose="020B0604020202020204" pitchFamily="34" charset="0"/>
                <a:ea typeface="Arial Unicode MS" panose="020B0604020202020204" pitchFamily="34" charset="-120"/>
                <a:cs typeface="Arial" panose="020B0604020202020204" pitchFamily="34" charset="0"/>
              </a:rPr>
              <a:t>TS-h1655XeU-RP front views</a:t>
            </a:r>
          </a:p>
        </p:txBody>
      </p:sp>
      <p:sp>
        <p:nvSpPr>
          <p:cNvPr id="6" name="矩形 5">
            <a:extLst>
              <a:ext uri="{FF2B5EF4-FFF2-40B4-BE49-F238E27FC236}">
                <a16:creationId xmlns:a16="http://schemas.microsoft.com/office/drawing/2014/main" id="{B4CA4874-0742-5196-8261-A0AEFF95E990}"/>
              </a:ext>
            </a:extLst>
          </p:cNvPr>
          <p:cNvSpPr/>
          <p:nvPr/>
        </p:nvSpPr>
        <p:spPr>
          <a:xfrm flipV="1">
            <a:off x="10805828" y="3153965"/>
            <a:ext cx="570096" cy="685901"/>
          </a:xfrm>
          <a:prstGeom prst="rect">
            <a:avLst/>
          </a:prstGeom>
          <a:noFill/>
          <a:ln w="19050">
            <a:solidFill>
              <a:srgbClr val="06FE7C"/>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6FE7C"/>
              </a:solidFill>
              <a:cs typeface="+mn-ea"/>
              <a:sym typeface="+mn-lt"/>
            </a:endParaRPr>
          </a:p>
        </p:txBody>
      </p:sp>
      <p:cxnSp>
        <p:nvCxnSpPr>
          <p:cNvPr id="21" name="接點: 肘形 20">
            <a:extLst>
              <a:ext uri="{FF2B5EF4-FFF2-40B4-BE49-F238E27FC236}">
                <a16:creationId xmlns:a16="http://schemas.microsoft.com/office/drawing/2014/main" id="{A29A2EC2-CF56-E7C1-B230-E763382145BD}"/>
              </a:ext>
            </a:extLst>
          </p:cNvPr>
          <p:cNvCxnSpPr>
            <a:cxnSpLocks/>
          </p:cNvCxnSpPr>
          <p:nvPr/>
        </p:nvCxnSpPr>
        <p:spPr>
          <a:xfrm rot="16200000" flipV="1">
            <a:off x="10113694" y="2176780"/>
            <a:ext cx="1221426" cy="732944"/>
          </a:xfrm>
          <a:prstGeom prst="bentConnector3">
            <a:avLst>
              <a:gd name="adj1" fmla="val 99909"/>
            </a:avLst>
          </a:prstGeom>
          <a:ln w="19050">
            <a:solidFill>
              <a:srgbClr val="06FE7C"/>
            </a:solidFill>
            <a:headEnd type="oval" w="lg" len="lg"/>
          </a:ln>
          <a:effectLst>
            <a:glow rad="38100">
              <a:srgbClr val="00B0F0">
                <a:alpha val="9000"/>
              </a:srgb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接點: 肘形 20">
            <a:extLst>
              <a:ext uri="{FF2B5EF4-FFF2-40B4-BE49-F238E27FC236}">
                <a16:creationId xmlns:a16="http://schemas.microsoft.com/office/drawing/2014/main" id="{A29A2EC2-CF56-E7C1-B230-E763382145BD}"/>
              </a:ext>
            </a:extLst>
          </p:cNvPr>
          <p:cNvCxnSpPr>
            <a:cxnSpLocks/>
          </p:cNvCxnSpPr>
          <p:nvPr/>
        </p:nvCxnSpPr>
        <p:spPr>
          <a:xfrm rot="16200000" flipH="1">
            <a:off x="9478373" y="4769023"/>
            <a:ext cx="1213821" cy="593483"/>
          </a:xfrm>
          <a:prstGeom prst="bentConnector3">
            <a:avLst>
              <a:gd name="adj1" fmla="val 50000"/>
            </a:avLst>
          </a:prstGeom>
          <a:ln w="19050">
            <a:solidFill>
              <a:srgbClr val="06FE7C"/>
            </a:solidFill>
            <a:headEnd type="oval" w="lg" len="lg"/>
          </a:ln>
          <a:effectLst>
            <a:glow rad="38100">
              <a:srgbClr val="00B0F0">
                <a:alpha val="9000"/>
              </a:srgb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9359061" y="5653335"/>
            <a:ext cx="1903085" cy="369332"/>
          </a:xfrm>
          <a:prstGeom prst="rect">
            <a:avLst/>
          </a:prstGeom>
        </p:spPr>
        <p:txBody>
          <a:bodyPr wrap="none">
            <a:spAutoFit/>
          </a:bodyPr>
          <a:lstStyle/>
          <a:p>
            <a:pPr algn="ctr"/>
            <a:r>
              <a:rPr lang="en-US" altLang="zh-TW"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Air Intake holes</a:t>
            </a:r>
          </a:p>
        </p:txBody>
      </p:sp>
    </p:spTree>
    <p:extLst>
      <p:ext uri="{BB962C8B-B14F-4D97-AF65-F5344CB8AC3E}">
        <p14:creationId xmlns:p14="http://schemas.microsoft.com/office/powerpoint/2010/main" val="2224485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8913" y="301230"/>
            <a:ext cx="10970849" cy="6858000"/>
          </a:xfrm>
          <a:prstGeom prst="rect">
            <a:avLst/>
          </a:prstGeom>
        </p:spPr>
      </p:pic>
      <p:pic>
        <p:nvPicPr>
          <p:cNvPr id="68" name="圖片 67">
            <a:extLst>
              <a:ext uri="{FF2B5EF4-FFF2-40B4-BE49-F238E27FC236}">
                <a16:creationId xmlns:a16="http://schemas.microsoft.com/office/drawing/2014/main" id="{2306FD53-6373-8402-200D-C5B452BF68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405431" y="5075183"/>
            <a:ext cx="12034907" cy="541330"/>
          </a:xfrm>
          <a:prstGeom prst="rect">
            <a:avLst/>
          </a:prstGeom>
        </p:spPr>
      </p:pic>
      <p:sp>
        <p:nvSpPr>
          <p:cNvPr id="3" name="文字方塊 2">
            <a:extLst>
              <a:ext uri="{FF2B5EF4-FFF2-40B4-BE49-F238E27FC236}">
                <a16:creationId xmlns:a16="http://schemas.microsoft.com/office/drawing/2014/main" id="{C583B3F7-342F-5936-52A8-3EE9866C2C21}"/>
              </a:ext>
            </a:extLst>
          </p:cNvPr>
          <p:cNvSpPr txBox="1"/>
          <p:nvPr/>
        </p:nvSpPr>
        <p:spPr>
          <a:xfrm>
            <a:off x="132633" y="301230"/>
            <a:ext cx="12001436" cy="707886"/>
          </a:xfrm>
          <a:prstGeom prst="rect">
            <a:avLst/>
          </a:prstGeom>
          <a:noFill/>
        </p:spPr>
        <p:txBody>
          <a:bodyPr wrap="square" rtlCol="0">
            <a:spAutoFit/>
          </a:bodyPr>
          <a:lstStyle/>
          <a:p>
            <a:pPr algn="ctr"/>
            <a:r>
              <a:rPr lang="en-US" altLang="zh-TW" sz="4000" b="1" dirty="0">
                <a:solidFill>
                  <a:schemeClr val="bg1"/>
                </a:solidFill>
                <a:latin typeface="Arial" panose="020B0604020202020204" pitchFamily="34" charset="0"/>
                <a:ea typeface="Arial Unicode MS" panose="020B0604020202020204" pitchFamily="34" charset="-120"/>
                <a:cs typeface="Arial" panose="020B0604020202020204" pitchFamily="34" charset="0"/>
              </a:rPr>
              <a:t>TS-h1655XeU-RP rear views</a:t>
            </a:r>
          </a:p>
        </p:txBody>
      </p:sp>
      <p:sp>
        <p:nvSpPr>
          <p:cNvPr id="16" name="矩形 15">
            <a:extLst>
              <a:ext uri="{FF2B5EF4-FFF2-40B4-BE49-F238E27FC236}">
                <a16:creationId xmlns:a16="http://schemas.microsoft.com/office/drawing/2014/main" id="{0B342626-65FC-6952-2AE5-AFCC22B066D1}"/>
              </a:ext>
            </a:extLst>
          </p:cNvPr>
          <p:cNvSpPr/>
          <p:nvPr/>
        </p:nvSpPr>
        <p:spPr>
          <a:xfrm>
            <a:off x="1880389" y="2409767"/>
            <a:ext cx="2024824" cy="807396"/>
          </a:xfrm>
          <a:prstGeom prst="rect">
            <a:avLst/>
          </a:prstGeom>
          <a:noFill/>
          <a:ln w="25400">
            <a:solidFill>
              <a:srgbClr val="06FE7C"/>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6FE7C"/>
              </a:solidFill>
              <a:cs typeface="+mn-ea"/>
              <a:sym typeface="+mn-lt"/>
            </a:endParaRPr>
          </a:p>
        </p:txBody>
      </p:sp>
      <p:sp>
        <p:nvSpPr>
          <p:cNvPr id="50" name="矩形 49">
            <a:extLst>
              <a:ext uri="{FF2B5EF4-FFF2-40B4-BE49-F238E27FC236}">
                <a16:creationId xmlns:a16="http://schemas.microsoft.com/office/drawing/2014/main" id="{0D753FBC-960F-159D-C97F-D2EDF2B66A89}"/>
              </a:ext>
            </a:extLst>
          </p:cNvPr>
          <p:cNvSpPr/>
          <p:nvPr/>
        </p:nvSpPr>
        <p:spPr>
          <a:xfrm>
            <a:off x="8459306" y="5543403"/>
            <a:ext cx="2596841" cy="325538"/>
          </a:xfrm>
          <a:prstGeom prst="rect">
            <a:avLst/>
          </a:prstGeom>
        </p:spPr>
        <p:txBody>
          <a:bodyPr wrap="square">
            <a:spAutoFit/>
          </a:bodyPr>
          <a:lstStyle/>
          <a:p>
            <a:pPr>
              <a:lnSpc>
                <a:spcPts val="2000"/>
              </a:lnSpc>
            </a:pPr>
            <a:r>
              <a:rPr lang="sv-SE" altLang="zh-TW" sz="1400" dirty="0">
                <a:solidFill>
                  <a:schemeClr val="bg1"/>
                </a:solidFill>
                <a:latin typeface="Arial" panose="020B0604020202020204" pitchFamily="34" charset="0"/>
                <a:cs typeface="Arial" panose="020B0604020202020204" pitchFamily="34" charset="0"/>
                <a:sym typeface="+mn-lt"/>
              </a:rPr>
              <a:t>2 x 2.5G RJ45 ports</a:t>
            </a:r>
          </a:p>
        </p:txBody>
      </p:sp>
      <p:sp>
        <p:nvSpPr>
          <p:cNvPr id="51" name="矩形 50">
            <a:extLst>
              <a:ext uri="{FF2B5EF4-FFF2-40B4-BE49-F238E27FC236}">
                <a16:creationId xmlns:a16="http://schemas.microsoft.com/office/drawing/2014/main" id="{2587E191-7356-F6C3-16C0-085ECAFA57C4}"/>
              </a:ext>
            </a:extLst>
          </p:cNvPr>
          <p:cNvSpPr/>
          <p:nvPr/>
        </p:nvSpPr>
        <p:spPr>
          <a:xfrm>
            <a:off x="8926117" y="4560593"/>
            <a:ext cx="1290645" cy="432041"/>
          </a:xfrm>
          <a:prstGeom prst="rect">
            <a:avLst/>
          </a:prstGeom>
          <a:noFill/>
          <a:ln w="25400">
            <a:solidFill>
              <a:srgbClr val="06FE7C"/>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6FE7C"/>
              </a:solidFill>
              <a:cs typeface="+mn-ea"/>
              <a:sym typeface="+mn-lt"/>
            </a:endParaRPr>
          </a:p>
        </p:txBody>
      </p:sp>
      <p:cxnSp>
        <p:nvCxnSpPr>
          <p:cNvPr id="52" name="直線接點 51">
            <a:extLst>
              <a:ext uri="{FF2B5EF4-FFF2-40B4-BE49-F238E27FC236}">
                <a16:creationId xmlns:a16="http://schemas.microsoft.com/office/drawing/2014/main" id="{FC78A4DC-F8B7-6C36-7339-F694C8CB4DA3}"/>
              </a:ext>
            </a:extLst>
          </p:cNvPr>
          <p:cNvCxnSpPr>
            <a:cxnSpLocks/>
          </p:cNvCxnSpPr>
          <p:nvPr/>
        </p:nvCxnSpPr>
        <p:spPr>
          <a:xfrm flipV="1">
            <a:off x="9424764" y="4992635"/>
            <a:ext cx="0" cy="504135"/>
          </a:xfrm>
          <a:prstGeom prst="line">
            <a:avLst/>
          </a:prstGeom>
          <a:ln w="25400">
            <a:solidFill>
              <a:srgbClr val="06FE7C"/>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id="{9DEE74E1-C0A3-4E20-C0CF-5CA59CC5BDC1}"/>
              </a:ext>
            </a:extLst>
          </p:cNvPr>
          <p:cNvSpPr/>
          <p:nvPr/>
        </p:nvSpPr>
        <p:spPr>
          <a:xfrm>
            <a:off x="7748263" y="4468789"/>
            <a:ext cx="434873" cy="439223"/>
          </a:xfrm>
          <a:prstGeom prst="rect">
            <a:avLst/>
          </a:prstGeom>
          <a:noFill/>
          <a:ln w="25400">
            <a:solidFill>
              <a:srgbClr val="06FE7C"/>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6FE7C"/>
              </a:solidFill>
              <a:cs typeface="+mn-ea"/>
              <a:sym typeface="+mn-lt"/>
            </a:endParaRPr>
          </a:p>
        </p:txBody>
      </p:sp>
      <p:cxnSp>
        <p:nvCxnSpPr>
          <p:cNvPr id="57" name="直線接點 56">
            <a:extLst>
              <a:ext uri="{FF2B5EF4-FFF2-40B4-BE49-F238E27FC236}">
                <a16:creationId xmlns:a16="http://schemas.microsoft.com/office/drawing/2014/main" id="{AA399FA9-7DAD-3841-8EB9-2E2BD8E73163}"/>
              </a:ext>
            </a:extLst>
          </p:cNvPr>
          <p:cNvCxnSpPr>
            <a:cxnSpLocks/>
          </p:cNvCxnSpPr>
          <p:nvPr/>
        </p:nvCxnSpPr>
        <p:spPr>
          <a:xfrm flipV="1">
            <a:off x="10333062" y="4851495"/>
            <a:ext cx="22" cy="621265"/>
          </a:xfrm>
          <a:prstGeom prst="line">
            <a:avLst/>
          </a:prstGeom>
          <a:ln w="25400">
            <a:solidFill>
              <a:srgbClr val="06FE7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5EF5214D-D2C3-FFAF-2EEC-B214A885BDFE}"/>
              </a:ext>
            </a:extLst>
          </p:cNvPr>
          <p:cNvCxnSpPr>
            <a:cxnSpLocks/>
          </p:cNvCxnSpPr>
          <p:nvPr/>
        </p:nvCxnSpPr>
        <p:spPr>
          <a:xfrm>
            <a:off x="2352823" y="1779145"/>
            <a:ext cx="0" cy="587666"/>
          </a:xfrm>
          <a:prstGeom prst="line">
            <a:avLst/>
          </a:prstGeom>
          <a:ln w="22225">
            <a:solidFill>
              <a:srgbClr val="06FE7C"/>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6" name="矩形 65">
            <a:extLst>
              <a:ext uri="{FF2B5EF4-FFF2-40B4-BE49-F238E27FC236}">
                <a16:creationId xmlns:a16="http://schemas.microsoft.com/office/drawing/2014/main" id="{975533EB-CB6A-CCF5-45F7-B7CB7B18DA33}"/>
              </a:ext>
            </a:extLst>
          </p:cNvPr>
          <p:cNvSpPr/>
          <p:nvPr/>
        </p:nvSpPr>
        <p:spPr>
          <a:xfrm>
            <a:off x="1611578" y="996915"/>
            <a:ext cx="2911861" cy="738664"/>
          </a:xfrm>
          <a:prstGeom prst="rect">
            <a:avLst/>
          </a:prstGeom>
        </p:spPr>
        <p:txBody>
          <a:bodyPr wrap="square" lIns="91440" tIns="45720" rIns="91440" bIns="45720" anchor="t">
            <a:spAutoFit/>
          </a:bodyPr>
          <a:lstStyle/>
          <a:p>
            <a:r>
              <a:rPr lang="en-US" altLang="zh-TW" sz="1400" dirty="0">
                <a:solidFill>
                  <a:schemeClr val="bg1"/>
                </a:solidFill>
                <a:latin typeface="Arial"/>
                <a:cs typeface="Arial"/>
                <a:sym typeface="+mn-lt"/>
              </a:rPr>
              <a:t>2 x PCIe Gen3 x4 slots</a:t>
            </a:r>
          </a:p>
          <a:p>
            <a:r>
              <a:rPr lang="en-US" altLang="zh-TW" sz="1400" dirty="0">
                <a:solidFill>
                  <a:schemeClr val="bg1"/>
                </a:solidFill>
                <a:latin typeface="Arial"/>
                <a:cs typeface="Arial"/>
              </a:rPr>
              <a:t>slot 1 &amp; slot 2</a:t>
            </a:r>
            <a:br>
              <a:rPr lang="en-US" altLang="zh-TW" sz="1400" dirty="0">
                <a:solidFill>
                  <a:schemeClr val="bg1"/>
                </a:solidFill>
                <a:latin typeface="Arial"/>
                <a:cs typeface="Arial"/>
              </a:rPr>
            </a:br>
            <a:r>
              <a:rPr lang="en-US" altLang="zh-TW" sz="1400" dirty="0">
                <a:solidFill>
                  <a:schemeClr val="bg1"/>
                </a:solidFill>
                <a:latin typeface="Arial"/>
                <a:cs typeface="Arial"/>
              </a:rPr>
              <a:t>77 x 20 x 220 mm ( H x W x D)</a:t>
            </a:r>
          </a:p>
        </p:txBody>
      </p:sp>
      <p:sp>
        <p:nvSpPr>
          <p:cNvPr id="67" name="矩形 66">
            <a:extLst>
              <a:ext uri="{FF2B5EF4-FFF2-40B4-BE49-F238E27FC236}">
                <a16:creationId xmlns:a16="http://schemas.microsoft.com/office/drawing/2014/main" id="{598B28B3-C4F5-4845-F00B-ABFB66A323BB}"/>
              </a:ext>
            </a:extLst>
          </p:cNvPr>
          <p:cNvSpPr/>
          <p:nvPr/>
        </p:nvSpPr>
        <p:spPr>
          <a:xfrm>
            <a:off x="10236040" y="5563920"/>
            <a:ext cx="2256359" cy="307777"/>
          </a:xfrm>
          <a:prstGeom prst="rect">
            <a:avLst/>
          </a:prstGeom>
        </p:spPr>
        <p:txBody>
          <a:bodyPr wrap="square">
            <a:spAutoFit/>
          </a:bodyPr>
          <a:lstStyle/>
          <a:p>
            <a:r>
              <a:rPr lang="en-US" altLang="zh-TW" sz="1400" dirty="0">
                <a:solidFill>
                  <a:schemeClr val="bg1"/>
                </a:solidFill>
                <a:latin typeface="Arial" panose="020B0604020202020204" pitchFamily="34" charset="0"/>
                <a:cs typeface="Arial" panose="020B0604020202020204" pitchFamily="34" charset="0"/>
                <a:sym typeface="+mn-lt"/>
              </a:rPr>
              <a:t>K-Lock</a:t>
            </a:r>
            <a:endParaRPr lang="zh-TW" altLang="en-US" sz="1400" dirty="0">
              <a:solidFill>
                <a:schemeClr val="bg1"/>
              </a:solidFill>
              <a:latin typeface="Arial" panose="020B0604020202020204" pitchFamily="34" charset="0"/>
              <a:cs typeface="Arial" panose="020B0604020202020204" pitchFamily="34" charset="0"/>
              <a:sym typeface="+mn-lt"/>
            </a:endParaRPr>
          </a:p>
        </p:txBody>
      </p:sp>
      <p:sp>
        <p:nvSpPr>
          <p:cNvPr id="23" name="矩形 22">
            <a:extLst>
              <a:ext uri="{FF2B5EF4-FFF2-40B4-BE49-F238E27FC236}">
                <a16:creationId xmlns:a16="http://schemas.microsoft.com/office/drawing/2014/main" id="{0C5FF5B4-F746-F44C-C10B-D5405B0EB2D5}"/>
              </a:ext>
            </a:extLst>
          </p:cNvPr>
          <p:cNvSpPr/>
          <p:nvPr/>
        </p:nvSpPr>
        <p:spPr>
          <a:xfrm>
            <a:off x="3905213" y="4319432"/>
            <a:ext cx="3386294" cy="644786"/>
          </a:xfrm>
          <a:prstGeom prst="rect">
            <a:avLst/>
          </a:prstGeom>
          <a:noFill/>
          <a:ln w="25400">
            <a:solidFill>
              <a:srgbClr val="06FE7C"/>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6FE7C"/>
              </a:solidFill>
              <a:cs typeface="+mn-ea"/>
              <a:sym typeface="+mn-lt"/>
            </a:endParaRPr>
          </a:p>
        </p:txBody>
      </p:sp>
      <p:cxnSp>
        <p:nvCxnSpPr>
          <p:cNvPr id="24" name="直線接點 23">
            <a:extLst>
              <a:ext uri="{FF2B5EF4-FFF2-40B4-BE49-F238E27FC236}">
                <a16:creationId xmlns:a16="http://schemas.microsoft.com/office/drawing/2014/main" id="{AA399FA9-7DAD-3841-8EB9-2E2BD8E73163}"/>
              </a:ext>
            </a:extLst>
          </p:cNvPr>
          <p:cNvCxnSpPr>
            <a:cxnSpLocks/>
          </p:cNvCxnSpPr>
          <p:nvPr/>
        </p:nvCxnSpPr>
        <p:spPr>
          <a:xfrm flipH="1" flipV="1">
            <a:off x="5642178" y="4964219"/>
            <a:ext cx="1400" cy="450484"/>
          </a:xfrm>
          <a:prstGeom prst="line">
            <a:avLst/>
          </a:prstGeom>
          <a:ln w="25400">
            <a:solidFill>
              <a:srgbClr val="06FE7C"/>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FF3112B0-FE22-9FB3-C13F-AEE5E42DDE9C}"/>
              </a:ext>
            </a:extLst>
          </p:cNvPr>
          <p:cNvSpPr/>
          <p:nvPr/>
        </p:nvSpPr>
        <p:spPr>
          <a:xfrm>
            <a:off x="3545731" y="5529938"/>
            <a:ext cx="4454149" cy="861774"/>
          </a:xfrm>
          <a:prstGeom prst="rect">
            <a:avLst/>
          </a:prstGeom>
        </p:spPr>
        <p:txBody>
          <a:bodyPr wrap="square" lIns="91440" tIns="45720" rIns="91440" bIns="45720" anchor="t">
            <a:spAutoFit/>
          </a:bodyPr>
          <a:lstStyle/>
          <a:p>
            <a:pPr>
              <a:lnSpc>
                <a:spcPts val="2000"/>
              </a:lnSpc>
            </a:pPr>
            <a:r>
              <a:rPr lang="en-US" sz="1400" dirty="0">
                <a:solidFill>
                  <a:schemeClr val="bg1"/>
                </a:solidFill>
                <a:latin typeface="Arial"/>
                <a:cs typeface="Arial"/>
                <a:sym typeface="+mn-lt"/>
              </a:rPr>
              <a:t>4 x E1.S / M.2 2280 </a:t>
            </a:r>
            <a:r>
              <a:rPr lang="en-US" sz="1400" dirty="0" err="1">
                <a:solidFill>
                  <a:schemeClr val="bg1"/>
                </a:solidFill>
                <a:latin typeface="Arial"/>
                <a:cs typeface="Arial"/>
                <a:sym typeface="+mn-lt"/>
              </a:rPr>
              <a:t>PCIe</a:t>
            </a:r>
            <a:r>
              <a:rPr lang="en-US" sz="1400" dirty="0">
                <a:solidFill>
                  <a:schemeClr val="bg1"/>
                </a:solidFill>
                <a:latin typeface="Arial"/>
                <a:cs typeface="Arial"/>
                <a:sym typeface="+mn-lt"/>
              </a:rPr>
              <a:t> Gen3 x2 slots, support </a:t>
            </a:r>
            <a:r>
              <a:rPr lang="en-US" sz="1400" dirty="0" err="1">
                <a:solidFill>
                  <a:schemeClr val="bg1"/>
                </a:solidFill>
                <a:latin typeface="Arial"/>
                <a:cs typeface="Arial"/>
                <a:sym typeface="+mn-lt"/>
              </a:rPr>
              <a:t>NVMe</a:t>
            </a:r>
            <a:r>
              <a:rPr lang="en-US" sz="1400" dirty="0">
                <a:solidFill>
                  <a:schemeClr val="bg1"/>
                </a:solidFill>
                <a:latin typeface="Arial"/>
                <a:cs typeface="Arial"/>
                <a:sym typeface="+mn-lt"/>
              </a:rPr>
              <a:t> SSDs, or 10GBASE-T network port through QXG-ES10G1T accessory </a:t>
            </a:r>
            <a:endParaRPr lang="zh-TW" dirty="0">
              <a:solidFill>
                <a:schemeClr val="bg1"/>
              </a:solidFill>
            </a:endParaRPr>
          </a:p>
        </p:txBody>
      </p:sp>
      <p:cxnSp>
        <p:nvCxnSpPr>
          <p:cNvPr id="27" name="直線接點 26">
            <a:extLst>
              <a:ext uri="{FF2B5EF4-FFF2-40B4-BE49-F238E27FC236}">
                <a16:creationId xmlns:a16="http://schemas.microsoft.com/office/drawing/2014/main" id="{5EF5214D-D2C3-FFAF-2EEC-B214A885BDFE}"/>
              </a:ext>
            </a:extLst>
          </p:cNvPr>
          <p:cNvCxnSpPr>
            <a:cxnSpLocks/>
          </p:cNvCxnSpPr>
          <p:nvPr/>
        </p:nvCxnSpPr>
        <p:spPr>
          <a:xfrm>
            <a:off x="7924553" y="2008531"/>
            <a:ext cx="21817" cy="2460258"/>
          </a:xfrm>
          <a:prstGeom prst="line">
            <a:avLst/>
          </a:prstGeom>
          <a:ln w="22225">
            <a:solidFill>
              <a:srgbClr val="06FE7C"/>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135701" y="1700753"/>
            <a:ext cx="1757212" cy="307777"/>
          </a:xfrm>
          <a:prstGeom prst="rect">
            <a:avLst/>
          </a:prstGeom>
        </p:spPr>
        <p:txBody>
          <a:bodyPr wrap="none">
            <a:spAutoFit/>
          </a:bodyPr>
          <a:lstStyle/>
          <a:p>
            <a:r>
              <a:rPr lang="en-US" altLang="zh-TW" sz="1400" dirty="0">
                <a:solidFill>
                  <a:schemeClr val="bg1"/>
                </a:solidFill>
              </a:rPr>
              <a:t>2 x USB 3.2 Gen 1 </a:t>
            </a:r>
            <a:endParaRPr lang="zh-TW" altLang="en-US" sz="1400" dirty="0">
              <a:solidFill>
                <a:schemeClr val="bg1"/>
              </a:solidFill>
            </a:endParaRPr>
          </a:p>
        </p:txBody>
      </p:sp>
      <p:sp>
        <p:nvSpPr>
          <p:cNvPr id="34" name="矩形 33">
            <a:extLst>
              <a:ext uri="{FF2B5EF4-FFF2-40B4-BE49-F238E27FC236}">
                <a16:creationId xmlns:a16="http://schemas.microsoft.com/office/drawing/2014/main" id="{9DEE74E1-C0A3-4E20-C0CF-5CA59CC5BDC1}"/>
              </a:ext>
            </a:extLst>
          </p:cNvPr>
          <p:cNvSpPr/>
          <p:nvPr/>
        </p:nvSpPr>
        <p:spPr>
          <a:xfrm flipH="1">
            <a:off x="7336301" y="4468789"/>
            <a:ext cx="388093" cy="439223"/>
          </a:xfrm>
          <a:prstGeom prst="rect">
            <a:avLst/>
          </a:prstGeom>
          <a:noFill/>
          <a:ln w="25400">
            <a:solidFill>
              <a:srgbClr val="06FE7C"/>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6FE7C"/>
              </a:solidFill>
              <a:cs typeface="+mn-ea"/>
              <a:sym typeface="+mn-lt"/>
            </a:endParaRPr>
          </a:p>
        </p:txBody>
      </p:sp>
      <p:cxnSp>
        <p:nvCxnSpPr>
          <p:cNvPr id="36" name="接點: 肘形 20">
            <a:extLst>
              <a:ext uri="{FF2B5EF4-FFF2-40B4-BE49-F238E27FC236}">
                <a16:creationId xmlns:a16="http://schemas.microsoft.com/office/drawing/2014/main" id="{A29A2EC2-CF56-E7C1-B230-E763382145BD}"/>
              </a:ext>
            </a:extLst>
          </p:cNvPr>
          <p:cNvCxnSpPr>
            <a:cxnSpLocks/>
          </p:cNvCxnSpPr>
          <p:nvPr/>
        </p:nvCxnSpPr>
        <p:spPr>
          <a:xfrm rot="16200000" flipV="1">
            <a:off x="5799287" y="2696577"/>
            <a:ext cx="2354439" cy="1107242"/>
          </a:xfrm>
          <a:prstGeom prst="bentConnector3">
            <a:avLst>
              <a:gd name="adj1" fmla="val 50000"/>
            </a:avLst>
          </a:prstGeom>
          <a:ln w="19050">
            <a:solidFill>
              <a:srgbClr val="06FE7C"/>
            </a:solidFill>
            <a:headEnd type="oval" w="lg" len="lg"/>
          </a:ln>
          <a:effectLst>
            <a:glow rad="38100">
              <a:srgbClr val="00B0F0">
                <a:alpha val="9000"/>
              </a:srgb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5546208" y="1714698"/>
            <a:ext cx="1489510" cy="307777"/>
          </a:xfrm>
          <a:prstGeom prst="rect">
            <a:avLst/>
          </a:prstGeom>
        </p:spPr>
        <p:txBody>
          <a:bodyPr wrap="none">
            <a:spAutoFit/>
          </a:bodyPr>
          <a:lstStyle/>
          <a:p>
            <a:r>
              <a:rPr lang="en-US" altLang="zh-TW" sz="1400" dirty="0">
                <a:solidFill>
                  <a:schemeClr val="bg1"/>
                </a:solidFill>
              </a:rPr>
              <a:t>1 x 10GBASE-T</a:t>
            </a:r>
            <a:endParaRPr lang="zh-TW" altLang="en-US" sz="1400" dirty="0">
              <a:solidFill>
                <a:schemeClr val="bg1"/>
              </a:solidFill>
            </a:endParaRPr>
          </a:p>
        </p:txBody>
      </p:sp>
      <p:sp>
        <p:nvSpPr>
          <p:cNvPr id="41" name="矩形 40">
            <a:extLst>
              <a:ext uri="{FF2B5EF4-FFF2-40B4-BE49-F238E27FC236}">
                <a16:creationId xmlns:a16="http://schemas.microsoft.com/office/drawing/2014/main" id="{0B342626-65FC-6952-2AE5-AFCC22B066D1}"/>
              </a:ext>
            </a:extLst>
          </p:cNvPr>
          <p:cNvSpPr/>
          <p:nvPr/>
        </p:nvSpPr>
        <p:spPr>
          <a:xfrm>
            <a:off x="1880389" y="3350284"/>
            <a:ext cx="1665342" cy="1813209"/>
          </a:xfrm>
          <a:prstGeom prst="rect">
            <a:avLst/>
          </a:prstGeom>
          <a:noFill/>
          <a:ln w="25400">
            <a:solidFill>
              <a:srgbClr val="06FE7C"/>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6FE7C"/>
              </a:solidFill>
              <a:cs typeface="+mn-ea"/>
              <a:sym typeface="+mn-lt"/>
            </a:endParaRPr>
          </a:p>
        </p:txBody>
      </p:sp>
      <p:cxnSp>
        <p:nvCxnSpPr>
          <p:cNvPr id="42" name="直線接點 41">
            <a:extLst>
              <a:ext uri="{FF2B5EF4-FFF2-40B4-BE49-F238E27FC236}">
                <a16:creationId xmlns:a16="http://schemas.microsoft.com/office/drawing/2014/main" id="{AA399FA9-7DAD-3841-8EB9-2E2BD8E73163}"/>
              </a:ext>
            </a:extLst>
          </p:cNvPr>
          <p:cNvCxnSpPr>
            <a:cxnSpLocks/>
          </p:cNvCxnSpPr>
          <p:nvPr/>
        </p:nvCxnSpPr>
        <p:spPr>
          <a:xfrm flipH="1" flipV="1">
            <a:off x="2151622" y="5169621"/>
            <a:ext cx="1400" cy="450484"/>
          </a:xfrm>
          <a:prstGeom prst="line">
            <a:avLst/>
          </a:prstGeom>
          <a:ln w="25400">
            <a:solidFill>
              <a:srgbClr val="06FE7C"/>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4" name="矩形 43">
            <a:extLst>
              <a:ext uri="{FF2B5EF4-FFF2-40B4-BE49-F238E27FC236}">
                <a16:creationId xmlns:a16="http://schemas.microsoft.com/office/drawing/2014/main" id="{0D753FBC-960F-159D-C97F-D2EDF2B66A89}"/>
              </a:ext>
            </a:extLst>
          </p:cNvPr>
          <p:cNvSpPr/>
          <p:nvPr/>
        </p:nvSpPr>
        <p:spPr>
          <a:xfrm>
            <a:off x="1459974" y="5601329"/>
            <a:ext cx="2596841" cy="325538"/>
          </a:xfrm>
          <a:prstGeom prst="rect">
            <a:avLst/>
          </a:prstGeom>
        </p:spPr>
        <p:txBody>
          <a:bodyPr wrap="square">
            <a:spAutoFit/>
          </a:bodyPr>
          <a:lstStyle/>
          <a:p>
            <a:pPr>
              <a:lnSpc>
                <a:spcPts val="2000"/>
              </a:lnSpc>
            </a:pPr>
            <a:r>
              <a:rPr lang="sv-SE" altLang="zh-TW" sz="1400" dirty="0">
                <a:solidFill>
                  <a:schemeClr val="bg1"/>
                </a:solidFill>
                <a:latin typeface="Arial" panose="020B0604020202020204" pitchFamily="34" charset="0"/>
                <a:cs typeface="Arial" panose="020B0604020202020204" pitchFamily="34" charset="0"/>
                <a:sym typeface="+mn-lt"/>
              </a:rPr>
              <a:t>2 x 300W PSU</a:t>
            </a:r>
          </a:p>
        </p:txBody>
      </p:sp>
    </p:spTree>
    <p:extLst>
      <p:ext uri="{BB962C8B-B14F-4D97-AF65-F5344CB8AC3E}">
        <p14:creationId xmlns:p14="http://schemas.microsoft.com/office/powerpoint/2010/main" val="977611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67445" y="1615340"/>
            <a:ext cx="5722375" cy="4031873"/>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zh-TW" sz="2000" b="1" dirty="0">
                <a:solidFill>
                  <a:schemeClr val="bg1"/>
                </a:solidFill>
                <a:latin typeface="Arial"/>
                <a:ea typeface="新細明體"/>
                <a:cs typeface="Arial"/>
              </a:rPr>
              <a:t>Enhance SSD caching </a:t>
            </a:r>
          </a:p>
          <a:p>
            <a:pPr marL="266700"/>
            <a:r>
              <a:rPr lang="en-US" altLang="zh-TW" sz="1600" dirty="0">
                <a:solidFill>
                  <a:schemeClr val="bg1"/>
                </a:solidFill>
                <a:latin typeface="Arial"/>
                <a:ea typeface="新細明體"/>
                <a:cs typeface="Arial"/>
              </a:rPr>
              <a:t>Install E1.S / M.2 </a:t>
            </a:r>
            <a:r>
              <a:rPr lang="en-US" altLang="zh-TW" sz="1600" dirty="0" err="1">
                <a:solidFill>
                  <a:schemeClr val="bg1"/>
                </a:solidFill>
                <a:latin typeface="Arial"/>
                <a:ea typeface="新細明體"/>
                <a:cs typeface="Arial"/>
              </a:rPr>
              <a:t>PCIe</a:t>
            </a:r>
            <a:r>
              <a:rPr lang="en-US" altLang="zh-TW" sz="1600" dirty="0">
                <a:solidFill>
                  <a:schemeClr val="bg1"/>
                </a:solidFill>
                <a:latin typeface="Arial"/>
                <a:ea typeface="新細明體"/>
                <a:cs typeface="Arial"/>
              </a:rPr>
              <a:t> </a:t>
            </a:r>
            <a:r>
              <a:rPr lang="en-US" altLang="zh-TW" sz="1600" dirty="0" err="1">
                <a:solidFill>
                  <a:schemeClr val="bg1"/>
                </a:solidFill>
                <a:latin typeface="Arial"/>
                <a:ea typeface="新細明體"/>
                <a:cs typeface="Arial"/>
              </a:rPr>
              <a:t>NVMe</a:t>
            </a:r>
            <a:r>
              <a:rPr lang="en-US" altLang="zh-TW" sz="1600" dirty="0">
                <a:solidFill>
                  <a:schemeClr val="bg1"/>
                </a:solidFill>
                <a:latin typeface="Arial"/>
                <a:ea typeface="新細明體"/>
                <a:cs typeface="Arial"/>
              </a:rPr>
              <a:t> drives for SSD caching to accelerate random read/write efficiency (IOPS) and reduce latency, especially beneficial for handling numerous small files.*</a:t>
            </a:r>
          </a:p>
          <a:p>
            <a:endParaRPr lang="en-US" altLang="zh-TW"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TW" sz="2000" b="1" dirty="0">
                <a:solidFill>
                  <a:schemeClr val="bg1"/>
                </a:solidFill>
                <a:latin typeface="Arial"/>
                <a:ea typeface="新細明體"/>
                <a:cs typeface="Arial"/>
              </a:rPr>
              <a:t>Setup SSD high-speed storage pool </a:t>
            </a:r>
          </a:p>
          <a:p>
            <a:pPr marL="266700"/>
            <a:r>
              <a:rPr lang="en-US" altLang="zh-TW" sz="1600" dirty="0">
                <a:solidFill>
                  <a:schemeClr val="bg1"/>
                </a:solidFill>
                <a:latin typeface="Arial"/>
                <a:ea typeface="新細明體"/>
                <a:cs typeface="Arial"/>
              </a:rPr>
              <a:t>Create a data storage pool with E1.S / M.2 </a:t>
            </a:r>
            <a:r>
              <a:rPr lang="en-US" altLang="zh-TW" sz="1600" dirty="0" err="1">
                <a:solidFill>
                  <a:schemeClr val="bg1"/>
                </a:solidFill>
                <a:latin typeface="Arial"/>
                <a:ea typeface="新細明體"/>
                <a:cs typeface="Arial"/>
              </a:rPr>
              <a:t>PCIe</a:t>
            </a:r>
            <a:r>
              <a:rPr lang="en-US" altLang="zh-TW" sz="1600" dirty="0">
                <a:solidFill>
                  <a:schemeClr val="bg1"/>
                </a:solidFill>
                <a:latin typeface="Arial"/>
                <a:ea typeface="新細明體"/>
                <a:cs typeface="Arial"/>
              </a:rPr>
              <a:t> </a:t>
            </a:r>
            <a:r>
              <a:rPr lang="en-US" altLang="zh-TW" sz="1600" dirty="0" err="1">
                <a:solidFill>
                  <a:schemeClr val="bg1"/>
                </a:solidFill>
                <a:latin typeface="Arial"/>
                <a:ea typeface="新細明體"/>
                <a:cs typeface="Arial"/>
              </a:rPr>
              <a:t>NVMe</a:t>
            </a:r>
            <a:r>
              <a:rPr lang="en-US" altLang="zh-TW" sz="1600" dirty="0">
                <a:solidFill>
                  <a:schemeClr val="bg1"/>
                </a:solidFill>
                <a:latin typeface="Arial"/>
                <a:ea typeface="新細明體"/>
                <a:cs typeface="Arial"/>
              </a:rPr>
              <a:t> SSDs to expedite intensive data transfers and access efficiency.</a:t>
            </a:r>
          </a:p>
          <a:p>
            <a:endParaRPr lang="en-US" altLang="zh-TW"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TW" sz="2000" b="1" dirty="0">
                <a:solidFill>
                  <a:schemeClr val="bg1"/>
                </a:solidFill>
                <a:latin typeface="Arial"/>
                <a:ea typeface="新細明體"/>
                <a:cs typeface="Arial"/>
              </a:rPr>
              <a:t>Upgrade to 10GbE high-speed connectivity </a:t>
            </a:r>
          </a:p>
          <a:p>
            <a:pPr marL="266700"/>
            <a:r>
              <a:rPr lang="en-US" altLang="zh-TW" sz="1600" dirty="0">
                <a:solidFill>
                  <a:schemeClr val="bg1"/>
                </a:solidFill>
                <a:latin typeface="Arial"/>
                <a:ea typeface="新細明體"/>
                <a:cs typeface="Arial"/>
              </a:rPr>
              <a:t>Install the QXG-ES10G1T 10GbE network module for immediate access to faster connection capabilities. (Additional purchase)</a:t>
            </a:r>
            <a:endParaRPr lang="en-US" altLang="zh-TW" sz="1600" dirty="0">
              <a:solidFill>
                <a:schemeClr val="bg1"/>
              </a:solidFill>
              <a:latin typeface="Arial" panose="020B0604020202020204" pitchFamily="34" charset="0"/>
              <a:ea typeface="新細明體"/>
              <a:cs typeface="Arial" panose="020B0604020202020204" pitchFamily="34" charset="0"/>
            </a:endParaRPr>
          </a:p>
        </p:txBody>
      </p:sp>
      <p:sp>
        <p:nvSpPr>
          <p:cNvPr id="4" name="文字方塊 3">
            <a:extLst>
              <a:ext uri="{FF2B5EF4-FFF2-40B4-BE49-F238E27FC236}">
                <a16:creationId xmlns:a16="http://schemas.microsoft.com/office/drawing/2014/main" id="{EDF17219-503D-3FDE-9584-E20E01418F84}"/>
              </a:ext>
            </a:extLst>
          </p:cNvPr>
          <p:cNvSpPr txBox="1"/>
          <p:nvPr/>
        </p:nvSpPr>
        <p:spPr>
          <a:xfrm>
            <a:off x="567445" y="5934670"/>
            <a:ext cx="85401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a:t>
            </a:r>
            <a:r>
              <a:rPr lang="zh-TW" sz="1200" dirty="0">
                <a:solidFill>
                  <a:schemeClr val="bg1"/>
                </a:solidFill>
                <a:ea typeface="新細明體"/>
                <a:cs typeface="Calibri"/>
              </a:rPr>
              <a:t>​</a:t>
            </a:r>
            <a:r>
              <a:rPr lang="en-US" altLang="zh-TW" sz="1200" dirty="0">
                <a:solidFill>
                  <a:schemeClr val="bg1"/>
                </a:solidFill>
                <a:ea typeface="新細明體"/>
                <a:cs typeface="Calibri"/>
              </a:rPr>
              <a:t>Note</a:t>
            </a:r>
            <a:r>
              <a:rPr lang="zh-TW" sz="1200" dirty="0">
                <a:solidFill>
                  <a:schemeClr val="bg1"/>
                </a:solidFill>
                <a:ea typeface="新細明體"/>
                <a:cs typeface="Calibri"/>
              </a:rPr>
              <a:t> :</a:t>
            </a:r>
            <a:r>
              <a:rPr lang="zh-TW" altLang="en-US" sz="1200" dirty="0">
                <a:solidFill>
                  <a:schemeClr val="bg1"/>
                </a:solidFill>
                <a:ea typeface="新細明體"/>
                <a:cs typeface="Calibri"/>
              </a:rPr>
              <a:t> </a:t>
            </a:r>
          </a:p>
          <a:p>
            <a:pPr marL="228600" indent="-228600">
              <a:buAutoNum type="arabicPeriod"/>
            </a:pPr>
            <a:r>
              <a:rPr lang="en-US" altLang="zh-TW" sz="1200" dirty="0">
                <a:solidFill>
                  <a:schemeClr val="bg1"/>
                </a:solidFill>
                <a:ea typeface="新細明體"/>
              </a:rPr>
              <a:t>Installing a 5.9mm E1.S SSD, please remove the built-in E1.S to M.2 adapter in the slot.</a:t>
            </a:r>
            <a:endParaRPr lang="zh-TW" altLang="en-US" sz="1200" dirty="0">
              <a:solidFill>
                <a:schemeClr val="bg1"/>
              </a:solidFill>
              <a:ea typeface="新細明體"/>
              <a:cs typeface="Calibri"/>
            </a:endParaRPr>
          </a:p>
          <a:p>
            <a:pPr marL="228600" indent="-228600">
              <a:buAutoNum type="arabicPeriod"/>
            </a:pPr>
            <a:r>
              <a:rPr lang="en-US" altLang="zh-TW" sz="1200" dirty="0">
                <a:solidFill>
                  <a:schemeClr val="bg1"/>
                </a:solidFill>
                <a:ea typeface="新細明體"/>
              </a:rPr>
              <a:t>Installing a 9.5/15mm E1.S SSD, a</a:t>
            </a:r>
            <a:r>
              <a:rPr lang="zh-TW" altLang="en-US" sz="1200" dirty="0">
                <a:solidFill>
                  <a:schemeClr val="bg1"/>
                </a:solidFill>
                <a:ea typeface="新細明體"/>
              </a:rPr>
              <a:t> </a:t>
            </a:r>
            <a:r>
              <a:rPr lang="en-US" altLang="zh-TW" sz="1200" dirty="0">
                <a:solidFill>
                  <a:schemeClr val="bg1"/>
                </a:solidFill>
                <a:ea typeface="新細明體"/>
              </a:rPr>
              <a:t>QNAP tray TRAY-E1S-01 is required.</a:t>
            </a:r>
            <a:endParaRPr lang="zh-TW" altLang="en-US" sz="1200" dirty="0">
              <a:solidFill>
                <a:schemeClr val="bg1"/>
              </a:solidFill>
              <a:ea typeface="新細明體"/>
              <a:cs typeface="Calibri" panose="020F0502020204030204"/>
            </a:endParaRPr>
          </a:p>
          <a:p>
            <a:endParaRPr lang="zh-TW" altLang="en-US" dirty="0">
              <a:solidFill>
                <a:schemeClr val="bg1"/>
              </a:solidFill>
              <a:ea typeface="新細明體"/>
              <a:cs typeface="Calibri"/>
            </a:endParaRPr>
          </a:p>
        </p:txBody>
      </p:sp>
      <p:sp>
        <p:nvSpPr>
          <p:cNvPr id="5" name="文字方塊 4">
            <a:extLst>
              <a:ext uri="{FF2B5EF4-FFF2-40B4-BE49-F238E27FC236}">
                <a16:creationId xmlns:a16="http://schemas.microsoft.com/office/drawing/2014/main" id="{A88C416B-CE31-6CD5-D267-E5EFB540AD5F}"/>
              </a:ext>
            </a:extLst>
          </p:cNvPr>
          <p:cNvSpPr txBox="1"/>
          <p:nvPr/>
        </p:nvSpPr>
        <p:spPr>
          <a:xfrm>
            <a:off x="567445" y="182690"/>
            <a:ext cx="12001436" cy="1200329"/>
          </a:xfrm>
          <a:prstGeom prst="rect">
            <a:avLst/>
          </a:prstGeom>
          <a:noFill/>
        </p:spPr>
        <p:txBody>
          <a:bodyPr wrap="square" rtlCol="0">
            <a:spAutoFit/>
          </a:bodyPr>
          <a:lstStyle/>
          <a:p>
            <a:r>
              <a:rPr lang="en-US" altLang="zh-TW" sz="3600" b="1" dirty="0">
                <a:solidFill>
                  <a:schemeClr val="bg1"/>
                </a:solidFill>
                <a:latin typeface="Arial" panose="020B0604020202020204" pitchFamily="34" charset="0"/>
                <a:ea typeface="Arial Unicode MS" panose="020B0604020202020204" pitchFamily="34" charset="-120"/>
                <a:cs typeface="Arial" panose="020B0604020202020204" pitchFamily="34" charset="0"/>
              </a:rPr>
              <a:t>Powerful expansion with E1.S / M.2 </a:t>
            </a:r>
            <a:br>
              <a:rPr lang="en-US" altLang="zh-TW" sz="3600" b="1" dirty="0">
                <a:solidFill>
                  <a:schemeClr val="bg1"/>
                </a:solidFill>
                <a:latin typeface="Arial" panose="020B0604020202020204" pitchFamily="34" charset="0"/>
                <a:ea typeface="Arial Unicode MS" panose="020B0604020202020204" pitchFamily="34" charset="-120"/>
                <a:cs typeface="Arial" panose="020B0604020202020204" pitchFamily="34" charset="0"/>
              </a:rPr>
            </a:br>
            <a:r>
              <a:rPr lang="en-US" altLang="zh-TW" sz="3600" b="1" dirty="0" err="1">
                <a:solidFill>
                  <a:schemeClr val="bg1"/>
                </a:solidFill>
                <a:latin typeface="Arial" panose="020B0604020202020204" pitchFamily="34" charset="0"/>
                <a:ea typeface="Arial Unicode MS" panose="020B0604020202020204" pitchFamily="34" charset="-120"/>
                <a:cs typeface="Arial" panose="020B0604020202020204" pitchFamily="34" charset="0"/>
              </a:rPr>
              <a:t>PCIe</a:t>
            </a:r>
            <a:r>
              <a:rPr lang="en-US" altLang="zh-TW" sz="3600" b="1" dirty="0">
                <a:solidFill>
                  <a:schemeClr val="bg1"/>
                </a:solidFill>
                <a:latin typeface="Arial" panose="020B0604020202020204" pitchFamily="34" charset="0"/>
                <a:ea typeface="Arial Unicode MS" panose="020B0604020202020204" pitchFamily="34" charset="-120"/>
                <a:cs typeface="Arial" panose="020B0604020202020204" pitchFamily="34" charset="0"/>
              </a:rPr>
              <a:t> </a:t>
            </a:r>
            <a:r>
              <a:rPr lang="en-US" altLang="zh-TW" sz="3600" b="1" dirty="0" err="1">
                <a:solidFill>
                  <a:schemeClr val="bg1"/>
                </a:solidFill>
                <a:latin typeface="Arial" panose="020B0604020202020204" pitchFamily="34" charset="0"/>
                <a:ea typeface="Arial Unicode MS" panose="020B0604020202020204" pitchFamily="34" charset="-120"/>
                <a:cs typeface="Arial" panose="020B0604020202020204" pitchFamily="34" charset="0"/>
              </a:rPr>
              <a:t>NVMe</a:t>
            </a:r>
            <a:r>
              <a:rPr lang="en-US" altLang="zh-TW" sz="3600" b="1" dirty="0">
                <a:solidFill>
                  <a:schemeClr val="bg1"/>
                </a:solidFill>
                <a:latin typeface="Arial" panose="020B0604020202020204" pitchFamily="34" charset="0"/>
                <a:ea typeface="Arial Unicode MS" panose="020B0604020202020204" pitchFamily="34" charset="-120"/>
                <a:cs typeface="Arial" panose="020B0604020202020204" pitchFamily="34" charset="0"/>
              </a:rPr>
              <a:t> slots</a:t>
            </a:r>
          </a:p>
        </p:txBody>
      </p:sp>
      <p:pic>
        <p:nvPicPr>
          <p:cNvPr id="6" name="圖片 5"/>
          <p:cNvPicPr>
            <a:picLocks noChangeAspect="1"/>
          </p:cNvPicPr>
          <p:nvPr/>
        </p:nvPicPr>
        <p:blipFill rotWithShape="1">
          <a:blip r:embed="rId2"/>
          <a:srcRect l="2" t="2954" r="-5"/>
          <a:stretch/>
        </p:blipFill>
        <p:spPr>
          <a:xfrm>
            <a:off x="6759387" y="1425677"/>
            <a:ext cx="5432613" cy="4568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5684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F3E0CAF-09F8-D508-9A6A-5D3C91AC077B}"/>
              </a:ext>
            </a:extLst>
          </p:cNvPr>
          <p:cNvSpPr txBox="1"/>
          <p:nvPr/>
        </p:nvSpPr>
        <p:spPr>
          <a:xfrm>
            <a:off x="3883955" y="2572779"/>
            <a:ext cx="22319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chemeClr val="bg1"/>
                </a:solidFill>
                <a:latin typeface="Arial" panose="020B0604020202020204" pitchFamily="34" charset="0"/>
                <a:cs typeface="Arial" panose="020B0604020202020204" pitchFamily="34" charset="0"/>
              </a:rPr>
              <a:t>Remove the M.2 SSD adapter.</a:t>
            </a:r>
          </a:p>
        </p:txBody>
      </p:sp>
      <p:sp>
        <p:nvSpPr>
          <p:cNvPr id="7" name="文字方塊 6">
            <a:extLst>
              <a:ext uri="{FF2B5EF4-FFF2-40B4-BE49-F238E27FC236}">
                <a16:creationId xmlns:a16="http://schemas.microsoft.com/office/drawing/2014/main" id="{6983DA8F-4067-4504-8B40-6C6BF419EC79}"/>
              </a:ext>
            </a:extLst>
          </p:cNvPr>
          <p:cNvSpPr txBox="1"/>
          <p:nvPr/>
        </p:nvSpPr>
        <p:spPr>
          <a:xfrm>
            <a:off x="10160643" y="2444959"/>
            <a:ext cx="204871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chemeClr val="bg1"/>
                </a:solidFill>
                <a:latin typeface="Arial" panose="020B0604020202020204" pitchFamily="34" charset="0"/>
                <a:cs typeface="Arial" panose="020B0604020202020204" pitchFamily="34" charset="0"/>
              </a:rPr>
              <a:t>Attach the screws that secure the drive to the tray frame.</a:t>
            </a:r>
          </a:p>
        </p:txBody>
      </p:sp>
      <p:sp>
        <p:nvSpPr>
          <p:cNvPr id="8" name="文字方塊 7">
            <a:extLst>
              <a:ext uri="{FF2B5EF4-FFF2-40B4-BE49-F238E27FC236}">
                <a16:creationId xmlns:a16="http://schemas.microsoft.com/office/drawing/2014/main" id="{1F8E6E58-E9E6-769D-C3C4-916516E39B56}"/>
              </a:ext>
            </a:extLst>
          </p:cNvPr>
          <p:cNvSpPr txBox="1"/>
          <p:nvPr/>
        </p:nvSpPr>
        <p:spPr>
          <a:xfrm>
            <a:off x="3883955" y="4769542"/>
            <a:ext cx="311295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chemeClr val="bg1"/>
                </a:solidFill>
                <a:latin typeface="Arial" panose="020B0604020202020204" pitchFamily="34" charset="0"/>
                <a:ea typeface="新細明體"/>
                <a:cs typeface="Arial" panose="020B0604020202020204" pitchFamily="34" charset="0"/>
              </a:rPr>
              <a:t>Place the drive on the TRAY-E1S-01 tray base so that the holes on the drive align with the holes on the tray base.</a:t>
            </a:r>
          </a:p>
          <a:p>
            <a:r>
              <a:rPr lang="en-US" altLang="zh-TW" sz="1400">
                <a:solidFill>
                  <a:schemeClr val="bg1"/>
                </a:solidFill>
                <a:latin typeface="Arial" panose="020B0604020202020204" pitchFamily="34" charset="0"/>
                <a:ea typeface="新細明體"/>
                <a:cs typeface="Arial" panose="020B0604020202020204" pitchFamily="34" charset="0"/>
              </a:rPr>
              <a:t>Then attach the screws that secure the drive to the tray base.</a:t>
            </a:r>
          </a:p>
        </p:txBody>
      </p:sp>
      <p:sp>
        <p:nvSpPr>
          <p:cNvPr id="9" name="文字方塊 8">
            <a:extLst>
              <a:ext uri="{FF2B5EF4-FFF2-40B4-BE49-F238E27FC236}">
                <a16:creationId xmlns:a16="http://schemas.microsoft.com/office/drawing/2014/main" id="{0A9B9A0D-58C4-4CB3-93E7-49EDAE47CF7D}"/>
              </a:ext>
            </a:extLst>
          </p:cNvPr>
          <p:cNvSpPr txBox="1"/>
          <p:nvPr/>
        </p:nvSpPr>
        <p:spPr>
          <a:xfrm>
            <a:off x="10160643" y="5261984"/>
            <a:ext cx="20487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chemeClr val="bg1"/>
                </a:solidFill>
                <a:latin typeface="Arial" panose="020B0604020202020204" pitchFamily="34" charset="0"/>
                <a:ea typeface="新細明體"/>
                <a:cs typeface="Arial" panose="020B0604020202020204" pitchFamily="34" charset="0"/>
              </a:rPr>
              <a:t>Insert and tighten the tray into the bay</a:t>
            </a:r>
          </a:p>
        </p:txBody>
      </p:sp>
      <p:sp>
        <p:nvSpPr>
          <p:cNvPr id="10" name="文字方塊 9">
            <a:extLst>
              <a:ext uri="{FF2B5EF4-FFF2-40B4-BE49-F238E27FC236}">
                <a16:creationId xmlns:a16="http://schemas.microsoft.com/office/drawing/2014/main" id="{010C720F-D516-CC27-CDA1-695794CE72F8}"/>
              </a:ext>
            </a:extLst>
          </p:cNvPr>
          <p:cNvSpPr txBox="1"/>
          <p:nvPr/>
        </p:nvSpPr>
        <p:spPr>
          <a:xfrm>
            <a:off x="613165" y="189070"/>
            <a:ext cx="12001436" cy="584775"/>
          </a:xfrm>
          <a:prstGeom prst="rect">
            <a:avLst/>
          </a:prstGeom>
          <a:noFill/>
        </p:spPr>
        <p:txBody>
          <a:bodyPr wrap="square" rtlCol="0">
            <a:spAutoFit/>
          </a:bodyPr>
          <a:lstStyle/>
          <a:p>
            <a:r>
              <a:rPr lang="en-US" altLang="zh-TW" sz="3200" b="1" dirty="0">
                <a:solidFill>
                  <a:schemeClr val="bg1"/>
                </a:solidFill>
                <a:latin typeface="Arial" panose="020B0604020202020204" pitchFamily="34" charset="0"/>
                <a:ea typeface="Arial Unicode MS" panose="020B0604020202020204" pitchFamily="34" charset="-120"/>
                <a:cs typeface="Arial" panose="020B0604020202020204" pitchFamily="34" charset="0"/>
              </a:rPr>
              <a:t>Installing E1.S solid-state drives into TS-h1655XeU-RP</a:t>
            </a:r>
          </a:p>
        </p:txBody>
      </p:sp>
      <p:pic>
        <p:nvPicPr>
          <p:cNvPr id="11" name="圖形 15">
            <a:extLst>
              <a:ext uri="{FF2B5EF4-FFF2-40B4-BE49-F238E27FC236}">
                <a16:creationId xmlns:a16="http://schemas.microsoft.com/office/drawing/2014/main" id="{05E162BB-A614-09C8-FA5D-148026B05F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1976" y="1691893"/>
            <a:ext cx="2382852" cy="2095762"/>
          </a:xfrm>
          <a:prstGeom prst="rect">
            <a:avLst/>
          </a:prstGeom>
        </p:spPr>
      </p:pic>
      <p:pic>
        <p:nvPicPr>
          <p:cNvPr id="12" name="圖形 17">
            <a:extLst>
              <a:ext uri="{FF2B5EF4-FFF2-40B4-BE49-F238E27FC236}">
                <a16:creationId xmlns:a16="http://schemas.microsoft.com/office/drawing/2014/main" id="{14E52249-14F7-4E7B-50D3-108CAF8C30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42405" y="1698072"/>
            <a:ext cx="2189969" cy="1911246"/>
          </a:xfrm>
          <a:prstGeom prst="rect">
            <a:avLst/>
          </a:prstGeom>
        </p:spPr>
      </p:pic>
      <p:pic>
        <p:nvPicPr>
          <p:cNvPr id="13" name="圖形 19">
            <a:extLst>
              <a:ext uri="{FF2B5EF4-FFF2-40B4-BE49-F238E27FC236}">
                <a16:creationId xmlns:a16="http://schemas.microsoft.com/office/drawing/2014/main" id="{F573E5C0-D601-6FBA-061A-8454A63C8C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1976" y="4755329"/>
            <a:ext cx="2647406" cy="1781908"/>
          </a:xfrm>
          <a:prstGeom prst="rect">
            <a:avLst/>
          </a:prstGeom>
        </p:spPr>
      </p:pic>
      <p:pic>
        <p:nvPicPr>
          <p:cNvPr id="14" name="圖形 21">
            <a:extLst>
              <a:ext uri="{FF2B5EF4-FFF2-40B4-BE49-F238E27FC236}">
                <a16:creationId xmlns:a16="http://schemas.microsoft.com/office/drawing/2014/main" id="{5F06B4ED-4404-5166-E489-6195F56E749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2861" t="48125" r="30985" b="8270"/>
          <a:stretch/>
        </p:blipFill>
        <p:spPr>
          <a:xfrm>
            <a:off x="7341177" y="3980497"/>
            <a:ext cx="3258757" cy="2456446"/>
          </a:xfrm>
          <a:prstGeom prst="rect">
            <a:avLst/>
          </a:prstGeom>
          <a:effectLst>
            <a:softEdge rad="0"/>
          </a:effectLst>
        </p:spPr>
      </p:pic>
      <p:sp>
        <p:nvSpPr>
          <p:cNvPr id="15" name="矩形: 圓角 24">
            <a:extLst>
              <a:ext uri="{FF2B5EF4-FFF2-40B4-BE49-F238E27FC236}">
                <a16:creationId xmlns:a16="http://schemas.microsoft.com/office/drawing/2014/main" id="{E78D293B-7C1A-09A6-84FE-427A29F5EF73}"/>
              </a:ext>
            </a:extLst>
          </p:cNvPr>
          <p:cNvSpPr/>
          <p:nvPr/>
        </p:nvSpPr>
        <p:spPr>
          <a:xfrm>
            <a:off x="706020" y="1089797"/>
            <a:ext cx="5866724" cy="409254"/>
          </a:xfrm>
          <a:prstGeom prst="roundRect">
            <a:avLst>
              <a:gd name="adj" fmla="val 50000"/>
            </a:avLst>
          </a:prstGeom>
          <a:solidFill>
            <a:schemeClr val="tx2"/>
          </a:solidFill>
          <a:ln>
            <a:solidFill>
              <a:schemeClr val="bg1"/>
            </a:solidFill>
          </a:ln>
          <a:effectLst>
            <a:outerShdw blurRad="63500" dist="342900" dir="2700000" algn="tl" rotWithShape="0">
              <a:prstClr val="black">
                <a:alpha val="14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altLang="zh-TW" b="1">
                <a:latin typeface="Arial" panose="020B0604020202020204" pitchFamily="34" charset="0"/>
                <a:ea typeface="新細明體"/>
                <a:cs typeface="Arial" panose="020B0604020202020204" pitchFamily="34" charset="0"/>
              </a:rPr>
              <a:t>Installing 5.9 mm E1.S solid-state drives​</a:t>
            </a:r>
          </a:p>
        </p:txBody>
      </p:sp>
      <p:sp>
        <p:nvSpPr>
          <p:cNvPr id="16" name="矩形: 圓角 25">
            <a:extLst>
              <a:ext uri="{FF2B5EF4-FFF2-40B4-BE49-F238E27FC236}">
                <a16:creationId xmlns:a16="http://schemas.microsoft.com/office/drawing/2014/main" id="{D2941C51-6334-028B-7908-93B13C8101B8}"/>
              </a:ext>
            </a:extLst>
          </p:cNvPr>
          <p:cNvSpPr/>
          <p:nvPr/>
        </p:nvSpPr>
        <p:spPr>
          <a:xfrm>
            <a:off x="679047" y="3980497"/>
            <a:ext cx="6563357" cy="409254"/>
          </a:xfrm>
          <a:prstGeom prst="roundRect">
            <a:avLst>
              <a:gd name="adj" fmla="val 50000"/>
            </a:avLst>
          </a:prstGeom>
          <a:solidFill>
            <a:schemeClr val="tx2"/>
          </a:solidFill>
          <a:ln>
            <a:solidFill>
              <a:schemeClr val="bg1"/>
            </a:solidFill>
          </a:ln>
          <a:effectLst>
            <a:outerShdw blurRad="63500" dist="342900" dir="2700000" algn="tl" rotWithShape="0">
              <a:prstClr val="black">
                <a:alpha val="14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altLang="zh-TW" b="1">
                <a:latin typeface="Arial" panose="020B0604020202020204" pitchFamily="34" charset="0"/>
                <a:ea typeface="新細明體"/>
                <a:cs typeface="Arial" panose="020B0604020202020204" pitchFamily="34" charset="0"/>
              </a:rPr>
              <a:t>Installing 9.5 mm and 15 mm E1.S solid-state drives</a:t>
            </a:r>
          </a:p>
        </p:txBody>
      </p:sp>
    </p:spTree>
    <p:extLst>
      <p:ext uri="{BB962C8B-B14F-4D97-AF65-F5344CB8AC3E}">
        <p14:creationId xmlns:p14="http://schemas.microsoft.com/office/powerpoint/2010/main" val="4259349394"/>
      </p:ext>
    </p:extLst>
  </p:cSld>
  <p:clrMapOvr>
    <a:masterClrMapping/>
  </p:clrMapOvr>
</p:sld>
</file>

<file path=ppt/theme/theme1.xml><?xml version="1.0" encoding="utf-8"?>
<a:theme xmlns:a="http://schemas.openxmlformats.org/drawingml/2006/main" name="A_Cover page &amp; Section Dividers">
  <a:themeElements>
    <a:clrScheme name="QNAP-Gray">
      <a:dk1>
        <a:srgbClr val="181818"/>
      </a:dk1>
      <a:lt1>
        <a:srgbClr val="0C2E82"/>
      </a:lt1>
      <a:dk2>
        <a:srgbClr val="F4F4F4"/>
      </a:dk2>
      <a:lt2>
        <a:srgbClr val="FFFFFF"/>
      </a:lt2>
      <a:accent1>
        <a:srgbClr val="4A66AC"/>
      </a:accent1>
      <a:accent2>
        <a:srgbClr val="629DD1"/>
      </a:accent2>
      <a:accent3>
        <a:srgbClr val="297FD5"/>
      </a:accent3>
      <a:accent4>
        <a:srgbClr val="7F8FA9"/>
      </a:accent4>
      <a:accent5>
        <a:srgbClr val="5AA2AE"/>
      </a:accent5>
      <a:accent6>
        <a:srgbClr val="9D90A0"/>
      </a:accent6>
      <a:hlink>
        <a:srgbClr val="0C2E82"/>
      </a:hlink>
      <a:folHlink>
        <a:srgbClr val="3EBBF0"/>
      </a:folHlink>
    </a:clrScheme>
    <a:fontScheme name="QNAP">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_End page">
  <a:themeElements>
    <a:clrScheme name="QNAP-Gray">
      <a:dk1>
        <a:srgbClr val="181818"/>
      </a:dk1>
      <a:lt1>
        <a:srgbClr val="0C2E82"/>
      </a:lt1>
      <a:dk2>
        <a:srgbClr val="F4F4F4"/>
      </a:dk2>
      <a:lt2>
        <a:srgbClr val="FFFFFF"/>
      </a:lt2>
      <a:accent1>
        <a:srgbClr val="4A66AC"/>
      </a:accent1>
      <a:accent2>
        <a:srgbClr val="629DD1"/>
      </a:accent2>
      <a:accent3>
        <a:srgbClr val="297FD5"/>
      </a:accent3>
      <a:accent4>
        <a:srgbClr val="7F8FA9"/>
      </a:accent4>
      <a:accent5>
        <a:srgbClr val="5AA2AE"/>
      </a:accent5>
      <a:accent6>
        <a:srgbClr val="9D90A0"/>
      </a:accent6>
      <a:hlink>
        <a:srgbClr val="0C2E82"/>
      </a:hlink>
      <a:folHlink>
        <a:srgbClr val="3EBBF0"/>
      </a:folHlink>
    </a:clrScheme>
    <a:fontScheme name="QNAP">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B_Internal Spreads">
  <a:themeElements>
    <a:clrScheme name="QNAP-Gray-2">
      <a:dk1>
        <a:srgbClr val="0C2E82"/>
      </a:dk1>
      <a:lt1>
        <a:srgbClr val="181818"/>
      </a:lt1>
      <a:dk2>
        <a:srgbClr val="F4F4F4"/>
      </a:dk2>
      <a:lt2>
        <a:srgbClr val="FFFFFF"/>
      </a:lt2>
      <a:accent1>
        <a:srgbClr val="4A66AC"/>
      </a:accent1>
      <a:accent2>
        <a:srgbClr val="629DD1"/>
      </a:accent2>
      <a:accent3>
        <a:srgbClr val="297FD5"/>
      </a:accent3>
      <a:accent4>
        <a:srgbClr val="7F8FA9"/>
      </a:accent4>
      <a:accent5>
        <a:srgbClr val="5AA2AE"/>
      </a:accent5>
      <a:accent6>
        <a:srgbClr val="9D90A0"/>
      </a:accent6>
      <a:hlink>
        <a:srgbClr val="0C2E82"/>
      </a:hlink>
      <a:folHlink>
        <a:srgbClr val="3EBBF0"/>
      </a:folHlink>
    </a:clrScheme>
    <a:fontScheme name="QNAP">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6eba8807-6ef0-4e31-890c-a6ecfbb98568}" enabled="0" method="" siteId="{6eba8807-6ef0-4e31-890c-a6ecfbb98568}" removed="1"/>
</clbl:labelList>
</file>

<file path=docProps/app.xml><?xml version="1.0" encoding="utf-8"?>
<Properties xmlns="http://schemas.openxmlformats.org/officeDocument/2006/extended-properties" xmlns:vt="http://schemas.openxmlformats.org/officeDocument/2006/docPropsVTypes">
  <TotalTime>23556</TotalTime>
  <Words>2924</Words>
  <Application>Microsoft Office PowerPoint</Application>
  <PresentationFormat>寬螢幕</PresentationFormat>
  <Paragraphs>381</Paragraphs>
  <Slides>31</Slides>
  <Notes>10</Notes>
  <HiddenSlides>0</HiddenSlides>
  <MMClips>0</MMClips>
  <ScaleCrop>false</ScaleCrop>
  <HeadingPairs>
    <vt:vector size="6" baseType="variant">
      <vt:variant>
        <vt:lpstr>使用字型</vt:lpstr>
      </vt:variant>
      <vt:variant>
        <vt:i4>9</vt:i4>
      </vt:variant>
      <vt:variant>
        <vt:lpstr>佈景主題</vt:lpstr>
      </vt:variant>
      <vt:variant>
        <vt:i4>3</vt:i4>
      </vt:variant>
      <vt:variant>
        <vt:lpstr>投影片標題</vt:lpstr>
      </vt:variant>
      <vt:variant>
        <vt:i4>31</vt:i4>
      </vt:variant>
    </vt:vector>
  </HeadingPairs>
  <TitlesOfParts>
    <vt:vector size="43" baseType="lpstr">
      <vt:lpstr>Arial Unicode MS</vt:lpstr>
      <vt:lpstr>微軟正黑體</vt:lpstr>
      <vt:lpstr>新細明體</vt:lpstr>
      <vt:lpstr>Aptos</vt:lpstr>
      <vt:lpstr>Arial</vt:lpstr>
      <vt:lpstr>Calibri</vt:lpstr>
      <vt:lpstr>Open Sans Light</vt:lpstr>
      <vt:lpstr>Roboto</vt:lpstr>
      <vt:lpstr>Wingdings</vt:lpstr>
      <vt:lpstr>A_Cover page &amp; Section Dividers</vt:lpstr>
      <vt:lpstr>C_End page</vt:lpstr>
      <vt:lpstr>B_Internal Spreads</vt:lpstr>
      <vt:lpstr>TS-h1655XeU-RP</vt:lpstr>
      <vt:lpstr>PowerPoint 簡報</vt:lpstr>
      <vt:lpstr>PowerPoint 簡報</vt:lpstr>
      <vt:lpstr>PowerPoint 簡報</vt:lpstr>
      <vt:lpstr>PowerPoint 簡報</vt:lpstr>
      <vt:lpstr>PowerPoint 簡報</vt:lpstr>
      <vt:lpstr>PowerPoint 簡報</vt:lpstr>
      <vt:lpstr>PowerPoint 簡報</vt:lpstr>
      <vt:lpstr>PowerPoint 簡報</vt:lpstr>
      <vt:lpstr>QXG-ES10G1T, upgrade your NAS to 10GbE  with E1.S slots (Additional purchase required) </vt:lpstr>
      <vt:lpstr>Supports ECC memory (Error Correcting Code)</vt:lpstr>
      <vt:lpstr>Replacing TS-h1655XeU-RP DDR4-SODIMM RAM</vt:lpstr>
      <vt:lpstr>Integrated 2 x 2.5 GbE and 1 x 10GBASE-T, expand to 4 x 25GbE via QNAP PCIe network interface cards</vt:lpstr>
      <vt:lpstr>PowerPoint 簡報</vt:lpstr>
      <vt:lpstr>PowerPoint 簡報</vt:lpstr>
      <vt:lpstr>PowerPoint 簡報</vt:lpstr>
      <vt:lpstr>WORM (Write Once Read Many times)</vt:lpstr>
      <vt:lpstr>PowerPoint 簡報</vt:lpstr>
      <vt:lpstr>PowerPoint 簡報</vt:lpstr>
      <vt:lpstr>1-year+ of continuous surveillance recording storage with 288TB raw capacity in 1 single NAS</vt:lpstr>
      <vt:lpstr>PowerPoint 簡報</vt:lpstr>
      <vt:lpstr>Snapshots help you fight  with Ransomware Threats​</vt:lpstr>
      <vt:lpstr>PowerPoint 簡報</vt:lpstr>
      <vt:lpstr>PowerPoint 簡報</vt:lpstr>
      <vt:lpstr>PowerPoint 簡報</vt:lpstr>
      <vt:lpstr>PowerPoint 簡報</vt:lpstr>
      <vt:lpstr>Qsync : Easily Backup or sync files and folders </vt:lpstr>
      <vt:lpstr>PowerPoint 簡報</vt:lpstr>
      <vt:lpstr>PowerPoint 簡報</vt:lpstr>
      <vt:lpstr>PowerPoint 簡報</vt:lpstr>
      <vt:lpstr>TS-h1655XeU-RP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QNAP PowerPoint Template</dc:title>
  <dc:creator>Sabrina Wang 王儷蓉</dc:creator>
  <cp:lastModifiedBy>Sabrina Wang 王儷蓉</cp:lastModifiedBy>
  <cp:revision>191</cp:revision>
  <dcterms:created xsi:type="dcterms:W3CDTF">2025-01-02T07:57:51Z</dcterms:created>
  <dcterms:modified xsi:type="dcterms:W3CDTF">2025-09-18T03:57:34Z</dcterms:modified>
</cp:coreProperties>
</file>