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25" r:id="rId2"/>
    <p:sldMasterId id="2147483723" r:id="rId3"/>
  </p:sldMasterIdLst>
  <p:notesMasterIdLst>
    <p:notesMasterId r:id="rId70"/>
  </p:notesMasterIdLst>
  <p:handoutMasterIdLst>
    <p:handoutMasterId r:id="rId71"/>
  </p:handoutMasterIdLst>
  <p:sldIdLst>
    <p:sldId id="256" r:id="rId4"/>
    <p:sldId id="257" r:id="rId5"/>
    <p:sldId id="258" r:id="rId6"/>
    <p:sldId id="259" r:id="rId7"/>
    <p:sldId id="323" r:id="rId8"/>
    <p:sldId id="261" r:id="rId9"/>
    <p:sldId id="262" r:id="rId10"/>
    <p:sldId id="263" r:id="rId11"/>
    <p:sldId id="304" r:id="rId12"/>
    <p:sldId id="305" r:id="rId13"/>
    <p:sldId id="26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6" r:id="rId50"/>
    <p:sldId id="307" r:id="rId51"/>
    <p:sldId id="315" r:id="rId52"/>
    <p:sldId id="316" r:id="rId53"/>
    <p:sldId id="321" r:id="rId54"/>
    <p:sldId id="322" r:id="rId55"/>
    <p:sldId id="317" r:id="rId56"/>
    <p:sldId id="318" r:id="rId57"/>
    <p:sldId id="319" r:id="rId58"/>
    <p:sldId id="320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01" r:id="rId67"/>
    <p:sldId id="302" r:id="rId68"/>
    <p:sldId id="303" r:id="rId6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E82"/>
    <a:srgbClr val="D84315"/>
    <a:srgbClr val="1565C0"/>
    <a:srgbClr val="64B5F6"/>
    <a:srgbClr val="1E88E5"/>
    <a:srgbClr val="FFAB91"/>
    <a:srgbClr val="FFCCBC"/>
    <a:srgbClr val="FF7043"/>
    <a:srgbClr val="CC0000"/>
    <a:srgbClr val="FF57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84832" autoAdjust="0"/>
  </p:normalViewPr>
  <p:slideViewPr>
    <p:cSldViewPr snapToGrid="0">
      <p:cViewPr varScale="1">
        <p:scale>
          <a:sx n="100" d="100"/>
          <a:sy n="100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4075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82277663338764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07-436E-8214-36E429E96D56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607-436E-8214-36E429E96D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607-436E-8214-36E429E96D5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607-436E-8214-36E429E96D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607-436E-8214-36E429E96D5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607-436E-8214-36E429E96D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87-456A-86F1-3F275CF0A67D}"/>
              </c:ext>
            </c:extLst>
          </c:dPt>
          <c:dPt>
            <c:idx val="1"/>
            <c:bubble3D val="0"/>
            <c:spPr>
              <a:solidFill>
                <a:srgbClr val="1E88E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87-456A-86F1-3F275CF0A67D}"/>
              </c:ext>
            </c:extLst>
          </c:dPt>
          <c:dPt>
            <c:idx val="2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87-456A-86F1-3F275CF0A6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C87-456A-86F1-3F275CF0A67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C87-456A-86F1-3F275CF0A67D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C87-456A-86F1-3F275CF0A6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C87-456A-86F1-3F275CF0A67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C87-456A-86F1-3F275CF0A67D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C87-456A-86F1-3F275CF0A6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912253772501446"/>
          <c:y val="5.6650277809952278E-2"/>
          <c:w val="0.1942753002131746"/>
          <c:h val="0.24586020890285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95445247511252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C08-4CB5-9A36-FA218ED336A9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08-4CB5-9A36-FA218ED336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C08-4CB5-9A36-FA218ED336A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C08-4CB5-9A36-FA218ED336A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C08-4CB5-9A36-FA218ED336A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C08-4CB5-9A36-FA218ED33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24872422430682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86-4014-A4BA-D2704F6D5439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86-4014-A4BA-D2704F6D54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0086-4014-A4BA-D2704F6D543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086-4014-A4BA-D2704F6D54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086-4014-A4BA-D2704F6D543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086-4014-A4BA-D2704F6D5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4754211315825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FC-4ACB-9119-F7D19122252D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FC-4ACB-9119-F7D1912225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7FC-4ACB-9119-F7D19122252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7FC-4ACB-9119-F7D1912225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7FC-4ACB-9119-F7D19122252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7FC-4ACB-9119-F7D191222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F360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FC-4667-8759-FBCF093969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64A1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FC-4667-8759-FBCF093969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572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FC-4667-8759-FBCF093969E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FF70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4FC-4667-8759-FBCF093969E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rgbClr val="FFAB9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4FC-4667-8759-FBCF093969ED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rgbClr val="FFCCB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</c:v>
                </c:pt>
                <c:pt idx="1">
                  <c:v>3.5</c:v>
                </c:pt>
                <c:pt idx="2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4FC-4667-8759-FBCF09396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2835328"/>
        <c:axId val="2122382800"/>
      </c:barChart>
      <c:catAx>
        <c:axId val="212283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382800"/>
        <c:crosses val="autoZero"/>
        <c:auto val="1"/>
        <c:lblAlgn val="ctr"/>
        <c:lblOffset val="100"/>
        <c:noMultiLvlLbl val="0"/>
      </c:catAx>
      <c:valAx>
        <c:axId val="212238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0000"/>
                  <a:lumOff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83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91757758234217"/>
          <c:y val="3.9359548398053799E-2"/>
          <c:w val="0.20082422417657836"/>
          <c:h val="0.581509987159417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4B5F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50-489E-B4DD-0C367ECCF3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E88E5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50-489E-B4DD-0C367ECCF3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565C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50-489E-B4DD-0C367ECCF3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2873296"/>
        <c:axId val="2122875344"/>
      </c:barChart>
      <c:catAx>
        <c:axId val="2122873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875344"/>
        <c:crosses val="autoZero"/>
        <c:auto val="1"/>
        <c:lblAlgn val="ctr"/>
        <c:lblOffset val="100"/>
        <c:noMultiLvlLbl val="0"/>
      </c:catAx>
      <c:valAx>
        <c:axId val="212287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0000"/>
                  <a:lumOff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2873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egendEntry>
        <c:idx val="0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ct val="100000"/>
            </a:lnSpc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67579916999462142"/>
          <c:h val="0.774359340449366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 cmpd="sng" algn="ctr">
              <a:solidFill>
                <a:srgbClr val="D84315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85-4962-991E-633D6C7A74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 cmpd="sng" algn="ctr">
              <a:solidFill>
                <a:srgbClr val="FF5722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785-4962-991E-633D6C7A74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 cmpd="sng" algn="ctr">
              <a:solidFill>
                <a:srgbClr val="FF7043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785-4962-991E-633D6C7A749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 cmpd="sng" algn="ctr">
              <a:solidFill>
                <a:srgbClr val="FFAB91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85-4962-991E-633D6C7A749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28575" cap="rnd" cmpd="sng" algn="ctr">
              <a:solidFill>
                <a:srgbClr val="FFCCBC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1</c:v>
                </c:pt>
                <c:pt idx="1">
                  <c:v>5.4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85-4962-991E-633D6C7A7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6402208"/>
        <c:axId val="2126336624"/>
      </c:lineChart>
      <c:catAx>
        <c:axId val="2126402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6336624"/>
        <c:crosses val="autoZero"/>
        <c:auto val="1"/>
        <c:lblAlgn val="ctr"/>
        <c:lblOffset val="100"/>
        <c:noMultiLvlLbl val="0"/>
      </c:catAx>
      <c:valAx>
        <c:axId val="212633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0000"/>
                  <a:lumOff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640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0918335286616"/>
          <c:y val="4.5624928495647914E-2"/>
          <c:w val="0.20789033991311023"/>
          <c:h val="0.4845916559661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 cap="rnd" cmpd="sng" algn="ctr">
              <a:solidFill>
                <a:srgbClr val="1565C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6B-4B61-97DB-C7F5D34D89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 cap="rnd" cmpd="sng" algn="ctr">
              <a:solidFill>
                <a:srgbClr val="1E88E5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6B-4B61-97DB-C7F5D34D897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 cmpd="sng" algn="ctr">
              <a:solidFill>
                <a:srgbClr val="64B5F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6B-4B61-97DB-C7F5D34D8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6217088"/>
        <c:axId val="2126218864"/>
      </c:lineChart>
      <c:catAx>
        <c:axId val="212621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6218864"/>
        <c:crosses val="autoZero"/>
        <c:auto val="1"/>
        <c:lblAlgn val="ctr"/>
        <c:lblOffset val="100"/>
        <c:noMultiLvlLbl val="0"/>
      </c:catAx>
      <c:valAx>
        <c:axId val="2126218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0000"/>
                  <a:lumOff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621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E64A1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C2-4360-9E65-979B594D7A51}"/>
              </c:ext>
            </c:extLst>
          </c:dPt>
          <c:dPt>
            <c:idx val="1"/>
            <c:bubble3D val="0"/>
            <c:spPr>
              <a:solidFill>
                <a:srgbClr val="FF572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C2-4360-9E65-979B594D7A51}"/>
              </c:ext>
            </c:extLst>
          </c:dPt>
          <c:dPt>
            <c:idx val="2"/>
            <c:bubble3D val="0"/>
            <c:spPr>
              <a:solidFill>
                <a:srgbClr val="FF704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C2-4360-9E65-979B594D7A51}"/>
              </c:ext>
            </c:extLst>
          </c:dPt>
          <c:dPt>
            <c:idx val="3"/>
            <c:bubble3D val="0"/>
            <c:spPr>
              <a:solidFill>
                <a:srgbClr val="FFAB9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5C2-4360-9E65-979B594D7A51}"/>
              </c:ext>
            </c:extLst>
          </c:dPt>
          <c:dPt>
            <c:idx val="4"/>
            <c:bubble3D val="0"/>
            <c:spPr>
              <a:solidFill>
                <a:srgbClr val="FFCCB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1.5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5C2-4360-9E65-979B594D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  <c:pt idx="4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5C2-4360-9E65-979B594D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85C2-4360-9E65-979B594D7A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B-85C2-4360-9E65-979B594D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616060608912972"/>
          <c:y val="5.6650277809952278E-2"/>
          <c:w val="0.19706163542500632"/>
          <c:h val="0.40976701483808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18D90-0744-433F-AEA1-FC8EDB3D920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8AB7598-7208-47D4-8E41-BEA81CDDDB54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ACEB8E2D-57FB-4716-A04A-AC0639732B62}" type="sibTrans" cxnId="{F666F6E7-B37D-4393-96A4-8D98597794A7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E15D792-6A22-47FD-8F4F-B78658E6989E}" type="parTrans" cxnId="{F666F6E7-B37D-4393-96A4-8D98597794A7}">
      <dgm:prSet/>
      <dgm:spPr/>
      <dgm:t>
        <a:bodyPr/>
        <a:lstStyle/>
        <a:p>
          <a:endParaRPr lang="zh-TW" altLang="en-US"/>
        </a:p>
      </dgm:t>
    </dgm:pt>
    <dgm:pt modelId="{7F0B30D0-E2AF-4129-B4F7-2D9157941DFE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33042B28-FEC7-4224-8E69-DDE727AB6849}" type="sibTrans" cxnId="{9CC4D038-6865-429D-8768-B8E246E4C7B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C908E5E7-755B-4C11-A839-5511472D477D}" type="parTrans" cxnId="{9CC4D038-6865-429D-8768-B8E246E4C7B9}">
      <dgm:prSet/>
      <dgm:spPr/>
      <dgm:t>
        <a:bodyPr/>
        <a:lstStyle/>
        <a:p>
          <a:endParaRPr lang="zh-TW" altLang="en-US"/>
        </a:p>
      </dgm:t>
    </dgm:pt>
    <dgm:pt modelId="{5A5AF3A1-3CB9-4681-A9B3-36A16C575F51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4BA4129D-3BE9-4EFD-BCAE-2760B270FD11}" type="sibTrans" cxnId="{5D44EA75-1BD4-49DD-93F9-05BBD70820E3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B03D7ECB-F7F9-4C46-9FC2-1F0196832F61}" type="parTrans" cxnId="{5D44EA75-1BD4-49DD-93F9-05BBD70820E3}">
      <dgm:prSet/>
      <dgm:spPr/>
      <dgm:t>
        <a:bodyPr/>
        <a:lstStyle/>
        <a:p>
          <a:endParaRPr lang="zh-TW" altLang="en-US"/>
        </a:p>
      </dgm:t>
    </dgm:pt>
    <dgm:pt modelId="{A7CF8F01-8B18-4CA2-8421-A7AE6D963A43}">
      <dgm:prSet phldrT="[文字]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>
          <a:noFill/>
        </a:ln>
      </dgm:spPr>
      <dgm:t>
        <a:bodyPr/>
        <a:lstStyle/>
        <a:p>
          <a:r>
            <a:rPr lang="zh-TW" altLang="en-US" dirty="0"/>
            <a:t> </a:t>
          </a:r>
        </a:p>
      </dgm:t>
    </dgm:pt>
    <dgm:pt modelId="{645770BE-41D4-4D34-AAF6-E0A1FDB34B64}" type="sibTrans" cxnId="{D8E83F3F-3C0A-4A3F-8C8D-C85EFC2E145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CC99D09-1C3A-4E92-91D3-7C68D5128A76}" type="parTrans" cxnId="{D8E83F3F-3C0A-4A3F-8C8D-C85EFC2E1459}">
      <dgm:prSet/>
      <dgm:spPr/>
      <dgm:t>
        <a:bodyPr/>
        <a:lstStyle/>
        <a:p>
          <a:endParaRPr lang="zh-TW" altLang="en-US"/>
        </a:p>
      </dgm:t>
    </dgm:pt>
    <dgm:pt modelId="{CF3E0D28-18DA-4BB3-B67D-9DBED0BA5FE4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B1BB91C8-125C-4A48-A5B3-BA1FAC8C5FB3}" type="sibTrans" cxnId="{BED13B16-EA46-4939-BF9A-22585787F2B5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43EEB62E-8620-4D94-9570-68B40DA0CAB2}" type="parTrans" cxnId="{BED13B16-EA46-4939-BF9A-22585787F2B5}">
      <dgm:prSet/>
      <dgm:spPr/>
      <dgm:t>
        <a:bodyPr/>
        <a:lstStyle/>
        <a:p>
          <a:endParaRPr lang="zh-TW" altLang="en-US"/>
        </a:p>
      </dgm:t>
    </dgm:pt>
    <dgm:pt modelId="{3296F7D8-B83F-4749-9778-F0C1C57BBF8E}" type="pres">
      <dgm:prSet presAssocID="{4B418D90-0744-433F-AEA1-FC8EDB3D920A}" presName="cycle" presStyleCnt="0">
        <dgm:presLayoutVars>
          <dgm:dir/>
          <dgm:resizeHandles val="exact"/>
        </dgm:presLayoutVars>
      </dgm:prSet>
      <dgm:spPr/>
    </dgm:pt>
    <dgm:pt modelId="{01D9058E-780F-44D5-934D-CC9764B09C22}" type="pres">
      <dgm:prSet presAssocID="{A7CF8F01-8B18-4CA2-8421-A7AE6D963A43}" presName="node" presStyleLbl="node1" presStyleIdx="0" presStyleCnt="5">
        <dgm:presLayoutVars>
          <dgm:bulletEnabled val="1"/>
        </dgm:presLayoutVars>
      </dgm:prSet>
      <dgm:spPr/>
    </dgm:pt>
    <dgm:pt modelId="{4984737A-D26D-42DA-845D-F777A8B59A7A}" type="pres">
      <dgm:prSet presAssocID="{645770BE-41D4-4D34-AAF6-E0A1FDB34B64}" presName="sibTrans" presStyleLbl="sibTrans2D1" presStyleIdx="0" presStyleCnt="5"/>
      <dgm:spPr/>
    </dgm:pt>
    <dgm:pt modelId="{5FF5A363-49D1-441E-81B4-C12309140580}" type="pres">
      <dgm:prSet presAssocID="{645770BE-41D4-4D34-AAF6-E0A1FDB34B64}" presName="connectorText" presStyleLbl="sibTrans2D1" presStyleIdx="0" presStyleCnt="5"/>
      <dgm:spPr/>
    </dgm:pt>
    <dgm:pt modelId="{883DA0F5-2600-4799-8664-CF778FDC9419}" type="pres">
      <dgm:prSet presAssocID="{CF3E0D28-18DA-4BB3-B67D-9DBED0BA5FE4}" presName="node" presStyleLbl="node1" presStyleIdx="1" presStyleCnt="5">
        <dgm:presLayoutVars>
          <dgm:bulletEnabled val="1"/>
        </dgm:presLayoutVars>
      </dgm:prSet>
      <dgm:spPr>
        <a:xfrm>
          <a:off x="4495456" y="1600436"/>
          <a:ext cx="1813171" cy="1813171"/>
        </a:xfrm>
        <a:prstGeom prst="ellipse">
          <a:avLst/>
        </a:prstGeom>
      </dgm:spPr>
    </dgm:pt>
    <dgm:pt modelId="{165AF174-DDEB-4A38-B632-4ED06AF3C4FD}" type="pres">
      <dgm:prSet presAssocID="{B1BB91C8-125C-4A48-A5B3-BA1FAC8C5FB3}" presName="sibTrans" presStyleLbl="sibTrans2D1" presStyleIdx="1" presStyleCnt="5"/>
      <dgm:spPr/>
    </dgm:pt>
    <dgm:pt modelId="{8E012A02-5D2E-4069-A901-51345271F9F6}" type="pres">
      <dgm:prSet presAssocID="{B1BB91C8-125C-4A48-A5B3-BA1FAC8C5FB3}" presName="connectorText" presStyleLbl="sibTrans2D1" presStyleIdx="1" presStyleCnt="5"/>
      <dgm:spPr/>
    </dgm:pt>
    <dgm:pt modelId="{4A898FCC-F8F5-4DEF-B550-55CD730ACC43}" type="pres">
      <dgm:prSet presAssocID="{28AB7598-7208-47D4-8E41-BEA81CDDDB54}" presName="node" presStyleLbl="node1" presStyleIdx="2" presStyleCnt="5">
        <dgm:presLayoutVars>
          <dgm:bulletEnabled val="1"/>
        </dgm:presLayoutVars>
      </dgm:prSet>
      <dgm:spPr>
        <a:xfrm>
          <a:off x="3654803" y="4187698"/>
          <a:ext cx="1813171" cy="1813171"/>
        </a:xfrm>
        <a:prstGeom prst="ellipse">
          <a:avLst/>
        </a:prstGeom>
      </dgm:spPr>
    </dgm:pt>
    <dgm:pt modelId="{D040EDF0-3F16-483C-870C-64075F49D6FC}" type="pres">
      <dgm:prSet presAssocID="{ACEB8E2D-57FB-4716-A04A-AC0639732B62}" presName="sibTrans" presStyleLbl="sibTrans2D1" presStyleIdx="2" presStyleCnt="5"/>
      <dgm:spPr/>
    </dgm:pt>
    <dgm:pt modelId="{95951E42-7424-4660-A047-D3D9CBDF92FF}" type="pres">
      <dgm:prSet presAssocID="{ACEB8E2D-57FB-4716-A04A-AC0639732B62}" presName="connectorText" presStyleLbl="sibTrans2D1" presStyleIdx="2" presStyleCnt="5"/>
      <dgm:spPr/>
    </dgm:pt>
    <dgm:pt modelId="{72692F94-05E8-4A16-9049-65D590EB4252}" type="pres">
      <dgm:prSet presAssocID="{7F0B30D0-E2AF-4129-B4F7-2D9157941DFE}" presName="node" presStyleLbl="node1" presStyleIdx="3" presStyleCnt="5">
        <dgm:presLayoutVars>
          <dgm:bulletEnabled val="1"/>
        </dgm:presLayoutVars>
      </dgm:prSet>
      <dgm:spPr>
        <a:xfrm>
          <a:off x="934394" y="4187698"/>
          <a:ext cx="1813171" cy="1813171"/>
        </a:xfrm>
        <a:prstGeom prst="ellipse">
          <a:avLst/>
        </a:prstGeom>
      </dgm:spPr>
    </dgm:pt>
    <dgm:pt modelId="{7C6D9A21-D1E3-4070-8A8F-24B5239C1204}" type="pres">
      <dgm:prSet presAssocID="{33042B28-FEC7-4224-8E69-DDE727AB6849}" presName="sibTrans" presStyleLbl="sibTrans2D1" presStyleIdx="3" presStyleCnt="5"/>
      <dgm:spPr/>
    </dgm:pt>
    <dgm:pt modelId="{2592C616-3BEB-443D-96D9-30A3157166BB}" type="pres">
      <dgm:prSet presAssocID="{33042B28-FEC7-4224-8E69-DDE727AB6849}" presName="connectorText" presStyleLbl="sibTrans2D1" presStyleIdx="3" presStyleCnt="5"/>
      <dgm:spPr/>
    </dgm:pt>
    <dgm:pt modelId="{F4C643E9-005F-4A34-8B2E-1417D375021B}" type="pres">
      <dgm:prSet presAssocID="{5A5AF3A1-3CB9-4681-A9B3-36A16C575F51}" presName="node" presStyleLbl="node1" presStyleIdx="4" presStyleCnt="5">
        <dgm:presLayoutVars>
          <dgm:bulletEnabled val="1"/>
        </dgm:presLayoutVars>
      </dgm:prSet>
      <dgm:spPr>
        <a:xfrm>
          <a:off x="93742" y="1600436"/>
          <a:ext cx="1813171" cy="1813171"/>
        </a:xfrm>
        <a:prstGeom prst="ellipse">
          <a:avLst/>
        </a:prstGeom>
      </dgm:spPr>
    </dgm:pt>
    <dgm:pt modelId="{D721EB0D-8B75-4330-A2F3-6656967490F6}" type="pres">
      <dgm:prSet presAssocID="{4BA4129D-3BE9-4EFD-BCAE-2760B270FD11}" presName="sibTrans" presStyleLbl="sibTrans2D1" presStyleIdx="4" presStyleCnt="5"/>
      <dgm:spPr/>
    </dgm:pt>
    <dgm:pt modelId="{D538C321-4880-4487-BC43-FD6D8A98C956}" type="pres">
      <dgm:prSet presAssocID="{4BA4129D-3BE9-4EFD-BCAE-2760B270FD11}" presName="connectorText" presStyleLbl="sibTrans2D1" presStyleIdx="4" presStyleCnt="5"/>
      <dgm:spPr/>
    </dgm:pt>
  </dgm:ptLst>
  <dgm:cxnLst>
    <dgm:cxn modelId="{898CAF05-28F5-4F8A-9D27-2E1B6ADAFB6A}" type="presOf" srcId="{B1BB91C8-125C-4A48-A5B3-BA1FAC8C5FB3}" destId="{8E012A02-5D2E-4069-A901-51345271F9F6}" srcOrd="1" destOrd="0" presId="urn:microsoft.com/office/officeart/2005/8/layout/cycle2"/>
    <dgm:cxn modelId="{AD4F6908-319C-480A-BF6E-E89FCCBFF8DA}" type="presOf" srcId="{ACEB8E2D-57FB-4716-A04A-AC0639732B62}" destId="{D040EDF0-3F16-483C-870C-64075F49D6FC}" srcOrd="0" destOrd="0" presId="urn:microsoft.com/office/officeart/2005/8/layout/cycle2"/>
    <dgm:cxn modelId="{BED13B16-EA46-4939-BF9A-22585787F2B5}" srcId="{4B418D90-0744-433F-AEA1-FC8EDB3D920A}" destId="{CF3E0D28-18DA-4BB3-B67D-9DBED0BA5FE4}" srcOrd="1" destOrd="0" parTransId="{43EEB62E-8620-4D94-9570-68B40DA0CAB2}" sibTransId="{B1BB91C8-125C-4A48-A5B3-BA1FAC8C5FB3}"/>
    <dgm:cxn modelId="{E899D61D-8733-45E3-BC34-036C0A221BED}" type="presOf" srcId="{ACEB8E2D-57FB-4716-A04A-AC0639732B62}" destId="{95951E42-7424-4660-A047-D3D9CBDF92FF}" srcOrd="1" destOrd="0" presId="urn:microsoft.com/office/officeart/2005/8/layout/cycle2"/>
    <dgm:cxn modelId="{08C0981E-5459-47A5-9E66-0E93E2E6F787}" type="presOf" srcId="{A7CF8F01-8B18-4CA2-8421-A7AE6D963A43}" destId="{01D9058E-780F-44D5-934D-CC9764B09C22}" srcOrd="0" destOrd="0" presId="urn:microsoft.com/office/officeart/2005/8/layout/cycle2"/>
    <dgm:cxn modelId="{6D4B0E36-6780-4AD2-B952-1E8873E4AA45}" type="presOf" srcId="{4BA4129D-3BE9-4EFD-BCAE-2760B270FD11}" destId="{D538C321-4880-4487-BC43-FD6D8A98C956}" srcOrd="1" destOrd="0" presId="urn:microsoft.com/office/officeart/2005/8/layout/cycle2"/>
    <dgm:cxn modelId="{9CC4D038-6865-429D-8768-B8E246E4C7B9}" srcId="{4B418D90-0744-433F-AEA1-FC8EDB3D920A}" destId="{7F0B30D0-E2AF-4129-B4F7-2D9157941DFE}" srcOrd="3" destOrd="0" parTransId="{C908E5E7-755B-4C11-A839-5511472D477D}" sibTransId="{33042B28-FEC7-4224-8E69-DDE727AB6849}"/>
    <dgm:cxn modelId="{D8E83F3F-3C0A-4A3F-8C8D-C85EFC2E1459}" srcId="{4B418D90-0744-433F-AEA1-FC8EDB3D920A}" destId="{A7CF8F01-8B18-4CA2-8421-A7AE6D963A43}" srcOrd="0" destOrd="0" parTransId="{7CC99D09-1C3A-4E92-91D3-7C68D5128A76}" sibTransId="{645770BE-41D4-4D34-AAF6-E0A1FDB34B64}"/>
    <dgm:cxn modelId="{20DAD65F-4F80-4465-8B14-51476F395013}" type="presOf" srcId="{4BA4129D-3BE9-4EFD-BCAE-2760B270FD11}" destId="{D721EB0D-8B75-4330-A2F3-6656967490F6}" srcOrd="0" destOrd="0" presId="urn:microsoft.com/office/officeart/2005/8/layout/cycle2"/>
    <dgm:cxn modelId="{9F6C8D50-0C33-4ED5-8B3B-2D83E5051108}" type="presOf" srcId="{28AB7598-7208-47D4-8E41-BEA81CDDDB54}" destId="{4A898FCC-F8F5-4DEF-B550-55CD730ACC43}" srcOrd="0" destOrd="0" presId="urn:microsoft.com/office/officeart/2005/8/layout/cycle2"/>
    <dgm:cxn modelId="{5D44EA75-1BD4-49DD-93F9-05BBD70820E3}" srcId="{4B418D90-0744-433F-AEA1-FC8EDB3D920A}" destId="{5A5AF3A1-3CB9-4681-A9B3-36A16C575F51}" srcOrd="4" destOrd="0" parTransId="{B03D7ECB-F7F9-4C46-9FC2-1F0196832F61}" sibTransId="{4BA4129D-3BE9-4EFD-BCAE-2760B270FD11}"/>
    <dgm:cxn modelId="{5BA99577-2527-4CBA-906A-9165E52841BB}" type="presOf" srcId="{5A5AF3A1-3CB9-4681-A9B3-36A16C575F51}" destId="{F4C643E9-005F-4A34-8B2E-1417D375021B}" srcOrd="0" destOrd="0" presId="urn:microsoft.com/office/officeart/2005/8/layout/cycle2"/>
    <dgm:cxn modelId="{69212580-9C1F-4C4C-8365-FF73CB3153B8}" type="presOf" srcId="{33042B28-FEC7-4224-8E69-DDE727AB6849}" destId="{7C6D9A21-D1E3-4070-8A8F-24B5239C1204}" srcOrd="0" destOrd="0" presId="urn:microsoft.com/office/officeart/2005/8/layout/cycle2"/>
    <dgm:cxn modelId="{52D73B88-BDD1-49D2-A121-FF6244A8C852}" type="presOf" srcId="{33042B28-FEC7-4224-8E69-DDE727AB6849}" destId="{2592C616-3BEB-443D-96D9-30A3157166BB}" srcOrd="1" destOrd="0" presId="urn:microsoft.com/office/officeart/2005/8/layout/cycle2"/>
    <dgm:cxn modelId="{0DBFA799-862B-415E-AFBD-BEC18A7E915B}" type="presOf" srcId="{7F0B30D0-E2AF-4129-B4F7-2D9157941DFE}" destId="{72692F94-05E8-4A16-9049-65D590EB4252}" srcOrd="0" destOrd="0" presId="urn:microsoft.com/office/officeart/2005/8/layout/cycle2"/>
    <dgm:cxn modelId="{292D59BC-5C7A-4538-A0B5-85D29B88EFA7}" type="presOf" srcId="{645770BE-41D4-4D34-AAF6-E0A1FDB34B64}" destId="{5FF5A363-49D1-441E-81B4-C12309140580}" srcOrd="1" destOrd="0" presId="urn:microsoft.com/office/officeart/2005/8/layout/cycle2"/>
    <dgm:cxn modelId="{EB51D3D2-6320-4C31-9429-79F4A4381839}" type="presOf" srcId="{CF3E0D28-18DA-4BB3-B67D-9DBED0BA5FE4}" destId="{883DA0F5-2600-4799-8664-CF778FDC9419}" srcOrd="0" destOrd="0" presId="urn:microsoft.com/office/officeart/2005/8/layout/cycle2"/>
    <dgm:cxn modelId="{EF2E41DB-8A4C-4828-9B35-E712403C9272}" type="presOf" srcId="{4B418D90-0744-433F-AEA1-FC8EDB3D920A}" destId="{3296F7D8-B83F-4749-9778-F0C1C57BBF8E}" srcOrd="0" destOrd="0" presId="urn:microsoft.com/office/officeart/2005/8/layout/cycle2"/>
    <dgm:cxn modelId="{C2B70BDC-B0D7-4228-9376-D924DDC0BA58}" type="presOf" srcId="{645770BE-41D4-4D34-AAF6-E0A1FDB34B64}" destId="{4984737A-D26D-42DA-845D-F777A8B59A7A}" srcOrd="0" destOrd="0" presId="urn:microsoft.com/office/officeart/2005/8/layout/cycle2"/>
    <dgm:cxn modelId="{F666F6E7-B37D-4393-96A4-8D98597794A7}" srcId="{4B418D90-0744-433F-AEA1-FC8EDB3D920A}" destId="{28AB7598-7208-47D4-8E41-BEA81CDDDB54}" srcOrd="2" destOrd="0" parTransId="{7E15D792-6A22-47FD-8F4F-B78658E6989E}" sibTransId="{ACEB8E2D-57FB-4716-A04A-AC0639732B62}"/>
    <dgm:cxn modelId="{21B1F4FC-0C28-41D0-83BD-D244E013DE33}" type="presOf" srcId="{B1BB91C8-125C-4A48-A5B3-BA1FAC8C5FB3}" destId="{165AF174-DDEB-4A38-B632-4ED06AF3C4FD}" srcOrd="0" destOrd="0" presId="urn:microsoft.com/office/officeart/2005/8/layout/cycle2"/>
    <dgm:cxn modelId="{30BF68DE-6604-4272-8495-D88A28FA5B78}" type="presParOf" srcId="{3296F7D8-B83F-4749-9778-F0C1C57BBF8E}" destId="{01D9058E-780F-44D5-934D-CC9764B09C22}" srcOrd="0" destOrd="0" presId="urn:microsoft.com/office/officeart/2005/8/layout/cycle2"/>
    <dgm:cxn modelId="{A36613A3-E7D0-4386-A652-225C47CFEB0A}" type="presParOf" srcId="{3296F7D8-B83F-4749-9778-F0C1C57BBF8E}" destId="{4984737A-D26D-42DA-845D-F777A8B59A7A}" srcOrd="1" destOrd="0" presId="urn:microsoft.com/office/officeart/2005/8/layout/cycle2"/>
    <dgm:cxn modelId="{E437F1B0-93DB-444C-80A5-9C2598FDB8E2}" type="presParOf" srcId="{4984737A-D26D-42DA-845D-F777A8B59A7A}" destId="{5FF5A363-49D1-441E-81B4-C12309140580}" srcOrd="0" destOrd="0" presId="urn:microsoft.com/office/officeart/2005/8/layout/cycle2"/>
    <dgm:cxn modelId="{DB989BB4-42FA-401B-9DFC-9A75F34DEBF9}" type="presParOf" srcId="{3296F7D8-B83F-4749-9778-F0C1C57BBF8E}" destId="{883DA0F5-2600-4799-8664-CF778FDC9419}" srcOrd="2" destOrd="0" presId="urn:microsoft.com/office/officeart/2005/8/layout/cycle2"/>
    <dgm:cxn modelId="{B5F6CC33-F0CD-49AA-A0CE-49E2EB9CA5AB}" type="presParOf" srcId="{3296F7D8-B83F-4749-9778-F0C1C57BBF8E}" destId="{165AF174-DDEB-4A38-B632-4ED06AF3C4FD}" srcOrd="3" destOrd="0" presId="urn:microsoft.com/office/officeart/2005/8/layout/cycle2"/>
    <dgm:cxn modelId="{DC6562DC-96B7-4A72-B852-3C601CB807A3}" type="presParOf" srcId="{165AF174-DDEB-4A38-B632-4ED06AF3C4FD}" destId="{8E012A02-5D2E-4069-A901-51345271F9F6}" srcOrd="0" destOrd="0" presId="urn:microsoft.com/office/officeart/2005/8/layout/cycle2"/>
    <dgm:cxn modelId="{5495A637-09BF-4651-9874-1F8EC54A516C}" type="presParOf" srcId="{3296F7D8-B83F-4749-9778-F0C1C57BBF8E}" destId="{4A898FCC-F8F5-4DEF-B550-55CD730ACC43}" srcOrd="4" destOrd="0" presId="urn:microsoft.com/office/officeart/2005/8/layout/cycle2"/>
    <dgm:cxn modelId="{2F256E08-D40D-4022-95C1-8BFB179A17AB}" type="presParOf" srcId="{3296F7D8-B83F-4749-9778-F0C1C57BBF8E}" destId="{D040EDF0-3F16-483C-870C-64075F49D6FC}" srcOrd="5" destOrd="0" presId="urn:microsoft.com/office/officeart/2005/8/layout/cycle2"/>
    <dgm:cxn modelId="{E9379B3D-9F27-4D16-9ABF-04D205023335}" type="presParOf" srcId="{D040EDF0-3F16-483C-870C-64075F49D6FC}" destId="{95951E42-7424-4660-A047-D3D9CBDF92FF}" srcOrd="0" destOrd="0" presId="urn:microsoft.com/office/officeart/2005/8/layout/cycle2"/>
    <dgm:cxn modelId="{179AAAF0-3571-4CCD-9E4F-FD7AED8DF93B}" type="presParOf" srcId="{3296F7D8-B83F-4749-9778-F0C1C57BBF8E}" destId="{72692F94-05E8-4A16-9049-65D590EB4252}" srcOrd="6" destOrd="0" presId="urn:microsoft.com/office/officeart/2005/8/layout/cycle2"/>
    <dgm:cxn modelId="{779C8396-A4CD-459B-A626-53F6D89E142F}" type="presParOf" srcId="{3296F7D8-B83F-4749-9778-F0C1C57BBF8E}" destId="{7C6D9A21-D1E3-4070-8A8F-24B5239C1204}" srcOrd="7" destOrd="0" presId="urn:microsoft.com/office/officeart/2005/8/layout/cycle2"/>
    <dgm:cxn modelId="{984C1658-0FF5-4F45-A041-9FA918F62ACA}" type="presParOf" srcId="{7C6D9A21-D1E3-4070-8A8F-24B5239C1204}" destId="{2592C616-3BEB-443D-96D9-30A3157166BB}" srcOrd="0" destOrd="0" presId="urn:microsoft.com/office/officeart/2005/8/layout/cycle2"/>
    <dgm:cxn modelId="{F5997794-2663-4AF6-885B-5EA9D1FD3002}" type="presParOf" srcId="{3296F7D8-B83F-4749-9778-F0C1C57BBF8E}" destId="{F4C643E9-005F-4A34-8B2E-1417D375021B}" srcOrd="8" destOrd="0" presId="urn:microsoft.com/office/officeart/2005/8/layout/cycle2"/>
    <dgm:cxn modelId="{7F9F32F0-BED1-4760-94C5-C9F70A3002DA}" type="presParOf" srcId="{3296F7D8-B83F-4749-9778-F0C1C57BBF8E}" destId="{D721EB0D-8B75-4330-A2F3-6656967490F6}" srcOrd="9" destOrd="0" presId="urn:microsoft.com/office/officeart/2005/8/layout/cycle2"/>
    <dgm:cxn modelId="{6CD3F9CF-003C-4108-8221-858A607107AB}" type="presParOf" srcId="{D721EB0D-8B75-4330-A2F3-6656967490F6}" destId="{D538C321-4880-4487-BC43-FD6D8A98C9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9058E-780F-44D5-934D-CC9764B09C22}">
      <dsp:nvSpPr>
        <dsp:cNvPr id="0" name=""/>
        <dsp:cNvSpPr/>
      </dsp:nvSpPr>
      <dsp:spPr>
        <a:xfrm>
          <a:off x="2294599" y="1419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/>
            <a:t> </a:t>
          </a:r>
        </a:p>
      </dsp:txBody>
      <dsp:txXfrm>
        <a:off x="2560132" y="266952"/>
        <a:ext cx="1282105" cy="1282105"/>
      </dsp:txXfrm>
    </dsp:sp>
    <dsp:sp modelId="{4984737A-D26D-42DA-845D-F777A8B59A7A}">
      <dsp:nvSpPr>
        <dsp:cNvPr id="0" name=""/>
        <dsp:cNvSpPr/>
      </dsp:nvSpPr>
      <dsp:spPr>
        <a:xfrm rot="2160000">
          <a:off x="4050185" y="139354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4063960" y="1473537"/>
        <a:ext cx="336585" cy="367167"/>
      </dsp:txXfrm>
    </dsp:sp>
    <dsp:sp modelId="{883DA0F5-2600-4799-8664-CF778FDC9419}">
      <dsp:nvSpPr>
        <dsp:cNvPr id="0" name=""/>
        <dsp:cNvSpPr/>
      </dsp:nvSpPr>
      <dsp:spPr>
        <a:xfrm>
          <a:off x="4495456" y="1600436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4760989" y="1865969"/>
        <a:ext cx="1282105" cy="1282105"/>
      </dsp:txXfrm>
    </dsp:sp>
    <dsp:sp modelId="{165AF174-DDEB-4A38-B632-4ED06AF3C4FD}">
      <dsp:nvSpPr>
        <dsp:cNvPr id="0" name=""/>
        <dsp:cNvSpPr/>
      </dsp:nvSpPr>
      <dsp:spPr>
        <a:xfrm rot="6480000">
          <a:off x="4745503" y="3481737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4839916" y="3535531"/>
        <a:ext cx="336585" cy="367167"/>
      </dsp:txXfrm>
    </dsp:sp>
    <dsp:sp modelId="{4A898FCC-F8F5-4DEF-B550-55CD730ACC43}">
      <dsp:nvSpPr>
        <dsp:cNvPr id="0" name=""/>
        <dsp:cNvSpPr/>
      </dsp:nvSpPr>
      <dsp:spPr>
        <a:xfrm>
          <a:off x="3654803" y="4187698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920336" y="4453231"/>
        <a:ext cx="1282105" cy="1282105"/>
      </dsp:txXfrm>
    </dsp:sp>
    <dsp:sp modelId="{D040EDF0-3F16-483C-870C-64075F49D6FC}">
      <dsp:nvSpPr>
        <dsp:cNvPr id="0" name=""/>
        <dsp:cNvSpPr/>
      </dsp:nvSpPr>
      <dsp:spPr>
        <a:xfrm rot="10800000">
          <a:off x="2974375" y="4788311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3118625" y="4910700"/>
        <a:ext cx="336585" cy="367167"/>
      </dsp:txXfrm>
    </dsp:sp>
    <dsp:sp modelId="{72692F94-05E8-4A16-9049-65D590EB4252}">
      <dsp:nvSpPr>
        <dsp:cNvPr id="0" name=""/>
        <dsp:cNvSpPr/>
      </dsp:nvSpPr>
      <dsp:spPr>
        <a:xfrm>
          <a:off x="934394" y="4187698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1199927" y="4453231"/>
        <a:ext cx="1282105" cy="1282105"/>
      </dsp:txXfrm>
    </dsp:sp>
    <dsp:sp modelId="{7C6D9A21-D1E3-4070-8A8F-24B5239C1204}">
      <dsp:nvSpPr>
        <dsp:cNvPr id="0" name=""/>
        <dsp:cNvSpPr/>
      </dsp:nvSpPr>
      <dsp:spPr>
        <a:xfrm rot="15120000">
          <a:off x="1184441" y="350762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1278854" y="3698606"/>
        <a:ext cx="336585" cy="367167"/>
      </dsp:txXfrm>
    </dsp:sp>
    <dsp:sp modelId="{F4C643E9-005F-4A34-8B2E-1417D375021B}">
      <dsp:nvSpPr>
        <dsp:cNvPr id="0" name=""/>
        <dsp:cNvSpPr/>
      </dsp:nvSpPr>
      <dsp:spPr>
        <a:xfrm>
          <a:off x="93742" y="1600436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59275" y="1865969"/>
        <a:ext cx="1282105" cy="1282105"/>
      </dsp:txXfrm>
    </dsp:sp>
    <dsp:sp modelId="{D721EB0D-8B75-4330-A2F3-6656967490F6}">
      <dsp:nvSpPr>
        <dsp:cNvPr id="0" name=""/>
        <dsp:cNvSpPr/>
      </dsp:nvSpPr>
      <dsp:spPr>
        <a:xfrm rot="19440000">
          <a:off x="1849328" y="1409539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1863103" y="1574322"/>
        <a:ext cx="336585" cy="367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96A66386-784D-CF45-404C-E84CD041E6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BCF2DCA5-7A7C-F425-215E-E0EB4D5AA7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EAD77-CAE7-43D5-8196-BE1761B780CF}" type="datetimeFigureOut">
              <a:rPr lang="zh-TW" altLang="en-US" smtClean="0"/>
              <a:t>2025/1/3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BAB421A-E10B-6C95-4A05-7CCD207A66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A9AE019-C976-58A3-1B79-6AE2A27C35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74CA1-1C0C-4AA7-A65C-C129EC0E9E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83560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63D60-23C1-44CA-AB40-C1606910DD3D}" type="datetimeFigureOut">
              <a:rPr lang="zh-TW" altLang="en-US" smtClean="0"/>
              <a:t>2025/1/3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09BDC-028E-488F-98BF-33EABEBCF8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9855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>
              <a:ea typeface="Calibri"/>
              <a:cs typeface="Calibri"/>
            </a:endParaRPr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  <a:endParaRPr lang="en-US" altLang="zh-TW" dirty="0">
              <a:ea typeface="Calibri" panose="020F0502020204030204"/>
              <a:cs typeface="Calibri" panose="020F0502020204030204"/>
            </a:endParaRP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0123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>
              <a:ea typeface="Calibri"/>
              <a:cs typeface="Calibri"/>
            </a:endParaRPr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  <a:endParaRPr lang="en-US" altLang="zh-TW" dirty="0">
              <a:ea typeface="Calibri" panose="020F0502020204030204"/>
              <a:cs typeface="Calibri" panose="020F0502020204030204"/>
            </a:endParaRP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7055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dirty="0"/>
              <a:t>Right-click chart &gt; </a:t>
            </a:r>
            <a:r>
              <a:rPr lang="en-US" altLang="zh-TW" b="1" dirty="0"/>
              <a:t>Save as Template </a:t>
            </a:r>
            <a:r>
              <a:rPr lang="en-US" altLang="zh-TW" dirty="0"/>
              <a:t>&gt; </a:t>
            </a:r>
            <a:r>
              <a:rPr lang="en-US" altLang="zh-TW" b="1" dirty="0"/>
              <a:t>Save Chart Template</a:t>
            </a:r>
            <a:r>
              <a:rPr lang="en-US" altLang="zh-TW" dirty="0"/>
              <a:t> &gt; </a:t>
            </a:r>
            <a:r>
              <a:rPr lang="en-US" altLang="zh-TW" b="1" dirty="0"/>
              <a:t>Save As</a:t>
            </a:r>
            <a:r>
              <a:rPr lang="en-US" altLang="zh-TW" dirty="0"/>
              <a:t> &gt; type your chosen template name &gt; </a:t>
            </a:r>
            <a:r>
              <a:rPr lang="en-US" altLang="zh-TW" b="1" dirty="0"/>
              <a:t>Save</a:t>
            </a:r>
            <a:endParaRPr lang="en-US" altLang="zh-TW" dirty="0"/>
          </a:p>
          <a:p>
            <a:pPr defTabSz="609174">
              <a:defRPr/>
            </a:pPr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Applying this chart from template:</a:t>
            </a:r>
          </a:p>
          <a:p>
            <a:pPr defTabSz="609174">
              <a:defRPr/>
            </a:pPr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pPr marL="0" marR="0" lvl="0" indent="0" algn="l" defTabSz="609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2051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pPr marL="0" marR="0" lvl="0" indent="0" algn="l" defTabSz="60917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/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453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8654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30858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72810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螢幕擷取畫面, 圓形, 設計 的圖片&#10;&#10;自動產生的描述">
            <a:extLst>
              <a:ext uri="{FF2B5EF4-FFF2-40B4-BE49-F238E27FC236}">
                <a16:creationId xmlns:a16="http://schemas.microsoft.com/office/drawing/2014/main" id="{07A7C1B7-A6FF-7950-FAC5-3CEBED4EA3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443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331742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2400" y="4331742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35123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A9C4D84-1AE0-BD47-0C10-A1B702F1AA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D89A27-F916-97E8-088B-3360511B01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967855"/>
            <a:ext cx="11047476" cy="4197995"/>
          </a:xfrm>
          <a:prstGeom prst="rect">
            <a:avLst/>
          </a:prstGeom>
        </p:spPr>
        <p:txBody>
          <a:bodyPr lIns="0" tIns="274320" rIns="0"/>
          <a:lstStyle>
            <a:lvl1pPr marL="285750" indent="-28575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60070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61822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54430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1020005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A9C4D84-1AE0-BD47-0C10-A1B702F1AA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內容版面配置區 9">
            <a:extLst>
              <a:ext uri="{FF2B5EF4-FFF2-40B4-BE49-F238E27FC236}">
                <a16:creationId xmlns:a16="http://schemas.microsoft.com/office/drawing/2014/main" id="{A16277A2-6528-F189-3B7C-FB2AD83ED6D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184902" y="1967854"/>
            <a:ext cx="5435600" cy="4197995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None/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chemeClr val="tx1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chemeClr val="tx1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</p:txBody>
      </p:sp>
      <p:sp>
        <p:nvSpPr>
          <p:cNvPr id="8" name="內容版面配置區 9">
            <a:extLst>
              <a:ext uri="{FF2B5EF4-FFF2-40B4-BE49-F238E27FC236}">
                <a16:creationId xmlns:a16="http://schemas.microsoft.com/office/drawing/2014/main" id="{7206012D-AB7C-1CD7-47B4-AC3CE145ED2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71498" y="1967854"/>
            <a:ext cx="5435600" cy="4197995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None/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chemeClr val="tx1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chemeClr val="tx1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</p:txBody>
      </p:sp>
    </p:spTree>
    <p:extLst>
      <p:ext uri="{BB962C8B-B14F-4D97-AF65-F5344CB8AC3E}">
        <p14:creationId xmlns:p14="http://schemas.microsoft.com/office/powerpoint/2010/main" val="725040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08CC8A4E-FB96-A078-E80D-E618A629F904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184902" y="1479550"/>
            <a:ext cx="5435600" cy="4686300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None/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 </a:t>
            </a:r>
          </a:p>
        </p:txBody>
      </p:sp>
      <p:sp>
        <p:nvSpPr>
          <p:cNvPr id="11" name="內容版面配置區 9">
            <a:extLst>
              <a:ext uri="{FF2B5EF4-FFF2-40B4-BE49-F238E27FC236}">
                <a16:creationId xmlns:a16="http://schemas.microsoft.com/office/drawing/2014/main" id="{3BFF99CE-5827-EB68-54E1-CC4F13D4955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71498" y="1479550"/>
            <a:ext cx="5435600" cy="4686300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None/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  <a:p>
            <a:pPr lvl="0"/>
            <a:r>
              <a:rPr lang="en-US" altLang="zh-TW" dirty="0"/>
              <a:t>Click to add primary bullet</a:t>
            </a:r>
          </a:p>
        </p:txBody>
      </p:sp>
    </p:spTree>
    <p:extLst>
      <p:ext uri="{BB962C8B-B14F-4D97-AF65-F5344CB8AC3E}">
        <p14:creationId xmlns:p14="http://schemas.microsoft.com/office/powerpoint/2010/main" val="3173441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D89A27-F916-97E8-088B-3360511B01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460501"/>
            <a:ext cx="11047476" cy="4705350"/>
          </a:xfrm>
          <a:prstGeom prst="rect">
            <a:avLst/>
          </a:prstGeom>
        </p:spPr>
        <p:txBody>
          <a:bodyPr lIns="0" tIns="274320" rIns="0"/>
          <a:lstStyle>
            <a:lvl1pPr marL="285750" indent="-28575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60070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61822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54430" indent="-28575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1327466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F6999B3-AAFF-63C1-4C1C-D5F5EE0BA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24086E6-5F23-E521-4E51-9CF3F5C7E9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4635795"/>
            <a:ext cx="4992624" cy="16187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lang="en-US" sz="20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altLang="zh-TW" dirty="0"/>
              <a:t>Click to Enter Subhead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5EA01A0B-5078-EC33-00D9-FC9D54FAD8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FC5EF170-8393-F781-62E8-230283730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571499"/>
            <a:ext cx="4991100" cy="39343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934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A4250F3-BBB6-81E5-C969-EDB11DFF30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BD092A6-1346-2DF9-B7BB-87261BEA8E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1389DC-7A9A-447F-3660-E02AE791D25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967855"/>
            <a:ext cx="11047476" cy="428664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17290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F6999B3-AAFF-63C1-4C1C-D5F5EE0BA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5EA01A0B-5078-EC33-00D9-FC9D54FAD8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FC5EF170-8393-F781-62E8-230283730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845" y="2649258"/>
            <a:ext cx="4991100" cy="1559484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019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BD092A6-1346-2DF9-B7BB-87261BEA8E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1389DC-7A9A-447F-3660-E02AE791D25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492251"/>
            <a:ext cx="11047476" cy="47622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79836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17101F0-36B9-B8C2-5515-80611B20EB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A2A35DC-98A1-B9F5-2C77-407FCF016F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2" y="1426464"/>
            <a:ext cx="4894996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70FFDCE-E0C7-24FA-2625-5F62BF6CB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31B7AF5-7AD6-13B0-6A06-E09FF2FA6AD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4892040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A54FD6-2CAA-CDDD-1B96-5DFDF0732C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65108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2054713-82DF-A193-5EFF-4B4EA2E6EA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CC4F3E3-36B9-6CF2-5198-54CDF607E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81026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CC4AAB4-1E12-7DFD-EE1A-10C5A61414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1" y="1426464"/>
            <a:ext cx="8026675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24226B8-3E85-6D15-6A91-12294277EB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603504"/>
            <a:ext cx="8026675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CCF7B8-6D0E-FCB1-D195-9EAB21FD4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8021828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391198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黑與白, 字型, 設計 的圖片&#10;&#10;自動產生的描述">
            <a:extLst>
              <a:ext uri="{FF2B5EF4-FFF2-40B4-BE49-F238E27FC236}">
                <a16:creationId xmlns:a16="http://schemas.microsoft.com/office/drawing/2014/main" id="{FE7DC858-D63F-4A40-E0CF-A0D6178F86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7232" y="24395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7232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95232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83EF465-06EE-E824-491A-14DF96C497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97034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66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17101F0-36B9-B8C2-5515-80611B20EB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70FFDCE-E0C7-24FA-2625-5F62BF6CB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31B7AF5-7AD6-13B0-6A06-E09FF2FA6AD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466850"/>
            <a:ext cx="4892040" cy="4972049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A54FD6-2CAA-CDDD-1B96-5DFDF0732C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62164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2054713-82DF-A193-5EFF-4B4EA2E6EA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CC4F3E3-36B9-6CF2-5198-54CDF607E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81026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24226B8-3E85-6D15-6A91-12294277EB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603504"/>
            <a:ext cx="8026675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CCF7B8-6D0E-FCB1-D195-9EAB21FD4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485900"/>
            <a:ext cx="8021828" cy="4952999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C2E82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466300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7450FD6A-682F-B36B-3574-5F868A80DD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4094" y="550863"/>
            <a:ext cx="7001740" cy="56927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D716C0D-2EC5-C50E-58C8-9598C557E4C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50862"/>
            <a:ext cx="3610098" cy="272466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E629900-94C3-7265-E426-C102BFE441A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44593" y="3518972"/>
            <a:ext cx="3610098" cy="27246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60559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o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B11C70F6-56C2-856C-ADF4-D0730AAEFA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12189291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09EDF32-838B-69E6-5167-DB82BB19F8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87538" y="4600574"/>
            <a:ext cx="5561362" cy="320675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cap="all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ATTRIBUTION</a:t>
            </a:r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532CF5A7-B143-D659-D094-6C836FB7F4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87236" y="2715491"/>
            <a:ext cx="8461664" cy="11014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sz="32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200" b="1">
                <a:solidFill>
                  <a:schemeClr val="bg2"/>
                </a:solidFill>
                <a:latin typeface="+mj-lt"/>
              </a:defRPr>
            </a:lvl2pPr>
            <a:lvl3pPr>
              <a:defRPr sz="3200" b="1">
                <a:solidFill>
                  <a:schemeClr val="bg2"/>
                </a:solidFill>
                <a:latin typeface="+mj-lt"/>
              </a:defRPr>
            </a:lvl3pPr>
            <a:lvl4pPr>
              <a:defRPr sz="3200" b="1">
                <a:solidFill>
                  <a:schemeClr val="bg2"/>
                </a:solidFill>
                <a:latin typeface="+mj-lt"/>
              </a:defRPr>
            </a:lvl4pPr>
            <a:lvl5pPr>
              <a:defRPr sz="3200" b="1"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en-US" altLang="zh-TW" dirty="0"/>
              <a:t> 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95144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BC4F157-E4ED-02A6-07C7-902AB4B704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32929" y="1037540"/>
            <a:ext cx="4894996" cy="2542347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EB6935E-6EF3-1270-5AD0-E15C2CD51C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8116" y="1017003"/>
            <a:ext cx="4997884" cy="48239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274320" tIns="274320" rIns="274320" bIns="914400"/>
          <a:lstStyle>
            <a:lvl1pPr marL="0" indent="0" algn="ctr">
              <a:buFontTx/>
              <a:buNone/>
              <a:defRPr sz="120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115C64-23E3-5D0E-104C-2BA66A7BA3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89890" y="3899967"/>
            <a:ext cx="5850778" cy="1398543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2800" b="1" dirty="0">
                <a:solidFill>
                  <a:schemeClr val="bg2"/>
                </a:solidFill>
                <a:latin typeface="+mj-lt"/>
              </a:defRPr>
            </a:lvl1pPr>
          </a:lstStyle>
          <a:p>
            <a:pPr lvl="0" algn="ctr"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Stat Info Goes Here</a:t>
            </a:r>
          </a:p>
        </p:txBody>
      </p:sp>
    </p:spTree>
    <p:extLst>
      <p:ext uri="{BB962C8B-B14F-4D97-AF65-F5344CB8AC3E}">
        <p14:creationId xmlns:p14="http://schemas.microsoft.com/office/powerpoint/2010/main" val="817170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3F2356A-8B9B-B861-57D2-D2AB853ACA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612C924-C227-6864-6EF2-97FF80DF96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FD22A1-0A61-D3D5-4832-72E1C4D5B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9F6D2B1-120F-C7A1-FC9B-BA5817111C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426463"/>
            <a:ext cx="11049000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4165FFE-33A4-B1FE-F948-4DDA52CF5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8FB1376-0D80-5095-6437-57E55EE53B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56BC924-6AFA-5B33-ED01-E1857AEA2A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30CD7BB-5BF6-F865-12CE-E333470BEF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68349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5E0CFDB-1D71-49F4-A65C-F6173994027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59B8379-B089-5C4F-D633-FA43A69C0F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5E0DF7-6F3A-2A96-667F-748D3B11F2C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1269961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3F2356A-8B9B-B861-57D2-D2AB853ACA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612C924-C227-6864-6EF2-97FF80DF96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FD22A1-0A61-D3D5-4832-72E1C4D5B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4165FFE-33A4-B1FE-F948-4DDA52CF5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8FB1376-0D80-5095-6437-57E55EE53B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56BC924-6AFA-5B33-ED01-E1857AEA2A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20029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30CD7BB-5BF6-F865-12CE-E333470BEF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20724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5E0CFDB-1D71-49F4-A65C-F6173994027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20029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59B8379-B089-5C4F-D633-FA43A69C0F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5E0DF7-6F3A-2A96-667F-748D3B11F2C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70154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677454-BD96-F9C3-FCA0-FFFCE3A4AF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690F724-6A4F-D68F-7165-1D62C66DE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4BE5DC9-9A30-838A-BB91-75C348601E7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BB824-D57D-B759-F348-7239903C1AC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C7EB352-ED91-92C1-4068-E39C315540A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85D9A7F-F473-589A-2CED-0B03659A489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D0FAAA-A349-E47A-7721-E2B17D2921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6A7FA3A7-5835-87C1-53E0-4B61F078E98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98710FA-B05F-75E6-FE16-96E6A42E3F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5726050E-01BE-5C21-D6CC-47EC697F0B2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3A0267D-2647-0FD9-88C6-6565F08F72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901167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690F724-6A4F-D68F-7165-1D62C66DE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7660018-B78D-F3F1-D59B-A5CB469CD57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517074"/>
            <a:ext cx="3435626" cy="4729490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3E221075-77D6-5A6E-8DED-9853169E718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517074"/>
            <a:ext cx="3435626" cy="4729490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79C6B9F-0A9E-9FCE-6A26-3272AC4AB4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517074"/>
            <a:ext cx="3435626" cy="4729490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3EA982B-1218-2EDD-E477-8BE1A7E9051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1888263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A960F4CD-9D91-FBD7-4B85-029C1F179BD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549274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F8DB55DF-5CD0-8062-8113-F55786BC5827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1888263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533ED160-2B9B-B490-15CD-47A72C85F6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549274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DDF4F13-C3D4-3F2B-FA53-976E354E00C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1888263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4F39168-BD86-7290-FC05-45F53FDC0D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549274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4369018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68DBF18-0BD0-1E4E-2A91-5B985D05086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2638" y="2423738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E5CD6C7-87D4-F270-4CAB-737D54B808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rgbClr val="0C2E82"/>
              </a:buClr>
              <a:buFontTx/>
              <a:buNone/>
              <a:defRPr lang="en-US" sz="22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2D05E5A-DE8F-AAFC-C480-14064F5C09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F56CFDE-001C-9824-AE77-65BB9D39BE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6794" y="284229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A9EB50B-0721-A634-460C-F5BE143480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16097" y="2423738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28532BF-9CF4-3B5F-6100-4F0080E349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2638" y="428353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068AE4C-C81D-B93C-DEAC-2B3875D419E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16097" y="428353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9D74165-5589-A7D7-D116-4F80738D94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86794" y="242373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6DB32C-6963-C224-9F3F-D02B2E52F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0253" y="2840292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C78D8A7-CDEF-4204-B574-FC3305156FD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0253" y="2421739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F705778-A5CE-5C1D-1E64-8D2923DB6D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6794" y="4687980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49E6B9-BAC9-1E26-324E-799C3AD94A2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6794" y="4269427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7477D04-8610-5E1D-6B84-EB2397BBFC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30253" y="468598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BE76C6-102A-BE86-AC96-6BA3512EA6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30253" y="426742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67745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字型, 圖形, 平面設計 的圖片&#10;&#10;自動產生的描述">
            <a:extLst>
              <a:ext uri="{FF2B5EF4-FFF2-40B4-BE49-F238E27FC236}">
                <a16:creationId xmlns:a16="http://schemas.microsoft.com/office/drawing/2014/main" id="{8C8ED873-2B4B-3574-AD7E-862DE22024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6140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907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1907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0BCDBC7-6DE5-2A9B-EB3C-9A29F021DF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79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68DBF18-0BD0-1E4E-2A91-5B985D05086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1687" y="174285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2D05E5A-DE8F-AAFC-C480-14064F5C09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F56CFDE-001C-9824-AE77-65BB9D39BE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5843" y="2161406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A9EB50B-0721-A634-460C-F5BE143480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75146" y="174285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28532BF-9CF4-3B5F-6100-4F0080E349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31687" y="397235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068AE4C-C81D-B93C-DEAC-2B3875D419E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75146" y="397235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9D74165-5589-A7D7-D116-4F80738D94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945843" y="1742853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6DB32C-6963-C224-9F3F-D02B2E52F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89302" y="2159407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C78D8A7-CDEF-4204-B574-FC3305156FD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89302" y="1740854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F705778-A5CE-5C1D-1E64-8D2923DB6D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945843" y="437680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49E6B9-BAC9-1E26-324E-799C3AD94A2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5843" y="395824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7477D04-8610-5E1D-6B84-EB2397BBFC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89302" y="4374802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BE76C6-102A-BE86-AC96-6BA3512EA6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89302" y="3956249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1198992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019141-CA81-4633-5BF3-D361C79B9EB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87EFAA4-8079-8563-A875-FCDF9CFFDB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B07D9C2-01F7-90E7-465A-0B8FF2CF4FD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83BDBC8-18B9-B965-9122-C8737FAA107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8C9FC6C-B8A1-94FD-2147-3D8BE4BBC8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C1A7B8A-E8D1-75CD-C905-4806B0CE897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13571CC-B76F-B605-8849-A3F08C5A705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B4C7C8-2BFC-BC80-9DCB-E83349E86B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664E606-32E9-E567-119B-A34DCDC8A81B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41120F-B4FA-6576-8791-9FE4E77009C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81A5EA-72EE-C06D-CF77-F9BAF569E2E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BF85E2-8370-99E1-6916-CD5BCC7C03C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1E9F259-5BE7-A9DE-9B24-5D493195AF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2A9C732-3489-37DF-DB35-332AF3031B9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54167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019141-CA81-4633-5BF3-D361C79B9EB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87EFAA4-8079-8563-A875-FCDF9CFFDB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83BDBC8-18B9-B965-9122-C8737FAA107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8C9FC6C-B8A1-94FD-2147-3D8BE4BBC8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C1A7B8A-E8D1-75CD-C905-4806B0CE897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13571CC-B76F-B605-8849-A3F08C5A705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B4C7C8-2BFC-BC80-9DCB-E83349E86B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664E606-32E9-E567-119B-A34DCDC8A81B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41120F-B4FA-6576-8791-9FE4E77009C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81A5EA-72EE-C06D-CF77-F9BAF569E2E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BF85E2-8370-99E1-6916-CD5BCC7C03C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1E9F259-5BE7-A9DE-9B24-5D493195AF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2A9C732-3489-37DF-DB35-332AF3031B9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94263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6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5AE65B8-EFFF-19C1-3A79-0960F6DC36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991" y="933794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CEE1A88-7EC4-056B-EC08-1F14AA332B0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90934" y="272944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A29ED3-5E32-267A-D68F-ADC69BD5412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94402" y="3190986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FF03786-0A38-4545-7D45-C9FD35F2A835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90934" y="45294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BFCBD47-FA3E-D2E0-7BFF-A63A2C924FE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94402" y="499104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748888-D0BA-84E4-387C-86E9454F25E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90934" y="929385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F8467A7-3F03-B034-1431-7C75E8DF1B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94402" y="1390929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6785088-684B-D3D8-BFDC-184D611B28B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991" y="2729441"/>
            <a:ext cx="4260942" cy="310094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80C25AF-8402-E823-EF50-19D44785795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95041" y="272944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F9FDB4A-8EBA-B017-89AC-1E0BA071177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98509" y="3190986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F4266D6-AAB5-FC99-F37C-C5120C857E47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95041" y="45294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E0443C6-5777-C099-2A97-CF3EA394655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98509" y="499104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F2EB24F-838D-F11B-26ED-2D9944CFBB1B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95041" y="929385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60EB6C-35C3-1F9D-FC42-C161F84DE6F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98509" y="1390929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E5A4A27-E49F-1735-6F17-0D81693B2B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94403" y="929384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5879EE1-3766-8D0D-FBA2-12EF4E820AF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90732" y="929384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9AEE61-7EA3-C7DA-3C14-B530F29E3F0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94403" y="2729442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F9F8F91-31C0-65D1-B562-1D455303851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90732" y="2729442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91D376A-4F8B-A469-ECA6-2581C4A006AE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94403" y="4529499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CE96FF9-C1D6-A8E5-5F8C-379D06D2834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90732" y="4529499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213980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5AE65B8-EFFF-19C1-3A79-0960F6DC36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599" y="2417715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CEE1A88-7EC4-056B-EC08-1F14AA332B0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57868" y="2771006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A29ED3-5E32-267A-D68F-ADC69BD5412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61336" y="3232550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FF03786-0A38-4545-7D45-C9FD35F2A835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57868" y="457106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BFCBD47-FA3E-D2E0-7BFF-A63A2C924FE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61336" y="5032607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748888-D0BA-84E4-387C-86E9454F25E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57868" y="97094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F8467A7-3F03-B034-1431-7C75E8DF1B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61336" y="143249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80C25AF-8402-E823-EF50-19D44785795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61975" y="2771006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F9FDB4A-8EBA-B017-89AC-1E0BA071177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65443" y="3232550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F4266D6-AAB5-FC99-F37C-C5120C857E47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61975" y="457106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E0443C6-5777-C099-2A97-CF3EA394655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65443" y="5032607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F2EB24F-838D-F11B-26ED-2D9944CFBB1B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61975" y="97094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60EB6C-35C3-1F9D-FC42-C161F84DE6F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65443" y="143249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E5A4A27-E49F-1735-6F17-0D81693B2B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61337" y="970948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5879EE1-3766-8D0D-FBA2-12EF4E820AF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57666" y="970948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9AEE61-7EA3-C7DA-3C14-B530F29E3F0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61337" y="2771006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F9F8F91-31C0-65D1-B562-1D455303851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57666" y="2771006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91D376A-4F8B-A469-ECA6-2581C4A006AE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61337" y="4571063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CE96FF9-C1D6-A8E5-5F8C-379D06D2834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57666" y="4571063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945686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D1613E-94C7-FEF1-8951-B834842FDF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4D2E80A2-8715-EE99-056D-9F96919A02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cxnSp>
        <p:nvCxnSpPr>
          <p:cNvPr id="38" name="Straight Connector 8">
            <a:extLst>
              <a:ext uri="{FF2B5EF4-FFF2-40B4-BE49-F238E27FC236}">
                <a16:creationId xmlns:a16="http://schemas.microsoft.com/office/drawing/2014/main" id="{7DCADC24-A0C5-6EA8-7C06-F3E753E5865B}"/>
              </a:ext>
            </a:extLst>
          </p:cNvPr>
          <p:cNvCxnSpPr>
            <a:cxnSpLocks/>
            <a:endCxn id="46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0">
            <a:extLst>
              <a:ext uri="{FF2B5EF4-FFF2-40B4-BE49-F238E27FC236}">
                <a16:creationId xmlns:a16="http://schemas.microsoft.com/office/drawing/2014/main" id="{7995FEE9-661A-29FD-95CA-B03415C3C75A}"/>
              </a:ext>
            </a:extLst>
          </p:cNvPr>
          <p:cNvCxnSpPr>
            <a:cxnSpLocks/>
            <a:stCxn id="48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32A16EE9-8E12-108F-5BE1-C37AAD55B94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timeline item 1 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A8FE7799-4647-31F4-6317-328DEAEBF1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BC5278B3-252A-D35C-A5BC-816FA3766A9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2 </a:t>
            </a:r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F19E6570-9E07-C280-429F-EE20C9076BF1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58BEAFA6-2A8A-A336-5643-AB3FE6A2632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3 </a:t>
            </a:r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F141E89C-9CC2-AA59-D860-ADF3223BFB0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DF05678E-7DC0-AE1B-74CD-0FA394E378C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4 </a:t>
            </a:r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647967C3-2FFE-D15F-AC3C-F2AFEB6DB158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46D6E3E4-207A-5B2D-D26B-7F885A9FAA2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5 </a:t>
            </a:r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7735C515-EB32-B863-AA2A-45E5A759492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1166B2F-B522-1578-38E6-5609DC7E444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6 </a:t>
            </a:r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B3FC8CCD-3B40-4C31-32D1-9038F52313A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3485BDD3-6179-7176-45A6-830D0A19586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7 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55DBF0C1-0F8A-6E78-2DB4-9564F00CB0A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54" name="接點: 肘形 53">
            <a:extLst>
              <a:ext uri="{FF2B5EF4-FFF2-40B4-BE49-F238E27FC236}">
                <a16:creationId xmlns:a16="http://schemas.microsoft.com/office/drawing/2014/main" id="{424AED19-962F-F7D8-D38E-245ED608F515}"/>
              </a:ext>
            </a:extLst>
          </p:cNvPr>
          <p:cNvCxnSpPr>
            <a:stCxn id="46" idx="2"/>
            <a:endCxn id="48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2349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4D2E80A2-8715-EE99-056D-9F96919A02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cxnSp>
        <p:nvCxnSpPr>
          <p:cNvPr id="2" name="Straight Connector 8">
            <a:extLst>
              <a:ext uri="{FF2B5EF4-FFF2-40B4-BE49-F238E27FC236}">
                <a16:creationId xmlns:a16="http://schemas.microsoft.com/office/drawing/2014/main" id="{09D2DAAE-9ABB-AD94-DD98-9688B04B91F5}"/>
              </a:ext>
            </a:extLst>
          </p:cNvPr>
          <p:cNvCxnSpPr>
            <a:cxnSpLocks/>
            <a:endCxn id="28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0">
            <a:extLst>
              <a:ext uri="{FF2B5EF4-FFF2-40B4-BE49-F238E27FC236}">
                <a16:creationId xmlns:a16="http://schemas.microsoft.com/office/drawing/2014/main" id="{7E9E5EBD-54D0-329A-6F05-0459BD33B10E}"/>
              </a:ext>
            </a:extLst>
          </p:cNvPr>
          <p:cNvCxnSpPr>
            <a:cxnSpLocks/>
            <a:stCxn id="30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EC3D5C8-2E1E-AC8E-40CB-B0FAC812C9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timeline item 1 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8A13F12-F7D9-A7F5-1AE2-98F7E059E7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E4D75E9-A2B3-7FD8-52D4-F39FE3BA3B8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2 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6D6248A-F6F1-F8EC-C9FC-137601FA5E4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B5CD7EFE-666A-3FEC-1978-FBDE5281177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3 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9D368C29-B786-DFA5-8932-82877B5DEFE6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C7C0BE6-3310-BAD2-4165-969067E2474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4 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CE7A3DC0-1496-F932-2F4D-91B18EA8CB72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BE33F4E-487C-FE8C-438D-3402A6692A7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5 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60E407F4-07B6-5A8E-9435-ED68467B046F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E89CF711-1562-8794-A8E0-FF24AC3123D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6 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0CC5701-6119-CD66-ADE4-C12F9F399195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F64FE034-B95F-8B99-FFAA-0F923EEADA4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marL="0" indent="0" algn="ctr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7 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7BB6FBD5-80FC-4767-9F26-6C2E5F49942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36" name="接點: 肘形 35">
            <a:extLst>
              <a:ext uri="{FF2B5EF4-FFF2-40B4-BE49-F238E27FC236}">
                <a16:creationId xmlns:a16="http://schemas.microsoft.com/office/drawing/2014/main" id="{6D88E9E6-036F-5545-A617-0BCA52F975CB}"/>
              </a:ext>
            </a:extLst>
          </p:cNvPr>
          <p:cNvCxnSpPr>
            <a:stCxn id="28" idx="2"/>
            <a:endCxn id="30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1566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EBCB9A54-8D4D-19FC-CC69-42B8D14710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0010214-87B6-FDDE-3BC7-418A04E66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F43C5E2-349F-4E2B-F941-06C256D20EC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6C897-442D-0957-2441-DD02D39F0E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39C8B5E-6F23-5335-E052-6E23D3932CF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3C0211E-1DC8-CCBA-1452-ACC402871E8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3A3A0D40-08A5-DFE9-CB55-0AC1A4C59E6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062157-6138-9B39-B488-C0E80CA3B4F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29" name="Straight Connector 22">
            <a:extLst>
              <a:ext uri="{FF2B5EF4-FFF2-40B4-BE49-F238E27FC236}">
                <a16:creationId xmlns:a16="http://schemas.microsoft.com/office/drawing/2014/main" id="{AA458065-F707-BAF9-68DC-C9943A5D94DF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20D0214-B708-9D73-7D98-3C1A2B3578C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1" name="橢圓 30">
            <a:extLst>
              <a:ext uri="{FF2B5EF4-FFF2-40B4-BE49-F238E27FC236}">
                <a16:creationId xmlns:a16="http://schemas.microsoft.com/office/drawing/2014/main" id="{DB74A4DA-1F4D-0B4A-5F97-068F1EFD0E9B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2" name="橢圓 31">
            <a:extLst>
              <a:ext uri="{FF2B5EF4-FFF2-40B4-BE49-F238E27FC236}">
                <a16:creationId xmlns:a16="http://schemas.microsoft.com/office/drawing/2014/main" id="{871551CE-BF98-286C-AE54-C6100F996C8A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3" name="橢圓 32">
            <a:extLst>
              <a:ext uri="{FF2B5EF4-FFF2-40B4-BE49-F238E27FC236}">
                <a16:creationId xmlns:a16="http://schemas.microsoft.com/office/drawing/2014/main" id="{869AE862-4B92-634A-1BC7-D9F2096E7EFC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4" name="橢圓 33">
            <a:extLst>
              <a:ext uri="{FF2B5EF4-FFF2-40B4-BE49-F238E27FC236}">
                <a16:creationId xmlns:a16="http://schemas.microsoft.com/office/drawing/2014/main" id="{2EBBE2F1-23C7-45BF-3BB1-2ED660D971FB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5" name="橢圓 34">
            <a:extLst>
              <a:ext uri="{FF2B5EF4-FFF2-40B4-BE49-F238E27FC236}">
                <a16:creationId xmlns:a16="http://schemas.microsoft.com/office/drawing/2014/main" id="{D6C6C35B-1538-BB07-EB70-6EDF0BE98ADB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6" name="橢圓 35">
            <a:extLst>
              <a:ext uri="{FF2B5EF4-FFF2-40B4-BE49-F238E27FC236}">
                <a16:creationId xmlns:a16="http://schemas.microsoft.com/office/drawing/2014/main" id="{96BF27A4-2D0D-6D05-C047-003CD07EE7C4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5B565E21-9A19-9E68-7E2A-A3D5D37D01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E8BCEB7B-3E5D-B950-042C-B2C45690B9F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81A38857-3B32-ABF8-0B01-7571D85DC21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4E33C26-E9E2-459F-5167-0A5225B1BD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90C5C92D-DD2D-F579-0728-43B712CB00B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28005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0010214-87B6-FDDE-3BC7-418A04E66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EB7C9C8-1AF6-A19E-D6D6-780D18A309D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DC3595-05FA-1FEB-0143-F7AED16D161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F1EA559-4B74-1206-6775-593B3E1204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14F9C6A-37CD-2FDA-6649-383E44F4B09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6B6291E2-7FA3-D4E0-90B4-A962C329E83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E4799C9-D18F-37D9-146C-5D6013F9D36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28" name="Straight Connector 22">
            <a:extLst>
              <a:ext uri="{FF2B5EF4-FFF2-40B4-BE49-F238E27FC236}">
                <a16:creationId xmlns:a16="http://schemas.microsoft.com/office/drawing/2014/main" id="{9CE3C264-60E3-3AE7-38F7-1120660C6CF4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77E983F-E743-7E01-6A1E-C5523E9E5C2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0" name="橢圓 29">
            <a:extLst>
              <a:ext uri="{FF2B5EF4-FFF2-40B4-BE49-F238E27FC236}">
                <a16:creationId xmlns:a16="http://schemas.microsoft.com/office/drawing/2014/main" id="{7F7C2DA9-BEA5-C89E-025F-3A88691415D4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1" name="橢圓 30">
            <a:extLst>
              <a:ext uri="{FF2B5EF4-FFF2-40B4-BE49-F238E27FC236}">
                <a16:creationId xmlns:a16="http://schemas.microsoft.com/office/drawing/2014/main" id="{7976951A-69F5-096D-4481-E0BB84009707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2" name="橢圓 31">
            <a:extLst>
              <a:ext uri="{FF2B5EF4-FFF2-40B4-BE49-F238E27FC236}">
                <a16:creationId xmlns:a16="http://schemas.microsoft.com/office/drawing/2014/main" id="{E794AD01-3C97-EC08-EBC8-A408510D9233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3" name="橢圓 32">
            <a:extLst>
              <a:ext uri="{FF2B5EF4-FFF2-40B4-BE49-F238E27FC236}">
                <a16:creationId xmlns:a16="http://schemas.microsoft.com/office/drawing/2014/main" id="{B4161B52-F971-020B-1E97-E78CEC4C79DD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4" name="橢圓 33">
            <a:extLst>
              <a:ext uri="{FF2B5EF4-FFF2-40B4-BE49-F238E27FC236}">
                <a16:creationId xmlns:a16="http://schemas.microsoft.com/office/drawing/2014/main" id="{F49A1614-3934-369F-2C4A-A07695C4E487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5" name="橢圓 34">
            <a:extLst>
              <a:ext uri="{FF2B5EF4-FFF2-40B4-BE49-F238E27FC236}">
                <a16:creationId xmlns:a16="http://schemas.microsoft.com/office/drawing/2014/main" id="{82F6028B-29DE-CB60-CADF-3D811633F736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Tx/>
              <a:buNone/>
            </a:pPr>
            <a:endParaRPr lang="zh-TW" altLang="en-US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30FD28FB-E177-12A1-186B-054C0AD2143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E5C07063-C189-4FA6-E509-FC1DD58A09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8633B916-09F1-C1E2-A50B-63DCEF8C8F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557BB708-9E3D-AEA0-D4B0-35227BEA152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313D55E8-DA8F-7446-BDDB-00E425245DE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3709835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294D849B-D01E-3FDF-8359-C78A1EE2B0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22067"/>
            <a:ext cx="4251639" cy="1782627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Autofit/>
          </a:bodyPr>
          <a:lstStyle>
            <a:lvl1pPr algn="l"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Infographic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72DB908-B35F-9EE3-2533-E29D639A8B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3024" y="2549746"/>
            <a:ext cx="4251639" cy="3799403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  <p:graphicFrame>
        <p:nvGraphicFramePr>
          <p:cNvPr id="2" name="資料庫圖表 1">
            <a:extLst>
              <a:ext uri="{FF2B5EF4-FFF2-40B4-BE49-F238E27FC236}">
                <a16:creationId xmlns:a16="http://schemas.microsoft.com/office/drawing/2014/main" id="{51AA1042-CD41-F748-B199-3ED5F3E72BE2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45059774"/>
              </p:ext>
            </p:extLst>
          </p:nvPr>
        </p:nvGraphicFramePr>
        <p:xfrm>
          <a:off x="5119230" y="346859"/>
          <a:ext cx="6402370" cy="6002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B416A0-AACB-69BA-FD03-F6872B8658E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999227" y="49280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069476C-622D-8DFD-5763-1F0282F55B9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99386" y="2925162"/>
            <a:ext cx="2242055" cy="1232379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D08C2A8-186D-2BEC-FA6A-E2C8C52B61B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774812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06D7D7E9-6DA6-85A7-7D3B-FD190277261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179439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84A8201-F042-0F35-4A45-E54BC332920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361291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3F222BB-211E-BEA7-0D46-95EA3732C7D3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14195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133AD9E-58CD-23F7-2659-C938C7374B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49155" y="1163153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0BD212A-2BAB-0677-5CFB-1ED5B503007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3591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ED8C98DF-0757-D40C-B683-60CA86C3CF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77844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6FF92F9-4A5B-1487-8102-BB077911E55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80166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E06FA59-5A3E-E392-D474-E3C4FACE6E9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0752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76826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文字, 設計 的圖片&#10;&#10;自動產生的描述">
            <a:extLst>
              <a:ext uri="{FF2B5EF4-FFF2-40B4-BE49-F238E27FC236}">
                <a16:creationId xmlns:a16="http://schemas.microsoft.com/office/drawing/2014/main" id="{8B3A7E65-AEBD-D585-6E12-D5BFA27F6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298B2BE-782D-42E0-BAE9-C98A2C3F8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8" y="2905878"/>
            <a:ext cx="7838620" cy="1036718"/>
          </a:xfrm>
          <a:prstGeom prst="rect">
            <a:avLst/>
          </a:prstGeom>
          <a:noFill/>
          <a:ln w="22225">
            <a:noFill/>
          </a:ln>
        </p:spPr>
        <p:txBody>
          <a:bodyPr lIns="274320" tIns="91440" bIns="182880" anchor="ctr" anchorCtr="0">
            <a:noAutofit/>
          </a:bodyPr>
          <a:lstStyle>
            <a:lvl1pPr marL="457200" indent="-457200" algn="l">
              <a:buFont typeface="Arial" panose="020B0604020202020204" pitchFamily="34" charset="0"/>
              <a:buNone/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7172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AC3A153-0B7E-F3CA-4B84-A5388DDE1D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354E8365-C76F-2F46-BC1A-0D2986BCAB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2" y="1231949"/>
            <a:ext cx="11052065" cy="5359100"/>
          </a:xfrm>
          <a:prstGeom prst="rect">
            <a:avLst/>
          </a:prstGeom>
        </p:spPr>
      </p:pic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2DF7D096-8075-9750-B86F-303B8FD6EF6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0E2E82"/>
          </a:solidFill>
          <a:ln w="19050" cap="rnd">
            <a:solidFill>
              <a:srgbClr val="0E2E82"/>
            </a:solidFill>
            <a:tailEnd type="oval" w="sm" len="sm"/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35518150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73485ADA-1756-9547-55F4-8D283461EC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23A51190-53D7-39AD-BFC3-03EA9E9544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4" y="1231949"/>
            <a:ext cx="11045954" cy="5359100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29B18DF2-404E-26B1-10B4-C839AFCF2E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0E2E82"/>
          </a:solidFill>
          <a:ln w="19050" cap="rnd">
            <a:solidFill>
              <a:srgbClr val="0E2E82"/>
            </a:solidFill>
            <a:tailEnd type="oval" w="sm" len="sm"/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29783519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+Statistic+2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FAB7266-0692-C5C1-B4D5-D66302F8C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C0E0CDB-6D2E-B399-DA96-6C43F5D81A2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879" y="4075806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84362C-17A9-99AE-D988-B4BD7A3F57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94066" y="4075806"/>
            <a:ext cx="3224910" cy="82059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7" name="Chart Placeholder 27">
            <a:extLst>
              <a:ext uri="{FF2B5EF4-FFF2-40B4-BE49-F238E27FC236}">
                <a16:creationId xmlns:a16="http://schemas.microsoft.com/office/drawing/2014/main" id="{C1289EC5-EE81-BAA4-D6A6-8949A411FA3B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573024" y="1347658"/>
            <a:ext cx="6507398" cy="476912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F9026BD-C0EF-9AE1-0D7E-A5E186D709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4879" y="1347658"/>
            <a:ext cx="428409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 anchor="t"/>
          <a:lstStyle>
            <a:lvl1pPr marL="0" indent="0" algn="ctr">
              <a:lnSpc>
                <a:spcPct val="130000"/>
              </a:lnSpc>
              <a:spcBef>
                <a:spcPts val="2112"/>
              </a:spcBef>
              <a:buFontTx/>
              <a:buNone/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7994523-69FA-3958-6D68-54740237716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34879" y="2935665"/>
            <a:ext cx="4284097" cy="8568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2000"/>
              </a:lnSpc>
              <a:spcBef>
                <a:spcPts val="432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Stat descriptor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7A51660-8A42-310D-95F7-3A390DFEFBFA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334879" y="5274513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AAA950-407E-2500-6ECC-6E5AB623863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94066" y="5274513"/>
            <a:ext cx="3224910" cy="82059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 2</a:t>
            </a:r>
          </a:p>
        </p:txBody>
      </p:sp>
    </p:spTree>
    <p:extLst>
      <p:ext uri="{BB962C8B-B14F-4D97-AF65-F5344CB8AC3E}">
        <p14:creationId xmlns:p14="http://schemas.microsoft.com/office/powerpoint/2010/main" val="3739583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+Statistic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D240A06-4621-620A-DE28-99BFEC1488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04EB4AF-BDD3-BACC-33EB-9CF9DD7F2FB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328024" y="4026609"/>
            <a:ext cx="3511287" cy="2079225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tIns="1188720" bIns="182880"/>
          <a:lstStyle>
            <a:lvl1pPr marL="0" indent="0">
              <a:buFontTx/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D0E3AF9-5473-A7BE-BAA3-9C1C269B28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62182" y="4234681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BD2F2CA-07BD-DFE6-D17C-83A4573086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30461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buFontTx/>
              <a:buNone/>
              <a:defRPr lang="en-US" sz="1800" b="1" kern="1200" dirty="0">
                <a:solidFill>
                  <a:schemeClr val="accent3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2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3D920C4-BD46-BC13-6667-EE46F6D8B62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3024" y="4026609"/>
            <a:ext cx="3511287" cy="2079225"/>
          </a:xfrm>
          <a:prstGeom prst="rect">
            <a:avLst/>
          </a:prstGeom>
          <a:noFill/>
          <a:ln w="19050">
            <a:solidFill>
              <a:srgbClr val="00FFFF"/>
            </a:solidFill>
          </a:ln>
        </p:spPr>
        <p:txBody>
          <a:bodyPr tIns="1188720" bIns="182880"/>
          <a:lstStyle>
            <a:lvl1pPr marL="0" indent="0">
              <a:buFontTx/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C315CF7-E1FB-28E4-8765-E2FA5930835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06714" y="4245629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71E656B-71F2-8E2F-F6CD-5F6DE39E5A6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774993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8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D62C84C-2023-0475-DD98-4585821D919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095875" y="4026609"/>
            <a:ext cx="3511287" cy="20792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tIns="1188720" bIns="182880"/>
          <a:lstStyle>
            <a:lvl1pPr marL="0" indent="0" algn="ctr">
              <a:buFontTx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62852DB-6258-2550-EF92-AB2E52E877E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330058" y="4234681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7ED0F43-AD3B-9547-CCAB-90E74C9ED7A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98337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buFontTx/>
              <a:buNone/>
              <a:defRPr lang="en-US" sz="18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3</a:t>
            </a:r>
          </a:p>
        </p:txBody>
      </p:sp>
      <p:sp>
        <p:nvSpPr>
          <p:cNvPr id="14" name="Chart Placeholder 27">
            <a:extLst>
              <a:ext uri="{FF2B5EF4-FFF2-40B4-BE49-F238E27FC236}">
                <a16:creationId xmlns:a16="http://schemas.microsoft.com/office/drawing/2014/main" id="{419D3BB7-4482-25E0-9CBC-1120DA0BE598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4401598" y="1347658"/>
            <a:ext cx="7217378" cy="244488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8585B14-D00E-8176-990A-4D1C1578FB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024" y="1347658"/>
            <a:ext cx="351128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marL="0" indent="0" algn="ctr">
              <a:lnSpc>
                <a:spcPct val="130000"/>
              </a:lnSpc>
              <a:spcBef>
                <a:spcPts val="2112"/>
              </a:spcBef>
              <a:buFontTx/>
              <a:buNone/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2E25FBB-5AA8-434F-405C-209015AF1FC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3024" y="2935665"/>
            <a:ext cx="3511287" cy="8568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Fact descriptor</a:t>
            </a:r>
          </a:p>
        </p:txBody>
      </p:sp>
    </p:spTree>
    <p:extLst>
      <p:ext uri="{BB962C8B-B14F-4D97-AF65-F5344CB8AC3E}">
        <p14:creationId xmlns:p14="http://schemas.microsoft.com/office/powerpoint/2010/main" val="3836428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9C2139F-3993-FA57-6FF1-74BDA98733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cxnSp>
        <p:nvCxnSpPr>
          <p:cNvPr id="2" name="Straight Connector 29">
            <a:extLst>
              <a:ext uri="{FF2B5EF4-FFF2-40B4-BE49-F238E27FC236}">
                <a16:creationId xmlns:a16="http://schemas.microsoft.com/office/drawing/2014/main" id="{09E3ABFC-FEE7-143B-CE34-BB7C398F3F67}"/>
              </a:ext>
            </a:extLst>
          </p:cNvPr>
          <p:cNvCxnSpPr>
            <a:cxnSpLocks/>
            <a:stCxn id="31" idx="2"/>
            <a:endCxn id="27" idx="0"/>
          </p:cNvCxnSpPr>
          <p:nvPr userDrawn="1"/>
        </p:nvCxnSpPr>
        <p:spPr>
          <a:xfrm>
            <a:off x="6119454" y="2865772"/>
            <a:ext cx="0" cy="184980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0">
            <a:extLst>
              <a:ext uri="{FF2B5EF4-FFF2-40B4-BE49-F238E27FC236}">
                <a16:creationId xmlns:a16="http://schemas.microsoft.com/office/drawing/2014/main" id="{691B805F-61A0-2707-0B5A-F7D94E880C6B}"/>
              </a:ext>
            </a:extLst>
          </p:cNvPr>
          <p:cNvCxnSpPr>
            <a:cxnSpLocks/>
            <a:stCxn id="32" idx="2"/>
            <a:endCxn id="30" idx="0"/>
          </p:cNvCxnSpPr>
          <p:nvPr userDrawn="1"/>
        </p:nvCxnSpPr>
        <p:spPr>
          <a:xfrm>
            <a:off x="9370653" y="2865772"/>
            <a:ext cx="1" cy="184980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8">
            <a:extLst>
              <a:ext uri="{FF2B5EF4-FFF2-40B4-BE49-F238E27FC236}">
                <a16:creationId xmlns:a16="http://schemas.microsoft.com/office/drawing/2014/main" id="{980CBB34-1600-DFB7-47F3-38F5E38069E5}"/>
              </a:ext>
            </a:extLst>
          </p:cNvPr>
          <p:cNvCxnSpPr>
            <a:cxnSpLocks/>
            <a:stCxn id="24" idx="2"/>
            <a:endCxn id="23" idx="0"/>
          </p:cNvCxnSpPr>
          <p:nvPr userDrawn="1"/>
        </p:nvCxnSpPr>
        <p:spPr>
          <a:xfrm>
            <a:off x="2868254" y="2871249"/>
            <a:ext cx="0" cy="1844687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3066702-AA06-9CFE-3898-5E4D54F9C96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77868" y="327321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5A8E868C-502E-EE9A-AA0B-A7FCE5CB26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77868" y="399457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53BB9E4-CF35-2052-D6A5-1124047C68D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77868" y="471593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D28974DC-50FC-4AAF-CE9A-A6B8D95D51A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77868" y="2343647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107D326-F8AF-23CF-1C61-7D99175A358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29068" y="327285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62A94786-CF78-339C-9C4F-75D6F82F63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29068" y="399421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2E29B25-0C95-2CA1-18B0-D45D2CAE3C1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29068" y="471557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C0367D-C6CA-611B-46E1-C9E6BB85867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880268" y="327285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7ABF5AB9-522D-4598-22B0-46B251C6C26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880268" y="399421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531072F6-61AD-2F5D-C0D6-D85B478EA27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880268" y="471557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F37EA162-A21B-D64B-A917-DA1244E6191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29068" y="2338170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F1A26597-8EA5-7107-620A-67F726840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880267" y="2338170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4490595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5DE18D7-23FD-308C-AD45-708C843F11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cxnSp>
        <p:nvCxnSpPr>
          <p:cNvPr id="2" name="Straight Connector 63">
            <a:extLst>
              <a:ext uri="{FF2B5EF4-FFF2-40B4-BE49-F238E27FC236}">
                <a16:creationId xmlns:a16="http://schemas.microsoft.com/office/drawing/2014/main" id="{122218A2-86C5-F9D7-287D-F89812F1C69B}"/>
              </a:ext>
            </a:extLst>
          </p:cNvPr>
          <p:cNvCxnSpPr>
            <a:cxnSpLocks/>
            <a:stCxn id="50" idx="1"/>
            <a:endCxn id="44" idx="3"/>
          </p:cNvCxnSpPr>
          <p:nvPr userDrawn="1"/>
        </p:nvCxnSpPr>
        <p:spPr>
          <a:xfrm flipH="1" flipV="1">
            <a:off x="8685171" y="2767490"/>
            <a:ext cx="1768360" cy="1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8">
            <a:extLst>
              <a:ext uri="{FF2B5EF4-FFF2-40B4-BE49-F238E27FC236}">
                <a16:creationId xmlns:a16="http://schemas.microsoft.com/office/drawing/2014/main" id="{028DB88F-1CCE-8A5F-6116-0E270ED11616}"/>
              </a:ext>
            </a:extLst>
          </p:cNvPr>
          <p:cNvCxnSpPr>
            <a:cxnSpLocks/>
            <a:stCxn id="45" idx="3"/>
            <a:endCxn id="48" idx="0"/>
          </p:cNvCxnSpPr>
          <p:nvPr userDrawn="1"/>
        </p:nvCxnSpPr>
        <p:spPr>
          <a:xfrm>
            <a:off x="8685171" y="3969081"/>
            <a:ext cx="1497317" cy="78453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6">
            <a:extLst>
              <a:ext uri="{FF2B5EF4-FFF2-40B4-BE49-F238E27FC236}">
                <a16:creationId xmlns:a16="http://schemas.microsoft.com/office/drawing/2014/main" id="{2AF772BD-5C95-7DBB-8B56-C38790988640}"/>
              </a:ext>
            </a:extLst>
          </p:cNvPr>
          <p:cNvCxnSpPr>
            <a:cxnSpLocks/>
            <a:stCxn id="39" idx="3"/>
            <a:endCxn id="42" idx="0"/>
          </p:cNvCxnSpPr>
          <p:nvPr userDrawn="1"/>
        </p:nvCxnSpPr>
        <p:spPr>
          <a:xfrm>
            <a:off x="3275500" y="2767490"/>
            <a:ext cx="1491267" cy="79438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8">
            <a:extLst>
              <a:ext uri="{FF2B5EF4-FFF2-40B4-BE49-F238E27FC236}">
                <a16:creationId xmlns:a16="http://schemas.microsoft.com/office/drawing/2014/main" id="{26418CC3-10BF-CA57-4E53-84A0054C11E7}"/>
              </a:ext>
            </a:extLst>
          </p:cNvPr>
          <p:cNvCxnSpPr>
            <a:cxnSpLocks/>
            <a:stCxn id="42" idx="3"/>
            <a:endCxn id="46" idx="1"/>
          </p:cNvCxnSpPr>
          <p:nvPr userDrawn="1"/>
        </p:nvCxnSpPr>
        <p:spPr>
          <a:xfrm>
            <a:off x="5971718" y="3969081"/>
            <a:ext cx="392933" cy="1197973"/>
          </a:xfrm>
          <a:prstGeom prst="bentConnector3">
            <a:avLst>
              <a:gd name="adj1" fmla="val 50000"/>
            </a:avLst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46">
            <a:extLst>
              <a:ext uri="{FF2B5EF4-FFF2-40B4-BE49-F238E27FC236}">
                <a16:creationId xmlns:a16="http://schemas.microsoft.com/office/drawing/2014/main" id="{07AF0501-6B17-B50B-A001-40C4612FEE52}"/>
              </a:ext>
            </a:extLst>
          </p:cNvPr>
          <p:cNvCxnSpPr>
            <a:cxnSpLocks/>
            <a:stCxn id="41" idx="2"/>
            <a:endCxn id="47" idx="2"/>
          </p:cNvCxnSpPr>
          <p:nvPr userDrawn="1"/>
        </p:nvCxnSpPr>
        <p:spPr>
          <a:xfrm rot="5400000" flipH="1" flipV="1">
            <a:off x="5139185" y="2495853"/>
            <a:ext cx="7927" cy="6136420"/>
          </a:xfrm>
          <a:prstGeom prst="bentConnector3">
            <a:avLst>
              <a:gd name="adj1" fmla="val -3490955"/>
            </a:avLst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48">
            <a:extLst>
              <a:ext uri="{FF2B5EF4-FFF2-40B4-BE49-F238E27FC236}">
                <a16:creationId xmlns:a16="http://schemas.microsoft.com/office/drawing/2014/main" id="{4BEC2081-940B-BBC4-A6C3-26DB8CCE2DA3}"/>
              </a:ext>
            </a:extLst>
          </p:cNvPr>
          <p:cNvCxnSpPr>
            <a:cxnSpLocks/>
            <a:stCxn id="39" idx="2"/>
            <a:endCxn id="41" idx="0"/>
          </p:cNvCxnSpPr>
          <p:nvPr userDrawn="1"/>
        </p:nvCxnSpPr>
        <p:spPr>
          <a:xfrm>
            <a:off x="2064502" y="3174694"/>
            <a:ext cx="10437" cy="1578924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1">
            <a:extLst>
              <a:ext uri="{FF2B5EF4-FFF2-40B4-BE49-F238E27FC236}">
                <a16:creationId xmlns:a16="http://schemas.microsoft.com/office/drawing/2014/main" id="{781F08AD-6A46-8AFB-5035-77BF7FF8600F}"/>
              </a:ext>
            </a:extLst>
          </p:cNvPr>
          <p:cNvCxnSpPr>
            <a:cxnSpLocks/>
            <a:stCxn id="42" idx="2"/>
            <a:endCxn id="43" idx="0"/>
          </p:cNvCxnSpPr>
          <p:nvPr userDrawn="1"/>
        </p:nvCxnSpPr>
        <p:spPr>
          <a:xfrm flipH="1">
            <a:off x="4763211" y="4376285"/>
            <a:ext cx="3556" cy="377333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3">
            <a:extLst>
              <a:ext uri="{FF2B5EF4-FFF2-40B4-BE49-F238E27FC236}">
                <a16:creationId xmlns:a16="http://schemas.microsoft.com/office/drawing/2014/main" id="{A28E9C92-AE2F-0605-C167-5EB36B6B0058}"/>
              </a:ext>
            </a:extLst>
          </p:cNvPr>
          <p:cNvCxnSpPr>
            <a:cxnSpLocks/>
            <a:stCxn id="45" idx="0"/>
            <a:endCxn id="44" idx="2"/>
          </p:cNvCxnSpPr>
          <p:nvPr userDrawn="1"/>
        </p:nvCxnSpPr>
        <p:spPr>
          <a:xfrm flipV="1">
            <a:off x="7524911" y="3174694"/>
            <a:ext cx="0" cy="387183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>
            <a:extLst>
              <a:ext uri="{FF2B5EF4-FFF2-40B4-BE49-F238E27FC236}">
                <a16:creationId xmlns:a16="http://schemas.microsoft.com/office/drawing/2014/main" id="{BC3EBD98-81EE-A428-A171-A977E2BFCEA8}"/>
              </a:ext>
            </a:extLst>
          </p:cNvPr>
          <p:cNvCxnSpPr>
            <a:cxnSpLocks/>
            <a:stCxn id="46" idx="0"/>
          </p:cNvCxnSpPr>
          <p:nvPr userDrawn="1"/>
        </p:nvCxnSpPr>
        <p:spPr>
          <a:xfrm flipV="1">
            <a:off x="6834628" y="4301920"/>
            <a:ext cx="0" cy="45962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9">
            <a:extLst>
              <a:ext uri="{FF2B5EF4-FFF2-40B4-BE49-F238E27FC236}">
                <a16:creationId xmlns:a16="http://schemas.microsoft.com/office/drawing/2014/main" id="{17904BF0-7093-344F-BA00-8F13BB5CE071}"/>
              </a:ext>
            </a:extLst>
          </p:cNvPr>
          <p:cNvCxnSpPr>
            <a:cxnSpLocks/>
            <a:stCxn id="47" idx="0"/>
          </p:cNvCxnSpPr>
          <p:nvPr userDrawn="1"/>
        </p:nvCxnSpPr>
        <p:spPr>
          <a:xfrm flipV="1">
            <a:off x="8211359" y="4305036"/>
            <a:ext cx="0" cy="444046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5B57304C-2617-5259-943A-7ACEFA0690A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3503" y="2360286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74F7B060-625E-EBA0-5E20-C565AA69207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3502" y="3561877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BA93F395-2012-BD12-E328-4CD8C37E5CF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63940" y="4753618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64CFA28A-558F-DC66-0D36-C06C81E4688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61816" y="3561877"/>
            <a:ext cx="2409902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B3E02AE4-6CBE-A0B2-636B-7D42AB812FC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49563" y="4753618"/>
            <a:ext cx="242729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369B14A2-33E8-AE5B-0A54-B2EB31AC2CD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64650" y="2360286"/>
            <a:ext cx="2320521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973F8ACD-9459-BEF5-B780-DC637AC0259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64650" y="3561877"/>
            <a:ext cx="2320521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400E7F2-7472-19CC-142C-157E0AF5321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364651" y="4761545"/>
            <a:ext cx="939954" cy="8110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0391F20-62CD-1CA6-F157-368E3004552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741382" y="4749082"/>
            <a:ext cx="939954" cy="8110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CA556DD2-2733-6E9F-FEE9-A40CA55BCF5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71489" y="4753618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3AA8EBF8-2412-6C22-6065-34FEAE2F50A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64003" y="2360287"/>
            <a:ext cx="93995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EDF71B26-E740-78B4-861F-3156379A296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453531" y="2360287"/>
            <a:ext cx="93995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2D92B17D-69B2-CC73-6ABB-B22BAED8A2F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501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81564665-9118-A425-8F82-C728A7C73E2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59497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C990F044-2F0F-F4F5-AAD8-FEF30F357A7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65493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878E6705-999E-3C55-B4D0-4A34DA733BD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71489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37918623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Prin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96EA37C-1FC7-BFB6-CB53-23CB287326C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635-ADB5-CCA3-609B-A6F09F256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5BCE385-819D-9EEA-0BF0-A384254B21F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820FE1D-5FEB-B287-1373-0CC0D6E6F6A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  <a:gradFill>
            <a:gsLst>
              <a:gs pos="0">
                <a:srgbClr val="D55454"/>
              </a:gs>
              <a:gs pos="100000">
                <a:srgbClr val="E61F17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7353583-6094-4B45-3AA9-724B7D357AF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44A5507-4597-6463-8034-3831AF91100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  <a:gradFill>
            <a:gsLst>
              <a:gs pos="0">
                <a:srgbClr val="D84315"/>
              </a:gs>
              <a:gs pos="100000">
                <a:srgbClr val="D55454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CF8D22-A312-312B-2A49-0C82EA9662C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BFECEE9-019C-AC7D-3F8D-C9A8287E743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3252076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Prin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635-ADB5-CCA3-609B-A6F09F256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ED8818C-F096-B3CF-4E68-FDAC6FA6088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8AE151-A57C-FEC0-CE0D-23A7BD8AE7B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  <a:gradFill>
            <a:gsLst>
              <a:gs pos="0">
                <a:srgbClr val="D55454"/>
              </a:gs>
              <a:gs pos="100000">
                <a:srgbClr val="E61F17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509ABCA-8EEE-3107-B1CA-4A55CF75611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96FEFF3-8187-26E0-AF1C-1E498E403C1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  <a:gradFill>
            <a:gsLst>
              <a:gs pos="0">
                <a:srgbClr val="D84315"/>
              </a:gs>
              <a:gs pos="100000">
                <a:srgbClr val="D55454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6A84244-2C94-D94F-58C4-75E65036DF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001C7B0-0D4B-CCF5-6025-D2C39FA78608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3561477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68CB0733-90B2-5772-9F39-86E488FFD4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31587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02E329BC-4432-F773-719C-39E4EA3BF413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208297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圓形, 設計 的圖片&#10;&#10;自動產生的描述">
            <a:extLst>
              <a:ext uri="{FF2B5EF4-FFF2-40B4-BE49-F238E27FC236}">
                <a16:creationId xmlns:a16="http://schemas.microsoft.com/office/drawing/2014/main" id="{E89C0242-82E6-8D5E-33FD-F9ED32538D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443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6FB9C3C5-8460-61EA-66D3-02093237F7C4}"/>
              </a:ext>
            </a:extLst>
          </p:cNvPr>
          <p:cNvSpPr txBox="1"/>
          <p:nvPr userDrawn="1"/>
        </p:nvSpPr>
        <p:spPr>
          <a:xfrm>
            <a:off x="818657" y="6124158"/>
            <a:ext cx="6985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34303728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with Tex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FDDEFB4D-3AC7-FE15-F53E-5F465BC16B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  <a:p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C25E0F2-5BA9-F4DA-2E39-568A18C335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0728" y="2181666"/>
            <a:ext cx="4750128" cy="2889098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txBody>
          <a:bodyPr lIns="274320" tIns="274320" rIns="274320" bIns="274320" anchor="ctr" anchorCtr="0">
            <a:normAutofit/>
          </a:bodyPr>
          <a:lstStyle>
            <a:lvl1pPr algn="ctr">
              <a:defRPr sz="3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Short Callout</a:t>
            </a:r>
          </a:p>
        </p:txBody>
      </p:sp>
    </p:spTree>
    <p:extLst>
      <p:ext uri="{BB962C8B-B14F-4D97-AF65-F5344CB8AC3E}">
        <p14:creationId xmlns:p14="http://schemas.microsoft.com/office/powerpoint/2010/main" val="42743671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90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+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EDC48AB-BB08-20A7-C97C-74679E91F10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D218041-1947-F7A4-C318-1118F081B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1079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D218041-1947-F7A4-C318-1118F081B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31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文字, 黑與白, 字型, 設計 的圖片&#10;&#10;自動產生的描述">
            <a:extLst>
              <a:ext uri="{FF2B5EF4-FFF2-40B4-BE49-F238E27FC236}">
                <a16:creationId xmlns:a16="http://schemas.microsoft.com/office/drawing/2014/main" id="{7A1FFE4E-FA4A-3FDE-56BC-DF3899EBC4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7232" y="24395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E3BD0F8-522A-2E2A-5CD7-150F720EEDBF}"/>
              </a:ext>
            </a:extLst>
          </p:cNvPr>
          <p:cNvSpPr txBox="1"/>
          <p:nvPr userDrawn="1"/>
        </p:nvSpPr>
        <p:spPr>
          <a:xfrm>
            <a:off x="742950" y="6104523"/>
            <a:ext cx="73596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32D9081-4DEA-CE4E-48E4-84468434D4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97034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文字, 字型, 圖形, 平面設計 的圖片&#10;&#10;自動產生的描述">
            <a:extLst>
              <a:ext uri="{FF2B5EF4-FFF2-40B4-BE49-F238E27FC236}">
                <a16:creationId xmlns:a16="http://schemas.microsoft.com/office/drawing/2014/main" id="{BEC5054D-6733-57FE-2BF0-5EF41C0D40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6140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905702-9C66-D422-9F09-CFD908BFE395}"/>
              </a:ext>
            </a:extLst>
          </p:cNvPr>
          <p:cNvSpPr txBox="1"/>
          <p:nvPr userDrawn="1"/>
        </p:nvSpPr>
        <p:spPr>
          <a:xfrm>
            <a:off x="805957" y="5930698"/>
            <a:ext cx="6985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65D715E-4303-5CC8-16E2-3DF54FF4F4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81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文字, 平面設計, 圖形 的圖片&#10;&#10;自動產生的描述">
            <a:extLst>
              <a:ext uri="{FF2B5EF4-FFF2-40B4-BE49-F238E27FC236}">
                <a16:creationId xmlns:a16="http://schemas.microsoft.com/office/drawing/2014/main" id="{DD70DDB4-D4C2-483C-6AD9-21A808F46E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AA850A6-BEB0-068F-29B6-D7F27ACB4F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3908" y="604669"/>
            <a:ext cx="7838620" cy="6930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E2E82"/>
              </a:buClr>
              <a:buFont typeface="Arial" panose="020B0604020202020204" pitchFamily="34" charset="0"/>
              <a:buNone/>
              <a:defRPr lang="en-US" altLang="zh-TW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bg1"/>
                </a:solidFill>
                <a:latin typeface="+mj-lt"/>
              </a:rPr>
              <a:t>Agenda</a:t>
            </a:r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ADD57D6C-7C02-B270-3188-74BE3E6C74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4400" y="1433513"/>
            <a:ext cx="7837488" cy="47529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110000"/>
              </a:lnSpc>
              <a:buClr>
                <a:schemeClr val="tx1"/>
              </a:buClr>
              <a:defRPr sz="1600" b="0"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buClr>
                <a:schemeClr val="tx1"/>
              </a:buClr>
              <a:defRPr sz="1600" b="0"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buClr>
                <a:schemeClr val="tx1"/>
              </a:buClr>
              <a:defRPr sz="1600" b="0"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buClr>
                <a:schemeClr val="tx1"/>
              </a:buClr>
              <a:defRPr sz="1600" b="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buClr>
                <a:schemeClr val="tx1"/>
              </a:buClr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TW" dirty="0"/>
              <a:t>Agenda item title</a:t>
            </a:r>
            <a:endParaRPr lang="zh-TW" altLang="en-US" dirty="0"/>
          </a:p>
          <a:p>
            <a:pPr lvl="1"/>
            <a:r>
              <a:rPr lang="en-US" altLang="zh-TW" dirty="0"/>
              <a:t>Agenda item title</a:t>
            </a:r>
          </a:p>
          <a:p>
            <a:pPr lvl="2"/>
            <a:r>
              <a:rPr lang="en-US" altLang="zh-TW" dirty="0"/>
              <a:t>Agenda item title</a:t>
            </a:r>
          </a:p>
          <a:p>
            <a:pPr lvl="3"/>
            <a:r>
              <a:rPr lang="en-US" altLang="zh-TW" dirty="0"/>
              <a:t>Agenda item title</a:t>
            </a:r>
          </a:p>
          <a:p>
            <a:pPr lvl="4"/>
            <a:r>
              <a:rPr lang="en-US" altLang="zh-TW" dirty="0"/>
              <a:t>Agenda item title</a:t>
            </a:r>
          </a:p>
        </p:txBody>
      </p:sp>
    </p:spTree>
    <p:extLst>
      <p:ext uri="{BB962C8B-B14F-4D97-AF65-F5344CB8AC3E}">
        <p14:creationId xmlns:p14="http://schemas.microsoft.com/office/powerpoint/2010/main" val="3210677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im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ACFEE2A1-1143-F800-8D46-7FBE804D2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1" y="604669"/>
            <a:ext cx="11049000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 table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E4948EE-83DD-4B53-95CC-B6A6A98DD8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1457" y="172698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10F8981-47B6-218B-AACD-3D8F5AB64C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42576" y="172698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455148-59CF-621A-4A32-F100F55E0F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6088" y="172698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 Lorem Ipsum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11318E-04C0-0260-5F13-A1F0710274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44" y="172698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C2E82"/>
                </a:solidFill>
              </a:defRPr>
            </a:lvl1pPr>
          </a:lstStyle>
          <a:p>
            <a:pPr lvl="0"/>
            <a:r>
              <a:rPr lang="en-US" dirty="0"/>
              <a:t>Agenda Item Title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8193385-6CB8-7040-9676-116C9208D1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51457" y="259701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6D6FDFB-CF67-B1D8-2F0C-D38428647F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2576" y="259701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2FBD26-360D-5D87-896D-BDD192E304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26088" y="259701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2CAED39-A43B-626B-F390-60850CEFF90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6544" y="259701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C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14D724D-9D68-AAB3-8C76-3F8080692B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451457" y="341258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221CE2D-408D-DC1D-56B8-1C1D8B54E1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842576" y="341258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5ED4190-1C46-D554-B510-B301FE2CB5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6088" y="341258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7AC33B4-2EBA-15F9-863E-F5976E8292E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6544" y="341258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C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0DC96AE-E5C9-CC7C-6E7D-7D3195059E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451457" y="422816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147C63C-DAC9-8101-5701-E0DE71D3F04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42576" y="422816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0770181-D0CB-2507-7EEC-F7EE8AB3AC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726088" y="422816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BAD1F55-28BE-F654-94BA-6F74CD9341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6544" y="422816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C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E6E16E8-33B5-95B1-B819-3E11E79B4D4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51457" y="504373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5194AD7-8CC8-B8B7-BDD4-3F5DE62828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42576" y="504373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B3CFB7-FF44-ADAA-3564-0C0E96FD2F0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726088" y="504373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bg1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5179F88-3A50-CED7-DD71-75E3AB2ACA0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6544" y="504373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C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</p:spTree>
    <p:extLst>
      <p:ext uri="{BB962C8B-B14F-4D97-AF65-F5344CB8AC3E}">
        <p14:creationId xmlns:p14="http://schemas.microsoft.com/office/powerpoint/2010/main" val="142160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9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28.xml"/><Relationship Id="rId34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9.xml"/><Relationship Id="rId47" Type="http://schemas.openxmlformats.org/officeDocument/2006/relationships/theme" Target="../theme/theme3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36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37" Type="http://schemas.openxmlformats.org/officeDocument/2006/relationships/slideLayout" Target="../slideLayouts/slideLayout44.xml"/><Relationship Id="rId40" Type="http://schemas.openxmlformats.org/officeDocument/2006/relationships/slideLayout" Target="../slideLayouts/slideLayout47.xml"/><Relationship Id="rId45" Type="http://schemas.openxmlformats.org/officeDocument/2006/relationships/slideLayout" Target="../slideLayouts/slideLayout52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4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35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50.xml"/><Relationship Id="rId48" Type="http://schemas.openxmlformats.org/officeDocument/2006/relationships/image" Target="../media/image1.jpeg"/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38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27.xml"/><Relationship Id="rId4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C3F41E2D-498F-DE8A-2429-6A4D9D6DD0C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7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170EC500-91BC-C692-7879-2CCE25EE90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5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E5D7A26E-37DB-2804-AA07-815965AD5C7F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2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729" r:id="rId4"/>
    <p:sldLayoutId id="2147483730" r:id="rId5"/>
    <p:sldLayoutId id="2147483678" r:id="rId6"/>
    <p:sldLayoutId id="2147483679" r:id="rId7"/>
    <p:sldLayoutId id="2147483712" r:id="rId8"/>
    <p:sldLayoutId id="2147483724" r:id="rId9"/>
    <p:sldLayoutId id="2147483721" r:id="rId10"/>
    <p:sldLayoutId id="2147483680" r:id="rId11"/>
    <p:sldLayoutId id="2147483682" r:id="rId12"/>
    <p:sldLayoutId id="2147483681" r:id="rId13"/>
    <p:sldLayoutId id="2147483683" r:id="rId14"/>
    <p:sldLayoutId id="2147483711" r:id="rId15"/>
    <p:sldLayoutId id="2147483684" r:id="rId16"/>
    <p:sldLayoutId id="2147483685" r:id="rId17"/>
    <p:sldLayoutId id="2147483686" r:id="rId18"/>
    <p:sldLayoutId id="2147483689" r:id="rId19"/>
    <p:sldLayoutId id="2147483687" r:id="rId20"/>
    <p:sldLayoutId id="2147483690" r:id="rId21"/>
    <p:sldLayoutId id="2147483688" r:id="rId22"/>
    <p:sldLayoutId id="2147483691" r:id="rId23"/>
    <p:sldLayoutId id="2147483692" r:id="rId24"/>
    <p:sldLayoutId id="2147483700" r:id="rId25"/>
    <p:sldLayoutId id="2147483693" r:id="rId26"/>
    <p:sldLayoutId id="2147483705" r:id="rId27"/>
    <p:sldLayoutId id="2147483694" r:id="rId28"/>
    <p:sldLayoutId id="2147483706" r:id="rId29"/>
    <p:sldLayoutId id="2147483695" r:id="rId30"/>
    <p:sldLayoutId id="2147483707" r:id="rId31"/>
    <p:sldLayoutId id="2147483696" r:id="rId32"/>
    <p:sldLayoutId id="2147483697" r:id="rId33"/>
    <p:sldLayoutId id="2147483698" r:id="rId34"/>
    <p:sldLayoutId id="2147483699" r:id="rId35"/>
    <p:sldLayoutId id="2147483708" r:id="rId36"/>
    <p:sldLayoutId id="2147483709" r:id="rId37"/>
    <p:sldLayoutId id="2147483710" r:id="rId38"/>
    <p:sldLayoutId id="2147483713" r:id="rId39"/>
    <p:sldLayoutId id="2147483722" r:id="rId40"/>
    <p:sldLayoutId id="2147483714" r:id="rId41"/>
    <p:sldLayoutId id="2147483716" r:id="rId42"/>
    <p:sldLayoutId id="2147483715" r:id="rId43"/>
    <p:sldLayoutId id="2147483717" r:id="rId44"/>
    <p:sldLayoutId id="2147483731" r:id="rId45"/>
    <p:sldLayoutId id="2147483732" r:id="rId4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10.xml"/></Relationships>
</file>

<file path=ppt/slides/_rels/slide6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7.svg"/><Relationship Id="rId21" Type="http://schemas.openxmlformats.org/officeDocument/2006/relationships/image" Target="../media/image32.png"/><Relationship Id="rId42" Type="http://schemas.openxmlformats.org/officeDocument/2006/relationships/image" Target="../media/image53.svg"/><Relationship Id="rId47" Type="http://schemas.openxmlformats.org/officeDocument/2006/relationships/image" Target="../media/image58.png"/><Relationship Id="rId63" Type="http://schemas.openxmlformats.org/officeDocument/2006/relationships/image" Target="../media/image74.png"/><Relationship Id="rId68" Type="http://schemas.openxmlformats.org/officeDocument/2006/relationships/image" Target="../media/image79.svg"/><Relationship Id="rId16" Type="http://schemas.openxmlformats.org/officeDocument/2006/relationships/image" Target="../media/image27.svg"/><Relationship Id="rId11" Type="http://schemas.openxmlformats.org/officeDocument/2006/relationships/image" Target="../media/image22.png"/><Relationship Id="rId32" Type="http://schemas.openxmlformats.org/officeDocument/2006/relationships/image" Target="../media/image43.svg"/><Relationship Id="rId37" Type="http://schemas.openxmlformats.org/officeDocument/2006/relationships/image" Target="../media/image48.png"/><Relationship Id="rId53" Type="http://schemas.openxmlformats.org/officeDocument/2006/relationships/image" Target="../media/image64.png"/><Relationship Id="rId58" Type="http://schemas.openxmlformats.org/officeDocument/2006/relationships/image" Target="../media/image69.svg"/><Relationship Id="rId74" Type="http://schemas.openxmlformats.org/officeDocument/2006/relationships/image" Target="../media/image85.svg"/><Relationship Id="rId79" Type="http://schemas.openxmlformats.org/officeDocument/2006/relationships/image" Target="../media/image90.png"/><Relationship Id="rId5" Type="http://schemas.openxmlformats.org/officeDocument/2006/relationships/image" Target="../media/image16.png"/><Relationship Id="rId61" Type="http://schemas.openxmlformats.org/officeDocument/2006/relationships/image" Target="../media/image72.png"/><Relationship Id="rId82" Type="http://schemas.openxmlformats.org/officeDocument/2006/relationships/image" Target="../media/image93.svg"/><Relationship Id="rId19" Type="http://schemas.openxmlformats.org/officeDocument/2006/relationships/image" Target="../media/image30.png"/><Relationship Id="rId14" Type="http://schemas.openxmlformats.org/officeDocument/2006/relationships/image" Target="../media/image25.svg"/><Relationship Id="rId22" Type="http://schemas.openxmlformats.org/officeDocument/2006/relationships/image" Target="../media/image33.svg"/><Relationship Id="rId27" Type="http://schemas.openxmlformats.org/officeDocument/2006/relationships/image" Target="../media/image38.png"/><Relationship Id="rId30" Type="http://schemas.openxmlformats.org/officeDocument/2006/relationships/image" Target="../media/image41.svg"/><Relationship Id="rId35" Type="http://schemas.openxmlformats.org/officeDocument/2006/relationships/image" Target="../media/image46.png"/><Relationship Id="rId43" Type="http://schemas.openxmlformats.org/officeDocument/2006/relationships/image" Target="../media/image54.png"/><Relationship Id="rId48" Type="http://schemas.openxmlformats.org/officeDocument/2006/relationships/image" Target="../media/image59.svg"/><Relationship Id="rId56" Type="http://schemas.openxmlformats.org/officeDocument/2006/relationships/image" Target="../media/image67.svg"/><Relationship Id="rId64" Type="http://schemas.openxmlformats.org/officeDocument/2006/relationships/image" Target="../media/image75.svg"/><Relationship Id="rId69" Type="http://schemas.openxmlformats.org/officeDocument/2006/relationships/image" Target="../media/image80.png"/><Relationship Id="rId77" Type="http://schemas.openxmlformats.org/officeDocument/2006/relationships/image" Target="../media/image88.png"/><Relationship Id="rId8" Type="http://schemas.openxmlformats.org/officeDocument/2006/relationships/image" Target="../media/image19.svg"/><Relationship Id="rId51" Type="http://schemas.openxmlformats.org/officeDocument/2006/relationships/image" Target="../media/image62.png"/><Relationship Id="rId72" Type="http://schemas.openxmlformats.org/officeDocument/2006/relationships/image" Target="../media/image83.svg"/><Relationship Id="rId80" Type="http://schemas.openxmlformats.org/officeDocument/2006/relationships/image" Target="../media/image91.svg"/><Relationship Id="rId3" Type="http://schemas.openxmlformats.org/officeDocument/2006/relationships/image" Target="../media/image14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33" Type="http://schemas.openxmlformats.org/officeDocument/2006/relationships/image" Target="../media/image44.png"/><Relationship Id="rId38" Type="http://schemas.openxmlformats.org/officeDocument/2006/relationships/image" Target="../media/image49.svg"/><Relationship Id="rId46" Type="http://schemas.openxmlformats.org/officeDocument/2006/relationships/image" Target="../media/image57.svg"/><Relationship Id="rId59" Type="http://schemas.openxmlformats.org/officeDocument/2006/relationships/image" Target="../media/image70.png"/><Relationship Id="rId67" Type="http://schemas.openxmlformats.org/officeDocument/2006/relationships/image" Target="../media/image78.png"/><Relationship Id="rId20" Type="http://schemas.openxmlformats.org/officeDocument/2006/relationships/image" Target="../media/image31.svg"/><Relationship Id="rId41" Type="http://schemas.openxmlformats.org/officeDocument/2006/relationships/image" Target="../media/image52.png"/><Relationship Id="rId54" Type="http://schemas.openxmlformats.org/officeDocument/2006/relationships/image" Target="../media/image65.svg"/><Relationship Id="rId62" Type="http://schemas.openxmlformats.org/officeDocument/2006/relationships/image" Target="../media/image73.svg"/><Relationship Id="rId70" Type="http://schemas.openxmlformats.org/officeDocument/2006/relationships/image" Target="../media/image81.svg"/><Relationship Id="rId75" Type="http://schemas.openxmlformats.org/officeDocument/2006/relationships/image" Target="../media/image86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7.sv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svg"/><Relationship Id="rId36" Type="http://schemas.openxmlformats.org/officeDocument/2006/relationships/image" Target="../media/image47.svg"/><Relationship Id="rId49" Type="http://schemas.openxmlformats.org/officeDocument/2006/relationships/image" Target="../media/image60.png"/><Relationship Id="rId57" Type="http://schemas.openxmlformats.org/officeDocument/2006/relationships/image" Target="../media/image68.png"/><Relationship Id="rId10" Type="http://schemas.openxmlformats.org/officeDocument/2006/relationships/image" Target="../media/image21.svg"/><Relationship Id="rId31" Type="http://schemas.openxmlformats.org/officeDocument/2006/relationships/image" Target="../media/image42.png"/><Relationship Id="rId44" Type="http://schemas.openxmlformats.org/officeDocument/2006/relationships/image" Target="../media/image55.svg"/><Relationship Id="rId52" Type="http://schemas.openxmlformats.org/officeDocument/2006/relationships/image" Target="../media/image63.svg"/><Relationship Id="rId60" Type="http://schemas.openxmlformats.org/officeDocument/2006/relationships/image" Target="../media/image71.svg"/><Relationship Id="rId65" Type="http://schemas.openxmlformats.org/officeDocument/2006/relationships/image" Target="../media/image76.png"/><Relationship Id="rId73" Type="http://schemas.openxmlformats.org/officeDocument/2006/relationships/image" Target="../media/image84.png"/><Relationship Id="rId78" Type="http://schemas.openxmlformats.org/officeDocument/2006/relationships/image" Target="../media/image89.svg"/><Relationship Id="rId81" Type="http://schemas.openxmlformats.org/officeDocument/2006/relationships/image" Target="../media/image92.png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9" Type="http://schemas.openxmlformats.org/officeDocument/2006/relationships/image" Target="../media/image50.png"/><Relationship Id="rId34" Type="http://schemas.openxmlformats.org/officeDocument/2006/relationships/image" Target="../media/image45.svg"/><Relationship Id="rId50" Type="http://schemas.openxmlformats.org/officeDocument/2006/relationships/image" Target="../media/image61.svg"/><Relationship Id="rId55" Type="http://schemas.openxmlformats.org/officeDocument/2006/relationships/image" Target="../media/image66.png"/><Relationship Id="rId76" Type="http://schemas.openxmlformats.org/officeDocument/2006/relationships/image" Target="../media/image87.svg"/><Relationship Id="rId7" Type="http://schemas.openxmlformats.org/officeDocument/2006/relationships/image" Target="../media/image18.png"/><Relationship Id="rId71" Type="http://schemas.openxmlformats.org/officeDocument/2006/relationships/image" Target="../media/image82.pn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40.png"/><Relationship Id="rId24" Type="http://schemas.openxmlformats.org/officeDocument/2006/relationships/image" Target="../media/image35.svg"/><Relationship Id="rId40" Type="http://schemas.openxmlformats.org/officeDocument/2006/relationships/image" Target="../media/image51.svg"/><Relationship Id="rId45" Type="http://schemas.openxmlformats.org/officeDocument/2006/relationships/image" Target="../media/image56.png"/><Relationship Id="rId66" Type="http://schemas.openxmlformats.org/officeDocument/2006/relationships/image" Target="../media/image77.svg"/></Relationships>
</file>

<file path=ppt/slides/_rels/slide6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7.svg"/><Relationship Id="rId21" Type="http://schemas.openxmlformats.org/officeDocument/2006/relationships/image" Target="../media/image112.png"/><Relationship Id="rId42" Type="http://schemas.openxmlformats.org/officeDocument/2006/relationships/image" Target="../media/image133.svg"/><Relationship Id="rId47" Type="http://schemas.openxmlformats.org/officeDocument/2006/relationships/image" Target="../media/image138.png"/><Relationship Id="rId63" Type="http://schemas.openxmlformats.org/officeDocument/2006/relationships/image" Target="../media/image154.png"/><Relationship Id="rId68" Type="http://schemas.openxmlformats.org/officeDocument/2006/relationships/image" Target="../media/image159.svg"/><Relationship Id="rId16" Type="http://schemas.openxmlformats.org/officeDocument/2006/relationships/image" Target="../media/image107.svg"/><Relationship Id="rId11" Type="http://schemas.openxmlformats.org/officeDocument/2006/relationships/image" Target="../media/image102.png"/><Relationship Id="rId32" Type="http://schemas.openxmlformats.org/officeDocument/2006/relationships/image" Target="../media/image123.svg"/><Relationship Id="rId37" Type="http://schemas.openxmlformats.org/officeDocument/2006/relationships/image" Target="../media/image128.png"/><Relationship Id="rId53" Type="http://schemas.openxmlformats.org/officeDocument/2006/relationships/image" Target="../media/image144.png"/><Relationship Id="rId58" Type="http://schemas.openxmlformats.org/officeDocument/2006/relationships/image" Target="../media/image149.svg"/><Relationship Id="rId74" Type="http://schemas.openxmlformats.org/officeDocument/2006/relationships/image" Target="../media/image165.svg"/><Relationship Id="rId79" Type="http://schemas.openxmlformats.org/officeDocument/2006/relationships/image" Target="../media/image170.png"/><Relationship Id="rId5" Type="http://schemas.openxmlformats.org/officeDocument/2006/relationships/image" Target="../media/image96.png"/><Relationship Id="rId61" Type="http://schemas.openxmlformats.org/officeDocument/2006/relationships/image" Target="../media/image152.png"/><Relationship Id="rId82" Type="http://schemas.openxmlformats.org/officeDocument/2006/relationships/image" Target="../media/image173.svg"/><Relationship Id="rId19" Type="http://schemas.openxmlformats.org/officeDocument/2006/relationships/image" Target="../media/image110.png"/><Relationship Id="rId14" Type="http://schemas.openxmlformats.org/officeDocument/2006/relationships/image" Target="../media/image105.svg"/><Relationship Id="rId22" Type="http://schemas.openxmlformats.org/officeDocument/2006/relationships/image" Target="../media/image113.svg"/><Relationship Id="rId27" Type="http://schemas.openxmlformats.org/officeDocument/2006/relationships/image" Target="../media/image118.png"/><Relationship Id="rId30" Type="http://schemas.openxmlformats.org/officeDocument/2006/relationships/image" Target="../media/image121.svg"/><Relationship Id="rId35" Type="http://schemas.openxmlformats.org/officeDocument/2006/relationships/image" Target="../media/image126.png"/><Relationship Id="rId43" Type="http://schemas.openxmlformats.org/officeDocument/2006/relationships/image" Target="../media/image134.png"/><Relationship Id="rId48" Type="http://schemas.openxmlformats.org/officeDocument/2006/relationships/image" Target="../media/image139.svg"/><Relationship Id="rId56" Type="http://schemas.openxmlformats.org/officeDocument/2006/relationships/image" Target="../media/image147.svg"/><Relationship Id="rId64" Type="http://schemas.openxmlformats.org/officeDocument/2006/relationships/image" Target="../media/image155.svg"/><Relationship Id="rId69" Type="http://schemas.openxmlformats.org/officeDocument/2006/relationships/image" Target="../media/image160.png"/><Relationship Id="rId77" Type="http://schemas.openxmlformats.org/officeDocument/2006/relationships/image" Target="../media/image168.png"/><Relationship Id="rId8" Type="http://schemas.openxmlformats.org/officeDocument/2006/relationships/image" Target="../media/image99.svg"/><Relationship Id="rId51" Type="http://schemas.openxmlformats.org/officeDocument/2006/relationships/image" Target="../media/image142.png"/><Relationship Id="rId72" Type="http://schemas.openxmlformats.org/officeDocument/2006/relationships/image" Target="../media/image163.svg"/><Relationship Id="rId80" Type="http://schemas.openxmlformats.org/officeDocument/2006/relationships/image" Target="../media/image171.svg"/><Relationship Id="rId3" Type="http://schemas.openxmlformats.org/officeDocument/2006/relationships/image" Target="../media/image94.png"/><Relationship Id="rId12" Type="http://schemas.openxmlformats.org/officeDocument/2006/relationships/image" Target="../media/image103.svg"/><Relationship Id="rId17" Type="http://schemas.openxmlformats.org/officeDocument/2006/relationships/image" Target="../media/image108.png"/><Relationship Id="rId25" Type="http://schemas.openxmlformats.org/officeDocument/2006/relationships/image" Target="../media/image116.png"/><Relationship Id="rId33" Type="http://schemas.openxmlformats.org/officeDocument/2006/relationships/image" Target="../media/image124.png"/><Relationship Id="rId38" Type="http://schemas.openxmlformats.org/officeDocument/2006/relationships/image" Target="../media/image129.svg"/><Relationship Id="rId46" Type="http://schemas.openxmlformats.org/officeDocument/2006/relationships/image" Target="../media/image137.svg"/><Relationship Id="rId59" Type="http://schemas.openxmlformats.org/officeDocument/2006/relationships/image" Target="../media/image150.png"/><Relationship Id="rId67" Type="http://schemas.openxmlformats.org/officeDocument/2006/relationships/image" Target="../media/image158.png"/><Relationship Id="rId20" Type="http://schemas.openxmlformats.org/officeDocument/2006/relationships/image" Target="../media/image111.svg"/><Relationship Id="rId41" Type="http://schemas.openxmlformats.org/officeDocument/2006/relationships/image" Target="../media/image132.png"/><Relationship Id="rId54" Type="http://schemas.openxmlformats.org/officeDocument/2006/relationships/image" Target="../media/image145.svg"/><Relationship Id="rId62" Type="http://schemas.openxmlformats.org/officeDocument/2006/relationships/image" Target="../media/image153.svg"/><Relationship Id="rId70" Type="http://schemas.openxmlformats.org/officeDocument/2006/relationships/image" Target="../media/image161.svg"/><Relationship Id="rId75" Type="http://schemas.openxmlformats.org/officeDocument/2006/relationships/image" Target="../media/image166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97.svg"/><Relationship Id="rId15" Type="http://schemas.openxmlformats.org/officeDocument/2006/relationships/image" Target="../media/image106.png"/><Relationship Id="rId23" Type="http://schemas.openxmlformats.org/officeDocument/2006/relationships/image" Target="../media/image114.png"/><Relationship Id="rId28" Type="http://schemas.openxmlformats.org/officeDocument/2006/relationships/image" Target="../media/image119.svg"/><Relationship Id="rId36" Type="http://schemas.openxmlformats.org/officeDocument/2006/relationships/image" Target="../media/image127.svg"/><Relationship Id="rId49" Type="http://schemas.openxmlformats.org/officeDocument/2006/relationships/image" Target="../media/image140.png"/><Relationship Id="rId57" Type="http://schemas.openxmlformats.org/officeDocument/2006/relationships/image" Target="../media/image148.png"/><Relationship Id="rId10" Type="http://schemas.openxmlformats.org/officeDocument/2006/relationships/image" Target="../media/image101.svg"/><Relationship Id="rId31" Type="http://schemas.openxmlformats.org/officeDocument/2006/relationships/image" Target="../media/image122.png"/><Relationship Id="rId44" Type="http://schemas.openxmlformats.org/officeDocument/2006/relationships/image" Target="../media/image135.svg"/><Relationship Id="rId52" Type="http://schemas.openxmlformats.org/officeDocument/2006/relationships/image" Target="../media/image143.svg"/><Relationship Id="rId60" Type="http://schemas.openxmlformats.org/officeDocument/2006/relationships/image" Target="../media/image151.svg"/><Relationship Id="rId65" Type="http://schemas.openxmlformats.org/officeDocument/2006/relationships/image" Target="../media/image156.png"/><Relationship Id="rId73" Type="http://schemas.openxmlformats.org/officeDocument/2006/relationships/image" Target="../media/image164.png"/><Relationship Id="rId78" Type="http://schemas.openxmlformats.org/officeDocument/2006/relationships/image" Target="../media/image169.svg"/><Relationship Id="rId81" Type="http://schemas.openxmlformats.org/officeDocument/2006/relationships/image" Target="../media/image172.png"/><Relationship Id="rId4" Type="http://schemas.openxmlformats.org/officeDocument/2006/relationships/image" Target="../media/image95.svg"/><Relationship Id="rId9" Type="http://schemas.openxmlformats.org/officeDocument/2006/relationships/image" Target="../media/image100.png"/><Relationship Id="rId13" Type="http://schemas.openxmlformats.org/officeDocument/2006/relationships/image" Target="../media/image104.png"/><Relationship Id="rId18" Type="http://schemas.openxmlformats.org/officeDocument/2006/relationships/image" Target="../media/image109.svg"/><Relationship Id="rId39" Type="http://schemas.openxmlformats.org/officeDocument/2006/relationships/image" Target="../media/image130.png"/><Relationship Id="rId34" Type="http://schemas.openxmlformats.org/officeDocument/2006/relationships/image" Target="../media/image125.svg"/><Relationship Id="rId50" Type="http://schemas.openxmlformats.org/officeDocument/2006/relationships/image" Target="../media/image141.svg"/><Relationship Id="rId55" Type="http://schemas.openxmlformats.org/officeDocument/2006/relationships/image" Target="../media/image146.png"/><Relationship Id="rId76" Type="http://schemas.openxmlformats.org/officeDocument/2006/relationships/image" Target="../media/image167.svg"/><Relationship Id="rId7" Type="http://schemas.openxmlformats.org/officeDocument/2006/relationships/image" Target="../media/image98.png"/><Relationship Id="rId71" Type="http://schemas.openxmlformats.org/officeDocument/2006/relationships/image" Target="../media/image162.png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120.png"/><Relationship Id="rId24" Type="http://schemas.openxmlformats.org/officeDocument/2006/relationships/image" Target="../media/image115.svg"/><Relationship Id="rId40" Type="http://schemas.openxmlformats.org/officeDocument/2006/relationships/image" Target="../media/image131.svg"/><Relationship Id="rId45" Type="http://schemas.openxmlformats.org/officeDocument/2006/relationships/image" Target="../media/image136.png"/><Relationship Id="rId66" Type="http://schemas.openxmlformats.org/officeDocument/2006/relationships/image" Target="../media/image157.sv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svg"/><Relationship Id="rId13" Type="http://schemas.openxmlformats.org/officeDocument/2006/relationships/image" Target="../media/image184.png"/><Relationship Id="rId18" Type="http://schemas.openxmlformats.org/officeDocument/2006/relationships/image" Target="../media/image189.svg"/><Relationship Id="rId26" Type="http://schemas.openxmlformats.org/officeDocument/2006/relationships/image" Target="../media/image197.svg"/><Relationship Id="rId3" Type="http://schemas.openxmlformats.org/officeDocument/2006/relationships/image" Target="../media/image174.png"/><Relationship Id="rId21" Type="http://schemas.openxmlformats.org/officeDocument/2006/relationships/image" Target="../media/image192.png"/><Relationship Id="rId7" Type="http://schemas.openxmlformats.org/officeDocument/2006/relationships/image" Target="../media/image178.png"/><Relationship Id="rId12" Type="http://schemas.openxmlformats.org/officeDocument/2006/relationships/image" Target="../media/image183.svg"/><Relationship Id="rId17" Type="http://schemas.openxmlformats.org/officeDocument/2006/relationships/image" Target="../media/image188.png"/><Relationship Id="rId25" Type="http://schemas.openxmlformats.org/officeDocument/2006/relationships/image" Target="../media/image19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7.svg"/><Relationship Id="rId20" Type="http://schemas.openxmlformats.org/officeDocument/2006/relationships/image" Target="../media/image191.svg"/><Relationship Id="rId29" Type="http://schemas.openxmlformats.org/officeDocument/2006/relationships/image" Target="../media/image200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77.svg"/><Relationship Id="rId11" Type="http://schemas.openxmlformats.org/officeDocument/2006/relationships/image" Target="../media/image182.png"/><Relationship Id="rId24" Type="http://schemas.openxmlformats.org/officeDocument/2006/relationships/image" Target="../media/image195.svg"/><Relationship Id="rId5" Type="http://schemas.openxmlformats.org/officeDocument/2006/relationships/image" Target="../media/image176.png"/><Relationship Id="rId15" Type="http://schemas.openxmlformats.org/officeDocument/2006/relationships/image" Target="../media/image186.png"/><Relationship Id="rId23" Type="http://schemas.openxmlformats.org/officeDocument/2006/relationships/image" Target="../media/image194.png"/><Relationship Id="rId28" Type="http://schemas.openxmlformats.org/officeDocument/2006/relationships/image" Target="../media/image199.svg"/><Relationship Id="rId10" Type="http://schemas.openxmlformats.org/officeDocument/2006/relationships/image" Target="../media/image181.svg"/><Relationship Id="rId19" Type="http://schemas.openxmlformats.org/officeDocument/2006/relationships/image" Target="../media/image190.png"/><Relationship Id="rId4" Type="http://schemas.openxmlformats.org/officeDocument/2006/relationships/image" Target="../media/image175.svg"/><Relationship Id="rId9" Type="http://schemas.openxmlformats.org/officeDocument/2006/relationships/image" Target="../media/image180.png"/><Relationship Id="rId14" Type="http://schemas.openxmlformats.org/officeDocument/2006/relationships/image" Target="../media/image185.svg"/><Relationship Id="rId22" Type="http://schemas.openxmlformats.org/officeDocument/2006/relationships/image" Target="../media/image193.svg"/><Relationship Id="rId27" Type="http://schemas.openxmlformats.org/officeDocument/2006/relationships/image" Target="../media/image198.png"/><Relationship Id="rId30" Type="http://schemas.openxmlformats.org/officeDocument/2006/relationships/image" Target="../media/image201.sv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AA3A78-B385-7C99-CFCA-CDB5209591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C5C3CF2-A597-0BBC-8086-01C163F818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7A070D7-69E0-DD59-600B-630080A306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0523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629B165-1C6A-FC49-B61B-018305C0B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25AE60B-E616-3709-384D-8F1D781AB0F0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D2D38733-9FAA-36A9-AD43-22CAF8BC49A2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8019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202ABA-3E3F-FDA3-2F61-F994B98920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56017C75-464D-4F89-9422-43CC8CCB0A9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821C7E5-CD27-5DD3-E9E9-03830DC84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3856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A4AB673-94E3-8FE7-CDBA-03C48C9DA3D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DDA4B3E-1C9D-CA4F-6F65-D41AE9DEC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794A273-9B54-BA97-9574-FA0D649463B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C9CC3594-1D0A-2192-2BFD-0B43F1B1A4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5243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ED21C59-0FF7-EA7D-1861-07C477D2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CB0084E-D804-9197-CE9A-702E3224BE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FBD06AA8-72A9-9EB1-AB94-FF8B965A7A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7319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A2DBC42-D959-5391-C282-69F37F536F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EC70793-8FDB-DA1C-5564-24B5A9AED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F5129479-67EC-2076-F2D0-A355AFD4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DB3F160-E481-E55D-8125-98E6602975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0457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EB33A71-33A1-75FC-4AB2-7B7E8479C4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005486F-B292-78DA-1D4B-9D046981F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43F8E5A-B796-63B1-67DB-841A1A5AAE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9860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061E046-EB52-EFCF-A388-955F605F20B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0577721-E74B-39B3-06D0-832AA02DF1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796901" y="2836211"/>
            <a:ext cx="8451999" cy="1036717"/>
          </a:xfrm>
          <a:prstGeom prst="rect">
            <a:avLst/>
          </a:prstGeom>
        </p:spPr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4512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2B999D04-76A3-767C-4F5C-9E09E5BDF0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E46ADC3-CF24-8360-80A7-71E07D4FC7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F4661B-923C-FFC5-9605-CF3C3976EC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8298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ACD379D-2876-19D9-B0D5-FC56190149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9FDBB668-D199-18B8-C1B3-81DBFAB854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32505AB6-D4AA-F607-3697-B17FAD900D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68C7AD5-BDCF-2F13-13D3-128BC577DF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C611F48A-A236-3ECE-2215-9F2A698E2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855B83DE-F6B0-1CC6-FBF8-D0FC3EE92D9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EA918CC3-1385-3A3B-D887-EEF12BF1348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DAFB9629-23C7-B6C4-8B15-11D7509B70D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1F61E17-FFB0-F937-6B9C-38662416F75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9F99CE84-518D-84FC-E009-628344A10BE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67BCFC84-2B71-9094-2917-8E37A03B9FB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4280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F5C9A7A-292B-BB01-24A0-AEA595B414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5C8C6B9-FD32-EA04-E791-EB8C9EC079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88D54AA4-7B62-AE5C-CC93-5F27FC50BC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8A4D9F6-9C43-9244-42A2-B0ECFDEC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0A1D4B64-AD1C-5F67-A91E-B1A79A52978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9C3FD10E-B07D-CE1D-0822-804ACBBFCC4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A80EA41-A489-D2F0-66D5-7CC1D331EDD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F321D9B5-0FBB-C2CF-E547-03AF895CD8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DA3C2063-F96F-AD29-42BD-2254DD7BE6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DE0FED59-E1EA-FAEA-504D-0E5EFD16C09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27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A6F942-5D06-CEEB-8C2D-F10012FB28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58C3911-A0D9-7037-758C-D9DCB5B3B3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53C3507-03B9-9455-C0E5-52E8F99F86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931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E4095D13-BB26-D302-0068-BBE1BA3C54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C445753-866D-3BBE-500D-78ECB5A73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68EDAD43-40D9-2E1F-B98D-241BED4FC70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2" name="文字版面配置區 21">
            <a:extLst>
              <a:ext uri="{FF2B5EF4-FFF2-40B4-BE49-F238E27FC236}">
                <a16:creationId xmlns:a16="http://schemas.microsoft.com/office/drawing/2014/main" id="{472F2015-B257-A60F-5139-1C1F0F2EE9C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6BCEBAEE-54BE-6F18-09A2-FDDAFF76669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030E531D-2DA0-9028-3EBD-0357B75090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C386F300-7F2C-EBA6-6588-45C59897F98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圖片版面配置區 16">
            <a:extLst>
              <a:ext uri="{FF2B5EF4-FFF2-40B4-BE49-F238E27FC236}">
                <a16:creationId xmlns:a16="http://schemas.microsoft.com/office/drawing/2014/main" id="{6ABAAD0B-AC02-C534-0D4C-0FD93B5A357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38BE1817-236E-6273-2CB9-95A77D8857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圖片版面配置區 18">
            <a:extLst>
              <a:ext uri="{FF2B5EF4-FFF2-40B4-BE49-F238E27FC236}">
                <a16:creationId xmlns:a16="http://schemas.microsoft.com/office/drawing/2014/main" id="{AF2DE542-99D2-9CA4-F583-5A7E0276946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9A105D02-049E-FD44-3B8B-00444A4731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4380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41526F-D3CB-B191-1EB5-BD959255C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C7CD8FE0-E4CC-DA1E-6063-827BE23E6B0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C6269B81-9607-B7EF-C0F6-413ABE07B83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7F779036-518B-3C38-B843-595D3B3B395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A81BA315-07D3-8246-E28A-2E0939FD89A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AB2C4A44-067E-78DA-CF8A-A7C2BC9FB13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圖片版面配置區 14">
            <a:extLst>
              <a:ext uri="{FF2B5EF4-FFF2-40B4-BE49-F238E27FC236}">
                <a16:creationId xmlns:a16="http://schemas.microsoft.com/office/drawing/2014/main" id="{AFEB5F0D-1DD3-13EF-5795-DE1CC9D0097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4C89EE56-CB60-73FC-55A4-F1EDE5DC6E2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圖片版面配置區 16">
            <a:extLst>
              <a:ext uri="{FF2B5EF4-FFF2-40B4-BE49-F238E27FC236}">
                <a16:creationId xmlns:a16="http://schemas.microsoft.com/office/drawing/2014/main" id="{81B9825F-2431-7BCC-8C89-7EBB5905DF9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D1B00BC6-4A81-DBFC-9A2A-6C27D43E975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4213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EE85C1A-653D-2DEB-2E36-288FFB5174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6A50EB0-0D9E-A48C-175B-B4A520D96D6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5E49E428-C855-B27C-5CF1-EFF383C13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89E3D85-2236-70DE-4F62-990D72C05C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A3FC9963-EAED-57C9-9424-CA2205EEF6D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1E1DD214-2CC0-D135-1962-37E43E3F18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CC03E08E-1E98-67B5-B65B-57F70C24A8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4D0DED4-9180-1D43-C178-6AB5A44CEC4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8954CA6-A321-D52D-3C38-A9D9FB5959F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D3F2CBBB-99A6-6BCC-DF8F-34DB45DE23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17FBD807-FA65-C933-43E5-E5F40D28A15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B97641CC-FA14-2DD4-DD9B-4D09DBD094D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85D2E9B7-9DB3-EEF2-2DB3-38909214E36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8A6E54ED-3603-3AA2-CB54-D6D6F7E9D85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9324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532BAF0-F6DA-6B56-B47C-0C440B3A0B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9C3DA06-1147-52B7-215E-1C4645845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8A48C0-15E1-CBCB-28A9-25FE07D4E1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87F7457A-2978-6ABC-50FA-318BCA3FF0B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10FDF6E7-1E27-F82A-3CAF-C860A24C21F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889C0C4B-BE28-A362-4176-B9F6D8A3EF8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88F5A121-36E9-792E-6B9D-E5860FCAEC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C103CA08-96A1-E4D6-CE73-676D0201171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EDED4684-4AF3-4D49-0779-56C433D467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10D0846A-B598-6C33-2A61-24AC80915AD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05D9E77A-A9E6-FBE5-4D7C-8C16B5CE50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C53C24D6-AB48-114C-7EB1-4B072FC6F05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2C4D587F-1CA6-22BC-16F3-D3676D7AE0B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1839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2947507-BB24-946F-5839-1BAC5B84429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BDC723-A01D-9455-48FF-CB74272FB0F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18BDD23-9A0B-DBB5-7856-A37A4C92903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27705C14-864E-7417-7DF9-7A343AB223B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5E1BBFA1-F234-A1B3-05C1-CF170FC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147DD921-233F-25F9-69AE-88DEF9DBB23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F4668DC-8E2A-53F0-F1F2-8BFC80E2429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44F0A3BB-C49B-9BA6-09BD-AF03326412D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3CB47BCF-9082-9A23-8948-D8ED3B29A80A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2C039C94-D76D-5A35-7D05-434CC298BB6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218025F0-C2FC-D92B-CCC8-D5BA3BFBBC63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8D999637-2904-ED82-0C7A-0C4225D2D52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2380ECE-580E-B975-E4A7-A87582609D5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734C0E8C-D038-2367-6323-82177CE302B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93268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C19016E-4C39-749A-F9D3-B0BF3A4C1E8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6317D0B-EB98-5FFA-B97B-2DE283EA37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D974CE-8B1A-AB46-CF24-C4924F33220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ED2E9282-CA05-F911-EE28-B9E07EF34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02F169C4-B635-18C9-D751-021F0935170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4E4343A6-B861-29EF-9512-FC7AAE2402C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54536693-69DF-0472-FE9B-779B21EBC68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312DE823-D886-E574-02FC-CE4AE867FF87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16D353B3-EC34-4CD0-B180-8C9CF5D1F0D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C14F52B9-6FB8-5E9B-FA52-0838AEDF06F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4A62B1DF-2977-7FB8-927F-EED53EDE20DD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5D40DCD6-4FA7-D42B-FCD5-B286C2C8C453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F9B1BB6-6AD6-7ACA-14F6-59B8F6F46E2C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0388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850E8407-C0A4-2F3F-1BC5-CF9AF981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538E8AEC-1AF6-4100-5D43-596968BA80E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FF6E970-66B0-F1EF-14CD-92A3045A884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A82A18C4-810A-E5C3-8C92-1DCE69296C3E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14FE8281-62B6-64A2-26F9-3A0E99F0D1A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B06ABA6-8BBF-AE56-9558-B560DDAD86DA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AF597D0B-C61B-0CAC-F3D2-0F05AB4A4134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3119EE5-DA1D-47F0-B952-9FFECA9829A1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CB51454D-B438-E720-1F2B-2BE4195ACF0F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FD36772C-9A91-53FC-6DC0-35BED8BC1133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00BD6940-0D82-8700-7DF3-206B3C4680DC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127C5833-4C91-34B2-8CB1-42DAC414BC66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圖片版面配置區 14">
            <a:extLst>
              <a:ext uri="{FF2B5EF4-FFF2-40B4-BE49-F238E27FC236}">
                <a16:creationId xmlns:a16="http://schemas.microsoft.com/office/drawing/2014/main" id="{C91E32E2-A6D0-C8A0-D4D6-281023C93851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BDDF8761-F5AA-B8EB-4B7A-9A3028D15E53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4420A618-9F4B-EB47-C6A8-BA3B63703937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5A466230-5C3F-8AEE-AA5D-3C8547A069DC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DE3F6A54-D7DA-BF88-B444-DA7FEED14457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14B285E7-384B-C6B0-D3FF-5A0E74693413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7B435455-53D1-4C38-D2D5-B92A0A9568C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2" name="文字版面配置區 21">
            <a:extLst>
              <a:ext uri="{FF2B5EF4-FFF2-40B4-BE49-F238E27FC236}">
                <a16:creationId xmlns:a16="http://schemas.microsoft.com/office/drawing/2014/main" id="{6D8AA6DB-4FC8-79AA-34F1-B353ADE5A390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8820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40F9B68-75D3-BFC4-0C75-4B0DB5415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72D0D149-79B8-1820-95AC-3A25CDEE2FD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41ED28-7CA5-7CAF-5942-7DAE357CC79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806B2D18-82D7-7088-18C3-3C1D59245CF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32D78F5-21EF-37FF-2CB5-88CBA4ED2A7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44A4254-B252-8451-D8D4-A1718446561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4406DC2-F288-AFB2-7FA4-A2702A27AF2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233CCDB5-C5A1-504D-DC20-03C1F0262222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6FCBADE-307C-4D00-5783-451DC1D1BB8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圖片版面配置區 11">
            <a:extLst>
              <a:ext uri="{FF2B5EF4-FFF2-40B4-BE49-F238E27FC236}">
                <a16:creationId xmlns:a16="http://schemas.microsoft.com/office/drawing/2014/main" id="{81C4C0B3-9870-1C67-8201-7033F7104CE9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9E5FC822-D848-5377-EFD8-7458F61311F4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B2D6DA70-1409-A7E9-18CF-5C40938B5DC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F15CF53-4AC3-BF0F-AE85-E0D0157095E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394F0223-D5E3-0AB1-9D6F-890D5C55F09C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5B794DE3-2AAA-8967-045F-7D95A88851A4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4198E53A-BC9A-CC26-5618-0445DC0E5F5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FFFD3349-0917-E0FD-39A6-0B6D5A886AE7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E1C2C01C-EFD4-9432-8D77-CB8FB39ADA9E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1FA97A89-DD5C-6609-3ADF-5D30B02916CA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60275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62C2C7-867A-1B7D-F760-D590EBC7084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DCEADA6-C39D-4529-55B6-388C5C36E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D5ED99-BDCF-6406-B9D2-8E1B1494B5A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DB3FE0A1-A351-752A-DA97-30CCA62FF3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2B39A344-D2DD-F83A-5245-530838EA9B1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C854748-42EB-EB92-6CAC-90A9E349A754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7BB96BCE-6FD8-9E23-F601-CA0AE3433B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4DD0F088-CA3E-1997-DD45-5C4C75644BF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35C7F2C4-6A1F-2EE7-BF6E-A1A127F547E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圖片版面配置區 11">
            <a:extLst>
              <a:ext uri="{FF2B5EF4-FFF2-40B4-BE49-F238E27FC236}">
                <a16:creationId xmlns:a16="http://schemas.microsoft.com/office/drawing/2014/main" id="{5C1741ED-0A02-63CE-D420-5BE1253705A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064A2A34-186B-9C4A-C3CE-9AE69A863F5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789953BB-4827-82DD-D345-834B9DB30367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E1B91DC8-5F83-EB1D-F355-DEA9DE863D7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6" name="圖片版面配置區 15">
            <a:extLst>
              <a:ext uri="{FF2B5EF4-FFF2-40B4-BE49-F238E27FC236}">
                <a16:creationId xmlns:a16="http://schemas.microsoft.com/office/drawing/2014/main" id="{AE7E86D5-6538-96F7-90FA-B47D6470A0C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B52B24D3-9CEB-995D-75C3-35FE425DF9D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8" name="圖片版面配置區 17">
            <a:extLst>
              <a:ext uri="{FF2B5EF4-FFF2-40B4-BE49-F238E27FC236}">
                <a16:creationId xmlns:a16="http://schemas.microsoft.com/office/drawing/2014/main" id="{744A970C-25E7-3079-122D-97C4C8ED649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7885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160A499E-F60D-E4B6-4C12-45CDFFD50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B6C9C2-97C1-1098-FD4F-8A00B99B85C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6B458267-396D-C1F3-55B6-5E3BF5FFD8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4454C42-AE23-B57B-94F3-F17974D9808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A8ADAE03-422D-FD11-134B-00582A89FDD0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627EA53F-31FA-11F8-DF0C-F2D52D5FAD2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FB2F336D-B5CC-268A-5894-8E3EB896FFC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DEEA774A-046F-1502-AA50-819C334430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219F2D8D-8965-EBD9-DE9B-293CF3810070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FB7B4B04-B171-5DDE-8624-BDAD0EF276A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8CA9AEE5-14E6-71A9-40CF-D069CDA225B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B8E28D80-3DE4-E5C2-FDA5-6FAACEC925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圖片版面配置區 14">
            <a:extLst>
              <a:ext uri="{FF2B5EF4-FFF2-40B4-BE49-F238E27FC236}">
                <a16:creationId xmlns:a16="http://schemas.microsoft.com/office/drawing/2014/main" id="{7A142739-3BE8-ED87-AA91-494D8276FB4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E30ADF76-37AF-1C0A-530D-5AAFB854139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7" name="圖片版面配置區 16">
            <a:extLst>
              <a:ext uri="{FF2B5EF4-FFF2-40B4-BE49-F238E27FC236}">
                <a16:creationId xmlns:a16="http://schemas.microsoft.com/office/drawing/2014/main" id="{A358C69C-BE8A-AB78-BFFE-8673A32DB82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6826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FBB03C-17A6-115E-DEA3-39D66BB75F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9AC6A6-CDDB-8DA1-A5CF-95F993DB1E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6DA5AF9-E957-26F2-F1E9-3B871766E1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18259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EFD86E-113F-49D2-9BA5-3050370016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2FB7186-5D3C-FA80-4EAB-35401F22A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85FE849-1906-4AA8-82D2-78887EB277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C1F4F5D-7BE2-CA8B-9585-4CE553B9723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7DCCC6E3-0611-C87F-B3C4-13AF6767487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3FCC4092-8106-72FB-6522-2CA64CA7264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5649AD1-12A9-3F8B-B35B-EC059BDCFD5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57C6E12-2B4C-965B-00D8-45E720433D9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42523F39-BA30-9CC3-36FC-D86DF9419EB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6B331ACD-33E1-B7D9-7EC7-6CADAE0E122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D191CEA-1977-6ECE-BDD1-6EB55465DA4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CCE756EF-E7E7-9277-3779-A665B414286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426C85F3-F78F-263F-8540-B8C8E0EBE32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85320E8D-1673-4232-4BFD-33A913FBAD4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6138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52BE8BC-5798-B25A-3E6B-C814C2185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0AE4169-C0CA-C9BC-D61F-51755C76D0B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49568FD-1F22-F3D2-59E5-E46339D6E4E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814593C1-4467-4B24-9FD5-1C64D5CD519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BB0F169-9C66-85D6-3786-96B96B510D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0F6D51C2-FCD2-7D90-D59A-AC32CDD0B39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17FE338-287B-202E-0AD3-ED090FBF46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E68F3241-0803-D7B0-502D-4D959A8960E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F0ABD0EB-313E-DAF1-2243-86AF6DAC718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B369BD51-C681-4062-F7E0-FD21D814559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CC1EF5E-FE44-27B9-5926-99181DA193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AB6FCF1B-D008-3B05-C394-1C54E997A04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E00F699-DC5A-F6D2-FC20-13E45AF7221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9204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104C3E-96D5-6763-25E0-E19547DA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811BAE1-B8C7-995F-C9C3-4D9E20F7B9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D45DC0B-104D-406F-D162-EB052AF3A85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999227" y="492809"/>
            <a:ext cx="642375" cy="64237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116F64DA-7C91-01A1-A6D5-3865800DD53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199386" y="2925162"/>
            <a:ext cx="2242055" cy="1232379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5DDB8E4C-9935-FA53-31F8-BAE5CC7662E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774812" y="2067464"/>
            <a:ext cx="642375" cy="64237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F9BEBC9A-285B-1C13-97EF-A30D894CF2E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0179439" y="2067464"/>
            <a:ext cx="642375" cy="64237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60FF97F3-094B-6E70-C72C-27B41CFD137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361291" y="4672189"/>
            <a:ext cx="642375" cy="64237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8F947FA2-BFEB-8A48-A902-A8065B3B7CB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14195" y="4672189"/>
            <a:ext cx="642375" cy="64237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CF6C4060-E50C-A92D-AA4F-5D48A147128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549155" y="1163153"/>
            <a:ext cx="1510431" cy="6236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EA800972-A1E5-5FFF-DEF7-8D1EB869F23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335912" y="2742380"/>
            <a:ext cx="1510431" cy="6236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D864A58-8239-CE27-F166-EE98CF9BC72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778442" y="2742380"/>
            <a:ext cx="1510431" cy="6236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78D73F0E-3100-0279-2AD1-8631819B42F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180166" y="5344720"/>
            <a:ext cx="1510431" cy="6236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CB649C02-5DE4-DCBA-C0A0-895BDB96A07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940752" y="5344720"/>
            <a:ext cx="1510431" cy="6236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5322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F987634-79D9-D89F-9D26-F4BD3C6E5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EA05E34-275D-F472-8575-A4D9C51B76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</p:spPr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8192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A0488BA-A86D-D6F8-C095-FF0D0BE0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42B2161-8FF7-93DF-14FD-606BD33B24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9625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1A5AACC0-F4BF-EC66-A31B-1EEB71536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575B0BD8-428F-9D36-49A8-968327F63B8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FB40E74-C7CF-22A0-5588-D8D861962D6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表版面配置區 5">
            <a:extLst>
              <a:ext uri="{FF2B5EF4-FFF2-40B4-BE49-F238E27FC236}">
                <a16:creationId xmlns:a16="http://schemas.microsoft.com/office/drawing/2014/main" id="{E19CC4C7-5575-331D-2AF8-06A7C4CC6E06}"/>
              </a:ext>
            </a:extLst>
          </p:cNvPr>
          <p:cNvSpPr>
            <a:spLocks noGrp="1"/>
          </p:cNvSpPr>
          <p:nvPr>
            <p:ph type="chart" sz="quarter" idx="4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F8607E71-CB3E-7D51-E932-724674DEA9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BE77E5FE-81D7-F3FB-B56E-9F5ABBA5BD3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2E634914-FFDA-854C-9D1F-56103ACE2DA1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29706D9-FA35-3660-5D9B-22DAAD34F0D7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6312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1F3BC4A-7FEF-57EF-0660-1C267B222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4CC0C80-94F4-79C0-E06F-59107118AFD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6E71954D-1479-1E0B-32E5-FA6DC3974EF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B2A3597-1485-4DBE-A270-6B69E203DC3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E77F523F-333C-9432-60C3-BAF6779A2AA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A882FC39-BCB1-B9CD-3885-7BD7A1506E4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31DC4AFB-A7D1-AE71-F784-63847B27F6C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4DD3727-FCAD-0F34-A69A-3FC7EBFD36B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FC675B69-B398-F591-7AE5-CB7F7926FEF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112E67C1-975C-23DE-02FF-EBF3FEB9AC0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表版面配置區 12">
            <a:extLst>
              <a:ext uri="{FF2B5EF4-FFF2-40B4-BE49-F238E27FC236}">
                <a16:creationId xmlns:a16="http://schemas.microsoft.com/office/drawing/2014/main" id="{633F3AD6-5404-08F3-51F1-BBF8A247DF09}"/>
              </a:ext>
            </a:extLst>
          </p:cNvPr>
          <p:cNvSpPr>
            <a:spLocks noGrp="1"/>
          </p:cNvSpPr>
          <p:nvPr>
            <p:ph type="chart" sz="quarter" idx="4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000E6CA-8FDD-B00E-4CA2-3CC8FB096FC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EDF823CA-A6A0-181D-5976-9DF0C4AE03A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55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AF29160-444D-696D-36F7-E83A4C09F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75CA10D-6F7A-C7BB-ACFE-2D5154ECE4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77868" y="3273216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8EAE6C0-0182-A3F0-F124-4264B1EB91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77868" y="3994576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D2815F6-AA45-DC06-8CE0-9A08B9230A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377868" y="4715936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6EF478E2-D59C-85E4-655E-6E63773EA7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377868" y="234364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EEC0681B-19A7-941A-6245-CE2E5B0AB46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29068" y="327285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E6E1EE1-DEB8-2BD8-D1F5-080150E8DF4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629068" y="399421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D3E35E1-0B3B-746B-6416-3F9B6987E25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629068" y="471557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07CF7A6E-4E2C-94B2-C963-A61FDA27B73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80268" y="327285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CC817AEA-FA3A-CEC7-AE10-CF9EC38222A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880268" y="399421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36293D04-108A-739B-2989-80379F41833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880268" y="4715577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0578A1D-3391-503F-6887-25409B91DE1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629068" y="2338170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D77DF096-A444-D399-5BD8-F0AEF0AD3C1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880267" y="2338170"/>
            <a:ext cx="2980772" cy="527602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40747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F826B875-9F4E-932C-EC45-78FFA1BE9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24363A5-E096-86AB-04A3-B4B0C70257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3503" y="2360286"/>
            <a:ext cx="2421997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A213539-F588-2F84-A315-2801C05919D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53502" y="3561877"/>
            <a:ext cx="2421997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217EAAF0-6C70-7732-548A-73624734D3E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63940" y="4753618"/>
            <a:ext cx="2421997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D25F124-48DC-A286-CF8B-95C7C7A189B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561816" y="3561877"/>
            <a:ext cx="2409902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CE23AAF8-876C-38C4-674F-420CA28409B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549563" y="4753618"/>
            <a:ext cx="2427295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3835A989-D920-B379-EA3D-E2E718F6090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364650" y="2360286"/>
            <a:ext cx="2320521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84A6B100-EAB7-A6C6-28CC-346D033F6FC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364650" y="3561877"/>
            <a:ext cx="2320521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8B9743C2-5164-D75C-0551-FE1C6E7FAEF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364651" y="4761545"/>
            <a:ext cx="939954" cy="8110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66D47BD3-C1D0-6455-A413-88456D0DDA6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7741382" y="4749082"/>
            <a:ext cx="939954" cy="8110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BFCBC9C4-CD66-8048-CA9D-9E5D52469FD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971489" y="4753618"/>
            <a:ext cx="2421997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A52A1EE-CC9F-E813-304E-5D293ACA1DE2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9164003" y="2360287"/>
            <a:ext cx="939955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44A2AB3-F607-141D-59CC-D742EFF63A5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0453531" y="2360287"/>
            <a:ext cx="939955" cy="814408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EE89D110-3F1E-2B7C-8707-7EDE592F8A6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53501" y="1476620"/>
            <a:ext cx="2421997" cy="5251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1EFE59AC-7DB4-AE19-C1F0-3112BDE34120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559497" y="1476620"/>
            <a:ext cx="2421997" cy="5251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61A01E71-CF37-DB33-D92E-74BCBF4056CF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65493" y="1476620"/>
            <a:ext cx="2421997" cy="5251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2ADC3B97-F91A-2E23-9D13-1602C840CF84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971489" y="1476620"/>
            <a:ext cx="2421997" cy="5251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91820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0C36789-F114-C118-C27A-654747F105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26EA3170-FB39-465B-E4A5-3049CCECCE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0C904AAC-7A8B-EF26-F463-27CEE9C2D9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997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D2AE1B-66CF-9D9E-6907-189CC8195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04484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ABEC88-2531-F4D2-34ED-D79B752BDF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620BA19-A7F8-EBC8-5E2D-C0998C43E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F12064BF-7772-929E-C940-0D4F711AA8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2280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E6D7502-4D10-FFBD-E58F-77209544C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F902EA06-3EE7-AC40-EFD0-C460994C58C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7425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0EEF36-CB50-45A1-A93B-D33803099885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FCEADC1-B906-420C-C5F4-E89906197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8325335-8873-4EBA-6FFF-8A1B7EF91E9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40756C5-8498-2219-0D7C-C06043FC1F2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7740C3AD-F806-6555-2184-C107FD43342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9D9C8F4F-54FB-3FF8-D72E-E937C8388FBD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C6D6293D-4613-E4F0-2E0F-D707AD5C3DE0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EDC3DADE-D6F1-380C-B6BC-6E365813BCE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97514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30B5A922-08E1-BD12-7201-F7D9EBFB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B113C77-9667-5226-5C84-5D285F6B9E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21101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6EE4137-A59C-8117-E83C-8DCF97B2E149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376663" y="21101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636A21D-32E8-349A-099B-FBFC0190241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571500" y="49296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BECAEAA-07BA-F97B-2EE8-DC6C3589B8E7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375139" y="49296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A98F6C6-A760-6A7C-B200-C3F32E64B922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178778" y="2110189"/>
            <a:ext cx="3435626" cy="281941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EEFBA6E4-2142-CB08-E128-274F52BDAD4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178778" y="4929606"/>
            <a:ext cx="3435626" cy="616374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61366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5C60A0A-FD16-8EFC-7A2F-8C0CE6F7965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84786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媒體版面配置區 2">
            <a:extLst>
              <a:ext uri="{FF2B5EF4-FFF2-40B4-BE49-F238E27FC236}">
                <a16:creationId xmlns:a16="http://schemas.microsoft.com/office/drawing/2014/main" id="{527304F6-ED78-BDAC-82AF-333A7BFC7835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2971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3610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36FFF00-9728-3367-478E-D5548D3626D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B09E94C-AC46-4AA0-A934-707D387AF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41745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C1DD77EE-1EA0-2489-619B-C64CDF62D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22400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61439C77-050D-82B8-127B-39B52B8A7091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B5F2B20C-D1FA-12E7-BE52-47CEB0AD0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A67AD77B-AD82-18A6-9054-7294930F1C8F}"/>
              </a:ext>
            </a:extLst>
          </p:cNvPr>
          <p:cNvSpPr/>
          <p:nvPr/>
        </p:nvSpPr>
        <p:spPr>
          <a:xfrm>
            <a:off x="3328531" y="2693243"/>
            <a:ext cx="2765945" cy="3463717"/>
          </a:xfrm>
          <a:prstGeom prst="roundRect">
            <a:avLst>
              <a:gd name="adj" fmla="val 3723"/>
            </a:avLst>
          </a:prstGeom>
          <a:gradFill flip="none" rotWithShape="1">
            <a:gsLst>
              <a:gs pos="30000">
                <a:srgbClr val="0E2E82"/>
              </a:gs>
              <a:gs pos="51000">
                <a:srgbClr val="0E2E82"/>
              </a:gs>
              <a:gs pos="100000">
                <a:srgbClr val="3D66AD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60B175D-766D-38AB-C0FA-C58CB75BB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371569"/>
              </p:ext>
            </p:extLst>
          </p:nvPr>
        </p:nvGraphicFramePr>
        <p:xfrm>
          <a:off x="571500" y="2868178"/>
          <a:ext cx="11045952" cy="3087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2877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ysClr val="windowText" lastClr="000000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ysClr val="windowText" lastClr="000000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ysClr val="windowText" lastClr="000000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0012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2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2275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1199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</a:tbl>
          </a:graphicData>
        </a:graphic>
      </p:graphicFrame>
      <p:pic>
        <p:nvPicPr>
          <p:cNvPr id="9" name="圖片 8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8673FCD1-2672-900C-AFD6-152F8610A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736" y="2049669"/>
            <a:ext cx="1439534" cy="89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77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E1E968-A995-2B35-AEE7-2EE783F3EB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70B19FF-BD7C-F6C3-204D-6964FD326C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42103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AF62757-E034-EBF3-4F53-350A5B4C0EB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ED18D89-B193-D49B-F555-1D3ADB0B2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C327D94-5D7F-6D2D-AEDC-A805837E3C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89740"/>
              </p:ext>
            </p:extLst>
          </p:nvPr>
        </p:nvGraphicFramePr>
        <p:xfrm>
          <a:off x="579706" y="2479773"/>
          <a:ext cx="11088000" cy="35999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412773346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9476368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47469719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41419073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720820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592045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0635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26179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863800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276353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67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3152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4FFC3-B8C8-75C6-9386-C1C5FBC6F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0B8716D0-2588-C2E0-D1D4-39204A72B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A916A1AE-CB3F-9270-1E4C-B8E3A13A6977}"/>
              </a:ext>
            </a:extLst>
          </p:cNvPr>
          <p:cNvSpPr/>
          <p:nvPr/>
        </p:nvSpPr>
        <p:spPr>
          <a:xfrm>
            <a:off x="3328530" y="2304623"/>
            <a:ext cx="2765945" cy="3949873"/>
          </a:xfrm>
          <a:prstGeom prst="roundRect">
            <a:avLst>
              <a:gd name="adj" fmla="val 3723"/>
            </a:avLst>
          </a:prstGeom>
          <a:gradFill flip="none" rotWithShape="1">
            <a:gsLst>
              <a:gs pos="30000">
                <a:srgbClr val="0E2E82"/>
              </a:gs>
              <a:gs pos="51000">
                <a:srgbClr val="0E2E82"/>
              </a:gs>
              <a:gs pos="100000">
                <a:srgbClr val="3D66AD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6533ABD-FAE9-8925-C3C9-FD258F7FC1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10225"/>
              </p:ext>
            </p:extLst>
          </p:nvPr>
        </p:nvGraphicFramePr>
        <p:xfrm>
          <a:off x="571499" y="2479558"/>
          <a:ext cx="11045952" cy="36000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2877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ysClr val="windowText" lastClr="000000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ysClr val="windowText" lastClr="000000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ysClr val="windowText" lastClr="000000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0012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2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2275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1199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51238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  <p:pic>
        <p:nvPicPr>
          <p:cNvPr id="8" name="圖片 7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5E96D57D-E08E-B9A9-A28D-85618BF1B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735" y="1661049"/>
            <a:ext cx="1439534" cy="89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621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BE61E-0E16-40F1-2481-4B08DC67D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84D9C10C-176E-57B2-C3DD-2E478F8EA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FD2E936-9254-4F5E-1FA2-9F3E5A277C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2009"/>
              </p:ext>
            </p:extLst>
          </p:nvPr>
        </p:nvGraphicFramePr>
        <p:xfrm>
          <a:off x="571500" y="1575660"/>
          <a:ext cx="11088000" cy="46247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412773346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9476368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47469719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41419073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720820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592045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0635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26179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863800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276353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678921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778598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9525" cap="flat" cmpd="sng" algn="ctr">
                      <a:solidFill>
                        <a:schemeClr val="bg1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032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7634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10C3E8C-38D3-4207-3D9B-8449ED4F265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E9D695A-EBC7-0A47-C855-D3915B60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C19441A-AF31-E363-8318-2340026BD4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353182"/>
              </p:ext>
            </p:extLst>
          </p:nvPr>
        </p:nvGraphicFramePr>
        <p:xfrm>
          <a:off x="571500" y="1967855"/>
          <a:ext cx="11045952" cy="40599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947471117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66798557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1620906452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97131197"/>
                    </a:ext>
                  </a:extLst>
                </a:gridCol>
              </a:tblGrid>
              <a:tr h="59633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204924"/>
                  </a:ext>
                </a:extLst>
              </a:tr>
              <a:tr h="56402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42749"/>
                  </a:ext>
                </a:extLst>
              </a:tr>
              <a:tr h="5895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540450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080814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061880"/>
                  </a:ext>
                </a:extLst>
              </a:tr>
              <a:tr h="5774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036575"/>
                  </a:ext>
                </a:extLst>
              </a:tr>
              <a:tr h="5778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95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4105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6C7ADE3-ED55-9F91-6228-CFBDC1CCF75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948B1D8-FE77-F946-7971-3E9CF2736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8F33DB7-6D82-C22F-EB21-B323ED9C6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922124"/>
              </p:ext>
            </p:extLst>
          </p:nvPr>
        </p:nvGraphicFramePr>
        <p:xfrm>
          <a:off x="571499" y="1967857"/>
          <a:ext cx="11045952" cy="42866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152532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6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449654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4700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46032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  <p:pic>
        <p:nvPicPr>
          <p:cNvPr id="3" name="圖片 2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2BEA0535-B223-B1D7-81F3-F4708D090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142" y="2092556"/>
            <a:ext cx="1714495" cy="107175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F020FA47-8EBF-0938-E77C-C529AB934BEC}"/>
              </a:ext>
            </a:extLst>
          </p:cNvPr>
          <p:cNvSpPr txBox="1"/>
          <p:nvPr/>
        </p:nvSpPr>
        <p:spPr>
          <a:xfrm>
            <a:off x="3344780" y="3164306"/>
            <a:ext cx="2751220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1"/>
                </a:solidFill>
              </a:rPr>
              <a:t>TS-462</a:t>
            </a:r>
            <a:endParaRPr lang="zh-TW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908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EB545-48AD-0995-CCC9-27020795B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453E475A-32B2-D247-B84A-99F73907D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558066D-66BC-31FF-DF56-FB0FBDD8C66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825625"/>
          <a:ext cx="11045952" cy="40599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644349342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61014679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58240011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305507908"/>
                    </a:ext>
                  </a:extLst>
                </a:gridCol>
              </a:tblGrid>
              <a:tr h="59633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E2E82"/>
                        </a:gs>
                        <a:gs pos="100000">
                          <a:srgbClr val="3D66AD"/>
                        </a:gs>
                      </a:gsLst>
                      <a:lin ang="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02220485"/>
                  </a:ext>
                </a:extLst>
              </a:tr>
              <a:tr h="56402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6220881"/>
                  </a:ext>
                </a:extLst>
              </a:tr>
              <a:tr h="5895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267602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12193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889097"/>
                  </a:ext>
                </a:extLst>
              </a:tr>
              <a:tr h="5774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5821235"/>
                  </a:ext>
                </a:extLst>
              </a:tr>
              <a:tr h="5778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553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665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F3FD7-97D1-F659-52E1-B70F270E0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A7C1A90C-8F0D-BDC1-6EB7-29F111130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90187E0-F0C1-388C-D027-FDE792B43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221214"/>
              </p:ext>
            </p:extLst>
          </p:nvPr>
        </p:nvGraphicFramePr>
        <p:xfrm>
          <a:off x="571500" y="1739257"/>
          <a:ext cx="11045952" cy="42866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152532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600" b="1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449654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4700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46032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66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E2E82"/>
                        </a:gs>
                        <a:gs pos="0">
                          <a:srgbClr val="3D66AD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  <p:pic>
        <p:nvPicPr>
          <p:cNvPr id="4" name="圖片 3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F428BB54-AD7F-EB99-0283-EE7360F9C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143" y="1863956"/>
            <a:ext cx="1714495" cy="10717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50C33E98-13F5-8D02-F04A-F1AE08391DFE}"/>
              </a:ext>
            </a:extLst>
          </p:cNvPr>
          <p:cNvSpPr txBox="1"/>
          <p:nvPr/>
        </p:nvSpPr>
        <p:spPr>
          <a:xfrm>
            <a:off x="3344781" y="2935706"/>
            <a:ext cx="2751220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1"/>
                </a:solidFill>
              </a:rPr>
              <a:t>TS-462</a:t>
            </a:r>
            <a:endParaRPr lang="zh-TW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648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4E9A37F-B409-7611-4FE5-1E3FC0C9A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4A54BF04-98D6-0607-0B41-1768D6BAAF70}"/>
              </a:ext>
            </a:extLst>
          </p:cNvPr>
          <p:cNvSpPr txBox="1"/>
          <p:nvPr/>
        </p:nvSpPr>
        <p:spPr>
          <a:xfrm flipH="1">
            <a:off x="367694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latin typeface="+mj-lt"/>
              </a:rPr>
              <a:t>68%</a:t>
            </a:r>
            <a:endParaRPr lang="id-ID" sz="3499" b="1" dirty="0">
              <a:latin typeface="+mj-lt"/>
            </a:endParaRPr>
          </a:p>
        </p:txBody>
      </p:sp>
      <p:sp>
        <p:nvSpPr>
          <p:cNvPr id="5" name="TextBox 23">
            <a:extLst>
              <a:ext uri="{FF2B5EF4-FFF2-40B4-BE49-F238E27FC236}">
                <a16:creationId xmlns:a16="http://schemas.microsoft.com/office/drawing/2014/main" id="{BCDF3E7F-3816-3A91-8A43-1DA19E03561A}"/>
              </a:ext>
            </a:extLst>
          </p:cNvPr>
          <p:cNvSpPr txBox="1"/>
          <p:nvPr/>
        </p:nvSpPr>
        <p:spPr>
          <a:xfrm flipH="1">
            <a:off x="1064404" y="3811125"/>
            <a:ext cx="2247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200" b="1" dirty="0">
                <a:latin typeface="+mj-lt"/>
              </a:rPr>
              <a:t>31%</a:t>
            </a:r>
            <a:endParaRPr lang="id-ID" sz="3200" b="1" dirty="0">
              <a:latin typeface="+mj-lt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id="{41EBF646-6A77-6F91-B74E-0F88284BCF3A}"/>
              </a:ext>
            </a:extLst>
          </p:cNvPr>
          <p:cNvSpPr txBox="1"/>
          <p:nvPr/>
        </p:nvSpPr>
        <p:spPr>
          <a:xfrm flipH="1">
            <a:off x="636561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latin typeface="+mj-lt"/>
              </a:rPr>
              <a:t>75%</a:t>
            </a:r>
            <a:endParaRPr lang="id-ID" sz="3499" b="1" dirty="0">
              <a:latin typeface="+mj-lt"/>
            </a:endParaRP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75A4AF8F-A05F-8587-5268-81AD3A537FE3}"/>
              </a:ext>
            </a:extLst>
          </p:cNvPr>
          <p:cNvSpPr txBox="1"/>
          <p:nvPr/>
        </p:nvSpPr>
        <p:spPr>
          <a:xfrm>
            <a:off x="869017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15F4BE02-1FEE-96D6-A944-F4A666D756EB}"/>
              </a:ext>
            </a:extLst>
          </p:cNvPr>
          <p:cNvSpPr txBox="1"/>
          <p:nvPr/>
        </p:nvSpPr>
        <p:spPr>
          <a:xfrm flipH="1">
            <a:off x="893474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latin typeface="+mj-lt"/>
              </a:rPr>
              <a:t>83%</a:t>
            </a:r>
            <a:endParaRPr lang="id-ID" sz="3499" b="1" dirty="0">
              <a:latin typeface="+mj-lt"/>
            </a:endParaRPr>
          </a:p>
        </p:txBody>
      </p:sp>
      <p:sp>
        <p:nvSpPr>
          <p:cNvPr id="9" name="TextBox 42">
            <a:extLst>
              <a:ext uri="{FF2B5EF4-FFF2-40B4-BE49-F238E27FC236}">
                <a16:creationId xmlns:a16="http://schemas.microsoft.com/office/drawing/2014/main" id="{E868F5FE-A857-87A3-7140-BF629AC7CF13}"/>
              </a:ext>
            </a:extLst>
          </p:cNvPr>
          <p:cNvSpPr txBox="1"/>
          <p:nvPr/>
        </p:nvSpPr>
        <p:spPr>
          <a:xfrm>
            <a:off x="612104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err="1">
                <a:solidFill>
                  <a:schemeClr val="bg1"/>
                </a:solidFill>
              </a:rPr>
              <a:t>eaque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err="1">
                <a:solidFill>
                  <a:schemeClr val="bg1"/>
                </a:solidFill>
              </a:rPr>
              <a:t>ipsa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err="1">
                <a:solidFill>
                  <a:schemeClr val="bg1"/>
                </a:solidFill>
              </a:rPr>
              <a:t>quae</a:t>
            </a:r>
            <a:r>
              <a:rPr lang="en-US" sz="1600">
                <a:solidFill>
                  <a:schemeClr val="bg1"/>
                </a:solidFill>
              </a:rPr>
              <a:t> ab </a:t>
            </a:r>
            <a:r>
              <a:rPr lang="en-US" sz="1600" err="1">
                <a:solidFill>
                  <a:schemeClr val="bg1"/>
                </a:solidFill>
              </a:rPr>
              <a:t>illo</a:t>
            </a:r>
            <a:r>
              <a:rPr lang="en-US" sz="16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TextBox 43">
            <a:extLst>
              <a:ext uri="{FF2B5EF4-FFF2-40B4-BE49-F238E27FC236}">
                <a16:creationId xmlns:a16="http://schemas.microsoft.com/office/drawing/2014/main" id="{4F4A0F5C-82CD-E99D-ED64-B52EEFC14E50}"/>
              </a:ext>
            </a:extLst>
          </p:cNvPr>
          <p:cNvSpPr txBox="1"/>
          <p:nvPr/>
        </p:nvSpPr>
        <p:spPr>
          <a:xfrm>
            <a:off x="343237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TextBox 44">
            <a:extLst>
              <a:ext uri="{FF2B5EF4-FFF2-40B4-BE49-F238E27FC236}">
                <a16:creationId xmlns:a16="http://schemas.microsoft.com/office/drawing/2014/main" id="{805E3227-26EB-1F29-719B-9AC555960132}"/>
              </a:ext>
            </a:extLst>
          </p:cNvPr>
          <p:cNvSpPr txBox="1"/>
          <p:nvPr/>
        </p:nvSpPr>
        <p:spPr>
          <a:xfrm>
            <a:off x="819838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5" name="Chart 28">
            <a:extLst>
              <a:ext uri="{FF2B5EF4-FFF2-40B4-BE49-F238E27FC236}">
                <a16:creationId xmlns:a16="http://schemas.microsoft.com/office/drawing/2014/main" id="{98285ABC-15A6-13FB-C112-9091093C2F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406914"/>
              </p:ext>
            </p:extLst>
          </p:nvPr>
        </p:nvGraphicFramePr>
        <p:xfrm>
          <a:off x="794791" y="1564532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39">
            <a:extLst>
              <a:ext uri="{FF2B5EF4-FFF2-40B4-BE49-F238E27FC236}">
                <a16:creationId xmlns:a16="http://schemas.microsoft.com/office/drawing/2014/main" id="{84D4D67F-85D1-C768-EEA4-7C5FB80929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7383927"/>
              </p:ext>
            </p:extLst>
          </p:nvPr>
        </p:nvGraphicFramePr>
        <p:xfrm>
          <a:off x="3407330" y="1564531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40">
            <a:extLst>
              <a:ext uri="{FF2B5EF4-FFF2-40B4-BE49-F238E27FC236}">
                <a16:creationId xmlns:a16="http://schemas.microsoft.com/office/drawing/2014/main" id="{3AE7264B-A310-0289-6722-0D8164095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2493872"/>
              </p:ext>
            </p:extLst>
          </p:nvPr>
        </p:nvGraphicFramePr>
        <p:xfrm>
          <a:off x="6096000" y="1564530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Chart 41">
            <a:extLst>
              <a:ext uri="{FF2B5EF4-FFF2-40B4-BE49-F238E27FC236}">
                <a16:creationId xmlns:a16="http://schemas.microsoft.com/office/drawing/2014/main" id="{D565EE96-B7C5-836B-41B6-BC60D4C0DC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863153"/>
              </p:ext>
            </p:extLst>
          </p:nvPr>
        </p:nvGraphicFramePr>
        <p:xfrm>
          <a:off x="8665130" y="1564529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714235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2229E18-D6E5-63DF-8810-4431DD6C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FA8DA040-B936-C840-16AB-1D596EB1FB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623992"/>
              </p:ext>
            </p:extLst>
          </p:nvPr>
        </p:nvGraphicFramePr>
        <p:xfrm>
          <a:off x="1147742" y="1786979"/>
          <a:ext cx="4516975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855C5EBC-9FAD-0613-67CE-ED7E831313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9407378"/>
              </p:ext>
            </p:extLst>
          </p:nvPr>
        </p:nvGraphicFramePr>
        <p:xfrm>
          <a:off x="6527285" y="1786979"/>
          <a:ext cx="4829713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34085638-9B44-3A13-2228-9408FB773971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E5F92F66-6657-4603-11EE-279FC0696A26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E9C4B92C-FBFB-CE1F-DAFF-70E92E94EEE7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187D2489-2875-41AF-1AE0-E0A4E40130F1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9420747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8B3DDAF-E16F-C499-1178-D83937377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F4792A9D-30EF-BFDD-0E78-6C4E31783A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295578"/>
              </p:ext>
            </p:extLst>
          </p:nvPr>
        </p:nvGraphicFramePr>
        <p:xfrm>
          <a:off x="1212860" y="1844265"/>
          <a:ext cx="4882378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1BE78090-1708-DAE9-8275-CFD62818D2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5400564"/>
              </p:ext>
            </p:extLst>
          </p:nvPr>
        </p:nvGraphicFramePr>
        <p:xfrm>
          <a:off x="6453013" y="1844265"/>
          <a:ext cx="4905983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2CD9CA5D-A38E-5FAE-F613-CB861AFBFA1E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BF242058-B624-A2F2-C5EA-5D6A51530399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B7796A45-A408-3AD9-4096-669BFB50364A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6D9FD445-7EB1-407E-2984-79D3EA5564D9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40009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5BB245-ABFE-D712-7BC5-B5F950B77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A37C276-AA2C-B4E0-E3B4-B1112FBFBA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C0507D0-85AD-B0AB-4258-F8F90C4173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44C1F3F-FE9E-8B5E-DA07-142B2621BA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96AA9DC-EF7B-FCCA-DE23-25C639CD7C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27BF782-B103-71E3-B530-70D4ECE11A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3FA8213E-0198-C7D0-89D5-735447B6FB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702E0BED-C3BF-DA06-BF6D-B80EBFBB98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462B699B-40D1-C992-F989-0A06BA6F18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E388EB5E-C227-3282-6F6F-C315033CFEC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54DDC596-2833-DAB6-B035-D42645F0BE4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23241DE-E6DE-804A-EC00-FE0B7909CA7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42193B2B-3A03-7DD3-20DA-290B31415C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D1C9849F-8857-CA64-5DD7-66BC43F693D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70E916AC-9D6C-E82A-B9EF-7F4979B2C65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3E3C4BAB-6D42-7ED7-B695-54F182CED0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CAA6A354-6945-4F21-CF4E-B828396AA1E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DE490F6B-CF17-BAEE-64E7-343CAC05C1C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F85D435D-FF81-BD2F-73BF-FF9AB0626A0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07A485BD-8DA9-BFA9-30C7-4CD5FD87729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2" name="文字版面配置區 21">
            <a:extLst>
              <a:ext uri="{FF2B5EF4-FFF2-40B4-BE49-F238E27FC236}">
                <a16:creationId xmlns:a16="http://schemas.microsoft.com/office/drawing/2014/main" id="{16BFFEB4-009E-6DC2-481F-59A40F9AC8D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08453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2330BCC-DD0A-C13F-2A47-018B59AEF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C15A238F-ED04-1ACE-3E05-B35010AF39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6689532"/>
              </p:ext>
            </p:extLst>
          </p:nvPr>
        </p:nvGraphicFramePr>
        <p:xfrm>
          <a:off x="1208300" y="1844265"/>
          <a:ext cx="4886938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07666140-6ED5-36A1-A43F-B6FAB9EF08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315961"/>
              </p:ext>
            </p:extLst>
          </p:nvPr>
        </p:nvGraphicFramePr>
        <p:xfrm>
          <a:off x="6312557" y="1834355"/>
          <a:ext cx="5164279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87D47D36-0925-2C5C-2022-1ECDDAE0A36A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93065D19-CA4C-09AC-A25E-7AC85A22623B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5564B46E-EE91-C435-C5C9-56C7EFC64820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288FF99F-625B-07BF-AF73-F1926BA55CC8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6059487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4D804-0A0E-DD8D-DE4D-A7E735DE2656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/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EC1635-7EBA-A83A-0FC4-2EABC0BFA4F1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Iconography</a:t>
            </a:r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C0FD059-1975-B733-BA46-B4DA16646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5976" y="1977593"/>
            <a:ext cx="540000" cy="540000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819CF64-96A8-6FCB-7E8A-E9625E34484E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10GbE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D7268D9-2D1F-DD6F-2F24-F54F410208EE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DAF1853C-825C-EC15-1134-356E784469C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/ 2.5GbE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0632C128-5DE7-7605-AB3E-E899CA3E4AE7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SFP+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CF930BAB-4814-6F7B-20E5-0CB89B8EA4D4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2.5Gbe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786E6B14-2922-D25F-DB76-3CD0819BEDB2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10GbE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FFA163B9-EE48-6CDA-E616-C0D3A2798678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2.5GbE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2FA9948B-13E0-AF4B-98DC-9281B386D9F1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4K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BBC50B08-5335-714D-B507-1DFA08EED14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5GbE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21486067-E35B-4FF1-4384-94528FA214D3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AI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3CFF9B97-49F9-D01A-C4CB-1256DEA75652}"/>
              </a:ext>
            </a:extLst>
          </p:cNvPr>
          <p:cNvSpPr txBox="1">
            <a:spLocks/>
          </p:cNvSpPr>
          <p:nvPr/>
        </p:nvSpPr>
        <p:spPr bwMode="auto">
          <a:xfrm>
            <a:off x="1382404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EB32BDF8-D719-702F-7B44-60BEF24059FF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5083AAE3-4B28-290B-EFFE-8A9F136E06B5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gateway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9E468FA0-D207-CA29-D4F7-340A9AC51B2F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container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301C407D-CB68-CD4B-8314-BF66F2C45C4F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cpu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2458B3D-0FED-ABEE-4939-A27BB8BEAEC8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das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685818C2-1AD7-CF8D-54B4-4E4154945CE0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center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7BCA2566-14F1-6342-55A5-9EFF759A1798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cloud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22139CA6-B4F4-8B71-A0BA-CA280D9F2505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file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BEDC55D3-994C-64EF-B9B7-D0E545E6EB72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Energy saving</a:t>
            </a:r>
          </a:p>
        </p:txBody>
      </p:sp>
      <p:pic>
        <p:nvPicPr>
          <p:cNvPr id="26" name="圖形 25">
            <a:extLst>
              <a:ext uri="{FF2B5EF4-FFF2-40B4-BE49-F238E27FC236}">
                <a16:creationId xmlns:a16="http://schemas.microsoft.com/office/drawing/2014/main" id="{B4C05081-6865-E09D-C699-178771151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5973" y="3114430"/>
            <a:ext cx="540000" cy="54000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9EB09628-4C20-B5AB-A126-463811C823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7976" y="1977593"/>
            <a:ext cx="540000" cy="540000"/>
          </a:xfrm>
          <a:prstGeom prst="rect">
            <a:avLst/>
          </a:prstGeom>
        </p:spPr>
      </p:pic>
      <p:pic>
        <p:nvPicPr>
          <p:cNvPr id="28" name="圖形 27">
            <a:extLst>
              <a:ext uri="{FF2B5EF4-FFF2-40B4-BE49-F238E27FC236}">
                <a16:creationId xmlns:a16="http://schemas.microsoft.com/office/drawing/2014/main" id="{D9BDA1E5-7DD3-2A97-8A47-849CBAA230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81976" y="1977593"/>
            <a:ext cx="540000" cy="540000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A0F60FA0-87A1-0EA2-39D3-DDE263DAA7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23976" y="1977593"/>
            <a:ext cx="540000" cy="540000"/>
          </a:xfrm>
          <a:prstGeom prst="rect">
            <a:avLst/>
          </a:prstGeom>
        </p:spPr>
      </p:pic>
      <p:pic>
        <p:nvPicPr>
          <p:cNvPr id="30" name="圖形 29">
            <a:extLst>
              <a:ext uri="{FF2B5EF4-FFF2-40B4-BE49-F238E27FC236}">
                <a16:creationId xmlns:a16="http://schemas.microsoft.com/office/drawing/2014/main" id="{DFF6C44B-8DC2-C56A-6B81-FDEDA789991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17976" y="1977593"/>
            <a:ext cx="540000" cy="540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B8B716A2-2496-986C-EBF9-86525C9DEF2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9976" y="1977593"/>
            <a:ext cx="540000" cy="540000"/>
          </a:xfrm>
          <a:prstGeom prst="rect">
            <a:avLst/>
          </a:prstGeom>
        </p:spPr>
      </p:pic>
      <p:pic>
        <p:nvPicPr>
          <p:cNvPr id="32" name="圖形 31">
            <a:extLst>
              <a:ext uri="{FF2B5EF4-FFF2-40B4-BE49-F238E27FC236}">
                <a16:creationId xmlns:a16="http://schemas.microsoft.com/office/drawing/2014/main" id="{F840624C-3FBA-9B6C-1BB8-E973335B513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411976" y="1977593"/>
            <a:ext cx="540000" cy="540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5460B00A-BFAD-C0DA-16F1-9A794917B1F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93976" y="1977593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E8E35125-53F8-F4E6-5F34-1BE6927C31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99976" y="1977593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C494FD9-772A-F257-9551-FA3A3FF46A5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75973" y="1977593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75BD4EFC-B97E-D5BE-4F8D-1893AED51C0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30050" y="3114430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1FC31E0A-CD35-62D5-9C16-B601DC1D032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421641" y="3114430"/>
            <a:ext cx="561600" cy="5616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D7475ACA-4B8B-D78E-9BFD-0E09AA94B43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34832" y="311443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49C73DB4-9DB4-F972-D9AE-73B06031EF1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18014" y="3114430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B48AA194-4E3A-DCE1-73E5-BA6AE0BBBAB6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392787" y="3114430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75F07047-A8FA-06FC-D4DD-8FEC9456FF8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384378" y="3114430"/>
            <a:ext cx="540000" cy="540000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FC38E918-6401-7F07-C2E6-0EC861844B97}"/>
              </a:ext>
            </a:extLst>
          </p:cNvPr>
          <p:cNvSpPr txBox="1">
            <a:spLocks/>
          </p:cNvSpPr>
          <p:nvPr/>
        </p:nvSpPr>
        <p:spPr bwMode="auto">
          <a:xfrm>
            <a:off x="1382404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External storage</a:t>
            </a:r>
          </a:p>
        </p:txBody>
      </p:sp>
      <p:sp>
        <p:nvSpPr>
          <p:cNvPr id="43" name="Content Placeholder 1">
            <a:extLst>
              <a:ext uri="{FF2B5EF4-FFF2-40B4-BE49-F238E27FC236}">
                <a16:creationId xmlns:a16="http://schemas.microsoft.com/office/drawing/2014/main" id="{834D09A1-356F-3D4E-02A2-71102D1A167C}"/>
              </a:ext>
            </a:extLst>
          </p:cNvPr>
          <p:cNvSpPr txBox="1">
            <a:spLocks/>
          </p:cNvSpPr>
          <p:nvPr/>
        </p:nvSpPr>
        <p:spPr bwMode="auto">
          <a:xfrm>
            <a:off x="237757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fanless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37FD024B-7928-CBFE-1988-C716F07DE1BD}"/>
              </a:ext>
            </a:extLst>
          </p:cNvPr>
          <p:cNvSpPr txBox="1">
            <a:spLocks/>
          </p:cNvSpPr>
          <p:nvPr/>
        </p:nvSpPr>
        <p:spPr bwMode="auto">
          <a:xfrm>
            <a:off x="3372748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file</a:t>
            </a:r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D6C7841D-1FCA-4914-726F-AB4FC07E2D92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folder</a:t>
            </a:r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id="{07A662F0-C113-3F04-8875-BBB5E1FF32DB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gpu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1EDC6A75-BC22-BF14-61E5-A5F921B599D9}"/>
              </a:ext>
            </a:extLst>
          </p:cNvPr>
          <p:cNvSpPr txBox="1">
            <a:spLocks/>
          </p:cNvSpPr>
          <p:nvPr/>
        </p:nvSpPr>
        <p:spPr bwMode="auto">
          <a:xfrm>
            <a:off x="6361439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hdd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FB953AA1-664C-983D-3ED4-21B6104E110A}"/>
              </a:ext>
            </a:extLst>
          </p:cNvPr>
          <p:cNvSpPr txBox="1">
            <a:spLocks/>
          </p:cNvSpPr>
          <p:nvPr/>
        </p:nvSpPr>
        <p:spPr bwMode="auto">
          <a:xfrm>
            <a:off x="7358199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speed</a:t>
            </a: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6F97B0DF-9B66-54E7-D090-5005AEC007AC}"/>
              </a:ext>
            </a:extLst>
          </p:cNvPr>
          <p:cNvSpPr txBox="1">
            <a:spLocks/>
          </p:cNvSpPr>
          <p:nvPr/>
        </p:nvSpPr>
        <p:spPr bwMode="auto">
          <a:xfrm>
            <a:off x="835337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link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6378BCA4-981E-17D8-CE5E-2DDF40474CD7}"/>
              </a:ext>
            </a:extLst>
          </p:cNvPr>
          <p:cNvSpPr txBox="1">
            <a:spLocks/>
          </p:cNvSpPr>
          <p:nvPr/>
        </p:nvSpPr>
        <p:spPr bwMode="auto">
          <a:xfrm>
            <a:off x="9348543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m.2 </a:t>
            </a:r>
            <a:r>
              <a:rPr lang="en-US" altLang="en-US" sz="900" dirty="0" err="1">
                <a:solidFill>
                  <a:schemeClr val="bg1"/>
                </a:solidFill>
              </a:rPr>
              <a:t>nvme</a:t>
            </a:r>
            <a:r>
              <a:rPr lang="en-US" altLang="en-US" sz="900" dirty="0">
                <a:solidFill>
                  <a:schemeClr val="bg1"/>
                </a:solidFill>
              </a:rPr>
              <a:t> </a:t>
            </a:r>
            <a:r>
              <a:rPr lang="en-US" altLang="en-US" sz="900" dirty="0" err="1">
                <a:solidFill>
                  <a:schemeClr val="bg1"/>
                </a:solidFill>
              </a:rPr>
              <a:t>ssd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242C0F6A-8A0E-1169-533F-FD5E82711CDE}"/>
              </a:ext>
            </a:extLst>
          </p:cNvPr>
          <p:cNvSpPr txBox="1">
            <a:spLocks/>
          </p:cNvSpPr>
          <p:nvPr/>
        </p:nvSpPr>
        <p:spPr bwMode="auto">
          <a:xfrm>
            <a:off x="1034530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monitor</a:t>
            </a:r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A54353E6-6CB2-EB73-F8B9-50D0920BD137}"/>
              </a:ext>
            </a:extLst>
          </p:cNvPr>
          <p:cNvSpPr txBox="1">
            <a:spLocks/>
          </p:cNvSpPr>
          <p:nvPr/>
        </p:nvSpPr>
        <p:spPr bwMode="auto">
          <a:xfrm>
            <a:off x="1413075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C73EA85D-C5EA-7098-B8C8-34FE67B6E001}"/>
              </a:ext>
            </a:extLst>
          </p:cNvPr>
          <p:cNvSpPr txBox="1">
            <a:spLocks/>
          </p:cNvSpPr>
          <p:nvPr/>
        </p:nvSpPr>
        <p:spPr bwMode="auto">
          <a:xfrm>
            <a:off x="2408247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Network port</a:t>
            </a:r>
          </a:p>
        </p:txBody>
      </p:sp>
      <p:sp>
        <p:nvSpPr>
          <p:cNvPr id="54" name="Content Placeholder 1">
            <a:extLst>
              <a:ext uri="{FF2B5EF4-FFF2-40B4-BE49-F238E27FC236}">
                <a16:creationId xmlns:a16="http://schemas.microsoft.com/office/drawing/2014/main" id="{E5EA5DAB-E302-9044-3FE9-71C41BEE51AF}"/>
              </a:ext>
            </a:extLst>
          </p:cNvPr>
          <p:cNvSpPr txBox="1">
            <a:spLocks/>
          </p:cNvSpPr>
          <p:nvPr/>
        </p:nvSpPr>
        <p:spPr bwMode="auto">
          <a:xfrm>
            <a:off x="3403419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notebook</a:t>
            </a:r>
          </a:p>
        </p:txBody>
      </p:sp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A36677E2-9AB5-03FB-A110-9CA138CE2126}"/>
              </a:ext>
            </a:extLst>
          </p:cNvPr>
          <p:cNvSpPr txBox="1">
            <a:spLocks/>
          </p:cNvSpPr>
          <p:nvPr/>
        </p:nvSpPr>
        <p:spPr bwMode="auto">
          <a:xfrm>
            <a:off x="440017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pc</a:t>
            </a:r>
          </a:p>
        </p:txBody>
      </p:sp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DB80FA7E-8911-1E7B-729D-EDD2EC095705}"/>
              </a:ext>
            </a:extLst>
          </p:cNvPr>
          <p:cNvSpPr txBox="1">
            <a:spLocks/>
          </p:cNvSpPr>
          <p:nvPr/>
        </p:nvSpPr>
        <p:spPr bwMode="auto">
          <a:xfrm>
            <a:off x="5395351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pcie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1923FFB2-701D-BF50-67E2-CB84E9D90AA9}"/>
              </a:ext>
            </a:extLst>
          </p:cNvPr>
          <p:cNvSpPr txBox="1">
            <a:spLocks/>
          </p:cNvSpPr>
          <p:nvPr/>
        </p:nvSpPr>
        <p:spPr bwMode="auto">
          <a:xfrm>
            <a:off x="6392110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FC24297B-64F3-8977-A28F-0292DE4CCCD2}"/>
              </a:ext>
            </a:extLst>
          </p:cNvPr>
          <p:cNvSpPr txBox="1">
            <a:spLocks/>
          </p:cNvSpPr>
          <p:nvPr/>
        </p:nvSpPr>
        <p:spPr bwMode="auto">
          <a:xfrm>
            <a:off x="7388870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Plug and play</a:t>
            </a:r>
          </a:p>
        </p:txBody>
      </p:sp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9EDF5445-52D0-F7A3-AE06-16C313AEED06}"/>
              </a:ext>
            </a:extLst>
          </p:cNvPr>
          <p:cNvSpPr txBox="1">
            <a:spLocks/>
          </p:cNvSpPr>
          <p:nvPr/>
        </p:nvSpPr>
        <p:spPr bwMode="auto">
          <a:xfrm>
            <a:off x="8384042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 switch</a:t>
            </a:r>
          </a:p>
        </p:txBody>
      </p:sp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386B3788-F6E6-4406-AA35-F1FE3EFEC674}"/>
              </a:ext>
            </a:extLst>
          </p:cNvPr>
          <p:cNvSpPr txBox="1">
            <a:spLocks/>
          </p:cNvSpPr>
          <p:nvPr/>
        </p:nvSpPr>
        <p:spPr bwMode="auto">
          <a:xfrm>
            <a:off x="9379214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teamwork</a:t>
            </a:r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6FEB3AE8-4A62-CFA7-9200-18CC59350240}"/>
              </a:ext>
            </a:extLst>
          </p:cNvPr>
          <p:cNvSpPr txBox="1">
            <a:spLocks/>
          </p:cNvSpPr>
          <p:nvPr/>
        </p:nvSpPr>
        <p:spPr bwMode="auto">
          <a:xfrm>
            <a:off x="10375973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qts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62" name="圖形 61">
            <a:extLst>
              <a:ext uri="{FF2B5EF4-FFF2-40B4-BE49-F238E27FC236}">
                <a16:creationId xmlns:a16="http://schemas.microsoft.com/office/drawing/2014/main" id="{C6A0A17A-413C-F0B6-2692-E39252AF9E9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78602" y="4239155"/>
            <a:ext cx="540000" cy="540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2ACCA819-97B2-271D-90D8-D6CF7EFD7A2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466411" y="4239155"/>
            <a:ext cx="540000" cy="540000"/>
          </a:xfrm>
          <a:prstGeom prst="rect">
            <a:avLst/>
          </a:prstGeom>
        </p:spPr>
      </p:pic>
      <p:pic>
        <p:nvPicPr>
          <p:cNvPr id="64" name="圖形 63">
            <a:extLst>
              <a:ext uri="{FF2B5EF4-FFF2-40B4-BE49-F238E27FC236}">
                <a16:creationId xmlns:a16="http://schemas.microsoft.com/office/drawing/2014/main" id="{17FA8BCF-0E90-D8F5-98F5-2750BE895A8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454220" y="4239155"/>
            <a:ext cx="540000" cy="54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7A31EF3A-1C2D-D01A-80B1-34D1EF3C85A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4442029" y="4239155"/>
            <a:ext cx="540000" cy="540000"/>
          </a:xfrm>
          <a:prstGeom prst="rect">
            <a:avLst/>
          </a:prstGeom>
        </p:spPr>
      </p:pic>
      <p:pic>
        <p:nvPicPr>
          <p:cNvPr id="66" name="圖形 65">
            <a:extLst>
              <a:ext uri="{FF2B5EF4-FFF2-40B4-BE49-F238E27FC236}">
                <a16:creationId xmlns:a16="http://schemas.microsoft.com/office/drawing/2014/main" id="{6DE73B82-BFEF-51C2-CD78-55D2F3E4120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429838" y="4239155"/>
            <a:ext cx="540000" cy="540000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7FE2D89D-D191-219E-5400-3DCFECC306DD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417647" y="4239155"/>
            <a:ext cx="540000" cy="540000"/>
          </a:xfrm>
          <a:prstGeom prst="rect">
            <a:avLst/>
          </a:prstGeom>
        </p:spPr>
      </p:pic>
      <p:pic>
        <p:nvPicPr>
          <p:cNvPr id="68" name="圖形 67">
            <a:extLst>
              <a:ext uri="{FF2B5EF4-FFF2-40B4-BE49-F238E27FC236}">
                <a16:creationId xmlns:a16="http://schemas.microsoft.com/office/drawing/2014/main" id="{CE9B84FA-CB68-394F-1670-E4F7E4D1FD66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05456" y="4239155"/>
            <a:ext cx="540000" cy="540000"/>
          </a:xfrm>
          <a:prstGeom prst="rect">
            <a:avLst/>
          </a:prstGeom>
        </p:spPr>
      </p:pic>
      <p:pic>
        <p:nvPicPr>
          <p:cNvPr id="69" name="圖形 68">
            <a:extLst>
              <a:ext uri="{FF2B5EF4-FFF2-40B4-BE49-F238E27FC236}">
                <a16:creationId xmlns:a16="http://schemas.microsoft.com/office/drawing/2014/main" id="{99D48907-2395-6F9A-8900-A5C1D8037FB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8393265" y="4239155"/>
            <a:ext cx="540000" cy="540000"/>
          </a:xfrm>
          <a:prstGeom prst="rect">
            <a:avLst/>
          </a:prstGeom>
        </p:spPr>
      </p:pic>
      <p:pic>
        <p:nvPicPr>
          <p:cNvPr id="70" name="圖形 69">
            <a:extLst>
              <a:ext uri="{FF2B5EF4-FFF2-40B4-BE49-F238E27FC236}">
                <a16:creationId xmlns:a16="http://schemas.microsoft.com/office/drawing/2014/main" id="{77A9A0E6-F7B3-B25C-0073-C4ACF5B5B9C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9381074" y="4239155"/>
            <a:ext cx="540000" cy="540000"/>
          </a:xfrm>
          <a:prstGeom prst="rect">
            <a:avLst/>
          </a:prstGeom>
        </p:spPr>
      </p:pic>
      <p:pic>
        <p:nvPicPr>
          <p:cNvPr id="71" name="圖形 70">
            <a:extLst>
              <a:ext uri="{FF2B5EF4-FFF2-40B4-BE49-F238E27FC236}">
                <a16:creationId xmlns:a16="http://schemas.microsoft.com/office/drawing/2014/main" id="{8F6111BE-FA17-D9B2-FF46-5AA17E798EC2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0368885" y="4239155"/>
            <a:ext cx="540000" cy="540000"/>
          </a:xfrm>
          <a:prstGeom prst="rect">
            <a:avLst/>
          </a:prstGeom>
        </p:spPr>
      </p:pic>
      <p:pic>
        <p:nvPicPr>
          <p:cNvPr id="72" name="圖形 71">
            <a:extLst>
              <a:ext uri="{FF2B5EF4-FFF2-40B4-BE49-F238E27FC236}">
                <a16:creationId xmlns:a16="http://schemas.microsoft.com/office/drawing/2014/main" id="{64212EAA-BE01-C3F5-13EC-9A39CFCBC685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429563" y="5440126"/>
            <a:ext cx="540000" cy="540000"/>
          </a:xfrm>
          <a:prstGeom prst="rect">
            <a:avLst/>
          </a:prstGeom>
        </p:spPr>
      </p:pic>
      <p:pic>
        <p:nvPicPr>
          <p:cNvPr id="73" name="圖形 72">
            <a:extLst>
              <a:ext uri="{FF2B5EF4-FFF2-40B4-BE49-F238E27FC236}">
                <a16:creationId xmlns:a16="http://schemas.microsoft.com/office/drawing/2014/main" id="{43598A1A-1942-3911-5469-5FBE7D876DB5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2427731" y="5440126"/>
            <a:ext cx="540000" cy="540000"/>
          </a:xfrm>
          <a:prstGeom prst="rect">
            <a:avLst/>
          </a:prstGeom>
        </p:spPr>
      </p:pic>
      <p:pic>
        <p:nvPicPr>
          <p:cNvPr id="74" name="圖形 73">
            <a:extLst>
              <a:ext uri="{FF2B5EF4-FFF2-40B4-BE49-F238E27FC236}">
                <a16:creationId xmlns:a16="http://schemas.microsoft.com/office/drawing/2014/main" id="{C99ABF3F-8F51-513E-DC51-117B886E03B1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3425899" y="5440126"/>
            <a:ext cx="540000" cy="540000"/>
          </a:xfrm>
          <a:prstGeom prst="rect">
            <a:avLst/>
          </a:prstGeom>
        </p:spPr>
      </p:pic>
      <p:pic>
        <p:nvPicPr>
          <p:cNvPr id="75" name="圖形 74">
            <a:extLst>
              <a:ext uri="{FF2B5EF4-FFF2-40B4-BE49-F238E27FC236}">
                <a16:creationId xmlns:a16="http://schemas.microsoft.com/office/drawing/2014/main" id="{0257E141-64BA-D178-2CCF-1ED43A25D2C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424067" y="5440126"/>
            <a:ext cx="540000" cy="540000"/>
          </a:xfrm>
          <a:prstGeom prst="rect">
            <a:avLst/>
          </a:prstGeom>
        </p:spPr>
      </p:pic>
      <p:pic>
        <p:nvPicPr>
          <p:cNvPr id="76" name="圖形 75">
            <a:extLst>
              <a:ext uri="{FF2B5EF4-FFF2-40B4-BE49-F238E27FC236}">
                <a16:creationId xmlns:a16="http://schemas.microsoft.com/office/drawing/2014/main" id="{EF5886DB-6B52-52D6-259D-8E007014812E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5422235" y="5440126"/>
            <a:ext cx="540000" cy="540000"/>
          </a:xfrm>
          <a:prstGeom prst="rect">
            <a:avLst/>
          </a:prstGeom>
        </p:spPr>
      </p:pic>
      <p:pic>
        <p:nvPicPr>
          <p:cNvPr id="77" name="圖形 76">
            <a:extLst>
              <a:ext uri="{FF2B5EF4-FFF2-40B4-BE49-F238E27FC236}">
                <a16:creationId xmlns:a16="http://schemas.microsoft.com/office/drawing/2014/main" id="{649675A4-855B-756A-9257-42E60F1AD5B7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6420403" y="5440126"/>
            <a:ext cx="540000" cy="540000"/>
          </a:xfrm>
          <a:prstGeom prst="rect">
            <a:avLst/>
          </a:prstGeom>
        </p:spPr>
      </p:pic>
      <p:pic>
        <p:nvPicPr>
          <p:cNvPr id="78" name="圖形 77">
            <a:extLst>
              <a:ext uri="{FF2B5EF4-FFF2-40B4-BE49-F238E27FC236}">
                <a16:creationId xmlns:a16="http://schemas.microsoft.com/office/drawing/2014/main" id="{B604EBBA-E467-4846-4BCC-EA936FAB47AB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18571" y="5440126"/>
            <a:ext cx="540000" cy="540000"/>
          </a:xfrm>
          <a:prstGeom prst="rect">
            <a:avLst/>
          </a:prstGeom>
        </p:spPr>
      </p:pic>
      <p:pic>
        <p:nvPicPr>
          <p:cNvPr id="79" name="圖形 78">
            <a:extLst>
              <a:ext uri="{FF2B5EF4-FFF2-40B4-BE49-F238E27FC236}">
                <a16:creationId xmlns:a16="http://schemas.microsoft.com/office/drawing/2014/main" id="{264C6D10-DF3E-0AA7-71E0-9038EF96E316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416739" y="5440126"/>
            <a:ext cx="540000" cy="540000"/>
          </a:xfrm>
          <a:prstGeom prst="rect">
            <a:avLst/>
          </a:prstGeom>
        </p:spPr>
      </p:pic>
      <p:pic>
        <p:nvPicPr>
          <p:cNvPr id="80" name="圖形 79">
            <a:extLst>
              <a:ext uri="{FF2B5EF4-FFF2-40B4-BE49-F238E27FC236}">
                <a16:creationId xmlns:a16="http://schemas.microsoft.com/office/drawing/2014/main" id="{7CB60932-5FF3-E2B2-3CA2-018641751A99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414907" y="5440126"/>
            <a:ext cx="540000" cy="540000"/>
          </a:xfrm>
          <a:prstGeom prst="rect">
            <a:avLst/>
          </a:prstGeom>
        </p:spPr>
      </p:pic>
      <p:pic>
        <p:nvPicPr>
          <p:cNvPr id="81" name="圖形 80">
            <a:extLst>
              <a:ext uri="{FF2B5EF4-FFF2-40B4-BE49-F238E27FC236}">
                <a16:creationId xmlns:a16="http://schemas.microsoft.com/office/drawing/2014/main" id="{BD5CC4FC-5941-58E3-AB7F-5298268E6B93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0413074" y="5440126"/>
            <a:ext cx="540000" cy="540000"/>
          </a:xfrm>
          <a:prstGeom prst="rect">
            <a:avLst/>
          </a:prstGeom>
        </p:spPr>
      </p:pic>
      <p:pic>
        <p:nvPicPr>
          <p:cNvPr id="82" name="圖形 81">
            <a:extLst>
              <a:ext uri="{FF2B5EF4-FFF2-40B4-BE49-F238E27FC236}">
                <a16:creationId xmlns:a16="http://schemas.microsoft.com/office/drawing/2014/main" id="{A028314A-B340-6524-1BF0-2C029819FFE1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7364571" y="3088155"/>
            <a:ext cx="648000" cy="648000"/>
          </a:xfrm>
          <a:prstGeom prst="rect">
            <a:avLst/>
          </a:prstGeom>
        </p:spPr>
      </p:pic>
      <p:pic>
        <p:nvPicPr>
          <p:cNvPr id="83" name="圖形 82">
            <a:extLst>
              <a:ext uri="{FF2B5EF4-FFF2-40B4-BE49-F238E27FC236}">
                <a16:creationId xmlns:a16="http://schemas.microsoft.com/office/drawing/2014/main" id="{A617500A-54F0-323D-92E9-A4595BB052B1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356392" y="3078134"/>
            <a:ext cx="648000" cy="648000"/>
          </a:xfrm>
          <a:prstGeom prst="rect">
            <a:avLst/>
          </a:prstGeom>
        </p:spPr>
      </p:pic>
      <p:pic>
        <p:nvPicPr>
          <p:cNvPr id="84" name="圖形 83">
            <a:extLst>
              <a:ext uri="{FF2B5EF4-FFF2-40B4-BE49-F238E27FC236}">
                <a16:creationId xmlns:a16="http://schemas.microsoft.com/office/drawing/2014/main" id="{5C81CB18-1BF1-9104-CE9E-9DC245C584B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6386268" y="316514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966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DAB6ACBE-BFA0-6DC9-B2C4-2FCA8D3A486E}"/>
              </a:ext>
            </a:extLst>
          </p:cNvPr>
          <p:cNvSpPr txBox="1">
            <a:spLocks/>
          </p:cNvSpPr>
          <p:nvPr/>
        </p:nvSpPr>
        <p:spPr bwMode="auto">
          <a:xfrm>
            <a:off x="136743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QTS / </a:t>
            </a:r>
            <a:r>
              <a:rPr lang="en-US" altLang="zh-TW" sz="900" dirty="0" err="1">
                <a:solidFill>
                  <a:schemeClr val="bg1"/>
                </a:solidFill>
              </a:rPr>
              <a:t>QuTS</a:t>
            </a:r>
            <a:r>
              <a:rPr lang="en-US" altLang="zh-TW" sz="900" dirty="0">
                <a:solidFill>
                  <a:schemeClr val="bg1"/>
                </a:solidFill>
              </a:rPr>
              <a:t> hero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5A17487D-D84F-FA63-0752-4F496622190C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SD Wan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C800B09-5EA0-A3FC-D832-DB0FFAD0A3E0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QuTS</a:t>
            </a:r>
            <a:r>
              <a:rPr lang="en-US" altLang="en-US" sz="900" dirty="0">
                <a:solidFill>
                  <a:schemeClr val="bg1"/>
                </a:solidFill>
              </a:rPr>
              <a:t> hero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7B90153-B24C-9546-8953-0DE536BF1B05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RAM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76B0CCE-013B-0208-30B7-F6AAD2966E36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Router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C577383-E1DB-1541-A1AE-9ABFB96CC7B9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FA92690-A541-D20B-9AC5-838C4535048F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7BB2B49D-899B-EFA1-78B8-F38ED49A29B1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C4A0AF19-C65B-2E11-25F9-7995DCA32285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Setting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B5BFE00D-6B9F-3005-28AB-AE49FC9D3779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Short depth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347AFC71-34C0-725F-6E04-89E39C9449CA}"/>
              </a:ext>
            </a:extLst>
          </p:cNvPr>
          <p:cNvSpPr txBox="1">
            <a:spLocks/>
          </p:cNvSpPr>
          <p:nvPr/>
        </p:nvSpPr>
        <p:spPr bwMode="auto">
          <a:xfrm>
            <a:off x="136743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SnapSync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75CF10-42FE-8EF7-6029-A42E90EC9DA9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05BEC932-F73D-B6DC-09BA-3B5E33CFA107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SSD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D61203F7-F60A-D6B2-787A-102C80E5B7BF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Storage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CE1BFB36-B9D5-B251-863F-552849095B1E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Sync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8BFFF90B-EBCB-3FB7-3C38-B82253D986C5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Tablet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4E3B0597-3C24-3461-305E-B38FD0FB4A7C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Thunderbolt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D0D0567A-3D31-F29D-A2D4-81A233485A7E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9B362F4D-B185-2FB3-8888-B128691AD438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file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4EA9C7DF-E095-5D5C-F32F-97E73CAD6015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r>
              <a:rPr lang="en-US" altLang="en-US" sz="900" dirty="0">
                <a:solidFill>
                  <a:schemeClr val="bg1"/>
                </a:solidFill>
              </a:rPr>
              <a:t> 3.2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1751A17A-0E80-55CA-54DA-911EFFB4AAEB}"/>
              </a:ext>
            </a:extLst>
          </p:cNvPr>
          <p:cNvSpPr txBox="1">
            <a:spLocks/>
          </p:cNvSpPr>
          <p:nvPr/>
        </p:nvSpPr>
        <p:spPr bwMode="auto">
          <a:xfrm>
            <a:off x="136743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User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6880B36E-ECA2-F8E5-58B7-E3863075D425}"/>
              </a:ext>
            </a:extLst>
          </p:cNvPr>
          <p:cNvSpPr txBox="1">
            <a:spLocks/>
          </p:cNvSpPr>
          <p:nvPr/>
        </p:nvSpPr>
        <p:spPr bwMode="auto">
          <a:xfrm>
            <a:off x="2306691" y="4817141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B8D19027-DEF8-E67F-6BBC-C919A4E4A35C}"/>
              </a:ext>
            </a:extLst>
          </p:cNvPr>
          <p:cNvSpPr txBox="1">
            <a:spLocks/>
          </p:cNvSpPr>
          <p:nvPr/>
        </p:nvSpPr>
        <p:spPr bwMode="auto">
          <a:xfrm>
            <a:off x="3315980" y="4817141"/>
            <a:ext cx="81648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 / Container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34EFD21D-B6E9-8E95-7F45-E932FD20E329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 Managed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E5F24ECC-5CFC-211B-7951-C6FD9B984053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Webcam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CD3FEEB-BF75-E837-A624-DDCCE5CB237F}"/>
              </a:ext>
            </a:extLst>
          </p:cNvPr>
          <p:cNvSpPr txBox="1">
            <a:spLocks/>
          </p:cNvSpPr>
          <p:nvPr/>
        </p:nvSpPr>
        <p:spPr bwMode="auto">
          <a:xfrm>
            <a:off x="6287352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Wide Temperature</a:t>
            </a:r>
          </a:p>
        </p:txBody>
      </p:sp>
      <p:pic>
        <p:nvPicPr>
          <p:cNvPr id="29" name="圖形 28">
            <a:extLst>
              <a:ext uri="{FF2B5EF4-FFF2-40B4-BE49-F238E27FC236}">
                <a16:creationId xmlns:a16="http://schemas.microsoft.com/office/drawing/2014/main" id="{667E0AC3-81E3-6A06-C6A8-E42DA2091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7280" y="4243791"/>
            <a:ext cx="540000" cy="540000"/>
          </a:xfrm>
          <a:prstGeom prst="rect">
            <a:avLst/>
          </a:prstGeom>
        </p:spPr>
      </p:pic>
      <p:pic>
        <p:nvPicPr>
          <p:cNvPr id="30" name="圖形 29">
            <a:extLst>
              <a:ext uri="{FF2B5EF4-FFF2-40B4-BE49-F238E27FC236}">
                <a16:creationId xmlns:a16="http://schemas.microsoft.com/office/drawing/2014/main" id="{7F5B3DF3-AC58-04DC-F684-2E69A3699D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758" y="4243791"/>
            <a:ext cx="540000" cy="540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9C1F4EFA-6452-52F1-B815-7EA0E351DC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97766" y="1943040"/>
            <a:ext cx="540000" cy="540000"/>
          </a:xfrm>
          <a:prstGeom prst="rect">
            <a:avLst/>
          </a:prstGeom>
        </p:spPr>
      </p:pic>
      <p:pic>
        <p:nvPicPr>
          <p:cNvPr id="32" name="圖形 31">
            <a:extLst>
              <a:ext uri="{FF2B5EF4-FFF2-40B4-BE49-F238E27FC236}">
                <a16:creationId xmlns:a16="http://schemas.microsoft.com/office/drawing/2014/main" id="{51902BFE-19F5-C7CD-EE5A-333DBC11DA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91734" y="1943040"/>
            <a:ext cx="540000" cy="540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99FCC60D-5D4D-7F23-BC2E-A1C676B2A6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94750" y="1943040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DDF4D9B2-4A8E-DA1D-4903-38807DAE24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88718" y="1943040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DDF5672E-4BE3-3610-7884-2571283DF9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85702" y="1943040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4D4A4E80-B81A-003B-8AF3-82B7D914D6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76654" y="1943040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9C7A9EC6-B17F-2EF7-F434-F1E56E5FE3B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73638" y="1943040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47570F69-F817-DDB7-9FDB-0707F5F78B9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370626" y="194304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3B60B45F-75A7-70DA-67BC-84C41C75F7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411509" y="3109451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14545C5B-636F-F7F3-AC80-20854A18113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15147" y="3109451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033CA050-E502-30DE-B457-E092F0A44B3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407871" y="3109451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A12E7FFC-CF44-9D34-550D-8702290AAAF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404233" y="3109451"/>
            <a:ext cx="540000" cy="54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5D6D6068-6FF1-94CA-A810-CECECAF3234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00595" y="3109451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D102C4ED-2484-A127-95E2-300C8A0D8B6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396957" y="3109451"/>
            <a:ext cx="540000" cy="540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F838DFF4-141C-A375-B3F6-30330EA9F5E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393319" y="3109451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FBC99415-7805-97FD-255E-DFBB9574B3F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89681" y="3109451"/>
            <a:ext cx="540000" cy="540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3063AA8B-D860-3A3B-E392-255E5EE2D8A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86043" y="3109451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D49170F0-F5B7-DF6C-4745-BED5EBEA2B9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382403" y="3109451"/>
            <a:ext cx="540000" cy="540000"/>
          </a:xfrm>
          <a:prstGeom prst="rect">
            <a:avLst/>
          </a:prstGeom>
        </p:spPr>
      </p:pic>
      <p:pic>
        <p:nvPicPr>
          <p:cNvPr id="49" name="圖形 48">
            <a:extLst>
              <a:ext uri="{FF2B5EF4-FFF2-40B4-BE49-F238E27FC236}">
                <a16:creationId xmlns:a16="http://schemas.microsoft.com/office/drawing/2014/main" id="{EE7D11C6-A1F8-4B76-1036-E4E305AC27D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411563" y="4243791"/>
            <a:ext cx="540000" cy="5400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A93AF1A9-8AB9-1528-04F1-9A5BAD88711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2416802" y="4243791"/>
            <a:ext cx="540000" cy="540000"/>
          </a:xfrm>
          <a:prstGeom prst="rect">
            <a:avLst/>
          </a:prstGeom>
        </p:spPr>
      </p:pic>
      <p:pic>
        <p:nvPicPr>
          <p:cNvPr id="51" name="圖形 50">
            <a:extLst>
              <a:ext uri="{FF2B5EF4-FFF2-40B4-BE49-F238E27FC236}">
                <a16:creationId xmlns:a16="http://schemas.microsoft.com/office/drawing/2014/main" id="{194A18EA-8907-7904-572B-C30AF47CFEA3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3422041" y="4243791"/>
            <a:ext cx="540000" cy="540000"/>
          </a:xfrm>
          <a:prstGeom prst="rect">
            <a:avLst/>
          </a:prstGeom>
        </p:spPr>
      </p:pic>
      <p:pic>
        <p:nvPicPr>
          <p:cNvPr id="52" name="圖形 51">
            <a:extLst>
              <a:ext uri="{FF2B5EF4-FFF2-40B4-BE49-F238E27FC236}">
                <a16:creationId xmlns:a16="http://schemas.microsoft.com/office/drawing/2014/main" id="{77C70AEC-6401-6E2D-0C15-03EAF84D259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432519" y="4243791"/>
            <a:ext cx="540000" cy="540000"/>
          </a:xfrm>
          <a:prstGeom prst="rect">
            <a:avLst/>
          </a:prstGeom>
        </p:spPr>
      </p:pic>
      <p:pic>
        <p:nvPicPr>
          <p:cNvPr id="53" name="圖形 52">
            <a:extLst>
              <a:ext uri="{FF2B5EF4-FFF2-40B4-BE49-F238E27FC236}">
                <a16:creationId xmlns:a16="http://schemas.microsoft.com/office/drawing/2014/main" id="{F7E64B15-1190-ADCD-99D0-B1A8225C8326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82686" y="1943040"/>
            <a:ext cx="540000" cy="540000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930AB498-106B-CC15-F419-641BC17E989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7379670" y="1943040"/>
            <a:ext cx="540000" cy="540000"/>
          </a:xfrm>
          <a:prstGeom prst="rect">
            <a:avLst/>
          </a:prstGeom>
        </p:spPr>
      </p:pic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27574C58-68BB-EEB9-DFF3-BDDAE40B8796}"/>
              </a:ext>
            </a:extLst>
          </p:cNvPr>
          <p:cNvSpPr txBox="1">
            <a:spLocks/>
          </p:cNvSpPr>
          <p:nvPr/>
        </p:nvSpPr>
        <p:spPr bwMode="auto">
          <a:xfrm>
            <a:off x="740669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pic>
        <p:nvPicPr>
          <p:cNvPr id="56" name="圖形 55">
            <a:extLst>
              <a:ext uri="{FF2B5EF4-FFF2-40B4-BE49-F238E27FC236}">
                <a16:creationId xmlns:a16="http://schemas.microsoft.com/office/drawing/2014/main" id="{D334212A-51C4-8CFD-346E-2AEB440EA8B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442998" y="4243791"/>
            <a:ext cx="540000" cy="540000"/>
          </a:xfrm>
          <a:prstGeom prst="rect">
            <a:avLst/>
          </a:prstGeom>
        </p:spPr>
      </p:pic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65165ABA-53F6-E8F9-EBB7-8776ED2FB4BF}"/>
              </a:ext>
            </a:extLst>
          </p:cNvPr>
          <p:cNvSpPr txBox="1">
            <a:spLocks/>
          </p:cNvSpPr>
          <p:nvPr/>
        </p:nvSpPr>
        <p:spPr bwMode="auto">
          <a:xfrm>
            <a:off x="834038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PoE++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7BFB2352-AA74-4592-9F6E-910F951204EC}"/>
              </a:ext>
            </a:extLst>
          </p:cNvPr>
          <p:cNvSpPr txBox="1">
            <a:spLocks/>
          </p:cNvSpPr>
          <p:nvPr/>
        </p:nvSpPr>
        <p:spPr bwMode="auto">
          <a:xfrm>
            <a:off x="9263054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Samba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FC949629-D8C0-8DF3-04B9-553EF750EF91}"/>
              </a:ext>
            </a:extLst>
          </p:cNvPr>
          <p:cNvSpPr txBox="1">
            <a:spLocks/>
          </p:cNvSpPr>
          <p:nvPr/>
        </p:nvSpPr>
        <p:spPr bwMode="auto">
          <a:xfrm>
            <a:off x="10382393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AFP</a:t>
            </a:r>
          </a:p>
        </p:txBody>
      </p:sp>
      <p:pic>
        <p:nvPicPr>
          <p:cNvPr id="60" name="圖形 59">
            <a:extLst>
              <a:ext uri="{FF2B5EF4-FFF2-40B4-BE49-F238E27FC236}">
                <a16:creationId xmlns:a16="http://schemas.microsoft.com/office/drawing/2014/main" id="{15D41A31-8D82-CD15-58FA-A20C930CF3E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03046" y="4243791"/>
            <a:ext cx="648000" cy="648000"/>
          </a:xfrm>
          <a:prstGeom prst="rect">
            <a:avLst/>
          </a:prstGeom>
        </p:spPr>
      </p:pic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266AE8F4-020D-E82B-3D53-4A83402DC14D}"/>
              </a:ext>
            </a:extLst>
          </p:cNvPr>
          <p:cNvSpPr txBox="1">
            <a:spLocks/>
          </p:cNvSpPr>
          <p:nvPr/>
        </p:nvSpPr>
        <p:spPr bwMode="auto">
          <a:xfrm>
            <a:off x="131221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NFS</a:t>
            </a:r>
          </a:p>
        </p:txBody>
      </p:sp>
      <p:pic>
        <p:nvPicPr>
          <p:cNvPr id="62" name="圖形 61">
            <a:extLst>
              <a:ext uri="{FF2B5EF4-FFF2-40B4-BE49-F238E27FC236}">
                <a16:creationId xmlns:a16="http://schemas.microsoft.com/office/drawing/2014/main" id="{6AFAE70E-7379-6E13-1C65-149113893FC3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488050" y="5392178"/>
            <a:ext cx="540000" cy="540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876D4BB9-D3AC-0AB8-716E-4AA4C906DE6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475148" y="5392178"/>
            <a:ext cx="540000" cy="540000"/>
          </a:xfrm>
          <a:prstGeom prst="rect">
            <a:avLst/>
          </a:prstGeom>
        </p:spPr>
      </p:pic>
      <p:pic>
        <p:nvPicPr>
          <p:cNvPr id="64" name="圖形 63">
            <a:extLst>
              <a:ext uri="{FF2B5EF4-FFF2-40B4-BE49-F238E27FC236}">
                <a16:creationId xmlns:a16="http://schemas.microsoft.com/office/drawing/2014/main" id="{B176314E-FC6E-EDFB-4D5A-05C929C6753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18700" y="4351791"/>
            <a:ext cx="540000" cy="54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BF2635D8-9DB0-0470-2C24-026C67FE2C46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384834" y="5392178"/>
            <a:ext cx="540000" cy="540000"/>
          </a:xfrm>
          <a:prstGeom prst="rect">
            <a:avLst/>
          </a:prstGeom>
        </p:spPr>
      </p:pic>
      <p:pic>
        <p:nvPicPr>
          <p:cNvPr id="66" name="圖形 65">
            <a:extLst>
              <a:ext uri="{FF2B5EF4-FFF2-40B4-BE49-F238E27FC236}">
                <a16:creationId xmlns:a16="http://schemas.microsoft.com/office/drawing/2014/main" id="{4FC0B9E0-E786-6F1A-E44E-96722F5F7C55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9412065" y="4354752"/>
            <a:ext cx="540000" cy="540000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94191E66-7C90-68F7-2EA0-1CEE4A85FDDA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62246" y="5392178"/>
            <a:ext cx="540000" cy="540000"/>
          </a:xfrm>
          <a:prstGeom prst="rect">
            <a:avLst/>
          </a:prstGeom>
        </p:spPr>
      </p:pic>
      <p:pic>
        <p:nvPicPr>
          <p:cNvPr id="68" name="圖形 67">
            <a:extLst>
              <a:ext uri="{FF2B5EF4-FFF2-40B4-BE49-F238E27FC236}">
                <a16:creationId xmlns:a16="http://schemas.microsoft.com/office/drawing/2014/main" id="{01C5EB83-37A1-2CF5-2271-0C6DF75C8F3D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2397736" y="5392178"/>
            <a:ext cx="540000" cy="540000"/>
          </a:xfrm>
          <a:prstGeom prst="rect">
            <a:avLst/>
          </a:prstGeom>
        </p:spPr>
      </p:pic>
      <p:pic>
        <p:nvPicPr>
          <p:cNvPr id="69" name="圖形 68">
            <a:extLst>
              <a:ext uri="{FF2B5EF4-FFF2-40B4-BE49-F238E27FC236}">
                <a16:creationId xmlns:a16="http://schemas.microsoft.com/office/drawing/2014/main" id="{36737677-551B-5CFA-376A-5362D9E31394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3410638" y="5392178"/>
            <a:ext cx="540000" cy="540000"/>
          </a:xfrm>
          <a:prstGeom prst="rect">
            <a:avLst/>
          </a:prstGeom>
        </p:spPr>
      </p:pic>
      <p:pic>
        <p:nvPicPr>
          <p:cNvPr id="70" name="圖形 69">
            <a:extLst>
              <a:ext uri="{FF2B5EF4-FFF2-40B4-BE49-F238E27FC236}">
                <a16:creationId xmlns:a16="http://schemas.microsoft.com/office/drawing/2014/main" id="{33E2C9A5-FE03-1856-3384-A186E867626D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6449344" y="5392178"/>
            <a:ext cx="540000" cy="540000"/>
          </a:xfrm>
          <a:prstGeom prst="rect">
            <a:avLst/>
          </a:prstGeom>
        </p:spPr>
      </p:pic>
      <p:pic>
        <p:nvPicPr>
          <p:cNvPr id="71" name="圖形 70">
            <a:extLst>
              <a:ext uri="{FF2B5EF4-FFF2-40B4-BE49-F238E27FC236}">
                <a16:creationId xmlns:a16="http://schemas.microsoft.com/office/drawing/2014/main" id="{B8FA3841-12A5-8E10-57DA-EA115827AB1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5436442" y="5392178"/>
            <a:ext cx="540000" cy="540000"/>
          </a:xfrm>
          <a:prstGeom prst="rect">
            <a:avLst/>
          </a:prstGeom>
        </p:spPr>
      </p:pic>
      <p:pic>
        <p:nvPicPr>
          <p:cNvPr id="72" name="圖形 71">
            <a:extLst>
              <a:ext uri="{FF2B5EF4-FFF2-40B4-BE49-F238E27FC236}">
                <a16:creationId xmlns:a16="http://schemas.microsoft.com/office/drawing/2014/main" id="{870AF0CC-195D-F590-7818-B638F5161B11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423540" y="5392178"/>
            <a:ext cx="540000" cy="540000"/>
          </a:xfrm>
          <a:prstGeom prst="rect">
            <a:avLst/>
          </a:prstGeom>
        </p:spPr>
      </p:pic>
      <p:sp>
        <p:nvSpPr>
          <p:cNvPr id="73" name="Content Placeholder 1">
            <a:extLst>
              <a:ext uri="{FF2B5EF4-FFF2-40B4-BE49-F238E27FC236}">
                <a16:creationId xmlns:a16="http://schemas.microsoft.com/office/drawing/2014/main" id="{9BE3B90D-9440-D3C7-C655-171B96C1EA3E}"/>
              </a:ext>
            </a:extLst>
          </p:cNvPr>
          <p:cNvSpPr txBox="1">
            <a:spLocks/>
          </p:cNvSpPr>
          <p:nvPr/>
        </p:nvSpPr>
        <p:spPr bwMode="auto">
          <a:xfrm>
            <a:off x="2320820" y="5922794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r>
              <a:rPr lang="en-US" altLang="zh-TW" sz="900" dirty="0">
                <a:solidFill>
                  <a:schemeClr val="bg1"/>
                </a:solidFill>
              </a:rPr>
              <a:t> connectivity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4" name="Content Placeholder 1">
            <a:extLst>
              <a:ext uri="{FF2B5EF4-FFF2-40B4-BE49-F238E27FC236}">
                <a16:creationId xmlns:a16="http://schemas.microsoft.com/office/drawing/2014/main" id="{5CB89E74-246B-996C-9366-62AFA786BA71}"/>
              </a:ext>
            </a:extLst>
          </p:cNvPr>
          <p:cNvSpPr txBox="1">
            <a:spLocks/>
          </p:cNvSpPr>
          <p:nvPr/>
        </p:nvSpPr>
        <p:spPr bwMode="auto">
          <a:xfrm>
            <a:off x="3330109" y="5922794"/>
            <a:ext cx="695041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5" name="Content Placeholder 1">
            <a:extLst>
              <a:ext uri="{FF2B5EF4-FFF2-40B4-BE49-F238E27FC236}">
                <a16:creationId xmlns:a16="http://schemas.microsoft.com/office/drawing/2014/main" id="{BAA8B0A4-41C2-E1FC-6E94-424FC40D16D6}"/>
              </a:ext>
            </a:extLst>
          </p:cNvPr>
          <p:cNvSpPr txBox="1">
            <a:spLocks/>
          </p:cNvSpPr>
          <p:nvPr/>
        </p:nvSpPr>
        <p:spPr bwMode="auto">
          <a:xfrm>
            <a:off x="4383637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Cloud Computing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6" name="Content Placeholder 1">
            <a:extLst>
              <a:ext uri="{FF2B5EF4-FFF2-40B4-BE49-F238E27FC236}">
                <a16:creationId xmlns:a16="http://schemas.microsoft.com/office/drawing/2014/main" id="{9398B0FD-42A4-D67E-EB6A-24F60BB282F0}"/>
              </a:ext>
            </a:extLst>
          </p:cNvPr>
          <p:cNvSpPr txBox="1">
            <a:spLocks/>
          </p:cNvSpPr>
          <p:nvPr/>
        </p:nvSpPr>
        <p:spPr bwMode="auto">
          <a:xfrm>
            <a:off x="5378809" y="592279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Storage</a:t>
            </a:r>
          </a:p>
        </p:txBody>
      </p:sp>
      <p:sp>
        <p:nvSpPr>
          <p:cNvPr id="77" name="Content Placeholder 1">
            <a:extLst>
              <a:ext uri="{FF2B5EF4-FFF2-40B4-BE49-F238E27FC236}">
                <a16:creationId xmlns:a16="http://schemas.microsoft.com/office/drawing/2014/main" id="{05B5686E-1078-6D78-2101-6D543EAB9737}"/>
              </a:ext>
            </a:extLst>
          </p:cNvPr>
          <p:cNvSpPr txBox="1">
            <a:spLocks/>
          </p:cNvSpPr>
          <p:nvPr/>
        </p:nvSpPr>
        <p:spPr bwMode="auto">
          <a:xfrm>
            <a:off x="6301481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Saving</a:t>
            </a:r>
          </a:p>
        </p:txBody>
      </p:sp>
      <p:sp>
        <p:nvSpPr>
          <p:cNvPr id="78" name="Content Placeholder 1">
            <a:extLst>
              <a:ext uri="{FF2B5EF4-FFF2-40B4-BE49-F238E27FC236}">
                <a16:creationId xmlns:a16="http://schemas.microsoft.com/office/drawing/2014/main" id="{8923F751-FF6C-6B7F-0A86-53BEA21AE3C7}"/>
              </a:ext>
            </a:extLst>
          </p:cNvPr>
          <p:cNvSpPr txBox="1">
            <a:spLocks/>
          </p:cNvSpPr>
          <p:nvPr/>
        </p:nvSpPr>
        <p:spPr bwMode="auto">
          <a:xfrm>
            <a:off x="7420820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Customer support</a:t>
            </a:r>
          </a:p>
        </p:txBody>
      </p:sp>
      <p:sp>
        <p:nvSpPr>
          <p:cNvPr id="79" name="Content Placeholder 1">
            <a:extLst>
              <a:ext uri="{FF2B5EF4-FFF2-40B4-BE49-F238E27FC236}">
                <a16:creationId xmlns:a16="http://schemas.microsoft.com/office/drawing/2014/main" id="{999DCCCB-990C-D979-8444-62C177B60B5E}"/>
              </a:ext>
            </a:extLst>
          </p:cNvPr>
          <p:cNvSpPr txBox="1">
            <a:spLocks/>
          </p:cNvSpPr>
          <p:nvPr/>
        </p:nvSpPr>
        <p:spPr bwMode="auto">
          <a:xfrm>
            <a:off x="8354511" y="5922794"/>
            <a:ext cx="73489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reliability</a:t>
            </a:r>
          </a:p>
        </p:txBody>
      </p:sp>
      <p:sp>
        <p:nvSpPr>
          <p:cNvPr id="80" name="Content Placeholder 1">
            <a:extLst>
              <a:ext uri="{FF2B5EF4-FFF2-40B4-BE49-F238E27FC236}">
                <a16:creationId xmlns:a16="http://schemas.microsoft.com/office/drawing/2014/main" id="{B20FB8B8-4C43-DE91-D6B4-DCDD502A08CA}"/>
              </a:ext>
            </a:extLst>
          </p:cNvPr>
          <p:cNvSpPr txBox="1">
            <a:spLocks/>
          </p:cNvSpPr>
          <p:nvPr/>
        </p:nvSpPr>
        <p:spPr bwMode="auto">
          <a:xfrm>
            <a:off x="9412065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High performance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C0BF0372-7146-C13F-D34F-2EC914625E22}"/>
              </a:ext>
            </a:extLst>
          </p:cNvPr>
          <p:cNvSpPr txBox="1">
            <a:spLocks/>
          </p:cNvSpPr>
          <p:nvPr/>
        </p:nvSpPr>
        <p:spPr bwMode="auto">
          <a:xfrm>
            <a:off x="10464643" y="591552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82" name="圖形 81">
            <a:extLst>
              <a:ext uri="{FF2B5EF4-FFF2-40B4-BE49-F238E27FC236}">
                <a16:creationId xmlns:a16="http://schemas.microsoft.com/office/drawing/2014/main" id="{232E65A3-F73B-F87B-824C-A11ACDB03511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464643" y="5428141"/>
            <a:ext cx="540000" cy="540000"/>
          </a:xfrm>
          <a:prstGeom prst="rect">
            <a:avLst/>
          </a:prstGeom>
        </p:spPr>
      </p:pic>
      <p:sp>
        <p:nvSpPr>
          <p:cNvPr id="83" name="Text Placeholder 2">
            <a:extLst>
              <a:ext uri="{FF2B5EF4-FFF2-40B4-BE49-F238E27FC236}">
                <a16:creationId xmlns:a16="http://schemas.microsoft.com/office/drawing/2014/main" id="{70AA24AF-662F-693B-B622-F76B8ACCB6C1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/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225FF431-EAB2-ADAD-2174-F659EF7A49D1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Iconography</a:t>
            </a:r>
          </a:p>
        </p:txBody>
      </p:sp>
    </p:spTree>
    <p:extLst>
      <p:ext uri="{BB962C8B-B14F-4D97-AF65-F5344CB8AC3E}">
        <p14:creationId xmlns:p14="http://schemas.microsoft.com/office/powerpoint/2010/main" val="7279701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10C81D0-F7D3-2985-EC05-F7BA76A06E97}"/>
              </a:ext>
            </a:extLst>
          </p:cNvPr>
          <p:cNvSpPr txBox="1">
            <a:spLocks/>
          </p:cNvSpPr>
          <p:nvPr/>
        </p:nvSpPr>
        <p:spPr bwMode="auto">
          <a:xfrm>
            <a:off x="136743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Thunderbolt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CFF3F288-CF4F-8FD5-710E-42F2CC2D9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03743" y="1975141"/>
            <a:ext cx="540000" cy="540000"/>
          </a:xfrm>
          <a:prstGeom prst="rect">
            <a:avLst/>
          </a:prstGeom>
        </p:spPr>
      </p:pic>
      <p:pic>
        <p:nvPicPr>
          <p:cNvPr id="8" name="圖形 7">
            <a:extLst>
              <a:ext uri="{FF2B5EF4-FFF2-40B4-BE49-F238E27FC236}">
                <a16:creationId xmlns:a16="http://schemas.microsoft.com/office/drawing/2014/main" id="{940164CD-BE9B-199C-53B3-3CCB99C07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61612" y="2016494"/>
            <a:ext cx="540000" cy="540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52BD7AD7-1214-0818-40EF-E15B1DC88B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7926" y="2016494"/>
            <a:ext cx="540000" cy="540000"/>
          </a:xfrm>
          <a:prstGeom prst="rect">
            <a:avLst/>
          </a:prstGeom>
        </p:spPr>
      </p:pic>
      <p:pic>
        <p:nvPicPr>
          <p:cNvPr id="10" name="圖形 9">
            <a:extLst>
              <a:ext uri="{FF2B5EF4-FFF2-40B4-BE49-F238E27FC236}">
                <a16:creationId xmlns:a16="http://schemas.microsoft.com/office/drawing/2014/main" id="{0244D9C9-5A9D-7650-87C9-A86057A995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02252" y="3116843"/>
            <a:ext cx="540000" cy="5400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31F20B23-2DDA-9075-0CC5-2FEE404D3E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02397" y="3070798"/>
            <a:ext cx="540000" cy="540000"/>
          </a:xfrm>
          <a:prstGeom prst="rect">
            <a:avLst/>
          </a:prstGeom>
        </p:spPr>
      </p:pic>
      <p:pic>
        <p:nvPicPr>
          <p:cNvPr id="12" name="圖形 11">
            <a:extLst>
              <a:ext uri="{FF2B5EF4-FFF2-40B4-BE49-F238E27FC236}">
                <a16:creationId xmlns:a16="http://schemas.microsoft.com/office/drawing/2014/main" id="{AA278554-3D2A-6DA8-44A9-6EBF180829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31756" y="3118141"/>
            <a:ext cx="540000" cy="5400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CA829F45-C4D2-0C92-26CA-CFB52278265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05815" y="3070798"/>
            <a:ext cx="540000" cy="540000"/>
          </a:xfrm>
          <a:prstGeom prst="rect">
            <a:avLst/>
          </a:prstGeom>
        </p:spPr>
      </p:pic>
      <p:pic>
        <p:nvPicPr>
          <p:cNvPr id="14" name="圖形 13">
            <a:extLst>
              <a:ext uri="{FF2B5EF4-FFF2-40B4-BE49-F238E27FC236}">
                <a16:creationId xmlns:a16="http://schemas.microsoft.com/office/drawing/2014/main" id="{E9DE5A0D-1B26-E875-FCAA-6994F955360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86083" y="1994286"/>
            <a:ext cx="540000" cy="540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30324FE4-C8E0-9B51-8AA6-329DBBEF33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10554" y="1975141"/>
            <a:ext cx="54000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D2671C8F-BE51-4356-AD4E-DDD0E6D2B8F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369769" y="2009302"/>
            <a:ext cx="540000" cy="540000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95E051F3-FCC9-557F-B6BC-5E00AFB7789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45302" y="1981849"/>
            <a:ext cx="540000" cy="540000"/>
          </a:xfrm>
          <a:prstGeom prst="rect">
            <a:avLst/>
          </a:prstGeom>
        </p:spPr>
      </p:pic>
      <p:pic>
        <p:nvPicPr>
          <p:cNvPr id="18" name="圖形 17">
            <a:extLst>
              <a:ext uri="{FF2B5EF4-FFF2-40B4-BE49-F238E27FC236}">
                <a16:creationId xmlns:a16="http://schemas.microsoft.com/office/drawing/2014/main" id="{02EA2B65-B1A0-C7C9-588C-CC49718D17A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402397" y="1989500"/>
            <a:ext cx="540000" cy="540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69E4519F-DBB4-5340-FE7B-F8DD8374671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353455" y="2045244"/>
            <a:ext cx="540000" cy="540000"/>
          </a:xfrm>
          <a:prstGeom prst="rect">
            <a:avLst/>
          </a:prstGeom>
        </p:spPr>
      </p:pic>
      <p:pic>
        <p:nvPicPr>
          <p:cNvPr id="20" name="圖形 19">
            <a:extLst>
              <a:ext uri="{FF2B5EF4-FFF2-40B4-BE49-F238E27FC236}">
                <a16:creationId xmlns:a16="http://schemas.microsoft.com/office/drawing/2014/main" id="{86047B58-7605-A290-263B-16538C92FE1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394240" y="1989500"/>
            <a:ext cx="540000" cy="540000"/>
          </a:xfrm>
          <a:prstGeom prst="rect">
            <a:avLst/>
          </a:prstGeom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9A6B7A4-4D24-95E1-CCDE-DBFFCC0143A6}"/>
              </a:ext>
            </a:extLst>
          </p:cNvPr>
          <p:cNvSpPr txBox="1">
            <a:spLocks/>
          </p:cNvSpPr>
          <p:nvPr/>
        </p:nvSpPr>
        <p:spPr bwMode="auto">
          <a:xfrm>
            <a:off x="237757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Sync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AA246784-6C91-7C2A-6654-8C375879173E}"/>
              </a:ext>
            </a:extLst>
          </p:cNvPr>
          <p:cNvSpPr txBox="1">
            <a:spLocks/>
          </p:cNvSpPr>
          <p:nvPr/>
        </p:nvSpPr>
        <p:spPr bwMode="auto">
          <a:xfrm>
            <a:off x="3372748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749EDACE-7D16-D3E8-E395-683DE78AC834}"/>
              </a:ext>
            </a:extLst>
          </p:cNvPr>
          <p:cNvSpPr txBox="1">
            <a:spLocks/>
          </p:cNvSpPr>
          <p:nvPr/>
        </p:nvSpPr>
        <p:spPr bwMode="auto">
          <a:xfrm>
            <a:off x="4369508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8324D219-8BCB-7CC0-EAF4-C0958FF5EA8D}"/>
              </a:ext>
            </a:extLst>
          </p:cNvPr>
          <p:cNvSpPr txBox="1">
            <a:spLocks/>
          </p:cNvSpPr>
          <p:nvPr/>
        </p:nvSpPr>
        <p:spPr bwMode="auto">
          <a:xfrm>
            <a:off x="5364680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sever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4043679E-29CF-791D-59DD-77EDB0A763D1}"/>
              </a:ext>
            </a:extLst>
          </p:cNvPr>
          <p:cNvSpPr txBox="1">
            <a:spLocks/>
          </p:cNvSpPr>
          <p:nvPr/>
        </p:nvSpPr>
        <p:spPr bwMode="auto">
          <a:xfrm>
            <a:off x="6361439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HA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A98D5870-B6FA-9349-8BA3-01BB710C3969}"/>
              </a:ext>
            </a:extLst>
          </p:cNvPr>
          <p:cNvSpPr txBox="1">
            <a:spLocks/>
          </p:cNvSpPr>
          <p:nvPr/>
        </p:nvSpPr>
        <p:spPr bwMode="auto">
          <a:xfrm>
            <a:off x="7358199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Mobile device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83637C0-1A5A-422D-928E-440083E0D71F}"/>
              </a:ext>
            </a:extLst>
          </p:cNvPr>
          <p:cNvSpPr txBox="1">
            <a:spLocks/>
          </p:cNvSpPr>
          <p:nvPr/>
        </p:nvSpPr>
        <p:spPr bwMode="auto">
          <a:xfrm>
            <a:off x="8353371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Scale out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1378A317-1306-A299-A659-2693A83E8D4C}"/>
              </a:ext>
            </a:extLst>
          </p:cNvPr>
          <p:cNvSpPr txBox="1">
            <a:spLocks/>
          </p:cNvSpPr>
          <p:nvPr/>
        </p:nvSpPr>
        <p:spPr bwMode="auto">
          <a:xfrm>
            <a:off x="9348543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SaaS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5314BEFA-023A-2CD5-0B54-615FBB3A8F4B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Storage Expansion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B06CD4A3-F5F6-D86E-7CB5-87764C019453}"/>
              </a:ext>
            </a:extLst>
          </p:cNvPr>
          <p:cNvSpPr txBox="1">
            <a:spLocks/>
          </p:cNvSpPr>
          <p:nvPr/>
        </p:nvSpPr>
        <p:spPr bwMode="auto">
          <a:xfrm>
            <a:off x="1382404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qdff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1166CF1-FD4F-A54F-3087-A7498F9A1B6A}"/>
              </a:ext>
            </a:extLst>
          </p:cNvPr>
          <p:cNvSpPr txBox="1">
            <a:spLocks/>
          </p:cNvSpPr>
          <p:nvPr/>
        </p:nvSpPr>
        <p:spPr bwMode="auto">
          <a:xfrm>
            <a:off x="2377576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AFA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8872B059-A0C7-0095-FFC8-7EE55961AA76}"/>
              </a:ext>
            </a:extLst>
          </p:cNvPr>
          <p:cNvSpPr txBox="1">
            <a:spLocks/>
          </p:cNvSpPr>
          <p:nvPr/>
        </p:nvSpPr>
        <p:spPr bwMode="auto">
          <a:xfrm>
            <a:off x="3372748" y="365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storage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5565D6A-C9EE-ABFD-B93B-85245CFA8BE2}"/>
              </a:ext>
            </a:extLst>
          </p:cNvPr>
          <p:cNvSpPr txBox="1">
            <a:spLocks/>
          </p:cNvSpPr>
          <p:nvPr/>
        </p:nvSpPr>
        <p:spPr bwMode="auto">
          <a:xfrm>
            <a:off x="4369508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NAS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1ACAC398-14A9-6CA4-691E-5A49D210F299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/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CF3256E-A2F2-C5D5-310D-B3773BC4B208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Iconography</a:t>
            </a:r>
          </a:p>
        </p:txBody>
      </p:sp>
    </p:spTree>
    <p:extLst>
      <p:ext uri="{BB962C8B-B14F-4D97-AF65-F5344CB8AC3E}">
        <p14:creationId xmlns:p14="http://schemas.microsoft.com/office/powerpoint/2010/main" val="26363834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9AFC1AC-A787-7924-D3DA-EA1514408B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05467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F59F42-F179-24E8-473C-5478F42E53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44348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05CB2F-F8C0-97F8-B8E3-C33651338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5735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A1FCB1-BC3B-BB14-D03E-3402F3F364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B77190-5C92-52F8-A73E-ED9813C37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01A1576-7DCC-EB10-6947-107270A3B30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6672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14EE0E-F3EA-ACFA-5544-D0C8569C0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FB77D15-8F4A-68A0-F120-57F576973B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7429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21F59F4-9505-8267-F528-97050ACFBF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9DDC713-52C3-B1B3-B5C5-1B9104271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2A514E8-A7A5-24C6-83EF-7A940DEC248F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7C655CD-72A2-A431-CE2C-23D7DE99C5BA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31783834"/>
      </p:ext>
    </p:extLst>
  </p:cSld>
  <p:clrMapOvr>
    <a:masterClrMapping/>
  </p:clrMapOvr>
</p:sld>
</file>

<file path=ppt/theme/theme1.xml><?xml version="1.0" encoding="utf-8"?>
<a:theme xmlns:a="http://schemas.openxmlformats.org/drawingml/2006/main" name="A_Cover page &amp; Section Dividers">
  <a:themeElements>
    <a:clrScheme name="QNAP-Gray">
      <a:dk1>
        <a:srgbClr val="181818"/>
      </a:dk1>
      <a:lt1>
        <a:srgbClr val="0C2E82"/>
      </a:lt1>
      <a:dk2>
        <a:srgbClr val="F4F4F4"/>
      </a:dk2>
      <a:lt2>
        <a:srgbClr val="FFFFFF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C2E82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_End page">
  <a:themeElements>
    <a:clrScheme name="QNAP-Gray">
      <a:dk1>
        <a:srgbClr val="181818"/>
      </a:dk1>
      <a:lt1>
        <a:srgbClr val="0C2E82"/>
      </a:lt1>
      <a:dk2>
        <a:srgbClr val="F4F4F4"/>
      </a:dk2>
      <a:lt2>
        <a:srgbClr val="FFFFFF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C2E82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B_Internal Spreads">
  <a:themeElements>
    <a:clrScheme name="QNAP-Gray-2">
      <a:dk1>
        <a:srgbClr val="0C2E82"/>
      </a:dk1>
      <a:lt1>
        <a:srgbClr val="181818"/>
      </a:lt1>
      <a:dk2>
        <a:srgbClr val="F4F4F4"/>
      </a:dk2>
      <a:lt2>
        <a:srgbClr val="FFFFFF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C2E82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849</Words>
  <Application>Microsoft Office PowerPoint</Application>
  <PresentationFormat>寬螢幕</PresentationFormat>
  <Paragraphs>211</Paragraphs>
  <Slides>66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66</vt:i4>
      </vt:variant>
    </vt:vector>
  </HeadingPairs>
  <TitlesOfParts>
    <vt:vector size="75" baseType="lpstr">
      <vt:lpstr>Aptos</vt:lpstr>
      <vt:lpstr>Arial</vt:lpstr>
      <vt:lpstr>Calibri</vt:lpstr>
      <vt:lpstr>Open Sans Light</vt:lpstr>
      <vt:lpstr>Times New Roman</vt:lpstr>
      <vt:lpstr>Wingdings</vt:lpstr>
      <vt:lpstr>A_Cover page &amp; Section Dividers</vt:lpstr>
      <vt:lpstr>C_End page</vt:lpstr>
      <vt:lpstr>B_Internal Spreads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QNAP PowerPoint Template</dc:title>
  <dc:creator>Sabrina Wang 王儷蓉</dc:creator>
  <cp:lastModifiedBy>Sabrina Wang 王儷蓉</cp:lastModifiedBy>
  <cp:revision>25</cp:revision>
  <dcterms:created xsi:type="dcterms:W3CDTF">2025-01-02T07:57:51Z</dcterms:created>
  <dcterms:modified xsi:type="dcterms:W3CDTF">2025-01-03T06:24:26Z</dcterms:modified>
</cp:coreProperties>
</file>