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1" r:id="rId1"/>
    <p:sldMasterId id="2147483786" r:id="rId2"/>
    <p:sldMasterId id="2147483744" r:id="rId3"/>
  </p:sldMasterIdLst>
  <p:notesMasterIdLst>
    <p:notesMasterId r:id="rId16"/>
  </p:notesMasterIdLst>
  <p:handoutMasterIdLst>
    <p:handoutMasterId r:id="rId17"/>
  </p:handoutMasterIdLst>
  <p:sldIdLst>
    <p:sldId id="1218" r:id="rId4"/>
    <p:sldId id="1266" r:id="rId5"/>
    <p:sldId id="1263" r:id="rId6"/>
    <p:sldId id="1264" r:id="rId7"/>
    <p:sldId id="1251" r:id="rId8"/>
    <p:sldId id="1259" r:id="rId9"/>
    <p:sldId id="1260" r:id="rId10"/>
    <p:sldId id="1261" r:id="rId11"/>
    <p:sldId id="1272" r:id="rId12"/>
    <p:sldId id="1273" r:id="rId13"/>
    <p:sldId id="1274" r:id="rId14"/>
    <p:sldId id="1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3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0EAC26-AE38-8499-0F3C-13ABB6DC846E}" name="Heather Pugh" initials="HP" userId="S::heather.1.pugh@seagate.com::992c7e64-a084-40ff-aa6d-b6058d0633d8" providerId="AD"/>
  <p188:author id="{C59D5268-E6F5-767D-B24C-AD45245BE89E}" name="Abbie Cassel" initials="AC" userId="S::abigail.cassel@seagate.com::89789fe5-f26e-4349-9c68-1f7de4c80a3c" providerId="AD"/>
  <p188:author id="{583BD274-89D8-1386-7463-B6A0F1FB6C25}" name="Jeff Adams" initials="JA" userId="S::jeff.g.adams@seagate.com::c85db809-9f7f-4f78-896d-19391d808be2" providerId="AD"/>
  <p188:author id="{600B90A1-0A97-523C-5DAB-0DAA5963828B}" name="Patrick Wendland" initials="PW" userId="S::patrick.wendland@seagate.com::1c2c0faf-2cc5-4b50-b931-33926d6c5196" providerId="AD"/>
  <p188:author id="{ED98A4B5-085C-B0A5-C1FE-46F50B70D4BD}" name="Mike Luzzo" initials="ML" userId="S::mike.luzzo@seagate.com::12f2110e-58fe-468d-a5e2-0c648ff425d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E82"/>
    <a:srgbClr val="3D66AD"/>
    <a:srgbClr val="00FFFF"/>
    <a:srgbClr val="F4F4F4"/>
    <a:srgbClr val="D55454"/>
    <a:srgbClr val="E61F17"/>
    <a:srgbClr val="5957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5" autoAdjust="0"/>
    <p:restoredTop sz="94694"/>
  </p:normalViewPr>
  <p:slideViewPr>
    <p:cSldViewPr snapToGrid="0" snapToObjects="1">
      <p:cViewPr varScale="1">
        <p:scale>
          <a:sx n="112" d="100"/>
          <a:sy n="112" d="100"/>
        </p:scale>
        <p:origin x="710" y="91"/>
      </p:cViewPr>
      <p:guideLst>
        <p:guide pos="3840"/>
        <p:guide orient="horz" pos="21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18D90-0744-433F-AEA1-FC8EDB3D920A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8AB7598-7208-47D4-8E41-BEA81CDDDB54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ACEB8E2D-57FB-4716-A04A-AC0639732B62}" type="sibTrans" cxnId="{F666F6E7-B37D-4393-96A4-8D98597794A7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E15D792-6A22-47FD-8F4F-B78658E6989E}" type="parTrans" cxnId="{F666F6E7-B37D-4393-96A4-8D98597794A7}">
      <dgm:prSet/>
      <dgm:spPr/>
      <dgm:t>
        <a:bodyPr/>
        <a:lstStyle/>
        <a:p>
          <a:endParaRPr lang="zh-TW" altLang="en-US"/>
        </a:p>
      </dgm:t>
    </dgm:pt>
    <dgm:pt modelId="{7F0B30D0-E2AF-4129-B4F7-2D9157941DFE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33042B28-FEC7-4224-8E69-DDE727AB6849}" type="sibTrans" cxnId="{9CC4D038-6865-429D-8768-B8E246E4C7B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C908E5E7-755B-4C11-A839-5511472D477D}" type="parTrans" cxnId="{9CC4D038-6865-429D-8768-B8E246E4C7B9}">
      <dgm:prSet/>
      <dgm:spPr/>
      <dgm:t>
        <a:bodyPr/>
        <a:lstStyle/>
        <a:p>
          <a:endParaRPr lang="zh-TW" altLang="en-US"/>
        </a:p>
      </dgm:t>
    </dgm:pt>
    <dgm:pt modelId="{5A5AF3A1-3CB9-4681-A9B3-36A16C575F51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4BA4129D-3BE9-4EFD-BCAE-2760B270FD11}" type="sibTrans" cxnId="{5D44EA75-1BD4-49DD-93F9-05BBD70820E3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B03D7ECB-F7F9-4C46-9FC2-1F0196832F61}" type="parTrans" cxnId="{5D44EA75-1BD4-49DD-93F9-05BBD70820E3}">
      <dgm:prSet/>
      <dgm:spPr/>
      <dgm:t>
        <a:bodyPr/>
        <a:lstStyle/>
        <a:p>
          <a:endParaRPr lang="zh-TW" altLang="en-US"/>
        </a:p>
      </dgm:t>
    </dgm:pt>
    <dgm:pt modelId="{A7CF8F01-8B18-4CA2-8421-A7AE6D963A43}">
      <dgm:prSet phldrT="[文字]"/>
      <dgm:spPr>
        <a:gradFill rotWithShape="0"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00B0F0"/>
            </a:gs>
          </a:gsLst>
          <a:lin ang="5400000" scaled="0"/>
        </a:gradFill>
        <a:ln>
          <a:noFill/>
        </a:ln>
      </dgm:spPr>
      <dgm:t>
        <a:bodyPr/>
        <a:lstStyle/>
        <a:p>
          <a:r>
            <a:rPr lang="zh-TW" altLang="en-US" dirty="0"/>
            <a:t> </a:t>
          </a:r>
        </a:p>
      </dgm:t>
    </dgm:pt>
    <dgm:pt modelId="{645770BE-41D4-4D34-AAF6-E0A1FDB34B64}" type="sibTrans" cxnId="{D8E83F3F-3C0A-4A3F-8C8D-C85EFC2E1459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7CC99D09-1C3A-4E92-91D3-7C68D5128A76}" type="parTrans" cxnId="{D8E83F3F-3C0A-4A3F-8C8D-C85EFC2E1459}">
      <dgm:prSet/>
      <dgm:spPr/>
      <dgm:t>
        <a:bodyPr/>
        <a:lstStyle/>
        <a:p>
          <a:endParaRPr lang="zh-TW" altLang="en-US"/>
        </a:p>
      </dgm:t>
    </dgm:pt>
    <dgm:pt modelId="{CF3E0D28-18DA-4BB3-B67D-9DBED0BA5FE4}">
      <dgm:prSet phldrT="[文字]" custT="1"/>
      <dgm:spPr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gm:spPr>
      <dgm:t>
        <a:bodyPr spcFirstLastPara="0" vert="horz" wrap="square" lIns="82550" tIns="82550" rIns="82550" bIns="82550" numCol="1" spcCol="1270" anchor="ctr" anchorCtr="0"/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gm:t>
    </dgm:pt>
    <dgm:pt modelId="{B1BB91C8-125C-4A48-A5B3-BA1FAC8C5FB3}" type="sibTrans" cxnId="{BED13B16-EA46-4939-BF9A-22585787F2B5}">
      <dgm:prSet/>
      <dgm:spPr>
        <a:solidFill>
          <a:srgbClr val="E61F17"/>
        </a:solidFill>
      </dgm:spPr>
      <dgm:t>
        <a:bodyPr/>
        <a:lstStyle/>
        <a:p>
          <a:endParaRPr lang="zh-TW" altLang="en-US"/>
        </a:p>
      </dgm:t>
    </dgm:pt>
    <dgm:pt modelId="{43EEB62E-8620-4D94-9570-68B40DA0CAB2}" type="parTrans" cxnId="{BED13B16-EA46-4939-BF9A-22585787F2B5}">
      <dgm:prSet/>
      <dgm:spPr/>
      <dgm:t>
        <a:bodyPr/>
        <a:lstStyle/>
        <a:p>
          <a:endParaRPr lang="zh-TW" altLang="en-US"/>
        </a:p>
      </dgm:t>
    </dgm:pt>
    <dgm:pt modelId="{3296F7D8-B83F-4749-9778-F0C1C57BBF8E}" type="pres">
      <dgm:prSet presAssocID="{4B418D90-0744-433F-AEA1-FC8EDB3D920A}" presName="cycle" presStyleCnt="0">
        <dgm:presLayoutVars>
          <dgm:dir/>
          <dgm:resizeHandles val="exact"/>
        </dgm:presLayoutVars>
      </dgm:prSet>
      <dgm:spPr/>
    </dgm:pt>
    <dgm:pt modelId="{01D9058E-780F-44D5-934D-CC9764B09C22}" type="pres">
      <dgm:prSet presAssocID="{A7CF8F01-8B18-4CA2-8421-A7AE6D963A43}" presName="node" presStyleLbl="node1" presStyleIdx="0" presStyleCnt="5">
        <dgm:presLayoutVars>
          <dgm:bulletEnabled val="1"/>
        </dgm:presLayoutVars>
      </dgm:prSet>
      <dgm:spPr/>
    </dgm:pt>
    <dgm:pt modelId="{4984737A-D26D-42DA-845D-F777A8B59A7A}" type="pres">
      <dgm:prSet presAssocID="{645770BE-41D4-4D34-AAF6-E0A1FDB34B64}" presName="sibTrans" presStyleLbl="sibTrans2D1" presStyleIdx="0" presStyleCnt="5"/>
      <dgm:spPr/>
    </dgm:pt>
    <dgm:pt modelId="{5FF5A363-49D1-441E-81B4-C12309140580}" type="pres">
      <dgm:prSet presAssocID="{645770BE-41D4-4D34-AAF6-E0A1FDB34B64}" presName="connectorText" presStyleLbl="sibTrans2D1" presStyleIdx="0" presStyleCnt="5"/>
      <dgm:spPr/>
    </dgm:pt>
    <dgm:pt modelId="{883DA0F5-2600-4799-8664-CF778FDC9419}" type="pres">
      <dgm:prSet presAssocID="{CF3E0D28-18DA-4BB3-B67D-9DBED0BA5FE4}" presName="node" presStyleLbl="node1" presStyleIdx="1" presStyleCnt="5">
        <dgm:presLayoutVars>
          <dgm:bulletEnabled val="1"/>
        </dgm:presLayoutVars>
      </dgm:prSet>
      <dgm:spPr>
        <a:xfrm>
          <a:off x="4495456" y="1600436"/>
          <a:ext cx="1813171" cy="1813171"/>
        </a:xfrm>
        <a:prstGeom prst="ellipse">
          <a:avLst/>
        </a:prstGeom>
      </dgm:spPr>
    </dgm:pt>
    <dgm:pt modelId="{165AF174-DDEB-4A38-B632-4ED06AF3C4FD}" type="pres">
      <dgm:prSet presAssocID="{B1BB91C8-125C-4A48-A5B3-BA1FAC8C5FB3}" presName="sibTrans" presStyleLbl="sibTrans2D1" presStyleIdx="1" presStyleCnt="5"/>
      <dgm:spPr/>
    </dgm:pt>
    <dgm:pt modelId="{8E012A02-5D2E-4069-A901-51345271F9F6}" type="pres">
      <dgm:prSet presAssocID="{B1BB91C8-125C-4A48-A5B3-BA1FAC8C5FB3}" presName="connectorText" presStyleLbl="sibTrans2D1" presStyleIdx="1" presStyleCnt="5"/>
      <dgm:spPr/>
    </dgm:pt>
    <dgm:pt modelId="{4A898FCC-F8F5-4DEF-B550-55CD730ACC43}" type="pres">
      <dgm:prSet presAssocID="{28AB7598-7208-47D4-8E41-BEA81CDDDB54}" presName="node" presStyleLbl="node1" presStyleIdx="2" presStyleCnt="5">
        <dgm:presLayoutVars>
          <dgm:bulletEnabled val="1"/>
        </dgm:presLayoutVars>
      </dgm:prSet>
      <dgm:spPr>
        <a:xfrm>
          <a:off x="3654803" y="4187698"/>
          <a:ext cx="1813171" cy="1813171"/>
        </a:xfrm>
        <a:prstGeom prst="ellipse">
          <a:avLst/>
        </a:prstGeom>
      </dgm:spPr>
    </dgm:pt>
    <dgm:pt modelId="{D040EDF0-3F16-483C-870C-64075F49D6FC}" type="pres">
      <dgm:prSet presAssocID="{ACEB8E2D-57FB-4716-A04A-AC0639732B62}" presName="sibTrans" presStyleLbl="sibTrans2D1" presStyleIdx="2" presStyleCnt="5"/>
      <dgm:spPr/>
    </dgm:pt>
    <dgm:pt modelId="{95951E42-7424-4660-A047-D3D9CBDF92FF}" type="pres">
      <dgm:prSet presAssocID="{ACEB8E2D-57FB-4716-A04A-AC0639732B62}" presName="connectorText" presStyleLbl="sibTrans2D1" presStyleIdx="2" presStyleCnt="5"/>
      <dgm:spPr/>
    </dgm:pt>
    <dgm:pt modelId="{72692F94-05E8-4A16-9049-65D590EB4252}" type="pres">
      <dgm:prSet presAssocID="{7F0B30D0-E2AF-4129-B4F7-2D9157941DFE}" presName="node" presStyleLbl="node1" presStyleIdx="3" presStyleCnt="5">
        <dgm:presLayoutVars>
          <dgm:bulletEnabled val="1"/>
        </dgm:presLayoutVars>
      </dgm:prSet>
      <dgm:spPr>
        <a:xfrm>
          <a:off x="934394" y="4187698"/>
          <a:ext cx="1813171" cy="1813171"/>
        </a:xfrm>
        <a:prstGeom prst="ellipse">
          <a:avLst/>
        </a:prstGeom>
      </dgm:spPr>
    </dgm:pt>
    <dgm:pt modelId="{7C6D9A21-D1E3-4070-8A8F-24B5239C1204}" type="pres">
      <dgm:prSet presAssocID="{33042B28-FEC7-4224-8E69-DDE727AB6849}" presName="sibTrans" presStyleLbl="sibTrans2D1" presStyleIdx="3" presStyleCnt="5"/>
      <dgm:spPr/>
    </dgm:pt>
    <dgm:pt modelId="{2592C616-3BEB-443D-96D9-30A3157166BB}" type="pres">
      <dgm:prSet presAssocID="{33042B28-FEC7-4224-8E69-DDE727AB6849}" presName="connectorText" presStyleLbl="sibTrans2D1" presStyleIdx="3" presStyleCnt="5"/>
      <dgm:spPr/>
    </dgm:pt>
    <dgm:pt modelId="{F4C643E9-005F-4A34-8B2E-1417D375021B}" type="pres">
      <dgm:prSet presAssocID="{5A5AF3A1-3CB9-4681-A9B3-36A16C575F51}" presName="node" presStyleLbl="node1" presStyleIdx="4" presStyleCnt="5">
        <dgm:presLayoutVars>
          <dgm:bulletEnabled val="1"/>
        </dgm:presLayoutVars>
      </dgm:prSet>
      <dgm:spPr>
        <a:xfrm>
          <a:off x="93742" y="1600436"/>
          <a:ext cx="1813171" cy="1813171"/>
        </a:xfrm>
        <a:prstGeom prst="ellipse">
          <a:avLst/>
        </a:prstGeom>
      </dgm:spPr>
    </dgm:pt>
    <dgm:pt modelId="{D721EB0D-8B75-4330-A2F3-6656967490F6}" type="pres">
      <dgm:prSet presAssocID="{4BA4129D-3BE9-4EFD-BCAE-2760B270FD11}" presName="sibTrans" presStyleLbl="sibTrans2D1" presStyleIdx="4" presStyleCnt="5"/>
      <dgm:spPr/>
    </dgm:pt>
    <dgm:pt modelId="{D538C321-4880-4487-BC43-FD6D8A98C956}" type="pres">
      <dgm:prSet presAssocID="{4BA4129D-3BE9-4EFD-BCAE-2760B270FD11}" presName="connectorText" presStyleLbl="sibTrans2D1" presStyleIdx="4" presStyleCnt="5"/>
      <dgm:spPr/>
    </dgm:pt>
  </dgm:ptLst>
  <dgm:cxnLst>
    <dgm:cxn modelId="{898CAF05-28F5-4F8A-9D27-2E1B6ADAFB6A}" type="presOf" srcId="{B1BB91C8-125C-4A48-A5B3-BA1FAC8C5FB3}" destId="{8E012A02-5D2E-4069-A901-51345271F9F6}" srcOrd="1" destOrd="0" presId="urn:microsoft.com/office/officeart/2005/8/layout/cycle2"/>
    <dgm:cxn modelId="{AD4F6908-319C-480A-BF6E-E89FCCBFF8DA}" type="presOf" srcId="{ACEB8E2D-57FB-4716-A04A-AC0639732B62}" destId="{D040EDF0-3F16-483C-870C-64075F49D6FC}" srcOrd="0" destOrd="0" presId="urn:microsoft.com/office/officeart/2005/8/layout/cycle2"/>
    <dgm:cxn modelId="{BED13B16-EA46-4939-BF9A-22585787F2B5}" srcId="{4B418D90-0744-433F-AEA1-FC8EDB3D920A}" destId="{CF3E0D28-18DA-4BB3-B67D-9DBED0BA5FE4}" srcOrd="1" destOrd="0" parTransId="{43EEB62E-8620-4D94-9570-68B40DA0CAB2}" sibTransId="{B1BB91C8-125C-4A48-A5B3-BA1FAC8C5FB3}"/>
    <dgm:cxn modelId="{E899D61D-8733-45E3-BC34-036C0A221BED}" type="presOf" srcId="{ACEB8E2D-57FB-4716-A04A-AC0639732B62}" destId="{95951E42-7424-4660-A047-D3D9CBDF92FF}" srcOrd="1" destOrd="0" presId="urn:microsoft.com/office/officeart/2005/8/layout/cycle2"/>
    <dgm:cxn modelId="{08C0981E-5459-47A5-9E66-0E93E2E6F787}" type="presOf" srcId="{A7CF8F01-8B18-4CA2-8421-A7AE6D963A43}" destId="{01D9058E-780F-44D5-934D-CC9764B09C22}" srcOrd="0" destOrd="0" presId="urn:microsoft.com/office/officeart/2005/8/layout/cycle2"/>
    <dgm:cxn modelId="{6D4B0E36-6780-4AD2-B952-1E8873E4AA45}" type="presOf" srcId="{4BA4129D-3BE9-4EFD-BCAE-2760B270FD11}" destId="{D538C321-4880-4487-BC43-FD6D8A98C956}" srcOrd="1" destOrd="0" presId="urn:microsoft.com/office/officeart/2005/8/layout/cycle2"/>
    <dgm:cxn modelId="{9CC4D038-6865-429D-8768-B8E246E4C7B9}" srcId="{4B418D90-0744-433F-AEA1-FC8EDB3D920A}" destId="{7F0B30D0-E2AF-4129-B4F7-2D9157941DFE}" srcOrd="3" destOrd="0" parTransId="{C908E5E7-755B-4C11-A839-5511472D477D}" sibTransId="{33042B28-FEC7-4224-8E69-DDE727AB6849}"/>
    <dgm:cxn modelId="{D8E83F3F-3C0A-4A3F-8C8D-C85EFC2E1459}" srcId="{4B418D90-0744-433F-AEA1-FC8EDB3D920A}" destId="{A7CF8F01-8B18-4CA2-8421-A7AE6D963A43}" srcOrd="0" destOrd="0" parTransId="{7CC99D09-1C3A-4E92-91D3-7C68D5128A76}" sibTransId="{645770BE-41D4-4D34-AAF6-E0A1FDB34B64}"/>
    <dgm:cxn modelId="{20DAD65F-4F80-4465-8B14-51476F395013}" type="presOf" srcId="{4BA4129D-3BE9-4EFD-BCAE-2760B270FD11}" destId="{D721EB0D-8B75-4330-A2F3-6656967490F6}" srcOrd="0" destOrd="0" presId="urn:microsoft.com/office/officeart/2005/8/layout/cycle2"/>
    <dgm:cxn modelId="{9F6C8D50-0C33-4ED5-8B3B-2D83E5051108}" type="presOf" srcId="{28AB7598-7208-47D4-8E41-BEA81CDDDB54}" destId="{4A898FCC-F8F5-4DEF-B550-55CD730ACC43}" srcOrd="0" destOrd="0" presId="urn:microsoft.com/office/officeart/2005/8/layout/cycle2"/>
    <dgm:cxn modelId="{5D44EA75-1BD4-49DD-93F9-05BBD70820E3}" srcId="{4B418D90-0744-433F-AEA1-FC8EDB3D920A}" destId="{5A5AF3A1-3CB9-4681-A9B3-36A16C575F51}" srcOrd="4" destOrd="0" parTransId="{B03D7ECB-F7F9-4C46-9FC2-1F0196832F61}" sibTransId="{4BA4129D-3BE9-4EFD-BCAE-2760B270FD11}"/>
    <dgm:cxn modelId="{5BA99577-2527-4CBA-906A-9165E52841BB}" type="presOf" srcId="{5A5AF3A1-3CB9-4681-A9B3-36A16C575F51}" destId="{F4C643E9-005F-4A34-8B2E-1417D375021B}" srcOrd="0" destOrd="0" presId="urn:microsoft.com/office/officeart/2005/8/layout/cycle2"/>
    <dgm:cxn modelId="{69212580-9C1F-4C4C-8365-FF73CB3153B8}" type="presOf" srcId="{33042B28-FEC7-4224-8E69-DDE727AB6849}" destId="{7C6D9A21-D1E3-4070-8A8F-24B5239C1204}" srcOrd="0" destOrd="0" presId="urn:microsoft.com/office/officeart/2005/8/layout/cycle2"/>
    <dgm:cxn modelId="{52D73B88-BDD1-49D2-A121-FF6244A8C852}" type="presOf" srcId="{33042B28-FEC7-4224-8E69-DDE727AB6849}" destId="{2592C616-3BEB-443D-96D9-30A3157166BB}" srcOrd="1" destOrd="0" presId="urn:microsoft.com/office/officeart/2005/8/layout/cycle2"/>
    <dgm:cxn modelId="{0DBFA799-862B-415E-AFBD-BEC18A7E915B}" type="presOf" srcId="{7F0B30D0-E2AF-4129-B4F7-2D9157941DFE}" destId="{72692F94-05E8-4A16-9049-65D590EB4252}" srcOrd="0" destOrd="0" presId="urn:microsoft.com/office/officeart/2005/8/layout/cycle2"/>
    <dgm:cxn modelId="{292D59BC-5C7A-4538-A0B5-85D29B88EFA7}" type="presOf" srcId="{645770BE-41D4-4D34-AAF6-E0A1FDB34B64}" destId="{5FF5A363-49D1-441E-81B4-C12309140580}" srcOrd="1" destOrd="0" presId="urn:microsoft.com/office/officeart/2005/8/layout/cycle2"/>
    <dgm:cxn modelId="{EB51D3D2-6320-4C31-9429-79F4A4381839}" type="presOf" srcId="{CF3E0D28-18DA-4BB3-B67D-9DBED0BA5FE4}" destId="{883DA0F5-2600-4799-8664-CF778FDC9419}" srcOrd="0" destOrd="0" presId="urn:microsoft.com/office/officeart/2005/8/layout/cycle2"/>
    <dgm:cxn modelId="{EF2E41DB-8A4C-4828-9B35-E712403C9272}" type="presOf" srcId="{4B418D90-0744-433F-AEA1-FC8EDB3D920A}" destId="{3296F7D8-B83F-4749-9778-F0C1C57BBF8E}" srcOrd="0" destOrd="0" presId="urn:microsoft.com/office/officeart/2005/8/layout/cycle2"/>
    <dgm:cxn modelId="{C2B70BDC-B0D7-4228-9376-D924DDC0BA58}" type="presOf" srcId="{645770BE-41D4-4D34-AAF6-E0A1FDB34B64}" destId="{4984737A-D26D-42DA-845D-F777A8B59A7A}" srcOrd="0" destOrd="0" presId="urn:microsoft.com/office/officeart/2005/8/layout/cycle2"/>
    <dgm:cxn modelId="{F666F6E7-B37D-4393-96A4-8D98597794A7}" srcId="{4B418D90-0744-433F-AEA1-FC8EDB3D920A}" destId="{28AB7598-7208-47D4-8E41-BEA81CDDDB54}" srcOrd="2" destOrd="0" parTransId="{7E15D792-6A22-47FD-8F4F-B78658E6989E}" sibTransId="{ACEB8E2D-57FB-4716-A04A-AC0639732B62}"/>
    <dgm:cxn modelId="{21B1F4FC-0C28-41D0-83BD-D244E013DE33}" type="presOf" srcId="{B1BB91C8-125C-4A48-A5B3-BA1FAC8C5FB3}" destId="{165AF174-DDEB-4A38-B632-4ED06AF3C4FD}" srcOrd="0" destOrd="0" presId="urn:microsoft.com/office/officeart/2005/8/layout/cycle2"/>
    <dgm:cxn modelId="{30BF68DE-6604-4272-8495-D88A28FA5B78}" type="presParOf" srcId="{3296F7D8-B83F-4749-9778-F0C1C57BBF8E}" destId="{01D9058E-780F-44D5-934D-CC9764B09C22}" srcOrd="0" destOrd="0" presId="urn:microsoft.com/office/officeart/2005/8/layout/cycle2"/>
    <dgm:cxn modelId="{A36613A3-E7D0-4386-A652-225C47CFEB0A}" type="presParOf" srcId="{3296F7D8-B83F-4749-9778-F0C1C57BBF8E}" destId="{4984737A-D26D-42DA-845D-F777A8B59A7A}" srcOrd="1" destOrd="0" presId="urn:microsoft.com/office/officeart/2005/8/layout/cycle2"/>
    <dgm:cxn modelId="{E437F1B0-93DB-444C-80A5-9C2598FDB8E2}" type="presParOf" srcId="{4984737A-D26D-42DA-845D-F777A8B59A7A}" destId="{5FF5A363-49D1-441E-81B4-C12309140580}" srcOrd="0" destOrd="0" presId="urn:microsoft.com/office/officeart/2005/8/layout/cycle2"/>
    <dgm:cxn modelId="{DB989BB4-42FA-401B-9DFC-9A75F34DEBF9}" type="presParOf" srcId="{3296F7D8-B83F-4749-9778-F0C1C57BBF8E}" destId="{883DA0F5-2600-4799-8664-CF778FDC9419}" srcOrd="2" destOrd="0" presId="urn:microsoft.com/office/officeart/2005/8/layout/cycle2"/>
    <dgm:cxn modelId="{B5F6CC33-F0CD-49AA-A0CE-49E2EB9CA5AB}" type="presParOf" srcId="{3296F7D8-B83F-4749-9778-F0C1C57BBF8E}" destId="{165AF174-DDEB-4A38-B632-4ED06AF3C4FD}" srcOrd="3" destOrd="0" presId="urn:microsoft.com/office/officeart/2005/8/layout/cycle2"/>
    <dgm:cxn modelId="{DC6562DC-96B7-4A72-B852-3C601CB807A3}" type="presParOf" srcId="{165AF174-DDEB-4A38-B632-4ED06AF3C4FD}" destId="{8E012A02-5D2E-4069-A901-51345271F9F6}" srcOrd="0" destOrd="0" presId="urn:microsoft.com/office/officeart/2005/8/layout/cycle2"/>
    <dgm:cxn modelId="{5495A637-09BF-4651-9874-1F8EC54A516C}" type="presParOf" srcId="{3296F7D8-B83F-4749-9778-F0C1C57BBF8E}" destId="{4A898FCC-F8F5-4DEF-B550-55CD730ACC43}" srcOrd="4" destOrd="0" presId="urn:microsoft.com/office/officeart/2005/8/layout/cycle2"/>
    <dgm:cxn modelId="{2F256E08-D40D-4022-95C1-8BFB179A17AB}" type="presParOf" srcId="{3296F7D8-B83F-4749-9778-F0C1C57BBF8E}" destId="{D040EDF0-3F16-483C-870C-64075F49D6FC}" srcOrd="5" destOrd="0" presId="urn:microsoft.com/office/officeart/2005/8/layout/cycle2"/>
    <dgm:cxn modelId="{E9379B3D-9F27-4D16-9ABF-04D205023335}" type="presParOf" srcId="{D040EDF0-3F16-483C-870C-64075F49D6FC}" destId="{95951E42-7424-4660-A047-D3D9CBDF92FF}" srcOrd="0" destOrd="0" presId="urn:microsoft.com/office/officeart/2005/8/layout/cycle2"/>
    <dgm:cxn modelId="{179AAAF0-3571-4CCD-9E4F-FD7AED8DF93B}" type="presParOf" srcId="{3296F7D8-B83F-4749-9778-F0C1C57BBF8E}" destId="{72692F94-05E8-4A16-9049-65D590EB4252}" srcOrd="6" destOrd="0" presId="urn:microsoft.com/office/officeart/2005/8/layout/cycle2"/>
    <dgm:cxn modelId="{779C8396-A4CD-459B-A626-53F6D89E142F}" type="presParOf" srcId="{3296F7D8-B83F-4749-9778-F0C1C57BBF8E}" destId="{7C6D9A21-D1E3-4070-8A8F-24B5239C1204}" srcOrd="7" destOrd="0" presId="urn:microsoft.com/office/officeart/2005/8/layout/cycle2"/>
    <dgm:cxn modelId="{984C1658-0FF5-4F45-A041-9FA918F62ACA}" type="presParOf" srcId="{7C6D9A21-D1E3-4070-8A8F-24B5239C1204}" destId="{2592C616-3BEB-443D-96D9-30A3157166BB}" srcOrd="0" destOrd="0" presId="urn:microsoft.com/office/officeart/2005/8/layout/cycle2"/>
    <dgm:cxn modelId="{F5997794-2663-4AF6-885B-5EA9D1FD3002}" type="presParOf" srcId="{3296F7D8-B83F-4749-9778-F0C1C57BBF8E}" destId="{F4C643E9-005F-4A34-8B2E-1417D375021B}" srcOrd="8" destOrd="0" presId="urn:microsoft.com/office/officeart/2005/8/layout/cycle2"/>
    <dgm:cxn modelId="{7F9F32F0-BED1-4760-94C5-C9F70A3002DA}" type="presParOf" srcId="{3296F7D8-B83F-4749-9778-F0C1C57BBF8E}" destId="{D721EB0D-8B75-4330-A2F3-6656967490F6}" srcOrd="9" destOrd="0" presId="urn:microsoft.com/office/officeart/2005/8/layout/cycle2"/>
    <dgm:cxn modelId="{6CD3F9CF-003C-4108-8221-858A607107AB}" type="presParOf" srcId="{D721EB0D-8B75-4330-A2F3-6656967490F6}" destId="{D538C321-4880-4487-BC43-FD6D8A98C95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9058E-780F-44D5-934D-CC9764B09C22}">
      <dsp:nvSpPr>
        <dsp:cNvPr id="0" name=""/>
        <dsp:cNvSpPr/>
      </dsp:nvSpPr>
      <dsp:spPr>
        <a:xfrm>
          <a:off x="2294599" y="1419"/>
          <a:ext cx="1813171" cy="1813171"/>
        </a:xfrm>
        <a:prstGeom prst="ellipse">
          <a:avLst/>
        </a:prstGeom>
        <a:gradFill rotWithShape="0">
          <a:gsLst>
            <a:gs pos="0">
              <a:schemeClr val="accent1">
                <a:lumMod val="20000"/>
                <a:lumOff val="80000"/>
              </a:scheme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/>
            <a:t> </a:t>
          </a:r>
        </a:p>
      </dsp:txBody>
      <dsp:txXfrm>
        <a:off x="2560132" y="266952"/>
        <a:ext cx="1282105" cy="1282105"/>
      </dsp:txXfrm>
    </dsp:sp>
    <dsp:sp modelId="{4984737A-D26D-42DA-845D-F777A8B59A7A}">
      <dsp:nvSpPr>
        <dsp:cNvPr id="0" name=""/>
        <dsp:cNvSpPr/>
      </dsp:nvSpPr>
      <dsp:spPr>
        <a:xfrm rot="2160000">
          <a:off x="4050185" y="139354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4063960" y="1473537"/>
        <a:ext cx="336585" cy="367167"/>
      </dsp:txXfrm>
    </dsp:sp>
    <dsp:sp modelId="{883DA0F5-2600-4799-8664-CF778FDC9419}">
      <dsp:nvSpPr>
        <dsp:cNvPr id="0" name=""/>
        <dsp:cNvSpPr/>
      </dsp:nvSpPr>
      <dsp:spPr>
        <a:xfrm>
          <a:off x="4495456" y="1600436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4760989" y="1865969"/>
        <a:ext cx="1282105" cy="1282105"/>
      </dsp:txXfrm>
    </dsp:sp>
    <dsp:sp modelId="{165AF174-DDEB-4A38-B632-4ED06AF3C4FD}">
      <dsp:nvSpPr>
        <dsp:cNvPr id="0" name=""/>
        <dsp:cNvSpPr/>
      </dsp:nvSpPr>
      <dsp:spPr>
        <a:xfrm rot="6480000">
          <a:off x="4745503" y="3481737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4839916" y="3535531"/>
        <a:ext cx="336585" cy="367167"/>
      </dsp:txXfrm>
    </dsp:sp>
    <dsp:sp modelId="{4A898FCC-F8F5-4DEF-B550-55CD730ACC43}">
      <dsp:nvSpPr>
        <dsp:cNvPr id="0" name=""/>
        <dsp:cNvSpPr/>
      </dsp:nvSpPr>
      <dsp:spPr>
        <a:xfrm>
          <a:off x="3654803" y="4187698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920336" y="4453231"/>
        <a:ext cx="1282105" cy="1282105"/>
      </dsp:txXfrm>
    </dsp:sp>
    <dsp:sp modelId="{D040EDF0-3F16-483C-870C-64075F49D6FC}">
      <dsp:nvSpPr>
        <dsp:cNvPr id="0" name=""/>
        <dsp:cNvSpPr/>
      </dsp:nvSpPr>
      <dsp:spPr>
        <a:xfrm rot="10800000">
          <a:off x="2974375" y="4788311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3118625" y="4910700"/>
        <a:ext cx="336585" cy="367167"/>
      </dsp:txXfrm>
    </dsp:sp>
    <dsp:sp modelId="{72692F94-05E8-4A16-9049-65D590EB4252}">
      <dsp:nvSpPr>
        <dsp:cNvPr id="0" name=""/>
        <dsp:cNvSpPr/>
      </dsp:nvSpPr>
      <dsp:spPr>
        <a:xfrm>
          <a:off x="934394" y="4187698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1199927" y="4453231"/>
        <a:ext cx="1282105" cy="1282105"/>
      </dsp:txXfrm>
    </dsp:sp>
    <dsp:sp modelId="{7C6D9A21-D1E3-4070-8A8F-24B5239C1204}">
      <dsp:nvSpPr>
        <dsp:cNvPr id="0" name=""/>
        <dsp:cNvSpPr/>
      </dsp:nvSpPr>
      <dsp:spPr>
        <a:xfrm rot="15120000">
          <a:off x="1184441" y="3507622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 rot="10800000">
        <a:off x="1278854" y="3698606"/>
        <a:ext cx="336585" cy="367167"/>
      </dsp:txXfrm>
    </dsp:sp>
    <dsp:sp modelId="{F4C643E9-005F-4A34-8B2E-1417D375021B}">
      <dsp:nvSpPr>
        <dsp:cNvPr id="0" name=""/>
        <dsp:cNvSpPr/>
      </dsp:nvSpPr>
      <dsp:spPr>
        <a:xfrm>
          <a:off x="93742" y="1600436"/>
          <a:ext cx="1813171" cy="1813171"/>
        </a:xfrm>
        <a:prstGeom prst="ellipse">
          <a:avLst/>
        </a:prstGeom>
        <a:gradFill rotWithShape="0">
          <a:gsLst>
            <a:gs pos="0">
              <a:srgbClr val="00A1DD">
                <a:lumMod val="20000"/>
                <a:lumOff val="80000"/>
              </a:srgbClr>
            </a:gs>
            <a:gs pos="100000">
              <a:srgbClr val="00B0F0"/>
            </a:gs>
          </a:gsLst>
          <a:lin ang="5400000" scaled="0"/>
        </a:gra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TW" altLang="en-US" sz="6500" kern="1200" dirty="0">
              <a:solidFill>
                <a:srgbClr val="FFFFFF"/>
              </a:solidFill>
              <a:latin typeface="Arial" panose="020B0604020202020204"/>
              <a:ea typeface="微軟正黑體" panose="020B0604030504040204" pitchFamily="34" charset="-120"/>
              <a:cs typeface="+mn-cs"/>
            </a:rPr>
            <a:t> </a:t>
          </a:r>
        </a:p>
      </dsp:txBody>
      <dsp:txXfrm>
        <a:off x="359275" y="1865969"/>
        <a:ext cx="1282105" cy="1282105"/>
      </dsp:txXfrm>
    </dsp:sp>
    <dsp:sp modelId="{D721EB0D-8B75-4330-A2F3-6656967490F6}">
      <dsp:nvSpPr>
        <dsp:cNvPr id="0" name=""/>
        <dsp:cNvSpPr/>
      </dsp:nvSpPr>
      <dsp:spPr>
        <a:xfrm rot="19440000">
          <a:off x="1849328" y="1409539"/>
          <a:ext cx="480835" cy="611945"/>
        </a:xfrm>
        <a:prstGeom prst="rightArrow">
          <a:avLst>
            <a:gd name="adj1" fmla="val 60000"/>
            <a:gd name="adj2" fmla="val 50000"/>
          </a:avLst>
        </a:prstGeom>
        <a:solidFill>
          <a:srgbClr val="E61F1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TW" altLang="en-US" sz="2700" kern="1200"/>
        </a:p>
      </dsp:txBody>
      <dsp:txXfrm>
        <a:off x="1863103" y="1574322"/>
        <a:ext cx="336585" cy="3671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C93FD35-E57F-B042-B32A-2CF95FE80E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33D9D7-F6AC-F544-A58E-750B5BEF04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7C2B7-86A0-324E-838C-2516AD1D0DF9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F3BE58-41AB-0747-9468-BC71D2065B4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38B9DF-E3C1-0B40-BF20-A99614EB3AC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A3DBB-198D-C54C-AB2D-7FB6B63498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631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AEE8B-1835-0447-A860-AA9B7CA26E3D}" type="datetimeFigureOut">
              <a:rPr lang="en-US" smtClean="0"/>
              <a:t>12/25/2024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6D91F-C0E0-4E48-92F2-7BB17C9752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71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572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4EE87-23C8-2C79-A191-12F3109314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EADA977-3E62-F49C-EA31-EAA869A771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D607B9FA-F687-52C3-4ACE-0537028163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2A9EED20-62AA-5860-D6BE-F9C6A6D455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11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98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0DD12B-C942-6C9A-39A1-EE88EB0F1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94C414-922D-F629-9E04-7496094034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0824D5-E62D-5815-8DDF-51CE609E79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F10D6-19B4-9917-F604-690BADE733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45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0DACB-C8B4-B097-4218-03E734400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B9F357-7FEA-4194-6C0C-033EFCED25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858A44-895E-EF62-BF1E-1DA485A53B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4C1B1-FFAC-630F-F1F9-C843EB8100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6429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08904-FE10-3D29-6673-AE13E1CB5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F11ED8-7873-51CE-0724-9E6729A8D3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61ED6-5241-1F44-02FC-2A996CCDFB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88EEE9-521F-F4F6-51DF-5568BC2405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16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47E6A-90DE-6D73-4CC0-D0DFDBD7F8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B79A08-B2D4-1B13-6B52-6E0F727BA9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E1383F-C46F-A677-95D5-63B43DCA14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edit the color of the icon by selecting</a:t>
            </a:r>
            <a:r>
              <a:rPr lang="en-US" baseline="0" dirty="0"/>
              <a:t> the icon, selecting “Shape Fill,” and change color to only blue, black, gray or white.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48AE52-F539-0FE8-F564-F2E9D1E2A82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01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811C4-2F19-28B9-FE50-338BB665FD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67EB7E-3248-B9F3-A20C-15805C3E56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8CA07A-F008-E040-911D-54C49179AD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edit the color of the icon by selecting</a:t>
            </a:r>
            <a:r>
              <a:rPr lang="en-US" baseline="0" dirty="0"/>
              <a:t> the icon, selecting “Shape Fill,” and change color to only blue, black, gray or white.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3AC0A-07FD-C4FE-9EEB-C6C6588457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78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/>
              <a:t>You can edit the color of the icon by selecting</a:t>
            </a:r>
            <a:r>
              <a:rPr lang="en-US" altLang="zh-TW" baseline="0" dirty="0"/>
              <a:t> the icon, selecting “Shape Fill,” and change color to only blue, black, gray or white.</a:t>
            </a:r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D6D91F-C0E0-4E48-92F2-7BB17C9752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55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Pag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文字, 圓形, 圖形 的圖片&#10;&#10;自動產生的描述">
            <a:extLst>
              <a:ext uri="{FF2B5EF4-FFF2-40B4-BE49-F238E27FC236}">
                <a16:creationId xmlns:a16="http://schemas.microsoft.com/office/drawing/2014/main" id="{5C54E482-5488-B62B-D79A-EA9A49322E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4BA5B48-AAA6-8F4B-8377-326F4C0E3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08" y="4331742"/>
            <a:ext cx="2839385" cy="5588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>
              <a:defRPr lang="en-US" sz="1400" b="0" kern="1000" cap="all" spc="13" baseline="0" dirty="0">
                <a:solidFill>
                  <a:srgbClr val="00FFFF"/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dirty="0"/>
              <a:t>PRESENTER 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86F202F-7042-CB4C-9F0E-A9FE276652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1024" y="4331742"/>
            <a:ext cx="2839385" cy="558800"/>
          </a:xfrm>
          <a:prstGeom prst="rect">
            <a:avLst/>
          </a:prstGeom>
        </p:spPr>
        <p:txBody>
          <a:bodyPr lIns="0" anchor="ctr"/>
          <a:lstStyle>
            <a:lvl1pPr>
              <a:defRPr lang="en-US" sz="1400" b="0" kern="1000" cap="all" spc="13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dirty="0"/>
              <a:t>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4269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49F9884-D891-C7FE-F630-B9D1CA5F14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藍色, 電子藍, 鮮豔 的圖片&#10;&#10;自動產生的描述">
            <a:extLst>
              <a:ext uri="{FF2B5EF4-FFF2-40B4-BE49-F238E27FC236}">
                <a16:creationId xmlns:a16="http://schemas.microsoft.com/office/drawing/2014/main" id="{C1CA5BDB-C906-FFB3-16AA-E6F18A419B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5" name="圖片 4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693A60A0-F83A-A5BE-6466-A1CC58FDE5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72207" y="910287"/>
            <a:ext cx="1511310" cy="324000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6C2FB7C-9F05-4576-8142-427DB1BB29A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13908" y="1423995"/>
            <a:ext cx="7838620" cy="482933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85750" indent="-285750" algn="l">
              <a:lnSpc>
                <a:spcPct val="110000"/>
              </a:lnSpc>
              <a:spcBef>
                <a:spcPts val="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lang="en-US" altLang="zh-TW" sz="1600" b="0" kern="1200" dirty="0">
                <a:solidFill>
                  <a:schemeClr val="bg1"/>
                </a:solidFill>
                <a:latin typeface="+mn-lt"/>
                <a:ea typeface="+mn-ea"/>
                <a:cs typeface="Open Sans"/>
              </a:defRPr>
            </a:lvl1pPr>
          </a:lstStyle>
          <a:p>
            <a:pPr lvl="0"/>
            <a:r>
              <a:rPr lang="en-US" altLang="zh-TW" dirty="0"/>
              <a:t>Agenda Item Title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6F859F7-D2BB-E5E8-AAFC-9A30E78C752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13908" y="604669"/>
            <a:ext cx="7838620" cy="6930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E2E82"/>
              </a:buClr>
              <a:buFont typeface="Arial" panose="020B0604020202020204" pitchFamily="34" charset="0"/>
              <a:buNone/>
              <a:defRPr lang="en-US" altLang="zh-TW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sz="3600" b="1" dirty="0">
                <a:solidFill>
                  <a:schemeClr val="bg1"/>
                </a:solidFill>
                <a:latin typeface="+mj-lt"/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2320923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ime 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1" y="604669"/>
            <a:ext cx="11049000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Agenda table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01072F0B-A337-6F4A-A9FB-6928769859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51457" y="172698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7732015A-F03A-5846-AC86-AF6B7F86DD2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842576" y="172698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0B7AB0FC-D048-1F48-8E91-1D16DDAFA4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26088" y="172698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 dirty="0"/>
              <a:t>Description Lorem Ipsum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F306D6AF-471F-AD4D-BC82-220AC4A377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96544" y="172698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Agenda Item Title 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603A69DA-4074-DC43-8BAA-F648EA83FA4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51457" y="259701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D7C37499-A9FB-EE4F-BFA0-F759530C927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42576" y="259701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92CEE33F-CBCA-5B4F-B601-3ECA7C01087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726088" y="259701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A1E45A4F-4470-5245-B871-8F228E0BCF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96544" y="259701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CD0850E9-D2A8-D449-AFAD-44222B20A46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451457" y="341258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E0EC14D5-229A-0C47-B83A-E61D542D2E9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842576" y="341258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9628CCFF-8576-E042-AEE6-B044D2C1F8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726088" y="341258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E2DEBA51-D73D-C846-BF2C-63B5AB15B7B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6544" y="341258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7917B0A0-B26B-0E49-B469-5D390E252F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451457" y="4228163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90934D5B-02F3-CF46-AC00-00089029D1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842576" y="4228163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EEABC631-A1ED-494E-81F6-1D15B77E1B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726088" y="4228163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6464A467-3F58-8E4C-BD72-2558FEB5954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96544" y="4228163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5452D898-A26C-FD4E-9FF2-AF6F9BB21DF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451457" y="5043738"/>
            <a:ext cx="1169044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 mins</a:t>
            </a:r>
          </a:p>
        </p:txBody>
      </p:sp>
      <p:sp>
        <p:nvSpPr>
          <p:cNvPr id="44" name="Text Placeholder 2">
            <a:extLst>
              <a:ext uri="{FF2B5EF4-FFF2-40B4-BE49-F238E27FC236}">
                <a16:creationId xmlns:a16="http://schemas.microsoft.com/office/drawing/2014/main" id="{775EB542-7B1B-C74A-B82A-50C4DD1AB6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42576" y="5043738"/>
            <a:ext cx="1296366" cy="467809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XX:XX am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F5F07691-9030-6F45-82D9-BB3E6CD7E6D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726088" y="5043738"/>
            <a:ext cx="3773348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400" b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Description Lorem Ipsum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86FA03C-D989-0D4F-889A-2B9E2F9CEEE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6544" y="5043738"/>
            <a:ext cx="3786404" cy="467809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Agenda Item Title </a:t>
            </a:r>
          </a:p>
        </p:txBody>
      </p:sp>
    </p:spTree>
    <p:extLst>
      <p:ext uri="{BB962C8B-B14F-4D97-AF65-F5344CB8AC3E}">
        <p14:creationId xmlns:p14="http://schemas.microsoft.com/office/powerpoint/2010/main" val="123607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744">
          <p15:clr>
            <a:srgbClr val="FBAE40"/>
          </p15:clr>
        </p15:guide>
        <p15:guide id="4" orient="horz" pos="1104">
          <p15:clr>
            <a:srgbClr val="FBAE40"/>
          </p15:clr>
        </p15:guide>
        <p15:guide id="5" pos="360">
          <p15:clr>
            <a:srgbClr val="FBAE40"/>
          </p15:clr>
        </p15:guide>
        <p15:guide id="6" pos="7320">
          <p15:clr>
            <a:srgbClr val="FBAE40"/>
          </p15:clr>
        </p15:guide>
        <p15:guide id="7" orient="horz" pos="26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0E43EEE-C4A7-7240-A6E1-4511D4658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967855"/>
            <a:ext cx="11047476" cy="4471044"/>
          </a:xfrm>
          <a:prstGeom prst="rect">
            <a:avLst/>
          </a:prstGeom>
        </p:spPr>
        <p:txBody>
          <a:bodyPr lIns="0" tIns="274320" rIns="0"/>
          <a:lstStyle>
            <a:lvl1pPr marL="285750" indent="-28575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60070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61822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54430" indent="-28575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53431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007D54C4-2097-E74C-8B31-EDB627F252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4635795"/>
            <a:ext cx="4992624" cy="1618701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spcBef>
                <a:spcPts val="0"/>
              </a:spcBef>
              <a:defRPr lang="en-US" sz="20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altLang="zh-TW" dirty="0"/>
              <a:t>Click to Enter Subhead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4A968F-6AE3-CA48-9F26-361CE66BD1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9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365760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5ED86FF-04EE-6240-8B03-E33BACF1A5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571499"/>
            <a:ext cx="4991100" cy="393438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altLang="zh-TW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62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1920">
          <p15:clr>
            <a:srgbClr val="FBAE40"/>
          </p15:clr>
        </p15:guide>
        <p15:guide id="4" orient="horz" pos="360">
          <p15:clr>
            <a:srgbClr val="FBAE40"/>
          </p15:clr>
        </p15:guide>
        <p15:guide id="6" pos="350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s + Photo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6072" y="1426464"/>
            <a:ext cx="4894996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6072" y="603504"/>
            <a:ext cx="489499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0E43EEE-C4A7-7240-A6E1-4511D4658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4892040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B51484-8DF2-F04F-9C8F-9B61261E06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10288" y="-45720"/>
            <a:ext cx="6144768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1605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52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ullets + Photo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9B51484-8DF2-F04F-9C8F-9B61261E069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44000" y="-81026"/>
            <a:ext cx="3348000" cy="6949440"/>
          </a:xfrm>
          <a:prstGeom prst="rect">
            <a:avLst/>
          </a:prstGeom>
          <a:solidFill>
            <a:schemeClr val="tx2"/>
          </a:solidFill>
        </p:spPr>
        <p:txBody>
          <a:bodyPr tIns="0"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954716D-36A4-A796-9754-EDDF97D8D9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6071" y="1426464"/>
            <a:ext cx="8026675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9AB33202-9A87-D78E-D076-1789214409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1" y="603504"/>
            <a:ext cx="8026675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A4F44613-40AF-3635-17AB-1566CCD13D0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6072" y="1967854"/>
            <a:ext cx="8021828" cy="4471045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30691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or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Rectangle, 設計 的圖片&#10;&#10;自動產生的描述">
            <a:extLst>
              <a:ext uri="{FF2B5EF4-FFF2-40B4-BE49-F238E27FC236}">
                <a16:creationId xmlns:a16="http://schemas.microsoft.com/office/drawing/2014/main" id="{90CC2C90-1CEF-B052-F595-D15BA62AEE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26A6F674-7E22-854B-BEE4-8776616A2B6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87538" y="4600574"/>
            <a:ext cx="5561362" cy="320675"/>
          </a:xfrm>
          <a:prstGeom prst="rect">
            <a:avLst/>
          </a:prstGeom>
        </p:spPr>
        <p:txBody>
          <a:bodyPr anchor="ctr"/>
          <a:lstStyle>
            <a:lvl1pPr algn="r">
              <a:defRPr sz="1400" cap="all" baseline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ATTRIBUTION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7024989E-7027-C8EC-9BFD-46F55A0C9B3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796901" y="2836211"/>
            <a:ext cx="8451999" cy="1036717"/>
          </a:xfrm>
          <a:prstGeom prst="rect">
            <a:avLst/>
          </a:prstGeom>
        </p:spPr>
        <p:txBody>
          <a:bodyPr anchor="ctr"/>
          <a:lstStyle>
            <a:lvl1pPr algn="ctr">
              <a:defRPr lang="en-US" altLang="zh-TW" sz="3200" b="1" i="0" kern="1200" spc="13" baseline="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US" altLang="zh-TW" dirty="0">
                <a:solidFill>
                  <a:schemeClr val="bg1"/>
                </a:solidFill>
              </a:rPr>
              <a:t> 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45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 - Single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9F5EA8-604D-DF49-88A0-8A3BF9071C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8116" y="1017003"/>
            <a:ext cx="4997884" cy="482399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274320" tIns="274320" rIns="274320" bIns="914400"/>
          <a:lstStyle>
            <a:lvl1pPr algn="ctr">
              <a:defRPr sz="120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1FFE9D3-172E-D745-900C-A07A7B740B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89890" y="3899967"/>
            <a:ext cx="5850778" cy="1398543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19050">
            <a:noFill/>
          </a:ln>
        </p:spPr>
        <p:txBody>
          <a:bodyPr lIns="182880" rIns="182880" anchor="ctr"/>
          <a:lstStyle>
            <a:lvl1pPr>
              <a:defRPr lang="en-US" sz="28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110000"/>
              </a:lnSpc>
              <a:spcBef>
                <a:spcPts val="600"/>
              </a:spcBef>
            </a:pPr>
            <a:r>
              <a:rPr lang="en-US" dirty="0"/>
              <a:t>Stat Info Goes Here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804BA86F-8AD7-9EDE-4325-738E8AAD221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32929" y="1037540"/>
            <a:ext cx="4894996" cy="2542347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</p:spTree>
    <p:extLst>
      <p:ext uri="{BB962C8B-B14F-4D97-AF65-F5344CB8AC3E}">
        <p14:creationId xmlns:p14="http://schemas.microsoft.com/office/powerpoint/2010/main" val="103301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2">
            <a:extLst>
              <a:ext uri="{FF2B5EF4-FFF2-40B4-BE49-F238E27FC236}">
                <a16:creationId xmlns:a16="http://schemas.microsoft.com/office/drawing/2014/main" id="{B24F9B6D-B025-1743-B3B0-2DAB407C264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156816" y="2078472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1" name="Picture Placeholder 2">
            <a:extLst>
              <a:ext uri="{FF2B5EF4-FFF2-40B4-BE49-F238E27FC236}">
                <a16:creationId xmlns:a16="http://schemas.microsoft.com/office/drawing/2014/main" id="{F99E2BD0-EA87-E840-A2B7-A045E0C9394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85973" y="2078472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C7DDB4B5-4BA8-604C-994B-BCE03F566EB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715408" y="2078472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1500" y="1426463"/>
            <a:ext cx="11049000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9000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FFE6E9B-41C6-3F46-8293-A97422F690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86940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E19F597-9745-EE45-A803-E6854BB1E6B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535640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8065477C-2B36-6047-B3A9-375ABAB1EDE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14433" y="3683495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08A7A16-B9F2-7841-8B3E-2A7239F3830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77048" y="3676544"/>
            <a:ext cx="1779587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D98ADE2F-0AA8-B740-B014-08C0404A8D6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65733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D9C6083D-8A31-7746-8A70-88CBA10733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28348" y="4182189"/>
            <a:ext cx="2476985" cy="2072307"/>
          </a:xfrm>
          <a:prstGeom prst="rect">
            <a:avLst/>
          </a:prstGeom>
        </p:spPr>
        <p:txBody>
          <a:bodyPr lIns="182880" rIns="18288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95448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5043C-DE8C-5ECA-59B9-C5373AD4DDC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83350" y="1965958"/>
            <a:ext cx="3435626" cy="428060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>
              <a:defRPr lang="en-US" sz="14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Click to add copy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AD27BDD-77DD-3FC2-8333-461B84217A6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8187" y="1965958"/>
            <a:ext cx="3435626" cy="428060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>
              <a:defRPr lang="en-US" sz="14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Click to add copy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1C61B1CC-E788-3049-A4BF-B7D78CF8E3A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1965958"/>
            <a:ext cx="3435626" cy="4280605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B0F0"/>
              </a:gs>
            </a:gsLst>
            <a:lin ang="5400000" scaled="0"/>
          </a:gradFill>
          <a:ln w="19050">
            <a:noFill/>
          </a:ln>
        </p:spPr>
        <p:txBody>
          <a:bodyPr tIns="2560320" rIns="0"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C7DDB4B5-4BA8-604C-994B-BCE03F566EB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580810" y="2206916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4944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Title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E19F597-9745-EE45-A803-E6854BB1E6B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8536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EC6D649-6B91-F14A-8A08-98F62A441141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5443077" y="2206916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73CA48E-5489-8A42-B078-FEACCD1C89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33700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Descriptor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36C032ED-9ADB-844D-A152-504200F45E4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52153" y="2206916"/>
            <a:ext cx="1420053" cy="1420053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8C5A31DD-4493-EC47-BC12-C037250BAD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438863" y="3867927"/>
            <a:ext cx="2924600" cy="320675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371486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Pag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字型, 電子藍 的圖片&#10;&#10;自動產生的描述">
            <a:extLst>
              <a:ext uri="{FF2B5EF4-FFF2-40B4-BE49-F238E27FC236}">
                <a16:creationId xmlns:a16="http://schemas.microsoft.com/office/drawing/2014/main" id="{41914518-A488-614F-F20D-DC9B9E9AEB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4BA5B48-AAA6-8F4B-8377-326F4C0E3B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08" y="5797546"/>
            <a:ext cx="2839385" cy="5588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>
              <a:defRPr lang="en-US" sz="1400" b="0" kern="1000" cap="all" spc="13" baseline="0" dirty="0">
                <a:solidFill>
                  <a:srgbClr val="00FFFF"/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dirty="0"/>
              <a:t>PRESENTER 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86F202F-7042-CB4C-9F0E-A9FE276652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1024" y="5797546"/>
            <a:ext cx="2839385" cy="558800"/>
          </a:xfrm>
          <a:prstGeom prst="rect">
            <a:avLst/>
          </a:prstGeom>
        </p:spPr>
        <p:txBody>
          <a:bodyPr lIns="0" anchor="ctr"/>
          <a:lstStyle>
            <a:lvl1pPr>
              <a:defRPr lang="en-US" sz="1400" b="0" kern="1000" cap="all" spc="13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dirty="0"/>
              <a:t>DATE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23413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49F9884-D891-C7FE-F630-B9D1CA5F14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586287"/>
            <a:ext cx="1511310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E4978D97-B7EA-6745-A4D8-D4C9DD5355E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2638" y="226989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54276A-DEB7-704E-95F5-C7A52705B8E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86794" y="2688451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31C72CF2-711A-5E4B-9A2F-00ABD5B22FEF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516097" y="226989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718B6358-6D99-7443-8B37-1B384085C8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772638" y="395974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1" name="Picture Placeholder 2">
            <a:extLst>
              <a:ext uri="{FF2B5EF4-FFF2-40B4-BE49-F238E27FC236}">
                <a16:creationId xmlns:a16="http://schemas.microsoft.com/office/drawing/2014/main" id="{99BDA75D-C246-7643-BD0B-9A0031882C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16097" y="395974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06BDF14-1BF4-FF76-0DD8-CBAB3D1BC6A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886794" y="2269898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69B3805-5BA3-DFCF-18B4-4C8357A9EAE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630253" y="2686452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6E6EA90F-16F9-D856-86F0-D8F09F5B739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630253" y="2267899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46B3236-7EA0-143E-B5F8-B0984BB953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86794" y="4364198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3FC5C0-D4FE-678D-9502-CBD57A75A30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886794" y="3945645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948BF3A-FC13-6D56-1707-ABCD3243C1E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30253" y="4362199"/>
            <a:ext cx="3842672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C596ACF-B651-CDBA-E4D3-AEEA5FAD61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30253" y="3943646"/>
            <a:ext cx="3842672" cy="320675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Timeline</a:t>
            </a:r>
          </a:p>
        </p:txBody>
      </p:sp>
    </p:spTree>
    <p:extLst>
      <p:ext uri="{BB962C8B-B14F-4D97-AF65-F5344CB8AC3E}">
        <p14:creationId xmlns:p14="http://schemas.microsoft.com/office/powerpoint/2010/main" val="386217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28E6D90-CE78-6232-C0DE-855F03B349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1397165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316F05DD-03EA-FCC1-EB6A-0F9FF5C564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71500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4F878E46-9AE0-218A-7C6A-E08CDBABF08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166F60F-7FE1-7D0C-ED6A-7973D1E2460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71500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25824450-94C3-A41C-509B-125EC911B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B3720EB5-60B0-853E-5913-C4DDB0D35696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952440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1643850D-6BDF-AFDE-8472-A3D3F14E40D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126775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E3BEC0A1-2DF3-7128-A3C4-5801915AD52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9126775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DA7C8871-65E2-2A4C-9018-521D5EAD9B19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7090608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8FE9885-7ED1-DD0A-1B15-24BD8B55C0B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264943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796B8B0F-A70F-D247-31D8-F791DBDC0CCB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264943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E864B461-CA44-2FE8-902D-853AF65D5B8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258997" y="2277931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6A0190AE-C7BD-9262-8721-F998EB5FA0C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3433332" y="3750760"/>
            <a:ext cx="2490677" cy="839342"/>
          </a:xfrm>
          <a:prstGeom prst="rect">
            <a:avLst/>
          </a:prstGeom>
        </p:spPr>
        <p:txBody>
          <a:bodyPr lIns="0" rIns="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92935CC9-587A-10B2-6394-193022F79DF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3433332" y="3289215"/>
            <a:ext cx="2490677" cy="365821"/>
          </a:xfrm>
          <a:prstGeom prst="rect">
            <a:avLst/>
          </a:prstGeom>
        </p:spPr>
        <p:txBody>
          <a:bodyPr lIns="0" rIns="0"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0595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- option 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974527B-126E-5692-CBE1-6F865C600A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22067"/>
            <a:ext cx="4253163" cy="1623506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28E6D90-CE78-6232-C0DE-855F03B349D2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142443" y="2417715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316F05DD-03EA-FCC1-EB6A-0F9FF5C564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145911" y="2879259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BC06B81E-A4BC-52B0-5D81-4BC3EC6DA0F7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142443" y="421777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17DDF0DC-3B44-2F47-B490-E88FF3FFC47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145911" y="4679316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4" name="Picture Placeholder 2">
            <a:extLst>
              <a:ext uri="{FF2B5EF4-FFF2-40B4-BE49-F238E27FC236}">
                <a16:creationId xmlns:a16="http://schemas.microsoft.com/office/drawing/2014/main" id="{7B403D92-CD80-E33B-8050-439396E6389C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142443" y="61765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7939365-DAD9-12CB-5474-D8C3981B8665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145911" y="1079202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FD90F248-79D3-BA10-1709-963FBE5EA506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71500" y="2417714"/>
            <a:ext cx="4260942" cy="3100943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CD99AD0-8512-C057-37BC-6FC23A33B5A7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8546550" y="2417715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2027E23-EF9E-948F-3029-516B86F8FC4D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550018" y="2879259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0A977AA-1EDA-5014-C762-81718AA4567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8546550" y="421777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4FE05FE-42B9-480F-8C35-7C873F9D9516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550018" y="4679316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5D520BD-7161-7B97-C38F-2DC4E9C044B1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8546550" y="617658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E58EB43-E3E7-F360-393B-847FFC130827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550018" y="1079202"/>
            <a:ext cx="2068958" cy="839342"/>
          </a:xfrm>
          <a:prstGeom prst="rect">
            <a:avLst/>
          </a:prstGeom>
        </p:spPr>
        <p:txBody>
          <a:bodyPr lIns="0" rIns="0"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CC4F7CC-5EC7-56BD-1CD3-57B2766281BE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6145912" y="617657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2F08354-E562-EA92-3870-4A779BA3FE7D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9542241" y="617657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2B9A7A12-6A22-1EDB-1312-CAB92774C8DB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6145912" y="2417715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DF223FD-9EED-ACB1-0B00-6F888FC7B6B1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9542241" y="2417715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FB67730-C43D-2D2E-2348-D25A68643D4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145912" y="4217772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AED46C4-D868-385C-B883-AE22ECA27208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9542241" y="4217772"/>
            <a:ext cx="2075080" cy="365822"/>
          </a:xfrm>
          <a:prstGeom prst="rect">
            <a:avLst/>
          </a:prstGeom>
        </p:spPr>
        <p:txBody>
          <a:bodyPr lIns="0" rIns="0"/>
          <a:lstStyle>
            <a:lvl1pPr algn="l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17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2365EE-18F0-BE4E-B06E-27E97825302B}"/>
              </a:ext>
            </a:extLst>
          </p:cNvPr>
          <p:cNvCxnSpPr>
            <a:cxnSpLocks/>
            <a:endCxn id="47" idx="1"/>
          </p:cNvCxnSpPr>
          <p:nvPr userDrawn="1"/>
        </p:nvCxnSpPr>
        <p:spPr>
          <a:xfrm>
            <a:off x="304800" y="2872785"/>
            <a:ext cx="8854424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757E31A-A222-EE4D-9B56-456CC74FCD6E}"/>
              </a:ext>
            </a:extLst>
          </p:cNvPr>
          <p:cNvCxnSpPr>
            <a:cxnSpLocks/>
            <a:stCxn id="51" idx="3"/>
          </p:cNvCxnSpPr>
          <p:nvPr userDrawn="1"/>
        </p:nvCxnSpPr>
        <p:spPr>
          <a:xfrm>
            <a:off x="4418380" y="5225710"/>
            <a:ext cx="7773620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4440AB0E-86E7-F14E-8437-4793BE5549C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3420" y="1986738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 dirty="0"/>
              <a:t>Add timeline item 1 </a:t>
            </a:r>
          </a:p>
        </p:txBody>
      </p:sp>
      <p:sp>
        <p:nvSpPr>
          <p:cNvPr id="36" name="Picture Placeholder 2">
            <a:extLst>
              <a:ext uri="{FF2B5EF4-FFF2-40B4-BE49-F238E27FC236}">
                <a16:creationId xmlns:a16="http://schemas.microsoft.com/office/drawing/2014/main" id="{E4978D97-B7EA-6745-A4D8-D4C9DD5355E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622069" y="2211340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6C573E30-AE5C-2743-B350-86743AFB975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56727" y="1986738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2 </a:t>
            </a:r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CC4B0098-898F-5241-B7DB-D3647E2D97FF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4375376" y="2211340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9A1BB47-73F6-3E49-A1D5-F2169012316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484702" y="1986738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3 </a:t>
            </a:r>
          </a:p>
        </p:txBody>
      </p:sp>
      <p:sp>
        <p:nvSpPr>
          <p:cNvPr id="46" name="Picture Placeholder 2">
            <a:extLst>
              <a:ext uri="{FF2B5EF4-FFF2-40B4-BE49-F238E27FC236}">
                <a16:creationId xmlns:a16="http://schemas.microsoft.com/office/drawing/2014/main" id="{CC32DE23-7C2C-9147-A151-FFC009929D2C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7103351" y="2211340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07B86FDB-68C6-C642-B06D-E5BAC5C474D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9224" y="1981405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4 </a:t>
            </a:r>
          </a:p>
        </p:txBody>
      </p:sp>
      <p:sp>
        <p:nvSpPr>
          <p:cNvPr id="48" name="Picture Placeholder 2">
            <a:extLst>
              <a:ext uri="{FF2B5EF4-FFF2-40B4-BE49-F238E27FC236}">
                <a16:creationId xmlns:a16="http://schemas.microsoft.com/office/drawing/2014/main" id="{B593F1FF-C969-484B-88D1-D2B84F6FBF6A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9777873" y="2206007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4346F254-EAE6-7B4D-8B08-E210EB9770B5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383907" y="4334330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5 </a:t>
            </a:r>
          </a:p>
        </p:txBody>
      </p:sp>
      <p:sp>
        <p:nvSpPr>
          <p:cNvPr id="52" name="Picture Placeholder 2">
            <a:extLst>
              <a:ext uri="{FF2B5EF4-FFF2-40B4-BE49-F238E27FC236}">
                <a16:creationId xmlns:a16="http://schemas.microsoft.com/office/drawing/2014/main" id="{B0818665-4232-7A4F-B04E-732D76F9494C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02556" y="455893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FE1DB51A-5125-6F4A-A824-AAE1782985C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111882" y="4334330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6 </a:t>
            </a:r>
          </a:p>
        </p:txBody>
      </p:sp>
      <p:sp>
        <p:nvSpPr>
          <p:cNvPr id="54" name="Picture Placeholder 2">
            <a:extLst>
              <a:ext uri="{FF2B5EF4-FFF2-40B4-BE49-F238E27FC236}">
                <a16:creationId xmlns:a16="http://schemas.microsoft.com/office/drawing/2014/main" id="{F6151AAF-84AE-CD42-901A-8097E1A0D2A9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730531" y="4558932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B2945602-7C27-F440-8688-78B87BA5191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86404" y="4328997"/>
            <a:ext cx="2034473" cy="1782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tIns="1188720" rIns="182880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</a:pPr>
            <a:r>
              <a:rPr lang="en-US"/>
              <a:t>Add timeline item 7 </a:t>
            </a:r>
          </a:p>
        </p:txBody>
      </p:sp>
      <p:sp>
        <p:nvSpPr>
          <p:cNvPr id="56" name="Picture Placeholder 2">
            <a:extLst>
              <a:ext uri="{FF2B5EF4-FFF2-40B4-BE49-F238E27FC236}">
                <a16:creationId xmlns:a16="http://schemas.microsoft.com/office/drawing/2014/main" id="{0A1DB84A-B787-F34C-BE6D-D08F37B67D0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8405053" y="4553599"/>
            <a:ext cx="839347" cy="839347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cxnSp>
        <p:nvCxnSpPr>
          <p:cNvPr id="10" name="接點: 肘形 9">
            <a:extLst>
              <a:ext uri="{FF2B5EF4-FFF2-40B4-BE49-F238E27FC236}">
                <a16:creationId xmlns:a16="http://schemas.microsoft.com/office/drawing/2014/main" id="{4CD37D5E-35F7-76C7-2964-240482E972E6}"/>
              </a:ext>
            </a:extLst>
          </p:cNvPr>
          <p:cNvCxnSpPr>
            <a:stCxn id="47" idx="2"/>
            <a:endCxn id="51" idx="0"/>
          </p:cNvCxnSpPr>
          <p:nvPr userDrawn="1"/>
        </p:nvCxnSpPr>
        <p:spPr>
          <a:xfrm rot="5400000">
            <a:off x="6503721" y="661589"/>
            <a:ext cx="570165" cy="6775317"/>
          </a:xfrm>
          <a:prstGeom prst="bentConnector3">
            <a:avLst/>
          </a:prstGeom>
          <a:ln w="19050">
            <a:solidFill>
              <a:srgbClr val="E61F1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98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Placeholder 7">
            <a:extLst>
              <a:ext uri="{FF2B5EF4-FFF2-40B4-BE49-F238E27FC236}">
                <a16:creationId xmlns:a16="http://schemas.microsoft.com/office/drawing/2014/main" id="{908879B2-179E-004B-B202-33A0FEEF44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024" y="1426463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03504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Timeline Title</a:t>
            </a:r>
          </a:p>
        </p:txBody>
      </p:sp>
      <p:sp>
        <p:nvSpPr>
          <p:cNvPr id="75" name="Text Placeholder 2">
            <a:extLst>
              <a:ext uri="{FF2B5EF4-FFF2-40B4-BE49-F238E27FC236}">
                <a16:creationId xmlns:a16="http://schemas.microsoft.com/office/drawing/2014/main" id="{4460D126-432E-0B45-B993-6DDCCE594D3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024" y="2057073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1</a:t>
            </a:r>
          </a:p>
        </p:txBody>
      </p:sp>
      <p:sp>
        <p:nvSpPr>
          <p:cNvPr id="77" name="Text Placeholder 2">
            <a:extLst>
              <a:ext uri="{FF2B5EF4-FFF2-40B4-BE49-F238E27FC236}">
                <a16:creationId xmlns:a16="http://schemas.microsoft.com/office/drawing/2014/main" id="{D2453382-0A1A-0649-982B-077FEC96AD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77651" y="2057072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2</a:t>
            </a:r>
          </a:p>
        </p:txBody>
      </p:sp>
      <p:sp>
        <p:nvSpPr>
          <p:cNvPr id="78" name="Text Placeholder 2">
            <a:extLst>
              <a:ext uri="{FF2B5EF4-FFF2-40B4-BE49-F238E27FC236}">
                <a16:creationId xmlns:a16="http://schemas.microsoft.com/office/drawing/2014/main" id="{3F52F6A5-E78F-8649-A598-02536C8488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82278" y="2056808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3</a:t>
            </a:r>
          </a:p>
        </p:txBody>
      </p:sp>
      <p:sp>
        <p:nvSpPr>
          <p:cNvPr id="79" name="Text Placeholder 2">
            <a:extLst>
              <a:ext uri="{FF2B5EF4-FFF2-40B4-BE49-F238E27FC236}">
                <a16:creationId xmlns:a16="http://schemas.microsoft.com/office/drawing/2014/main" id="{21117504-32FF-4545-A736-1E0551D0A4C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86905" y="2056807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Timeline Item 4</a:t>
            </a:r>
          </a:p>
        </p:txBody>
      </p:sp>
      <p:sp>
        <p:nvSpPr>
          <p:cNvPr id="80" name="Text Placeholder 2">
            <a:extLst>
              <a:ext uri="{FF2B5EF4-FFF2-40B4-BE49-F238E27FC236}">
                <a16:creationId xmlns:a16="http://schemas.microsoft.com/office/drawing/2014/main" id="{D865A40A-678D-A74D-BC2D-54AC371622F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191532" y="2056806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5</a:t>
            </a:r>
          </a:p>
        </p:txBody>
      </p:sp>
      <p:sp>
        <p:nvSpPr>
          <p:cNvPr id="81" name="Text Placeholder 2">
            <a:extLst>
              <a:ext uri="{FF2B5EF4-FFF2-40B4-BE49-F238E27FC236}">
                <a16:creationId xmlns:a16="http://schemas.microsoft.com/office/drawing/2014/main" id="{A23FC3AE-9250-D545-9C10-D7B43098325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96157" y="2043079"/>
            <a:ext cx="1522820" cy="732303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Timeline Item 6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B212C56-656B-8747-BE48-D327FD5774AF}"/>
              </a:ext>
            </a:extLst>
          </p:cNvPr>
          <p:cNvCxnSpPr>
            <a:cxnSpLocks/>
          </p:cNvCxnSpPr>
          <p:nvPr userDrawn="1"/>
        </p:nvCxnSpPr>
        <p:spPr>
          <a:xfrm>
            <a:off x="573024" y="3149376"/>
            <a:ext cx="11045953" cy="0"/>
          </a:xfrm>
          <a:prstGeom prst="line">
            <a:avLst/>
          </a:prstGeom>
          <a:ln w="19050">
            <a:solidFill>
              <a:srgbClr val="E61F1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3E9D6D94-83D1-2B49-885E-297B036EA96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73024" y="3523371"/>
            <a:ext cx="1522821" cy="732573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9" name="橢圓 8">
            <a:extLst>
              <a:ext uri="{FF2B5EF4-FFF2-40B4-BE49-F238E27FC236}">
                <a16:creationId xmlns:a16="http://schemas.microsoft.com/office/drawing/2014/main" id="{8629CF25-26AB-4619-774B-DACC769AD934}"/>
              </a:ext>
            </a:extLst>
          </p:cNvPr>
          <p:cNvSpPr/>
          <p:nvPr userDrawn="1"/>
        </p:nvSpPr>
        <p:spPr>
          <a:xfrm>
            <a:off x="128043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18" name="橢圓 17">
            <a:extLst>
              <a:ext uri="{FF2B5EF4-FFF2-40B4-BE49-F238E27FC236}">
                <a16:creationId xmlns:a16="http://schemas.microsoft.com/office/drawing/2014/main" id="{0456F975-415D-F0BA-3EB5-B1C9080C7338}"/>
              </a:ext>
            </a:extLst>
          </p:cNvPr>
          <p:cNvSpPr/>
          <p:nvPr userDrawn="1"/>
        </p:nvSpPr>
        <p:spPr>
          <a:xfrm>
            <a:off x="3185060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19" name="橢圓 18">
            <a:extLst>
              <a:ext uri="{FF2B5EF4-FFF2-40B4-BE49-F238E27FC236}">
                <a16:creationId xmlns:a16="http://schemas.microsoft.com/office/drawing/2014/main" id="{7426E71E-363D-82CA-1922-A65B8E787EEE}"/>
              </a:ext>
            </a:extLst>
          </p:cNvPr>
          <p:cNvSpPr/>
          <p:nvPr userDrawn="1"/>
        </p:nvSpPr>
        <p:spPr>
          <a:xfrm>
            <a:off x="5089688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20" name="橢圓 19">
            <a:extLst>
              <a:ext uri="{FF2B5EF4-FFF2-40B4-BE49-F238E27FC236}">
                <a16:creationId xmlns:a16="http://schemas.microsoft.com/office/drawing/2014/main" id="{3DC5DC21-722E-0FE7-2DA6-90479AE714DE}"/>
              </a:ext>
            </a:extLst>
          </p:cNvPr>
          <p:cNvSpPr/>
          <p:nvPr userDrawn="1"/>
        </p:nvSpPr>
        <p:spPr>
          <a:xfrm>
            <a:off x="6994314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21" name="橢圓 20">
            <a:extLst>
              <a:ext uri="{FF2B5EF4-FFF2-40B4-BE49-F238E27FC236}">
                <a16:creationId xmlns:a16="http://schemas.microsoft.com/office/drawing/2014/main" id="{40B2F33B-1083-D334-032D-564DD3EC3FB7}"/>
              </a:ext>
            </a:extLst>
          </p:cNvPr>
          <p:cNvSpPr/>
          <p:nvPr userDrawn="1"/>
        </p:nvSpPr>
        <p:spPr>
          <a:xfrm>
            <a:off x="8898942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22" name="橢圓 21">
            <a:extLst>
              <a:ext uri="{FF2B5EF4-FFF2-40B4-BE49-F238E27FC236}">
                <a16:creationId xmlns:a16="http://schemas.microsoft.com/office/drawing/2014/main" id="{B5B3AD8C-38A9-BD80-B16C-32456128ECB9}"/>
              </a:ext>
            </a:extLst>
          </p:cNvPr>
          <p:cNvSpPr/>
          <p:nvPr userDrawn="1"/>
        </p:nvSpPr>
        <p:spPr>
          <a:xfrm>
            <a:off x="10803567" y="3095376"/>
            <a:ext cx="108000" cy="108000"/>
          </a:xfrm>
          <a:prstGeom prst="ellipse">
            <a:avLst/>
          </a:prstGeom>
          <a:solidFill>
            <a:srgbClr val="E61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32442FFA-6283-D28B-7D9E-3AAF3D5625D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77651" y="3523371"/>
            <a:ext cx="1522821" cy="732573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AEA5E2BA-F15D-363C-58C9-1CB215E2072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82278" y="3523371"/>
            <a:ext cx="1522821" cy="732573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17B4F6AE-E314-39CC-5281-CDF81F92F4C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286905" y="3523371"/>
            <a:ext cx="1522821" cy="732573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0C65E4A6-73E7-F62B-CC7F-78BDDCB1C3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191532" y="3523371"/>
            <a:ext cx="1522821" cy="732573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DC13EF9C-C63F-891E-65BA-973E6A1EA82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096157" y="3523371"/>
            <a:ext cx="1522821" cy="732573"/>
          </a:xfrm>
          <a:prstGeom prst="rect">
            <a:avLst/>
          </a:prstGeom>
          <a:solidFill>
            <a:schemeClr val="accent1">
              <a:lumMod val="20000"/>
              <a:lumOff val="80000"/>
              <a:alpha val="87000"/>
            </a:schemeClr>
          </a:solidFill>
          <a:ln w="19050">
            <a:noFill/>
          </a:ln>
        </p:spPr>
        <p:txBody>
          <a:bodyPr wrap="square" lIns="182880" tIns="137160" rIns="182880" bIns="137160">
            <a:spAutoFit/>
          </a:bodyPr>
          <a:lstStyle>
            <a:lvl1pPr algn="ctr">
              <a:lnSpc>
                <a:spcPct val="110000"/>
              </a:lnSpc>
              <a:spcBef>
                <a:spcPts val="30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copy</a:t>
            </a:r>
          </a:p>
        </p:txBody>
      </p:sp>
    </p:spTree>
    <p:extLst>
      <p:ext uri="{BB962C8B-B14F-4D97-AF65-F5344CB8AC3E}">
        <p14:creationId xmlns:p14="http://schemas.microsoft.com/office/powerpoint/2010/main" val="65561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Circl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資料庫圖表 15">
            <a:extLst>
              <a:ext uri="{FF2B5EF4-FFF2-40B4-BE49-F238E27FC236}">
                <a16:creationId xmlns:a16="http://schemas.microsoft.com/office/drawing/2014/main" id="{BE29356C-3CBE-AC50-7A24-C7A76F1A2415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48298157"/>
              </p:ext>
            </p:extLst>
          </p:nvPr>
        </p:nvGraphicFramePr>
        <p:xfrm>
          <a:off x="5119230" y="346859"/>
          <a:ext cx="6402370" cy="6002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4" name="Title Placeholder 1">
            <a:extLst>
              <a:ext uri="{FF2B5EF4-FFF2-40B4-BE49-F238E27FC236}">
                <a16:creationId xmlns:a16="http://schemas.microsoft.com/office/drawing/2014/main" id="{E023D1E8-7887-F14A-9FF0-CCA86725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622067"/>
            <a:ext cx="4251639" cy="1782627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Infographic Title</a:t>
            </a:r>
          </a:p>
        </p:txBody>
      </p:sp>
      <p:sp>
        <p:nvSpPr>
          <p:cNvPr id="55" name="Picture Placeholder 2">
            <a:extLst>
              <a:ext uri="{FF2B5EF4-FFF2-40B4-BE49-F238E27FC236}">
                <a16:creationId xmlns:a16="http://schemas.microsoft.com/office/drawing/2014/main" id="{38033A22-8566-BA4C-8929-29AA693CA22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999227" y="49280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47BD9F-786C-7638-025F-E3598ADD72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3024" y="2549746"/>
            <a:ext cx="4251639" cy="3799403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ECCA62E-B262-1F7F-C5D2-26417CD3C4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99386" y="2925162"/>
            <a:ext cx="2242055" cy="1232379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bg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EBA8BF66-287F-9DF0-D94A-DDE756E0023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5774812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C81BCAA-21C7-5979-7168-8F91A70A67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0179439" y="2067464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86047548-DF74-59BC-0218-6054D52475CE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361291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E96C281E-AC14-B9A2-878D-DDB39E275612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614195" y="4672189"/>
            <a:ext cx="642375" cy="6423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lang="en-US" sz="105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Add icon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593FB4C4-7B99-216D-22B0-D4A437131E0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549155" y="1163153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tx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CCC8DFD5-3907-0D16-EA38-D22E6957F195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3591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tx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1AA79AE7-8620-E2A2-6F38-D4570FF4F07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778442" y="274238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tx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FC7173BD-920D-C23D-EB9D-DCB33C95279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80166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tx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F19956EA-78D2-DBBA-BF3E-B3F6E3F89D6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940752" y="5344720"/>
            <a:ext cx="1510431" cy="623674"/>
          </a:xfrm>
          <a:prstGeom prst="rect">
            <a:avLst/>
          </a:prstGeom>
        </p:spPr>
        <p:txBody>
          <a:bodyPr lIns="182880" tIns="182880" anchor="t"/>
          <a:lstStyle>
            <a:lvl1pPr marL="0" indent="0" algn="ctr">
              <a:buClr>
                <a:schemeClr val="bg1"/>
              </a:buClr>
              <a:buFont typeface="Arial" panose="020B0604020202020204" pitchFamily="34" charset="0"/>
              <a:buNone/>
              <a:defRPr lang="en-US" altLang="zh-TW" sz="1600" b="1" kern="1200" dirty="0">
                <a:solidFill>
                  <a:schemeClr val="tx1"/>
                </a:solidFill>
                <a:latin typeface="+mn-lt"/>
                <a:ea typeface="+mn-ea"/>
                <a:cs typeface="Open Sans Light"/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marL="0" lvl="0" indent="0" algn="ctr" defTabSz="543505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n-US" altLang="zh-TW" dirty="0"/>
              <a:t>Descriptor</a:t>
            </a:r>
          </a:p>
        </p:txBody>
      </p:sp>
    </p:spTree>
    <p:extLst>
      <p:ext uri="{BB962C8B-B14F-4D97-AF65-F5344CB8AC3E}">
        <p14:creationId xmlns:p14="http://schemas.microsoft.com/office/powerpoint/2010/main" val="265365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Map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形 5">
            <a:extLst>
              <a:ext uri="{FF2B5EF4-FFF2-40B4-BE49-F238E27FC236}">
                <a16:creationId xmlns:a16="http://schemas.microsoft.com/office/drawing/2014/main" id="{E7BFD9A0-EDC9-1C2D-F0F8-A4DE7B39A0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2" y="1231949"/>
            <a:ext cx="11052065" cy="5359100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D549A26-DA0B-3645-BE9C-C18C28220D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EAD0491-2533-5243-A3EE-7C9CE52F74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D55454"/>
          </a:solidFill>
          <a:ln w="19050" cap="rnd">
            <a:solidFill>
              <a:srgbClr val="D55454"/>
            </a:solidFill>
            <a:tailEnd type="oval" w="sm" len="sm"/>
          </a:ln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239191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Map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形 2">
            <a:extLst>
              <a:ext uri="{FF2B5EF4-FFF2-40B4-BE49-F238E27FC236}">
                <a16:creationId xmlns:a16="http://schemas.microsoft.com/office/drawing/2014/main" id="{C28EF682-E97F-3051-D992-7C360D7EE6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3024" y="1231949"/>
            <a:ext cx="11045954" cy="5359100"/>
          </a:xfrm>
          <a:prstGeom prst="rect">
            <a:avLst/>
          </a:prstGeom>
        </p:spPr>
      </p:pic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0D549A26-DA0B-3645-BE9C-C18C28220D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4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EAD0491-2533-5243-A3EE-7C9CE52F74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69198" y="3073112"/>
            <a:ext cx="1947882" cy="371835"/>
          </a:xfrm>
          <a:prstGeom prst="borderCallout2">
            <a:avLst>
              <a:gd name="adj1" fmla="val 49291"/>
              <a:gd name="adj2" fmla="val 392"/>
              <a:gd name="adj3" fmla="val 48818"/>
              <a:gd name="adj4" fmla="val -7983"/>
              <a:gd name="adj5" fmla="val 78553"/>
              <a:gd name="adj6" fmla="val -13543"/>
            </a:avLst>
          </a:prstGeom>
          <a:solidFill>
            <a:srgbClr val="D55454"/>
          </a:solidFill>
          <a:ln w="19050" cap="rnd">
            <a:solidFill>
              <a:srgbClr val="D55454"/>
            </a:solidFill>
            <a:tailEnd type="oval" w="sm" len="sm"/>
          </a:ln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Map Callout</a:t>
            </a:r>
          </a:p>
        </p:txBody>
      </p:sp>
    </p:spTree>
    <p:extLst>
      <p:ext uri="{BB962C8B-B14F-4D97-AF65-F5344CB8AC3E}">
        <p14:creationId xmlns:p14="http://schemas.microsoft.com/office/powerpoint/2010/main" val="46333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Statistic Option 1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378BF0D-D080-0340-AE3D-75FF8CC49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C6DE784B-CFDC-8548-B131-684EDB003D0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7334879" y="4075806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56D39BC-895A-CA49-AD14-41CBC20AD2B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94066" y="4075806"/>
            <a:ext cx="3224910" cy="820593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28" name="Chart Placeholder 27">
            <a:extLst>
              <a:ext uri="{FF2B5EF4-FFF2-40B4-BE49-F238E27FC236}">
                <a16:creationId xmlns:a16="http://schemas.microsoft.com/office/drawing/2014/main" id="{A2DB52FC-37A4-4248-A99A-7B20BD16290D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573024" y="1347658"/>
            <a:ext cx="6507398" cy="476912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9DA94FA1-4F5F-4741-BC1E-D36818C325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4879" y="1347658"/>
            <a:ext cx="428409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algn="ctr"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B1F24D06-CD14-6849-B48B-9016B8ED5D4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7334879" y="2935665"/>
            <a:ext cx="4284097" cy="856873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Stat descriptor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303742-5D4A-4641-842C-C9261B07C776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7334879" y="5274513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2EA6D2C-D88B-FE41-85F4-9E58B48EB31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394066" y="5274513"/>
            <a:ext cx="3224910" cy="820593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11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Descriptor 2</a:t>
            </a:r>
          </a:p>
        </p:txBody>
      </p:sp>
    </p:spTree>
    <p:extLst>
      <p:ext uri="{BB962C8B-B14F-4D97-AF65-F5344CB8AC3E}">
        <p14:creationId xmlns:p14="http://schemas.microsoft.com/office/powerpoint/2010/main" val="399851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graphic - Statistic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A378BF0D-D080-0340-AE3D-75FF8CC49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</p:spPr>
        <p:txBody>
          <a:bodyPr lIns="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Infographic Title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BD5B479-64BF-C94D-B4F2-7FDCBA9CB9A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328024" y="4026609"/>
            <a:ext cx="3511287" cy="2079225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txBody>
          <a:bodyPr tIns="1188720" bIns="182880"/>
          <a:lstStyle>
            <a:lvl1pPr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 dirty="0"/>
              <a:t>Enter Text Here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81480BC4-7DD0-E443-8389-4F3F1178FE7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562182" y="4234681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E0D3AD9-8108-F741-8750-175F3A0987D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30461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defRPr lang="en-US" sz="1800" b="1" kern="1200" dirty="0">
                <a:solidFill>
                  <a:schemeClr val="accent3"/>
                </a:solidFill>
                <a:latin typeface="+mn-lt"/>
                <a:ea typeface="+mn-ea"/>
                <a:cs typeface="Open Sans Light"/>
              </a:defRPr>
            </a:lvl1pPr>
          </a:lstStyle>
          <a:p>
            <a:pPr marL="0" lv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</a:pPr>
            <a:r>
              <a:rPr lang="en-US" dirty="0"/>
              <a:t>Descriptor 2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2AFCF203-B5E7-D142-ADC8-F9A63155E62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73024" y="4026609"/>
            <a:ext cx="3511287" cy="2079225"/>
          </a:xfrm>
          <a:prstGeom prst="rect">
            <a:avLst/>
          </a:prstGeom>
          <a:noFill/>
          <a:ln w="19050">
            <a:solidFill>
              <a:srgbClr val="00FFFF"/>
            </a:solidFill>
          </a:ln>
        </p:spPr>
        <p:txBody>
          <a:bodyPr tIns="1188720" bIns="182880"/>
          <a:lstStyle>
            <a:lvl1pPr>
              <a:defRPr lang="en-US" sz="1400" b="1" dirty="0">
                <a:solidFill>
                  <a:schemeClr val="bg1"/>
                </a:solidFill>
              </a:defRPr>
            </a:lvl1pPr>
          </a:lstStyle>
          <a:p>
            <a:pPr lvl="0" algn="ctr"/>
            <a:r>
              <a:rPr lang="en-US" dirty="0"/>
              <a:t>Enter Text Here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C6DE784B-CFDC-8548-B131-684EDB003D0E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806714" y="4245629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56D39BC-895A-CA49-AD14-41CBC20AD2B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774993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defRPr sz="1800" b="1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Descriptor 1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FFE83D5-1702-784B-A706-FBE0DE72D1DB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095875" y="4026609"/>
            <a:ext cx="3511287" cy="2079225"/>
          </a:xfrm>
          <a:prstGeom prst="rect">
            <a:avLst/>
          </a:prstGeom>
          <a:noFill/>
          <a:ln w="19050">
            <a:solidFill>
              <a:srgbClr val="F4F4F4"/>
            </a:solidFill>
          </a:ln>
        </p:spPr>
        <p:txBody>
          <a:bodyPr tIns="1188720" bIns="182880"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 Text Here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9BB093F9-F9AA-0440-9998-1ADE9A2A77AE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8330058" y="4234681"/>
            <a:ext cx="820593" cy="820593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Add icon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D8C5588-E137-1E4D-8B46-F3C68B94CF1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98337" y="4245629"/>
            <a:ext cx="2080315" cy="808285"/>
          </a:xfrm>
          <a:prstGeom prst="rect">
            <a:avLst/>
          </a:prstGeom>
        </p:spPr>
        <p:txBody>
          <a:bodyPr anchor="ctr"/>
          <a:lstStyle>
            <a:lvl1pPr algn="l">
              <a:defRPr lang="en-US" sz="1800" b="1" kern="1200" dirty="0">
                <a:solidFill>
                  <a:schemeClr val="bg2"/>
                </a:solidFill>
                <a:latin typeface="+mn-lt"/>
                <a:ea typeface="+mn-ea"/>
                <a:cs typeface="Open Sans Light"/>
              </a:defRPr>
            </a:lvl1pPr>
          </a:lstStyle>
          <a:p>
            <a:pPr marL="0" lv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</a:pPr>
            <a:r>
              <a:rPr lang="en-US" dirty="0"/>
              <a:t>Descriptor 3</a:t>
            </a:r>
          </a:p>
        </p:txBody>
      </p:sp>
      <p:sp>
        <p:nvSpPr>
          <p:cNvPr id="28" name="Chart Placeholder 27">
            <a:extLst>
              <a:ext uri="{FF2B5EF4-FFF2-40B4-BE49-F238E27FC236}">
                <a16:creationId xmlns:a16="http://schemas.microsoft.com/office/drawing/2014/main" id="{A2DB52FC-37A4-4248-A99A-7B20BD16290D}"/>
              </a:ext>
            </a:extLst>
          </p:cNvPr>
          <p:cNvSpPr>
            <a:spLocks noGrp="1"/>
          </p:cNvSpPr>
          <p:nvPr>
            <p:ph type="chart" sz="quarter" idx="47" hasCustomPrompt="1"/>
          </p:nvPr>
        </p:nvSpPr>
        <p:spPr>
          <a:xfrm>
            <a:off x="4401598" y="1347658"/>
            <a:ext cx="7217378" cy="244488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chart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9DA94FA1-4F5F-4741-BC1E-D36818C3255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024" y="1347658"/>
            <a:ext cx="3511287" cy="2444880"/>
          </a:xfrm>
          <a:prstGeom prst="rect">
            <a:avLst/>
          </a:prstGeom>
          <a:solidFill>
            <a:srgbClr val="F4F4F4"/>
          </a:solidFill>
          <a:ln w="19050">
            <a:noFill/>
          </a:ln>
        </p:spPr>
        <p:txBody>
          <a:bodyPr lIns="274320" tIns="0" rIns="274320" bIns="182880"/>
          <a:lstStyle>
            <a:lvl1pPr algn="ctr">
              <a:defRPr sz="8800" b="1">
                <a:solidFill>
                  <a:srgbClr val="3D66AD"/>
                </a:solidFill>
              </a:defRPr>
            </a:lvl1pPr>
          </a:lstStyle>
          <a:p>
            <a:pPr lvl="0"/>
            <a:r>
              <a:rPr lang="en-US" dirty="0"/>
              <a:t>xxx%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B1F24D06-CD14-6849-B48B-9016B8ED5D4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3024" y="2935665"/>
            <a:ext cx="3511287" cy="856873"/>
          </a:xfrm>
          <a:prstGeom prst="rect">
            <a:avLst/>
          </a:prstGeom>
        </p:spPr>
        <p:txBody>
          <a:bodyPr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Fact descriptor</a:t>
            </a:r>
          </a:p>
        </p:txBody>
      </p:sp>
    </p:spTree>
    <p:extLst>
      <p:ext uri="{BB962C8B-B14F-4D97-AF65-F5344CB8AC3E}">
        <p14:creationId xmlns:p14="http://schemas.microsoft.com/office/powerpoint/2010/main" val="4175148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Cover Pag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平面設計, 文字, 字型, 圖形 的圖片&#10;&#10;自動產生的描述">
            <a:extLst>
              <a:ext uri="{FF2B5EF4-FFF2-40B4-BE49-F238E27FC236}">
                <a16:creationId xmlns:a16="http://schemas.microsoft.com/office/drawing/2014/main" id="{428505A8-81AC-D7A9-1888-6A49825682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714500"/>
            <a:ext cx="6464793" cy="2978150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49F9884-D891-C7FE-F630-B9D1CA5F14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DE637-A39A-29C7-3E61-A2E630E18EF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3907" y="5502271"/>
            <a:ext cx="2839385" cy="5588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>
              <a:defRPr lang="en-US" sz="1400" b="0" kern="1000" cap="all" spc="13" baseline="0" dirty="0">
                <a:solidFill>
                  <a:srgbClr val="00FFFF"/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dirty="0"/>
              <a:t>PRESENTER NAME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3CA83D8-8FD8-8856-DA03-96D76400D9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91023" y="5502271"/>
            <a:ext cx="2839385" cy="558800"/>
          </a:xfrm>
          <a:prstGeom prst="rect">
            <a:avLst/>
          </a:prstGeom>
        </p:spPr>
        <p:txBody>
          <a:bodyPr lIns="0" anchor="ctr"/>
          <a:lstStyle>
            <a:lvl1pPr>
              <a:defRPr lang="en-US" sz="1400" b="0" kern="1000" cap="all" spc="13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040" rtl="0" eaLnBrk="1" latinLnBrk="0" hangingPunct="1">
              <a:spcBef>
                <a:spcPts val="0"/>
              </a:spcBef>
              <a:buFont typeface="Arial"/>
              <a:buNone/>
            </a:pP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5790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flow - Optio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9">
            <a:extLst>
              <a:ext uri="{FF2B5EF4-FFF2-40B4-BE49-F238E27FC236}">
                <a16:creationId xmlns:a16="http://schemas.microsoft.com/office/drawing/2014/main" id="{17011930-357F-B74D-8C68-B57BF812FA28}"/>
              </a:ext>
            </a:extLst>
          </p:cNvPr>
          <p:cNvCxnSpPr>
            <a:cxnSpLocks/>
            <a:stCxn id="13" idx="2"/>
            <a:endCxn id="24" idx="0"/>
          </p:cNvCxnSpPr>
          <p:nvPr userDrawn="1"/>
        </p:nvCxnSpPr>
        <p:spPr>
          <a:xfrm>
            <a:off x="6119454" y="2865772"/>
            <a:ext cx="0" cy="1849805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0">
            <a:extLst>
              <a:ext uri="{FF2B5EF4-FFF2-40B4-BE49-F238E27FC236}">
                <a16:creationId xmlns:a16="http://schemas.microsoft.com/office/drawing/2014/main" id="{5CFD6F4B-86C9-FF49-8EAD-366B1F3D84A3}"/>
              </a:ext>
            </a:extLst>
          </p:cNvPr>
          <p:cNvCxnSpPr>
            <a:cxnSpLocks/>
            <a:stCxn id="14" idx="2"/>
            <a:endCxn id="30" idx="0"/>
          </p:cNvCxnSpPr>
          <p:nvPr userDrawn="1"/>
        </p:nvCxnSpPr>
        <p:spPr>
          <a:xfrm>
            <a:off x="9370653" y="2865772"/>
            <a:ext cx="1" cy="1849805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8">
            <a:extLst>
              <a:ext uri="{FF2B5EF4-FFF2-40B4-BE49-F238E27FC236}">
                <a16:creationId xmlns:a16="http://schemas.microsoft.com/office/drawing/2014/main" id="{B775A21E-4E5E-3A43-909D-97872D76C1E0}"/>
              </a:ext>
            </a:extLst>
          </p:cNvPr>
          <p:cNvCxnSpPr>
            <a:cxnSpLocks/>
            <a:stCxn id="21" idx="2"/>
            <a:endCxn id="20" idx="0"/>
          </p:cNvCxnSpPr>
          <p:nvPr userDrawn="1"/>
        </p:nvCxnSpPr>
        <p:spPr>
          <a:xfrm>
            <a:off x="2868254" y="2871249"/>
            <a:ext cx="0" cy="1844687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FFE6E9B-41C6-3F46-8293-A97422F690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377868" y="3273216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6ADC878-3CCF-9A43-966F-5B05331585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4E12C68-ACAD-A544-8B95-E387F78FEC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377868" y="3994576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9CB0C072-868D-934A-A8A2-6C1A235348A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77868" y="4715936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B82C03F0-E90E-4744-A796-19842B2EF80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377868" y="2343647"/>
            <a:ext cx="2980772" cy="52760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dirty="0"/>
              <a:t>Click to add category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808F47C-5126-0E43-9168-DA4E6599E3E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629068" y="3272857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028CF2B-A4FB-2549-BB01-029197F9438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629068" y="3994217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4F73591-AD18-504B-BCE7-5F3005E95D2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29068" y="4715577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16D31DD-7CB9-A44E-8711-CB28E10236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880268" y="3272857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FCA2B4DF-E552-B747-A61F-9BEAA8CABFE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880268" y="3994217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0C3D6A5-C21D-9D46-980B-C4FCBF18E0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880268" y="4715577"/>
            <a:ext cx="2980772" cy="5276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182880" rIns="182880" anchor="ctr"/>
          <a:lstStyle>
            <a:lvl1pPr>
              <a:defRPr lang="en-US" sz="140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00000"/>
              </a:lnSpc>
              <a:spcBef>
                <a:spcPts val="300"/>
              </a:spcBef>
            </a:pPr>
            <a:r>
              <a:rPr lang="en-US"/>
              <a:t>Click to add step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DEEF36A-0C2F-1744-ECBD-8C36AFD9414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629068" y="2338170"/>
            <a:ext cx="2980772" cy="52760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dirty="0"/>
              <a:t>Click to add category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D026EC6-8289-7BF7-BEDE-12416D173EA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880267" y="2338170"/>
            <a:ext cx="2980772" cy="527602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153962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flow - Optio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" name="Straight Connector 63">
            <a:extLst>
              <a:ext uri="{FF2B5EF4-FFF2-40B4-BE49-F238E27FC236}">
                <a16:creationId xmlns:a16="http://schemas.microsoft.com/office/drawing/2014/main" id="{7BE3E203-4DB3-1DE2-C5ED-D7C976850DB5}"/>
              </a:ext>
            </a:extLst>
          </p:cNvPr>
          <p:cNvCxnSpPr>
            <a:cxnSpLocks/>
            <a:stCxn id="43" idx="1"/>
            <a:endCxn id="37" idx="3"/>
          </p:cNvCxnSpPr>
          <p:nvPr userDrawn="1"/>
        </p:nvCxnSpPr>
        <p:spPr>
          <a:xfrm flipH="1" flipV="1">
            <a:off x="8685171" y="2767490"/>
            <a:ext cx="1768360" cy="1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6ADC878-3CCF-9A43-966F-5B05331585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3024" y="371341"/>
            <a:ext cx="11045952" cy="693049"/>
          </a:xfrm>
          <a:prstGeom prst="rect">
            <a:avLst/>
          </a:prstGeom>
          <a:noFill/>
          <a:ln w="19050">
            <a:noFill/>
          </a:ln>
        </p:spPr>
        <p:txBody>
          <a:bodyPr lIns="182880" tIns="0" rIns="0" bIns="0" anchor="ctr" anchorCtr="0">
            <a:normAutofit/>
          </a:bodyPr>
          <a:lstStyle>
            <a:lvl1pPr algn="l">
              <a:defRPr lang="en-US" sz="3600" b="1" kern="1200" dirty="0">
                <a:solidFill>
                  <a:schemeClr val="bg1"/>
                </a:solidFill>
                <a:latin typeface="+mj-lt"/>
                <a:ea typeface="+mj-ea"/>
                <a:cs typeface="Open Sans"/>
              </a:defRPr>
            </a:lvl1pPr>
          </a:lstStyle>
          <a:p>
            <a:pPr marL="0" lvl="0" algn="l" defTabSz="543505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Click to Add Workflow Title</a:t>
            </a:r>
          </a:p>
        </p:txBody>
      </p:sp>
      <p:cxnSp>
        <p:nvCxnSpPr>
          <p:cNvPr id="2" name="Elbow Connector 28">
            <a:extLst>
              <a:ext uri="{FF2B5EF4-FFF2-40B4-BE49-F238E27FC236}">
                <a16:creationId xmlns:a16="http://schemas.microsoft.com/office/drawing/2014/main" id="{424E3417-7AEB-9FAD-2C71-2688E4247023}"/>
              </a:ext>
            </a:extLst>
          </p:cNvPr>
          <p:cNvCxnSpPr>
            <a:cxnSpLocks/>
            <a:stCxn id="38" idx="3"/>
            <a:endCxn id="41" idx="0"/>
          </p:cNvCxnSpPr>
          <p:nvPr userDrawn="1"/>
        </p:nvCxnSpPr>
        <p:spPr>
          <a:xfrm>
            <a:off x="8685171" y="3969081"/>
            <a:ext cx="1497317" cy="784537"/>
          </a:xfrm>
          <a:prstGeom prst="bentConnector2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Elbow Connector 36">
            <a:extLst>
              <a:ext uri="{FF2B5EF4-FFF2-40B4-BE49-F238E27FC236}">
                <a16:creationId xmlns:a16="http://schemas.microsoft.com/office/drawing/2014/main" id="{6632AB26-A7CB-BC23-9427-5E595CFEA285}"/>
              </a:ext>
            </a:extLst>
          </p:cNvPr>
          <p:cNvCxnSpPr>
            <a:cxnSpLocks/>
            <a:stCxn id="33" idx="3"/>
            <a:endCxn id="35" idx="0"/>
          </p:cNvCxnSpPr>
          <p:nvPr userDrawn="1"/>
        </p:nvCxnSpPr>
        <p:spPr>
          <a:xfrm>
            <a:off x="3275500" y="2767490"/>
            <a:ext cx="1491267" cy="794387"/>
          </a:xfrm>
          <a:prstGeom prst="bentConnector2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38">
            <a:extLst>
              <a:ext uri="{FF2B5EF4-FFF2-40B4-BE49-F238E27FC236}">
                <a16:creationId xmlns:a16="http://schemas.microsoft.com/office/drawing/2014/main" id="{C4E8D97D-A6C8-3E32-6233-E1D59982F9C1}"/>
              </a:ext>
            </a:extLst>
          </p:cNvPr>
          <p:cNvCxnSpPr>
            <a:cxnSpLocks/>
            <a:stCxn id="35" idx="3"/>
            <a:endCxn id="39" idx="1"/>
          </p:cNvCxnSpPr>
          <p:nvPr userDrawn="1"/>
        </p:nvCxnSpPr>
        <p:spPr>
          <a:xfrm>
            <a:off x="5971718" y="3969081"/>
            <a:ext cx="392933" cy="1197973"/>
          </a:xfrm>
          <a:prstGeom prst="bentConnector3">
            <a:avLst>
              <a:gd name="adj1" fmla="val 50000"/>
            </a:avLst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46">
            <a:extLst>
              <a:ext uri="{FF2B5EF4-FFF2-40B4-BE49-F238E27FC236}">
                <a16:creationId xmlns:a16="http://schemas.microsoft.com/office/drawing/2014/main" id="{335A0025-E738-BFEE-95ED-C4423561935F}"/>
              </a:ext>
            </a:extLst>
          </p:cNvPr>
          <p:cNvCxnSpPr>
            <a:cxnSpLocks/>
            <a:stCxn id="34" idx="2"/>
            <a:endCxn id="40" idx="2"/>
          </p:cNvCxnSpPr>
          <p:nvPr userDrawn="1"/>
        </p:nvCxnSpPr>
        <p:spPr>
          <a:xfrm rot="5400000" flipH="1" flipV="1">
            <a:off x="5139185" y="2495853"/>
            <a:ext cx="7927" cy="6136420"/>
          </a:xfrm>
          <a:prstGeom prst="bentConnector3">
            <a:avLst>
              <a:gd name="adj1" fmla="val -3490955"/>
            </a:avLst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8">
            <a:extLst>
              <a:ext uri="{FF2B5EF4-FFF2-40B4-BE49-F238E27FC236}">
                <a16:creationId xmlns:a16="http://schemas.microsoft.com/office/drawing/2014/main" id="{9A0D41AC-B76C-A4DC-24A2-77631C8736C7}"/>
              </a:ext>
            </a:extLst>
          </p:cNvPr>
          <p:cNvCxnSpPr>
            <a:cxnSpLocks/>
            <a:stCxn id="33" idx="2"/>
            <a:endCxn id="34" idx="0"/>
          </p:cNvCxnSpPr>
          <p:nvPr userDrawn="1"/>
        </p:nvCxnSpPr>
        <p:spPr>
          <a:xfrm>
            <a:off x="2064502" y="3174694"/>
            <a:ext cx="10437" cy="1578924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1">
            <a:extLst>
              <a:ext uri="{FF2B5EF4-FFF2-40B4-BE49-F238E27FC236}">
                <a16:creationId xmlns:a16="http://schemas.microsoft.com/office/drawing/2014/main" id="{7FE7E48E-6341-0748-B4FA-053DCFF0052E}"/>
              </a:ext>
            </a:extLst>
          </p:cNvPr>
          <p:cNvCxnSpPr>
            <a:cxnSpLocks/>
            <a:stCxn id="35" idx="2"/>
            <a:endCxn id="36" idx="0"/>
          </p:cNvCxnSpPr>
          <p:nvPr userDrawn="1"/>
        </p:nvCxnSpPr>
        <p:spPr>
          <a:xfrm flipH="1">
            <a:off x="4763211" y="4376285"/>
            <a:ext cx="3556" cy="377333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3">
            <a:extLst>
              <a:ext uri="{FF2B5EF4-FFF2-40B4-BE49-F238E27FC236}">
                <a16:creationId xmlns:a16="http://schemas.microsoft.com/office/drawing/2014/main" id="{B817C230-9D46-FA76-FFBB-A9E2B398363F}"/>
              </a:ext>
            </a:extLst>
          </p:cNvPr>
          <p:cNvCxnSpPr>
            <a:cxnSpLocks/>
            <a:stCxn id="38" idx="0"/>
            <a:endCxn id="37" idx="2"/>
          </p:cNvCxnSpPr>
          <p:nvPr userDrawn="1"/>
        </p:nvCxnSpPr>
        <p:spPr>
          <a:xfrm flipV="1">
            <a:off x="7524911" y="3174694"/>
            <a:ext cx="0" cy="387183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7">
            <a:extLst>
              <a:ext uri="{FF2B5EF4-FFF2-40B4-BE49-F238E27FC236}">
                <a16:creationId xmlns:a16="http://schemas.microsoft.com/office/drawing/2014/main" id="{AF42F357-3648-D6CC-3F08-37534BDAD0B8}"/>
              </a:ext>
            </a:extLst>
          </p:cNvPr>
          <p:cNvCxnSpPr>
            <a:cxnSpLocks/>
            <a:stCxn id="39" idx="0"/>
          </p:cNvCxnSpPr>
          <p:nvPr userDrawn="1"/>
        </p:nvCxnSpPr>
        <p:spPr>
          <a:xfrm flipV="1">
            <a:off x="6834628" y="4301920"/>
            <a:ext cx="0" cy="459625"/>
          </a:xfrm>
          <a:prstGeom prst="line">
            <a:avLst/>
          </a:prstGeom>
          <a:ln>
            <a:solidFill>
              <a:srgbClr val="00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9">
            <a:extLst>
              <a:ext uri="{FF2B5EF4-FFF2-40B4-BE49-F238E27FC236}">
                <a16:creationId xmlns:a16="http://schemas.microsoft.com/office/drawing/2014/main" id="{7D0AB1AF-9412-12D7-FF9C-C00C18B0BF79}"/>
              </a:ext>
            </a:extLst>
          </p:cNvPr>
          <p:cNvCxnSpPr>
            <a:cxnSpLocks/>
            <a:stCxn id="40" idx="0"/>
          </p:cNvCxnSpPr>
          <p:nvPr userDrawn="1"/>
        </p:nvCxnSpPr>
        <p:spPr>
          <a:xfrm flipV="1">
            <a:off x="8211359" y="4305036"/>
            <a:ext cx="0" cy="444046"/>
          </a:xfrm>
          <a:prstGeom prst="line">
            <a:avLst/>
          </a:prstGeom>
          <a:ln>
            <a:solidFill>
              <a:srgbClr val="0E2E8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1FFE6E9B-41C6-3F46-8293-A97422F690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3503" y="2360286"/>
            <a:ext cx="2421997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5173C75E-369E-0840-8A3B-1A55BE274CA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53502" y="3561877"/>
            <a:ext cx="2421997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CF64F5FB-0FDF-1F4B-A974-8946DE99D7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63940" y="4753618"/>
            <a:ext cx="2421997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E3424EF-5AA0-1D49-A2E8-3AFF45600F5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61816" y="3561877"/>
            <a:ext cx="2409902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C3BAAB8B-D970-F74D-9A04-AB7DA316DEC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549563" y="4753618"/>
            <a:ext cx="2427295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77E30CA9-128F-A440-8A1A-210AE8A5306F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64650" y="2360286"/>
            <a:ext cx="2320521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D58B4B3C-8BC7-1A43-9C94-680220B18EA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364650" y="3561877"/>
            <a:ext cx="2320521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23C86FEC-24F6-8B45-AC34-D53DCF82EDF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364651" y="4761545"/>
            <a:ext cx="939954" cy="8110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2BAC9D0F-C340-7444-B149-E20BFC07CAE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741382" y="4749082"/>
            <a:ext cx="939954" cy="8110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3F4A0C4A-7E77-7649-8AA5-F454144B14F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71489" y="4753618"/>
            <a:ext cx="2421997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step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DA9FD4E7-7E3E-B84E-9032-148284D2D76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164003" y="2360287"/>
            <a:ext cx="939955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A904AC2-98EA-2C46-9488-4475D571ABF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0453531" y="2360287"/>
            <a:ext cx="939955" cy="814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txBody>
          <a:bodyPr lIns="0" tIns="0" rIns="0" bIns="0" anchor="ctr"/>
          <a:lstStyle>
            <a:lvl1pPr algn="ctr">
              <a:lnSpc>
                <a:spcPct val="110000"/>
              </a:lnSpc>
              <a:spcBef>
                <a:spcPts val="300"/>
              </a:spcBef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step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D392AC25-5E1D-52B5-0F72-B8E44547B6D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53501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altLang="zh-TW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D6C42E21-7517-8EEE-31E1-892A0821F14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3559497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altLang="zh-TW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49" name="Text Placeholder 2">
            <a:extLst>
              <a:ext uri="{FF2B5EF4-FFF2-40B4-BE49-F238E27FC236}">
                <a16:creationId xmlns:a16="http://schemas.microsoft.com/office/drawing/2014/main" id="{6DF58CFF-D395-004F-63CF-ED9CDB731526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265493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altLang="zh-TW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A8F8B01C-1AC3-DF1C-4EA5-8B43D19372D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971489" y="1476620"/>
            <a:ext cx="2421997" cy="525174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="ctr"/>
          <a:lstStyle>
            <a:lvl1pPr>
              <a:defRPr lang="en-US" altLang="zh-TW" b="1" dirty="0">
                <a:solidFill>
                  <a:schemeClr val="tx1"/>
                </a:solidFill>
              </a:defRPr>
            </a:lvl1pPr>
          </a:lstStyle>
          <a:p>
            <a:pPr lvl="0" algn="ctr">
              <a:lnSpc>
                <a:spcPct val="110000"/>
              </a:lnSpc>
              <a:spcBef>
                <a:spcPts val="300"/>
              </a:spcBef>
            </a:pPr>
            <a:r>
              <a:rPr lang="en-US" altLang="zh-TW" dirty="0"/>
              <a:t>Click to add category</a:t>
            </a:r>
          </a:p>
        </p:txBody>
      </p:sp>
    </p:spTree>
    <p:extLst>
      <p:ext uri="{BB962C8B-B14F-4D97-AF65-F5344CB8AC3E}">
        <p14:creationId xmlns:p14="http://schemas.microsoft.com/office/powerpoint/2010/main" val="20636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- One Large + Two Small 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D4422C3B-DFE8-6A48-96A6-4B13A12FF87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34094" y="582613"/>
            <a:ext cx="7001740" cy="5692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7A28EEE-D14B-3347-B9E1-2CF479695DA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593" y="582612"/>
            <a:ext cx="3610098" cy="272466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60E9C769-27FA-B245-9B5F-301D34E0109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944593" y="3550722"/>
            <a:ext cx="3610098" cy="272466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2359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75DA50AC-AE31-0153-D3D2-89A841276D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974527B-126E-5692-CBE1-6F865C600A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BCD75A4-9E24-9D93-4A0F-609DEE42EFB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71500" y="1967855"/>
            <a:ext cx="11047476" cy="42866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01077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33FB97B-AFE0-45AB-69C4-8BE12FB97E8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73024" y="2402289"/>
            <a:ext cx="3435626" cy="2819417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9BFA4587-FD10-48EA-E504-E6F3A37F80AC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378187" y="2402289"/>
            <a:ext cx="3435626" cy="2819417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</p:spPr>
        <p:txBody>
          <a:bodyPr lIns="0" rIns="0" anchor="ctr"/>
          <a:lstStyle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865751E-1DB0-7E84-4F45-8F6632B2D3D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D924EB8E-45B9-3A01-773B-4D986CA7D4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</a:t>
            </a:r>
            <a:r>
              <a:rPr lang="en-US" altLang="zh-TW" dirty="0"/>
              <a:t>Pricing</a:t>
            </a:r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BFDDA469-C9CF-3FE8-58DD-45778C8E3C41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73024" y="5221706"/>
            <a:ext cx="3435626" cy="616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457518EE-E87D-1136-A047-B2DAF821DBE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376663" y="5221706"/>
            <a:ext cx="3435626" cy="616374"/>
          </a:xfrm>
          <a:prstGeom prst="rect">
            <a:avLst/>
          </a:prstGeom>
          <a:gradFill>
            <a:gsLst>
              <a:gs pos="100000">
                <a:srgbClr val="0070C0"/>
              </a:gs>
              <a:gs pos="0">
                <a:srgbClr val="00FFFF"/>
              </a:gs>
            </a:gsLst>
            <a:lin ang="5400000" scaled="0"/>
          </a:gradFill>
        </p:spPr>
        <p:txBody>
          <a:bodyPr lIns="0" rIns="0" anchor="ctr"/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486676F-7310-F19A-7292-A8D9E3BB633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80302" y="2402289"/>
            <a:ext cx="3435626" cy="2819417"/>
          </a:xfrm>
          <a:prstGeom prst="rect">
            <a:avLst/>
          </a:prstGeom>
          <a:solidFill>
            <a:schemeClr val="bg1"/>
          </a:solidFill>
        </p:spPr>
        <p:txBody>
          <a:bodyPr lIns="0" rIns="0" anchor="ctr"/>
          <a:lstStyle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Click to add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D70F5A7B-92B4-A246-027F-552E3D8159B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180302" y="5221706"/>
            <a:ext cx="3435626" cy="6163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lIns="0" rIns="0" anchor="ctr"/>
          <a:lstStyle>
            <a:lvl1pPr algn="ctr"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TW" dirty="0"/>
              <a:t>$???</a:t>
            </a:r>
          </a:p>
        </p:txBody>
      </p:sp>
    </p:spTree>
    <p:extLst>
      <p:ext uri="{BB962C8B-B14F-4D97-AF65-F5344CB8AC3E}">
        <p14:creationId xmlns:p14="http://schemas.microsoft.com/office/powerpoint/2010/main" val="221117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Full Page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DBB67C6C-7FAF-2E47-AB6E-8D6419244B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  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687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- Full Page with Text Callou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DBB67C6C-7FAF-2E47-AB6E-8D6419244B8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picture</a:t>
            </a:r>
          </a:p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D1C0ACA-0F1A-5C4D-9598-4ACE288D02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0728" y="2181666"/>
            <a:ext cx="4750128" cy="28890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lIns="274320" tIns="274320" rIns="274320" bIns="274320" anchor="ctr" anchorCtr="0">
            <a:normAutofit/>
          </a:bodyPr>
          <a:lstStyle>
            <a:lvl1pPr algn="ctr">
              <a:defRPr sz="3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Short Callout</a:t>
            </a:r>
          </a:p>
        </p:txBody>
      </p:sp>
    </p:spTree>
    <p:extLst>
      <p:ext uri="{BB962C8B-B14F-4D97-AF65-F5344CB8AC3E}">
        <p14:creationId xmlns:p14="http://schemas.microsoft.com/office/powerpoint/2010/main" val="277834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Full Pag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3">
            <a:extLst>
              <a:ext uri="{FF2B5EF4-FFF2-40B4-BE49-F238E27FC236}">
                <a16:creationId xmlns:a16="http://schemas.microsoft.com/office/drawing/2014/main" id="{49F1DF9F-62FB-B14E-9E77-AA4C32167892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-30480" y="-45720"/>
            <a:ext cx="12252960" cy="694944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  <a:p>
            <a:endParaRPr lang="en-US" dirty="0"/>
          </a:p>
          <a:p>
            <a:r>
              <a:rPr lang="en-US" dirty="0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180285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73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—One Large + Two Small  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F7A28EEE-D14B-3347-B9E1-2CF479695DA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44593" y="582612"/>
            <a:ext cx="3610098" cy="56927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7BD2D3B-9508-E81F-8DEB-6B58007781B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4094" y="582613"/>
            <a:ext cx="7001740" cy="5692774"/>
          </a:xfrm>
          <a:prstGeom prst="rect">
            <a:avLst/>
          </a:prstGeom>
        </p:spPr>
        <p:txBody>
          <a:bodyPr lIns="182880" tIns="182880"/>
          <a:lstStyle>
            <a:lvl1pPr marL="0" indent="0">
              <a:buClr>
                <a:schemeClr val="bg1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  <a:lvl2pPr marL="543505" indent="0" algn="l">
              <a:buClr>
                <a:schemeClr val="bg1"/>
              </a:buClr>
              <a:buFont typeface="Arial" panose="020B0604020202020204" pitchFamily="34" charset="0"/>
              <a:buNone/>
              <a:defRPr>
                <a:latin typeface="+mn-lt"/>
              </a:defRPr>
            </a:lvl2pPr>
            <a:lvl3pPr marL="1087009" indent="0" algn="l">
              <a:buClr>
                <a:schemeClr val="bg1"/>
              </a:buClr>
              <a:buFont typeface="Wingdings" pitchFamily="2" charset="2"/>
              <a:buNone/>
              <a:defRPr>
                <a:latin typeface="+mn-lt"/>
              </a:defRPr>
            </a:lvl3pPr>
            <a:lvl4pPr marL="1630517" indent="0" algn="l">
              <a:buClr>
                <a:schemeClr val="bg1"/>
              </a:buClr>
              <a:buFont typeface="Wingdings" pitchFamily="2" charset="2"/>
              <a:buNone/>
              <a:defRPr>
                <a:solidFill>
                  <a:schemeClr val="bg2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body copy </a:t>
            </a:r>
          </a:p>
        </p:txBody>
      </p:sp>
    </p:spTree>
    <p:extLst>
      <p:ext uri="{BB962C8B-B14F-4D97-AF65-F5344CB8AC3E}">
        <p14:creationId xmlns:p14="http://schemas.microsoft.com/office/powerpoint/2010/main" val="356653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5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D924EB8E-45B9-3A01-773B-4D986CA7D4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A702B2C-4BBF-8222-A6BE-C34914C930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</p:spTree>
    <p:extLst>
      <p:ext uri="{BB962C8B-B14F-4D97-AF65-F5344CB8AC3E}">
        <p14:creationId xmlns:p14="http://schemas.microsoft.com/office/powerpoint/2010/main" val="41813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1571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lang="en-US" sz="2200" b="1" dirty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 dirty="0"/>
              <a:t>Click to Enter Subhead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1500" y="603504"/>
            <a:ext cx="11047476" cy="693049"/>
          </a:xfrm>
          <a:prstGeom prst="rect">
            <a:avLst/>
          </a:prstGeom>
          <a:noFill/>
        </p:spPr>
        <p:txBody>
          <a:bodyPr lIns="0" tIns="0" rIns="0" bIns="0" anchor="ctr" anchorCtr="0">
            <a:noAutofit/>
          </a:bodyPr>
          <a:lstStyle>
            <a:lvl1pPr algn="l">
              <a:lnSpc>
                <a:spcPct val="90000"/>
              </a:lnSpc>
              <a:defRPr sz="3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0E43EEE-C4A7-7240-A6E1-4511D46581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71500" y="1967855"/>
            <a:ext cx="11047476" cy="4471044"/>
          </a:xfrm>
          <a:prstGeom prst="rect">
            <a:avLst/>
          </a:prstGeom>
        </p:spPr>
        <p:txBody>
          <a:bodyPr lIns="0" tIns="274320" rIns="0"/>
          <a:lstStyle>
            <a:lvl1pPr marL="274320" indent="-274320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1pPr>
            <a:lvl2pPr marL="54864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2pPr>
            <a:lvl3pPr marL="850392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3pPr>
            <a:lvl4pPr marL="1143000" indent="-274320" algn="l">
              <a:lnSpc>
                <a:spcPct val="110000"/>
              </a:lnSpc>
              <a:spcBef>
                <a:spcPts val="600"/>
              </a:spcBef>
              <a:buClr>
                <a:srgbClr val="00FFFF"/>
              </a:buClr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  <a:latin typeface="+mn-lt"/>
              </a:defRPr>
            </a:lvl4pPr>
            <a:lvl5pPr algn="l"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add primary bullet </a:t>
            </a:r>
          </a:p>
          <a:p>
            <a:pPr lvl="1"/>
            <a:r>
              <a:rPr lang="en-US" dirty="0"/>
              <a:t>Click to add sub-bullet </a:t>
            </a:r>
          </a:p>
          <a:p>
            <a:pPr lvl="2"/>
            <a:r>
              <a:rPr lang="en-US" dirty="0"/>
              <a:t>Click to add sub-bullet </a:t>
            </a:r>
          </a:p>
          <a:p>
            <a:pPr lvl="3"/>
            <a:r>
              <a:rPr lang="en-US" dirty="0"/>
              <a:t>Click to add final sub-bullet </a:t>
            </a:r>
          </a:p>
        </p:txBody>
      </p:sp>
    </p:spTree>
    <p:extLst>
      <p:ext uri="{BB962C8B-B14F-4D97-AF65-F5344CB8AC3E}">
        <p14:creationId xmlns:p14="http://schemas.microsoft.com/office/powerpoint/2010/main" val="351890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Last Page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文字, 圓形, 圖形 的圖片&#10;&#10;自動產生的描述">
            <a:extLst>
              <a:ext uri="{FF2B5EF4-FFF2-40B4-BE49-F238E27FC236}">
                <a16:creationId xmlns:a16="http://schemas.microsoft.com/office/drawing/2014/main" id="{68CA9977-6D01-50B6-08A2-77FFCA2E81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4269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49F9884-D891-C7FE-F630-B9D1CA5F14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DF9581E7-F7A6-7854-7ACC-C3C1F59EBD4D}"/>
              </a:ext>
            </a:extLst>
          </p:cNvPr>
          <p:cNvSpPr txBox="1"/>
          <p:nvPr userDrawn="1"/>
        </p:nvSpPr>
        <p:spPr>
          <a:xfrm>
            <a:off x="793257" y="6123779"/>
            <a:ext cx="557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TW" sz="800" spc="0" dirty="0">
                <a:solidFill>
                  <a:schemeClr val="bg1"/>
                </a:solidFill>
                <a:ea typeface="微軟正黑體" panose="020B0604030504040204" pitchFamily="34" charset="-120"/>
              </a:rPr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235865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Last Pag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字型, 電子藍 的圖片&#10;&#10;自動產生的描述">
            <a:extLst>
              <a:ext uri="{FF2B5EF4-FFF2-40B4-BE49-F238E27FC236}">
                <a16:creationId xmlns:a16="http://schemas.microsoft.com/office/drawing/2014/main" id="{41914518-A488-614F-F20D-DC9B9E9AEB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2341306"/>
            <a:ext cx="7838620" cy="2778559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49F9884-D891-C7FE-F630-B9D1CA5F14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586287"/>
            <a:ext cx="1511310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38AE9BCA-9C56-9A13-33D1-4C3606FF8BF8}"/>
              </a:ext>
            </a:extLst>
          </p:cNvPr>
          <p:cNvSpPr txBox="1"/>
          <p:nvPr userDrawn="1"/>
        </p:nvSpPr>
        <p:spPr>
          <a:xfrm>
            <a:off x="913908" y="5892759"/>
            <a:ext cx="557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TW" sz="800" spc="0" dirty="0">
                <a:solidFill>
                  <a:schemeClr val="bg1"/>
                </a:solidFill>
                <a:ea typeface="微軟正黑體" panose="020B0604030504040204" pitchFamily="34" charset="-120"/>
              </a:rPr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1288803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 / Last Pag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 descr="一張含有 平面設計, 文字, 字型, 圖形 的圖片&#10;&#10;自動產生的描述">
            <a:extLst>
              <a:ext uri="{FF2B5EF4-FFF2-40B4-BE49-F238E27FC236}">
                <a16:creationId xmlns:a16="http://schemas.microsoft.com/office/drawing/2014/main" id="{428505A8-81AC-D7A9-1888-6A49825682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A981F68-0282-0A4B-BBE8-86741587AD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7" y="1714500"/>
            <a:ext cx="6464793" cy="2978150"/>
          </a:xfrm>
          <a:prstGeom prst="rect">
            <a:avLst/>
          </a:prstGeom>
          <a:noFill/>
          <a:ln w="22225">
            <a:noFill/>
          </a:ln>
        </p:spPr>
        <p:txBody>
          <a:bodyPr lIns="0" tIns="91440" bIns="182880" anchor="ctr" anchorCtr="0">
            <a:noAutofit/>
          </a:bodyPr>
          <a:lstStyle>
            <a:lvl1pPr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lnSpc>
                <a:spcPct val="95000"/>
              </a:lnSpc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49F9884-D891-C7FE-F630-B9D1CA5F14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3" name="文字方塊 2">
            <a:extLst>
              <a:ext uri="{FF2B5EF4-FFF2-40B4-BE49-F238E27FC236}">
                <a16:creationId xmlns:a16="http://schemas.microsoft.com/office/drawing/2014/main" id="{1C399F51-080F-16CC-5956-F9BC1B60BC3A}"/>
              </a:ext>
            </a:extLst>
          </p:cNvPr>
          <p:cNvSpPr txBox="1"/>
          <p:nvPr userDrawn="1"/>
        </p:nvSpPr>
        <p:spPr>
          <a:xfrm>
            <a:off x="793257" y="5892946"/>
            <a:ext cx="557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en-US" altLang="zh-TW" sz="800" spc="0" dirty="0">
                <a:solidFill>
                  <a:schemeClr val="bg1"/>
                </a:solidFill>
                <a:ea typeface="微軟正黑體" panose="020B0604030504040204" pitchFamily="34" charset="-120"/>
              </a:rPr>
              <a:t>Copyright© 2025 QNAP Systems, Inc. All rights reserved. QNAP® and other names of QNAP Products are proprietary marks or registered trademarks of QNAP Systems, Inc. Other products and company names mentioned herein are trademarks of their respective holders.​​​​​​​</a:t>
            </a:r>
          </a:p>
        </p:txBody>
      </p:sp>
    </p:spTree>
    <p:extLst>
      <p:ext uri="{BB962C8B-B14F-4D97-AF65-F5344CB8AC3E}">
        <p14:creationId xmlns:p14="http://schemas.microsoft.com/office/powerpoint/2010/main" val="96176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360">
          <p15:clr>
            <a:srgbClr val="FBAE40"/>
          </p15:clr>
        </p15:guide>
        <p15:guide id="2" orient="horz" pos="3960">
          <p15:clr>
            <a:srgbClr val="FBAE40"/>
          </p15:clr>
        </p15:guide>
        <p15:guide id="4" pos="384">
          <p15:clr>
            <a:srgbClr val="FBAE40"/>
          </p15:clr>
        </p15:guide>
        <p15:guide id="5" pos="4055">
          <p15:clr>
            <a:srgbClr val="FBAE40"/>
          </p15:clr>
        </p15:guide>
        <p15:guide id="6" pos="7296">
          <p15:clr>
            <a:srgbClr val="FBAE40"/>
          </p15:clr>
        </p15:guide>
        <p15:guide id="9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一張含有 螢幕擷取畫面, 藍色, 電子藍, 設計 的圖片&#10;&#10;自動產生的描述">
            <a:extLst>
              <a:ext uri="{FF2B5EF4-FFF2-40B4-BE49-F238E27FC236}">
                <a16:creationId xmlns:a16="http://schemas.microsoft.com/office/drawing/2014/main" id="{D245365F-FC1D-02C4-DE17-87C65E7327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pic>
        <p:nvPicPr>
          <p:cNvPr id="4" name="圖片 3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C9E65372-DF13-150C-D2AF-D1088C538EB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3907" y="910287"/>
            <a:ext cx="1511310" cy="32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1695DB-FF6C-8E4E-85E7-941DE82E9A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3908" y="2905878"/>
            <a:ext cx="7838620" cy="1036718"/>
          </a:xfrm>
          <a:prstGeom prst="rect">
            <a:avLst/>
          </a:prstGeom>
          <a:noFill/>
          <a:ln w="22225">
            <a:noFill/>
          </a:ln>
        </p:spPr>
        <p:txBody>
          <a:bodyPr lIns="274320" tIns="91440" bIns="182880" anchor="ctr" anchorCtr="0">
            <a:noAutofit/>
          </a:bodyPr>
          <a:lstStyle>
            <a:lvl1pPr marL="457200" indent="-457200" algn="l">
              <a:buFont typeface="Arial" panose="020B0604020202020204" pitchFamily="34" charset="0"/>
              <a:buNone/>
              <a:defRPr lang="en-US" sz="3600" b="1" i="0" spc="13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</a:pPr>
            <a:r>
              <a:rPr lang="en-US" altLang="zh-TW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6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34" Type="http://schemas.openxmlformats.org/officeDocument/2006/relationships/theme" Target="../theme/theme3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slideLayout" Target="../slideLayouts/slideLayout40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39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8.xml"/><Relationship Id="rId35" Type="http://schemas.openxmlformats.org/officeDocument/2006/relationships/image" Target="../media/image5.jpg"/><Relationship Id="rId8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445162C-B8F1-CADB-3099-88E01924860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E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3D1A930C-06EC-4EEF-DF06-23B52D4B42C0}"/>
              </a:ext>
            </a:extLst>
          </p:cNvPr>
          <p:cNvSpPr txBox="1"/>
          <p:nvPr userDrawn="1"/>
        </p:nvSpPr>
        <p:spPr>
          <a:xfrm>
            <a:off x="11636145" y="6447654"/>
            <a:ext cx="369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BF4A3-DF90-A145-ABFB-48E1A00C731F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7" name="圖片 6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60861A38-3A7F-ABBE-062E-C0584562422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76624" y="6458287"/>
            <a:ext cx="925200" cy="198348"/>
          </a:xfrm>
          <a:prstGeom prst="rect">
            <a:avLst/>
          </a:prstGeom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38512465-1241-D61D-ABC3-63588685EF08}"/>
              </a:ext>
            </a:extLst>
          </p:cNvPr>
          <p:cNvSpPr txBox="1"/>
          <p:nvPr userDrawn="1"/>
        </p:nvSpPr>
        <p:spPr>
          <a:xfrm>
            <a:off x="10596880" y="6425649"/>
            <a:ext cx="1184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011734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73" r:id="rId2"/>
    <p:sldLayoutId id="2147483772" r:id="rId3"/>
    <p:sldLayoutId id="2147483790" r:id="rId4"/>
    <p:sldLayoutId id="2147483791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09040" rtl="0" eaLnBrk="1" latinLnBrk="0" hangingPunct="1">
        <a:spcBef>
          <a:spcPct val="0"/>
        </a:spcBef>
        <a:buNone/>
        <a:defRPr lang="en-US" sz="2800" b="0" kern="1000" dirty="0">
          <a:solidFill>
            <a:schemeClr val="accent1"/>
          </a:solidFill>
          <a:latin typeface="Arial"/>
          <a:ea typeface="+mn-ea"/>
          <a:cs typeface="Arial"/>
        </a:defRPr>
      </a:lvl1pPr>
    </p:titleStyle>
    <p:bodyStyle>
      <a:lvl1pPr marL="0" indent="0" algn="l" defTabSz="609040" rtl="0" eaLnBrk="1" latinLnBrk="0" hangingPunct="1">
        <a:spcBef>
          <a:spcPts val="0"/>
        </a:spcBef>
        <a:buFont typeface="Arial"/>
        <a:buNone/>
        <a:defRPr lang="en-US" sz="2000" b="0" kern="1000" spc="13" dirty="0">
          <a:solidFill>
            <a:schemeClr val="bg1"/>
          </a:solidFill>
          <a:latin typeface="+mn-lt"/>
          <a:ea typeface="+mn-ea"/>
          <a:cs typeface="Arial"/>
        </a:defRPr>
      </a:lvl1pPr>
      <a:lvl2pPr marL="226277" indent="-226277" algn="l" defTabSz="609040" rtl="0" eaLnBrk="1" latinLnBrk="0" hangingPunct="1">
        <a:spcBef>
          <a:spcPts val="800"/>
        </a:spcBef>
        <a:buFont typeface="Arial" charset="0"/>
        <a:buChar char="•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2pPr>
      <a:lvl3pPr marL="365424" indent="-228600" algn="l" defTabSz="609040" rtl="0" eaLnBrk="1" latinLnBrk="0" hangingPunct="1">
        <a:spcBef>
          <a:spcPts val="800"/>
        </a:spcBef>
        <a:buFont typeface="Lucida Grande"/>
        <a:buChar char="–"/>
        <a:defRPr lang="en-US" sz="1800" kern="1000" dirty="0">
          <a:solidFill>
            <a:srgbClr val="78777A"/>
          </a:solidFill>
          <a:latin typeface="Arial"/>
          <a:ea typeface="+mn-ea"/>
          <a:cs typeface="Arial"/>
        </a:defRPr>
      </a:lvl3pPr>
      <a:lvl4pPr marL="548640" indent="-223838" algn="l" defTabSz="609040" rtl="0" eaLnBrk="1" latinLnBrk="0" hangingPunct="1">
        <a:spcBef>
          <a:spcPts val="800"/>
        </a:spcBef>
        <a:buFont typeface="Arial"/>
        <a:buChar char="•"/>
        <a:defRPr lang="en-US" sz="1600" b="0" kern="1000" dirty="0">
          <a:solidFill>
            <a:srgbClr val="78777A"/>
          </a:solidFill>
          <a:latin typeface="Arial"/>
          <a:ea typeface="+mn-ea"/>
          <a:cs typeface="Arial"/>
        </a:defRPr>
      </a:lvl4pPr>
      <a:lvl5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000" dirty="0">
          <a:solidFill>
            <a:schemeClr val="tx2"/>
          </a:solidFill>
          <a:latin typeface="+mn-lt"/>
          <a:ea typeface="+mn-ea"/>
          <a:cs typeface="Arial"/>
        </a:defRPr>
      </a:lvl5pPr>
      <a:lvl6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4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8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12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16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203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24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28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32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445162C-B8F1-CADB-3099-88E01924860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E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latin typeface="Open Sans Light"/>
            </a:endParaRPr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3D1A930C-06EC-4EEF-DF06-23B52D4B42C0}"/>
              </a:ext>
            </a:extLst>
          </p:cNvPr>
          <p:cNvSpPr txBox="1"/>
          <p:nvPr userDrawn="1"/>
        </p:nvSpPr>
        <p:spPr>
          <a:xfrm>
            <a:off x="11636145" y="6447654"/>
            <a:ext cx="369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BF4A3-DF90-A145-ABFB-48E1A00C731F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7" name="圖片 6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60861A38-3A7F-ABBE-062E-C0584562422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676624" y="6458287"/>
            <a:ext cx="925200" cy="198348"/>
          </a:xfrm>
          <a:prstGeom prst="rect">
            <a:avLst/>
          </a:prstGeom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38512465-1241-D61D-ABC3-63588685EF08}"/>
              </a:ext>
            </a:extLst>
          </p:cNvPr>
          <p:cNvSpPr txBox="1"/>
          <p:nvPr userDrawn="1"/>
        </p:nvSpPr>
        <p:spPr>
          <a:xfrm>
            <a:off x="10596880" y="6425649"/>
            <a:ext cx="1184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219454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609040" rtl="0" eaLnBrk="1" latinLnBrk="0" hangingPunct="1">
        <a:spcBef>
          <a:spcPct val="0"/>
        </a:spcBef>
        <a:buNone/>
        <a:defRPr lang="en-US" sz="2800" b="0" kern="1000" dirty="0">
          <a:solidFill>
            <a:schemeClr val="accent1"/>
          </a:solidFill>
          <a:latin typeface="Arial"/>
          <a:ea typeface="+mn-ea"/>
          <a:cs typeface="Arial"/>
        </a:defRPr>
      </a:lvl1pPr>
    </p:titleStyle>
    <p:bodyStyle>
      <a:lvl1pPr marL="0" indent="0" algn="l" defTabSz="609040" rtl="0" eaLnBrk="1" latinLnBrk="0" hangingPunct="1">
        <a:spcBef>
          <a:spcPts val="0"/>
        </a:spcBef>
        <a:buFont typeface="Arial"/>
        <a:buNone/>
        <a:defRPr lang="en-US" sz="2000" b="0" kern="1000" spc="13" dirty="0">
          <a:solidFill>
            <a:schemeClr val="bg1"/>
          </a:solidFill>
          <a:latin typeface="+mn-lt"/>
          <a:ea typeface="+mn-ea"/>
          <a:cs typeface="Arial"/>
        </a:defRPr>
      </a:lvl1pPr>
      <a:lvl2pPr marL="226277" indent="-226277" algn="l" defTabSz="609040" rtl="0" eaLnBrk="1" latinLnBrk="0" hangingPunct="1">
        <a:spcBef>
          <a:spcPts val="800"/>
        </a:spcBef>
        <a:buFont typeface="Arial" charset="0"/>
        <a:buChar char="•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2pPr>
      <a:lvl3pPr marL="365424" indent="-228600" algn="l" defTabSz="609040" rtl="0" eaLnBrk="1" latinLnBrk="0" hangingPunct="1">
        <a:spcBef>
          <a:spcPts val="800"/>
        </a:spcBef>
        <a:buFont typeface="Lucida Grande"/>
        <a:buChar char="–"/>
        <a:defRPr lang="en-US" sz="1800" kern="1000" dirty="0">
          <a:solidFill>
            <a:srgbClr val="78777A"/>
          </a:solidFill>
          <a:latin typeface="Arial"/>
          <a:ea typeface="+mn-ea"/>
          <a:cs typeface="Arial"/>
        </a:defRPr>
      </a:lvl3pPr>
      <a:lvl4pPr marL="548640" indent="-223838" algn="l" defTabSz="609040" rtl="0" eaLnBrk="1" latinLnBrk="0" hangingPunct="1">
        <a:spcBef>
          <a:spcPts val="800"/>
        </a:spcBef>
        <a:buFont typeface="Arial"/>
        <a:buChar char="•"/>
        <a:defRPr lang="en-US" sz="1600" b="0" kern="1000" dirty="0">
          <a:solidFill>
            <a:srgbClr val="78777A"/>
          </a:solidFill>
          <a:latin typeface="Arial"/>
          <a:ea typeface="+mn-ea"/>
          <a:cs typeface="Arial"/>
        </a:defRPr>
      </a:lvl4pPr>
      <a:lvl5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000" dirty="0">
          <a:solidFill>
            <a:schemeClr val="tx2"/>
          </a:solidFill>
          <a:latin typeface="+mn-lt"/>
          <a:ea typeface="+mn-ea"/>
          <a:cs typeface="Arial"/>
        </a:defRPr>
      </a:lvl5pPr>
      <a:lvl6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548640" indent="-223838" algn="l" defTabSz="609040" rtl="0" eaLnBrk="1" latinLnBrk="0" hangingPunct="1">
        <a:spcBef>
          <a:spcPts val="800"/>
        </a:spcBef>
        <a:buFont typeface="Arial" panose="020B0604020202020204" pitchFamily="34" charset="0"/>
        <a:buChar char="•"/>
        <a:tabLst>
          <a:tab pos="744538" algn="l"/>
        </a:tabLst>
        <a:defRPr lang="en-US" sz="16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1pPr>
      <a:lvl2pPr marL="609040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2pPr>
      <a:lvl3pPr marL="121808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3pPr>
      <a:lvl4pPr marL="182712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4pPr>
      <a:lvl5pPr marL="2436162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5pPr>
      <a:lvl6pPr marL="3045203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6pPr>
      <a:lvl7pPr marL="365424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7pPr>
      <a:lvl8pPr marL="426328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8pPr>
      <a:lvl9pPr marL="4872325" algn="l" defTabSz="609040" rtl="0" eaLnBrk="1" latinLnBrk="0" hangingPunct="1">
        <a:defRPr sz="2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藍色, 電子藍, 螢幕擷取畫面, 馬若雷勒藍 的圖片&#10;&#10;自動產生的描述">
            <a:extLst>
              <a:ext uri="{FF2B5EF4-FFF2-40B4-BE49-F238E27FC236}">
                <a16:creationId xmlns:a16="http://schemas.microsoft.com/office/drawing/2014/main" id="{5A1005D7-D78E-CDEB-DBCB-241C9DBD6BF5}"/>
              </a:ext>
            </a:extLst>
          </p:cNvPr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AC114C3D-E4F1-1193-3652-47D29E0172CF}"/>
              </a:ext>
            </a:extLst>
          </p:cNvPr>
          <p:cNvSpPr txBox="1"/>
          <p:nvPr userDrawn="1"/>
        </p:nvSpPr>
        <p:spPr>
          <a:xfrm>
            <a:off x="11636145" y="6447654"/>
            <a:ext cx="3699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EBF4A3-DF90-A145-ABFB-48E1A00C731F}" type="slidenum">
              <a:rPr kumimoji="0" lang="en-US" sz="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pic>
        <p:nvPicPr>
          <p:cNvPr id="7" name="圖片 6" descr="一張含有 字型, 文字, 圖形, 標誌 的圖片&#10;&#10;自動產生的描述">
            <a:extLst>
              <a:ext uri="{FF2B5EF4-FFF2-40B4-BE49-F238E27FC236}">
                <a16:creationId xmlns:a16="http://schemas.microsoft.com/office/drawing/2014/main" id="{D700C2B9-D473-B8A1-3B65-9120FCD9CB3D}"/>
              </a:ext>
            </a:extLst>
          </p:cNvPr>
          <p:cNvPicPr>
            <a:picLocks noChangeAspect="1"/>
          </p:cNvPicPr>
          <p:nvPr userDrawn="1"/>
        </p:nvPicPr>
        <p:blipFill>
          <a:blip r:embed="rId36"/>
          <a:stretch>
            <a:fillRect/>
          </a:stretch>
        </p:blipFill>
        <p:spPr>
          <a:xfrm>
            <a:off x="10676624" y="6458287"/>
            <a:ext cx="925200" cy="198348"/>
          </a:xfrm>
          <a:prstGeom prst="rect">
            <a:avLst/>
          </a:prstGeom>
        </p:spPr>
      </p:pic>
      <p:sp>
        <p:nvSpPr>
          <p:cNvPr id="8" name="TextBox 4">
            <a:extLst>
              <a:ext uri="{FF2B5EF4-FFF2-40B4-BE49-F238E27FC236}">
                <a16:creationId xmlns:a16="http://schemas.microsoft.com/office/drawing/2014/main" id="{D6245234-7C3E-823C-A789-B6120746A200}"/>
              </a:ext>
            </a:extLst>
          </p:cNvPr>
          <p:cNvSpPr txBox="1"/>
          <p:nvPr userDrawn="1"/>
        </p:nvSpPr>
        <p:spPr>
          <a:xfrm>
            <a:off x="10596880" y="6425649"/>
            <a:ext cx="11843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solidFill>
                  <a:schemeClr val="bg1"/>
                </a:solidFill>
              </a:rPr>
              <a:t>|</a:t>
            </a:r>
          </a:p>
        </p:txBody>
      </p:sp>
    </p:spTree>
    <p:extLst>
      <p:ext uri="{BB962C8B-B14F-4D97-AF65-F5344CB8AC3E}">
        <p14:creationId xmlns:p14="http://schemas.microsoft.com/office/powerpoint/2010/main" val="268949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4" r:id="rId10"/>
    <p:sldLayoutId id="2147483755" r:id="rId11"/>
    <p:sldLayoutId id="2147483757" r:id="rId12"/>
    <p:sldLayoutId id="2147483776" r:id="rId13"/>
    <p:sldLayoutId id="2147483777" r:id="rId14"/>
    <p:sldLayoutId id="2147483756" r:id="rId15"/>
    <p:sldLayoutId id="2147483758" r:id="rId16"/>
    <p:sldLayoutId id="2147483760" r:id="rId17"/>
    <p:sldLayoutId id="2147483780" r:id="rId18"/>
    <p:sldLayoutId id="2147483781" r:id="rId19"/>
    <p:sldLayoutId id="2147483762" r:id="rId20"/>
    <p:sldLayoutId id="2147483763" r:id="rId21"/>
    <p:sldLayoutId id="2147483764" r:id="rId22"/>
    <p:sldLayoutId id="2147483765" r:id="rId23"/>
    <p:sldLayoutId id="2147483766" r:id="rId24"/>
    <p:sldLayoutId id="2147483775" r:id="rId25"/>
    <p:sldLayoutId id="2147483782" r:id="rId26"/>
    <p:sldLayoutId id="2147483767" r:id="rId27"/>
    <p:sldLayoutId id="2147483768" r:id="rId28"/>
    <p:sldLayoutId id="2147483769" r:id="rId29"/>
    <p:sldLayoutId id="2147483771" r:id="rId30"/>
    <p:sldLayoutId id="2147483774" r:id="rId31"/>
    <p:sldLayoutId id="2147483778" r:id="rId32"/>
    <p:sldLayoutId id="2147483783" r:id="rId3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ctr" defTabSz="543505" rtl="0" eaLnBrk="1" latinLnBrk="0" hangingPunct="1">
        <a:spcBef>
          <a:spcPct val="0"/>
        </a:spcBef>
        <a:buNone/>
        <a:defRPr sz="4000" kern="1200">
          <a:solidFill>
            <a:schemeClr val="bg2"/>
          </a:solidFill>
          <a:latin typeface="+mj-lt"/>
          <a:ea typeface="+mj-ea"/>
          <a:cs typeface="Open Sans"/>
        </a:defRPr>
      </a:lvl1pPr>
    </p:titleStyle>
    <p:bodyStyle>
      <a:lvl1pPr marL="0" indent="0" algn="l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600" kern="1200">
          <a:solidFill>
            <a:schemeClr val="tx2"/>
          </a:solidFill>
          <a:latin typeface="+mn-lt"/>
          <a:ea typeface="+mn-ea"/>
          <a:cs typeface="Open Sans Light"/>
        </a:defRPr>
      </a:lvl1pPr>
      <a:lvl2pPr marL="543505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2pPr>
      <a:lvl3pPr marL="1087009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3pPr>
      <a:lvl4pPr marL="1630517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4pPr>
      <a:lvl5pPr marL="2174020" indent="0" algn="ctr" defTabSz="543505" rtl="0" eaLnBrk="1" latinLnBrk="0" hangingPunct="1">
        <a:lnSpc>
          <a:spcPct val="130000"/>
        </a:lnSpc>
        <a:spcBef>
          <a:spcPct val="20000"/>
        </a:spcBef>
        <a:buFont typeface="Arial"/>
        <a:buNone/>
        <a:defRPr sz="1549" kern="1200">
          <a:solidFill>
            <a:schemeClr val="tx2"/>
          </a:solidFill>
          <a:latin typeface="Open Sans"/>
          <a:ea typeface="+mn-ea"/>
          <a:cs typeface="Open Sans"/>
        </a:defRPr>
      </a:lvl5pPr>
      <a:lvl6pPr marL="2989277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532783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076289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619794" indent="-271753" algn="l" defTabSz="543505" rtl="0" eaLnBrk="1" latinLnBrk="0" hangingPunct="1">
        <a:spcBef>
          <a:spcPct val="20000"/>
        </a:spcBef>
        <a:buFont typeface="Arial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1pPr>
      <a:lvl2pPr marL="543505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2pPr>
      <a:lvl3pPr marL="1087009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3pPr>
      <a:lvl4pPr marL="1630517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4pPr>
      <a:lvl5pPr marL="2174020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5pPr>
      <a:lvl6pPr marL="2717525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6pPr>
      <a:lvl7pPr marL="3261031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7pPr>
      <a:lvl8pPr marL="3804535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8pPr>
      <a:lvl9pPr marL="4348039" algn="l" defTabSz="543505" rtl="0" eaLnBrk="1" latinLnBrk="0" hangingPunct="1">
        <a:defRPr sz="21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60">
          <p15:clr>
            <a:srgbClr val="F26B43"/>
          </p15:clr>
        </p15:guide>
        <p15:guide id="4" pos="7320">
          <p15:clr>
            <a:srgbClr val="F26B43"/>
          </p15:clr>
        </p15:guide>
        <p15:guide id="5" orient="horz" pos="264">
          <p15:clr>
            <a:srgbClr val="F26B43"/>
          </p15:clr>
        </p15:guide>
        <p15:guide id="6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61.svg"/><Relationship Id="rId21" Type="http://schemas.openxmlformats.org/officeDocument/2006/relationships/image" Target="../media/image356.png"/><Relationship Id="rId42" Type="http://schemas.openxmlformats.org/officeDocument/2006/relationships/image" Target="../media/image377.svg"/><Relationship Id="rId47" Type="http://schemas.openxmlformats.org/officeDocument/2006/relationships/image" Target="../media/image382.png"/><Relationship Id="rId63" Type="http://schemas.openxmlformats.org/officeDocument/2006/relationships/image" Target="../media/image398.png"/><Relationship Id="rId68" Type="http://schemas.openxmlformats.org/officeDocument/2006/relationships/image" Target="../media/image403.svg"/><Relationship Id="rId16" Type="http://schemas.openxmlformats.org/officeDocument/2006/relationships/image" Target="../media/image351.svg"/><Relationship Id="rId11" Type="http://schemas.openxmlformats.org/officeDocument/2006/relationships/image" Target="../media/image346.png"/><Relationship Id="rId32" Type="http://schemas.openxmlformats.org/officeDocument/2006/relationships/image" Target="../media/image367.svg"/><Relationship Id="rId37" Type="http://schemas.openxmlformats.org/officeDocument/2006/relationships/image" Target="../media/image372.png"/><Relationship Id="rId53" Type="http://schemas.openxmlformats.org/officeDocument/2006/relationships/image" Target="../media/image388.png"/><Relationship Id="rId58" Type="http://schemas.openxmlformats.org/officeDocument/2006/relationships/image" Target="../media/image393.svg"/><Relationship Id="rId74" Type="http://schemas.openxmlformats.org/officeDocument/2006/relationships/image" Target="../media/image409.svg"/><Relationship Id="rId79" Type="http://schemas.openxmlformats.org/officeDocument/2006/relationships/image" Target="../media/image414.png"/><Relationship Id="rId5" Type="http://schemas.openxmlformats.org/officeDocument/2006/relationships/image" Target="../media/image340.png"/><Relationship Id="rId61" Type="http://schemas.openxmlformats.org/officeDocument/2006/relationships/image" Target="../media/image396.png"/><Relationship Id="rId82" Type="http://schemas.openxmlformats.org/officeDocument/2006/relationships/image" Target="../media/image417.svg"/><Relationship Id="rId19" Type="http://schemas.openxmlformats.org/officeDocument/2006/relationships/image" Target="../media/image354.png"/><Relationship Id="rId14" Type="http://schemas.openxmlformats.org/officeDocument/2006/relationships/image" Target="../media/image349.svg"/><Relationship Id="rId22" Type="http://schemas.openxmlformats.org/officeDocument/2006/relationships/image" Target="../media/image357.svg"/><Relationship Id="rId27" Type="http://schemas.openxmlformats.org/officeDocument/2006/relationships/image" Target="../media/image362.png"/><Relationship Id="rId30" Type="http://schemas.openxmlformats.org/officeDocument/2006/relationships/image" Target="../media/image365.svg"/><Relationship Id="rId35" Type="http://schemas.openxmlformats.org/officeDocument/2006/relationships/image" Target="../media/image370.png"/><Relationship Id="rId43" Type="http://schemas.openxmlformats.org/officeDocument/2006/relationships/image" Target="../media/image378.png"/><Relationship Id="rId48" Type="http://schemas.openxmlformats.org/officeDocument/2006/relationships/image" Target="../media/image383.svg"/><Relationship Id="rId56" Type="http://schemas.openxmlformats.org/officeDocument/2006/relationships/image" Target="../media/image391.svg"/><Relationship Id="rId64" Type="http://schemas.openxmlformats.org/officeDocument/2006/relationships/image" Target="../media/image399.svg"/><Relationship Id="rId69" Type="http://schemas.openxmlformats.org/officeDocument/2006/relationships/image" Target="../media/image404.png"/><Relationship Id="rId77" Type="http://schemas.openxmlformats.org/officeDocument/2006/relationships/image" Target="../media/image412.png"/><Relationship Id="rId8" Type="http://schemas.openxmlformats.org/officeDocument/2006/relationships/image" Target="../media/image343.svg"/><Relationship Id="rId51" Type="http://schemas.openxmlformats.org/officeDocument/2006/relationships/image" Target="../media/image386.png"/><Relationship Id="rId72" Type="http://schemas.openxmlformats.org/officeDocument/2006/relationships/image" Target="../media/image407.svg"/><Relationship Id="rId80" Type="http://schemas.openxmlformats.org/officeDocument/2006/relationships/image" Target="../media/image415.svg"/><Relationship Id="rId3" Type="http://schemas.openxmlformats.org/officeDocument/2006/relationships/image" Target="../media/image338.png"/><Relationship Id="rId12" Type="http://schemas.openxmlformats.org/officeDocument/2006/relationships/image" Target="../media/image347.svg"/><Relationship Id="rId17" Type="http://schemas.openxmlformats.org/officeDocument/2006/relationships/image" Target="../media/image352.png"/><Relationship Id="rId25" Type="http://schemas.openxmlformats.org/officeDocument/2006/relationships/image" Target="../media/image360.png"/><Relationship Id="rId33" Type="http://schemas.openxmlformats.org/officeDocument/2006/relationships/image" Target="../media/image368.png"/><Relationship Id="rId38" Type="http://schemas.openxmlformats.org/officeDocument/2006/relationships/image" Target="../media/image373.svg"/><Relationship Id="rId46" Type="http://schemas.openxmlformats.org/officeDocument/2006/relationships/image" Target="../media/image381.svg"/><Relationship Id="rId59" Type="http://schemas.openxmlformats.org/officeDocument/2006/relationships/image" Target="../media/image394.png"/><Relationship Id="rId67" Type="http://schemas.openxmlformats.org/officeDocument/2006/relationships/image" Target="../media/image402.png"/><Relationship Id="rId20" Type="http://schemas.openxmlformats.org/officeDocument/2006/relationships/image" Target="../media/image355.svg"/><Relationship Id="rId41" Type="http://schemas.openxmlformats.org/officeDocument/2006/relationships/image" Target="../media/image376.png"/><Relationship Id="rId54" Type="http://schemas.openxmlformats.org/officeDocument/2006/relationships/image" Target="../media/image389.svg"/><Relationship Id="rId62" Type="http://schemas.openxmlformats.org/officeDocument/2006/relationships/image" Target="../media/image397.svg"/><Relationship Id="rId70" Type="http://schemas.openxmlformats.org/officeDocument/2006/relationships/image" Target="../media/image405.svg"/><Relationship Id="rId75" Type="http://schemas.openxmlformats.org/officeDocument/2006/relationships/image" Target="../media/image4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1.svg"/><Relationship Id="rId15" Type="http://schemas.openxmlformats.org/officeDocument/2006/relationships/image" Target="../media/image350.png"/><Relationship Id="rId23" Type="http://schemas.openxmlformats.org/officeDocument/2006/relationships/image" Target="../media/image358.png"/><Relationship Id="rId28" Type="http://schemas.openxmlformats.org/officeDocument/2006/relationships/image" Target="../media/image363.svg"/><Relationship Id="rId36" Type="http://schemas.openxmlformats.org/officeDocument/2006/relationships/image" Target="../media/image371.svg"/><Relationship Id="rId49" Type="http://schemas.openxmlformats.org/officeDocument/2006/relationships/image" Target="../media/image384.png"/><Relationship Id="rId57" Type="http://schemas.openxmlformats.org/officeDocument/2006/relationships/image" Target="../media/image392.png"/><Relationship Id="rId10" Type="http://schemas.openxmlformats.org/officeDocument/2006/relationships/image" Target="../media/image345.svg"/><Relationship Id="rId31" Type="http://schemas.openxmlformats.org/officeDocument/2006/relationships/image" Target="../media/image366.png"/><Relationship Id="rId44" Type="http://schemas.openxmlformats.org/officeDocument/2006/relationships/image" Target="../media/image379.svg"/><Relationship Id="rId52" Type="http://schemas.openxmlformats.org/officeDocument/2006/relationships/image" Target="../media/image387.svg"/><Relationship Id="rId60" Type="http://schemas.openxmlformats.org/officeDocument/2006/relationships/image" Target="../media/image395.svg"/><Relationship Id="rId65" Type="http://schemas.openxmlformats.org/officeDocument/2006/relationships/image" Target="../media/image400.png"/><Relationship Id="rId73" Type="http://schemas.openxmlformats.org/officeDocument/2006/relationships/image" Target="../media/image408.png"/><Relationship Id="rId78" Type="http://schemas.openxmlformats.org/officeDocument/2006/relationships/image" Target="../media/image413.svg"/><Relationship Id="rId81" Type="http://schemas.openxmlformats.org/officeDocument/2006/relationships/image" Target="../media/image416.png"/><Relationship Id="rId4" Type="http://schemas.openxmlformats.org/officeDocument/2006/relationships/image" Target="../media/image339.svg"/><Relationship Id="rId9" Type="http://schemas.openxmlformats.org/officeDocument/2006/relationships/image" Target="../media/image344.png"/><Relationship Id="rId13" Type="http://schemas.openxmlformats.org/officeDocument/2006/relationships/image" Target="../media/image348.png"/><Relationship Id="rId18" Type="http://schemas.openxmlformats.org/officeDocument/2006/relationships/image" Target="../media/image353.svg"/><Relationship Id="rId39" Type="http://schemas.openxmlformats.org/officeDocument/2006/relationships/image" Target="../media/image374.png"/><Relationship Id="rId34" Type="http://schemas.openxmlformats.org/officeDocument/2006/relationships/image" Target="../media/image369.svg"/><Relationship Id="rId50" Type="http://schemas.openxmlformats.org/officeDocument/2006/relationships/image" Target="../media/image385.svg"/><Relationship Id="rId55" Type="http://schemas.openxmlformats.org/officeDocument/2006/relationships/image" Target="../media/image390.png"/><Relationship Id="rId76" Type="http://schemas.openxmlformats.org/officeDocument/2006/relationships/image" Target="../media/image411.svg"/><Relationship Id="rId7" Type="http://schemas.openxmlformats.org/officeDocument/2006/relationships/image" Target="../media/image342.png"/><Relationship Id="rId71" Type="http://schemas.openxmlformats.org/officeDocument/2006/relationships/image" Target="../media/image406.png"/><Relationship Id="rId2" Type="http://schemas.openxmlformats.org/officeDocument/2006/relationships/notesSlide" Target="../notesSlides/notesSlide8.xml"/><Relationship Id="rId29" Type="http://schemas.openxmlformats.org/officeDocument/2006/relationships/image" Target="../media/image364.png"/><Relationship Id="rId24" Type="http://schemas.openxmlformats.org/officeDocument/2006/relationships/image" Target="../media/image359.svg"/><Relationship Id="rId40" Type="http://schemas.openxmlformats.org/officeDocument/2006/relationships/image" Target="../media/image375.svg"/><Relationship Id="rId45" Type="http://schemas.openxmlformats.org/officeDocument/2006/relationships/image" Target="../media/image380.png"/><Relationship Id="rId66" Type="http://schemas.openxmlformats.org/officeDocument/2006/relationships/image" Target="../media/image40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3.svg"/><Relationship Id="rId13" Type="http://schemas.openxmlformats.org/officeDocument/2006/relationships/image" Target="../media/image428.png"/><Relationship Id="rId18" Type="http://schemas.openxmlformats.org/officeDocument/2006/relationships/image" Target="../media/image433.svg"/><Relationship Id="rId26" Type="http://schemas.openxmlformats.org/officeDocument/2006/relationships/image" Target="../media/image441.svg"/><Relationship Id="rId3" Type="http://schemas.openxmlformats.org/officeDocument/2006/relationships/image" Target="../media/image418.png"/><Relationship Id="rId21" Type="http://schemas.openxmlformats.org/officeDocument/2006/relationships/image" Target="../media/image436.png"/><Relationship Id="rId7" Type="http://schemas.openxmlformats.org/officeDocument/2006/relationships/image" Target="../media/image422.png"/><Relationship Id="rId12" Type="http://schemas.openxmlformats.org/officeDocument/2006/relationships/image" Target="../media/image427.svg"/><Relationship Id="rId17" Type="http://schemas.openxmlformats.org/officeDocument/2006/relationships/image" Target="../media/image432.png"/><Relationship Id="rId25" Type="http://schemas.openxmlformats.org/officeDocument/2006/relationships/image" Target="../media/image44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31.svg"/><Relationship Id="rId20" Type="http://schemas.openxmlformats.org/officeDocument/2006/relationships/image" Target="../media/image435.svg"/><Relationship Id="rId29" Type="http://schemas.openxmlformats.org/officeDocument/2006/relationships/image" Target="../media/image444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21.svg"/><Relationship Id="rId11" Type="http://schemas.openxmlformats.org/officeDocument/2006/relationships/image" Target="../media/image426.png"/><Relationship Id="rId24" Type="http://schemas.openxmlformats.org/officeDocument/2006/relationships/image" Target="../media/image439.svg"/><Relationship Id="rId5" Type="http://schemas.openxmlformats.org/officeDocument/2006/relationships/image" Target="../media/image420.png"/><Relationship Id="rId15" Type="http://schemas.openxmlformats.org/officeDocument/2006/relationships/image" Target="../media/image430.png"/><Relationship Id="rId23" Type="http://schemas.openxmlformats.org/officeDocument/2006/relationships/image" Target="../media/image438.png"/><Relationship Id="rId28" Type="http://schemas.openxmlformats.org/officeDocument/2006/relationships/image" Target="../media/image443.svg"/><Relationship Id="rId10" Type="http://schemas.openxmlformats.org/officeDocument/2006/relationships/image" Target="../media/image425.svg"/><Relationship Id="rId19" Type="http://schemas.openxmlformats.org/officeDocument/2006/relationships/image" Target="../media/image434.png"/><Relationship Id="rId4" Type="http://schemas.openxmlformats.org/officeDocument/2006/relationships/image" Target="../media/image419.svg"/><Relationship Id="rId9" Type="http://schemas.openxmlformats.org/officeDocument/2006/relationships/image" Target="../media/image424.png"/><Relationship Id="rId14" Type="http://schemas.openxmlformats.org/officeDocument/2006/relationships/image" Target="../media/image429.svg"/><Relationship Id="rId22" Type="http://schemas.openxmlformats.org/officeDocument/2006/relationships/image" Target="../media/image437.svg"/><Relationship Id="rId27" Type="http://schemas.openxmlformats.org/officeDocument/2006/relationships/image" Target="../media/image442.png"/><Relationship Id="rId30" Type="http://schemas.openxmlformats.org/officeDocument/2006/relationships/image" Target="../media/image445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18" Type="http://schemas.openxmlformats.org/officeDocument/2006/relationships/image" Target="../media/image3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17" Type="http://schemas.openxmlformats.org/officeDocument/2006/relationships/image" Target="../media/image29.sv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19" Type="http://schemas.openxmlformats.org/officeDocument/2006/relationships/image" Target="../media/image31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5.svg"/><Relationship Id="rId21" Type="http://schemas.openxmlformats.org/officeDocument/2006/relationships/image" Target="../media/image50.png"/><Relationship Id="rId34" Type="http://schemas.openxmlformats.org/officeDocument/2006/relationships/image" Target="../media/image63.svg"/><Relationship Id="rId42" Type="http://schemas.openxmlformats.org/officeDocument/2006/relationships/image" Target="../media/image71.svg"/><Relationship Id="rId47" Type="http://schemas.openxmlformats.org/officeDocument/2006/relationships/image" Target="../media/image76.png"/><Relationship Id="rId50" Type="http://schemas.openxmlformats.org/officeDocument/2006/relationships/image" Target="../media/image79.svg"/><Relationship Id="rId55" Type="http://schemas.openxmlformats.org/officeDocument/2006/relationships/image" Target="../media/image84.png"/><Relationship Id="rId63" Type="http://schemas.openxmlformats.org/officeDocument/2006/relationships/image" Target="../media/image9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5.svg"/><Relationship Id="rId29" Type="http://schemas.openxmlformats.org/officeDocument/2006/relationships/image" Target="../media/image58.png"/><Relationship Id="rId11" Type="http://schemas.openxmlformats.org/officeDocument/2006/relationships/image" Target="../media/image40.png"/><Relationship Id="rId24" Type="http://schemas.openxmlformats.org/officeDocument/2006/relationships/image" Target="../media/image53.svg"/><Relationship Id="rId32" Type="http://schemas.openxmlformats.org/officeDocument/2006/relationships/image" Target="../media/image61.svg"/><Relationship Id="rId37" Type="http://schemas.openxmlformats.org/officeDocument/2006/relationships/image" Target="../media/image66.png"/><Relationship Id="rId40" Type="http://schemas.openxmlformats.org/officeDocument/2006/relationships/image" Target="../media/image69.svg"/><Relationship Id="rId45" Type="http://schemas.openxmlformats.org/officeDocument/2006/relationships/image" Target="../media/image74.png"/><Relationship Id="rId53" Type="http://schemas.openxmlformats.org/officeDocument/2006/relationships/image" Target="../media/image82.png"/><Relationship Id="rId58" Type="http://schemas.openxmlformats.org/officeDocument/2006/relationships/image" Target="../media/image87.svg"/><Relationship Id="rId66" Type="http://schemas.openxmlformats.org/officeDocument/2006/relationships/image" Target="../media/image95.svg"/><Relationship Id="rId5" Type="http://schemas.openxmlformats.org/officeDocument/2006/relationships/image" Target="../media/image34.png"/><Relationship Id="rId61" Type="http://schemas.openxmlformats.org/officeDocument/2006/relationships/image" Target="../media/image90.png"/><Relationship Id="rId19" Type="http://schemas.openxmlformats.org/officeDocument/2006/relationships/image" Target="../media/image48.png"/><Relationship Id="rId14" Type="http://schemas.openxmlformats.org/officeDocument/2006/relationships/image" Target="../media/image43.svg"/><Relationship Id="rId22" Type="http://schemas.openxmlformats.org/officeDocument/2006/relationships/image" Target="../media/image51.svg"/><Relationship Id="rId27" Type="http://schemas.openxmlformats.org/officeDocument/2006/relationships/image" Target="../media/image56.png"/><Relationship Id="rId30" Type="http://schemas.openxmlformats.org/officeDocument/2006/relationships/image" Target="../media/image59.svg"/><Relationship Id="rId35" Type="http://schemas.openxmlformats.org/officeDocument/2006/relationships/image" Target="../media/image64.png"/><Relationship Id="rId43" Type="http://schemas.openxmlformats.org/officeDocument/2006/relationships/image" Target="../media/image72.png"/><Relationship Id="rId48" Type="http://schemas.openxmlformats.org/officeDocument/2006/relationships/image" Target="../media/image77.svg"/><Relationship Id="rId56" Type="http://schemas.openxmlformats.org/officeDocument/2006/relationships/image" Target="../media/image85.svg"/><Relationship Id="rId64" Type="http://schemas.openxmlformats.org/officeDocument/2006/relationships/image" Target="../media/image93.svg"/><Relationship Id="rId8" Type="http://schemas.openxmlformats.org/officeDocument/2006/relationships/image" Target="../media/image37.svg"/><Relationship Id="rId51" Type="http://schemas.openxmlformats.org/officeDocument/2006/relationships/image" Target="../media/image80.png"/><Relationship Id="rId3" Type="http://schemas.openxmlformats.org/officeDocument/2006/relationships/image" Target="../media/image32.png"/><Relationship Id="rId12" Type="http://schemas.openxmlformats.org/officeDocument/2006/relationships/image" Target="../media/image41.sv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33" Type="http://schemas.openxmlformats.org/officeDocument/2006/relationships/image" Target="../media/image62.png"/><Relationship Id="rId38" Type="http://schemas.openxmlformats.org/officeDocument/2006/relationships/image" Target="../media/image67.svg"/><Relationship Id="rId46" Type="http://schemas.openxmlformats.org/officeDocument/2006/relationships/image" Target="../media/image75.svg"/><Relationship Id="rId59" Type="http://schemas.openxmlformats.org/officeDocument/2006/relationships/image" Target="../media/image88.png"/><Relationship Id="rId20" Type="http://schemas.openxmlformats.org/officeDocument/2006/relationships/image" Target="../media/image49.svg"/><Relationship Id="rId41" Type="http://schemas.openxmlformats.org/officeDocument/2006/relationships/image" Target="../media/image70.png"/><Relationship Id="rId54" Type="http://schemas.openxmlformats.org/officeDocument/2006/relationships/image" Target="../media/image83.svg"/><Relationship Id="rId62" Type="http://schemas.openxmlformats.org/officeDocument/2006/relationships/image" Target="../media/image91.sv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sv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28" Type="http://schemas.openxmlformats.org/officeDocument/2006/relationships/image" Target="../media/image57.svg"/><Relationship Id="rId36" Type="http://schemas.openxmlformats.org/officeDocument/2006/relationships/image" Target="../media/image65.svg"/><Relationship Id="rId49" Type="http://schemas.openxmlformats.org/officeDocument/2006/relationships/image" Target="../media/image78.png"/><Relationship Id="rId57" Type="http://schemas.openxmlformats.org/officeDocument/2006/relationships/image" Target="../media/image86.png"/><Relationship Id="rId10" Type="http://schemas.openxmlformats.org/officeDocument/2006/relationships/image" Target="../media/image39.svg"/><Relationship Id="rId31" Type="http://schemas.openxmlformats.org/officeDocument/2006/relationships/image" Target="../media/image60.png"/><Relationship Id="rId44" Type="http://schemas.openxmlformats.org/officeDocument/2006/relationships/image" Target="../media/image73.svg"/><Relationship Id="rId52" Type="http://schemas.openxmlformats.org/officeDocument/2006/relationships/image" Target="../media/image81.svg"/><Relationship Id="rId60" Type="http://schemas.openxmlformats.org/officeDocument/2006/relationships/image" Target="../media/image89.svg"/><Relationship Id="rId65" Type="http://schemas.openxmlformats.org/officeDocument/2006/relationships/image" Target="../media/image94.png"/><Relationship Id="rId4" Type="http://schemas.openxmlformats.org/officeDocument/2006/relationships/image" Target="../media/image33.svg"/><Relationship Id="rId9" Type="http://schemas.openxmlformats.org/officeDocument/2006/relationships/image" Target="../media/image38.png"/><Relationship Id="rId13" Type="http://schemas.openxmlformats.org/officeDocument/2006/relationships/image" Target="../media/image42.png"/><Relationship Id="rId18" Type="http://schemas.openxmlformats.org/officeDocument/2006/relationships/image" Target="../media/image47.svg"/><Relationship Id="rId39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6.png"/><Relationship Id="rId18" Type="http://schemas.openxmlformats.org/officeDocument/2006/relationships/image" Target="../media/image111.svg"/><Relationship Id="rId26" Type="http://schemas.openxmlformats.org/officeDocument/2006/relationships/image" Target="../media/image119.svg"/><Relationship Id="rId39" Type="http://schemas.openxmlformats.org/officeDocument/2006/relationships/image" Target="../media/image132.png"/><Relationship Id="rId21" Type="http://schemas.openxmlformats.org/officeDocument/2006/relationships/image" Target="../media/image114.png"/><Relationship Id="rId34" Type="http://schemas.openxmlformats.org/officeDocument/2006/relationships/image" Target="../media/image127.svg"/><Relationship Id="rId42" Type="http://schemas.openxmlformats.org/officeDocument/2006/relationships/image" Target="../media/image135.svg"/><Relationship Id="rId47" Type="http://schemas.openxmlformats.org/officeDocument/2006/relationships/image" Target="../media/image140.png"/><Relationship Id="rId50" Type="http://schemas.openxmlformats.org/officeDocument/2006/relationships/image" Target="../media/image143.sv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09.svg"/><Relationship Id="rId29" Type="http://schemas.openxmlformats.org/officeDocument/2006/relationships/image" Target="../media/image122.png"/><Relationship Id="rId11" Type="http://schemas.openxmlformats.org/officeDocument/2006/relationships/image" Target="../media/image104.png"/><Relationship Id="rId24" Type="http://schemas.openxmlformats.org/officeDocument/2006/relationships/image" Target="../media/image117.svg"/><Relationship Id="rId32" Type="http://schemas.openxmlformats.org/officeDocument/2006/relationships/image" Target="../media/image125.svg"/><Relationship Id="rId37" Type="http://schemas.openxmlformats.org/officeDocument/2006/relationships/image" Target="../media/image130.png"/><Relationship Id="rId40" Type="http://schemas.openxmlformats.org/officeDocument/2006/relationships/image" Target="../media/image133.svg"/><Relationship Id="rId45" Type="http://schemas.openxmlformats.org/officeDocument/2006/relationships/image" Target="../media/image138.png"/><Relationship Id="rId5" Type="http://schemas.openxmlformats.org/officeDocument/2006/relationships/image" Target="../media/image98.png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28" Type="http://schemas.openxmlformats.org/officeDocument/2006/relationships/image" Target="../media/image121.svg"/><Relationship Id="rId36" Type="http://schemas.openxmlformats.org/officeDocument/2006/relationships/image" Target="../media/image129.svg"/><Relationship Id="rId49" Type="http://schemas.openxmlformats.org/officeDocument/2006/relationships/image" Target="../media/image142.png"/><Relationship Id="rId10" Type="http://schemas.openxmlformats.org/officeDocument/2006/relationships/image" Target="../media/image103.svg"/><Relationship Id="rId19" Type="http://schemas.openxmlformats.org/officeDocument/2006/relationships/image" Target="../media/image112.png"/><Relationship Id="rId31" Type="http://schemas.openxmlformats.org/officeDocument/2006/relationships/image" Target="../media/image124.png"/><Relationship Id="rId44" Type="http://schemas.openxmlformats.org/officeDocument/2006/relationships/image" Target="../media/image137.svg"/><Relationship Id="rId4" Type="http://schemas.openxmlformats.org/officeDocument/2006/relationships/image" Target="../media/image97.svg"/><Relationship Id="rId9" Type="http://schemas.openxmlformats.org/officeDocument/2006/relationships/image" Target="../media/image102.png"/><Relationship Id="rId14" Type="http://schemas.openxmlformats.org/officeDocument/2006/relationships/image" Target="../media/image107.svg"/><Relationship Id="rId22" Type="http://schemas.openxmlformats.org/officeDocument/2006/relationships/image" Target="../media/image115.svg"/><Relationship Id="rId27" Type="http://schemas.openxmlformats.org/officeDocument/2006/relationships/image" Target="../media/image120.png"/><Relationship Id="rId30" Type="http://schemas.openxmlformats.org/officeDocument/2006/relationships/image" Target="../media/image123.svg"/><Relationship Id="rId35" Type="http://schemas.openxmlformats.org/officeDocument/2006/relationships/image" Target="../media/image128.png"/><Relationship Id="rId43" Type="http://schemas.openxmlformats.org/officeDocument/2006/relationships/image" Target="../media/image136.png"/><Relationship Id="rId48" Type="http://schemas.openxmlformats.org/officeDocument/2006/relationships/image" Target="../media/image141.svg"/><Relationship Id="rId8" Type="http://schemas.openxmlformats.org/officeDocument/2006/relationships/image" Target="../media/image101.svg"/><Relationship Id="rId3" Type="http://schemas.openxmlformats.org/officeDocument/2006/relationships/image" Target="../media/image96.png"/><Relationship Id="rId12" Type="http://schemas.openxmlformats.org/officeDocument/2006/relationships/image" Target="../media/image105.sv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33" Type="http://schemas.openxmlformats.org/officeDocument/2006/relationships/image" Target="../media/image126.png"/><Relationship Id="rId38" Type="http://schemas.openxmlformats.org/officeDocument/2006/relationships/image" Target="../media/image131.svg"/><Relationship Id="rId46" Type="http://schemas.openxmlformats.org/officeDocument/2006/relationships/image" Target="../media/image139.svg"/><Relationship Id="rId20" Type="http://schemas.openxmlformats.org/officeDocument/2006/relationships/image" Target="../media/image113.svg"/><Relationship Id="rId41" Type="http://schemas.openxmlformats.org/officeDocument/2006/relationships/image" Target="../media/image13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9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13" Type="http://schemas.openxmlformats.org/officeDocument/2006/relationships/image" Target="../media/image154.png"/><Relationship Id="rId18" Type="http://schemas.openxmlformats.org/officeDocument/2006/relationships/image" Target="../media/image159.png"/><Relationship Id="rId3" Type="http://schemas.openxmlformats.org/officeDocument/2006/relationships/image" Target="../media/image144.png"/><Relationship Id="rId21" Type="http://schemas.openxmlformats.org/officeDocument/2006/relationships/image" Target="../media/image162.png"/><Relationship Id="rId7" Type="http://schemas.openxmlformats.org/officeDocument/2006/relationships/image" Target="../media/image148.png"/><Relationship Id="rId12" Type="http://schemas.openxmlformats.org/officeDocument/2006/relationships/image" Target="../media/image153.png"/><Relationship Id="rId17" Type="http://schemas.openxmlformats.org/officeDocument/2006/relationships/image" Target="../media/image15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7.png"/><Relationship Id="rId20" Type="http://schemas.openxmlformats.org/officeDocument/2006/relationships/image" Target="../media/image16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7.png"/><Relationship Id="rId11" Type="http://schemas.openxmlformats.org/officeDocument/2006/relationships/image" Target="../media/image152.png"/><Relationship Id="rId5" Type="http://schemas.openxmlformats.org/officeDocument/2006/relationships/image" Target="../media/image146.png"/><Relationship Id="rId15" Type="http://schemas.openxmlformats.org/officeDocument/2006/relationships/image" Target="../media/image156.png"/><Relationship Id="rId23" Type="http://schemas.openxmlformats.org/officeDocument/2006/relationships/image" Target="../media/image164.png"/><Relationship Id="rId10" Type="http://schemas.openxmlformats.org/officeDocument/2006/relationships/image" Target="../media/image151.png"/><Relationship Id="rId19" Type="http://schemas.openxmlformats.org/officeDocument/2006/relationships/image" Target="../media/image160.png"/><Relationship Id="rId4" Type="http://schemas.openxmlformats.org/officeDocument/2006/relationships/image" Target="../media/image145.png"/><Relationship Id="rId9" Type="http://schemas.openxmlformats.org/officeDocument/2006/relationships/image" Target="../media/image150.png"/><Relationship Id="rId14" Type="http://schemas.openxmlformats.org/officeDocument/2006/relationships/image" Target="../media/image155.png"/><Relationship Id="rId22" Type="http://schemas.openxmlformats.org/officeDocument/2006/relationships/image" Target="../media/image16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svg"/><Relationship Id="rId13" Type="http://schemas.openxmlformats.org/officeDocument/2006/relationships/image" Target="../media/image172.png"/><Relationship Id="rId18" Type="http://schemas.openxmlformats.org/officeDocument/2006/relationships/image" Target="../media/image177.png"/><Relationship Id="rId3" Type="http://schemas.openxmlformats.org/officeDocument/2006/relationships/image" Target="../media/image154.png"/><Relationship Id="rId21" Type="http://schemas.openxmlformats.org/officeDocument/2006/relationships/image" Target="../media/image180.png"/><Relationship Id="rId7" Type="http://schemas.openxmlformats.org/officeDocument/2006/relationships/image" Target="../media/image166.png"/><Relationship Id="rId12" Type="http://schemas.openxmlformats.org/officeDocument/2006/relationships/image" Target="../media/image171.png"/><Relationship Id="rId17" Type="http://schemas.openxmlformats.org/officeDocument/2006/relationships/image" Target="../media/image17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5.png"/><Relationship Id="rId20" Type="http://schemas.openxmlformats.org/officeDocument/2006/relationships/image" Target="../media/image17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5.png"/><Relationship Id="rId11" Type="http://schemas.openxmlformats.org/officeDocument/2006/relationships/image" Target="../media/image170.png"/><Relationship Id="rId5" Type="http://schemas.openxmlformats.org/officeDocument/2006/relationships/image" Target="../media/image156.png"/><Relationship Id="rId15" Type="http://schemas.openxmlformats.org/officeDocument/2006/relationships/image" Target="../media/image174.svg"/><Relationship Id="rId23" Type="http://schemas.openxmlformats.org/officeDocument/2006/relationships/image" Target="../media/image182.png"/><Relationship Id="rId10" Type="http://schemas.openxmlformats.org/officeDocument/2006/relationships/image" Target="../media/image169.png"/><Relationship Id="rId19" Type="http://schemas.openxmlformats.org/officeDocument/2006/relationships/image" Target="../media/image178.png"/><Relationship Id="rId4" Type="http://schemas.openxmlformats.org/officeDocument/2006/relationships/image" Target="../media/image155.png"/><Relationship Id="rId9" Type="http://schemas.openxmlformats.org/officeDocument/2006/relationships/image" Target="../media/image168.png"/><Relationship Id="rId14" Type="http://schemas.openxmlformats.org/officeDocument/2006/relationships/image" Target="../media/image173.png"/><Relationship Id="rId22" Type="http://schemas.openxmlformats.org/officeDocument/2006/relationships/image" Target="../media/image181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3.svg"/><Relationship Id="rId18" Type="http://schemas.openxmlformats.org/officeDocument/2006/relationships/image" Target="../media/image198.png"/><Relationship Id="rId26" Type="http://schemas.openxmlformats.org/officeDocument/2006/relationships/image" Target="../media/image206.png"/><Relationship Id="rId39" Type="http://schemas.openxmlformats.org/officeDocument/2006/relationships/image" Target="../media/image216.png"/><Relationship Id="rId21" Type="http://schemas.openxmlformats.org/officeDocument/2006/relationships/image" Target="../media/image201.png"/><Relationship Id="rId34" Type="http://schemas.openxmlformats.org/officeDocument/2006/relationships/image" Target="../media/image161.png"/><Relationship Id="rId42" Type="http://schemas.openxmlformats.org/officeDocument/2006/relationships/image" Target="../media/image219.png"/><Relationship Id="rId7" Type="http://schemas.openxmlformats.org/officeDocument/2006/relationships/image" Target="../media/image187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96.png"/><Relationship Id="rId29" Type="http://schemas.openxmlformats.org/officeDocument/2006/relationships/image" Target="../media/image20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6.png"/><Relationship Id="rId11" Type="http://schemas.openxmlformats.org/officeDocument/2006/relationships/image" Target="../media/image191.png"/><Relationship Id="rId24" Type="http://schemas.openxmlformats.org/officeDocument/2006/relationships/image" Target="../media/image204.png"/><Relationship Id="rId32" Type="http://schemas.openxmlformats.org/officeDocument/2006/relationships/image" Target="../media/image212.png"/><Relationship Id="rId37" Type="http://schemas.openxmlformats.org/officeDocument/2006/relationships/image" Target="../media/image214.png"/><Relationship Id="rId40" Type="http://schemas.openxmlformats.org/officeDocument/2006/relationships/image" Target="../media/image217.png"/><Relationship Id="rId45" Type="http://schemas.openxmlformats.org/officeDocument/2006/relationships/image" Target="../media/image222.png"/><Relationship Id="rId5" Type="http://schemas.openxmlformats.org/officeDocument/2006/relationships/image" Target="../media/image185.png"/><Relationship Id="rId15" Type="http://schemas.openxmlformats.org/officeDocument/2006/relationships/image" Target="../media/image195.png"/><Relationship Id="rId23" Type="http://schemas.openxmlformats.org/officeDocument/2006/relationships/image" Target="../media/image203.png"/><Relationship Id="rId28" Type="http://schemas.openxmlformats.org/officeDocument/2006/relationships/image" Target="../media/image208.png"/><Relationship Id="rId36" Type="http://schemas.openxmlformats.org/officeDocument/2006/relationships/image" Target="../media/image163.png"/><Relationship Id="rId10" Type="http://schemas.openxmlformats.org/officeDocument/2006/relationships/image" Target="../media/image190.png"/><Relationship Id="rId19" Type="http://schemas.openxmlformats.org/officeDocument/2006/relationships/image" Target="../media/image199.png"/><Relationship Id="rId31" Type="http://schemas.openxmlformats.org/officeDocument/2006/relationships/image" Target="../media/image211.png"/><Relationship Id="rId44" Type="http://schemas.openxmlformats.org/officeDocument/2006/relationships/image" Target="../media/image221.svg"/><Relationship Id="rId4" Type="http://schemas.openxmlformats.org/officeDocument/2006/relationships/image" Target="../media/image184.png"/><Relationship Id="rId9" Type="http://schemas.openxmlformats.org/officeDocument/2006/relationships/image" Target="../media/image189.png"/><Relationship Id="rId14" Type="http://schemas.openxmlformats.org/officeDocument/2006/relationships/image" Target="../media/image194.png"/><Relationship Id="rId22" Type="http://schemas.openxmlformats.org/officeDocument/2006/relationships/image" Target="../media/image202.png"/><Relationship Id="rId27" Type="http://schemas.openxmlformats.org/officeDocument/2006/relationships/image" Target="../media/image207.png"/><Relationship Id="rId30" Type="http://schemas.openxmlformats.org/officeDocument/2006/relationships/image" Target="../media/image210.png"/><Relationship Id="rId35" Type="http://schemas.openxmlformats.org/officeDocument/2006/relationships/image" Target="../media/image213.png"/><Relationship Id="rId43" Type="http://schemas.openxmlformats.org/officeDocument/2006/relationships/image" Target="../media/image220.png"/><Relationship Id="rId8" Type="http://schemas.openxmlformats.org/officeDocument/2006/relationships/image" Target="../media/image188.png"/><Relationship Id="rId3" Type="http://schemas.openxmlformats.org/officeDocument/2006/relationships/image" Target="../media/image183.png"/><Relationship Id="rId12" Type="http://schemas.openxmlformats.org/officeDocument/2006/relationships/image" Target="../media/image192.png"/><Relationship Id="rId17" Type="http://schemas.openxmlformats.org/officeDocument/2006/relationships/image" Target="../media/image197.png"/><Relationship Id="rId25" Type="http://schemas.openxmlformats.org/officeDocument/2006/relationships/image" Target="../media/image205.svg"/><Relationship Id="rId33" Type="http://schemas.openxmlformats.org/officeDocument/2006/relationships/image" Target="../media/image146.png"/><Relationship Id="rId38" Type="http://schemas.openxmlformats.org/officeDocument/2006/relationships/image" Target="../media/image215.png"/><Relationship Id="rId46" Type="http://schemas.openxmlformats.org/officeDocument/2006/relationships/image" Target="../media/image223.svg"/><Relationship Id="rId20" Type="http://schemas.openxmlformats.org/officeDocument/2006/relationships/image" Target="../media/image200.png"/><Relationship Id="rId41" Type="http://schemas.openxmlformats.org/officeDocument/2006/relationships/image" Target="../media/image218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4.png"/><Relationship Id="rId18" Type="http://schemas.openxmlformats.org/officeDocument/2006/relationships/image" Target="../media/image239.png"/><Relationship Id="rId26" Type="http://schemas.openxmlformats.org/officeDocument/2006/relationships/image" Target="../media/image247.png"/><Relationship Id="rId3" Type="http://schemas.openxmlformats.org/officeDocument/2006/relationships/image" Target="../media/image224.png"/><Relationship Id="rId21" Type="http://schemas.openxmlformats.org/officeDocument/2006/relationships/image" Target="../media/image242.png"/><Relationship Id="rId34" Type="http://schemas.openxmlformats.org/officeDocument/2006/relationships/image" Target="../media/image255.svg"/><Relationship Id="rId7" Type="http://schemas.openxmlformats.org/officeDocument/2006/relationships/image" Target="../media/image228.png"/><Relationship Id="rId12" Type="http://schemas.openxmlformats.org/officeDocument/2006/relationships/image" Target="../media/image233.png"/><Relationship Id="rId17" Type="http://schemas.openxmlformats.org/officeDocument/2006/relationships/image" Target="../media/image238.svg"/><Relationship Id="rId25" Type="http://schemas.openxmlformats.org/officeDocument/2006/relationships/image" Target="../media/image246.png"/><Relationship Id="rId33" Type="http://schemas.openxmlformats.org/officeDocument/2006/relationships/image" Target="../media/image25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37.png"/><Relationship Id="rId20" Type="http://schemas.openxmlformats.org/officeDocument/2006/relationships/image" Target="../media/image241.png"/><Relationship Id="rId29" Type="http://schemas.openxmlformats.org/officeDocument/2006/relationships/image" Target="../media/image25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7.png"/><Relationship Id="rId11" Type="http://schemas.openxmlformats.org/officeDocument/2006/relationships/image" Target="../media/image232.png"/><Relationship Id="rId24" Type="http://schemas.openxmlformats.org/officeDocument/2006/relationships/image" Target="../media/image245.png"/><Relationship Id="rId32" Type="http://schemas.openxmlformats.org/officeDocument/2006/relationships/image" Target="../media/image253.svg"/><Relationship Id="rId5" Type="http://schemas.openxmlformats.org/officeDocument/2006/relationships/image" Target="../media/image226.png"/><Relationship Id="rId15" Type="http://schemas.openxmlformats.org/officeDocument/2006/relationships/image" Target="../media/image236.png"/><Relationship Id="rId23" Type="http://schemas.openxmlformats.org/officeDocument/2006/relationships/image" Target="../media/image244.png"/><Relationship Id="rId28" Type="http://schemas.openxmlformats.org/officeDocument/2006/relationships/image" Target="../media/image249.png"/><Relationship Id="rId36" Type="http://schemas.openxmlformats.org/officeDocument/2006/relationships/image" Target="../media/image257.svg"/><Relationship Id="rId10" Type="http://schemas.openxmlformats.org/officeDocument/2006/relationships/image" Target="../media/image231.png"/><Relationship Id="rId19" Type="http://schemas.openxmlformats.org/officeDocument/2006/relationships/image" Target="../media/image240.svg"/><Relationship Id="rId31" Type="http://schemas.openxmlformats.org/officeDocument/2006/relationships/image" Target="../media/image252.png"/><Relationship Id="rId4" Type="http://schemas.openxmlformats.org/officeDocument/2006/relationships/image" Target="../media/image225.png"/><Relationship Id="rId9" Type="http://schemas.openxmlformats.org/officeDocument/2006/relationships/image" Target="../media/image230.png"/><Relationship Id="rId14" Type="http://schemas.openxmlformats.org/officeDocument/2006/relationships/image" Target="../media/image235.png"/><Relationship Id="rId22" Type="http://schemas.openxmlformats.org/officeDocument/2006/relationships/image" Target="../media/image243.png"/><Relationship Id="rId27" Type="http://schemas.openxmlformats.org/officeDocument/2006/relationships/image" Target="../media/image248.svg"/><Relationship Id="rId30" Type="http://schemas.openxmlformats.org/officeDocument/2006/relationships/image" Target="../media/image251.png"/><Relationship Id="rId35" Type="http://schemas.openxmlformats.org/officeDocument/2006/relationships/image" Target="../media/image256.png"/><Relationship Id="rId8" Type="http://schemas.openxmlformats.org/officeDocument/2006/relationships/image" Target="../media/image229.pn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1.svg"/><Relationship Id="rId21" Type="http://schemas.openxmlformats.org/officeDocument/2006/relationships/image" Target="../media/image276.png"/><Relationship Id="rId42" Type="http://schemas.openxmlformats.org/officeDocument/2006/relationships/image" Target="../media/image297.svg"/><Relationship Id="rId47" Type="http://schemas.openxmlformats.org/officeDocument/2006/relationships/image" Target="../media/image302.png"/><Relationship Id="rId63" Type="http://schemas.openxmlformats.org/officeDocument/2006/relationships/image" Target="../media/image318.png"/><Relationship Id="rId68" Type="http://schemas.openxmlformats.org/officeDocument/2006/relationships/image" Target="../media/image323.svg"/><Relationship Id="rId16" Type="http://schemas.openxmlformats.org/officeDocument/2006/relationships/image" Target="../media/image271.svg"/><Relationship Id="rId11" Type="http://schemas.openxmlformats.org/officeDocument/2006/relationships/image" Target="../media/image266.png"/><Relationship Id="rId32" Type="http://schemas.openxmlformats.org/officeDocument/2006/relationships/image" Target="../media/image287.svg"/><Relationship Id="rId37" Type="http://schemas.openxmlformats.org/officeDocument/2006/relationships/image" Target="../media/image292.png"/><Relationship Id="rId53" Type="http://schemas.openxmlformats.org/officeDocument/2006/relationships/image" Target="../media/image308.png"/><Relationship Id="rId58" Type="http://schemas.openxmlformats.org/officeDocument/2006/relationships/image" Target="../media/image313.svg"/><Relationship Id="rId74" Type="http://schemas.openxmlformats.org/officeDocument/2006/relationships/image" Target="../media/image329.svg"/><Relationship Id="rId79" Type="http://schemas.openxmlformats.org/officeDocument/2006/relationships/image" Target="../media/image334.png"/><Relationship Id="rId5" Type="http://schemas.openxmlformats.org/officeDocument/2006/relationships/image" Target="../media/image260.png"/><Relationship Id="rId61" Type="http://schemas.openxmlformats.org/officeDocument/2006/relationships/image" Target="../media/image316.png"/><Relationship Id="rId82" Type="http://schemas.openxmlformats.org/officeDocument/2006/relationships/image" Target="../media/image337.svg"/><Relationship Id="rId19" Type="http://schemas.openxmlformats.org/officeDocument/2006/relationships/image" Target="../media/image274.png"/><Relationship Id="rId14" Type="http://schemas.openxmlformats.org/officeDocument/2006/relationships/image" Target="../media/image269.svg"/><Relationship Id="rId22" Type="http://schemas.openxmlformats.org/officeDocument/2006/relationships/image" Target="../media/image277.svg"/><Relationship Id="rId27" Type="http://schemas.openxmlformats.org/officeDocument/2006/relationships/image" Target="../media/image282.png"/><Relationship Id="rId30" Type="http://schemas.openxmlformats.org/officeDocument/2006/relationships/image" Target="../media/image285.svg"/><Relationship Id="rId35" Type="http://schemas.openxmlformats.org/officeDocument/2006/relationships/image" Target="../media/image290.png"/><Relationship Id="rId43" Type="http://schemas.openxmlformats.org/officeDocument/2006/relationships/image" Target="../media/image298.png"/><Relationship Id="rId48" Type="http://schemas.openxmlformats.org/officeDocument/2006/relationships/image" Target="../media/image303.svg"/><Relationship Id="rId56" Type="http://schemas.openxmlformats.org/officeDocument/2006/relationships/image" Target="../media/image311.svg"/><Relationship Id="rId64" Type="http://schemas.openxmlformats.org/officeDocument/2006/relationships/image" Target="../media/image319.svg"/><Relationship Id="rId69" Type="http://schemas.openxmlformats.org/officeDocument/2006/relationships/image" Target="../media/image324.png"/><Relationship Id="rId77" Type="http://schemas.openxmlformats.org/officeDocument/2006/relationships/image" Target="../media/image332.png"/><Relationship Id="rId8" Type="http://schemas.openxmlformats.org/officeDocument/2006/relationships/image" Target="../media/image263.svg"/><Relationship Id="rId51" Type="http://schemas.openxmlformats.org/officeDocument/2006/relationships/image" Target="../media/image306.png"/><Relationship Id="rId72" Type="http://schemas.openxmlformats.org/officeDocument/2006/relationships/image" Target="../media/image327.svg"/><Relationship Id="rId80" Type="http://schemas.openxmlformats.org/officeDocument/2006/relationships/image" Target="../media/image335.svg"/><Relationship Id="rId3" Type="http://schemas.openxmlformats.org/officeDocument/2006/relationships/image" Target="../media/image258.png"/><Relationship Id="rId12" Type="http://schemas.openxmlformats.org/officeDocument/2006/relationships/image" Target="../media/image267.svg"/><Relationship Id="rId17" Type="http://schemas.openxmlformats.org/officeDocument/2006/relationships/image" Target="../media/image272.png"/><Relationship Id="rId25" Type="http://schemas.openxmlformats.org/officeDocument/2006/relationships/image" Target="../media/image280.png"/><Relationship Id="rId33" Type="http://schemas.openxmlformats.org/officeDocument/2006/relationships/image" Target="../media/image288.png"/><Relationship Id="rId38" Type="http://schemas.openxmlformats.org/officeDocument/2006/relationships/image" Target="../media/image293.svg"/><Relationship Id="rId46" Type="http://schemas.openxmlformats.org/officeDocument/2006/relationships/image" Target="../media/image301.svg"/><Relationship Id="rId59" Type="http://schemas.openxmlformats.org/officeDocument/2006/relationships/image" Target="../media/image314.png"/><Relationship Id="rId67" Type="http://schemas.openxmlformats.org/officeDocument/2006/relationships/image" Target="../media/image322.png"/><Relationship Id="rId20" Type="http://schemas.openxmlformats.org/officeDocument/2006/relationships/image" Target="../media/image275.svg"/><Relationship Id="rId41" Type="http://schemas.openxmlformats.org/officeDocument/2006/relationships/image" Target="../media/image296.png"/><Relationship Id="rId54" Type="http://schemas.openxmlformats.org/officeDocument/2006/relationships/image" Target="../media/image309.svg"/><Relationship Id="rId62" Type="http://schemas.openxmlformats.org/officeDocument/2006/relationships/image" Target="../media/image317.svg"/><Relationship Id="rId70" Type="http://schemas.openxmlformats.org/officeDocument/2006/relationships/image" Target="../media/image325.svg"/><Relationship Id="rId75" Type="http://schemas.openxmlformats.org/officeDocument/2006/relationships/image" Target="../media/image3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1.svg"/><Relationship Id="rId15" Type="http://schemas.openxmlformats.org/officeDocument/2006/relationships/image" Target="../media/image270.png"/><Relationship Id="rId23" Type="http://schemas.openxmlformats.org/officeDocument/2006/relationships/image" Target="../media/image278.png"/><Relationship Id="rId28" Type="http://schemas.openxmlformats.org/officeDocument/2006/relationships/image" Target="../media/image283.svg"/><Relationship Id="rId36" Type="http://schemas.openxmlformats.org/officeDocument/2006/relationships/image" Target="../media/image291.svg"/><Relationship Id="rId49" Type="http://schemas.openxmlformats.org/officeDocument/2006/relationships/image" Target="../media/image304.png"/><Relationship Id="rId57" Type="http://schemas.openxmlformats.org/officeDocument/2006/relationships/image" Target="../media/image312.png"/><Relationship Id="rId10" Type="http://schemas.openxmlformats.org/officeDocument/2006/relationships/image" Target="../media/image265.svg"/><Relationship Id="rId31" Type="http://schemas.openxmlformats.org/officeDocument/2006/relationships/image" Target="../media/image286.png"/><Relationship Id="rId44" Type="http://schemas.openxmlformats.org/officeDocument/2006/relationships/image" Target="../media/image299.svg"/><Relationship Id="rId52" Type="http://schemas.openxmlformats.org/officeDocument/2006/relationships/image" Target="../media/image307.svg"/><Relationship Id="rId60" Type="http://schemas.openxmlformats.org/officeDocument/2006/relationships/image" Target="../media/image315.svg"/><Relationship Id="rId65" Type="http://schemas.openxmlformats.org/officeDocument/2006/relationships/image" Target="../media/image320.png"/><Relationship Id="rId73" Type="http://schemas.openxmlformats.org/officeDocument/2006/relationships/image" Target="../media/image328.png"/><Relationship Id="rId78" Type="http://schemas.openxmlformats.org/officeDocument/2006/relationships/image" Target="../media/image333.svg"/><Relationship Id="rId81" Type="http://schemas.openxmlformats.org/officeDocument/2006/relationships/image" Target="../media/image336.png"/><Relationship Id="rId4" Type="http://schemas.openxmlformats.org/officeDocument/2006/relationships/image" Target="../media/image259.svg"/><Relationship Id="rId9" Type="http://schemas.openxmlformats.org/officeDocument/2006/relationships/image" Target="../media/image264.png"/><Relationship Id="rId13" Type="http://schemas.openxmlformats.org/officeDocument/2006/relationships/image" Target="../media/image268.png"/><Relationship Id="rId18" Type="http://schemas.openxmlformats.org/officeDocument/2006/relationships/image" Target="../media/image273.svg"/><Relationship Id="rId39" Type="http://schemas.openxmlformats.org/officeDocument/2006/relationships/image" Target="../media/image294.png"/><Relationship Id="rId34" Type="http://schemas.openxmlformats.org/officeDocument/2006/relationships/image" Target="../media/image289.svg"/><Relationship Id="rId50" Type="http://schemas.openxmlformats.org/officeDocument/2006/relationships/image" Target="../media/image305.svg"/><Relationship Id="rId55" Type="http://schemas.openxmlformats.org/officeDocument/2006/relationships/image" Target="../media/image310.png"/><Relationship Id="rId76" Type="http://schemas.openxmlformats.org/officeDocument/2006/relationships/image" Target="../media/image331.svg"/><Relationship Id="rId7" Type="http://schemas.openxmlformats.org/officeDocument/2006/relationships/image" Target="../media/image262.png"/><Relationship Id="rId71" Type="http://schemas.openxmlformats.org/officeDocument/2006/relationships/image" Target="../media/image326.png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284.png"/><Relationship Id="rId24" Type="http://schemas.openxmlformats.org/officeDocument/2006/relationships/image" Target="../media/image279.svg"/><Relationship Id="rId40" Type="http://schemas.openxmlformats.org/officeDocument/2006/relationships/image" Target="../media/image295.svg"/><Relationship Id="rId45" Type="http://schemas.openxmlformats.org/officeDocument/2006/relationships/image" Target="../media/image300.png"/><Relationship Id="rId66" Type="http://schemas.openxmlformats.org/officeDocument/2006/relationships/image" Target="../media/image3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9566A48A-ADDE-61B4-A2BC-ED3082DCB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QNAP Icon Library</a:t>
            </a:r>
            <a:endParaRPr lang="zh-TW" altLang="en-US" dirty="0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49E6C6D1-8A8E-91D1-A8C5-F22D116F2D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907" y="4133850"/>
            <a:ext cx="2839385" cy="558800"/>
          </a:xfrm>
          <a:prstGeom prst="rect">
            <a:avLst/>
          </a:prstGeom>
        </p:spPr>
        <p:txBody>
          <a:bodyPr/>
          <a:lstStyle/>
          <a:p>
            <a:r>
              <a:rPr lang="en-US" altLang="zh-TW" dirty="0"/>
              <a:t>2024/12/24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9838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7732A6-945F-4C47-CDC7-4D0992324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 Placeholder 2">
            <a:extLst>
              <a:ext uri="{FF2B5EF4-FFF2-40B4-BE49-F238E27FC236}">
                <a16:creationId xmlns:a16="http://schemas.microsoft.com/office/drawing/2014/main" id="{567ECEDB-B1D4-7D02-181C-A9DA61BF62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n-lt"/>
              </a:rPr>
              <a:t>Icons can be made </a:t>
            </a:r>
            <a:r>
              <a:rPr lang="en-US" sz="1600" dirty="0"/>
              <a:t>blue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+mn-lt"/>
              </a:rPr>
              <a:t>or </a:t>
            </a:r>
            <a:r>
              <a:rPr lang="en-US" sz="1600" dirty="0">
                <a:solidFill>
                  <a:schemeClr val="bg1"/>
                </a:solidFill>
              </a:rPr>
              <a:t>white</a:t>
            </a:r>
            <a:r>
              <a:rPr lang="en-US" sz="16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269" name="Title 1">
            <a:extLst>
              <a:ext uri="{FF2B5EF4-FFF2-40B4-BE49-F238E27FC236}">
                <a16:creationId xmlns:a16="http://schemas.microsoft.com/office/drawing/2014/main" id="{9164252F-A414-4C39-0B2F-A2936CD64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Iconography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394EBF09-4AA1-1F6C-D9F1-E65E76FF2DB6}"/>
              </a:ext>
            </a:extLst>
          </p:cNvPr>
          <p:cNvSpPr txBox="1">
            <a:spLocks/>
          </p:cNvSpPr>
          <p:nvPr/>
        </p:nvSpPr>
        <p:spPr bwMode="auto">
          <a:xfrm>
            <a:off x="136743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QTS / </a:t>
            </a:r>
            <a:r>
              <a:rPr lang="en-US" altLang="zh-TW" sz="900" dirty="0" err="1">
                <a:solidFill>
                  <a:schemeClr val="bg1"/>
                </a:solidFill>
              </a:rPr>
              <a:t>QuTS</a:t>
            </a:r>
            <a:r>
              <a:rPr lang="en-US" altLang="zh-TW" sz="900" dirty="0">
                <a:solidFill>
                  <a:schemeClr val="bg1"/>
                </a:solidFill>
              </a:rPr>
              <a:t> hero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85DAEADF-1F59-550E-2380-2FE33F8EB1A6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SD Wan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87B5A013-47D8-099A-8FF3-5CA5E1A4AB72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QuTS</a:t>
            </a:r>
            <a:r>
              <a:rPr lang="en-US" altLang="en-US" sz="900" dirty="0">
                <a:solidFill>
                  <a:schemeClr val="bg1"/>
                </a:solidFill>
              </a:rPr>
              <a:t> hero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728A1B95-94E2-A2E9-5151-FCAB784622F2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RAM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3B70204B-1E24-46D2-80B4-DCF7363D6B01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Router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7B0E24A5-C62B-10B1-2902-ECF38B6A5139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06F248EA-74CC-E4D2-EE1A-248C8996475E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CFCA8EA4-CE7E-B98C-0EE8-EEFE7A92CA1D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Server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5B29885A-E4A9-2FA0-B686-DB8BC0E26F1E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Setting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D98A00D8-1DCE-485F-F169-9049694698BD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Short depth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8BDFEF-6FA1-0D05-9233-C271AED08F89}"/>
              </a:ext>
            </a:extLst>
          </p:cNvPr>
          <p:cNvSpPr txBox="1">
            <a:spLocks/>
          </p:cNvSpPr>
          <p:nvPr/>
        </p:nvSpPr>
        <p:spPr bwMode="auto">
          <a:xfrm>
            <a:off x="136743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SnapSync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2641AE9A-C719-1C3E-25BE-B7DE7F62223D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Snapshot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37669A2-4973-73A7-6869-0AF1BB475A13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SSD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F0CC220F-0B65-C8CF-7A2D-CA4606A966EE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Storage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04EE19CC-D991-3C8F-DE49-4352D325238E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Sync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3150560A-33C7-B06C-75E4-C3D7804FFC28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Tablet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F180159-0537-02FE-F01E-F09FCE3314B0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Thunderbolt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6149C1CA-8EBF-B243-CE15-433171C3CD35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cloud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36AF4770-EDA2-E657-E044-782A364A3505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file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5211C6A4-57D8-D6CB-D554-43FD399A8289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Usb</a:t>
            </a:r>
            <a:r>
              <a:rPr lang="en-US" altLang="en-US" sz="900" dirty="0">
                <a:solidFill>
                  <a:schemeClr val="bg1"/>
                </a:solidFill>
              </a:rPr>
              <a:t> 3.2</a:t>
            </a:r>
          </a:p>
        </p:txBody>
      </p:sp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634D2720-8933-2A09-5AB6-5E6657CE549C}"/>
              </a:ext>
            </a:extLst>
          </p:cNvPr>
          <p:cNvSpPr txBox="1">
            <a:spLocks/>
          </p:cNvSpPr>
          <p:nvPr/>
        </p:nvSpPr>
        <p:spPr bwMode="auto">
          <a:xfrm>
            <a:off x="136743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User</a:t>
            </a:r>
          </a:p>
        </p:txBody>
      </p:sp>
      <p:sp>
        <p:nvSpPr>
          <p:cNvPr id="256" name="Content Placeholder 1">
            <a:extLst>
              <a:ext uri="{FF2B5EF4-FFF2-40B4-BE49-F238E27FC236}">
                <a16:creationId xmlns:a16="http://schemas.microsoft.com/office/drawing/2014/main" id="{07CE071B-A96F-2ACE-6780-9D874B41557F}"/>
              </a:ext>
            </a:extLst>
          </p:cNvPr>
          <p:cNvSpPr txBox="1">
            <a:spLocks/>
          </p:cNvSpPr>
          <p:nvPr/>
        </p:nvSpPr>
        <p:spPr bwMode="auto">
          <a:xfrm>
            <a:off x="2306691" y="4817141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Virtualization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7" name="Content Placeholder 1">
            <a:extLst>
              <a:ext uri="{FF2B5EF4-FFF2-40B4-BE49-F238E27FC236}">
                <a16:creationId xmlns:a16="http://schemas.microsoft.com/office/drawing/2014/main" id="{5E5CFE77-7961-578A-1505-757B5C376D93}"/>
              </a:ext>
            </a:extLst>
          </p:cNvPr>
          <p:cNvSpPr txBox="1">
            <a:spLocks/>
          </p:cNvSpPr>
          <p:nvPr/>
        </p:nvSpPr>
        <p:spPr bwMode="auto">
          <a:xfrm>
            <a:off x="3315980" y="4817141"/>
            <a:ext cx="81648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Virtualization / Container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8" name="Content Placeholder 1">
            <a:extLst>
              <a:ext uri="{FF2B5EF4-FFF2-40B4-BE49-F238E27FC236}">
                <a16:creationId xmlns:a16="http://schemas.microsoft.com/office/drawing/2014/main" id="{584E01A7-35F0-D93F-5FB6-2D6704278141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Web Managed</a:t>
            </a:r>
          </a:p>
        </p:txBody>
      </p:sp>
      <p:sp>
        <p:nvSpPr>
          <p:cNvPr id="259" name="Content Placeholder 1">
            <a:extLst>
              <a:ext uri="{FF2B5EF4-FFF2-40B4-BE49-F238E27FC236}">
                <a16:creationId xmlns:a16="http://schemas.microsoft.com/office/drawing/2014/main" id="{24226614-5334-DBC3-2A91-71A71BF0E623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Webcam</a:t>
            </a:r>
          </a:p>
        </p:txBody>
      </p:sp>
      <p:sp>
        <p:nvSpPr>
          <p:cNvPr id="260" name="Content Placeholder 1">
            <a:extLst>
              <a:ext uri="{FF2B5EF4-FFF2-40B4-BE49-F238E27FC236}">
                <a16:creationId xmlns:a16="http://schemas.microsoft.com/office/drawing/2014/main" id="{D14532ED-8A22-B6A6-725D-AE39E3D57115}"/>
              </a:ext>
            </a:extLst>
          </p:cNvPr>
          <p:cNvSpPr txBox="1">
            <a:spLocks/>
          </p:cNvSpPr>
          <p:nvPr/>
        </p:nvSpPr>
        <p:spPr bwMode="auto">
          <a:xfrm>
            <a:off x="6287352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Wide Temperature</a:t>
            </a:r>
          </a:p>
        </p:txBody>
      </p:sp>
      <p:pic>
        <p:nvPicPr>
          <p:cNvPr id="14" name="圖形 13">
            <a:extLst>
              <a:ext uri="{FF2B5EF4-FFF2-40B4-BE49-F238E27FC236}">
                <a16:creationId xmlns:a16="http://schemas.microsoft.com/office/drawing/2014/main" id="{B01BBF84-D937-8064-25B3-83FAD55A0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7280" y="4243791"/>
            <a:ext cx="540000" cy="5400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BF843A40-C1BD-8742-2652-EF9C810981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37758" y="4243791"/>
            <a:ext cx="540000" cy="540000"/>
          </a:xfrm>
          <a:prstGeom prst="rect">
            <a:avLst/>
          </a:prstGeom>
        </p:spPr>
      </p:pic>
      <p:pic>
        <p:nvPicPr>
          <p:cNvPr id="20" name="圖形 19">
            <a:extLst>
              <a:ext uri="{FF2B5EF4-FFF2-40B4-BE49-F238E27FC236}">
                <a16:creationId xmlns:a16="http://schemas.microsoft.com/office/drawing/2014/main" id="{BD8BB8BF-FD32-5200-D0BA-10E72BDD4A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97766" y="1943040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9135BF05-44DB-60B6-CDCD-CFED5A7505F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91734" y="1943040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E929B275-3B5B-B4AD-E263-9818FE9CCED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94750" y="1943040"/>
            <a:ext cx="540000" cy="540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09D08CC1-F58B-855E-D8B7-707715ECD5D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388718" y="1943040"/>
            <a:ext cx="540000" cy="540000"/>
          </a:xfrm>
          <a:prstGeom prst="rect">
            <a:avLst/>
          </a:prstGeom>
        </p:spPr>
      </p:pic>
      <p:pic>
        <p:nvPicPr>
          <p:cNvPr id="47" name="圖形 46">
            <a:extLst>
              <a:ext uri="{FF2B5EF4-FFF2-40B4-BE49-F238E27FC236}">
                <a16:creationId xmlns:a16="http://schemas.microsoft.com/office/drawing/2014/main" id="{7E49BC35-2097-26FD-907C-05E03813B97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85702" y="1943040"/>
            <a:ext cx="540000" cy="540000"/>
          </a:xfrm>
          <a:prstGeom prst="rect">
            <a:avLst/>
          </a:prstGeom>
        </p:spPr>
      </p:pic>
      <p:pic>
        <p:nvPicPr>
          <p:cNvPr id="59" name="圖形 58">
            <a:extLst>
              <a:ext uri="{FF2B5EF4-FFF2-40B4-BE49-F238E27FC236}">
                <a16:creationId xmlns:a16="http://schemas.microsoft.com/office/drawing/2014/main" id="{CD885186-1496-650F-1D61-360B4AA5F1B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376654" y="1943040"/>
            <a:ext cx="540000" cy="540000"/>
          </a:xfrm>
          <a:prstGeom prst="rect">
            <a:avLst/>
          </a:prstGeom>
        </p:spPr>
      </p:pic>
      <p:pic>
        <p:nvPicPr>
          <p:cNvPr id="277" name="圖形 276">
            <a:extLst>
              <a:ext uri="{FF2B5EF4-FFF2-40B4-BE49-F238E27FC236}">
                <a16:creationId xmlns:a16="http://schemas.microsoft.com/office/drawing/2014/main" id="{CC52B196-C39D-88CB-82C0-4764D54B27D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373638" y="1943040"/>
            <a:ext cx="540000" cy="540000"/>
          </a:xfrm>
          <a:prstGeom prst="rect">
            <a:avLst/>
          </a:prstGeom>
        </p:spPr>
      </p:pic>
      <p:pic>
        <p:nvPicPr>
          <p:cNvPr id="279" name="圖形 278">
            <a:extLst>
              <a:ext uri="{FF2B5EF4-FFF2-40B4-BE49-F238E27FC236}">
                <a16:creationId xmlns:a16="http://schemas.microsoft.com/office/drawing/2014/main" id="{E7DAA282-E799-12DC-7894-A38D785BF6D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370626" y="1943040"/>
            <a:ext cx="540000" cy="540000"/>
          </a:xfrm>
          <a:prstGeom prst="rect">
            <a:avLst/>
          </a:prstGeom>
        </p:spPr>
      </p:pic>
      <p:pic>
        <p:nvPicPr>
          <p:cNvPr id="283" name="圖形 282">
            <a:extLst>
              <a:ext uri="{FF2B5EF4-FFF2-40B4-BE49-F238E27FC236}">
                <a16:creationId xmlns:a16="http://schemas.microsoft.com/office/drawing/2014/main" id="{57362BCA-7EEF-A9C2-4564-AED5D7A8D158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411509" y="3109451"/>
            <a:ext cx="540000" cy="540000"/>
          </a:xfrm>
          <a:prstGeom prst="rect">
            <a:avLst/>
          </a:prstGeom>
        </p:spPr>
      </p:pic>
      <p:pic>
        <p:nvPicPr>
          <p:cNvPr id="287" name="圖形 286">
            <a:extLst>
              <a:ext uri="{FF2B5EF4-FFF2-40B4-BE49-F238E27FC236}">
                <a16:creationId xmlns:a16="http://schemas.microsoft.com/office/drawing/2014/main" id="{434C99AB-FC65-5A39-AD7F-76ABCEF7D4D7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15147" y="3109451"/>
            <a:ext cx="540000" cy="540000"/>
          </a:xfrm>
          <a:prstGeom prst="rect">
            <a:avLst/>
          </a:prstGeom>
        </p:spPr>
      </p:pic>
      <p:pic>
        <p:nvPicPr>
          <p:cNvPr id="291" name="圖形 290">
            <a:extLst>
              <a:ext uri="{FF2B5EF4-FFF2-40B4-BE49-F238E27FC236}">
                <a16:creationId xmlns:a16="http://schemas.microsoft.com/office/drawing/2014/main" id="{979BF630-6617-83A6-454D-4AA0AC21FB05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407871" y="3109451"/>
            <a:ext cx="540000" cy="540000"/>
          </a:xfrm>
          <a:prstGeom prst="rect">
            <a:avLst/>
          </a:prstGeom>
        </p:spPr>
      </p:pic>
      <p:pic>
        <p:nvPicPr>
          <p:cNvPr id="295" name="圖形 294">
            <a:extLst>
              <a:ext uri="{FF2B5EF4-FFF2-40B4-BE49-F238E27FC236}">
                <a16:creationId xmlns:a16="http://schemas.microsoft.com/office/drawing/2014/main" id="{3C0A7890-1043-0E8E-38FF-39415CE444F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404233" y="3109451"/>
            <a:ext cx="540000" cy="540000"/>
          </a:xfrm>
          <a:prstGeom prst="rect">
            <a:avLst/>
          </a:prstGeom>
        </p:spPr>
      </p:pic>
      <p:pic>
        <p:nvPicPr>
          <p:cNvPr id="299" name="圖形 298">
            <a:extLst>
              <a:ext uri="{FF2B5EF4-FFF2-40B4-BE49-F238E27FC236}">
                <a16:creationId xmlns:a16="http://schemas.microsoft.com/office/drawing/2014/main" id="{5550E5B5-E84F-AF9D-9ABE-97FA66E4AEA7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00595" y="3109451"/>
            <a:ext cx="540000" cy="540000"/>
          </a:xfrm>
          <a:prstGeom prst="rect">
            <a:avLst/>
          </a:prstGeom>
        </p:spPr>
      </p:pic>
      <p:pic>
        <p:nvPicPr>
          <p:cNvPr id="303" name="圖形 302">
            <a:extLst>
              <a:ext uri="{FF2B5EF4-FFF2-40B4-BE49-F238E27FC236}">
                <a16:creationId xmlns:a16="http://schemas.microsoft.com/office/drawing/2014/main" id="{801BD8CA-6D19-6C38-0F34-0DB0615D599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396957" y="3109451"/>
            <a:ext cx="540000" cy="540000"/>
          </a:xfrm>
          <a:prstGeom prst="rect">
            <a:avLst/>
          </a:prstGeom>
        </p:spPr>
      </p:pic>
      <p:pic>
        <p:nvPicPr>
          <p:cNvPr id="307" name="圖形 306">
            <a:extLst>
              <a:ext uri="{FF2B5EF4-FFF2-40B4-BE49-F238E27FC236}">
                <a16:creationId xmlns:a16="http://schemas.microsoft.com/office/drawing/2014/main" id="{2B57254B-B61A-B6C5-79D2-FCE4144D160D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7393319" y="3109451"/>
            <a:ext cx="540000" cy="540000"/>
          </a:xfrm>
          <a:prstGeom prst="rect">
            <a:avLst/>
          </a:prstGeom>
        </p:spPr>
      </p:pic>
      <p:pic>
        <p:nvPicPr>
          <p:cNvPr id="311" name="圖形 310">
            <a:extLst>
              <a:ext uri="{FF2B5EF4-FFF2-40B4-BE49-F238E27FC236}">
                <a16:creationId xmlns:a16="http://schemas.microsoft.com/office/drawing/2014/main" id="{8523C19E-9989-E30F-E48C-31FF28E63A0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8389681" y="3109451"/>
            <a:ext cx="540000" cy="540000"/>
          </a:xfrm>
          <a:prstGeom prst="rect">
            <a:avLst/>
          </a:prstGeom>
        </p:spPr>
      </p:pic>
      <p:pic>
        <p:nvPicPr>
          <p:cNvPr id="315" name="圖形 314">
            <a:extLst>
              <a:ext uri="{FF2B5EF4-FFF2-40B4-BE49-F238E27FC236}">
                <a16:creationId xmlns:a16="http://schemas.microsoft.com/office/drawing/2014/main" id="{D728E2A3-2386-C535-0A06-9D05B20AE64C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9386043" y="3109451"/>
            <a:ext cx="540000" cy="540000"/>
          </a:xfrm>
          <a:prstGeom prst="rect">
            <a:avLst/>
          </a:prstGeom>
        </p:spPr>
      </p:pic>
      <p:pic>
        <p:nvPicPr>
          <p:cNvPr id="319" name="圖形 318">
            <a:extLst>
              <a:ext uri="{FF2B5EF4-FFF2-40B4-BE49-F238E27FC236}">
                <a16:creationId xmlns:a16="http://schemas.microsoft.com/office/drawing/2014/main" id="{F3856376-997F-B33F-84A9-1AA0560C3A29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382403" y="3109451"/>
            <a:ext cx="540000" cy="540000"/>
          </a:xfrm>
          <a:prstGeom prst="rect">
            <a:avLst/>
          </a:prstGeom>
        </p:spPr>
      </p:pic>
      <p:pic>
        <p:nvPicPr>
          <p:cNvPr id="321" name="圖形 320">
            <a:extLst>
              <a:ext uri="{FF2B5EF4-FFF2-40B4-BE49-F238E27FC236}">
                <a16:creationId xmlns:a16="http://schemas.microsoft.com/office/drawing/2014/main" id="{E34DAA3D-7291-03D3-8494-B1EC5C677C1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1411563" y="4243791"/>
            <a:ext cx="540000" cy="540000"/>
          </a:xfrm>
          <a:prstGeom prst="rect">
            <a:avLst/>
          </a:prstGeom>
        </p:spPr>
      </p:pic>
      <p:pic>
        <p:nvPicPr>
          <p:cNvPr id="323" name="圖形 322">
            <a:extLst>
              <a:ext uri="{FF2B5EF4-FFF2-40B4-BE49-F238E27FC236}">
                <a16:creationId xmlns:a16="http://schemas.microsoft.com/office/drawing/2014/main" id="{F049FB29-EB38-1385-4E84-06E0C05A1E1B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2416802" y="4243791"/>
            <a:ext cx="540000" cy="540000"/>
          </a:xfrm>
          <a:prstGeom prst="rect">
            <a:avLst/>
          </a:prstGeom>
        </p:spPr>
      </p:pic>
      <p:pic>
        <p:nvPicPr>
          <p:cNvPr id="325" name="圖形 324">
            <a:extLst>
              <a:ext uri="{FF2B5EF4-FFF2-40B4-BE49-F238E27FC236}">
                <a16:creationId xmlns:a16="http://schemas.microsoft.com/office/drawing/2014/main" id="{4380ACEC-B3B2-0151-7B9A-98BE6DB02B20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3422041" y="4243791"/>
            <a:ext cx="540000" cy="540000"/>
          </a:xfrm>
          <a:prstGeom prst="rect">
            <a:avLst/>
          </a:prstGeom>
        </p:spPr>
      </p:pic>
      <p:pic>
        <p:nvPicPr>
          <p:cNvPr id="327" name="圖形 326">
            <a:extLst>
              <a:ext uri="{FF2B5EF4-FFF2-40B4-BE49-F238E27FC236}">
                <a16:creationId xmlns:a16="http://schemas.microsoft.com/office/drawing/2014/main" id="{9E6C23DE-6975-AAFE-F4BF-EA01FB53A927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432519" y="4243791"/>
            <a:ext cx="540000" cy="540000"/>
          </a:xfrm>
          <a:prstGeom prst="rect">
            <a:avLst/>
          </a:prstGeom>
        </p:spPr>
      </p:pic>
      <p:pic>
        <p:nvPicPr>
          <p:cNvPr id="329" name="圖形 328">
            <a:extLst>
              <a:ext uri="{FF2B5EF4-FFF2-40B4-BE49-F238E27FC236}">
                <a16:creationId xmlns:a16="http://schemas.microsoft.com/office/drawing/2014/main" id="{24E17ED0-5BA8-7E91-A1DE-9FC257AD2BA5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6382686" y="1943040"/>
            <a:ext cx="540000" cy="540000"/>
          </a:xfrm>
          <a:prstGeom prst="rect">
            <a:avLst/>
          </a:prstGeom>
        </p:spPr>
      </p:pic>
      <p:pic>
        <p:nvPicPr>
          <p:cNvPr id="331" name="圖形 330">
            <a:extLst>
              <a:ext uri="{FF2B5EF4-FFF2-40B4-BE49-F238E27FC236}">
                <a16:creationId xmlns:a16="http://schemas.microsoft.com/office/drawing/2014/main" id="{DEA9D9F0-FADB-FC52-9858-A677F443BDA7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7379670" y="1943040"/>
            <a:ext cx="540000" cy="540000"/>
          </a:xfrm>
          <a:prstGeom prst="rect">
            <a:avLst/>
          </a:prstGeom>
        </p:spPr>
      </p:pic>
      <p:sp>
        <p:nvSpPr>
          <p:cNvPr id="332" name="Content Placeholder 1">
            <a:extLst>
              <a:ext uri="{FF2B5EF4-FFF2-40B4-BE49-F238E27FC236}">
                <a16:creationId xmlns:a16="http://schemas.microsoft.com/office/drawing/2014/main" id="{49BE9647-5E2D-06D1-E144-9FFA42748A3E}"/>
              </a:ext>
            </a:extLst>
          </p:cNvPr>
          <p:cNvSpPr txBox="1">
            <a:spLocks/>
          </p:cNvSpPr>
          <p:nvPr/>
        </p:nvSpPr>
        <p:spPr bwMode="auto">
          <a:xfrm>
            <a:off x="740669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Upload cloud</a:t>
            </a:r>
          </a:p>
        </p:txBody>
      </p:sp>
      <p:pic>
        <p:nvPicPr>
          <p:cNvPr id="334" name="圖形 333">
            <a:extLst>
              <a:ext uri="{FF2B5EF4-FFF2-40B4-BE49-F238E27FC236}">
                <a16:creationId xmlns:a16="http://schemas.microsoft.com/office/drawing/2014/main" id="{A1E916CC-5FCD-37CB-8553-2E98B608D273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442998" y="4243791"/>
            <a:ext cx="540000" cy="540000"/>
          </a:xfrm>
          <a:prstGeom prst="rect">
            <a:avLst/>
          </a:prstGeom>
        </p:spPr>
      </p:pic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C2E0733C-6D3D-6F1E-EB79-ABBE35F4734C}"/>
              </a:ext>
            </a:extLst>
          </p:cNvPr>
          <p:cNvSpPr txBox="1">
            <a:spLocks/>
          </p:cNvSpPr>
          <p:nvPr/>
        </p:nvSpPr>
        <p:spPr bwMode="auto">
          <a:xfrm>
            <a:off x="834038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PoE++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25306C56-82DC-1A15-412A-586AD8C9AA45}"/>
              </a:ext>
            </a:extLst>
          </p:cNvPr>
          <p:cNvSpPr txBox="1">
            <a:spLocks/>
          </p:cNvSpPr>
          <p:nvPr/>
        </p:nvSpPr>
        <p:spPr bwMode="auto">
          <a:xfrm>
            <a:off x="9263054" y="4817141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Samba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857DE474-3C1E-4C84-67C0-560EF93F22E0}"/>
              </a:ext>
            </a:extLst>
          </p:cNvPr>
          <p:cNvSpPr txBox="1">
            <a:spLocks/>
          </p:cNvSpPr>
          <p:nvPr/>
        </p:nvSpPr>
        <p:spPr bwMode="auto">
          <a:xfrm>
            <a:off x="10382393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AFP</a:t>
            </a:r>
          </a:p>
        </p:txBody>
      </p:sp>
      <p:pic>
        <p:nvPicPr>
          <p:cNvPr id="21" name="圖形 20">
            <a:extLst>
              <a:ext uri="{FF2B5EF4-FFF2-40B4-BE49-F238E27FC236}">
                <a16:creationId xmlns:a16="http://schemas.microsoft.com/office/drawing/2014/main" id="{99AB6135-6B64-1DD1-AAA3-949C33BB30E9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8303046" y="4243791"/>
            <a:ext cx="648000" cy="648000"/>
          </a:xfrm>
          <a:prstGeom prst="rect">
            <a:avLst/>
          </a:prstGeom>
        </p:spPr>
      </p:pic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4C05B12C-68D2-7E0D-987C-F570812AE19D}"/>
              </a:ext>
            </a:extLst>
          </p:cNvPr>
          <p:cNvSpPr txBox="1">
            <a:spLocks/>
          </p:cNvSpPr>
          <p:nvPr/>
        </p:nvSpPr>
        <p:spPr bwMode="auto">
          <a:xfrm>
            <a:off x="131221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NFS</a:t>
            </a:r>
          </a:p>
        </p:txBody>
      </p:sp>
      <p:pic>
        <p:nvPicPr>
          <p:cNvPr id="19" name="圖形 18">
            <a:extLst>
              <a:ext uri="{FF2B5EF4-FFF2-40B4-BE49-F238E27FC236}">
                <a16:creationId xmlns:a16="http://schemas.microsoft.com/office/drawing/2014/main" id="{F49C1AD9-B27D-7A71-D22E-FD4FB4573B3E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9488050" y="5392178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01EDD7B3-3953-A012-8999-B7B80F82BED2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8475148" y="5392178"/>
            <a:ext cx="540000" cy="540000"/>
          </a:xfrm>
          <a:prstGeom prst="rect">
            <a:avLst/>
          </a:prstGeom>
        </p:spPr>
      </p:pic>
      <p:pic>
        <p:nvPicPr>
          <p:cNvPr id="48" name="圖形 47">
            <a:extLst>
              <a:ext uri="{FF2B5EF4-FFF2-40B4-BE49-F238E27FC236}">
                <a16:creationId xmlns:a16="http://schemas.microsoft.com/office/drawing/2014/main" id="{331D7D32-F51F-D676-3714-46D289D22A54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10418700" y="4351791"/>
            <a:ext cx="540000" cy="5400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83FD3EA3-EBFC-80D3-8E07-A39EAA3A8D05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1384834" y="5392178"/>
            <a:ext cx="540000" cy="540000"/>
          </a:xfrm>
          <a:prstGeom prst="rect">
            <a:avLst/>
          </a:prstGeom>
        </p:spPr>
      </p:pic>
      <p:pic>
        <p:nvPicPr>
          <p:cNvPr id="52" name="圖形 51">
            <a:extLst>
              <a:ext uri="{FF2B5EF4-FFF2-40B4-BE49-F238E27FC236}">
                <a16:creationId xmlns:a16="http://schemas.microsoft.com/office/drawing/2014/main" id="{AF5CD99E-2931-749A-E5C0-642D6045F2A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9412065" y="4354752"/>
            <a:ext cx="540000" cy="540000"/>
          </a:xfrm>
          <a:prstGeom prst="rect">
            <a:avLst/>
          </a:prstGeom>
        </p:spPr>
      </p:pic>
      <p:pic>
        <p:nvPicPr>
          <p:cNvPr id="54" name="圖形 53">
            <a:extLst>
              <a:ext uri="{FF2B5EF4-FFF2-40B4-BE49-F238E27FC236}">
                <a16:creationId xmlns:a16="http://schemas.microsoft.com/office/drawing/2014/main" id="{6F324E1B-55D6-F1DF-2B12-125C9B39DD34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62246" y="5392178"/>
            <a:ext cx="540000" cy="540000"/>
          </a:xfrm>
          <a:prstGeom prst="rect">
            <a:avLst/>
          </a:prstGeom>
        </p:spPr>
      </p:pic>
      <p:pic>
        <p:nvPicPr>
          <p:cNvPr id="56" name="圖形 55">
            <a:extLst>
              <a:ext uri="{FF2B5EF4-FFF2-40B4-BE49-F238E27FC236}">
                <a16:creationId xmlns:a16="http://schemas.microsoft.com/office/drawing/2014/main" id="{8A3A5276-804F-0537-6BED-932828E8977D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2397736" y="5392178"/>
            <a:ext cx="540000" cy="540000"/>
          </a:xfrm>
          <a:prstGeom prst="rect">
            <a:avLst/>
          </a:prstGeom>
        </p:spPr>
      </p:pic>
      <p:pic>
        <p:nvPicPr>
          <p:cNvPr id="58" name="圖形 57">
            <a:extLst>
              <a:ext uri="{FF2B5EF4-FFF2-40B4-BE49-F238E27FC236}">
                <a16:creationId xmlns:a16="http://schemas.microsoft.com/office/drawing/2014/main" id="{9882A0E8-306A-8AB7-45F8-6FDE4C06AA28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3410638" y="5392178"/>
            <a:ext cx="540000" cy="540000"/>
          </a:xfrm>
          <a:prstGeom prst="rect">
            <a:avLst/>
          </a:prstGeom>
        </p:spPr>
      </p:pic>
      <p:pic>
        <p:nvPicPr>
          <p:cNvPr id="261" name="圖形 260">
            <a:extLst>
              <a:ext uri="{FF2B5EF4-FFF2-40B4-BE49-F238E27FC236}">
                <a16:creationId xmlns:a16="http://schemas.microsoft.com/office/drawing/2014/main" id="{38D898D0-502F-0BC4-BB26-15E45DCAE0E1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6449344" y="5392178"/>
            <a:ext cx="540000" cy="540000"/>
          </a:xfrm>
          <a:prstGeom prst="rect">
            <a:avLst/>
          </a:prstGeom>
        </p:spPr>
      </p:pic>
      <p:pic>
        <p:nvPicPr>
          <p:cNvPr id="263" name="圖形 262">
            <a:extLst>
              <a:ext uri="{FF2B5EF4-FFF2-40B4-BE49-F238E27FC236}">
                <a16:creationId xmlns:a16="http://schemas.microsoft.com/office/drawing/2014/main" id="{7927BD6B-19B1-1172-4592-1FBBD8CAFD60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5436442" y="5392178"/>
            <a:ext cx="540000" cy="540000"/>
          </a:xfrm>
          <a:prstGeom prst="rect">
            <a:avLst/>
          </a:prstGeom>
        </p:spPr>
      </p:pic>
      <p:pic>
        <p:nvPicPr>
          <p:cNvPr id="265" name="圖形 264">
            <a:extLst>
              <a:ext uri="{FF2B5EF4-FFF2-40B4-BE49-F238E27FC236}">
                <a16:creationId xmlns:a16="http://schemas.microsoft.com/office/drawing/2014/main" id="{851BE8C9-C3F9-7833-8C3C-7F13CC7ACF72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423540" y="5392178"/>
            <a:ext cx="540000" cy="540000"/>
          </a:xfrm>
          <a:prstGeom prst="rect">
            <a:avLst/>
          </a:prstGeom>
        </p:spPr>
      </p:pic>
      <p:sp>
        <p:nvSpPr>
          <p:cNvPr id="270" name="Content Placeholder 1">
            <a:extLst>
              <a:ext uri="{FF2B5EF4-FFF2-40B4-BE49-F238E27FC236}">
                <a16:creationId xmlns:a16="http://schemas.microsoft.com/office/drawing/2014/main" id="{B8646DB4-FD75-042A-EA15-6A621FF3D750}"/>
              </a:ext>
            </a:extLst>
          </p:cNvPr>
          <p:cNvSpPr txBox="1">
            <a:spLocks/>
          </p:cNvSpPr>
          <p:nvPr/>
        </p:nvSpPr>
        <p:spPr bwMode="auto">
          <a:xfrm>
            <a:off x="2320820" y="5922794"/>
            <a:ext cx="70586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Wifi</a:t>
            </a:r>
            <a:r>
              <a:rPr lang="en-US" altLang="zh-TW" sz="900" dirty="0">
                <a:solidFill>
                  <a:schemeClr val="bg1"/>
                </a:solidFill>
              </a:rPr>
              <a:t> connectivity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71" name="Content Placeholder 1">
            <a:extLst>
              <a:ext uri="{FF2B5EF4-FFF2-40B4-BE49-F238E27FC236}">
                <a16:creationId xmlns:a16="http://schemas.microsoft.com/office/drawing/2014/main" id="{266EFF7F-F8B4-5FCF-3FDD-A7D23BF86212}"/>
              </a:ext>
            </a:extLst>
          </p:cNvPr>
          <p:cNvSpPr txBox="1">
            <a:spLocks/>
          </p:cNvSpPr>
          <p:nvPr/>
        </p:nvSpPr>
        <p:spPr bwMode="auto">
          <a:xfrm>
            <a:off x="3330109" y="5922794"/>
            <a:ext cx="695041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Wifi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72" name="Content Placeholder 1">
            <a:extLst>
              <a:ext uri="{FF2B5EF4-FFF2-40B4-BE49-F238E27FC236}">
                <a16:creationId xmlns:a16="http://schemas.microsoft.com/office/drawing/2014/main" id="{315692E9-2CED-1AD1-57F1-4429893F8374}"/>
              </a:ext>
            </a:extLst>
          </p:cNvPr>
          <p:cNvSpPr txBox="1">
            <a:spLocks/>
          </p:cNvSpPr>
          <p:nvPr/>
        </p:nvSpPr>
        <p:spPr bwMode="auto">
          <a:xfrm>
            <a:off x="4383637" y="592279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Cloud Computing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73" name="Content Placeholder 1">
            <a:extLst>
              <a:ext uri="{FF2B5EF4-FFF2-40B4-BE49-F238E27FC236}">
                <a16:creationId xmlns:a16="http://schemas.microsoft.com/office/drawing/2014/main" id="{8B0EDA63-E711-9E2A-CEF6-CE28D07D4EE9}"/>
              </a:ext>
            </a:extLst>
          </p:cNvPr>
          <p:cNvSpPr txBox="1">
            <a:spLocks/>
          </p:cNvSpPr>
          <p:nvPr/>
        </p:nvSpPr>
        <p:spPr bwMode="auto">
          <a:xfrm>
            <a:off x="5378809" y="592279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Storage</a:t>
            </a:r>
          </a:p>
        </p:txBody>
      </p:sp>
      <p:sp>
        <p:nvSpPr>
          <p:cNvPr id="274" name="Content Placeholder 1">
            <a:extLst>
              <a:ext uri="{FF2B5EF4-FFF2-40B4-BE49-F238E27FC236}">
                <a16:creationId xmlns:a16="http://schemas.microsoft.com/office/drawing/2014/main" id="{9A531A99-121F-49B3-0AFB-45F31B8DFB91}"/>
              </a:ext>
            </a:extLst>
          </p:cNvPr>
          <p:cNvSpPr txBox="1">
            <a:spLocks/>
          </p:cNvSpPr>
          <p:nvPr/>
        </p:nvSpPr>
        <p:spPr bwMode="auto">
          <a:xfrm>
            <a:off x="6301481" y="5922794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Saving</a:t>
            </a:r>
          </a:p>
        </p:txBody>
      </p:sp>
      <p:sp>
        <p:nvSpPr>
          <p:cNvPr id="275" name="Content Placeholder 1">
            <a:extLst>
              <a:ext uri="{FF2B5EF4-FFF2-40B4-BE49-F238E27FC236}">
                <a16:creationId xmlns:a16="http://schemas.microsoft.com/office/drawing/2014/main" id="{E80ADDE2-9DE6-2A5E-87F2-4C83E9E93D4F}"/>
              </a:ext>
            </a:extLst>
          </p:cNvPr>
          <p:cNvSpPr txBox="1">
            <a:spLocks/>
          </p:cNvSpPr>
          <p:nvPr/>
        </p:nvSpPr>
        <p:spPr bwMode="auto">
          <a:xfrm>
            <a:off x="7420820" y="592279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Customer support</a:t>
            </a:r>
          </a:p>
        </p:txBody>
      </p:sp>
      <p:sp>
        <p:nvSpPr>
          <p:cNvPr id="276" name="Content Placeholder 1">
            <a:extLst>
              <a:ext uri="{FF2B5EF4-FFF2-40B4-BE49-F238E27FC236}">
                <a16:creationId xmlns:a16="http://schemas.microsoft.com/office/drawing/2014/main" id="{F142E689-BD98-73AA-4E5F-BF3246BFE907}"/>
              </a:ext>
            </a:extLst>
          </p:cNvPr>
          <p:cNvSpPr txBox="1">
            <a:spLocks/>
          </p:cNvSpPr>
          <p:nvPr/>
        </p:nvSpPr>
        <p:spPr bwMode="auto">
          <a:xfrm>
            <a:off x="8354511" y="5922794"/>
            <a:ext cx="73489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High reliability</a:t>
            </a:r>
          </a:p>
        </p:txBody>
      </p:sp>
      <p:sp>
        <p:nvSpPr>
          <p:cNvPr id="278" name="Content Placeholder 1">
            <a:extLst>
              <a:ext uri="{FF2B5EF4-FFF2-40B4-BE49-F238E27FC236}">
                <a16:creationId xmlns:a16="http://schemas.microsoft.com/office/drawing/2014/main" id="{07946589-6ED6-B7CC-8F1F-8484D9D0C7F0}"/>
              </a:ext>
            </a:extLst>
          </p:cNvPr>
          <p:cNvSpPr txBox="1">
            <a:spLocks/>
          </p:cNvSpPr>
          <p:nvPr/>
        </p:nvSpPr>
        <p:spPr bwMode="auto">
          <a:xfrm>
            <a:off x="9412065" y="5922794"/>
            <a:ext cx="76237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High performance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80" name="Content Placeholder 1">
            <a:extLst>
              <a:ext uri="{FF2B5EF4-FFF2-40B4-BE49-F238E27FC236}">
                <a16:creationId xmlns:a16="http://schemas.microsoft.com/office/drawing/2014/main" id="{38D5A213-ECDE-1398-D903-F239F3DFABD5}"/>
              </a:ext>
            </a:extLst>
          </p:cNvPr>
          <p:cNvSpPr txBox="1">
            <a:spLocks/>
          </p:cNvSpPr>
          <p:nvPr/>
        </p:nvSpPr>
        <p:spPr bwMode="auto">
          <a:xfrm>
            <a:off x="10464643" y="591552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usb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18" name="圖形 17">
            <a:extLst>
              <a:ext uri="{FF2B5EF4-FFF2-40B4-BE49-F238E27FC236}">
                <a16:creationId xmlns:a16="http://schemas.microsoft.com/office/drawing/2014/main" id="{5280670B-AB31-C8AB-E1F4-2751C6A3351C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10464643" y="542814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7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4BF55C37-DE7C-6CAB-A911-74248F18B048}"/>
              </a:ext>
            </a:extLst>
          </p:cNvPr>
          <p:cNvSpPr txBox="1">
            <a:spLocks/>
          </p:cNvSpPr>
          <p:nvPr/>
        </p:nvSpPr>
        <p:spPr>
          <a:xfrm>
            <a:off x="571500" y="1426464"/>
            <a:ext cx="11045952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solidFill>
                  <a:schemeClr val="bg1"/>
                </a:solidFill>
              </a:rPr>
              <a:t>Icons can be made </a:t>
            </a:r>
            <a:r>
              <a:rPr lang="en-US" b="1" dirty="0">
                <a:solidFill>
                  <a:srgbClr val="00FFFF"/>
                </a:solidFill>
              </a:rPr>
              <a:t>blue</a:t>
            </a:r>
            <a:r>
              <a:rPr lang="en-US" b="1" dirty="0">
                <a:solidFill>
                  <a:schemeClr val="bg1"/>
                </a:solidFill>
              </a:rPr>
              <a:t> or white.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F57918-A9C1-31A5-B40F-58E73435261F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+mn-lt"/>
              </a:rPr>
              <a:t>Iconography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5A2B1C1-B529-EA2B-EE29-88AA88866048}"/>
              </a:ext>
            </a:extLst>
          </p:cNvPr>
          <p:cNvSpPr txBox="1">
            <a:spLocks/>
          </p:cNvSpPr>
          <p:nvPr/>
        </p:nvSpPr>
        <p:spPr bwMode="auto">
          <a:xfrm>
            <a:off x="1367436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Thunderbolt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7ED61917-BD75-8729-20FF-B218FD6CD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03743" y="1975141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025318B0-AE4B-2FFF-D2A1-ECDD824175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61612" y="2016494"/>
            <a:ext cx="540000" cy="540000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4A83F724-542D-BD57-897A-A070939B00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77926" y="2016494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200581EB-59C4-C4BC-1C68-670779FCC4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02252" y="3116843"/>
            <a:ext cx="540000" cy="54000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BAD2924F-8327-5CBD-9E35-9FA42CC2C0F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02397" y="3070798"/>
            <a:ext cx="540000" cy="5400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CB2AE060-745C-0DCE-E0C1-454B91B6084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31756" y="3118141"/>
            <a:ext cx="540000" cy="540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A7F8166E-824D-A136-00E3-4A38E5347EA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05815" y="3070798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68B4B243-CD79-F8B4-58FC-733BBC680A7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86083" y="1994286"/>
            <a:ext cx="540000" cy="540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7B097F06-64C7-7689-CAEE-D1BD17B9AA7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410554" y="1975141"/>
            <a:ext cx="540000" cy="5400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07ABDEEF-50BD-375E-C991-6716B9B385E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369769" y="2009302"/>
            <a:ext cx="540000" cy="540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96F1441A-83B6-DABF-6130-31AE46CE2805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45302" y="1981849"/>
            <a:ext cx="540000" cy="540000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07ECF197-C614-1734-4082-B40DE53C727C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402397" y="1989500"/>
            <a:ext cx="540000" cy="540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65411E6A-7FF9-44BE-8C24-B0B9F941B18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353455" y="2045244"/>
            <a:ext cx="540000" cy="5400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B3955E0B-45F4-4ABC-025C-99CD9CC5859D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4394240" y="1989500"/>
            <a:ext cx="540000" cy="540000"/>
          </a:xfrm>
          <a:prstGeom prst="rect">
            <a:avLst/>
          </a:prstGeom>
        </p:spPr>
      </p:pic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0F99E912-38C6-FEEA-5DE7-775EBC78A608}"/>
              </a:ext>
            </a:extLst>
          </p:cNvPr>
          <p:cNvSpPr txBox="1">
            <a:spLocks/>
          </p:cNvSpPr>
          <p:nvPr/>
        </p:nvSpPr>
        <p:spPr bwMode="auto">
          <a:xfrm>
            <a:off x="2377576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Data Sync</a:t>
            </a: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197B1B4D-16A8-EBCF-AB4E-E7874CF27AC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</a:t>
            </a:r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272627FA-A0AA-6D04-7E2D-C8214879860C}"/>
              </a:ext>
            </a:extLst>
          </p:cNvPr>
          <p:cNvSpPr txBox="1">
            <a:spLocks/>
          </p:cNvSpPr>
          <p:nvPr/>
        </p:nvSpPr>
        <p:spPr bwMode="auto">
          <a:xfrm>
            <a:off x="4369508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50" name="Content Placeholder 1">
            <a:extLst>
              <a:ext uri="{FF2B5EF4-FFF2-40B4-BE49-F238E27FC236}">
                <a16:creationId xmlns:a16="http://schemas.microsoft.com/office/drawing/2014/main" id="{30AD3978-5E95-3012-96BF-F4E1D6FB5EDC}"/>
              </a:ext>
            </a:extLst>
          </p:cNvPr>
          <p:cNvSpPr txBox="1">
            <a:spLocks/>
          </p:cNvSpPr>
          <p:nvPr/>
        </p:nvSpPr>
        <p:spPr bwMode="auto">
          <a:xfrm>
            <a:off x="5364680" y="256290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NAS sever</a:t>
            </a:r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51F08B62-7B3E-05CC-2595-7AE0458B2BB6}"/>
              </a:ext>
            </a:extLst>
          </p:cNvPr>
          <p:cNvSpPr txBox="1">
            <a:spLocks/>
          </p:cNvSpPr>
          <p:nvPr/>
        </p:nvSpPr>
        <p:spPr bwMode="auto">
          <a:xfrm>
            <a:off x="6361439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HA</a:t>
            </a:r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9C41011F-6A5C-57E7-0F1B-AF4B45D21980}"/>
              </a:ext>
            </a:extLst>
          </p:cNvPr>
          <p:cNvSpPr txBox="1">
            <a:spLocks/>
          </p:cNvSpPr>
          <p:nvPr/>
        </p:nvSpPr>
        <p:spPr bwMode="auto">
          <a:xfrm>
            <a:off x="7358199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Mobile device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15DC7B3D-BA35-C8DC-8678-563288CC3E75}"/>
              </a:ext>
            </a:extLst>
          </p:cNvPr>
          <p:cNvSpPr txBox="1">
            <a:spLocks/>
          </p:cNvSpPr>
          <p:nvPr/>
        </p:nvSpPr>
        <p:spPr bwMode="auto">
          <a:xfrm>
            <a:off x="8353371" y="256290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Scale out</a:t>
            </a:r>
          </a:p>
        </p:txBody>
      </p:sp>
      <p:sp>
        <p:nvSpPr>
          <p:cNvPr id="54" name="Content Placeholder 1">
            <a:extLst>
              <a:ext uri="{FF2B5EF4-FFF2-40B4-BE49-F238E27FC236}">
                <a16:creationId xmlns:a16="http://schemas.microsoft.com/office/drawing/2014/main" id="{8E0DC726-E7A6-B2D2-CBF2-199F86BAB269}"/>
              </a:ext>
            </a:extLst>
          </p:cNvPr>
          <p:cNvSpPr txBox="1">
            <a:spLocks/>
          </p:cNvSpPr>
          <p:nvPr/>
        </p:nvSpPr>
        <p:spPr bwMode="auto">
          <a:xfrm>
            <a:off x="9348543" y="2562909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SaaS</a:t>
            </a:r>
          </a:p>
        </p:txBody>
      </p:sp>
      <p:sp>
        <p:nvSpPr>
          <p:cNvPr id="55" name="Content Placeholder 1">
            <a:extLst>
              <a:ext uri="{FF2B5EF4-FFF2-40B4-BE49-F238E27FC236}">
                <a16:creationId xmlns:a16="http://schemas.microsoft.com/office/drawing/2014/main" id="{D349E33D-AEEE-6116-D4D9-45A695D3329C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6290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Storage Expansion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6" name="Content Placeholder 1">
            <a:extLst>
              <a:ext uri="{FF2B5EF4-FFF2-40B4-BE49-F238E27FC236}">
                <a16:creationId xmlns:a16="http://schemas.microsoft.com/office/drawing/2014/main" id="{7A537F51-A762-4C01-8599-0D37EBC48162}"/>
              </a:ext>
            </a:extLst>
          </p:cNvPr>
          <p:cNvSpPr txBox="1">
            <a:spLocks/>
          </p:cNvSpPr>
          <p:nvPr/>
        </p:nvSpPr>
        <p:spPr bwMode="auto">
          <a:xfrm>
            <a:off x="1382404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qdff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57" name="Content Placeholder 1">
            <a:extLst>
              <a:ext uri="{FF2B5EF4-FFF2-40B4-BE49-F238E27FC236}">
                <a16:creationId xmlns:a16="http://schemas.microsoft.com/office/drawing/2014/main" id="{97E7C5F4-BB4E-BE97-89E0-CA1DDC281E5B}"/>
              </a:ext>
            </a:extLst>
          </p:cNvPr>
          <p:cNvSpPr txBox="1">
            <a:spLocks/>
          </p:cNvSpPr>
          <p:nvPr/>
        </p:nvSpPr>
        <p:spPr bwMode="auto">
          <a:xfrm>
            <a:off x="2377576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AFA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9BEB354E-3F91-3582-23DC-82EA27B28BFB}"/>
              </a:ext>
            </a:extLst>
          </p:cNvPr>
          <p:cNvSpPr txBox="1">
            <a:spLocks/>
          </p:cNvSpPr>
          <p:nvPr/>
        </p:nvSpPr>
        <p:spPr bwMode="auto">
          <a:xfrm>
            <a:off x="3372748" y="365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NAS storage</a:t>
            </a:r>
          </a:p>
        </p:txBody>
      </p:sp>
      <p:sp>
        <p:nvSpPr>
          <p:cNvPr id="59" name="Content Placeholder 1">
            <a:extLst>
              <a:ext uri="{FF2B5EF4-FFF2-40B4-BE49-F238E27FC236}">
                <a16:creationId xmlns:a16="http://schemas.microsoft.com/office/drawing/2014/main" id="{9C39F128-84BE-9F40-28BD-18F8BDDF230B}"/>
              </a:ext>
            </a:extLst>
          </p:cNvPr>
          <p:cNvSpPr txBox="1">
            <a:spLocks/>
          </p:cNvSpPr>
          <p:nvPr/>
        </p:nvSpPr>
        <p:spPr bwMode="auto">
          <a:xfrm>
            <a:off x="4369508" y="365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NAS</a:t>
            </a:r>
          </a:p>
        </p:txBody>
      </p:sp>
    </p:spTree>
    <p:extLst>
      <p:ext uri="{BB962C8B-B14F-4D97-AF65-F5344CB8AC3E}">
        <p14:creationId xmlns:p14="http://schemas.microsoft.com/office/powerpoint/2010/main" val="144550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CEC9D3BA-9B8E-7604-5CDB-F5EB1697A2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6762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6B8B8-D062-96C6-680D-419D39E44A64}"/>
              </a:ext>
            </a:extLst>
          </p:cNvPr>
          <p:cNvSpPr txBox="1">
            <a:spLocks/>
          </p:cNvSpPr>
          <p:nvPr/>
        </p:nvSpPr>
        <p:spPr>
          <a:xfrm>
            <a:off x="571500" y="603504"/>
            <a:ext cx="11047476" cy="693049"/>
          </a:xfrm>
          <a:prstGeom prst="rect">
            <a:avLst/>
          </a:prstGeom>
        </p:spPr>
        <p:txBody>
          <a:bodyPr/>
          <a:lstStyle>
            <a:lvl1pPr algn="ctr" defTabSz="54350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bg2"/>
                </a:solidFill>
                <a:latin typeface="+mj-lt"/>
                <a:ea typeface="+mj-ea"/>
                <a:cs typeface="Open Sans"/>
              </a:defRPr>
            </a:lvl1pPr>
          </a:lstStyle>
          <a:p>
            <a:r>
              <a:rPr lang="en-US" altLang="zh-TW" sz="3600" b="1" dirty="0">
                <a:solidFill>
                  <a:schemeClr val="bg1"/>
                </a:solidFill>
                <a:latin typeface="+mn-lt"/>
              </a:rPr>
              <a:t>QNAP logo</a:t>
            </a:r>
            <a:endParaRPr lang="en-US" sz="36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B09E7241-9C72-711A-7DFE-451D6BCE6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5063" y="4478666"/>
            <a:ext cx="921375" cy="540000"/>
          </a:xfrm>
          <a:prstGeom prst="rect">
            <a:avLst/>
          </a:prstGeom>
        </p:spPr>
      </p:pic>
      <p:pic>
        <p:nvPicPr>
          <p:cNvPr id="8" name="圖形 7">
            <a:extLst>
              <a:ext uri="{FF2B5EF4-FFF2-40B4-BE49-F238E27FC236}">
                <a16:creationId xmlns:a16="http://schemas.microsoft.com/office/drawing/2014/main" id="{AC307AFE-54B2-E9AE-6F82-081E651754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25616" y="4478666"/>
            <a:ext cx="1157625" cy="540000"/>
          </a:xfrm>
          <a:prstGeom prst="rect">
            <a:avLst/>
          </a:prstGeom>
        </p:spPr>
      </p:pic>
      <p:pic>
        <p:nvPicPr>
          <p:cNvPr id="10" name="圖形 9">
            <a:extLst>
              <a:ext uri="{FF2B5EF4-FFF2-40B4-BE49-F238E27FC236}">
                <a16:creationId xmlns:a16="http://schemas.microsoft.com/office/drawing/2014/main" id="{0EA8C1F9-4714-8C8F-B2DC-43722FAED3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1654" y="4478666"/>
            <a:ext cx="904500" cy="540000"/>
          </a:xfrm>
          <a:prstGeom prst="rect">
            <a:avLst/>
          </a:prstGeom>
        </p:spPr>
      </p:pic>
      <p:pic>
        <p:nvPicPr>
          <p:cNvPr id="12" name="圖形 11">
            <a:extLst>
              <a:ext uri="{FF2B5EF4-FFF2-40B4-BE49-F238E27FC236}">
                <a16:creationId xmlns:a16="http://schemas.microsoft.com/office/drawing/2014/main" id="{6B49C223-AAFE-842B-C3E4-52F1E106E9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0832" y="5076685"/>
            <a:ext cx="1933875" cy="540000"/>
          </a:xfrm>
          <a:prstGeom prst="rect">
            <a:avLst/>
          </a:prstGeom>
        </p:spPr>
      </p:pic>
      <p:pic>
        <p:nvPicPr>
          <p:cNvPr id="14" name="圖形 13">
            <a:extLst>
              <a:ext uri="{FF2B5EF4-FFF2-40B4-BE49-F238E27FC236}">
                <a16:creationId xmlns:a16="http://schemas.microsoft.com/office/drawing/2014/main" id="{2B265E38-88CE-9566-6CF6-B5CFCCD5AF2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35332" y="4478666"/>
            <a:ext cx="1518750" cy="5400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909D0707-EA95-C1AA-DE2B-3BA0E76569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893260" y="4478666"/>
            <a:ext cx="1832625" cy="540000"/>
          </a:xfrm>
          <a:prstGeom prst="rect">
            <a:avLst/>
          </a:prstGeom>
        </p:spPr>
      </p:pic>
      <p:pic>
        <p:nvPicPr>
          <p:cNvPr id="18" name="圖形 17">
            <a:extLst>
              <a:ext uri="{FF2B5EF4-FFF2-40B4-BE49-F238E27FC236}">
                <a16:creationId xmlns:a16="http://schemas.microsoft.com/office/drawing/2014/main" id="{1B4B71C8-7905-9A42-2153-9FA939426E5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522419" y="4478666"/>
            <a:ext cx="938250" cy="54000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C2A3E8C-BB9F-DDC3-BF66-B8F4E873C24C}"/>
              </a:ext>
            </a:extLst>
          </p:cNvPr>
          <p:cNvSpPr txBox="1">
            <a:spLocks/>
          </p:cNvSpPr>
          <p:nvPr/>
        </p:nvSpPr>
        <p:spPr>
          <a:xfrm>
            <a:off x="963437" y="4053224"/>
            <a:ext cx="10695137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>
                <a:solidFill>
                  <a:schemeClr val="bg1"/>
                </a:solidFill>
              </a:rPr>
              <a:t>OS</a:t>
            </a:r>
            <a:r>
              <a:rPr lang="zh-TW" altLang="en-US" b="1" dirty="0">
                <a:solidFill>
                  <a:schemeClr val="bg1"/>
                </a:solidFill>
              </a:rPr>
              <a:t> </a:t>
            </a:r>
            <a:r>
              <a:rPr lang="en-US" altLang="zh-TW" b="1" dirty="0">
                <a:solidFill>
                  <a:schemeClr val="bg1"/>
                </a:solidFill>
              </a:rPr>
              <a:t>logo (standard color / black / white)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BEBCADEF-A442-A3B6-B885-B1B67BFE46CB}"/>
              </a:ext>
            </a:extLst>
          </p:cNvPr>
          <p:cNvSpPr txBox="1">
            <a:spLocks/>
          </p:cNvSpPr>
          <p:nvPr/>
        </p:nvSpPr>
        <p:spPr>
          <a:xfrm>
            <a:off x="986815" y="1543863"/>
            <a:ext cx="10695137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>
                <a:solidFill>
                  <a:schemeClr val="bg1"/>
                </a:solidFill>
              </a:rPr>
              <a:t>QNAP logo</a:t>
            </a:r>
            <a:r>
              <a:rPr lang="zh-TW" altLang="en-US" b="1" dirty="0">
                <a:solidFill>
                  <a:schemeClr val="bg1"/>
                </a:solidFill>
              </a:rPr>
              <a:t> </a:t>
            </a:r>
            <a:r>
              <a:rPr lang="en-US" altLang="zh-TW" b="1" dirty="0">
                <a:solidFill>
                  <a:schemeClr val="bg1"/>
                </a:solidFill>
              </a:rPr>
              <a:t>(standard color / black / white / grey)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6" name="圖形 25">
            <a:extLst>
              <a:ext uri="{FF2B5EF4-FFF2-40B4-BE49-F238E27FC236}">
                <a16:creationId xmlns:a16="http://schemas.microsoft.com/office/drawing/2014/main" id="{C63ED5BA-AE8D-EE34-2E17-57B8FA9CEBA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9791" y="2037228"/>
            <a:ext cx="1680000" cy="360000"/>
          </a:xfrm>
          <a:prstGeom prst="rect">
            <a:avLst/>
          </a:prstGeom>
        </p:spPr>
      </p:pic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0FA7DB55-3E2B-334A-8AFA-1C3FA43510C9}"/>
              </a:ext>
            </a:extLst>
          </p:cNvPr>
          <p:cNvSpPr txBox="1">
            <a:spLocks/>
          </p:cNvSpPr>
          <p:nvPr/>
        </p:nvSpPr>
        <p:spPr>
          <a:xfrm>
            <a:off x="991654" y="2635136"/>
            <a:ext cx="10695137" cy="411480"/>
          </a:xfrm>
          <a:prstGeom prst="rect">
            <a:avLst/>
          </a:prstGeom>
        </p:spPr>
        <p:txBody>
          <a:bodyPr/>
          <a:lstStyle>
            <a:lvl1pPr marL="0" indent="0" algn="l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Open Sans Light"/>
              </a:defRPr>
            </a:lvl1pPr>
            <a:lvl2pPr marL="543505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2pPr>
            <a:lvl3pPr marL="1087009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3pPr>
            <a:lvl4pPr marL="1630517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4pPr>
            <a:lvl5pPr marL="2174020" indent="0" algn="ctr" defTabSz="543505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1549" kern="1200">
                <a:solidFill>
                  <a:schemeClr val="tx2"/>
                </a:solidFill>
                <a:latin typeface="Open Sans"/>
                <a:ea typeface="+mn-ea"/>
                <a:cs typeface="Open Sans"/>
              </a:defRPr>
            </a:lvl5pPr>
            <a:lvl6pPr marL="2989277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32783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76289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19794" indent="-271753" algn="l" defTabSz="543505" rtl="0" eaLnBrk="1" latinLnBrk="0" hangingPunct="1">
              <a:spcBef>
                <a:spcPct val="20000"/>
              </a:spcBef>
              <a:buFont typeface="Arial"/>
              <a:buChar char="•"/>
              <a:defRPr sz="2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b="1" dirty="0">
                <a:solidFill>
                  <a:schemeClr val="bg1"/>
                </a:solidFill>
              </a:rPr>
              <a:t>QNAP x IEI (standard color / black / white)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1" name="圖形 30">
            <a:extLst>
              <a:ext uri="{FF2B5EF4-FFF2-40B4-BE49-F238E27FC236}">
                <a16:creationId xmlns:a16="http://schemas.microsoft.com/office/drawing/2014/main" id="{0BABB164-C3F8-759C-351E-E4578BD3CAF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t="11506" b="12005"/>
          <a:stretch/>
        </p:blipFill>
        <p:spPr>
          <a:xfrm>
            <a:off x="909306" y="3046616"/>
            <a:ext cx="1621477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6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AFFF7A5-56B7-99F1-C279-A736C8960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03504"/>
            <a:ext cx="11047476" cy="693049"/>
          </a:xfrm>
        </p:spPr>
        <p:txBody>
          <a:bodyPr/>
          <a:lstStyle/>
          <a:p>
            <a:pPr algn="ctr"/>
            <a:r>
              <a:rPr lang="en-US" altLang="zh-TW" dirty="0">
                <a:latin typeface="+mn-lt"/>
              </a:rPr>
              <a:t>Product icon</a:t>
            </a:r>
            <a:endParaRPr lang="en-US" dirty="0">
              <a:latin typeface="+mn-lt"/>
            </a:endParaRP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6A0835DA-7FF3-9E6E-C23E-9F9BDDBAB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371" y="1793911"/>
            <a:ext cx="201464" cy="576000"/>
          </a:xfrm>
          <a:prstGeom prst="rect">
            <a:avLst/>
          </a:prstGeom>
        </p:spPr>
      </p:pic>
      <p:pic>
        <p:nvPicPr>
          <p:cNvPr id="9" name="圖形 8">
            <a:extLst>
              <a:ext uri="{FF2B5EF4-FFF2-40B4-BE49-F238E27FC236}">
                <a16:creationId xmlns:a16="http://schemas.microsoft.com/office/drawing/2014/main" id="{FA56C883-4746-E530-348D-1204A6BA9B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03200" y="1793911"/>
            <a:ext cx="254837" cy="576000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32A7ED03-6FB0-F7F8-C79C-E7F368A194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49747" y="1793911"/>
            <a:ext cx="382774" cy="576000"/>
          </a:xfrm>
          <a:prstGeom prst="rect">
            <a:avLst/>
          </a:prstGeom>
        </p:spPr>
      </p:pic>
      <p:pic>
        <p:nvPicPr>
          <p:cNvPr id="13" name="圖形 12">
            <a:extLst>
              <a:ext uri="{FF2B5EF4-FFF2-40B4-BE49-F238E27FC236}">
                <a16:creationId xmlns:a16="http://schemas.microsoft.com/office/drawing/2014/main" id="{A6ED15C5-D0B5-6AF6-F3BD-EBC969B7A3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59124" y="1793911"/>
            <a:ext cx="351516" cy="576000"/>
          </a:xfrm>
          <a:prstGeom prst="rect">
            <a:avLst/>
          </a:prstGeom>
        </p:spPr>
      </p:pic>
      <p:pic>
        <p:nvPicPr>
          <p:cNvPr id="15" name="圖形 14">
            <a:extLst>
              <a:ext uri="{FF2B5EF4-FFF2-40B4-BE49-F238E27FC236}">
                <a16:creationId xmlns:a16="http://schemas.microsoft.com/office/drawing/2014/main" id="{ED3A1781-BAE6-9A9F-2D29-CB36C8F0B1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374527" y="2233784"/>
            <a:ext cx="1008000" cy="136127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3A4B1CEB-5B12-388F-5679-6C623FE0770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99258" y="1793911"/>
            <a:ext cx="278536" cy="576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5D7FF04B-E60C-1599-149D-6A703ACD28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693418" y="1793911"/>
            <a:ext cx="277715" cy="5760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1171EF15-4DB1-5C97-C278-54195D4FD1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945183" y="1793911"/>
            <a:ext cx="567112" cy="576000"/>
          </a:xfrm>
          <a:prstGeom prst="rect">
            <a:avLst/>
          </a:prstGeom>
        </p:spPr>
      </p:pic>
      <p:pic>
        <p:nvPicPr>
          <p:cNvPr id="23" name="圖形 22">
            <a:extLst>
              <a:ext uri="{FF2B5EF4-FFF2-40B4-BE49-F238E27FC236}">
                <a16:creationId xmlns:a16="http://schemas.microsoft.com/office/drawing/2014/main" id="{AD41F35C-B7C7-7529-2937-12BD89ADC92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74885" y="2875054"/>
            <a:ext cx="582436" cy="576000"/>
          </a:xfrm>
          <a:prstGeom prst="rect">
            <a:avLst/>
          </a:prstGeom>
        </p:spPr>
      </p:pic>
      <p:pic>
        <p:nvPicPr>
          <p:cNvPr id="25" name="圖形 24">
            <a:extLst>
              <a:ext uri="{FF2B5EF4-FFF2-40B4-BE49-F238E27FC236}">
                <a16:creationId xmlns:a16="http://schemas.microsoft.com/office/drawing/2014/main" id="{CB9446E8-D147-85BA-26A0-5123BD3295B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084882" y="3133674"/>
            <a:ext cx="900000" cy="317380"/>
          </a:xfrm>
          <a:prstGeom prst="rect">
            <a:avLst/>
          </a:prstGeom>
        </p:spPr>
      </p:pic>
      <p:pic>
        <p:nvPicPr>
          <p:cNvPr id="27" name="圖形 26">
            <a:extLst>
              <a:ext uri="{FF2B5EF4-FFF2-40B4-BE49-F238E27FC236}">
                <a16:creationId xmlns:a16="http://schemas.microsoft.com/office/drawing/2014/main" id="{44D86592-57C0-9BBB-1D0A-623C5341E86B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6212527" y="3325532"/>
            <a:ext cx="1332000" cy="125522"/>
          </a:xfrm>
          <a:prstGeom prst="rect">
            <a:avLst/>
          </a:prstGeom>
        </p:spPr>
      </p:pic>
      <p:pic>
        <p:nvPicPr>
          <p:cNvPr id="29" name="圖形 28">
            <a:extLst>
              <a:ext uri="{FF2B5EF4-FFF2-40B4-BE49-F238E27FC236}">
                <a16:creationId xmlns:a16="http://schemas.microsoft.com/office/drawing/2014/main" id="{BC46607C-DF49-5326-3B96-CF70C455293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333417" y="2875054"/>
            <a:ext cx="594403" cy="576000"/>
          </a:xfrm>
          <a:prstGeom prst="rect">
            <a:avLst/>
          </a:prstGeom>
        </p:spPr>
      </p:pic>
      <p:pic>
        <p:nvPicPr>
          <p:cNvPr id="31" name="圖形 30">
            <a:extLst>
              <a:ext uri="{FF2B5EF4-FFF2-40B4-BE49-F238E27FC236}">
                <a16:creationId xmlns:a16="http://schemas.microsoft.com/office/drawing/2014/main" id="{8385DCA3-B42F-FAF9-02D9-18E798B7DB4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3763575" y="2875054"/>
            <a:ext cx="555118" cy="576000"/>
          </a:xfrm>
          <a:prstGeom prst="rect">
            <a:avLst/>
          </a:prstGeom>
        </p:spPr>
      </p:pic>
      <p:pic>
        <p:nvPicPr>
          <p:cNvPr id="33" name="圖形 32">
            <a:extLst>
              <a:ext uri="{FF2B5EF4-FFF2-40B4-BE49-F238E27FC236}">
                <a16:creationId xmlns:a16="http://schemas.microsoft.com/office/drawing/2014/main" id="{E4E69363-A37C-17BA-07D7-8FF151164231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834526" y="3305202"/>
            <a:ext cx="1008000" cy="145852"/>
          </a:xfrm>
          <a:prstGeom prst="rect">
            <a:avLst/>
          </a:prstGeom>
        </p:spPr>
      </p:pic>
      <p:pic>
        <p:nvPicPr>
          <p:cNvPr id="35" name="圖形 34">
            <a:extLst>
              <a:ext uri="{FF2B5EF4-FFF2-40B4-BE49-F238E27FC236}">
                <a16:creationId xmlns:a16="http://schemas.microsoft.com/office/drawing/2014/main" id="{E1D6CA15-8A83-F527-157D-AFA888CA367D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9311775" y="3178764"/>
            <a:ext cx="1080000" cy="272290"/>
          </a:xfrm>
          <a:prstGeom prst="rect">
            <a:avLst/>
          </a:prstGeom>
        </p:spPr>
      </p:pic>
      <p:pic>
        <p:nvPicPr>
          <p:cNvPr id="37" name="圖形 36">
            <a:extLst>
              <a:ext uri="{FF2B5EF4-FFF2-40B4-BE49-F238E27FC236}">
                <a16:creationId xmlns:a16="http://schemas.microsoft.com/office/drawing/2014/main" id="{F3C53FCA-F136-11DC-4711-31E51881C9A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898914" y="2817181"/>
            <a:ext cx="649692" cy="648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6ADE22D8-3880-1024-B718-F0C016FEF490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2238842" y="4083837"/>
            <a:ext cx="783553" cy="576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0369D15B-674E-0D52-7740-B3A0439DBACF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87867" y="4011837"/>
            <a:ext cx="956473" cy="648000"/>
          </a:xfrm>
          <a:prstGeom prst="rect">
            <a:avLst/>
          </a:prstGeom>
        </p:spPr>
      </p:pic>
      <p:pic>
        <p:nvPicPr>
          <p:cNvPr id="43" name="圖形 42">
            <a:extLst>
              <a:ext uri="{FF2B5EF4-FFF2-40B4-BE49-F238E27FC236}">
                <a16:creationId xmlns:a16="http://schemas.microsoft.com/office/drawing/2014/main" id="{4FC73907-A9CA-8C64-54F3-5F2BCF88EE4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3618158" y="4011837"/>
            <a:ext cx="845953" cy="648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42537EBB-2DCA-9516-5938-415D7F71E5E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6218143" y="4416177"/>
            <a:ext cx="1332000" cy="243659"/>
          </a:xfrm>
          <a:prstGeom prst="rect">
            <a:avLst/>
          </a:prstGeom>
        </p:spPr>
      </p:pic>
      <p:pic>
        <p:nvPicPr>
          <p:cNvPr id="49" name="圖形 48">
            <a:extLst>
              <a:ext uri="{FF2B5EF4-FFF2-40B4-BE49-F238E27FC236}">
                <a16:creationId xmlns:a16="http://schemas.microsoft.com/office/drawing/2014/main" id="{C9A7700C-F3D9-FAC0-7663-2F6C9E72711A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7672526" y="4416178"/>
            <a:ext cx="1332000" cy="243659"/>
          </a:xfrm>
          <a:prstGeom prst="rect">
            <a:avLst/>
          </a:prstGeom>
        </p:spPr>
      </p:pic>
      <p:pic>
        <p:nvPicPr>
          <p:cNvPr id="53" name="圖形 52">
            <a:extLst>
              <a:ext uri="{FF2B5EF4-FFF2-40B4-BE49-F238E27FC236}">
                <a16:creationId xmlns:a16="http://schemas.microsoft.com/office/drawing/2014/main" id="{35343DD1-ABBE-7078-8172-185C50CB12E3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10610875" y="4538006"/>
            <a:ext cx="1332000" cy="121298"/>
          </a:xfrm>
          <a:prstGeom prst="rect">
            <a:avLst/>
          </a:prstGeom>
        </p:spPr>
      </p:pic>
      <p:pic>
        <p:nvPicPr>
          <p:cNvPr id="55" name="圖形 54">
            <a:extLst>
              <a:ext uri="{FF2B5EF4-FFF2-40B4-BE49-F238E27FC236}">
                <a16:creationId xmlns:a16="http://schemas.microsoft.com/office/drawing/2014/main" id="{43C7F688-3732-BF30-8823-07330763A780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446103" y="5389579"/>
            <a:ext cx="1440000" cy="575335"/>
          </a:xfrm>
          <a:prstGeom prst="rect">
            <a:avLst/>
          </a:prstGeom>
        </p:spPr>
      </p:pic>
      <p:pic>
        <p:nvPicPr>
          <p:cNvPr id="57" name="圖形 56">
            <a:extLst>
              <a:ext uri="{FF2B5EF4-FFF2-40B4-BE49-F238E27FC236}">
                <a16:creationId xmlns:a16="http://schemas.microsoft.com/office/drawing/2014/main" id="{6262668F-C849-2982-145F-35746170A9FF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2047851" y="5262198"/>
            <a:ext cx="1165535" cy="720000"/>
          </a:xfrm>
          <a:prstGeom prst="rect">
            <a:avLst/>
          </a:prstGeom>
        </p:spPr>
      </p:pic>
      <p:pic>
        <p:nvPicPr>
          <p:cNvPr id="59" name="圖形 58">
            <a:extLst>
              <a:ext uri="{FF2B5EF4-FFF2-40B4-BE49-F238E27FC236}">
                <a16:creationId xmlns:a16="http://schemas.microsoft.com/office/drawing/2014/main" id="{E5D19191-146C-4B1A-F729-6A2AC6BB0F2F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3375134" y="5723809"/>
            <a:ext cx="1332000" cy="243659"/>
          </a:xfrm>
          <a:prstGeom prst="rect">
            <a:avLst/>
          </a:prstGeom>
        </p:spPr>
      </p:pic>
      <p:pic>
        <p:nvPicPr>
          <p:cNvPr id="61" name="圖形 60">
            <a:extLst>
              <a:ext uri="{FF2B5EF4-FFF2-40B4-BE49-F238E27FC236}">
                <a16:creationId xmlns:a16="http://schemas.microsoft.com/office/drawing/2014/main" id="{4A2A38B5-94AC-F890-BF9C-558CD299F8D5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4868882" y="5599050"/>
            <a:ext cx="1332000" cy="354412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CE1E37EE-F399-A5DC-EBCC-1E6A244D4C00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6362630" y="5080450"/>
            <a:ext cx="1148148" cy="900000"/>
          </a:xfrm>
          <a:prstGeom prst="rect">
            <a:avLst/>
          </a:prstGeom>
        </p:spPr>
      </p:pic>
      <p:pic>
        <p:nvPicPr>
          <p:cNvPr id="65" name="圖形 64">
            <a:extLst>
              <a:ext uri="{FF2B5EF4-FFF2-40B4-BE49-F238E27FC236}">
                <a16:creationId xmlns:a16="http://schemas.microsoft.com/office/drawing/2014/main" id="{7FB0C872-99F0-A1C6-7A20-CD9A9E96E65B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9199965" y="5741091"/>
            <a:ext cx="1332000" cy="226746"/>
          </a:xfrm>
          <a:prstGeom prst="rect">
            <a:avLst/>
          </a:prstGeom>
        </p:spPr>
      </p:pic>
      <p:pic>
        <p:nvPicPr>
          <p:cNvPr id="67" name="圖形 66">
            <a:extLst>
              <a:ext uri="{FF2B5EF4-FFF2-40B4-BE49-F238E27FC236}">
                <a16:creationId xmlns:a16="http://schemas.microsoft.com/office/drawing/2014/main" id="{3DBB3A11-FA5B-1CB1-3FAE-966F35D92028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10693714" y="5502264"/>
            <a:ext cx="1332000" cy="479934"/>
          </a:xfrm>
          <a:prstGeom prst="rect">
            <a:avLst/>
          </a:prstGeom>
        </p:spPr>
      </p:pic>
      <p:pic>
        <p:nvPicPr>
          <p:cNvPr id="51" name="圖形 50">
            <a:extLst>
              <a:ext uri="{FF2B5EF4-FFF2-40B4-BE49-F238E27FC236}">
                <a16:creationId xmlns:a16="http://schemas.microsoft.com/office/drawing/2014/main" id="{915A2354-A37B-8A12-3444-133720492963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437199" y="4011837"/>
            <a:ext cx="790153" cy="648000"/>
          </a:xfrm>
          <a:prstGeom prst="rect">
            <a:avLst/>
          </a:prstGeom>
        </p:spPr>
      </p:pic>
      <p:pic>
        <p:nvPicPr>
          <p:cNvPr id="47" name="圖形 46">
            <a:extLst>
              <a:ext uri="{FF2B5EF4-FFF2-40B4-BE49-F238E27FC236}">
                <a16:creationId xmlns:a16="http://schemas.microsoft.com/office/drawing/2014/main" id="{BA79FF0F-8F81-9F1A-423C-553BFDCBE9E9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980249" y="4107407"/>
            <a:ext cx="995933" cy="576000"/>
          </a:xfrm>
          <a:prstGeom prst="rect">
            <a:avLst/>
          </a:prstGeom>
        </p:spPr>
      </p:pic>
      <p:sp>
        <p:nvSpPr>
          <p:cNvPr id="68" name="Content Placeholder 1">
            <a:extLst>
              <a:ext uri="{FF2B5EF4-FFF2-40B4-BE49-F238E27FC236}">
                <a16:creationId xmlns:a16="http://schemas.microsoft.com/office/drawing/2014/main" id="{668BB24E-CBE7-ACDF-0150-41244C717A30}"/>
              </a:ext>
            </a:extLst>
          </p:cNvPr>
          <p:cNvSpPr txBox="1">
            <a:spLocks/>
          </p:cNvSpPr>
          <p:nvPr/>
        </p:nvSpPr>
        <p:spPr bwMode="auto">
          <a:xfrm>
            <a:off x="853599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1bay</a:t>
            </a:r>
          </a:p>
        </p:txBody>
      </p:sp>
      <p:sp>
        <p:nvSpPr>
          <p:cNvPr id="69" name="Content Placeholder 1">
            <a:extLst>
              <a:ext uri="{FF2B5EF4-FFF2-40B4-BE49-F238E27FC236}">
                <a16:creationId xmlns:a16="http://schemas.microsoft.com/office/drawing/2014/main" id="{1EFE59CE-6AA2-8F25-A587-43F6D6D14352}"/>
              </a:ext>
            </a:extLst>
          </p:cNvPr>
          <p:cNvSpPr txBox="1">
            <a:spLocks/>
          </p:cNvSpPr>
          <p:nvPr/>
        </p:nvSpPr>
        <p:spPr bwMode="auto">
          <a:xfrm>
            <a:off x="2298200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1bay</a:t>
            </a:r>
          </a:p>
        </p:txBody>
      </p:sp>
      <p:sp>
        <p:nvSpPr>
          <p:cNvPr id="70" name="Content Placeholder 1">
            <a:extLst>
              <a:ext uri="{FF2B5EF4-FFF2-40B4-BE49-F238E27FC236}">
                <a16:creationId xmlns:a16="http://schemas.microsoft.com/office/drawing/2014/main" id="{C675C3AB-64FF-8063-3FEF-F5F404BFF4BA}"/>
              </a:ext>
            </a:extLst>
          </p:cNvPr>
          <p:cNvSpPr txBox="1">
            <a:spLocks/>
          </p:cNvSpPr>
          <p:nvPr/>
        </p:nvSpPr>
        <p:spPr bwMode="auto">
          <a:xfrm>
            <a:off x="3742801" y="239240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2bay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1" name="Content Placeholder 1">
            <a:extLst>
              <a:ext uri="{FF2B5EF4-FFF2-40B4-BE49-F238E27FC236}">
                <a16:creationId xmlns:a16="http://schemas.microsoft.com/office/drawing/2014/main" id="{59E43059-55FE-A5F4-0B0D-30B48C56D83C}"/>
              </a:ext>
            </a:extLst>
          </p:cNvPr>
          <p:cNvSpPr txBox="1">
            <a:spLocks/>
          </p:cNvSpPr>
          <p:nvPr/>
        </p:nvSpPr>
        <p:spPr bwMode="auto">
          <a:xfrm>
            <a:off x="5188990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2bay</a:t>
            </a:r>
          </a:p>
        </p:txBody>
      </p:sp>
      <p:sp>
        <p:nvSpPr>
          <p:cNvPr id="72" name="Content Placeholder 1">
            <a:extLst>
              <a:ext uri="{FF2B5EF4-FFF2-40B4-BE49-F238E27FC236}">
                <a16:creationId xmlns:a16="http://schemas.microsoft.com/office/drawing/2014/main" id="{7A741BED-9957-E227-F076-AF84590A0F96}"/>
              </a:ext>
            </a:extLst>
          </p:cNvPr>
          <p:cNvSpPr txBox="1">
            <a:spLocks/>
          </p:cNvSpPr>
          <p:nvPr/>
        </p:nvSpPr>
        <p:spPr bwMode="auto">
          <a:xfrm>
            <a:off x="6633591" y="2392402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2bay</a:t>
            </a:r>
          </a:p>
        </p:txBody>
      </p:sp>
      <p:sp>
        <p:nvSpPr>
          <p:cNvPr id="73" name="Content Placeholder 1">
            <a:extLst>
              <a:ext uri="{FF2B5EF4-FFF2-40B4-BE49-F238E27FC236}">
                <a16:creationId xmlns:a16="http://schemas.microsoft.com/office/drawing/2014/main" id="{2CB8C689-D021-751E-471C-9E65BA3EFCFB}"/>
              </a:ext>
            </a:extLst>
          </p:cNvPr>
          <p:cNvSpPr txBox="1">
            <a:spLocks/>
          </p:cNvSpPr>
          <p:nvPr/>
        </p:nvSpPr>
        <p:spPr bwMode="auto">
          <a:xfrm>
            <a:off x="8079779" y="239240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2bay</a:t>
            </a:r>
          </a:p>
        </p:txBody>
      </p:sp>
      <p:sp>
        <p:nvSpPr>
          <p:cNvPr id="74" name="Content Placeholder 1">
            <a:extLst>
              <a:ext uri="{FF2B5EF4-FFF2-40B4-BE49-F238E27FC236}">
                <a16:creationId xmlns:a16="http://schemas.microsoft.com/office/drawing/2014/main" id="{D26CC931-98DA-FC92-11A8-621184D50565}"/>
              </a:ext>
            </a:extLst>
          </p:cNvPr>
          <p:cNvSpPr txBox="1">
            <a:spLocks/>
          </p:cNvSpPr>
          <p:nvPr/>
        </p:nvSpPr>
        <p:spPr bwMode="auto">
          <a:xfrm>
            <a:off x="9525968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2bay</a:t>
            </a:r>
          </a:p>
        </p:txBody>
      </p:sp>
      <p:sp>
        <p:nvSpPr>
          <p:cNvPr id="75" name="Content Placeholder 1">
            <a:extLst>
              <a:ext uri="{FF2B5EF4-FFF2-40B4-BE49-F238E27FC236}">
                <a16:creationId xmlns:a16="http://schemas.microsoft.com/office/drawing/2014/main" id="{618AC51B-626F-0868-9A4F-8BFE93AD5859}"/>
              </a:ext>
            </a:extLst>
          </p:cNvPr>
          <p:cNvSpPr txBox="1">
            <a:spLocks/>
          </p:cNvSpPr>
          <p:nvPr/>
        </p:nvSpPr>
        <p:spPr bwMode="auto">
          <a:xfrm>
            <a:off x="10970568" y="239240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3bay</a:t>
            </a:r>
          </a:p>
        </p:txBody>
      </p:sp>
      <p:sp>
        <p:nvSpPr>
          <p:cNvPr id="76" name="Content Placeholder 1">
            <a:extLst>
              <a:ext uri="{FF2B5EF4-FFF2-40B4-BE49-F238E27FC236}">
                <a16:creationId xmlns:a16="http://schemas.microsoft.com/office/drawing/2014/main" id="{B4E6CFC3-434A-9AAF-57E3-BFA8DD9F7B3F}"/>
              </a:ext>
            </a:extLst>
          </p:cNvPr>
          <p:cNvSpPr txBox="1">
            <a:spLocks/>
          </p:cNvSpPr>
          <p:nvPr/>
        </p:nvSpPr>
        <p:spPr bwMode="auto">
          <a:xfrm>
            <a:off x="853599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4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77" name="Content Placeholder 1">
            <a:extLst>
              <a:ext uri="{FF2B5EF4-FFF2-40B4-BE49-F238E27FC236}">
                <a16:creationId xmlns:a16="http://schemas.microsoft.com/office/drawing/2014/main" id="{FE9D55FB-57D9-BBFB-20DF-BFE4C199D26C}"/>
              </a:ext>
            </a:extLst>
          </p:cNvPr>
          <p:cNvSpPr txBox="1">
            <a:spLocks/>
          </p:cNvSpPr>
          <p:nvPr/>
        </p:nvSpPr>
        <p:spPr bwMode="auto">
          <a:xfrm>
            <a:off x="2298200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4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78" name="Content Placeholder 1">
            <a:extLst>
              <a:ext uri="{FF2B5EF4-FFF2-40B4-BE49-F238E27FC236}">
                <a16:creationId xmlns:a16="http://schemas.microsoft.com/office/drawing/2014/main" id="{C5DF836F-3E4F-04C6-52FB-F235FB623511}"/>
              </a:ext>
            </a:extLst>
          </p:cNvPr>
          <p:cNvSpPr txBox="1">
            <a:spLocks/>
          </p:cNvSpPr>
          <p:nvPr/>
        </p:nvSpPr>
        <p:spPr bwMode="auto">
          <a:xfrm>
            <a:off x="3742801" y="343035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4bay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9" name="Content Placeholder 1">
            <a:extLst>
              <a:ext uri="{FF2B5EF4-FFF2-40B4-BE49-F238E27FC236}">
                <a16:creationId xmlns:a16="http://schemas.microsoft.com/office/drawing/2014/main" id="{2B75527F-FA79-C3A3-1CB7-CEAFE3F227D0}"/>
              </a:ext>
            </a:extLst>
          </p:cNvPr>
          <p:cNvSpPr txBox="1">
            <a:spLocks/>
          </p:cNvSpPr>
          <p:nvPr/>
        </p:nvSpPr>
        <p:spPr bwMode="auto">
          <a:xfrm>
            <a:off x="5188990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4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0" name="Content Placeholder 1">
            <a:extLst>
              <a:ext uri="{FF2B5EF4-FFF2-40B4-BE49-F238E27FC236}">
                <a16:creationId xmlns:a16="http://schemas.microsoft.com/office/drawing/2014/main" id="{FB9FE8F5-5EA8-B507-AD19-29695D8EBB75}"/>
              </a:ext>
            </a:extLst>
          </p:cNvPr>
          <p:cNvSpPr txBox="1">
            <a:spLocks/>
          </p:cNvSpPr>
          <p:nvPr/>
        </p:nvSpPr>
        <p:spPr bwMode="auto">
          <a:xfrm>
            <a:off x="6633591" y="343035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4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1" name="Content Placeholder 1">
            <a:extLst>
              <a:ext uri="{FF2B5EF4-FFF2-40B4-BE49-F238E27FC236}">
                <a16:creationId xmlns:a16="http://schemas.microsoft.com/office/drawing/2014/main" id="{CAF6CDC0-0377-FF23-34D9-33D56BCEEC05}"/>
              </a:ext>
            </a:extLst>
          </p:cNvPr>
          <p:cNvSpPr txBox="1">
            <a:spLocks/>
          </p:cNvSpPr>
          <p:nvPr/>
        </p:nvSpPr>
        <p:spPr bwMode="auto">
          <a:xfrm>
            <a:off x="8079779" y="343035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4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2" name="Content Placeholder 1">
            <a:extLst>
              <a:ext uri="{FF2B5EF4-FFF2-40B4-BE49-F238E27FC236}">
                <a16:creationId xmlns:a16="http://schemas.microsoft.com/office/drawing/2014/main" id="{4D9914AC-B066-43DC-C511-C19A706A6659}"/>
              </a:ext>
            </a:extLst>
          </p:cNvPr>
          <p:cNvSpPr txBox="1">
            <a:spLocks/>
          </p:cNvSpPr>
          <p:nvPr/>
        </p:nvSpPr>
        <p:spPr bwMode="auto">
          <a:xfrm>
            <a:off x="9525968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5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3" name="Content Placeholder 1">
            <a:extLst>
              <a:ext uri="{FF2B5EF4-FFF2-40B4-BE49-F238E27FC236}">
                <a16:creationId xmlns:a16="http://schemas.microsoft.com/office/drawing/2014/main" id="{C9CBB468-6FA8-44F4-AAD7-C17B4C201608}"/>
              </a:ext>
            </a:extLst>
          </p:cNvPr>
          <p:cNvSpPr txBox="1">
            <a:spLocks/>
          </p:cNvSpPr>
          <p:nvPr/>
        </p:nvSpPr>
        <p:spPr bwMode="auto">
          <a:xfrm>
            <a:off x="10970568" y="343035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6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4" name="Content Placeholder 1">
            <a:extLst>
              <a:ext uri="{FF2B5EF4-FFF2-40B4-BE49-F238E27FC236}">
                <a16:creationId xmlns:a16="http://schemas.microsoft.com/office/drawing/2014/main" id="{9419F591-F561-55BE-64B9-6EB2C449976F}"/>
              </a:ext>
            </a:extLst>
          </p:cNvPr>
          <p:cNvSpPr txBox="1">
            <a:spLocks/>
          </p:cNvSpPr>
          <p:nvPr/>
        </p:nvSpPr>
        <p:spPr bwMode="auto">
          <a:xfrm>
            <a:off x="854905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6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5" name="Content Placeholder 1">
            <a:extLst>
              <a:ext uri="{FF2B5EF4-FFF2-40B4-BE49-F238E27FC236}">
                <a16:creationId xmlns:a16="http://schemas.microsoft.com/office/drawing/2014/main" id="{3B1A66BD-AE5C-7CE0-7E03-1593C285C41E}"/>
              </a:ext>
            </a:extLst>
          </p:cNvPr>
          <p:cNvSpPr txBox="1">
            <a:spLocks/>
          </p:cNvSpPr>
          <p:nvPr/>
        </p:nvSpPr>
        <p:spPr bwMode="auto">
          <a:xfrm>
            <a:off x="2299506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6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6" name="Content Placeholder 1">
            <a:extLst>
              <a:ext uri="{FF2B5EF4-FFF2-40B4-BE49-F238E27FC236}">
                <a16:creationId xmlns:a16="http://schemas.microsoft.com/office/drawing/2014/main" id="{0C73D7B5-E18A-1E03-2EC5-E1742DFB6732}"/>
              </a:ext>
            </a:extLst>
          </p:cNvPr>
          <p:cNvSpPr txBox="1">
            <a:spLocks/>
          </p:cNvSpPr>
          <p:nvPr/>
        </p:nvSpPr>
        <p:spPr bwMode="auto">
          <a:xfrm>
            <a:off x="3744107" y="4679010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8bay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87" name="Content Placeholder 1">
            <a:extLst>
              <a:ext uri="{FF2B5EF4-FFF2-40B4-BE49-F238E27FC236}">
                <a16:creationId xmlns:a16="http://schemas.microsoft.com/office/drawing/2014/main" id="{EAD19E42-D33C-B682-5BEF-EB859EF7FF3B}"/>
              </a:ext>
            </a:extLst>
          </p:cNvPr>
          <p:cNvSpPr txBox="1">
            <a:spLocks/>
          </p:cNvSpPr>
          <p:nvPr/>
        </p:nvSpPr>
        <p:spPr bwMode="auto">
          <a:xfrm>
            <a:off x="5190296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8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8" name="Content Placeholder 1">
            <a:extLst>
              <a:ext uri="{FF2B5EF4-FFF2-40B4-BE49-F238E27FC236}">
                <a16:creationId xmlns:a16="http://schemas.microsoft.com/office/drawing/2014/main" id="{AD283858-C53C-1A37-964E-FFBA95E8F0AE}"/>
              </a:ext>
            </a:extLst>
          </p:cNvPr>
          <p:cNvSpPr txBox="1">
            <a:spLocks/>
          </p:cNvSpPr>
          <p:nvPr/>
        </p:nvSpPr>
        <p:spPr bwMode="auto">
          <a:xfrm>
            <a:off x="6634897" y="4679010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8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89" name="Content Placeholder 1">
            <a:extLst>
              <a:ext uri="{FF2B5EF4-FFF2-40B4-BE49-F238E27FC236}">
                <a16:creationId xmlns:a16="http://schemas.microsoft.com/office/drawing/2014/main" id="{8C65D2BC-A95E-73F3-3C9F-00734C029146}"/>
              </a:ext>
            </a:extLst>
          </p:cNvPr>
          <p:cNvSpPr txBox="1">
            <a:spLocks/>
          </p:cNvSpPr>
          <p:nvPr/>
        </p:nvSpPr>
        <p:spPr bwMode="auto">
          <a:xfrm>
            <a:off x="8081085" y="4679010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8bay</a:t>
            </a:r>
          </a:p>
        </p:txBody>
      </p:sp>
      <p:sp>
        <p:nvSpPr>
          <p:cNvPr id="90" name="Content Placeholder 1">
            <a:extLst>
              <a:ext uri="{FF2B5EF4-FFF2-40B4-BE49-F238E27FC236}">
                <a16:creationId xmlns:a16="http://schemas.microsoft.com/office/drawing/2014/main" id="{8462BCCB-AFFF-22E2-4EF2-3E04ED1A1D19}"/>
              </a:ext>
            </a:extLst>
          </p:cNvPr>
          <p:cNvSpPr txBox="1">
            <a:spLocks/>
          </p:cNvSpPr>
          <p:nvPr/>
        </p:nvSpPr>
        <p:spPr bwMode="auto">
          <a:xfrm>
            <a:off x="9527274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9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91" name="Content Placeholder 1">
            <a:extLst>
              <a:ext uri="{FF2B5EF4-FFF2-40B4-BE49-F238E27FC236}">
                <a16:creationId xmlns:a16="http://schemas.microsoft.com/office/drawing/2014/main" id="{59F4C492-C057-DFCC-8915-EB992CD4FBCD}"/>
              </a:ext>
            </a:extLst>
          </p:cNvPr>
          <p:cNvSpPr txBox="1">
            <a:spLocks/>
          </p:cNvSpPr>
          <p:nvPr/>
        </p:nvSpPr>
        <p:spPr bwMode="auto">
          <a:xfrm>
            <a:off x="10971874" y="46790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10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92" name="Content Placeholder 1">
            <a:extLst>
              <a:ext uri="{FF2B5EF4-FFF2-40B4-BE49-F238E27FC236}">
                <a16:creationId xmlns:a16="http://schemas.microsoft.com/office/drawing/2014/main" id="{6DB1736C-86A0-5166-7B87-22B6D6521CA7}"/>
              </a:ext>
            </a:extLst>
          </p:cNvPr>
          <p:cNvSpPr txBox="1">
            <a:spLocks/>
          </p:cNvSpPr>
          <p:nvPr/>
        </p:nvSpPr>
        <p:spPr bwMode="auto">
          <a:xfrm>
            <a:off x="832286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12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93" name="Content Placeholder 1">
            <a:extLst>
              <a:ext uri="{FF2B5EF4-FFF2-40B4-BE49-F238E27FC236}">
                <a16:creationId xmlns:a16="http://schemas.microsoft.com/office/drawing/2014/main" id="{D837A36C-9C83-191A-83DF-95C0F777268F}"/>
              </a:ext>
            </a:extLst>
          </p:cNvPr>
          <p:cNvSpPr txBox="1">
            <a:spLocks/>
          </p:cNvSpPr>
          <p:nvPr/>
        </p:nvSpPr>
        <p:spPr bwMode="auto">
          <a:xfrm>
            <a:off x="2276887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12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94" name="Content Placeholder 1">
            <a:extLst>
              <a:ext uri="{FF2B5EF4-FFF2-40B4-BE49-F238E27FC236}">
                <a16:creationId xmlns:a16="http://schemas.microsoft.com/office/drawing/2014/main" id="{F6F30D46-235D-5737-E67F-CE68AE0FF536}"/>
              </a:ext>
            </a:extLst>
          </p:cNvPr>
          <p:cNvSpPr txBox="1">
            <a:spLocks/>
          </p:cNvSpPr>
          <p:nvPr/>
        </p:nvSpPr>
        <p:spPr bwMode="auto">
          <a:xfrm>
            <a:off x="3721488" y="6034174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12bay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95" name="Content Placeholder 1">
            <a:extLst>
              <a:ext uri="{FF2B5EF4-FFF2-40B4-BE49-F238E27FC236}">
                <a16:creationId xmlns:a16="http://schemas.microsoft.com/office/drawing/2014/main" id="{3F8EDE66-C13E-26CE-74C3-98ADF31E49D1}"/>
              </a:ext>
            </a:extLst>
          </p:cNvPr>
          <p:cNvSpPr txBox="1">
            <a:spLocks/>
          </p:cNvSpPr>
          <p:nvPr/>
        </p:nvSpPr>
        <p:spPr bwMode="auto">
          <a:xfrm>
            <a:off x="5167677" y="603417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16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96" name="Content Placeholder 1">
            <a:extLst>
              <a:ext uri="{FF2B5EF4-FFF2-40B4-BE49-F238E27FC236}">
                <a16:creationId xmlns:a16="http://schemas.microsoft.com/office/drawing/2014/main" id="{E6E36D89-79C5-1F1D-A5E3-898664718818}"/>
              </a:ext>
            </a:extLst>
          </p:cNvPr>
          <p:cNvSpPr txBox="1">
            <a:spLocks/>
          </p:cNvSpPr>
          <p:nvPr/>
        </p:nvSpPr>
        <p:spPr bwMode="auto">
          <a:xfrm>
            <a:off x="6612278" y="603417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16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97" name="Content Placeholder 1">
            <a:extLst>
              <a:ext uri="{FF2B5EF4-FFF2-40B4-BE49-F238E27FC236}">
                <a16:creationId xmlns:a16="http://schemas.microsoft.com/office/drawing/2014/main" id="{6A57F37C-BBAB-66C6-AC01-278DDE3A30CF}"/>
              </a:ext>
            </a:extLst>
          </p:cNvPr>
          <p:cNvSpPr txBox="1">
            <a:spLocks/>
          </p:cNvSpPr>
          <p:nvPr/>
        </p:nvSpPr>
        <p:spPr bwMode="auto">
          <a:xfrm>
            <a:off x="9585905" y="6051458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24bay</a:t>
            </a:r>
          </a:p>
        </p:txBody>
      </p:sp>
      <p:sp>
        <p:nvSpPr>
          <p:cNvPr id="98" name="Content Placeholder 1">
            <a:extLst>
              <a:ext uri="{FF2B5EF4-FFF2-40B4-BE49-F238E27FC236}">
                <a16:creationId xmlns:a16="http://schemas.microsoft.com/office/drawing/2014/main" id="{09D5E58A-658D-8819-1DA9-3B5008D13182}"/>
              </a:ext>
            </a:extLst>
          </p:cNvPr>
          <p:cNvSpPr txBox="1">
            <a:spLocks/>
          </p:cNvSpPr>
          <p:nvPr/>
        </p:nvSpPr>
        <p:spPr bwMode="auto">
          <a:xfrm>
            <a:off x="11032094" y="605145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24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5652FD-E975-A667-0FF9-FBEA72974BBA}"/>
              </a:ext>
            </a:extLst>
          </p:cNvPr>
          <p:cNvSpPr txBox="1">
            <a:spLocks/>
          </p:cNvSpPr>
          <p:nvPr/>
        </p:nvSpPr>
        <p:spPr bwMode="auto">
          <a:xfrm>
            <a:off x="8081086" y="603417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16</a:t>
            </a:r>
            <a:r>
              <a:rPr lang="en-US" altLang="en-US" sz="900" dirty="0">
                <a:solidFill>
                  <a:schemeClr val="bg1"/>
                </a:solidFill>
              </a:rPr>
              <a:t>bay</a:t>
            </a:r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289151AA-987D-390D-B52F-A513D33BD394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7688866" y="5619700"/>
            <a:ext cx="1332000" cy="35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2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2F9B9-B792-1046-CE50-9D42B9C30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8019BD8-4206-8C5E-198F-DE3BB944A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03504"/>
            <a:ext cx="11047476" cy="693049"/>
          </a:xfrm>
        </p:spPr>
        <p:txBody>
          <a:bodyPr/>
          <a:lstStyle/>
          <a:p>
            <a:pPr algn="ctr"/>
            <a:r>
              <a:rPr lang="en-US" altLang="zh-TW" dirty="0">
                <a:latin typeface="+mn-lt"/>
              </a:rPr>
              <a:t>Product icon</a:t>
            </a:r>
            <a:endParaRPr lang="en-US" dirty="0">
              <a:latin typeface="+mn-lt"/>
            </a:endParaRPr>
          </a:p>
        </p:txBody>
      </p:sp>
      <p:sp>
        <p:nvSpPr>
          <p:cNvPr id="68" name="Content Placeholder 1">
            <a:extLst>
              <a:ext uri="{FF2B5EF4-FFF2-40B4-BE49-F238E27FC236}">
                <a16:creationId xmlns:a16="http://schemas.microsoft.com/office/drawing/2014/main" id="{A0451C1A-A2D9-D3A7-5C7A-D38A4B471A1E}"/>
              </a:ext>
            </a:extLst>
          </p:cNvPr>
          <p:cNvSpPr txBox="1">
            <a:spLocks/>
          </p:cNvSpPr>
          <p:nvPr/>
        </p:nvSpPr>
        <p:spPr bwMode="auto">
          <a:xfrm>
            <a:off x="2424567" y="237105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6port</a:t>
            </a:r>
          </a:p>
        </p:txBody>
      </p:sp>
      <p:sp>
        <p:nvSpPr>
          <p:cNvPr id="69" name="Content Placeholder 1">
            <a:extLst>
              <a:ext uri="{FF2B5EF4-FFF2-40B4-BE49-F238E27FC236}">
                <a16:creationId xmlns:a16="http://schemas.microsoft.com/office/drawing/2014/main" id="{ED583EAD-8E48-1CA6-BDFA-E8E75AE470A0}"/>
              </a:ext>
            </a:extLst>
          </p:cNvPr>
          <p:cNvSpPr txBox="1">
            <a:spLocks/>
          </p:cNvSpPr>
          <p:nvPr/>
        </p:nvSpPr>
        <p:spPr bwMode="auto">
          <a:xfrm>
            <a:off x="10708118" y="235619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12port</a:t>
            </a:r>
          </a:p>
        </p:txBody>
      </p:sp>
      <p:sp>
        <p:nvSpPr>
          <p:cNvPr id="70" name="Content Placeholder 1">
            <a:extLst>
              <a:ext uri="{FF2B5EF4-FFF2-40B4-BE49-F238E27FC236}">
                <a16:creationId xmlns:a16="http://schemas.microsoft.com/office/drawing/2014/main" id="{E9550FEC-2340-9AA8-1992-B5FF20409AB9}"/>
              </a:ext>
            </a:extLst>
          </p:cNvPr>
          <p:cNvSpPr txBox="1">
            <a:spLocks/>
          </p:cNvSpPr>
          <p:nvPr/>
        </p:nvSpPr>
        <p:spPr bwMode="auto">
          <a:xfrm>
            <a:off x="1518874" y="347122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12port</a:t>
            </a:r>
          </a:p>
        </p:txBody>
      </p:sp>
      <p:sp>
        <p:nvSpPr>
          <p:cNvPr id="71" name="Content Placeholder 1">
            <a:extLst>
              <a:ext uri="{FF2B5EF4-FFF2-40B4-BE49-F238E27FC236}">
                <a16:creationId xmlns:a16="http://schemas.microsoft.com/office/drawing/2014/main" id="{B5087DD9-107E-E352-7A37-FCCDB2CABB1C}"/>
              </a:ext>
            </a:extLst>
          </p:cNvPr>
          <p:cNvSpPr txBox="1">
            <a:spLocks/>
          </p:cNvSpPr>
          <p:nvPr/>
        </p:nvSpPr>
        <p:spPr bwMode="auto">
          <a:xfrm>
            <a:off x="7156168" y="3495339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16port</a:t>
            </a:r>
          </a:p>
        </p:txBody>
      </p:sp>
      <p:sp>
        <p:nvSpPr>
          <p:cNvPr id="72" name="Content Placeholder 1">
            <a:extLst>
              <a:ext uri="{FF2B5EF4-FFF2-40B4-BE49-F238E27FC236}">
                <a16:creationId xmlns:a16="http://schemas.microsoft.com/office/drawing/2014/main" id="{482152A7-37B1-EDE2-AEEA-A9622A5BE2B2}"/>
              </a:ext>
            </a:extLst>
          </p:cNvPr>
          <p:cNvSpPr txBox="1">
            <a:spLocks/>
          </p:cNvSpPr>
          <p:nvPr/>
        </p:nvSpPr>
        <p:spPr bwMode="auto">
          <a:xfrm>
            <a:off x="3444186" y="3471222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16port</a:t>
            </a:r>
          </a:p>
        </p:txBody>
      </p:sp>
      <p:sp>
        <p:nvSpPr>
          <p:cNvPr id="73" name="Content Placeholder 1">
            <a:extLst>
              <a:ext uri="{FF2B5EF4-FFF2-40B4-BE49-F238E27FC236}">
                <a16:creationId xmlns:a16="http://schemas.microsoft.com/office/drawing/2014/main" id="{1F5C443A-FE57-3FBF-8623-737D27EBC3EE}"/>
              </a:ext>
            </a:extLst>
          </p:cNvPr>
          <p:cNvSpPr txBox="1">
            <a:spLocks/>
          </p:cNvSpPr>
          <p:nvPr/>
        </p:nvSpPr>
        <p:spPr bwMode="auto">
          <a:xfrm>
            <a:off x="4941662" y="350767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>
                <a:solidFill>
                  <a:schemeClr val="bg1"/>
                </a:solidFill>
              </a:rPr>
              <a:t>16port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6" name="Content Placeholder 1">
            <a:extLst>
              <a:ext uri="{FF2B5EF4-FFF2-40B4-BE49-F238E27FC236}">
                <a16:creationId xmlns:a16="http://schemas.microsoft.com/office/drawing/2014/main" id="{47E2CC27-DDFD-F88E-8E8B-67899794EC56}"/>
              </a:ext>
            </a:extLst>
          </p:cNvPr>
          <p:cNvSpPr txBox="1">
            <a:spLocks/>
          </p:cNvSpPr>
          <p:nvPr/>
        </p:nvSpPr>
        <p:spPr bwMode="auto">
          <a:xfrm>
            <a:off x="9166810" y="349960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16port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7" name="Content Placeholder 1">
            <a:extLst>
              <a:ext uri="{FF2B5EF4-FFF2-40B4-BE49-F238E27FC236}">
                <a16:creationId xmlns:a16="http://schemas.microsoft.com/office/drawing/2014/main" id="{4644E738-8C1F-B542-632A-44C245E094BF}"/>
              </a:ext>
            </a:extLst>
          </p:cNvPr>
          <p:cNvSpPr txBox="1">
            <a:spLocks/>
          </p:cNvSpPr>
          <p:nvPr/>
        </p:nvSpPr>
        <p:spPr bwMode="auto">
          <a:xfrm>
            <a:off x="1216170" y="452473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17port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8" name="Content Placeholder 1">
            <a:extLst>
              <a:ext uri="{FF2B5EF4-FFF2-40B4-BE49-F238E27FC236}">
                <a16:creationId xmlns:a16="http://schemas.microsoft.com/office/drawing/2014/main" id="{D259E9E0-8183-5EAF-D6F7-8EB36993B309}"/>
              </a:ext>
            </a:extLst>
          </p:cNvPr>
          <p:cNvSpPr txBox="1">
            <a:spLocks/>
          </p:cNvSpPr>
          <p:nvPr/>
        </p:nvSpPr>
        <p:spPr bwMode="auto">
          <a:xfrm>
            <a:off x="2946972" y="45037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20port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80" name="Content Placeholder 1">
            <a:extLst>
              <a:ext uri="{FF2B5EF4-FFF2-40B4-BE49-F238E27FC236}">
                <a16:creationId xmlns:a16="http://schemas.microsoft.com/office/drawing/2014/main" id="{11C49E31-F244-850E-E91C-3B261EE2A064}"/>
              </a:ext>
            </a:extLst>
          </p:cNvPr>
          <p:cNvSpPr txBox="1">
            <a:spLocks/>
          </p:cNvSpPr>
          <p:nvPr/>
        </p:nvSpPr>
        <p:spPr bwMode="auto">
          <a:xfrm>
            <a:off x="4895035" y="4520329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24port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81" name="Content Placeholder 1">
            <a:extLst>
              <a:ext uri="{FF2B5EF4-FFF2-40B4-BE49-F238E27FC236}">
                <a16:creationId xmlns:a16="http://schemas.microsoft.com/office/drawing/2014/main" id="{382DF804-1F4B-D187-241B-7579C496DB5F}"/>
              </a:ext>
            </a:extLst>
          </p:cNvPr>
          <p:cNvSpPr txBox="1">
            <a:spLocks/>
          </p:cNvSpPr>
          <p:nvPr/>
        </p:nvSpPr>
        <p:spPr bwMode="auto">
          <a:xfrm>
            <a:off x="7196728" y="4539723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Qhora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82" name="Content Placeholder 1">
            <a:extLst>
              <a:ext uri="{FF2B5EF4-FFF2-40B4-BE49-F238E27FC236}">
                <a16:creationId xmlns:a16="http://schemas.microsoft.com/office/drawing/2014/main" id="{8BF3BA63-E9C3-ACAA-AFE7-BA9C39588BE2}"/>
              </a:ext>
            </a:extLst>
          </p:cNvPr>
          <p:cNvSpPr txBox="1">
            <a:spLocks/>
          </p:cNvSpPr>
          <p:nvPr/>
        </p:nvSpPr>
        <p:spPr bwMode="auto">
          <a:xfrm>
            <a:off x="8659475" y="453972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KoiBox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3" name="圖形 2">
            <a:extLst>
              <a:ext uri="{FF2B5EF4-FFF2-40B4-BE49-F238E27FC236}">
                <a16:creationId xmlns:a16="http://schemas.microsoft.com/office/drawing/2014/main" id="{5E47B865-DFE0-5387-FC9A-CB6442808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6624" y="4282469"/>
            <a:ext cx="1228567" cy="223200"/>
          </a:xfrm>
          <a:prstGeom prst="rect">
            <a:avLst/>
          </a:prstGeom>
        </p:spPr>
      </p:pic>
      <p:pic>
        <p:nvPicPr>
          <p:cNvPr id="6" name="圖形 5">
            <a:extLst>
              <a:ext uri="{FF2B5EF4-FFF2-40B4-BE49-F238E27FC236}">
                <a16:creationId xmlns:a16="http://schemas.microsoft.com/office/drawing/2014/main" id="{4C5FC450-6371-440F-896F-5DF71D01C2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8874" y="2121065"/>
            <a:ext cx="1184003" cy="223200"/>
          </a:xfrm>
          <a:prstGeom prst="rect">
            <a:avLst/>
          </a:prstGeom>
        </p:spPr>
      </p:pic>
      <p:pic>
        <p:nvPicPr>
          <p:cNvPr id="10" name="圖形 9">
            <a:extLst>
              <a:ext uri="{FF2B5EF4-FFF2-40B4-BE49-F238E27FC236}">
                <a16:creationId xmlns:a16="http://schemas.microsoft.com/office/drawing/2014/main" id="{1DCDED2E-F793-269D-FB65-839203C968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8088" y="3241792"/>
            <a:ext cx="2184521" cy="223200"/>
          </a:xfrm>
          <a:prstGeom prst="rect">
            <a:avLst/>
          </a:prstGeom>
        </p:spPr>
      </p:pic>
      <p:pic>
        <p:nvPicPr>
          <p:cNvPr id="14" name="圖形 13">
            <a:extLst>
              <a:ext uri="{FF2B5EF4-FFF2-40B4-BE49-F238E27FC236}">
                <a16:creationId xmlns:a16="http://schemas.microsoft.com/office/drawing/2014/main" id="{CAA6CAA1-C349-FCBB-D93F-1B84D57BE94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504337" y="2127079"/>
            <a:ext cx="1080000" cy="222889"/>
          </a:xfrm>
          <a:prstGeom prst="rect">
            <a:avLst/>
          </a:prstGeom>
        </p:spPr>
      </p:pic>
      <p:pic>
        <p:nvPicPr>
          <p:cNvPr id="18" name="圖形 17">
            <a:extLst>
              <a:ext uri="{FF2B5EF4-FFF2-40B4-BE49-F238E27FC236}">
                <a16:creationId xmlns:a16="http://schemas.microsoft.com/office/drawing/2014/main" id="{BBB8CDE8-7A16-DCCE-2D6C-4F15688089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37080" y="3245348"/>
            <a:ext cx="2432459" cy="223200"/>
          </a:xfrm>
          <a:prstGeom prst="rect">
            <a:avLst/>
          </a:prstGeom>
        </p:spPr>
      </p:pic>
      <p:pic>
        <p:nvPicPr>
          <p:cNvPr id="22" name="圖形 21">
            <a:extLst>
              <a:ext uri="{FF2B5EF4-FFF2-40B4-BE49-F238E27FC236}">
                <a16:creationId xmlns:a16="http://schemas.microsoft.com/office/drawing/2014/main" id="{A3C641D6-E282-AC49-D475-E1C96F4A14B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211287" y="3248333"/>
            <a:ext cx="1080000" cy="222889"/>
          </a:xfrm>
          <a:prstGeom prst="rect">
            <a:avLst/>
          </a:prstGeom>
        </p:spPr>
      </p:pic>
      <p:pic>
        <p:nvPicPr>
          <p:cNvPr id="26" name="圖形 25">
            <a:extLst>
              <a:ext uri="{FF2B5EF4-FFF2-40B4-BE49-F238E27FC236}">
                <a16:creationId xmlns:a16="http://schemas.microsoft.com/office/drawing/2014/main" id="{C14B3ABD-A34A-1BBF-5891-C7D60623B3B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499869" y="3257680"/>
            <a:ext cx="1497791" cy="223200"/>
          </a:xfrm>
          <a:prstGeom prst="rect">
            <a:avLst/>
          </a:prstGeom>
        </p:spPr>
      </p:pic>
      <p:pic>
        <p:nvPicPr>
          <p:cNvPr id="30" name="圖形 29">
            <a:extLst>
              <a:ext uri="{FF2B5EF4-FFF2-40B4-BE49-F238E27FC236}">
                <a16:creationId xmlns:a16="http://schemas.microsoft.com/office/drawing/2014/main" id="{5C888651-013B-3B2E-F3EC-534FA38D1F1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878323" y="2966940"/>
            <a:ext cx="1186798" cy="504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394A2742-0DBF-F270-7345-D2BAAB93A53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67252" y="4289464"/>
            <a:ext cx="1510452" cy="2232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191A0182-DBA8-05DD-A0CF-D407A0CC5F2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2449861" y="4289464"/>
            <a:ext cx="1510452" cy="2232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09C89D32-7C64-8802-E9C7-CF9E16111FF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132470" y="4268468"/>
            <a:ext cx="2438824" cy="2232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14B95B2B-AC44-F7DB-D472-195B16195E16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6823195" y="4282469"/>
            <a:ext cx="1361271" cy="2232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B3C5F9FA-E7A9-DAE0-5165-A34D88F153B6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889678" y="5456111"/>
            <a:ext cx="900000" cy="245455"/>
          </a:xfrm>
          <a:prstGeom prst="rect">
            <a:avLst/>
          </a:prstGeom>
        </p:spPr>
      </p:pic>
      <p:pic>
        <p:nvPicPr>
          <p:cNvPr id="54" name="圖形 53">
            <a:extLst>
              <a:ext uri="{FF2B5EF4-FFF2-40B4-BE49-F238E27FC236}">
                <a16:creationId xmlns:a16="http://schemas.microsoft.com/office/drawing/2014/main" id="{1B4C4FEF-2E1D-C3A3-A306-1B99CFBFB16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452393" y="5321331"/>
            <a:ext cx="900000" cy="447097"/>
          </a:xfrm>
          <a:prstGeom prst="rect">
            <a:avLst/>
          </a:prstGeom>
        </p:spPr>
      </p:pic>
      <p:pic>
        <p:nvPicPr>
          <p:cNvPr id="58" name="圖形 57">
            <a:extLst>
              <a:ext uri="{FF2B5EF4-FFF2-40B4-BE49-F238E27FC236}">
                <a16:creationId xmlns:a16="http://schemas.microsoft.com/office/drawing/2014/main" id="{07916CFA-CD8B-B576-B07C-1BF01B1BD1CA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106338" y="5325928"/>
            <a:ext cx="900000" cy="442500"/>
          </a:xfrm>
          <a:prstGeom prst="rect">
            <a:avLst/>
          </a:prstGeom>
        </p:spPr>
      </p:pic>
      <p:pic>
        <p:nvPicPr>
          <p:cNvPr id="62" name="圖形 61">
            <a:extLst>
              <a:ext uri="{FF2B5EF4-FFF2-40B4-BE49-F238E27FC236}">
                <a16:creationId xmlns:a16="http://schemas.microsoft.com/office/drawing/2014/main" id="{647A9071-378B-9A9C-DA61-5C7C3BF32556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60283" y="5215303"/>
            <a:ext cx="900000" cy="553125"/>
          </a:xfrm>
          <a:prstGeom prst="rect">
            <a:avLst/>
          </a:prstGeom>
        </p:spPr>
      </p:pic>
      <p:pic>
        <p:nvPicPr>
          <p:cNvPr id="66" name="圖形 65">
            <a:extLst>
              <a:ext uri="{FF2B5EF4-FFF2-40B4-BE49-F238E27FC236}">
                <a16:creationId xmlns:a16="http://schemas.microsoft.com/office/drawing/2014/main" id="{BF763C6C-C35A-F864-2005-ECCF9358809A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r="84587" b="47890"/>
          <a:stretch/>
        </p:blipFill>
        <p:spPr>
          <a:xfrm>
            <a:off x="7045171" y="5020354"/>
            <a:ext cx="372670" cy="720000"/>
          </a:xfrm>
          <a:prstGeom prst="rect">
            <a:avLst/>
          </a:prstGeom>
        </p:spPr>
      </p:pic>
      <p:pic>
        <p:nvPicPr>
          <p:cNvPr id="100" name="圖形 99">
            <a:extLst>
              <a:ext uri="{FF2B5EF4-FFF2-40B4-BE49-F238E27FC236}">
                <a16:creationId xmlns:a16="http://schemas.microsoft.com/office/drawing/2014/main" id="{CA1F991F-DBA9-92B1-62C5-978A7DE0CD06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r="84799" b="47890"/>
          <a:stretch/>
        </p:blipFill>
        <p:spPr>
          <a:xfrm>
            <a:off x="7789564" y="5014598"/>
            <a:ext cx="367550" cy="720000"/>
          </a:xfrm>
          <a:prstGeom prst="rect">
            <a:avLst/>
          </a:prstGeom>
        </p:spPr>
      </p:pic>
      <p:sp>
        <p:nvSpPr>
          <p:cNvPr id="101" name="Content Placeholder 1">
            <a:extLst>
              <a:ext uri="{FF2B5EF4-FFF2-40B4-BE49-F238E27FC236}">
                <a16:creationId xmlns:a16="http://schemas.microsoft.com/office/drawing/2014/main" id="{8F87ECAC-4A25-8DE0-0690-586BCAEF917E}"/>
              </a:ext>
            </a:extLst>
          </p:cNvPr>
          <p:cNvSpPr txBox="1">
            <a:spLocks/>
          </p:cNvSpPr>
          <p:nvPr/>
        </p:nvSpPr>
        <p:spPr bwMode="auto">
          <a:xfrm>
            <a:off x="945369" y="572800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SATA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02" name="Content Placeholder 1">
            <a:extLst>
              <a:ext uri="{FF2B5EF4-FFF2-40B4-BE49-F238E27FC236}">
                <a16:creationId xmlns:a16="http://schemas.microsoft.com/office/drawing/2014/main" id="{90FF4F16-E0DF-5180-3013-60FE1CD4F240}"/>
              </a:ext>
            </a:extLst>
          </p:cNvPr>
          <p:cNvSpPr txBox="1">
            <a:spLocks/>
          </p:cNvSpPr>
          <p:nvPr/>
        </p:nvSpPr>
        <p:spPr bwMode="auto">
          <a:xfrm>
            <a:off x="2278097" y="571140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SAS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03" name="Content Placeholder 1">
            <a:extLst>
              <a:ext uri="{FF2B5EF4-FFF2-40B4-BE49-F238E27FC236}">
                <a16:creationId xmlns:a16="http://schemas.microsoft.com/office/drawing/2014/main" id="{4DE41DFB-9383-1106-BAF3-56AD0D79DA2B}"/>
              </a:ext>
            </a:extLst>
          </p:cNvPr>
          <p:cNvSpPr txBox="1">
            <a:spLocks/>
          </p:cNvSpPr>
          <p:nvPr/>
        </p:nvSpPr>
        <p:spPr bwMode="auto">
          <a:xfrm>
            <a:off x="3606464" y="5728000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QM2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04" name="Content Placeholder 1">
            <a:extLst>
              <a:ext uri="{FF2B5EF4-FFF2-40B4-BE49-F238E27FC236}">
                <a16:creationId xmlns:a16="http://schemas.microsoft.com/office/drawing/2014/main" id="{3E78CA3F-272A-4ED8-E713-A5EBE1CAAA7A}"/>
              </a:ext>
            </a:extLst>
          </p:cNvPr>
          <p:cNvSpPr txBox="1">
            <a:spLocks/>
          </p:cNvSpPr>
          <p:nvPr/>
        </p:nvSpPr>
        <p:spPr bwMode="auto">
          <a:xfrm>
            <a:off x="5983977" y="5740354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QXG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05" name="Content Placeholder 1">
            <a:extLst>
              <a:ext uri="{FF2B5EF4-FFF2-40B4-BE49-F238E27FC236}">
                <a16:creationId xmlns:a16="http://schemas.microsoft.com/office/drawing/2014/main" id="{636191AA-F189-B405-B179-D9C04BD6415F}"/>
              </a:ext>
            </a:extLst>
          </p:cNvPr>
          <p:cNvSpPr txBox="1">
            <a:spLocks/>
          </p:cNvSpPr>
          <p:nvPr/>
        </p:nvSpPr>
        <p:spPr bwMode="auto">
          <a:xfrm>
            <a:off x="6911056" y="5740354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QNA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06" name="Content Placeholder 1">
            <a:extLst>
              <a:ext uri="{FF2B5EF4-FFF2-40B4-BE49-F238E27FC236}">
                <a16:creationId xmlns:a16="http://schemas.microsoft.com/office/drawing/2014/main" id="{8F600BD5-0DC4-A848-2A98-59ABE27B15D1}"/>
              </a:ext>
            </a:extLst>
          </p:cNvPr>
          <p:cNvSpPr txBox="1">
            <a:spLocks/>
          </p:cNvSpPr>
          <p:nvPr/>
        </p:nvSpPr>
        <p:spPr bwMode="auto">
          <a:xfrm>
            <a:off x="7744009" y="5740354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QNA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4" name="圖形 3">
            <a:extLst>
              <a:ext uri="{FF2B5EF4-FFF2-40B4-BE49-F238E27FC236}">
                <a16:creationId xmlns:a16="http://schemas.microsoft.com/office/drawing/2014/main" id="{390B3368-1814-705C-F0C8-802CA907B6EF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8623742" y="2114198"/>
            <a:ext cx="1533413" cy="223200"/>
          </a:xfrm>
          <a:prstGeom prst="rect">
            <a:avLst/>
          </a:prstGeom>
        </p:spPr>
      </p:pic>
      <p:pic>
        <p:nvPicPr>
          <p:cNvPr id="8" name="圖形 7">
            <a:extLst>
              <a:ext uri="{FF2B5EF4-FFF2-40B4-BE49-F238E27FC236}">
                <a16:creationId xmlns:a16="http://schemas.microsoft.com/office/drawing/2014/main" id="{259F8BAF-75B1-1A78-1D60-2B2F272D3B4D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74179" y="2133526"/>
            <a:ext cx="1135181" cy="223200"/>
          </a:xfrm>
          <a:prstGeom prst="rect">
            <a:avLst/>
          </a:prstGeom>
        </p:spPr>
      </p:pic>
      <p:pic>
        <p:nvPicPr>
          <p:cNvPr id="11" name="圖形 10">
            <a:extLst>
              <a:ext uri="{FF2B5EF4-FFF2-40B4-BE49-F238E27FC236}">
                <a16:creationId xmlns:a16="http://schemas.microsoft.com/office/drawing/2014/main" id="{E8C9380B-1A0F-C1BB-6A88-8A54887D0B3E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3582854" y="2131748"/>
            <a:ext cx="1979596" cy="223200"/>
          </a:xfrm>
          <a:prstGeom prst="rect">
            <a:avLst/>
          </a:prstGeom>
        </p:spPr>
      </p:pic>
      <p:pic>
        <p:nvPicPr>
          <p:cNvPr id="13" name="圖形 12">
            <a:extLst>
              <a:ext uri="{FF2B5EF4-FFF2-40B4-BE49-F238E27FC236}">
                <a16:creationId xmlns:a16="http://schemas.microsoft.com/office/drawing/2014/main" id="{3C54CA0B-DFA5-058A-CA18-58879034AF02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837834" y="2131748"/>
            <a:ext cx="1082728" cy="2232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5AC0B85B-DE6C-3141-C2AA-9B9178C8C8D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7195946" y="2131748"/>
            <a:ext cx="1080615" cy="223200"/>
          </a:xfrm>
          <a:prstGeom prst="rect">
            <a:avLst/>
          </a:prstGeom>
        </p:spPr>
      </p:pic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8095C030-F05E-7766-0180-7C12F8ACACC4}"/>
              </a:ext>
            </a:extLst>
          </p:cNvPr>
          <p:cNvSpPr txBox="1">
            <a:spLocks/>
          </p:cNvSpPr>
          <p:nvPr/>
        </p:nvSpPr>
        <p:spPr bwMode="auto">
          <a:xfrm>
            <a:off x="1036809" y="237105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5</a:t>
            </a:r>
            <a:r>
              <a:rPr lang="en-US" altLang="en-US" sz="900" dirty="0">
                <a:solidFill>
                  <a:schemeClr val="bg1"/>
                </a:solidFill>
              </a:rPr>
              <a:t>port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5CA1B091-22CD-244D-F8F8-B8646FF07993}"/>
              </a:ext>
            </a:extLst>
          </p:cNvPr>
          <p:cNvSpPr txBox="1">
            <a:spLocks/>
          </p:cNvSpPr>
          <p:nvPr/>
        </p:nvSpPr>
        <p:spPr bwMode="auto">
          <a:xfrm>
            <a:off x="4281221" y="2360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8</a:t>
            </a:r>
            <a:r>
              <a:rPr lang="en-US" altLang="en-US" sz="900" dirty="0">
                <a:solidFill>
                  <a:schemeClr val="bg1"/>
                </a:solidFill>
              </a:rPr>
              <a:t>port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D2AA129-B023-A672-9CBC-5E6062C37359}"/>
              </a:ext>
            </a:extLst>
          </p:cNvPr>
          <p:cNvSpPr txBox="1">
            <a:spLocks/>
          </p:cNvSpPr>
          <p:nvPr/>
        </p:nvSpPr>
        <p:spPr bwMode="auto">
          <a:xfrm>
            <a:off x="6060694" y="2360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10port</a:t>
            </a:r>
          </a:p>
        </p:txBody>
      </p:sp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15A2D915-3D03-990C-568A-9B33B6E01718}"/>
              </a:ext>
            </a:extLst>
          </p:cNvPr>
          <p:cNvSpPr txBox="1">
            <a:spLocks/>
          </p:cNvSpPr>
          <p:nvPr/>
        </p:nvSpPr>
        <p:spPr bwMode="auto">
          <a:xfrm>
            <a:off x="7408210" y="239711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10port</a:t>
            </a: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05EC5304-0C75-92CB-E029-20CBA6203464}"/>
              </a:ext>
            </a:extLst>
          </p:cNvPr>
          <p:cNvSpPr txBox="1">
            <a:spLocks/>
          </p:cNvSpPr>
          <p:nvPr/>
        </p:nvSpPr>
        <p:spPr bwMode="auto">
          <a:xfrm>
            <a:off x="9084140" y="237968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</a:t>
            </a:r>
            <a:r>
              <a:rPr lang="en-US" altLang="zh-TW" sz="900" dirty="0">
                <a:solidFill>
                  <a:schemeClr val="bg1"/>
                </a:solidFill>
              </a:rPr>
              <a:t>1</a:t>
            </a:r>
            <a:r>
              <a:rPr lang="en-US" altLang="en-US" sz="900" dirty="0">
                <a:solidFill>
                  <a:schemeClr val="bg1"/>
                </a:solidFill>
              </a:rPr>
              <a:t>port</a:t>
            </a:r>
          </a:p>
        </p:txBody>
      </p:sp>
      <p:pic>
        <p:nvPicPr>
          <p:cNvPr id="27" name="圖形 26">
            <a:extLst>
              <a:ext uri="{FF2B5EF4-FFF2-40B4-BE49-F238E27FC236}">
                <a16:creationId xmlns:a16="http://schemas.microsoft.com/office/drawing/2014/main" id="{A1CFCB21-7545-0E5D-25D0-BC3E0420831B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4692229" y="5380354"/>
            <a:ext cx="900000" cy="396970"/>
          </a:xfrm>
          <a:prstGeom prst="rect">
            <a:avLst/>
          </a:prstGeom>
        </p:spPr>
      </p:pic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63FBA384-D01E-6BF4-099C-60C6AEF635C1}"/>
              </a:ext>
            </a:extLst>
          </p:cNvPr>
          <p:cNvSpPr txBox="1">
            <a:spLocks/>
          </p:cNvSpPr>
          <p:nvPr/>
        </p:nvSpPr>
        <p:spPr bwMode="auto">
          <a:xfrm>
            <a:off x="4872731" y="5728000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QXG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>
            <a:extLst>
              <a:ext uri="{FF2B5EF4-FFF2-40B4-BE49-F238E27FC236}">
                <a16:creationId xmlns:a16="http://schemas.microsoft.com/office/drawing/2014/main" id="{F10949C7-46A7-8245-9EE3-E4C5B92AB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+mn-lt"/>
              </a:rPr>
              <a:t>Mobile App icon</a:t>
            </a:r>
            <a:endParaRPr lang="en-US" dirty="0">
              <a:latin typeface="+mn-lt"/>
            </a:endParaRP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E356568A-5BBF-AF0B-701C-DBCAC2447FB8}"/>
              </a:ext>
            </a:extLst>
          </p:cNvPr>
          <p:cNvSpPr txBox="1">
            <a:spLocks/>
          </p:cNvSpPr>
          <p:nvPr/>
        </p:nvSpPr>
        <p:spPr bwMode="auto">
          <a:xfrm>
            <a:off x="1382404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Qfile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C7C7C96C-8776-B3BD-37FC-18DE2B60B7D7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Qget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132E1C22-7D4D-AA9A-B2F1-85DFCC8B02D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QmailClient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6201D9C3-9AF5-AFEB-99B7-87877CF84080}"/>
              </a:ext>
            </a:extLst>
          </p:cNvPr>
          <p:cNvSpPr txBox="1">
            <a:spLocks/>
          </p:cNvSpPr>
          <p:nvPr/>
        </p:nvSpPr>
        <p:spPr bwMode="auto">
          <a:xfrm>
            <a:off x="4369508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Qmanager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F5DCB3DF-26FB-BE56-5202-12E6659A6501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Qmusic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DFD45772-6C52-99A5-812B-4F9CE3BE0F8F}"/>
              </a:ext>
            </a:extLst>
          </p:cNvPr>
          <p:cNvSpPr txBox="1">
            <a:spLocks/>
          </p:cNvSpPr>
          <p:nvPr/>
        </p:nvSpPr>
        <p:spPr bwMode="auto">
          <a:xfrm>
            <a:off x="6361439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Qnotes3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595D1A29-2DBF-1622-683F-A39395E42CD7}"/>
              </a:ext>
            </a:extLst>
          </p:cNvPr>
          <p:cNvSpPr txBox="1">
            <a:spLocks/>
          </p:cNvSpPr>
          <p:nvPr/>
        </p:nvSpPr>
        <p:spPr bwMode="auto">
          <a:xfrm>
            <a:off x="7358199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Qphoto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CCE220B7-78F1-82BD-370E-5CBD21249C5D}"/>
              </a:ext>
            </a:extLst>
          </p:cNvPr>
          <p:cNvSpPr txBox="1">
            <a:spLocks/>
          </p:cNvSpPr>
          <p:nvPr/>
        </p:nvSpPr>
        <p:spPr bwMode="auto">
          <a:xfrm>
            <a:off x="8353371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Qremote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8A1CBFFC-1FE1-989F-AD7F-8F898E4CF6BD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Qsync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A3D25C5A-B10F-6233-6878-10A8D5050166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QuMagie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8190C836-58F4-73C3-6D3C-B821B252A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019" y="1867141"/>
            <a:ext cx="648000" cy="64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B042B18-7253-381F-71F7-6BA6F6EF3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278" y="1867141"/>
            <a:ext cx="648000" cy="64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A3278C74-1C0B-814F-2D99-EF8E9D49D2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849" y="1867141"/>
            <a:ext cx="648000" cy="64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3D63977-4D6C-DBC3-A5C4-D92C9022CE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4123" y="1867141"/>
            <a:ext cx="648000" cy="64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16EF6112-CDC3-8C59-9D3E-9ABDAAA5E2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7781" y="1867141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BAAD6141-B72B-2672-69E7-BA9251D2B3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7642" y="1867141"/>
            <a:ext cx="648000" cy="64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2408DD86-6E14-4FE3-4B28-68240710EA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31213" y="1867141"/>
            <a:ext cx="648000" cy="64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F5E72A33-68CD-51B6-70CB-21AAF23A200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34784" y="1867141"/>
            <a:ext cx="648000" cy="64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BD2A4848-41C1-17B4-0450-CCB26105C5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4746" y="1867141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699E9840-77F4-65E3-3F83-DEDBAC6236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11504" y="1867141"/>
            <a:ext cx="648000" cy="648000"/>
          </a:xfrm>
          <a:prstGeom prst="rect">
            <a:avLst/>
          </a:prstGeom>
        </p:spPr>
      </p:pic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ECBB821B-D9C7-1099-69A1-7E472359FB8A}"/>
              </a:ext>
            </a:extLst>
          </p:cNvPr>
          <p:cNvSpPr txBox="1">
            <a:spLocks/>
          </p:cNvSpPr>
          <p:nvPr/>
        </p:nvSpPr>
        <p:spPr bwMode="auto">
          <a:xfrm>
            <a:off x="1399303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Qvideo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D8C54863-3FA0-C7D2-77E2-E5B7A0B186E8}"/>
              </a:ext>
            </a:extLst>
          </p:cNvPr>
          <p:cNvSpPr txBox="1">
            <a:spLocks/>
          </p:cNvSpPr>
          <p:nvPr/>
        </p:nvSpPr>
        <p:spPr bwMode="auto">
          <a:xfrm>
            <a:off x="2394475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QVPN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494068E0-CE0D-3C74-8A9C-5DB5CFDB3310}"/>
              </a:ext>
            </a:extLst>
          </p:cNvPr>
          <p:cNvSpPr txBox="1">
            <a:spLocks/>
          </p:cNvSpPr>
          <p:nvPr/>
        </p:nvSpPr>
        <p:spPr bwMode="auto">
          <a:xfrm>
            <a:off x="3389647" y="3688668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</a:t>
            </a:r>
            <a:r>
              <a:rPr lang="en-US" altLang="en-US" sz="900" dirty="0" err="1">
                <a:solidFill>
                  <a:schemeClr val="bg1"/>
                </a:solidFill>
              </a:rPr>
              <a:t>Prp</a:t>
            </a:r>
            <a:r>
              <a:rPr lang="en-US" altLang="en-US" sz="900" dirty="0">
                <a:solidFill>
                  <a:schemeClr val="bg1"/>
                </a:solidFill>
              </a:rPr>
              <a:t> Client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81A5B1DB-9E93-62AD-328A-C4B35C809B5D}"/>
              </a:ext>
            </a:extLst>
          </p:cNvPr>
          <p:cNvSpPr txBox="1">
            <a:spLocks/>
          </p:cNvSpPr>
          <p:nvPr/>
        </p:nvSpPr>
        <p:spPr bwMode="auto">
          <a:xfrm>
            <a:off x="4386407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Vcam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44901891-FF0A-7BEB-AA8F-A0237847955B}"/>
              </a:ext>
            </a:extLst>
          </p:cNvPr>
          <p:cNvSpPr txBox="1">
            <a:spLocks/>
          </p:cNvSpPr>
          <p:nvPr/>
        </p:nvSpPr>
        <p:spPr bwMode="auto">
          <a:xfrm>
            <a:off x="5381579" y="3688668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Vmobile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8AE232A5-E04B-9C98-ECFA-74923B4913A9}"/>
              </a:ext>
            </a:extLst>
          </p:cNvPr>
          <p:cNvSpPr txBox="1">
            <a:spLocks/>
          </p:cNvSpPr>
          <p:nvPr/>
        </p:nvSpPr>
        <p:spPr bwMode="auto">
          <a:xfrm>
            <a:off x="6327642" y="3688668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QNAP Authenticator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EEC5BE63-590C-2BA7-EAC8-6C5ACF3EB8FE}"/>
              </a:ext>
            </a:extLst>
          </p:cNvPr>
          <p:cNvSpPr txBox="1">
            <a:spLocks/>
          </p:cNvSpPr>
          <p:nvPr/>
        </p:nvSpPr>
        <p:spPr bwMode="auto">
          <a:xfrm>
            <a:off x="7375098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Koimeeter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E4965D60-D7BB-40A1-97A3-68EDDE817A56}"/>
              </a:ext>
            </a:extLst>
          </p:cNvPr>
          <p:cNvSpPr txBox="1">
            <a:spLocks/>
          </p:cNvSpPr>
          <p:nvPr/>
        </p:nvSpPr>
        <p:spPr bwMode="auto">
          <a:xfrm>
            <a:off x="8370270" y="3688668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Qsirch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3BB8733D-E937-758E-081F-630B0F363A85}"/>
              </a:ext>
            </a:extLst>
          </p:cNvPr>
          <p:cNvSpPr txBox="1">
            <a:spLocks/>
          </p:cNvSpPr>
          <p:nvPr/>
        </p:nvSpPr>
        <p:spPr bwMode="auto">
          <a:xfrm>
            <a:off x="9365442" y="3688668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Photo Tagger</a:t>
            </a:r>
          </a:p>
        </p:txBody>
      </p: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6A8D2C36-618F-DECA-0E1E-70C20FC129B7}"/>
              </a:ext>
            </a:extLst>
          </p:cNvPr>
          <p:cNvSpPr txBox="1">
            <a:spLocks/>
          </p:cNvSpPr>
          <p:nvPr/>
        </p:nvSpPr>
        <p:spPr bwMode="auto">
          <a:xfrm>
            <a:off x="10362201" y="3688668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QuRouter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78E94B78-EA02-4119-19AA-EE83FB7BEB92}"/>
              </a:ext>
            </a:extLst>
          </p:cNvPr>
          <p:cNvSpPr txBox="1">
            <a:spLocks/>
          </p:cNvSpPr>
          <p:nvPr/>
        </p:nvSpPr>
        <p:spPr bwMode="auto">
          <a:xfrm>
            <a:off x="1416864" y="480549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OceanKTV</a:t>
            </a:r>
            <a:r>
              <a:rPr lang="en-US" altLang="en-US" sz="900" dirty="0">
                <a:solidFill>
                  <a:schemeClr val="bg1"/>
                </a:solidFill>
              </a:rPr>
              <a:t> Client</a:t>
            </a:r>
          </a:p>
        </p:txBody>
      </p:sp>
      <p:pic>
        <p:nvPicPr>
          <p:cNvPr id="55" name="圖片 54">
            <a:extLst>
              <a:ext uri="{FF2B5EF4-FFF2-40B4-BE49-F238E27FC236}">
                <a16:creationId xmlns:a16="http://schemas.microsoft.com/office/drawing/2014/main" id="{FFD92C0C-F00B-96B6-9FC9-95ADADAF46F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63918" y="3040668"/>
            <a:ext cx="648000" cy="648000"/>
          </a:xfrm>
          <a:prstGeom prst="rect">
            <a:avLst/>
          </a:prstGeom>
        </p:spPr>
      </p:pic>
      <p:pic>
        <p:nvPicPr>
          <p:cNvPr id="56" name="圖片 55">
            <a:extLst>
              <a:ext uri="{FF2B5EF4-FFF2-40B4-BE49-F238E27FC236}">
                <a16:creationId xmlns:a16="http://schemas.microsoft.com/office/drawing/2014/main" id="{BB931B62-C85C-2E0F-6E03-C859B767368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59883" y="3040668"/>
            <a:ext cx="648000" cy="648000"/>
          </a:xfrm>
          <a:prstGeom prst="rect">
            <a:avLst/>
          </a:prstGeom>
        </p:spPr>
      </p:pic>
      <p:pic>
        <p:nvPicPr>
          <p:cNvPr id="57" name="圖片 56">
            <a:extLst>
              <a:ext uri="{FF2B5EF4-FFF2-40B4-BE49-F238E27FC236}">
                <a16:creationId xmlns:a16="http://schemas.microsoft.com/office/drawing/2014/main" id="{44B61313-E7AD-4348-9DC5-E91475952D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90309" y="3031872"/>
            <a:ext cx="648000" cy="648000"/>
          </a:xfrm>
          <a:prstGeom prst="rect">
            <a:avLst/>
          </a:prstGeom>
        </p:spPr>
      </p:pic>
      <p:pic>
        <p:nvPicPr>
          <p:cNvPr id="58" name="圖片 57">
            <a:extLst>
              <a:ext uri="{FF2B5EF4-FFF2-40B4-BE49-F238E27FC236}">
                <a16:creationId xmlns:a16="http://schemas.microsoft.com/office/drawing/2014/main" id="{439F4888-6720-9A2E-6AE7-0A935DCA3C2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43762" y="3053138"/>
            <a:ext cx="648000" cy="648000"/>
          </a:xfrm>
          <a:prstGeom prst="rect">
            <a:avLst/>
          </a:prstGeom>
        </p:spPr>
      </p:pic>
      <p:pic>
        <p:nvPicPr>
          <p:cNvPr id="59" name="圖片 58">
            <a:extLst>
              <a:ext uri="{FF2B5EF4-FFF2-40B4-BE49-F238E27FC236}">
                <a16:creationId xmlns:a16="http://schemas.microsoft.com/office/drawing/2014/main" id="{78FDE7D7-DDCB-D2F7-60E5-88D61D97D30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47781" y="3053138"/>
            <a:ext cx="648000" cy="648000"/>
          </a:xfrm>
          <a:prstGeom prst="rect">
            <a:avLst/>
          </a:prstGeom>
        </p:spPr>
      </p:pic>
      <p:pic>
        <p:nvPicPr>
          <p:cNvPr id="60" name="圖片 59">
            <a:extLst>
              <a:ext uri="{FF2B5EF4-FFF2-40B4-BE49-F238E27FC236}">
                <a16:creationId xmlns:a16="http://schemas.microsoft.com/office/drawing/2014/main" id="{EDAC153B-CCDC-FBBD-6AF0-5A984714A3C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27642" y="3040668"/>
            <a:ext cx="648000" cy="648000"/>
          </a:xfrm>
          <a:prstGeom prst="rect">
            <a:avLst/>
          </a:prstGeom>
        </p:spPr>
      </p:pic>
      <p:pic>
        <p:nvPicPr>
          <p:cNvPr id="61" name="圖片 60">
            <a:extLst>
              <a:ext uri="{FF2B5EF4-FFF2-40B4-BE49-F238E27FC236}">
                <a16:creationId xmlns:a16="http://schemas.microsoft.com/office/drawing/2014/main" id="{C4CB771C-81A5-388D-1F3E-CC3A240A3DF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46537" y="3040668"/>
            <a:ext cx="648000" cy="648000"/>
          </a:xfrm>
          <a:prstGeom prst="rect">
            <a:avLst/>
          </a:prstGeom>
        </p:spPr>
      </p:pic>
      <p:pic>
        <p:nvPicPr>
          <p:cNvPr id="62" name="圖片 61">
            <a:extLst>
              <a:ext uri="{FF2B5EF4-FFF2-40B4-BE49-F238E27FC236}">
                <a16:creationId xmlns:a16="http://schemas.microsoft.com/office/drawing/2014/main" id="{8876BF62-A26F-6E27-848D-4399018FA82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34885" y="3031872"/>
            <a:ext cx="648000" cy="648000"/>
          </a:xfrm>
          <a:prstGeom prst="rect">
            <a:avLst/>
          </a:prstGeom>
        </p:spPr>
      </p:pic>
      <p:pic>
        <p:nvPicPr>
          <p:cNvPr id="256" name="圖片 255" descr="一張含有 圖形, 美工圖案, 平面設計, 創造力 的圖片&#10;&#10;自動產生的描述">
            <a:extLst>
              <a:ext uri="{FF2B5EF4-FFF2-40B4-BE49-F238E27FC236}">
                <a16:creationId xmlns:a16="http://schemas.microsoft.com/office/drawing/2014/main" id="{B5E53B6D-5479-40BA-393D-1CFD00E0EC02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51608" y="3010357"/>
            <a:ext cx="648000" cy="648000"/>
          </a:xfrm>
          <a:prstGeom prst="rect">
            <a:avLst/>
          </a:prstGeom>
        </p:spPr>
      </p:pic>
      <p:pic>
        <p:nvPicPr>
          <p:cNvPr id="258" name="圖片 257">
            <a:extLst>
              <a:ext uri="{FF2B5EF4-FFF2-40B4-BE49-F238E27FC236}">
                <a16:creationId xmlns:a16="http://schemas.microsoft.com/office/drawing/2014/main" id="{376D387A-75B4-7147-6D27-58FE117F330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50232" y="3021065"/>
            <a:ext cx="648000" cy="648000"/>
          </a:xfrm>
          <a:prstGeom prst="rect">
            <a:avLst/>
          </a:prstGeom>
        </p:spPr>
      </p:pic>
      <p:pic>
        <p:nvPicPr>
          <p:cNvPr id="259" name="圖片 258">
            <a:extLst>
              <a:ext uri="{FF2B5EF4-FFF2-40B4-BE49-F238E27FC236}">
                <a16:creationId xmlns:a16="http://schemas.microsoft.com/office/drawing/2014/main" id="{AD83133A-AD86-6244-F2F0-34C2B782B1F5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50381" y="4117282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2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F7227-6391-0857-5667-8E98DA3D4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>
            <a:extLst>
              <a:ext uri="{FF2B5EF4-FFF2-40B4-BE49-F238E27FC236}">
                <a16:creationId xmlns:a16="http://schemas.microsoft.com/office/drawing/2014/main" id="{34C514E3-4E93-2D66-77C0-E00B62D38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+mn-lt"/>
              </a:rPr>
              <a:t>Utility icon</a:t>
            </a:r>
            <a:endParaRPr lang="en-US" dirty="0">
              <a:latin typeface="+mn-lt"/>
            </a:endParaRP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B31AA084-FB00-2298-0286-B7F8C780FAEA}"/>
              </a:ext>
            </a:extLst>
          </p:cNvPr>
          <p:cNvSpPr txBox="1">
            <a:spLocks/>
          </p:cNvSpPr>
          <p:nvPr/>
        </p:nvSpPr>
        <p:spPr bwMode="auto">
          <a:xfrm>
            <a:off x="1382404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Qfilder</a:t>
            </a:r>
            <a:r>
              <a:rPr lang="en-US" altLang="en-US" sz="900" dirty="0">
                <a:solidFill>
                  <a:schemeClr val="bg1"/>
                </a:solidFill>
              </a:rPr>
              <a:t> Pro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0ACFDADF-F95E-458C-2F1B-0A1AFAA8B058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Qsync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0062EFF2-D055-D955-2FDF-A83E78EB844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NetBak</a:t>
            </a:r>
            <a:r>
              <a:rPr lang="en-US" altLang="en-US" sz="900" dirty="0">
                <a:solidFill>
                  <a:schemeClr val="bg1"/>
                </a:solidFill>
              </a:rPr>
              <a:t> PC Agent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688AF7BD-BBEA-E2B8-00CE-7018963D6BB4}"/>
              </a:ext>
            </a:extLst>
          </p:cNvPr>
          <p:cNvSpPr txBox="1">
            <a:spLocks/>
          </p:cNvSpPr>
          <p:nvPr/>
        </p:nvSpPr>
        <p:spPr bwMode="auto">
          <a:xfrm>
            <a:off x="4369508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NetBak</a:t>
            </a:r>
            <a:r>
              <a:rPr lang="en-US" altLang="en-US" sz="900" dirty="0">
                <a:solidFill>
                  <a:schemeClr val="bg1"/>
                </a:solidFill>
              </a:rPr>
              <a:t> Replicator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F287E7F3-F20E-4E22-5573-2BA955E709F4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Qsirch</a:t>
            </a:r>
            <a:r>
              <a:rPr lang="en-US" altLang="en-US" sz="900" dirty="0">
                <a:solidFill>
                  <a:schemeClr val="bg1"/>
                </a:solidFill>
              </a:rPr>
              <a:t> PC </a:t>
            </a:r>
            <a:r>
              <a:rPr lang="en-US" altLang="en-US" sz="900" dirty="0" err="1">
                <a:solidFill>
                  <a:schemeClr val="bg1"/>
                </a:solidFill>
              </a:rPr>
              <a:t>Edititor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779638E0-7C27-A4F0-D186-C84BA4CD91E2}"/>
              </a:ext>
            </a:extLst>
          </p:cNvPr>
          <p:cNvSpPr txBox="1">
            <a:spLocks/>
          </p:cNvSpPr>
          <p:nvPr/>
        </p:nvSpPr>
        <p:spPr bwMode="auto">
          <a:xfrm>
            <a:off x="6361439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JBOD Manager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52DDFEC0-0DB7-1129-1D60-7BA00475C4B2}"/>
              </a:ext>
            </a:extLst>
          </p:cNvPr>
          <p:cNvSpPr txBox="1">
            <a:spLocks/>
          </p:cNvSpPr>
          <p:nvPr/>
        </p:nvSpPr>
        <p:spPr bwMode="auto">
          <a:xfrm>
            <a:off x="7208874" y="2571845"/>
            <a:ext cx="89313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External RAID Manager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6AE336AF-833F-5456-569D-656F7EA2C4B5}"/>
              </a:ext>
            </a:extLst>
          </p:cNvPr>
          <p:cNvSpPr txBox="1">
            <a:spLocks/>
          </p:cNvSpPr>
          <p:nvPr/>
        </p:nvSpPr>
        <p:spPr bwMode="auto">
          <a:xfrm>
            <a:off x="8222177" y="2571845"/>
            <a:ext cx="87929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Notes Station 3 Clipper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13552913-F8DC-8FE0-056E-F2789713CFCD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QENC Decrypted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D3EEA01E-21B0-2E03-118B-029120EF90E0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QuDedup</a:t>
            </a:r>
            <a:r>
              <a:rPr lang="en-US" altLang="en-US" sz="900" dirty="0">
                <a:solidFill>
                  <a:schemeClr val="bg1"/>
                </a:solidFill>
              </a:rPr>
              <a:t> Extract Tool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AD8E9445-4B0F-0429-C068-A2B6FBBCA770}"/>
              </a:ext>
            </a:extLst>
          </p:cNvPr>
          <p:cNvSpPr txBox="1">
            <a:spLocks/>
          </p:cNvSpPr>
          <p:nvPr/>
        </p:nvSpPr>
        <p:spPr bwMode="auto">
          <a:xfrm>
            <a:off x="1399303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vSphere Client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8982A23-FD9A-0AB3-89BC-B5F8C979A69B}"/>
              </a:ext>
            </a:extLst>
          </p:cNvPr>
          <p:cNvSpPr txBox="1">
            <a:spLocks/>
          </p:cNvSpPr>
          <p:nvPr/>
        </p:nvSpPr>
        <p:spPr bwMode="auto">
          <a:xfrm>
            <a:off x="2394475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SMI-S</a:t>
            </a:r>
            <a:r>
              <a:rPr lang="zh-TW" altLang="en-US" sz="900" dirty="0">
                <a:solidFill>
                  <a:schemeClr val="bg1"/>
                </a:solidFill>
              </a:rPr>
              <a:t> </a:t>
            </a:r>
            <a:r>
              <a:rPr lang="en-US" altLang="zh-TW" sz="900" dirty="0">
                <a:solidFill>
                  <a:schemeClr val="bg1"/>
                </a:solidFill>
              </a:rPr>
              <a:t>Provider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852B65C5-E9F7-B8AA-00ED-1800868AC681}"/>
              </a:ext>
            </a:extLst>
          </p:cNvPr>
          <p:cNvSpPr txBox="1">
            <a:spLocks/>
          </p:cNvSpPr>
          <p:nvPr/>
        </p:nvSpPr>
        <p:spPr bwMode="auto">
          <a:xfrm>
            <a:off x="3389647" y="3779343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VAAI </a:t>
            </a:r>
            <a:r>
              <a:rPr lang="en-US" altLang="zh-TW" sz="900" dirty="0">
                <a:solidFill>
                  <a:schemeClr val="bg1"/>
                </a:solidFill>
              </a:rPr>
              <a:t>NFS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E34FFCF6-0277-C833-A8BF-46722FA5EE22}"/>
              </a:ext>
            </a:extLst>
          </p:cNvPr>
          <p:cNvSpPr txBox="1">
            <a:spLocks/>
          </p:cNvSpPr>
          <p:nvPr/>
        </p:nvSpPr>
        <p:spPr bwMode="auto">
          <a:xfrm>
            <a:off x="4181177" y="3779343"/>
            <a:ext cx="99237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Q’center</a:t>
            </a:r>
            <a:r>
              <a:rPr lang="en-US" altLang="zh-TW" sz="900" dirty="0">
                <a:solidFill>
                  <a:schemeClr val="bg1"/>
                </a:solidFill>
              </a:rPr>
              <a:t> Virtual Appliance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A8AC43E3-04DE-EB48-988E-464706F494AC}"/>
              </a:ext>
            </a:extLst>
          </p:cNvPr>
          <p:cNvSpPr txBox="1">
            <a:spLocks/>
          </p:cNvSpPr>
          <p:nvPr/>
        </p:nvSpPr>
        <p:spPr bwMode="auto">
          <a:xfrm>
            <a:off x="5374870" y="3779343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Snapshot Agent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71537697-B1BE-F8F9-D9E3-3B178091C440}"/>
              </a:ext>
            </a:extLst>
          </p:cNvPr>
          <p:cNvSpPr txBox="1">
            <a:spLocks/>
          </p:cNvSpPr>
          <p:nvPr/>
        </p:nvSpPr>
        <p:spPr bwMode="auto">
          <a:xfrm>
            <a:off x="6327642" y="3779343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Video HD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A3EFF19D-B1BC-3491-4F3E-8FBAE0C2B2A9}"/>
              </a:ext>
            </a:extLst>
          </p:cNvPr>
          <p:cNvSpPr txBox="1">
            <a:spLocks/>
          </p:cNvSpPr>
          <p:nvPr/>
        </p:nvSpPr>
        <p:spPr bwMode="auto">
          <a:xfrm>
            <a:off x="7375098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Qmedia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60D2DE4D-305D-1C1B-9E11-A868750ED341}"/>
              </a:ext>
            </a:extLst>
          </p:cNvPr>
          <p:cNvSpPr txBox="1">
            <a:spLocks/>
          </p:cNvSpPr>
          <p:nvPr/>
        </p:nvSpPr>
        <p:spPr bwMode="auto">
          <a:xfrm>
            <a:off x="8370270" y="3779343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Pro Client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588ACA24-5588-B651-5A79-BD328F902E65}"/>
              </a:ext>
            </a:extLst>
          </p:cNvPr>
          <p:cNvSpPr txBox="1">
            <a:spLocks/>
          </p:cNvSpPr>
          <p:nvPr/>
        </p:nvSpPr>
        <p:spPr bwMode="auto">
          <a:xfrm>
            <a:off x="9232138" y="3779343"/>
            <a:ext cx="95712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QVPN Device Client</a:t>
            </a:r>
          </a:p>
        </p:txBody>
      </p:sp>
      <p:pic>
        <p:nvPicPr>
          <p:cNvPr id="55" name="圖片 54">
            <a:extLst>
              <a:ext uri="{FF2B5EF4-FFF2-40B4-BE49-F238E27FC236}">
                <a16:creationId xmlns:a16="http://schemas.microsoft.com/office/drawing/2014/main" id="{5C72D6DA-7376-D37B-9B2D-62D13FA32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4540" y="3099328"/>
            <a:ext cx="648000" cy="648000"/>
          </a:xfrm>
          <a:prstGeom prst="rect">
            <a:avLst/>
          </a:prstGeom>
        </p:spPr>
      </p:pic>
      <p:pic>
        <p:nvPicPr>
          <p:cNvPr id="56" name="圖片 55">
            <a:extLst>
              <a:ext uri="{FF2B5EF4-FFF2-40B4-BE49-F238E27FC236}">
                <a16:creationId xmlns:a16="http://schemas.microsoft.com/office/drawing/2014/main" id="{AD082900-9BBD-B832-8666-C741A40A1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3003" y="3099328"/>
            <a:ext cx="648000" cy="648000"/>
          </a:xfrm>
          <a:prstGeom prst="rect">
            <a:avLst/>
          </a:prstGeom>
        </p:spPr>
      </p:pic>
      <p:pic>
        <p:nvPicPr>
          <p:cNvPr id="57" name="圖片 56">
            <a:extLst>
              <a:ext uri="{FF2B5EF4-FFF2-40B4-BE49-F238E27FC236}">
                <a16:creationId xmlns:a16="http://schemas.microsoft.com/office/drawing/2014/main" id="{F2355B96-A46B-E845-84FC-FE8E1BB28D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4784" y="3099328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38A5348C-FD19-94AD-5E37-21A201DA39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0882" y="3099328"/>
            <a:ext cx="648000" cy="648000"/>
          </a:xfrm>
          <a:prstGeom prst="rect">
            <a:avLst/>
          </a:prstGeom>
        </p:spPr>
      </p:pic>
      <p:pic>
        <p:nvPicPr>
          <p:cNvPr id="63" name="圖形 62">
            <a:extLst>
              <a:ext uri="{FF2B5EF4-FFF2-40B4-BE49-F238E27FC236}">
                <a16:creationId xmlns:a16="http://schemas.microsoft.com/office/drawing/2014/main" id="{03FA69C5-F313-BD8D-8D92-154CAAB5EC2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06077" y="3099328"/>
            <a:ext cx="648000" cy="648000"/>
          </a:xfrm>
          <a:prstGeom prst="rect">
            <a:avLst/>
          </a:prstGeom>
        </p:spPr>
      </p:pic>
      <p:pic>
        <p:nvPicPr>
          <p:cNvPr id="257" name="圖片 256">
            <a:extLst>
              <a:ext uri="{FF2B5EF4-FFF2-40B4-BE49-F238E27FC236}">
                <a16:creationId xmlns:a16="http://schemas.microsoft.com/office/drawing/2014/main" id="{1723C789-2E43-B2AA-D0DD-671E7FEA46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7849" y="3099328"/>
            <a:ext cx="648000" cy="648000"/>
          </a:xfrm>
          <a:prstGeom prst="rect">
            <a:avLst/>
          </a:prstGeom>
        </p:spPr>
      </p:pic>
      <p:pic>
        <p:nvPicPr>
          <p:cNvPr id="260" name="圖片 259">
            <a:extLst>
              <a:ext uri="{FF2B5EF4-FFF2-40B4-BE49-F238E27FC236}">
                <a16:creationId xmlns:a16="http://schemas.microsoft.com/office/drawing/2014/main" id="{BBEEA027-75BB-D785-2B51-D53D376725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28403" y="1870235"/>
            <a:ext cx="648000" cy="648000"/>
          </a:xfrm>
          <a:prstGeom prst="rect">
            <a:avLst/>
          </a:prstGeom>
        </p:spPr>
      </p:pic>
      <p:pic>
        <p:nvPicPr>
          <p:cNvPr id="261" name="圖片 260">
            <a:extLst>
              <a:ext uri="{FF2B5EF4-FFF2-40B4-BE49-F238E27FC236}">
                <a16:creationId xmlns:a16="http://schemas.microsoft.com/office/drawing/2014/main" id="{3EB4315A-1BAC-8B28-5BAB-61F7A04AFE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4745" y="1870235"/>
            <a:ext cx="648000" cy="648000"/>
          </a:xfrm>
          <a:prstGeom prst="rect">
            <a:avLst/>
          </a:prstGeom>
        </p:spPr>
      </p:pic>
      <p:pic>
        <p:nvPicPr>
          <p:cNvPr id="262" name="圖片 261">
            <a:extLst>
              <a:ext uri="{FF2B5EF4-FFF2-40B4-BE49-F238E27FC236}">
                <a16:creationId xmlns:a16="http://schemas.microsoft.com/office/drawing/2014/main" id="{D5E4638D-F534-FF63-96F7-676A1543AF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97849" y="1870235"/>
            <a:ext cx="648000" cy="648000"/>
          </a:xfrm>
          <a:prstGeom prst="rect">
            <a:avLst/>
          </a:prstGeom>
        </p:spPr>
      </p:pic>
      <p:pic>
        <p:nvPicPr>
          <p:cNvPr id="264" name="圖片 263">
            <a:extLst>
              <a:ext uri="{FF2B5EF4-FFF2-40B4-BE49-F238E27FC236}">
                <a16:creationId xmlns:a16="http://schemas.microsoft.com/office/drawing/2014/main" id="{4DEF17CC-3520-88FD-B863-B273909AFD3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12469" y="1870235"/>
            <a:ext cx="648000" cy="648000"/>
          </a:xfrm>
          <a:prstGeom prst="rect">
            <a:avLst/>
          </a:prstGeom>
        </p:spPr>
      </p:pic>
      <p:pic>
        <p:nvPicPr>
          <p:cNvPr id="266" name="圖形 265">
            <a:extLst>
              <a:ext uri="{FF2B5EF4-FFF2-40B4-BE49-F238E27FC236}">
                <a16:creationId xmlns:a16="http://schemas.microsoft.com/office/drawing/2014/main" id="{F8F7E25D-419B-8CD3-64B8-8BF0A84D2B8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281381" y="1870235"/>
            <a:ext cx="648000" cy="648000"/>
          </a:xfrm>
          <a:prstGeom prst="rect">
            <a:avLst/>
          </a:prstGeom>
        </p:spPr>
      </p:pic>
      <p:pic>
        <p:nvPicPr>
          <p:cNvPr id="267" name="圖片 266">
            <a:extLst>
              <a:ext uri="{FF2B5EF4-FFF2-40B4-BE49-F238E27FC236}">
                <a16:creationId xmlns:a16="http://schemas.microsoft.com/office/drawing/2014/main" id="{9644F560-08FB-8253-597B-FE484AD9B5C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295039" y="1870235"/>
            <a:ext cx="648000" cy="648000"/>
          </a:xfrm>
          <a:prstGeom prst="rect">
            <a:avLst/>
          </a:prstGeom>
        </p:spPr>
      </p:pic>
      <p:pic>
        <p:nvPicPr>
          <p:cNvPr id="268" name="圖片 267">
            <a:extLst>
              <a:ext uri="{FF2B5EF4-FFF2-40B4-BE49-F238E27FC236}">
                <a16:creationId xmlns:a16="http://schemas.microsoft.com/office/drawing/2014/main" id="{42F20FA9-040C-D4F5-9F93-3952921AFABB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95758" y="1870235"/>
            <a:ext cx="648000" cy="648000"/>
          </a:xfrm>
          <a:prstGeom prst="rect">
            <a:avLst/>
          </a:prstGeom>
        </p:spPr>
      </p:pic>
      <p:pic>
        <p:nvPicPr>
          <p:cNvPr id="271" name="圖片 270" descr="一張含有 螢幕擷取畫面, 鮮豔, 圓形, 設計 的圖片&#10;&#10;自動產生的描述">
            <a:extLst>
              <a:ext uri="{FF2B5EF4-FFF2-40B4-BE49-F238E27FC236}">
                <a16:creationId xmlns:a16="http://schemas.microsoft.com/office/drawing/2014/main" id="{40423818-B036-476B-4562-C10E2103E23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296477" y="1870235"/>
            <a:ext cx="648000" cy="648000"/>
          </a:xfrm>
          <a:prstGeom prst="rect">
            <a:avLst/>
          </a:prstGeom>
        </p:spPr>
      </p:pic>
      <p:pic>
        <p:nvPicPr>
          <p:cNvPr id="273" name="圖片 272" descr="一張含有 螢幕擷取畫面, 設計 的圖片&#10;&#10;自動產生的描述">
            <a:extLst>
              <a:ext uri="{FF2B5EF4-FFF2-40B4-BE49-F238E27FC236}">
                <a16:creationId xmlns:a16="http://schemas.microsoft.com/office/drawing/2014/main" id="{8E1A6821-7EA3-FB11-BFA3-AFD3B1202CF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297196" y="1870235"/>
            <a:ext cx="648000" cy="648000"/>
          </a:xfrm>
          <a:prstGeom prst="rect">
            <a:avLst/>
          </a:prstGeom>
        </p:spPr>
      </p:pic>
      <p:pic>
        <p:nvPicPr>
          <p:cNvPr id="274" name="圖片 273">
            <a:extLst>
              <a:ext uri="{FF2B5EF4-FFF2-40B4-BE49-F238E27FC236}">
                <a16:creationId xmlns:a16="http://schemas.microsoft.com/office/drawing/2014/main" id="{48B9161D-26CC-D990-6094-D57146D5BAC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26965" y="1870235"/>
            <a:ext cx="648000" cy="648000"/>
          </a:xfrm>
          <a:prstGeom prst="rect">
            <a:avLst/>
          </a:prstGeom>
        </p:spPr>
      </p:pic>
      <p:pic>
        <p:nvPicPr>
          <p:cNvPr id="4" name="圖片 3" descr="一張含有 圖形, 螢幕擷取畫面, 鮮豔, 美工圖案 的圖片&#10;&#10;自動產生的描述">
            <a:extLst>
              <a:ext uri="{FF2B5EF4-FFF2-40B4-BE49-F238E27FC236}">
                <a16:creationId xmlns:a16="http://schemas.microsoft.com/office/drawing/2014/main" id="{E83AB58A-B0CF-1AED-2F34-ED5E46AB45C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341756" y="3099328"/>
            <a:ext cx="648000" cy="648000"/>
          </a:xfrm>
          <a:prstGeom prst="rect">
            <a:avLst/>
          </a:prstGeom>
        </p:spPr>
      </p:pic>
      <p:pic>
        <p:nvPicPr>
          <p:cNvPr id="6" name="圖片 5" descr="一張含有 電子藍, 標誌, 圖形, 字型 的圖片&#10;&#10;自動產生的描述">
            <a:extLst>
              <a:ext uri="{FF2B5EF4-FFF2-40B4-BE49-F238E27FC236}">
                <a16:creationId xmlns:a16="http://schemas.microsoft.com/office/drawing/2014/main" id="{3205D56A-BBD4-AFA5-B18A-1EC3EBFD5188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82815" y="3099328"/>
            <a:ext cx="648000" cy="648000"/>
          </a:xfrm>
          <a:prstGeom prst="rect">
            <a:avLst/>
          </a:prstGeom>
        </p:spPr>
      </p:pic>
      <p:pic>
        <p:nvPicPr>
          <p:cNvPr id="8" name="圖片 7" descr="一張含有 圖形, 符號, 設計, 標誌 的圖片&#10;&#10;自動產生的描述">
            <a:extLst>
              <a:ext uri="{FF2B5EF4-FFF2-40B4-BE49-F238E27FC236}">
                <a16:creationId xmlns:a16="http://schemas.microsoft.com/office/drawing/2014/main" id="{A402C2AC-28DB-E04F-E7E4-86231C98055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279608" y="3084915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9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67412-3BA5-5E2B-A298-9E1D9F684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>
            <a:extLst>
              <a:ext uri="{FF2B5EF4-FFF2-40B4-BE49-F238E27FC236}">
                <a16:creationId xmlns:a16="http://schemas.microsoft.com/office/drawing/2014/main" id="{DF09986C-CF2C-FD93-3563-3D6602944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+mn-lt"/>
              </a:rPr>
              <a:t>QPKG icon</a:t>
            </a:r>
            <a:endParaRPr lang="en-US" dirty="0">
              <a:latin typeface="+mn-lt"/>
            </a:endParaRP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8260CAD5-9EF7-1332-5996-21D18CB7F459}"/>
              </a:ext>
            </a:extLst>
          </p:cNvPr>
          <p:cNvSpPr txBox="1">
            <a:spLocks/>
          </p:cNvSpPr>
          <p:nvPr/>
        </p:nvSpPr>
        <p:spPr bwMode="auto">
          <a:xfrm>
            <a:off x="1382404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MARS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3DE1E335-1F61-49CD-7554-35076AFE9E4C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Boxafe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1D742F69-403A-24CF-AD12-5F8180EB3304}"/>
              </a:ext>
            </a:extLst>
          </p:cNvPr>
          <p:cNvSpPr txBox="1">
            <a:spLocks/>
          </p:cNvSpPr>
          <p:nvPr/>
        </p:nvSpPr>
        <p:spPr bwMode="auto">
          <a:xfrm>
            <a:off x="3372748" y="2571845"/>
            <a:ext cx="65106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HybridMount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1D38A443-1A85-BC7C-F5F2-4DF5BAC3E4CB}"/>
              </a:ext>
            </a:extLst>
          </p:cNvPr>
          <p:cNvSpPr txBox="1">
            <a:spLocks/>
          </p:cNvSpPr>
          <p:nvPr/>
        </p:nvSpPr>
        <p:spPr bwMode="auto">
          <a:xfrm>
            <a:off x="4369508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HBS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AC724B6A-61E2-4BE7-990C-20154F6D7869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Hyper Data Protector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E7F868B2-D96B-0005-EA7F-0403995E6C4A}"/>
              </a:ext>
            </a:extLst>
          </p:cNvPr>
          <p:cNvSpPr txBox="1">
            <a:spLocks/>
          </p:cNvSpPr>
          <p:nvPr/>
        </p:nvSpPr>
        <p:spPr bwMode="auto">
          <a:xfrm>
            <a:off x="6213121" y="2571845"/>
            <a:ext cx="99575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Hybrid backup Center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A041682C-E08D-834B-3419-89B9194A09BC}"/>
              </a:ext>
            </a:extLst>
          </p:cNvPr>
          <p:cNvSpPr txBox="1">
            <a:spLocks/>
          </p:cNvSpPr>
          <p:nvPr/>
        </p:nvSpPr>
        <p:spPr bwMode="auto">
          <a:xfrm>
            <a:off x="7208874" y="2571845"/>
            <a:ext cx="89313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QuObjects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46A6C28C-F27F-8D9B-406B-7E339CE98856}"/>
              </a:ext>
            </a:extLst>
          </p:cNvPr>
          <p:cNvSpPr txBox="1">
            <a:spLocks/>
          </p:cNvSpPr>
          <p:nvPr/>
        </p:nvSpPr>
        <p:spPr bwMode="auto">
          <a:xfrm>
            <a:off x="8222177" y="2571845"/>
            <a:ext cx="87929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Qsync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D57BAB23-DBF2-2E42-D155-59754F59BE28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QuFTP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5EB67B45-D6F8-70B6-6B84-32A1EBE9D434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VJBOD</a:t>
            </a: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92F1BA3F-C079-5FBA-D961-B78B2DF7DE46}"/>
              </a:ext>
            </a:extLst>
          </p:cNvPr>
          <p:cNvSpPr txBox="1">
            <a:spLocks/>
          </p:cNvSpPr>
          <p:nvPr/>
        </p:nvSpPr>
        <p:spPr bwMode="auto">
          <a:xfrm>
            <a:off x="1399303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AMIZcloud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1452297F-60DC-4E4A-148F-27DDD33DB443}"/>
              </a:ext>
            </a:extLst>
          </p:cNvPr>
          <p:cNvSpPr txBox="1">
            <a:spLocks/>
          </p:cNvSpPr>
          <p:nvPr/>
        </p:nvSpPr>
        <p:spPr bwMode="auto">
          <a:xfrm>
            <a:off x="2394475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Browser Station</a:t>
            </a: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69CB75FA-AFAC-B07A-C5EE-7454531CCFFB}"/>
              </a:ext>
            </a:extLst>
          </p:cNvPr>
          <p:cNvSpPr txBox="1">
            <a:spLocks/>
          </p:cNvSpPr>
          <p:nvPr/>
        </p:nvSpPr>
        <p:spPr bwMode="auto">
          <a:xfrm>
            <a:off x="3256343" y="3765167"/>
            <a:ext cx="85491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myQNAPcloud</a:t>
            </a:r>
            <a:r>
              <a:rPr lang="en-US" altLang="en-US" sz="900" dirty="0">
                <a:solidFill>
                  <a:schemeClr val="bg1"/>
                </a:solidFill>
              </a:rPr>
              <a:t> link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4A661652-A9AE-14E6-5FF1-C354D3CE27A6}"/>
              </a:ext>
            </a:extLst>
          </p:cNvPr>
          <p:cNvSpPr txBox="1">
            <a:spLocks/>
          </p:cNvSpPr>
          <p:nvPr/>
        </p:nvSpPr>
        <p:spPr bwMode="auto">
          <a:xfrm>
            <a:off x="4297760" y="3765167"/>
            <a:ext cx="75611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Container Station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CE01A8BB-E34E-F5AA-ACA1-E632AFEDB41B}"/>
              </a:ext>
            </a:extLst>
          </p:cNvPr>
          <p:cNvSpPr txBox="1">
            <a:spLocks/>
          </p:cNvSpPr>
          <p:nvPr/>
        </p:nvSpPr>
        <p:spPr bwMode="auto">
          <a:xfrm>
            <a:off x="5374870" y="3765167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DA Drive Analyzer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2B6314C7-8CAB-7820-BB4F-C979D60A12D2}"/>
              </a:ext>
            </a:extLst>
          </p:cNvPr>
          <p:cNvSpPr txBox="1">
            <a:spLocks/>
          </p:cNvSpPr>
          <p:nvPr/>
        </p:nvSpPr>
        <p:spPr bwMode="auto">
          <a:xfrm>
            <a:off x="6359525" y="3741739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File Station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50A75A80-AC35-847F-97CF-1E7160EA3C39}"/>
              </a:ext>
            </a:extLst>
          </p:cNvPr>
          <p:cNvSpPr txBox="1">
            <a:spLocks/>
          </p:cNvSpPr>
          <p:nvPr/>
        </p:nvSpPr>
        <p:spPr bwMode="auto">
          <a:xfrm>
            <a:off x="7375098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Hepdesk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E6A2225D-6663-0772-CF88-E976BCD6AE36}"/>
              </a:ext>
            </a:extLst>
          </p:cNvPr>
          <p:cNvSpPr txBox="1">
            <a:spLocks/>
          </p:cNvSpPr>
          <p:nvPr/>
        </p:nvSpPr>
        <p:spPr bwMode="auto">
          <a:xfrm>
            <a:off x="8370270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IFTTT Agent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9D781787-D82A-E004-E2E8-125030DD514F}"/>
              </a:ext>
            </a:extLst>
          </p:cNvPr>
          <p:cNvSpPr txBox="1">
            <a:spLocks/>
          </p:cNvSpPr>
          <p:nvPr/>
        </p:nvSpPr>
        <p:spPr bwMode="auto">
          <a:xfrm>
            <a:off x="9232138" y="3765167"/>
            <a:ext cx="95712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Image2PDF</a:t>
            </a:r>
          </a:p>
        </p:txBody>
      </p: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04502FEE-E243-7D70-A422-6C2C07D0867C}"/>
              </a:ext>
            </a:extLst>
          </p:cNvPr>
          <p:cNvSpPr txBox="1">
            <a:spLocks/>
          </p:cNvSpPr>
          <p:nvPr/>
        </p:nvSpPr>
        <p:spPr bwMode="auto">
          <a:xfrm>
            <a:off x="10362201" y="3765167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 Console</a:t>
            </a:r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18830BDE-F139-ADA6-A285-8A928F62879D}"/>
              </a:ext>
            </a:extLst>
          </p:cNvPr>
          <p:cNvSpPr txBox="1">
            <a:spLocks/>
          </p:cNvSpPr>
          <p:nvPr/>
        </p:nvSpPr>
        <p:spPr bwMode="auto">
          <a:xfrm>
            <a:off x="1163628" y="4889035"/>
            <a:ext cx="99675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myQNAPcloud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6" name="Content Placeholder 1">
            <a:extLst>
              <a:ext uri="{FF2B5EF4-FFF2-40B4-BE49-F238E27FC236}">
                <a16:creationId xmlns:a16="http://schemas.microsoft.com/office/drawing/2014/main" id="{E1130C32-BD6B-40A9-8DAF-0C5C2E3C3E88}"/>
              </a:ext>
            </a:extLst>
          </p:cNvPr>
          <p:cNvSpPr txBox="1">
            <a:spLocks/>
          </p:cNvSpPr>
          <p:nvPr/>
        </p:nvSpPr>
        <p:spPr bwMode="auto">
          <a:xfrm>
            <a:off x="2377628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Notes Station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B0B2665D-CFA2-DCAD-91E3-E97D81E78C04}"/>
              </a:ext>
            </a:extLst>
          </p:cNvPr>
          <p:cNvSpPr txBox="1">
            <a:spLocks/>
          </p:cNvSpPr>
          <p:nvPr/>
        </p:nvSpPr>
        <p:spPr bwMode="auto">
          <a:xfrm>
            <a:off x="3372800" y="48890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Notification Center</a:t>
            </a:r>
          </a:p>
        </p:txBody>
      </p:sp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B75223A7-0C8A-15C6-5CA0-A312F857A5B0}"/>
              </a:ext>
            </a:extLst>
          </p:cNvPr>
          <p:cNvSpPr txBox="1">
            <a:spLocks/>
          </p:cNvSpPr>
          <p:nvPr/>
        </p:nvSpPr>
        <p:spPr bwMode="auto">
          <a:xfrm>
            <a:off x="4369560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OC</a:t>
            </a:r>
            <a:r>
              <a:rPr lang="en-US" altLang="zh-TW" sz="900" dirty="0">
                <a:solidFill>
                  <a:schemeClr val="bg1"/>
                </a:solidFill>
              </a:rPr>
              <a:t>R</a:t>
            </a:r>
            <a:r>
              <a:rPr lang="zh-TW" altLang="en-US" sz="900" dirty="0">
                <a:solidFill>
                  <a:schemeClr val="bg1"/>
                </a:solidFill>
              </a:rPr>
              <a:t> </a:t>
            </a:r>
            <a:r>
              <a:rPr lang="en-US" altLang="zh-TW" sz="900" dirty="0">
                <a:solidFill>
                  <a:schemeClr val="bg1"/>
                </a:solidFill>
              </a:rPr>
              <a:t>Converter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9" name="Content Placeholder 1">
            <a:extLst>
              <a:ext uri="{FF2B5EF4-FFF2-40B4-BE49-F238E27FC236}">
                <a16:creationId xmlns:a16="http://schemas.microsoft.com/office/drawing/2014/main" id="{9A142D2A-36E6-F463-B0CE-B781C919EBCA}"/>
              </a:ext>
            </a:extLst>
          </p:cNvPr>
          <p:cNvSpPr txBox="1">
            <a:spLocks/>
          </p:cNvSpPr>
          <p:nvPr/>
        </p:nvSpPr>
        <p:spPr bwMode="auto">
          <a:xfrm>
            <a:off x="5364732" y="488903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Proxy Server</a:t>
            </a:r>
          </a:p>
        </p:txBody>
      </p:sp>
      <p:sp>
        <p:nvSpPr>
          <p:cNvPr id="40" name="Content Placeholder 1">
            <a:extLst>
              <a:ext uri="{FF2B5EF4-FFF2-40B4-BE49-F238E27FC236}">
                <a16:creationId xmlns:a16="http://schemas.microsoft.com/office/drawing/2014/main" id="{6DFD3463-C094-AF05-B2AB-BA0F19D33D93}"/>
              </a:ext>
            </a:extLst>
          </p:cNvPr>
          <p:cNvSpPr txBox="1">
            <a:spLocks/>
          </p:cNvSpPr>
          <p:nvPr/>
        </p:nvSpPr>
        <p:spPr bwMode="auto">
          <a:xfrm>
            <a:off x="6361491" y="48890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Qbutton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1" name="Content Placeholder 1">
            <a:extLst>
              <a:ext uri="{FF2B5EF4-FFF2-40B4-BE49-F238E27FC236}">
                <a16:creationId xmlns:a16="http://schemas.microsoft.com/office/drawing/2014/main" id="{1D8F56F7-7819-2C34-9708-D65938855052}"/>
              </a:ext>
            </a:extLst>
          </p:cNvPr>
          <p:cNvSpPr txBox="1">
            <a:spLocks/>
          </p:cNvSpPr>
          <p:nvPr/>
        </p:nvSpPr>
        <p:spPr bwMode="auto">
          <a:xfrm>
            <a:off x="7358251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Q’center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2" name="Content Placeholder 1">
            <a:extLst>
              <a:ext uri="{FF2B5EF4-FFF2-40B4-BE49-F238E27FC236}">
                <a16:creationId xmlns:a16="http://schemas.microsoft.com/office/drawing/2014/main" id="{B51E1C51-48CC-8D37-C4A0-11AC8E464B53}"/>
              </a:ext>
            </a:extLst>
          </p:cNvPr>
          <p:cNvSpPr txBox="1">
            <a:spLocks/>
          </p:cNvSpPr>
          <p:nvPr/>
        </p:nvSpPr>
        <p:spPr bwMode="auto">
          <a:xfrm>
            <a:off x="8353423" y="488903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SSL Certificate</a:t>
            </a:r>
          </a:p>
        </p:txBody>
      </p:sp>
      <p:sp>
        <p:nvSpPr>
          <p:cNvPr id="43" name="Content Placeholder 1">
            <a:extLst>
              <a:ext uri="{FF2B5EF4-FFF2-40B4-BE49-F238E27FC236}">
                <a16:creationId xmlns:a16="http://schemas.microsoft.com/office/drawing/2014/main" id="{96A6F614-0440-6186-3A4D-1D1D801EF175}"/>
              </a:ext>
            </a:extLst>
          </p:cNvPr>
          <p:cNvSpPr txBox="1">
            <a:spLocks/>
          </p:cNvSpPr>
          <p:nvPr/>
        </p:nvSpPr>
        <p:spPr bwMode="auto">
          <a:xfrm>
            <a:off x="9348595" y="488903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Qfining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4" name="Content Placeholder 1">
            <a:extLst>
              <a:ext uri="{FF2B5EF4-FFF2-40B4-BE49-F238E27FC236}">
                <a16:creationId xmlns:a16="http://schemas.microsoft.com/office/drawing/2014/main" id="{DE9A8640-2FF6-AFA7-561C-F8BA626209A9}"/>
              </a:ext>
            </a:extLst>
          </p:cNvPr>
          <p:cNvSpPr txBox="1">
            <a:spLocks/>
          </p:cNvSpPr>
          <p:nvPr/>
        </p:nvSpPr>
        <p:spPr bwMode="auto">
          <a:xfrm>
            <a:off x="10257909" y="4889035"/>
            <a:ext cx="85769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Virtualization Station</a:t>
            </a:r>
          </a:p>
        </p:txBody>
      </p:sp>
      <p:sp>
        <p:nvSpPr>
          <p:cNvPr id="45" name="Content Placeholder 1">
            <a:extLst>
              <a:ext uri="{FF2B5EF4-FFF2-40B4-BE49-F238E27FC236}">
                <a16:creationId xmlns:a16="http://schemas.microsoft.com/office/drawing/2014/main" id="{2CB3B974-F1AE-2DFE-56D9-48D309D884C6}"/>
              </a:ext>
            </a:extLst>
          </p:cNvPr>
          <p:cNvSpPr txBox="1">
            <a:spLocks/>
          </p:cNvSpPr>
          <p:nvPr/>
        </p:nvSpPr>
        <p:spPr bwMode="auto">
          <a:xfrm>
            <a:off x="1377175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QmailAgnet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6" name="Content Placeholder 1">
            <a:extLst>
              <a:ext uri="{FF2B5EF4-FFF2-40B4-BE49-F238E27FC236}">
                <a16:creationId xmlns:a16="http://schemas.microsoft.com/office/drawing/2014/main" id="{CD1FFE59-AD2E-5649-2E12-76E03CD750EC}"/>
              </a:ext>
            </a:extLst>
          </p:cNvPr>
          <p:cNvSpPr txBox="1">
            <a:spLocks/>
          </p:cNvSpPr>
          <p:nvPr/>
        </p:nvSpPr>
        <p:spPr bwMode="auto">
          <a:xfrm>
            <a:off x="2372347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Qsirch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7" name="Content Placeholder 1">
            <a:extLst>
              <a:ext uri="{FF2B5EF4-FFF2-40B4-BE49-F238E27FC236}">
                <a16:creationId xmlns:a16="http://schemas.microsoft.com/office/drawing/2014/main" id="{9E554B3F-69C9-F8F8-6432-735118245459}"/>
              </a:ext>
            </a:extLst>
          </p:cNvPr>
          <p:cNvSpPr txBox="1">
            <a:spLocks/>
          </p:cNvSpPr>
          <p:nvPr/>
        </p:nvSpPr>
        <p:spPr bwMode="auto">
          <a:xfrm>
            <a:off x="3367519" y="602858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QuLog</a:t>
            </a:r>
            <a:r>
              <a:rPr lang="en-US" altLang="en-US" sz="900" dirty="0">
                <a:solidFill>
                  <a:schemeClr val="bg1"/>
                </a:solidFill>
              </a:rPr>
              <a:t> Center</a:t>
            </a:r>
          </a:p>
        </p:txBody>
      </p:sp>
      <p:sp>
        <p:nvSpPr>
          <p:cNvPr id="48" name="Content Placeholder 1">
            <a:extLst>
              <a:ext uri="{FF2B5EF4-FFF2-40B4-BE49-F238E27FC236}">
                <a16:creationId xmlns:a16="http://schemas.microsoft.com/office/drawing/2014/main" id="{FAC67A6A-3FC1-EBFD-24AC-7BF1BEA57275}"/>
              </a:ext>
            </a:extLst>
          </p:cNvPr>
          <p:cNvSpPr txBox="1">
            <a:spLocks/>
          </p:cNvSpPr>
          <p:nvPr/>
        </p:nvSpPr>
        <p:spPr bwMode="auto">
          <a:xfrm>
            <a:off x="4364279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QuRouter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49" name="Content Placeholder 1">
            <a:extLst>
              <a:ext uri="{FF2B5EF4-FFF2-40B4-BE49-F238E27FC236}">
                <a16:creationId xmlns:a16="http://schemas.microsoft.com/office/drawing/2014/main" id="{FDBBD3AC-EDC2-E29D-8CFC-63ABD6F60A57}"/>
              </a:ext>
            </a:extLst>
          </p:cNvPr>
          <p:cNvSpPr txBox="1">
            <a:spLocks/>
          </p:cNvSpPr>
          <p:nvPr/>
        </p:nvSpPr>
        <p:spPr bwMode="auto">
          <a:xfrm>
            <a:off x="5359451" y="6028582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QVPN Service</a:t>
            </a:r>
          </a:p>
        </p:txBody>
      </p:sp>
      <p:sp>
        <p:nvSpPr>
          <p:cNvPr id="50" name="Content Placeholder 1">
            <a:extLst>
              <a:ext uri="{FF2B5EF4-FFF2-40B4-BE49-F238E27FC236}">
                <a16:creationId xmlns:a16="http://schemas.microsoft.com/office/drawing/2014/main" id="{F071F006-08A2-7434-59AC-CEAFE9C27C9C}"/>
              </a:ext>
            </a:extLst>
          </p:cNvPr>
          <p:cNvSpPr txBox="1">
            <a:spLocks/>
          </p:cNvSpPr>
          <p:nvPr/>
        </p:nvSpPr>
        <p:spPr bwMode="auto">
          <a:xfrm>
            <a:off x="6356210" y="6028582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Resource Monitor</a:t>
            </a:r>
          </a:p>
        </p:txBody>
      </p:sp>
      <p:sp>
        <p:nvSpPr>
          <p:cNvPr id="51" name="Content Placeholder 1">
            <a:extLst>
              <a:ext uri="{FF2B5EF4-FFF2-40B4-BE49-F238E27FC236}">
                <a16:creationId xmlns:a16="http://schemas.microsoft.com/office/drawing/2014/main" id="{020F6A6D-A602-B505-249D-E45A9994F3AE}"/>
              </a:ext>
            </a:extLst>
          </p:cNvPr>
          <p:cNvSpPr txBox="1">
            <a:spLocks/>
          </p:cNvSpPr>
          <p:nvPr/>
        </p:nvSpPr>
        <p:spPr bwMode="auto">
          <a:xfrm>
            <a:off x="7294596" y="6028582"/>
            <a:ext cx="79478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SSD Profiling Tool</a:t>
            </a:r>
          </a:p>
        </p:txBody>
      </p:sp>
      <p:sp>
        <p:nvSpPr>
          <p:cNvPr id="52" name="Content Placeholder 1">
            <a:extLst>
              <a:ext uri="{FF2B5EF4-FFF2-40B4-BE49-F238E27FC236}">
                <a16:creationId xmlns:a16="http://schemas.microsoft.com/office/drawing/2014/main" id="{86EB9232-1A06-ED4F-E8BC-F218A68458C6}"/>
              </a:ext>
            </a:extLst>
          </p:cNvPr>
          <p:cNvSpPr txBox="1">
            <a:spLocks/>
          </p:cNvSpPr>
          <p:nvPr/>
        </p:nvSpPr>
        <p:spPr bwMode="auto">
          <a:xfrm>
            <a:off x="8258058" y="6028582"/>
            <a:ext cx="87929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WirelessAP</a:t>
            </a:r>
            <a:r>
              <a:rPr lang="en-US" altLang="en-US" sz="900" dirty="0">
                <a:solidFill>
                  <a:schemeClr val="bg1"/>
                </a:solidFill>
              </a:rPr>
              <a:t> Station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577C5FD1-A442-4D13-096E-8D945049530C}"/>
              </a:ext>
            </a:extLst>
          </p:cNvPr>
          <p:cNvSpPr txBox="1">
            <a:spLocks/>
          </p:cNvSpPr>
          <p:nvPr/>
        </p:nvSpPr>
        <p:spPr bwMode="auto">
          <a:xfrm>
            <a:off x="9267878" y="6028582"/>
            <a:ext cx="87929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Cinema28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EEBB7C-A88C-7649-3F79-E61BED594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5492" y="1923845"/>
            <a:ext cx="648000" cy="64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00A5820D-92BD-1F21-E2BC-829A959DE4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090" y="1923845"/>
            <a:ext cx="648000" cy="64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4D4B5ADD-581B-F62A-55C2-39248ADED5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849" y="1923845"/>
            <a:ext cx="648000" cy="64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52E5132-AC72-7EA6-F729-420A5C28C1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608" y="1923845"/>
            <a:ext cx="648000" cy="64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D2715E25-0F6D-7C3D-FA2B-37EB7E8E3D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57971" y="1923845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531C3790-6352-7349-D014-9ACF9B1291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1281" y="1923845"/>
            <a:ext cx="648000" cy="64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E266F703-9747-C4B1-03D5-24A39BCB26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4885" y="1923845"/>
            <a:ext cx="648000" cy="64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45342FB1-DA2A-6725-AA09-5EC961E4ED9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08888" y="1923845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B8601A23-6FEE-F518-529B-CC05127DF62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14035" y="1923845"/>
            <a:ext cx="645469" cy="648000"/>
          </a:xfrm>
          <a:prstGeom prst="rect">
            <a:avLst/>
          </a:prstGeom>
        </p:spPr>
      </p:pic>
      <p:pic>
        <p:nvPicPr>
          <p:cNvPr id="58" name="圖形 57">
            <a:extLst>
              <a:ext uri="{FF2B5EF4-FFF2-40B4-BE49-F238E27FC236}">
                <a16:creationId xmlns:a16="http://schemas.microsoft.com/office/drawing/2014/main" id="{B0D2D0D1-D0C5-719A-E0D3-A13E2F36D2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92327" y="3093739"/>
            <a:ext cx="648000" cy="648000"/>
          </a:xfrm>
          <a:prstGeom prst="rect">
            <a:avLst/>
          </a:prstGeom>
        </p:spPr>
      </p:pic>
      <p:pic>
        <p:nvPicPr>
          <p:cNvPr id="59" name="圖片 58">
            <a:extLst>
              <a:ext uri="{FF2B5EF4-FFF2-40B4-BE49-F238E27FC236}">
                <a16:creationId xmlns:a16="http://schemas.microsoft.com/office/drawing/2014/main" id="{20AA2A2F-1663-A9CF-715A-45F96C64ABD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87680" y="3093739"/>
            <a:ext cx="648000" cy="648000"/>
          </a:xfrm>
          <a:prstGeom prst="rect">
            <a:avLst/>
          </a:prstGeom>
        </p:spPr>
      </p:pic>
      <p:pic>
        <p:nvPicPr>
          <p:cNvPr id="60" name="圖片 59">
            <a:extLst>
              <a:ext uri="{FF2B5EF4-FFF2-40B4-BE49-F238E27FC236}">
                <a16:creationId xmlns:a16="http://schemas.microsoft.com/office/drawing/2014/main" id="{7C18AD73-6894-463D-A602-1DDA1E3B047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62308" y="3093739"/>
            <a:ext cx="648000" cy="648000"/>
          </a:xfrm>
          <a:prstGeom prst="rect">
            <a:avLst/>
          </a:prstGeom>
        </p:spPr>
      </p:pic>
      <p:pic>
        <p:nvPicPr>
          <p:cNvPr id="61" name="圖片 60">
            <a:extLst>
              <a:ext uri="{FF2B5EF4-FFF2-40B4-BE49-F238E27FC236}">
                <a16:creationId xmlns:a16="http://schemas.microsoft.com/office/drawing/2014/main" id="{F9B09AE1-EE7F-73AE-B0C0-0E843E4B84E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68583" y="3093739"/>
            <a:ext cx="648000" cy="648000"/>
          </a:xfrm>
          <a:prstGeom prst="rect">
            <a:avLst/>
          </a:prstGeom>
        </p:spPr>
      </p:pic>
      <p:pic>
        <p:nvPicPr>
          <p:cNvPr id="62" name="圖片 61">
            <a:extLst>
              <a:ext uri="{FF2B5EF4-FFF2-40B4-BE49-F238E27FC236}">
                <a16:creationId xmlns:a16="http://schemas.microsoft.com/office/drawing/2014/main" id="{4ECC9DFC-8B06-3A42-1793-06FF5D86889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265836" y="3093739"/>
            <a:ext cx="865804" cy="648000"/>
          </a:xfrm>
          <a:prstGeom prst="rect">
            <a:avLst/>
          </a:prstGeom>
        </p:spPr>
      </p:pic>
      <p:pic>
        <p:nvPicPr>
          <p:cNvPr id="256" name="圖片 255">
            <a:extLst>
              <a:ext uri="{FF2B5EF4-FFF2-40B4-BE49-F238E27FC236}">
                <a16:creationId xmlns:a16="http://schemas.microsoft.com/office/drawing/2014/main" id="{1476C51D-EC50-CAF0-BA34-DC95E796A34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364504" y="3093739"/>
            <a:ext cx="648000" cy="648000"/>
          </a:xfrm>
          <a:prstGeom prst="rect">
            <a:avLst/>
          </a:prstGeom>
        </p:spPr>
      </p:pic>
      <p:pic>
        <p:nvPicPr>
          <p:cNvPr id="258" name="圖片 257">
            <a:extLst>
              <a:ext uri="{FF2B5EF4-FFF2-40B4-BE49-F238E27FC236}">
                <a16:creationId xmlns:a16="http://schemas.microsoft.com/office/drawing/2014/main" id="{2D8B78ED-E78C-4343-44EE-1562437FB7E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56928" y="3093739"/>
            <a:ext cx="648000" cy="648000"/>
          </a:xfrm>
          <a:prstGeom prst="rect">
            <a:avLst/>
          </a:prstGeom>
        </p:spPr>
      </p:pic>
      <p:pic>
        <p:nvPicPr>
          <p:cNvPr id="259" name="圖片 258">
            <a:extLst>
              <a:ext uri="{FF2B5EF4-FFF2-40B4-BE49-F238E27FC236}">
                <a16:creationId xmlns:a16="http://schemas.microsoft.com/office/drawing/2014/main" id="{A3A90C18-1EC7-5873-5AEF-897CF1549C6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334909" y="3093739"/>
            <a:ext cx="648000" cy="648000"/>
          </a:xfrm>
          <a:prstGeom prst="rect">
            <a:avLst/>
          </a:prstGeom>
        </p:spPr>
      </p:pic>
      <p:pic>
        <p:nvPicPr>
          <p:cNvPr id="263" name="圖片 262">
            <a:extLst>
              <a:ext uri="{FF2B5EF4-FFF2-40B4-BE49-F238E27FC236}">
                <a16:creationId xmlns:a16="http://schemas.microsoft.com/office/drawing/2014/main" id="{68665A43-230C-FCF4-E492-E28927C24B0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369843" y="3093739"/>
            <a:ext cx="648000" cy="648000"/>
          </a:xfrm>
          <a:prstGeom prst="rect">
            <a:avLst/>
          </a:prstGeom>
        </p:spPr>
      </p:pic>
      <p:pic>
        <p:nvPicPr>
          <p:cNvPr id="265" name="圖片 264">
            <a:extLst>
              <a:ext uri="{FF2B5EF4-FFF2-40B4-BE49-F238E27FC236}">
                <a16:creationId xmlns:a16="http://schemas.microsoft.com/office/drawing/2014/main" id="{95A665B5-DD6F-9526-9C64-35BF3A87EA5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392327" y="4181025"/>
            <a:ext cx="648000" cy="648000"/>
          </a:xfrm>
          <a:prstGeom prst="rect">
            <a:avLst/>
          </a:prstGeom>
        </p:spPr>
      </p:pic>
      <p:pic>
        <p:nvPicPr>
          <p:cNvPr id="270" name="圖片 269">
            <a:extLst>
              <a:ext uri="{FF2B5EF4-FFF2-40B4-BE49-F238E27FC236}">
                <a16:creationId xmlns:a16="http://schemas.microsoft.com/office/drawing/2014/main" id="{8E4BDA9A-F8A9-00C2-7DDD-43282A54D313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379371" y="4181025"/>
            <a:ext cx="648000" cy="648000"/>
          </a:xfrm>
          <a:prstGeom prst="rect">
            <a:avLst/>
          </a:prstGeom>
        </p:spPr>
      </p:pic>
      <p:pic>
        <p:nvPicPr>
          <p:cNvPr id="275" name="圖形 274">
            <a:extLst>
              <a:ext uri="{FF2B5EF4-FFF2-40B4-BE49-F238E27FC236}">
                <a16:creationId xmlns:a16="http://schemas.microsoft.com/office/drawing/2014/main" id="{BAC3CADB-B3AC-C2EE-9969-5BADD93B4AE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355849" y="4202861"/>
            <a:ext cx="648000" cy="648000"/>
          </a:xfrm>
          <a:prstGeom prst="rect">
            <a:avLst/>
          </a:prstGeom>
        </p:spPr>
      </p:pic>
      <p:pic>
        <p:nvPicPr>
          <p:cNvPr id="276" name="圖片 275">
            <a:extLst>
              <a:ext uri="{FF2B5EF4-FFF2-40B4-BE49-F238E27FC236}">
                <a16:creationId xmlns:a16="http://schemas.microsoft.com/office/drawing/2014/main" id="{4914EBB3-087E-E414-07B5-7219B02B639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368583" y="4214246"/>
            <a:ext cx="648000" cy="648000"/>
          </a:xfrm>
          <a:prstGeom prst="rect">
            <a:avLst/>
          </a:prstGeom>
        </p:spPr>
      </p:pic>
      <p:pic>
        <p:nvPicPr>
          <p:cNvPr id="278" name="圖片 277" descr="一張含有 螢幕擷取畫面, 設計 的圖片&#10;&#10;自動產生的描述">
            <a:extLst>
              <a:ext uri="{FF2B5EF4-FFF2-40B4-BE49-F238E27FC236}">
                <a16:creationId xmlns:a16="http://schemas.microsoft.com/office/drawing/2014/main" id="{431C7657-69BB-901B-EEAE-898D85BA611E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357971" y="4224205"/>
            <a:ext cx="648000" cy="648000"/>
          </a:xfrm>
          <a:prstGeom prst="rect">
            <a:avLst/>
          </a:prstGeom>
        </p:spPr>
      </p:pic>
      <p:pic>
        <p:nvPicPr>
          <p:cNvPr id="279" name="圖片 278">
            <a:extLst>
              <a:ext uri="{FF2B5EF4-FFF2-40B4-BE49-F238E27FC236}">
                <a16:creationId xmlns:a16="http://schemas.microsoft.com/office/drawing/2014/main" id="{5686758A-F31A-A78A-711F-0F0A15058E0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359525" y="4214246"/>
            <a:ext cx="648000" cy="648000"/>
          </a:xfrm>
          <a:prstGeom prst="rect">
            <a:avLst/>
          </a:prstGeom>
        </p:spPr>
      </p:pic>
      <p:pic>
        <p:nvPicPr>
          <p:cNvPr id="280" name="圖片 279">
            <a:extLst>
              <a:ext uri="{FF2B5EF4-FFF2-40B4-BE49-F238E27FC236}">
                <a16:creationId xmlns:a16="http://schemas.microsoft.com/office/drawing/2014/main" id="{DDBCB27C-700C-D6B6-A7CE-E0E89075FF26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339713" y="4209905"/>
            <a:ext cx="648000" cy="648000"/>
          </a:xfrm>
          <a:prstGeom prst="rect">
            <a:avLst/>
          </a:prstGeom>
        </p:spPr>
      </p:pic>
      <p:pic>
        <p:nvPicPr>
          <p:cNvPr id="281" name="圖片 280">
            <a:extLst>
              <a:ext uri="{FF2B5EF4-FFF2-40B4-BE49-F238E27FC236}">
                <a16:creationId xmlns:a16="http://schemas.microsoft.com/office/drawing/2014/main" id="{668EF102-A327-444E-56EC-444DA04EC68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341103" y="4202861"/>
            <a:ext cx="648000" cy="648000"/>
          </a:xfrm>
          <a:prstGeom prst="rect">
            <a:avLst/>
          </a:prstGeom>
        </p:spPr>
      </p:pic>
      <p:pic>
        <p:nvPicPr>
          <p:cNvPr id="282" name="圖片 281">
            <a:extLst>
              <a:ext uri="{FF2B5EF4-FFF2-40B4-BE49-F238E27FC236}">
                <a16:creationId xmlns:a16="http://schemas.microsoft.com/office/drawing/2014/main" id="{29FFB591-CB26-9A94-DE8B-C15A3F32DC2A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330491" y="4202861"/>
            <a:ext cx="648000" cy="648000"/>
          </a:xfrm>
          <a:prstGeom prst="rect">
            <a:avLst/>
          </a:prstGeom>
        </p:spPr>
      </p:pic>
      <p:pic>
        <p:nvPicPr>
          <p:cNvPr id="283" name="圖片 282">
            <a:extLst>
              <a:ext uri="{FF2B5EF4-FFF2-40B4-BE49-F238E27FC236}">
                <a16:creationId xmlns:a16="http://schemas.microsoft.com/office/drawing/2014/main" id="{E28FC097-633F-A6D7-8179-2E374CDB3D3B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0345302" y="4209905"/>
            <a:ext cx="648000" cy="648000"/>
          </a:xfrm>
          <a:prstGeom prst="rect">
            <a:avLst/>
          </a:prstGeom>
        </p:spPr>
      </p:pic>
      <p:pic>
        <p:nvPicPr>
          <p:cNvPr id="284" name="圖片 283">
            <a:extLst>
              <a:ext uri="{FF2B5EF4-FFF2-40B4-BE49-F238E27FC236}">
                <a16:creationId xmlns:a16="http://schemas.microsoft.com/office/drawing/2014/main" id="{052536F7-C169-C2E1-B431-DACD7E693855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1377175" y="5335596"/>
            <a:ext cx="648000" cy="648000"/>
          </a:xfrm>
          <a:prstGeom prst="rect">
            <a:avLst/>
          </a:prstGeom>
        </p:spPr>
      </p:pic>
      <p:pic>
        <p:nvPicPr>
          <p:cNvPr id="285" name="圖片 284">
            <a:extLst>
              <a:ext uri="{FF2B5EF4-FFF2-40B4-BE49-F238E27FC236}">
                <a16:creationId xmlns:a16="http://schemas.microsoft.com/office/drawing/2014/main" id="{991655B1-33D8-FE07-FA7C-6E313AB5DE2C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355266" y="5324196"/>
            <a:ext cx="648000" cy="648000"/>
          </a:xfrm>
          <a:prstGeom prst="rect">
            <a:avLst/>
          </a:prstGeom>
        </p:spPr>
      </p:pic>
      <p:pic>
        <p:nvPicPr>
          <p:cNvPr id="289" name="圖片 288" descr="一張含有 圖形, 螢幕擷取畫面, 文字, 字型 的圖片&#10;&#10;自動產生的描述">
            <a:extLst>
              <a:ext uri="{FF2B5EF4-FFF2-40B4-BE49-F238E27FC236}">
                <a16:creationId xmlns:a16="http://schemas.microsoft.com/office/drawing/2014/main" id="{A5F23797-7FC7-8CB1-8A85-7D1DFBADF32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339003" y="5319221"/>
            <a:ext cx="648000" cy="648000"/>
          </a:xfrm>
          <a:prstGeom prst="rect">
            <a:avLst/>
          </a:prstGeom>
        </p:spPr>
      </p:pic>
      <p:pic>
        <p:nvPicPr>
          <p:cNvPr id="290" name="圖片 289">
            <a:extLst>
              <a:ext uri="{FF2B5EF4-FFF2-40B4-BE49-F238E27FC236}">
                <a16:creationId xmlns:a16="http://schemas.microsoft.com/office/drawing/2014/main" id="{1F665B01-FB0D-15FC-2A65-4D68F90F83FA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338829" y="5321590"/>
            <a:ext cx="648000" cy="648000"/>
          </a:xfrm>
          <a:prstGeom prst="rect">
            <a:avLst/>
          </a:prstGeom>
        </p:spPr>
      </p:pic>
      <p:pic>
        <p:nvPicPr>
          <p:cNvPr id="291" name="圖片 290">
            <a:extLst>
              <a:ext uri="{FF2B5EF4-FFF2-40B4-BE49-F238E27FC236}">
                <a16:creationId xmlns:a16="http://schemas.microsoft.com/office/drawing/2014/main" id="{EF0D558B-0624-FC0A-8C0D-F768405E0E72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338655" y="5324196"/>
            <a:ext cx="648000" cy="648000"/>
          </a:xfrm>
          <a:prstGeom prst="rect">
            <a:avLst/>
          </a:prstGeom>
        </p:spPr>
      </p:pic>
      <p:pic>
        <p:nvPicPr>
          <p:cNvPr id="292" name="圖片 291">
            <a:extLst>
              <a:ext uri="{FF2B5EF4-FFF2-40B4-BE49-F238E27FC236}">
                <a16:creationId xmlns:a16="http://schemas.microsoft.com/office/drawing/2014/main" id="{AC260AD8-5EF3-C404-CF1F-4CBD6FAD1098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6350978" y="5363349"/>
            <a:ext cx="648000" cy="648000"/>
          </a:xfrm>
          <a:prstGeom prst="rect">
            <a:avLst/>
          </a:prstGeom>
        </p:spPr>
      </p:pic>
      <p:pic>
        <p:nvPicPr>
          <p:cNvPr id="296" name="圖片 295" descr="一張含有 螢幕擷取畫面, 標誌, 符號, 設計 的圖片&#10;&#10;自動產生的描述">
            <a:extLst>
              <a:ext uri="{FF2B5EF4-FFF2-40B4-BE49-F238E27FC236}">
                <a16:creationId xmlns:a16="http://schemas.microsoft.com/office/drawing/2014/main" id="{2C3332B6-FBD6-1D2C-FC3D-3D0FB3AC22F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346150" y="5359318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13FF100C-4AD4-C448-97C5-65F8516AE212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8358308" y="5359318"/>
            <a:ext cx="648000" cy="64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140E3AFF-C2DE-C1D9-EB6A-AF4396A4FAE8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9330491" y="5372161"/>
            <a:ext cx="648000" cy="648000"/>
          </a:xfrm>
          <a:prstGeom prst="rect">
            <a:avLst/>
          </a:prstGeom>
        </p:spPr>
      </p:pic>
      <p:sp>
        <p:nvSpPr>
          <p:cNvPr id="23" name="Content Placeholder 1">
            <a:extLst>
              <a:ext uri="{FF2B5EF4-FFF2-40B4-BE49-F238E27FC236}">
                <a16:creationId xmlns:a16="http://schemas.microsoft.com/office/drawing/2014/main" id="{8944711D-AFF1-2450-457E-664515A00719}"/>
              </a:ext>
            </a:extLst>
          </p:cNvPr>
          <p:cNvSpPr txBox="1">
            <a:spLocks/>
          </p:cNvSpPr>
          <p:nvPr/>
        </p:nvSpPr>
        <p:spPr bwMode="auto">
          <a:xfrm>
            <a:off x="10405228" y="6028582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HybridDesk</a:t>
            </a:r>
            <a:r>
              <a:rPr lang="en-US" altLang="en-US" sz="900" dirty="0">
                <a:solidFill>
                  <a:schemeClr val="bg1"/>
                </a:solidFill>
              </a:rPr>
              <a:t> Station</a:t>
            </a:r>
          </a:p>
        </p:txBody>
      </p:sp>
      <p:pic>
        <p:nvPicPr>
          <p:cNvPr id="54" name="圖片 53">
            <a:extLst>
              <a:ext uri="{FF2B5EF4-FFF2-40B4-BE49-F238E27FC236}">
                <a16:creationId xmlns:a16="http://schemas.microsoft.com/office/drawing/2014/main" id="{AFA8E281-7C66-AD68-D3A9-19F39CB0DF14}"/>
              </a:ext>
            </a:extLst>
          </p:cNvPr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0369843" y="5363349"/>
            <a:ext cx="648000" cy="648000"/>
          </a:xfrm>
          <a:prstGeom prst="rect">
            <a:avLst/>
          </a:prstGeom>
        </p:spPr>
      </p:pic>
      <p:pic>
        <p:nvPicPr>
          <p:cNvPr id="56" name="圖形 55">
            <a:extLst>
              <a:ext uri="{FF2B5EF4-FFF2-40B4-BE49-F238E27FC236}">
                <a16:creationId xmlns:a16="http://schemas.microsoft.com/office/drawing/2014/main" id="{6A9A8648-C400-9866-6076-4435F1C6DC5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8335607" y="3078993"/>
            <a:ext cx="648000" cy="648000"/>
          </a:xfrm>
          <a:prstGeom prst="rect">
            <a:avLst/>
          </a:prstGeom>
        </p:spPr>
      </p:pic>
      <p:pic>
        <p:nvPicPr>
          <p:cNvPr id="57" name="圖形 56">
            <a:extLst>
              <a:ext uri="{FF2B5EF4-FFF2-40B4-BE49-F238E27FC236}">
                <a16:creationId xmlns:a16="http://schemas.microsoft.com/office/drawing/2014/main" id="{6AE6D2B0-EA09-017A-3F51-8E65C4A17925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6339311" y="1923845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AE0792-A16E-AE38-9DD2-55E60243A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>
            <a:extLst>
              <a:ext uri="{FF2B5EF4-FFF2-40B4-BE49-F238E27FC236}">
                <a16:creationId xmlns:a16="http://schemas.microsoft.com/office/drawing/2014/main" id="{3D9012BD-F3C1-94B6-3FD3-CBA21B9B5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TW" dirty="0">
                <a:latin typeface="+mn-lt"/>
              </a:rPr>
              <a:t>QPKG icon</a:t>
            </a:r>
            <a:endParaRPr lang="en-US" dirty="0">
              <a:latin typeface="+mn-lt"/>
            </a:endParaRPr>
          </a:p>
        </p:txBody>
      </p: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2798E9EF-489A-863E-819C-BB1FD0D8B9C0}"/>
              </a:ext>
            </a:extLst>
          </p:cNvPr>
          <p:cNvSpPr txBox="1">
            <a:spLocks/>
          </p:cNvSpPr>
          <p:nvPr/>
        </p:nvSpPr>
        <p:spPr bwMode="auto">
          <a:xfrm>
            <a:off x="1399302" y="2571845"/>
            <a:ext cx="68589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Music Station</a:t>
            </a: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25C3B19B-50A9-023E-5355-9B4C02FA0A2D}"/>
              </a:ext>
            </a:extLst>
          </p:cNvPr>
          <p:cNvSpPr txBox="1">
            <a:spLocks/>
          </p:cNvSpPr>
          <p:nvPr/>
        </p:nvSpPr>
        <p:spPr bwMode="auto">
          <a:xfrm>
            <a:off x="2377576" y="2571845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Photo Station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DD037663-D99B-D28B-6AE3-0C6151298655}"/>
              </a:ext>
            </a:extLst>
          </p:cNvPr>
          <p:cNvSpPr txBox="1">
            <a:spLocks/>
          </p:cNvSpPr>
          <p:nvPr/>
        </p:nvSpPr>
        <p:spPr bwMode="auto">
          <a:xfrm>
            <a:off x="3237263" y="2571845"/>
            <a:ext cx="1012077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Media Streaming add-on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6C0C201E-FBF9-FD50-201F-67892717D413}"/>
              </a:ext>
            </a:extLst>
          </p:cNvPr>
          <p:cNvSpPr txBox="1">
            <a:spLocks/>
          </p:cNvSpPr>
          <p:nvPr/>
        </p:nvSpPr>
        <p:spPr bwMode="auto">
          <a:xfrm>
            <a:off x="4422824" y="2571845"/>
            <a:ext cx="649477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QuMagie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69528484-E5E6-85C3-41D2-4FCE067F0AF6}"/>
              </a:ext>
            </a:extLst>
          </p:cNvPr>
          <p:cNvSpPr txBox="1">
            <a:spLocks/>
          </p:cNvSpPr>
          <p:nvPr/>
        </p:nvSpPr>
        <p:spPr bwMode="auto">
          <a:xfrm>
            <a:off x="5364680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AI</a:t>
            </a:r>
            <a:r>
              <a:rPr lang="zh-TW" altLang="en-US" sz="900" dirty="0">
                <a:solidFill>
                  <a:schemeClr val="bg1"/>
                </a:solidFill>
              </a:rPr>
              <a:t> </a:t>
            </a:r>
            <a:r>
              <a:rPr lang="en-US" altLang="zh-TW" sz="900" dirty="0">
                <a:solidFill>
                  <a:schemeClr val="bg1"/>
                </a:solidFill>
              </a:rPr>
              <a:t>Core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5AB3EAA1-A423-B74F-AA01-5EF98588BE16}"/>
              </a:ext>
            </a:extLst>
          </p:cNvPr>
          <p:cNvSpPr txBox="1">
            <a:spLocks/>
          </p:cNvSpPr>
          <p:nvPr/>
        </p:nvSpPr>
        <p:spPr bwMode="auto">
          <a:xfrm>
            <a:off x="6213120" y="2571845"/>
            <a:ext cx="931959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QuFirewall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A5E9B41F-7903-E7A4-1555-E38276832126}"/>
              </a:ext>
            </a:extLst>
          </p:cNvPr>
          <p:cNvSpPr txBox="1">
            <a:spLocks/>
          </p:cNvSpPr>
          <p:nvPr/>
        </p:nvSpPr>
        <p:spPr bwMode="auto">
          <a:xfrm>
            <a:off x="7208874" y="2571845"/>
            <a:ext cx="89313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Security Center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77C83CE6-1277-83B3-7B3D-469ABE27CF0D}"/>
              </a:ext>
            </a:extLst>
          </p:cNvPr>
          <p:cNvSpPr txBox="1">
            <a:spLocks/>
          </p:cNvSpPr>
          <p:nvPr/>
        </p:nvSpPr>
        <p:spPr bwMode="auto">
          <a:xfrm>
            <a:off x="8222177" y="2571845"/>
            <a:ext cx="87929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Malware Remover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5640BE49-EB3A-369D-E883-BC04BA507E32}"/>
              </a:ext>
            </a:extLst>
          </p:cNvPr>
          <p:cNvSpPr txBox="1">
            <a:spLocks/>
          </p:cNvSpPr>
          <p:nvPr/>
        </p:nvSpPr>
        <p:spPr bwMode="auto">
          <a:xfrm>
            <a:off x="9348543" y="2571845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Download </a:t>
            </a:r>
            <a:r>
              <a:rPr lang="en-US" altLang="zh-TW" sz="900" dirty="0" err="1">
                <a:solidFill>
                  <a:schemeClr val="bg1"/>
                </a:solidFill>
              </a:rPr>
              <a:t>Satation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F18C0BAE-3C4C-0DFF-3CF9-3D5EF4BAE0E1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71845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QuWAN</a:t>
            </a:r>
            <a:r>
              <a:rPr lang="en-US" altLang="en-US" sz="900" dirty="0">
                <a:solidFill>
                  <a:schemeClr val="bg1"/>
                </a:solidFill>
              </a:rPr>
              <a:t> </a:t>
            </a:r>
            <a:r>
              <a:rPr lang="en-US" altLang="en-US" sz="900" dirty="0" err="1">
                <a:solidFill>
                  <a:schemeClr val="bg1"/>
                </a:solidFill>
              </a:rPr>
              <a:t>vRouter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BDC92D51-7EB2-62EB-4AEF-DD673A1766EA}"/>
              </a:ext>
            </a:extLst>
          </p:cNvPr>
          <p:cNvSpPr txBox="1">
            <a:spLocks/>
          </p:cNvSpPr>
          <p:nvPr/>
        </p:nvSpPr>
        <p:spPr bwMode="auto">
          <a:xfrm>
            <a:off x="1399303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KoiMeeter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442AC1E5-F632-009C-1D43-512316604515}"/>
              </a:ext>
            </a:extLst>
          </p:cNvPr>
          <p:cNvSpPr txBox="1">
            <a:spLocks/>
          </p:cNvSpPr>
          <p:nvPr/>
        </p:nvSpPr>
        <p:spPr bwMode="auto">
          <a:xfrm>
            <a:off x="2337019" y="3772620"/>
            <a:ext cx="67770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Qmiix</a:t>
            </a:r>
            <a:r>
              <a:rPr lang="en-US" altLang="zh-TW" sz="900" dirty="0">
                <a:solidFill>
                  <a:schemeClr val="bg1"/>
                </a:solidFill>
              </a:rPr>
              <a:t> </a:t>
            </a:r>
            <a:r>
              <a:rPr lang="en-US" altLang="zh-TW" sz="900" dirty="0" err="1">
                <a:solidFill>
                  <a:schemeClr val="bg1"/>
                </a:solidFill>
              </a:rPr>
              <a:t>Agnet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C4DFA769-CD8F-55C3-67D2-31A5EB99F207}"/>
              </a:ext>
            </a:extLst>
          </p:cNvPr>
          <p:cNvSpPr txBox="1">
            <a:spLocks/>
          </p:cNvSpPr>
          <p:nvPr/>
        </p:nvSpPr>
        <p:spPr bwMode="auto">
          <a:xfrm>
            <a:off x="3256343" y="3765167"/>
            <a:ext cx="85491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QUSBCam2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DAE6D0C5-DF7C-2425-92C2-37865C4D0FCD}"/>
              </a:ext>
            </a:extLst>
          </p:cNvPr>
          <p:cNvSpPr txBox="1">
            <a:spLocks/>
          </p:cNvSpPr>
          <p:nvPr/>
        </p:nvSpPr>
        <p:spPr bwMode="auto">
          <a:xfrm>
            <a:off x="4301296" y="3765167"/>
            <a:ext cx="756110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</a:t>
            </a:r>
            <a:r>
              <a:rPr lang="en-US" altLang="en-US" sz="900" dirty="0" err="1">
                <a:solidFill>
                  <a:schemeClr val="bg1"/>
                </a:solidFill>
              </a:rPr>
              <a:t>DoorAccess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4ABFD729-1463-D7D7-931D-840F523D37DE}"/>
              </a:ext>
            </a:extLst>
          </p:cNvPr>
          <p:cNvSpPr txBox="1">
            <a:spLocks/>
          </p:cNvSpPr>
          <p:nvPr/>
        </p:nvSpPr>
        <p:spPr bwMode="auto">
          <a:xfrm>
            <a:off x="5374870" y="3765167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Face Insight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456078DE-3EB8-7B3D-2F65-2C65754683E5}"/>
              </a:ext>
            </a:extLst>
          </p:cNvPr>
          <p:cNvSpPr txBox="1">
            <a:spLocks/>
          </p:cNvSpPr>
          <p:nvPr/>
        </p:nvSpPr>
        <p:spPr bwMode="auto">
          <a:xfrm>
            <a:off x="6327642" y="3765167"/>
            <a:ext cx="702946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Human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C9C970A8-0FD2-FA66-F279-71B2A9CC2058}"/>
              </a:ext>
            </a:extLst>
          </p:cNvPr>
          <p:cNvSpPr txBox="1">
            <a:spLocks/>
          </p:cNvSpPr>
          <p:nvPr/>
        </p:nvSpPr>
        <p:spPr bwMode="auto">
          <a:xfrm>
            <a:off x="7375098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Smart Search</a:t>
            </a:r>
          </a:p>
        </p:txBody>
      </p:sp>
      <p:sp>
        <p:nvSpPr>
          <p:cNvPr id="21" name="Content Placeholder 1">
            <a:extLst>
              <a:ext uri="{FF2B5EF4-FFF2-40B4-BE49-F238E27FC236}">
                <a16:creationId xmlns:a16="http://schemas.microsoft.com/office/drawing/2014/main" id="{A5798739-4733-0C76-4D97-52E2C0541E13}"/>
              </a:ext>
            </a:extLst>
          </p:cNvPr>
          <p:cNvSpPr txBox="1">
            <a:spLocks/>
          </p:cNvSpPr>
          <p:nvPr/>
        </p:nvSpPr>
        <p:spPr bwMode="auto">
          <a:xfrm>
            <a:off x="8370270" y="3765167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Center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A803216A-6985-A08F-E253-506216788E2D}"/>
              </a:ext>
            </a:extLst>
          </p:cNvPr>
          <p:cNvSpPr txBox="1">
            <a:spLocks/>
          </p:cNvSpPr>
          <p:nvPr/>
        </p:nvSpPr>
        <p:spPr bwMode="auto">
          <a:xfrm>
            <a:off x="9232138" y="3765167"/>
            <a:ext cx="957124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Elite</a:t>
            </a:r>
          </a:p>
        </p:txBody>
      </p:sp>
      <p:sp>
        <p:nvSpPr>
          <p:cNvPr id="34" name="Content Placeholder 1">
            <a:extLst>
              <a:ext uri="{FF2B5EF4-FFF2-40B4-BE49-F238E27FC236}">
                <a16:creationId xmlns:a16="http://schemas.microsoft.com/office/drawing/2014/main" id="{F14171EE-4321-E82D-9559-77BA66E58271}"/>
              </a:ext>
            </a:extLst>
          </p:cNvPr>
          <p:cNvSpPr txBox="1">
            <a:spLocks/>
          </p:cNvSpPr>
          <p:nvPr/>
        </p:nvSpPr>
        <p:spPr bwMode="auto">
          <a:xfrm>
            <a:off x="10362201" y="3765167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Guard</a:t>
            </a:r>
          </a:p>
        </p:txBody>
      </p:sp>
      <p:sp>
        <p:nvSpPr>
          <p:cNvPr id="35" name="Content Placeholder 1">
            <a:extLst>
              <a:ext uri="{FF2B5EF4-FFF2-40B4-BE49-F238E27FC236}">
                <a16:creationId xmlns:a16="http://schemas.microsoft.com/office/drawing/2014/main" id="{3ABE2776-4D92-4103-2642-7581FD68DDEB}"/>
              </a:ext>
            </a:extLst>
          </p:cNvPr>
          <p:cNvSpPr txBox="1">
            <a:spLocks/>
          </p:cNvSpPr>
          <p:nvPr/>
        </p:nvSpPr>
        <p:spPr bwMode="auto">
          <a:xfrm>
            <a:off x="1198036" y="4861436"/>
            <a:ext cx="996758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Smart Client</a:t>
            </a:r>
          </a:p>
        </p:txBody>
      </p:sp>
      <p:sp>
        <p:nvSpPr>
          <p:cNvPr id="36" name="Content Placeholder 1">
            <a:extLst>
              <a:ext uri="{FF2B5EF4-FFF2-40B4-BE49-F238E27FC236}">
                <a16:creationId xmlns:a16="http://schemas.microsoft.com/office/drawing/2014/main" id="{F9F1C2BF-4BBB-9C33-CA9F-28077E3D0491}"/>
              </a:ext>
            </a:extLst>
          </p:cNvPr>
          <p:cNvSpPr txBox="1">
            <a:spLocks/>
          </p:cNvSpPr>
          <p:nvPr/>
        </p:nvSpPr>
        <p:spPr bwMode="auto">
          <a:xfrm>
            <a:off x="2412036" y="4861436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QVR Pro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A3D5E49B-0291-8D16-B33B-BF57ED3596E7}"/>
              </a:ext>
            </a:extLst>
          </p:cNvPr>
          <p:cNvSpPr txBox="1">
            <a:spLocks/>
          </p:cNvSpPr>
          <p:nvPr/>
        </p:nvSpPr>
        <p:spPr bwMode="auto">
          <a:xfrm>
            <a:off x="3207433" y="4861436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Surveillance Station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9BA3CD1F-D31B-C8E3-B7E6-06D6188B69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729" y="1923845"/>
            <a:ext cx="648000" cy="64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438C4CDF-3A6A-11FA-A51F-4E35C517E2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108" y="1923845"/>
            <a:ext cx="648000" cy="64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A52B7AE4-DB9D-2980-0C60-15CA52190A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4301" y="1885276"/>
            <a:ext cx="648000" cy="64800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F5392548-C86E-92EF-4B4B-B7DC779FF5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6797" y="1885276"/>
            <a:ext cx="648000" cy="64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C513C030-C81A-D6E8-F236-1C2A322C71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7642" y="1923845"/>
            <a:ext cx="648507" cy="64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1A69F912-A104-7BB5-8A6E-93E5A3C62A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08994" y="1934227"/>
            <a:ext cx="648000" cy="64800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160310E7-B045-32FA-7F51-8E5AEDE473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02331" y="1921245"/>
            <a:ext cx="648000" cy="64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3C0DA9EE-E781-EA41-0AF4-EC6503A9707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72415" y="3086856"/>
            <a:ext cx="648000" cy="648000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C2777215-3815-D571-3D7F-EE1605A7613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0149" y="1931783"/>
            <a:ext cx="648000" cy="64800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359A9D34-4C3B-FCD4-E981-4CEBB9E392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66727" y="3086856"/>
            <a:ext cx="648000" cy="648000"/>
          </a:xfrm>
          <a:prstGeom prst="rect">
            <a:avLst/>
          </a:prstGeom>
        </p:spPr>
      </p:pic>
      <p:pic>
        <p:nvPicPr>
          <p:cNvPr id="55" name="圖片 54" descr="一張含有 圓形, 圖形, 螢幕擷取畫面, 標誌 的圖片&#10;&#10;自動產生的描述">
            <a:extLst>
              <a:ext uri="{FF2B5EF4-FFF2-40B4-BE49-F238E27FC236}">
                <a16:creationId xmlns:a16="http://schemas.microsoft.com/office/drawing/2014/main" id="{BE1BFDF3-CD41-345D-7912-C84B71DBBF4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1039" y="3086856"/>
            <a:ext cx="648000" cy="648000"/>
          </a:xfrm>
          <a:prstGeom prst="rect">
            <a:avLst/>
          </a:prstGeom>
        </p:spPr>
      </p:pic>
      <p:pic>
        <p:nvPicPr>
          <p:cNvPr id="57" name="圖片 56">
            <a:extLst>
              <a:ext uri="{FF2B5EF4-FFF2-40B4-BE49-F238E27FC236}">
                <a16:creationId xmlns:a16="http://schemas.microsoft.com/office/drawing/2014/main" id="{2DECCDF2-96F0-D8E1-4F92-0385FBD0ED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55351" y="3086856"/>
            <a:ext cx="648000" cy="648000"/>
          </a:xfrm>
          <a:prstGeom prst="rect">
            <a:avLst/>
          </a:prstGeom>
        </p:spPr>
      </p:pic>
      <p:pic>
        <p:nvPicPr>
          <p:cNvPr id="58" name="圖片 57">
            <a:extLst>
              <a:ext uri="{FF2B5EF4-FFF2-40B4-BE49-F238E27FC236}">
                <a16:creationId xmlns:a16="http://schemas.microsoft.com/office/drawing/2014/main" id="{1AB796D0-0D4B-7C70-E449-72A1120C9FF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49663" y="3086856"/>
            <a:ext cx="648000" cy="648000"/>
          </a:xfrm>
          <a:prstGeom prst="rect">
            <a:avLst/>
          </a:prstGeom>
        </p:spPr>
      </p:pic>
      <p:pic>
        <p:nvPicPr>
          <p:cNvPr id="60" name="圖形 59">
            <a:extLst>
              <a:ext uri="{FF2B5EF4-FFF2-40B4-BE49-F238E27FC236}">
                <a16:creationId xmlns:a16="http://schemas.microsoft.com/office/drawing/2014/main" id="{643B5189-530B-354D-2CF2-0A6D620245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43975" y="3086856"/>
            <a:ext cx="648000" cy="648000"/>
          </a:xfrm>
          <a:prstGeom prst="rect">
            <a:avLst/>
          </a:prstGeom>
        </p:spPr>
      </p:pic>
      <p:pic>
        <p:nvPicPr>
          <p:cNvPr id="62" name="圖形 61">
            <a:extLst>
              <a:ext uri="{FF2B5EF4-FFF2-40B4-BE49-F238E27FC236}">
                <a16:creationId xmlns:a16="http://schemas.microsoft.com/office/drawing/2014/main" id="{9B60E02B-EE74-432A-E614-B664557104B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338287" y="3086856"/>
            <a:ext cx="648000" cy="648000"/>
          </a:xfrm>
          <a:prstGeom prst="rect">
            <a:avLst/>
          </a:prstGeom>
        </p:spPr>
      </p:pic>
      <p:pic>
        <p:nvPicPr>
          <p:cNvPr id="63" name="圖片 62">
            <a:extLst>
              <a:ext uri="{FF2B5EF4-FFF2-40B4-BE49-F238E27FC236}">
                <a16:creationId xmlns:a16="http://schemas.microsoft.com/office/drawing/2014/main" id="{1F3AF362-0304-1E51-4539-0F09A9DCA1B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332599" y="3086856"/>
            <a:ext cx="648000" cy="648000"/>
          </a:xfrm>
          <a:prstGeom prst="rect">
            <a:avLst/>
          </a:prstGeom>
        </p:spPr>
      </p:pic>
      <p:pic>
        <p:nvPicPr>
          <p:cNvPr id="256" name="圖片 255">
            <a:extLst>
              <a:ext uri="{FF2B5EF4-FFF2-40B4-BE49-F238E27FC236}">
                <a16:creationId xmlns:a16="http://schemas.microsoft.com/office/drawing/2014/main" id="{8B0A9AA3-9588-CEF7-CA92-DF5BD6E9B41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326911" y="3086856"/>
            <a:ext cx="648000" cy="648000"/>
          </a:xfrm>
          <a:prstGeom prst="rect">
            <a:avLst/>
          </a:prstGeom>
        </p:spPr>
      </p:pic>
      <p:pic>
        <p:nvPicPr>
          <p:cNvPr id="257" name="圖片 256">
            <a:extLst>
              <a:ext uri="{FF2B5EF4-FFF2-40B4-BE49-F238E27FC236}">
                <a16:creationId xmlns:a16="http://schemas.microsoft.com/office/drawing/2014/main" id="{7F81D8FB-8346-DE55-8A96-74282542CA6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321222" y="3086856"/>
            <a:ext cx="648000" cy="6480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FAABEDA1-AB04-04D3-5CDF-DC66BDE3E91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83881" y="4215417"/>
            <a:ext cx="648000" cy="648000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82A1B01F-C18A-56D1-83AA-FD45F3DA567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42191" y="4215417"/>
            <a:ext cx="648000" cy="648000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572CF6B9-6F14-D3D4-C074-A8AF42290D0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361039" y="4215417"/>
            <a:ext cx="648000" cy="648000"/>
          </a:xfrm>
          <a:prstGeom prst="rect">
            <a:avLst/>
          </a:prstGeom>
        </p:spPr>
      </p:pic>
      <p:sp>
        <p:nvSpPr>
          <p:cNvPr id="61" name="Content Placeholder 1">
            <a:extLst>
              <a:ext uri="{FF2B5EF4-FFF2-40B4-BE49-F238E27FC236}">
                <a16:creationId xmlns:a16="http://schemas.microsoft.com/office/drawing/2014/main" id="{E0B43DAA-0700-A3A1-E628-73C956448666}"/>
              </a:ext>
            </a:extLst>
          </p:cNvPr>
          <p:cNvSpPr txBox="1">
            <a:spLocks/>
          </p:cNvSpPr>
          <p:nvPr/>
        </p:nvSpPr>
        <p:spPr bwMode="auto">
          <a:xfrm>
            <a:off x="4227439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 err="1">
                <a:solidFill>
                  <a:schemeClr val="bg1"/>
                </a:solidFill>
              </a:rPr>
              <a:t>QuNetSwitch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259" name="圖形 258">
            <a:extLst>
              <a:ext uri="{FF2B5EF4-FFF2-40B4-BE49-F238E27FC236}">
                <a16:creationId xmlns:a16="http://schemas.microsoft.com/office/drawing/2014/main" id="{8A0ABDAC-C141-DA05-AFD8-750BF25CBC3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355350" y="4215417"/>
            <a:ext cx="648000" cy="648000"/>
          </a:xfrm>
          <a:prstGeom prst="rect">
            <a:avLst/>
          </a:prstGeom>
        </p:spPr>
      </p:pic>
      <p:sp>
        <p:nvSpPr>
          <p:cNvPr id="260" name="Content Placeholder 1">
            <a:extLst>
              <a:ext uri="{FF2B5EF4-FFF2-40B4-BE49-F238E27FC236}">
                <a16:creationId xmlns:a16="http://schemas.microsoft.com/office/drawing/2014/main" id="{E497E217-EFD0-D53D-C6AA-A8DA19F9D263}"/>
              </a:ext>
            </a:extLst>
          </p:cNvPr>
          <p:cNvSpPr txBox="1">
            <a:spLocks/>
          </p:cNvSpPr>
          <p:nvPr/>
        </p:nvSpPr>
        <p:spPr bwMode="auto">
          <a:xfrm>
            <a:off x="5218885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Text Editor</a:t>
            </a:r>
          </a:p>
        </p:txBody>
      </p:sp>
      <p:pic>
        <p:nvPicPr>
          <p:cNvPr id="261" name="圖片 260">
            <a:extLst>
              <a:ext uri="{FF2B5EF4-FFF2-40B4-BE49-F238E27FC236}">
                <a16:creationId xmlns:a16="http://schemas.microsoft.com/office/drawing/2014/main" id="{8611D64B-26E2-1542-8A3E-24B83E6C2EE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5346796" y="4215417"/>
            <a:ext cx="648000" cy="648000"/>
          </a:xfrm>
          <a:prstGeom prst="rect">
            <a:avLst/>
          </a:prstGeom>
        </p:spPr>
      </p:pic>
      <p:pic>
        <p:nvPicPr>
          <p:cNvPr id="262" name="圖片 261">
            <a:extLst>
              <a:ext uri="{FF2B5EF4-FFF2-40B4-BE49-F238E27FC236}">
                <a16:creationId xmlns:a16="http://schemas.microsoft.com/office/drawing/2014/main" id="{A325ECBE-58B1-1880-39D4-A6DDD5A7DE25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338242" y="4215417"/>
            <a:ext cx="648000" cy="648000"/>
          </a:xfrm>
          <a:prstGeom prst="rect">
            <a:avLst/>
          </a:prstGeom>
        </p:spPr>
      </p:pic>
      <p:sp>
        <p:nvSpPr>
          <p:cNvPr id="263" name="Content Placeholder 1">
            <a:extLst>
              <a:ext uri="{FF2B5EF4-FFF2-40B4-BE49-F238E27FC236}">
                <a16:creationId xmlns:a16="http://schemas.microsoft.com/office/drawing/2014/main" id="{E1906DB8-DCC5-C2BF-950D-A22B19791832}"/>
              </a:ext>
            </a:extLst>
          </p:cNvPr>
          <p:cNvSpPr txBox="1">
            <a:spLocks/>
          </p:cNvSpPr>
          <p:nvPr/>
        </p:nvSpPr>
        <p:spPr bwMode="auto">
          <a:xfrm>
            <a:off x="6210330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Video Station HD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4" name="Content Placeholder 1">
            <a:extLst>
              <a:ext uri="{FF2B5EF4-FFF2-40B4-BE49-F238E27FC236}">
                <a16:creationId xmlns:a16="http://schemas.microsoft.com/office/drawing/2014/main" id="{E3FDF7C7-6171-925E-90DF-E9A7D3E34473}"/>
              </a:ext>
            </a:extLst>
          </p:cNvPr>
          <p:cNvSpPr txBox="1">
            <a:spLocks/>
          </p:cNvSpPr>
          <p:nvPr/>
        </p:nvSpPr>
        <p:spPr bwMode="auto">
          <a:xfrm>
            <a:off x="7269393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Linux Station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265" name="圖片 264">
            <a:extLst>
              <a:ext uri="{FF2B5EF4-FFF2-40B4-BE49-F238E27FC236}">
                <a16:creationId xmlns:a16="http://schemas.microsoft.com/office/drawing/2014/main" id="{24307559-6763-BDDA-040F-6D4C892837D9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7397304" y="4215417"/>
            <a:ext cx="648000" cy="648000"/>
          </a:xfrm>
          <a:prstGeom prst="rect">
            <a:avLst/>
          </a:prstGeom>
        </p:spPr>
      </p:pic>
      <p:pic>
        <p:nvPicPr>
          <p:cNvPr id="39" name="圖形 38">
            <a:extLst>
              <a:ext uri="{FF2B5EF4-FFF2-40B4-BE49-F238E27FC236}">
                <a16:creationId xmlns:a16="http://schemas.microsoft.com/office/drawing/2014/main" id="{07A531C6-DDCA-F8D7-ECC7-5AF1A9F3759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425066" y="1913194"/>
            <a:ext cx="648000" cy="648000"/>
          </a:xfrm>
          <a:prstGeom prst="rect">
            <a:avLst/>
          </a:prstGeom>
        </p:spPr>
      </p:pic>
      <p:pic>
        <p:nvPicPr>
          <p:cNvPr id="41" name="圖形 40">
            <a:extLst>
              <a:ext uri="{FF2B5EF4-FFF2-40B4-BE49-F238E27FC236}">
                <a16:creationId xmlns:a16="http://schemas.microsoft.com/office/drawing/2014/main" id="{54C5FAA6-40A1-B858-4BCA-DCF6B0DAA9E9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309075" y="1920547"/>
            <a:ext cx="647700" cy="647700"/>
          </a:xfrm>
          <a:prstGeom prst="rect">
            <a:avLst/>
          </a:prstGeom>
        </p:spPr>
      </p:pic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103BCBBC-9B82-2B9F-071B-2FD954922D8A}"/>
              </a:ext>
            </a:extLst>
          </p:cNvPr>
          <p:cNvSpPr txBox="1">
            <a:spLocks/>
          </p:cNvSpPr>
          <p:nvPr/>
        </p:nvSpPr>
        <p:spPr bwMode="auto">
          <a:xfrm>
            <a:off x="8237887" y="4880537"/>
            <a:ext cx="90382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App Center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43" name="圖形 42">
            <a:extLst>
              <a:ext uri="{FF2B5EF4-FFF2-40B4-BE49-F238E27FC236}">
                <a16:creationId xmlns:a16="http://schemas.microsoft.com/office/drawing/2014/main" id="{06FD1B7F-8024-838A-DFF7-2809880A0AB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8352577" y="4213436"/>
            <a:ext cx="648000" cy="6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1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5903B-24E3-6BDB-C2B2-7211646C5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ext Placeholder 2">
            <a:extLst>
              <a:ext uri="{FF2B5EF4-FFF2-40B4-BE49-F238E27FC236}">
                <a16:creationId xmlns:a16="http://schemas.microsoft.com/office/drawing/2014/main" id="{30439D92-48BB-1AD6-6AAC-E433992528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+mn-lt"/>
              </a:rPr>
              <a:t>Icons can be made </a:t>
            </a:r>
            <a:r>
              <a:rPr lang="en-US" sz="1600" dirty="0"/>
              <a:t>blue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+mn-lt"/>
              </a:rPr>
              <a:t>or </a:t>
            </a:r>
            <a:r>
              <a:rPr lang="en-US" sz="1600" dirty="0">
                <a:solidFill>
                  <a:schemeClr val="bg1"/>
                </a:solidFill>
              </a:rPr>
              <a:t>white</a:t>
            </a:r>
            <a:r>
              <a:rPr lang="en-US" sz="1600" dirty="0">
                <a:solidFill>
                  <a:schemeClr val="bg1"/>
                </a:solidFill>
                <a:latin typeface="+mn-lt"/>
              </a:rPr>
              <a:t>.</a:t>
            </a:r>
          </a:p>
        </p:txBody>
      </p:sp>
      <p:sp>
        <p:nvSpPr>
          <p:cNvPr id="269" name="Title 1">
            <a:extLst>
              <a:ext uri="{FF2B5EF4-FFF2-40B4-BE49-F238E27FC236}">
                <a16:creationId xmlns:a16="http://schemas.microsoft.com/office/drawing/2014/main" id="{26EEAC01-028D-EBCC-CBDE-CF40BAA38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Iconography</a:t>
            </a:r>
          </a:p>
        </p:txBody>
      </p:sp>
      <p:pic>
        <p:nvPicPr>
          <p:cNvPr id="23" name="圖形 22">
            <a:extLst>
              <a:ext uri="{FF2B5EF4-FFF2-40B4-BE49-F238E27FC236}">
                <a16:creationId xmlns:a16="http://schemas.microsoft.com/office/drawing/2014/main" id="{BD7E3286-6452-FB98-B362-499B043A0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05976" y="1977593"/>
            <a:ext cx="540000" cy="540000"/>
          </a:xfrm>
          <a:prstGeom prst="rect">
            <a:avLst/>
          </a:prstGeom>
        </p:spPr>
      </p:pic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436CE6D2-5B5F-A0B9-E5C6-3CC92641CBAD}"/>
              </a:ext>
            </a:extLst>
          </p:cNvPr>
          <p:cNvSpPr txBox="1">
            <a:spLocks/>
          </p:cNvSpPr>
          <p:nvPr/>
        </p:nvSpPr>
        <p:spPr bwMode="auto">
          <a:xfrm>
            <a:off x="1382404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zh-TW" sz="900" dirty="0">
                <a:solidFill>
                  <a:schemeClr val="bg1"/>
                </a:solidFill>
              </a:rPr>
              <a:t>10GbE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" name="Content Placeholder 1">
            <a:extLst>
              <a:ext uri="{FF2B5EF4-FFF2-40B4-BE49-F238E27FC236}">
                <a16:creationId xmlns:a16="http://schemas.microsoft.com/office/drawing/2014/main" id="{62E50048-3125-A370-949C-FB4166F5464F}"/>
              </a:ext>
            </a:extLst>
          </p:cNvPr>
          <p:cNvSpPr txBox="1">
            <a:spLocks/>
          </p:cNvSpPr>
          <p:nvPr/>
        </p:nvSpPr>
        <p:spPr bwMode="auto">
          <a:xfrm>
            <a:off x="2377576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</a:t>
            </a:r>
          </a:p>
        </p:txBody>
      </p:sp>
      <p:sp>
        <p:nvSpPr>
          <p:cNvPr id="26" name="Content Placeholder 1">
            <a:extLst>
              <a:ext uri="{FF2B5EF4-FFF2-40B4-BE49-F238E27FC236}">
                <a16:creationId xmlns:a16="http://schemas.microsoft.com/office/drawing/2014/main" id="{DF77A33E-D28F-2C1F-D088-6C417A973DCC}"/>
              </a:ext>
            </a:extLst>
          </p:cNvPr>
          <p:cNvSpPr txBox="1">
            <a:spLocks/>
          </p:cNvSpPr>
          <p:nvPr/>
        </p:nvSpPr>
        <p:spPr bwMode="auto">
          <a:xfrm>
            <a:off x="3372748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 / 2.5GbE</a:t>
            </a:r>
          </a:p>
        </p:txBody>
      </p:sp>
      <p:sp>
        <p:nvSpPr>
          <p:cNvPr id="27" name="Content Placeholder 1">
            <a:extLst>
              <a:ext uri="{FF2B5EF4-FFF2-40B4-BE49-F238E27FC236}">
                <a16:creationId xmlns:a16="http://schemas.microsoft.com/office/drawing/2014/main" id="{29A49497-B71E-7E29-177F-8484D4BA35EE}"/>
              </a:ext>
            </a:extLst>
          </p:cNvPr>
          <p:cNvSpPr txBox="1">
            <a:spLocks/>
          </p:cNvSpPr>
          <p:nvPr/>
        </p:nvSpPr>
        <p:spPr bwMode="auto">
          <a:xfrm>
            <a:off x="4369508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10GbE SFP+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6F5BB152-90E9-7E04-AE50-6BFC0BDCA8E1}"/>
              </a:ext>
            </a:extLst>
          </p:cNvPr>
          <p:cNvSpPr txBox="1">
            <a:spLocks/>
          </p:cNvSpPr>
          <p:nvPr/>
        </p:nvSpPr>
        <p:spPr bwMode="auto">
          <a:xfrm>
            <a:off x="5364680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2.5Gbe</a:t>
            </a:r>
          </a:p>
        </p:txBody>
      </p: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76794F1C-BACE-735C-6769-3B44A87589BC}"/>
              </a:ext>
            </a:extLst>
          </p:cNvPr>
          <p:cNvSpPr txBox="1">
            <a:spLocks/>
          </p:cNvSpPr>
          <p:nvPr/>
        </p:nvSpPr>
        <p:spPr bwMode="auto">
          <a:xfrm>
            <a:off x="6361439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25GbE / 10GbE</a:t>
            </a:r>
          </a:p>
        </p:txBody>
      </p:sp>
      <p:sp>
        <p:nvSpPr>
          <p:cNvPr id="30" name="Content Placeholder 1">
            <a:extLst>
              <a:ext uri="{FF2B5EF4-FFF2-40B4-BE49-F238E27FC236}">
                <a16:creationId xmlns:a16="http://schemas.microsoft.com/office/drawing/2014/main" id="{81D553D8-B330-ADD8-88BF-3525E5C777BC}"/>
              </a:ext>
            </a:extLst>
          </p:cNvPr>
          <p:cNvSpPr txBox="1">
            <a:spLocks/>
          </p:cNvSpPr>
          <p:nvPr/>
        </p:nvSpPr>
        <p:spPr bwMode="auto">
          <a:xfrm>
            <a:off x="7358199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25GbE / 2.5GbE</a:t>
            </a:r>
          </a:p>
        </p:txBody>
      </p:sp>
      <p:sp>
        <p:nvSpPr>
          <p:cNvPr id="31" name="Content Placeholder 1">
            <a:extLst>
              <a:ext uri="{FF2B5EF4-FFF2-40B4-BE49-F238E27FC236}">
                <a16:creationId xmlns:a16="http://schemas.microsoft.com/office/drawing/2014/main" id="{3CC66363-C17E-48EC-F3AF-229292814AC4}"/>
              </a:ext>
            </a:extLst>
          </p:cNvPr>
          <p:cNvSpPr txBox="1">
            <a:spLocks/>
          </p:cNvSpPr>
          <p:nvPr/>
        </p:nvSpPr>
        <p:spPr bwMode="auto">
          <a:xfrm>
            <a:off x="8353371" y="2515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4K</a:t>
            </a:r>
          </a:p>
        </p:txBody>
      </p: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F3071E14-BB18-AC94-BB7E-0F3C03B955F9}"/>
              </a:ext>
            </a:extLst>
          </p:cNvPr>
          <p:cNvSpPr txBox="1">
            <a:spLocks/>
          </p:cNvSpPr>
          <p:nvPr/>
        </p:nvSpPr>
        <p:spPr bwMode="auto">
          <a:xfrm>
            <a:off x="9348543" y="2515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5GbE</a:t>
            </a:r>
          </a:p>
        </p:txBody>
      </p:sp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F3717124-76C8-E0DB-55D3-53FE28B84924}"/>
              </a:ext>
            </a:extLst>
          </p:cNvPr>
          <p:cNvSpPr txBox="1">
            <a:spLocks/>
          </p:cNvSpPr>
          <p:nvPr/>
        </p:nvSpPr>
        <p:spPr bwMode="auto">
          <a:xfrm>
            <a:off x="10345302" y="2515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AI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265964-3DBB-7CF4-EEEA-D0391F6A3AA1}"/>
              </a:ext>
            </a:extLst>
          </p:cNvPr>
          <p:cNvSpPr txBox="1">
            <a:spLocks/>
          </p:cNvSpPr>
          <p:nvPr/>
        </p:nvSpPr>
        <p:spPr bwMode="auto">
          <a:xfrm>
            <a:off x="1382404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FFB874D-AA4C-403B-E7EC-114AE504CFE0}"/>
              </a:ext>
            </a:extLst>
          </p:cNvPr>
          <p:cNvSpPr txBox="1">
            <a:spLocks/>
          </p:cNvSpPr>
          <p:nvPr/>
        </p:nvSpPr>
        <p:spPr bwMode="auto">
          <a:xfrm>
            <a:off x="2377576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C6B6596-F9EF-1112-01B6-D003A3F101EC}"/>
              </a:ext>
            </a:extLst>
          </p:cNvPr>
          <p:cNvSpPr txBox="1">
            <a:spLocks/>
          </p:cNvSpPr>
          <p:nvPr/>
        </p:nvSpPr>
        <p:spPr bwMode="auto">
          <a:xfrm>
            <a:off x="3372748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cloud gateway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F5A785D-3850-87BC-516E-9E1AD4193AAE}"/>
              </a:ext>
            </a:extLst>
          </p:cNvPr>
          <p:cNvSpPr txBox="1">
            <a:spLocks/>
          </p:cNvSpPr>
          <p:nvPr/>
        </p:nvSpPr>
        <p:spPr bwMode="auto">
          <a:xfrm>
            <a:off x="4369508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container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F5760579-9B82-FE59-9D4A-47BDC6072547}"/>
              </a:ext>
            </a:extLst>
          </p:cNvPr>
          <p:cNvSpPr txBox="1">
            <a:spLocks/>
          </p:cNvSpPr>
          <p:nvPr/>
        </p:nvSpPr>
        <p:spPr bwMode="auto">
          <a:xfrm>
            <a:off x="5364680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cpu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ECCA3335-C306-7B26-D40B-897CA4611C5D}"/>
              </a:ext>
            </a:extLst>
          </p:cNvPr>
          <p:cNvSpPr txBox="1">
            <a:spLocks/>
          </p:cNvSpPr>
          <p:nvPr/>
        </p:nvSpPr>
        <p:spPr bwMode="auto">
          <a:xfrm>
            <a:off x="6361439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das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3F85BAF-A895-EE07-8598-44BB37DE41EF}"/>
              </a:ext>
            </a:extLst>
          </p:cNvPr>
          <p:cNvSpPr txBox="1">
            <a:spLocks/>
          </p:cNvSpPr>
          <p:nvPr/>
        </p:nvSpPr>
        <p:spPr bwMode="auto">
          <a:xfrm>
            <a:off x="7358199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Data center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E37B39FF-5FF8-12CB-E1E7-BF19FF0C6E97}"/>
              </a:ext>
            </a:extLst>
          </p:cNvPr>
          <p:cNvSpPr txBox="1">
            <a:spLocks/>
          </p:cNvSpPr>
          <p:nvPr/>
        </p:nvSpPr>
        <p:spPr bwMode="auto">
          <a:xfrm>
            <a:off x="8353371" y="3666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Download cloud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D517C827-EE39-5206-A6C7-DCBABC77976E}"/>
              </a:ext>
            </a:extLst>
          </p:cNvPr>
          <p:cNvSpPr txBox="1">
            <a:spLocks/>
          </p:cNvSpPr>
          <p:nvPr/>
        </p:nvSpPr>
        <p:spPr bwMode="auto">
          <a:xfrm>
            <a:off x="9348543" y="3666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Download file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C4E73F08-2B72-F033-DB12-7CFC6061F543}"/>
              </a:ext>
            </a:extLst>
          </p:cNvPr>
          <p:cNvSpPr txBox="1">
            <a:spLocks/>
          </p:cNvSpPr>
          <p:nvPr/>
        </p:nvSpPr>
        <p:spPr bwMode="auto">
          <a:xfrm>
            <a:off x="10345302" y="3666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Energy saving</a:t>
            </a:r>
          </a:p>
        </p:txBody>
      </p:sp>
      <p:pic>
        <p:nvPicPr>
          <p:cNvPr id="13" name="圖形 12">
            <a:extLst>
              <a:ext uri="{FF2B5EF4-FFF2-40B4-BE49-F238E27FC236}">
                <a16:creationId xmlns:a16="http://schemas.microsoft.com/office/drawing/2014/main" id="{51D5BCC2-C228-B087-F6EC-84FE15F53A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75973" y="3114430"/>
            <a:ext cx="540000" cy="540000"/>
          </a:xfrm>
          <a:prstGeom prst="rect">
            <a:avLst/>
          </a:prstGeom>
        </p:spPr>
      </p:pic>
      <p:pic>
        <p:nvPicPr>
          <p:cNvPr id="17" name="圖形 16">
            <a:extLst>
              <a:ext uri="{FF2B5EF4-FFF2-40B4-BE49-F238E27FC236}">
                <a16:creationId xmlns:a16="http://schemas.microsoft.com/office/drawing/2014/main" id="{EBAF4089-9D04-7B8A-2B67-CD60140D27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7976" y="1977593"/>
            <a:ext cx="540000" cy="540000"/>
          </a:xfrm>
          <a:prstGeom prst="rect">
            <a:avLst/>
          </a:prstGeom>
        </p:spPr>
      </p:pic>
      <p:pic>
        <p:nvPicPr>
          <p:cNvPr id="19" name="圖形 18">
            <a:extLst>
              <a:ext uri="{FF2B5EF4-FFF2-40B4-BE49-F238E27FC236}">
                <a16:creationId xmlns:a16="http://schemas.microsoft.com/office/drawing/2014/main" id="{6B446BF5-63ED-C5FB-0692-BD8AF1E5261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381976" y="1977593"/>
            <a:ext cx="540000" cy="540000"/>
          </a:xfrm>
          <a:prstGeom prst="rect">
            <a:avLst/>
          </a:prstGeom>
        </p:spPr>
      </p:pic>
      <p:pic>
        <p:nvPicPr>
          <p:cNvPr id="21" name="圖形 20">
            <a:extLst>
              <a:ext uri="{FF2B5EF4-FFF2-40B4-BE49-F238E27FC236}">
                <a16:creationId xmlns:a16="http://schemas.microsoft.com/office/drawing/2014/main" id="{94E17BD5-1A79-BDF5-0791-1BAD8630C4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23976" y="1977593"/>
            <a:ext cx="540000" cy="540000"/>
          </a:xfrm>
          <a:prstGeom prst="rect">
            <a:avLst/>
          </a:prstGeom>
        </p:spPr>
      </p:pic>
      <p:pic>
        <p:nvPicPr>
          <p:cNvPr id="34" name="圖形 33">
            <a:extLst>
              <a:ext uri="{FF2B5EF4-FFF2-40B4-BE49-F238E27FC236}">
                <a16:creationId xmlns:a16="http://schemas.microsoft.com/office/drawing/2014/main" id="{3227EF79-2B3B-944E-ABEA-5170529D73F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417976" y="1977593"/>
            <a:ext cx="540000" cy="540000"/>
          </a:xfrm>
          <a:prstGeom prst="rect">
            <a:avLst/>
          </a:prstGeom>
        </p:spPr>
      </p:pic>
      <p:pic>
        <p:nvPicPr>
          <p:cNvPr id="36" name="圖形 35">
            <a:extLst>
              <a:ext uri="{FF2B5EF4-FFF2-40B4-BE49-F238E27FC236}">
                <a16:creationId xmlns:a16="http://schemas.microsoft.com/office/drawing/2014/main" id="{BA18C9F8-FADB-6A1E-7E6E-610EF141814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29976" y="1977593"/>
            <a:ext cx="540000" cy="540000"/>
          </a:xfrm>
          <a:prstGeom prst="rect">
            <a:avLst/>
          </a:prstGeom>
        </p:spPr>
      </p:pic>
      <p:pic>
        <p:nvPicPr>
          <p:cNvPr id="38" name="圖形 37">
            <a:extLst>
              <a:ext uri="{FF2B5EF4-FFF2-40B4-BE49-F238E27FC236}">
                <a16:creationId xmlns:a16="http://schemas.microsoft.com/office/drawing/2014/main" id="{A2A889CB-2645-0FDD-0355-D03C5A52FE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411976" y="1977593"/>
            <a:ext cx="540000" cy="540000"/>
          </a:xfrm>
          <a:prstGeom prst="rect">
            <a:avLst/>
          </a:prstGeom>
        </p:spPr>
      </p:pic>
      <p:pic>
        <p:nvPicPr>
          <p:cNvPr id="40" name="圖形 39">
            <a:extLst>
              <a:ext uri="{FF2B5EF4-FFF2-40B4-BE49-F238E27FC236}">
                <a16:creationId xmlns:a16="http://schemas.microsoft.com/office/drawing/2014/main" id="{4706DC65-EA32-D6A4-1DFC-1C86A58CB88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393976" y="1977593"/>
            <a:ext cx="540000" cy="540000"/>
          </a:xfrm>
          <a:prstGeom prst="rect">
            <a:avLst/>
          </a:prstGeom>
        </p:spPr>
      </p:pic>
      <p:pic>
        <p:nvPicPr>
          <p:cNvPr id="42" name="圖形 41">
            <a:extLst>
              <a:ext uri="{FF2B5EF4-FFF2-40B4-BE49-F238E27FC236}">
                <a16:creationId xmlns:a16="http://schemas.microsoft.com/office/drawing/2014/main" id="{56E2D6E0-4250-99B4-BA57-E6601B53B7DF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399976" y="1977593"/>
            <a:ext cx="540000" cy="540000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F405E114-BED7-1F54-0825-7E9E925D5857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375973" y="1977593"/>
            <a:ext cx="540000" cy="540000"/>
          </a:xfrm>
          <a:prstGeom prst="rect">
            <a:avLst/>
          </a:prstGeom>
        </p:spPr>
      </p:pic>
      <p:pic>
        <p:nvPicPr>
          <p:cNvPr id="46" name="圖形 45">
            <a:extLst>
              <a:ext uri="{FF2B5EF4-FFF2-40B4-BE49-F238E27FC236}">
                <a16:creationId xmlns:a16="http://schemas.microsoft.com/office/drawing/2014/main" id="{8BEF4AF8-8F79-FA1B-698E-058FD1ED1A5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430050" y="3114430"/>
            <a:ext cx="540000" cy="540000"/>
          </a:xfrm>
          <a:prstGeom prst="rect">
            <a:avLst/>
          </a:prstGeom>
        </p:spPr>
      </p:pic>
      <p:pic>
        <p:nvPicPr>
          <p:cNvPr id="48" name="圖形 47">
            <a:extLst>
              <a:ext uri="{FF2B5EF4-FFF2-40B4-BE49-F238E27FC236}">
                <a16:creationId xmlns:a16="http://schemas.microsoft.com/office/drawing/2014/main" id="{423D27AE-A058-667F-B3EF-3851478C8666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2421641" y="3114430"/>
            <a:ext cx="561600" cy="561600"/>
          </a:xfrm>
          <a:prstGeom prst="rect">
            <a:avLst/>
          </a:prstGeom>
        </p:spPr>
      </p:pic>
      <p:pic>
        <p:nvPicPr>
          <p:cNvPr id="50" name="圖形 49">
            <a:extLst>
              <a:ext uri="{FF2B5EF4-FFF2-40B4-BE49-F238E27FC236}">
                <a16:creationId xmlns:a16="http://schemas.microsoft.com/office/drawing/2014/main" id="{12D1F7C2-6076-F6B4-9D10-C718CC58E548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3434832" y="3114430"/>
            <a:ext cx="540000" cy="540000"/>
          </a:xfrm>
          <a:prstGeom prst="rect">
            <a:avLst/>
          </a:prstGeom>
        </p:spPr>
      </p:pic>
      <p:pic>
        <p:nvPicPr>
          <p:cNvPr id="54" name="圖形 53">
            <a:extLst>
              <a:ext uri="{FF2B5EF4-FFF2-40B4-BE49-F238E27FC236}">
                <a16:creationId xmlns:a16="http://schemas.microsoft.com/office/drawing/2014/main" id="{3676BD45-F98A-4599-2030-D11AA7F09971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418014" y="3114430"/>
            <a:ext cx="540000" cy="540000"/>
          </a:xfrm>
          <a:prstGeom prst="rect">
            <a:avLst/>
          </a:prstGeom>
        </p:spPr>
      </p:pic>
      <p:pic>
        <p:nvPicPr>
          <p:cNvPr id="60" name="圖形 59">
            <a:extLst>
              <a:ext uri="{FF2B5EF4-FFF2-40B4-BE49-F238E27FC236}">
                <a16:creationId xmlns:a16="http://schemas.microsoft.com/office/drawing/2014/main" id="{62C2B45B-C33A-A557-1C9E-0A1FB8AD5C6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392787" y="3114430"/>
            <a:ext cx="540000" cy="540000"/>
          </a:xfrm>
          <a:prstGeom prst="rect">
            <a:avLst/>
          </a:prstGeom>
        </p:spPr>
      </p:pic>
      <p:pic>
        <p:nvPicPr>
          <p:cNvPr id="62" name="圖形 61">
            <a:extLst>
              <a:ext uri="{FF2B5EF4-FFF2-40B4-BE49-F238E27FC236}">
                <a16:creationId xmlns:a16="http://schemas.microsoft.com/office/drawing/2014/main" id="{BB510C11-40B3-840E-7379-24018E772154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384378" y="3114430"/>
            <a:ext cx="540000" cy="540000"/>
          </a:xfrm>
          <a:prstGeom prst="rect">
            <a:avLst/>
          </a:prstGeom>
        </p:spPr>
      </p:pic>
      <p:sp>
        <p:nvSpPr>
          <p:cNvPr id="63" name="Content Placeholder 1">
            <a:extLst>
              <a:ext uri="{FF2B5EF4-FFF2-40B4-BE49-F238E27FC236}">
                <a16:creationId xmlns:a16="http://schemas.microsoft.com/office/drawing/2014/main" id="{28AAB717-37BB-16DA-DEDE-D4418CAB25A3}"/>
              </a:ext>
            </a:extLst>
          </p:cNvPr>
          <p:cNvSpPr txBox="1">
            <a:spLocks/>
          </p:cNvSpPr>
          <p:nvPr/>
        </p:nvSpPr>
        <p:spPr bwMode="auto">
          <a:xfrm>
            <a:off x="1382404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External storage</a:t>
            </a:r>
          </a:p>
        </p:txBody>
      </p:sp>
      <p:sp>
        <p:nvSpPr>
          <p:cNvPr id="256" name="Content Placeholder 1">
            <a:extLst>
              <a:ext uri="{FF2B5EF4-FFF2-40B4-BE49-F238E27FC236}">
                <a16:creationId xmlns:a16="http://schemas.microsoft.com/office/drawing/2014/main" id="{4B3E7883-D944-9F18-5507-35C142F73107}"/>
              </a:ext>
            </a:extLst>
          </p:cNvPr>
          <p:cNvSpPr txBox="1">
            <a:spLocks/>
          </p:cNvSpPr>
          <p:nvPr/>
        </p:nvSpPr>
        <p:spPr bwMode="auto">
          <a:xfrm>
            <a:off x="2377576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fanless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57" name="Content Placeholder 1">
            <a:extLst>
              <a:ext uri="{FF2B5EF4-FFF2-40B4-BE49-F238E27FC236}">
                <a16:creationId xmlns:a16="http://schemas.microsoft.com/office/drawing/2014/main" id="{931D7071-D5FE-DF82-98E4-FE24EA756C7D}"/>
              </a:ext>
            </a:extLst>
          </p:cNvPr>
          <p:cNvSpPr txBox="1">
            <a:spLocks/>
          </p:cNvSpPr>
          <p:nvPr/>
        </p:nvSpPr>
        <p:spPr bwMode="auto">
          <a:xfrm>
            <a:off x="3372748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file</a:t>
            </a:r>
          </a:p>
        </p:txBody>
      </p:sp>
      <p:sp>
        <p:nvSpPr>
          <p:cNvPr id="258" name="Content Placeholder 1">
            <a:extLst>
              <a:ext uri="{FF2B5EF4-FFF2-40B4-BE49-F238E27FC236}">
                <a16:creationId xmlns:a16="http://schemas.microsoft.com/office/drawing/2014/main" id="{D1B58E9F-8342-D78F-3EBE-7BE578DEC754}"/>
              </a:ext>
            </a:extLst>
          </p:cNvPr>
          <p:cNvSpPr txBox="1">
            <a:spLocks/>
          </p:cNvSpPr>
          <p:nvPr/>
        </p:nvSpPr>
        <p:spPr bwMode="auto">
          <a:xfrm>
            <a:off x="4369508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folder</a:t>
            </a:r>
          </a:p>
        </p:txBody>
      </p:sp>
      <p:sp>
        <p:nvSpPr>
          <p:cNvPr id="259" name="Content Placeholder 1">
            <a:extLst>
              <a:ext uri="{FF2B5EF4-FFF2-40B4-BE49-F238E27FC236}">
                <a16:creationId xmlns:a16="http://schemas.microsoft.com/office/drawing/2014/main" id="{D246AA59-C85B-8253-7A8F-BE2C3B70729B}"/>
              </a:ext>
            </a:extLst>
          </p:cNvPr>
          <p:cNvSpPr txBox="1">
            <a:spLocks/>
          </p:cNvSpPr>
          <p:nvPr/>
        </p:nvSpPr>
        <p:spPr bwMode="auto">
          <a:xfrm>
            <a:off x="5364680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gpu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0" name="Content Placeholder 1">
            <a:extLst>
              <a:ext uri="{FF2B5EF4-FFF2-40B4-BE49-F238E27FC236}">
                <a16:creationId xmlns:a16="http://schemas.microsoft.com/office/drawing/2014/main" id="{5CB5A839-F0F6-3BF1-F246-459F40D50CBC}"/>
              </a:ext>
            </a:extLst>
          </p:cNvPr>
          <p:cNvSpPr txBox="1">
            <a:spLocks/>
          </p:cNvSpPr>
          <p:nvPr/>
        </p:nvSpPr>
        <p:spPr bwMode="auto">
          <a:xfrm>
            <a:off x="6361439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hdd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1" name="Content Placeholder 1">
            <a:extLst>
              <a:ext uri="{FF2B5EF4-FFF2-40B4-BE49-F238E27FC236}">
                <a16:creationId xmlns:a16="http://schemas.microsoft.com/office/drawing/2014/main" id="{B7DD1D3A-BFFD-265A-18B6-4D4CB5C9AED1}"/>
              </a:ext>
            </a:extLst>
          </p:cNvPr>
          <p:cNvSpPr txBox="1">
            <a:spLocks/>
          </p:cNvSpPr>
          <p:nvPr/>
        </p:nvSpPr>
        <p:spPr bwMode="auto">
          <a:xfrm>
            <a:off x="7358199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High speed</a:t>
            </a:r>
          </a:p>
        </p:txBody>
      </p:sp>
      <p:sp>
        <p:nvSpPr>
          <p:cNvPr id="262" name="Content Placeholder 1">
            <a:extLst>
              <a:ext uri="{FF2B5EF4-FFF2-40B4-BE49-F238E27FC236}">
                <a16:creationId xmlns:a16="http://schemas.microsoft.com/office/drawing/2014/main" id="{C9D38C78-1348-5461-34BB-CA9C7D217564}"/>
              </a:ext>
            </a:extLst>
          </p:cNvPr>
          <p:cNvSpPr txBox="1">
            <a:spLocks/>
          </p:cNvSpPr>
          <p:nvPr/>
        </p:nvSpPr>
        <p:spPr bwMode="auto">
          <a:xfrm>
            <a:off x="8353371" y="4817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link</a:t>
            </a:r>
          </a:p>
        </p:txBody>
      </p:sp>
      <p:sp>
        <p:nvSpPr>
          <p:cNvPr id="263" name="Content Placeholder 1">
            <a:extLst>
              <a:ext uri="{FF2B5EF4-FFF2-40B4-BE49-F238E27FC236}">
                <a16:creationId xmlns:a16="http://schemas.microsoft.com/office/drawing/2014/main" id="{8340457C-57E6-DE50-2D2C-50EDEA6593E3}"/>
              </a:ext>
            </a:extLst>
          </p:cNvPr>
          <p:cNvSpPr txBox="1">
            <a:spLocks/>
          </p:cNvSpPr>
          <p:nvPr/>
        </p:nvSpPr>
        <p:spPr bwMode="auto">
          <a:xfrm>
            <a:off x="9348543" y="4817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m.2 </a:t>
            </a:r>
            <a:r>
              <a:rPr lang="en-US" altLang="en-US" sz="900" dirty="0" err="1">
                <a:solidFill>
                  <a:schemeClr val="bg1"/>
                </a:solidFill>
              </a:rPr>
              <a:t>nvme</a:t>
            </a:r>
            <a:r>
              <a:rPr lang="en-US" altLang="en-US" sz="900" dirty="0">
                <a:solidFill>
                  <a:schemeClr val="bg1"/>
                </a:solidFill>
              </a:rPr>
              <a:t> </a:t>
            </a:r>
            <a:r>
              <a:rPr lang="en-US" altLang="en-US" sz="900" dirty="0" err="1">
                <a:solidFill>
                  <a:schemeClr val="bg1"/>
                </a:solidFill>
              </a:rPr>
              <a:t>ssd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64" name="Content Placeholder 1">
            <a:extLst>
              <a:ext uri="{FF2B5EF4-FFF2-40B4-BE49-F238E27FC236}">
                <a16:creationId xmlns:a16="http://schemas.microsoft.com/office/drawing/2014/main" id="{A93C7932-BF59-79D7-BB9C-6620496CF375}"/>
              </a:ext>
            </a:extLst>
          </p:cNvPr>
          <p:cNvSpPr txBox="1">
            <a:spLocks/>
          </p:cNvSpPr>
          <p:nvPr/>
        </p:nvSpPr>
        <p:spPr bwMode="auto">
          <a:xfrm>
            <a:off x="10345302" y="4817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monitor</a:t>
            </a:r>
          </a:p>
        </p:txBody>
      </p:sp>
      <p:sp>
        <p:nvSpPr>
          <p:cNvPr id="265" name="Content Placeholder 1">
            <a:extLst>
              <a:ext uri="{FF2B5EF4-FFF2-40B4-BE49-F238E27FC236}">
                <a16:creationId xmlns:a16="http://schemas.microsoft.com/office/drawing/2014/main" id="{2DB2B395-97B0-212D-055A-4BB8CB775FE6}"/>
              </a:ext>
            </a:extLst>
          </p:cNvPr>
          <p:cNvSpPr txBox="1">
            <a:spLocks/>
          </p:cNvSpPr>
          <p:nvPr/>
        </p:nvSpPr>
        <p:spPr bwMode="auto">
          <a:xfrm>
            <a:off x="1413075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multimedia</a:t>
            </a:r>
          </a:p>
        </p:txBody>
      </p:sp>
      <p:sp>
        <p:nvSpPr>
          <p:cNvPr id="266" name="Content Placeholder 1">
            <a:extLst>
              <a:ext uri="{FF2B5EF4-FFF2-40B4-BE49-F238E27FC236}">
                <a16:creationId xmlns:a16="http://schemas.microsoft.com/office/drawing/2014/main" id="{C5101F7D-0F5F-C30A-28F1-C03882878B13}"/>
              </a:ext>
            </a:extLst>
          </p:cNvPr>
          <p:cNvSpPr txBox="1">
            <a:spLocks/>
          </p:cNvSpPr>
          <p:nvPr/>
        </p:nvSpPr>
        <p:spPr bwMode="auto">
          <a:xfrm>
            <a:off x="2408247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Network port</a:t>
            </a:r>
          </a:p>
        </p:txBody>
      </p:sp>
      <p:sp>
        <p:nvSpPr>
          <p:cNvPr id="267" name="Content Placeholder 1">
            <a:extLst>
              <a:ext uri="{FF2B5EF4-FFF2-40B4-BE49-F238E27FC236}">
                <a16:creationId xmlns:a16="http://schemas.microsoft.com/office/drawing/2014/main" id="{E55F2EDA-9219-2B5F-44CE-4F7421AD0C0D}"/>
              </a:ext>
            </a:extLst>
          </p:cNvPr>
          <p:cNvSpPr txBox="1">
            <a:spLocks/>
          </p:cNvSpPr>
          <p:nvPr/>
        </p:nvSpPr>
        <p:spPr bwMode="auto">
          <a:xfrm>
            <a:off x="3403419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notebook</a:t>
            </a:r>
          </a:p>
        </p:txBody>
      </p:sp>
      <p:sp>
        <p:nvSpPr>
          <p:cNvPr id="270" name="Content Placeholder 1">
            <a:extLst>
              <a:ext uri="{FF2B5EF4-FFF2-40B4-BE49-F238E27FC236}">
                <a16:creationId xmlns:a16="http://schemas.microsoft.com/office/drawing/2014/main" id="{CB30901C-FE6E-00A9-3EDD-3F5878BAEBD3}"/>
              </a:ext>
            </a:extLst>
          </p:cNvPr>
          <p:cNvSpPr txBox="1">
            <a:spLocks/>
          </p:cNvSpPr>
          <p:nvPr/>
        </p:nvSpPr>
        <p:spPr bwMode="auto">
          <a:xfrm>
            <a:off x="4400179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pc</a:t>
            </a:r>
          </a:p>
        </p:txBody>
      </p:sp>
      <p:sp>
        <p:nvSpPr>
          <p:cNvPr id="271" name="Content Placeholder 1">
            <a:extLst>
              <a:ext uri="{FF2B5EF4-FFF2-40B4-BE49-F238E27FC236}">
                <a16:creationId xmlns:a16="http://schemas.microsoft.com/office/drawing/2014/main" id="{91844DB0-8771-D07D-B915-EC28DBDF4D41}"/>
              </a:ext>
            </a:extLst>
          </p:cNvPr>
          <p:cNvSpPr txBox="1">
            <a:spLocks/>
          </p:cNvSpPr>
          <p:nvPr/>
        </p:nvSpPr>
        <p:spPr bwMode="auto">
          <a:xfrm>
            <a:off x="5395351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pcie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sp>
        <p:nvSpPr>
          <p:cNvPr id="272" name="Content Placeholder 1">
            <a:extLst>
              <a:ext uri="{FF2B5EF4-FFF2-40B4-BE49-F238E27FC236}">
                <a16:creationId xmlns:a16="http://schemas.microsoft.com/office/drawing/2014/main" id="{4FE9E307-7D24-D23F-E7E5-DFAE3881AFB2}"/>
              </a:ext>
            </a:extLst>
          </p:cNvPr>
          <p:cNvSpPr txBox="1">
            <a:spLocks/>
          </p:cNvSpPr>
          <p:nvPr/>
        </p:nvSpPr>
        <p:spPr bwMode="auto">
          <a:xfrm>
            <a:off x="6392110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phone</a:t>
            </a:r>
          </a:p>
        </p:txBody>
      </p:sp>
      <p:sp>
        <p:nvSpPr>
          <p:cNvPr id="273" name="Content Placeholder 1">
            <a:extLst>
              <a:ext uri="{FF2B5EF4-FFF2-40B4-BE49-F238E27FC236}">
                <a16:creationId xmlns:a16="http://schemas.microsoft.com/office/drawing/2014/main" id="{B22DA0D8-5BA5-CC21-98AF-4EE46F491B68}"/>
              </a:ext>
            </a:extLst>
          </p:cNvPr>
          <p:cNvSpPr txBox="1">
            <a:spLocks/>
          </p:cNvSpPr>
          <p:nvPr/>
        </p:nvSpPr>
        <p:spPr bwMode="auto">
          <a:xfrm>
            <a:off x="7388870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Plug and play</a:t>
            </a:r>
          </a:p>
        </p:txBody>
      </p:sp>
      <p:sp>
        <p:nvSpPr>
          <p:cNvPr id="274" name="Content Placeholder 1">
            <a:extLst>
              <a:ext uri="{FF2B5EF4-FFF2-40B4-BE49-F238E27FC236}">
                <a16:creationId xmlns:a16="http://schemas.microsoft.com/office/drawing/2014/main" id="{3344AD9C-A5F7-A90A-0952-AB8D2A21C0E2}"/>
              </a:ext>
            </a:extLst>
          </p:cNvPr>
          <p:cNvSpPr txBox="1">
            <a:spLocks/>
          </p:cNvSpPr>
          <p:nvPr/>
        </p:nvSpPr>
        <p:spPr bwMode="auto">
          <a:xfrm>
            <a:off x="8384042" y="5968141"/>
            <a:ext cx="612615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Poe switch</a:t>
            </a:r>
          </a:p>
        </p:txBody>
      </p:sp>
      <p:sp>
        <p:nvSpPr>
          <p:cNvPr id="275" name="Content Placeholder 1">
            <a:extLst>
              <a:ext uri="{FF2B5EF4-FFF2-40B4-BE49-F238E27FC236}">
                <a16:creationId xmlns:a16="http://schemas.microsoft.com/office/drawing/2014/main" id="{03A87693-49A0-88FD-50F8-B7A1E3912531}"/>
              </a:ext>
            </a:extLst>
          </p:cNvPr>
          <p:cNvSpPr txBox="1">
            <a:spLocks/>
          </p:cNvSpPr>
          <p:nvPr/>
        </p:nvSpPr>
        <p:spPr bwMode="auto">
          <a:xfrm>
            <a:off x="9379214" y="5968141"/>
            <a:ext cx="614203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>
                <a:solidFill>
                  <a:schemeClr val="bg1"/>
                </a:solidFill>
              </a:rPr>
              <a:t>teamwork</a:t>
            </a:r>
          </a:p>
        </p:txBody>
      </p:sp>
      <p:sp>
        <p:nvSpPr>
          <p:cNvPr id="276" name="Content Placeholder 1">
            <a:extLst>
              <a:ext uri="{FF2B5EF4-FFF2-40B4-BE49-F238E27FC236}">
                <a16:creationId xmlns:a16="http://schemas.microsoft.com/office/drawing/2014/main" id="{F17D4922-2D37-3313-1D88-54D0B7D716BA}"/>
              </a:ext>
            </a:extLst>
          </p:cNvPr>
          <p:cNvSpPr txBox="1">
            <a:spLocks/>
          </p:cNvSpPr>
          <p:nvPr/>
        </p:nvSpPr>
        <p:spPr bwMode="auto">
          <a:xfrm>
            <a:off x="10375973" y="5968141"/>
            <a:ext cx="614202" cy="33170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sz="900" dirty="0" err="1">
                <a:solidFill>
                  <a:schemeClr val="bg1"/>
                </a:solidFill>
              </a:rPr>
              <a:t>qts</a:t>
            </a:r>
            <a:endParaRPr lang="en-US" altLang="en-US" sz="900" dirty="0">
              <a:solidFill>
                <a:schemeClr val="bg1"/>
              </a:solidFill>
            </a:endParaRPr>
          </a:p>
        </p:txBody>
      </p:sp>
      <p:pic>
        <p:nvPicPr>
          <p:cNvPr id="280" name="圖形 279">
            <a:extLst>
              <a:ext uri="{FF2B5EF4-FFF2-40B4-BE49-F238E27FC236}">
                <a16:creationId xmlns:a16="http://schemas.microsoft.com/office/drawing/2014/main" id="{5729EE53-0F29-8781-8331-886B59CBF385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78602" y="4239155"/>
            <a:ext cx="540000" cy="540000"/>
          </a:xfrm>
          <a:prstGeom prst="rect">
            <a:avLst/>
          </a:prstGeom>
        </p:spPr>
      </p:pic>
      <p:pic>
        <p:nvPicPr>
          <p:cNvPr id="282" name="圖形 281">
            <a:extLst>
              <a:ext uri="{FF2B5EF4-FFF2-40B4-BE49-F238E27FC236}">
                <a16:creationId xmlns:a16="http://schemas.microsoft.com/office/drawing/2014/main" id="{9D0D40DF-4A15-46FD-0942-2A663B752CD0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2466411" y="4239155"/>
            <a:ext cx="540000" cy="540000"/>
          </a:xfrm>
          <a:prstGeom prst="rect">
            <a:avLst/>
          </a:prstGeom>
        </p:spPr>
      </p:pic>
      <p:pic>
        <p:nvPicPr>
          <p:cNvPr id="284" name="圖形 283">
            <a:extLst>
              <a:ext uri="{FF2B5EF4-FFF2-40B4-BE49-F238E27FC236}">
                <a16:creationId xmlns:a16="http://schemas.microsoft.com/office/drawing/2014/main" id="{60C38A86-7BC5-62E6-FE40-7087BBD06F9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454220" y="4239155"/>
            <a:ext cx="540000" cy="540000"/>
          </a:xfrm>
          <a:prstGeom prst="rect">
            <a:avLst/>
          </a:prstGeom>
        </p:spPr>
      </p:pic>
      <p:pic>
        <p:nvPicPr>
          <p:cNvPr id="286" name="圖形 285">
            <a:extLst>
              <a:ext uri="{FF2B5EF4-FFF2-40B4-BE49-F238E27FC236}">
                <a16:creationId xmlns:a16="http://schemas.microsoft.com/office/drawing/2014/main" id="{DAD9925F-A64B-3EEC-86A2-7B12ABA62D0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4442029" y="4239155"/>
            <a:ext cx="540000" cy="540000"/>
          </a:xfrm>
          <a:prstGeom prst="rect">
            <a:avLst/>
          </a:prstGeom>
        </p:spPr>
      </p:pic>
      <p:pic>
        <p:nvPicPr>
          <p:cNvPr id="288" name="圖形 287">
            <a:extLst>
              <a:ext uri="{FF2B5EF4-FFF2-40B4-BE49-F238E27FC236}">
                <a16:creationId xmlns:a16="http://schemas.microsoft.com/office/drawing/2014/main" id="{2571C34E-8009-97BE-A75E-CB081C78A4D7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429838" y="4239155"/>
            <a:ext cx="540000" cy="540000"/>
          </a:xfrm>
          <a:prstGeom prst="rect">
            <a:avLst/>
          </a:prstGeom>
        </p:spPr>
      </p:pic>
      <p:pic>
        <p:nvPicPr>
          <p:cNvPr id="290" name="圖形 289">
            <a:extLst>
              <a:ext uri="{FF2B5EF4-FFF2-40B4-BE49-F238E27FC236}">
                <a16:creationId xmlns:a16="http://schemas.microsoft.com/office/drawing/2014/main" id="{C1FD1C1C-913F-799D-4EE1-73C94450894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6417647" y="4239155"/>
            <a:ext cx="540000" cy="540000"/>
          </a:xfrm>
          <a:prstGeom prst="rect">
            <a:avLst/>
          </a:prstGeom>
        </p:spPr>
      </p:pic>
      <p:pic>
        <p:nvPicPr>
          <p:cNvPr id="292" name="圖形 291">
            <a:extLst>
              <a:ext uri="{FF2B5EF4-FFF2-40B4-BE49-F238E27FC236}">
                <a16:creationId xmlns:a16="http://schemas.microsoft.com/office/drawing/2014/main" id="{20B1353B-21A1-2D08-8841-47CFA3E4E4BD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7405456" y="4239155"/>
            <a:ext cx="540000" cy="540000"/>
          </a:xfrm>
          <a:prstGeom prst="rect">
            <a:avLst/>
          </a:prstGeom>
        </p:spPr>
      </p:pic>
      <p:pic>
        <p:nvPicPr>
          <p:cNvPr id="294" name="圖形 293">
            <a:extLst>
              <a:ext uri="{FF2B5EF4-FFF2-40B4-BE49-F238E27FC236}">
                <a16:creationId xmlns:a16="http://schemas.microsoft.com/office/drawing/2014/main" id="{2471FAEE-F7BB-F8CE-4AE3-7E35DFEA6585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8393265" y="4239155"/>
            <a:ext cx="540000" cy="540000"/>
          </a:xfrm>
          <a:prstGeom prst="rect">
            <a:avLst/>
          </a:prstGeom>
        </p:spPr>
      </p:pic>
      <p:pic>
        <p:nvPicPr>
          <p:cNvPr id="296" name="圖形 295">
            <a:extLst>
              <a:ext uri="{FF2B5EF4-FFF2-40B4-BE49-F238E27FC236}">
                <a16:creationId xmlns:a16="http://schemas.microsoft.com/office/drawing/2014/main" id="{5A9142B7-7F76-E661-387F-D8B9E1468176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9381074" y="4239155"/>
            <a:ext cx="540000" cy="540000"/>
          </a:xfrm>
          <a:prstGeom prst="rect">
            <a:avLst/>
          </a:prstGeom>
        </p:spPr>
      </p:pic>
      <p:pic>
        <p:nvPicPr>
          <p:cNvPr id="298" name="圖形 297">
            <a:extLst>
              <a:ext uri="{FF2B5EF4-FFF2-40B4-BE49-F238E27FC236}">
                <a16:creationId xmlns:a16="http://schemas.microsoft.com/office/drawing/2014/main" id="{10DF2A9B-ED55-8525-2057-607D9E20D7F1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10368885" y="4239155"/>
            <a:ext cx="540000" cy="540000"/>
          </a:xfrm>
          <a:prstGeom prst="rect">
            <a:avLst/>
          </a:prstGeom>
        </p:spPr>
      </p:pic>
      <p:pic>
        <p:nvPicPr>
          <p:cNvPr id="300" name="圖形 299">
            <a:extLst>
              <a:ext uri="{FF2B5EF4-FFF2-40B4-BE49-F238E27FC236}">
                <a16:creationId xmlns:a16="http://schemas.microsoft.com/office/drawing/2014/main" id="{0673C154-5B51-8CE5-FB51-874929447097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429563" y="5440126"/>
            <a:ext cx="540000" cy="540000"/>
          </a:xfrm>
          <a:prstGeom prst="rect">
            <a:avLst/>
          </a:prstGeom>
        </p:spPr>
      </p:pic>
      <p:pic>
        <p:nvPicPr>
          <p:cNvPr id="302" name="圖形 301">
            <a:extLst>
              <a:ext uri="{FF2B5EF4-FFF2-40B4-BE49-F238E27FC236}">
                <a16:creationId xmlns:a16="http://schemas.microsoft.com/office/drawing/2014/main" id="{C9AD5705-4CBA-306C-C5E3-26820ED0244C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2427731" y="5440126"/>
            <a:ext cx="540000" cy="540000"/>
          </a:xfrm>
          <a:prstGeom prst="rect">
            <a:avLst/>
          </a:prstGeom>
        </p:spPr>
      </p:pic>
      <p:pic>
        <p:nvPicPr>
          <p:cNvPr id="304" name="圖形 303">
            <a:extLst>
              <a:ext uri="{FF2B5EF4-FFF2-40B4-BE49-F238E27FC236}">
                <a16:creationId xmlns:a16="http://schemas.microsoft.com/office/drawing/2014/main" id="{580F6103-40A2-60C8-98BE-32A6DDD9E820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3425899" y="5440126"/>
            <a:ext cx="540000" cy="540000"/>
          </a:xfrm>
          <a:prstGeom prst="rect">
            <a:avLst/>
          </a:prstGeom>
        </p:spPr>
      </p:pic>
      <p:pic>
        <p:nvPicPr>
          <p:cNvPr id="306" name="圖形 305">
            <a:extLst>
              <a:ext uri="{FF2B5EF4-FFF2-40B4-BE49-F238E27FC236}">
                <a16:creationId xmlns:a16="http://schemas.microsoft.com/office/drawing/2014/main" id="{E889D8F8-038C-E7B9-AC45-2923F267343E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424067" y="5440126"/>
            <a:ext cx="540000" cy="540000"/>
          </a:xfrm>
          <a:prstGeom prst="rect">
            <a:avLst/>
          </a:prstGeom>
        </p:spPr>
      </p:pic>
      <p:pic>
        <p:nvPicPr>
          <p:cNvPr id="308" name="圖形 307">
            <a:extLst>
              <a:ext uri="{FF2B5EF4-FFF2-40B4-BE49-F238E27FC236}">
                <a16:creationId xmlns:a16="http://schemas.microsoft.com/office/drawing/2014/main" id="{FC7BFBB6-C509-3B63-F312-6C24BCC2920A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5422235" y="5440126"/>
            <a:ext cx="540000" cy="540000"/>
          </a:xfrm>
          <a:prstGeom prst="rect">
            <a:avLst/>
          </a:prstGeom>
        </p:spPr>
      </p:pic>
      <p:pic>
        <p:nvPicPr>
          <p:cNvPr id="310" name="圖形 309">
            <a:extLst>
              <a:ext uri="{FF2B5EF4-FFF2-40B4-BE49-F238E27FC236}">
                <a16:creationId xmlns:a16="http://schemas.microsoft.com/office/drawing/2014/main" id="{3658C622-9701-F60B-4068-46D1F86980E9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6420403" y="5440126"/>
            <a:ext cx="540000" cy="540000"/>
          </a:xfrm>
          <a:prstGeom prst="rect">
            <a:avLst/>
          </a:prstGeom>
        </p:spPr>
      </p:pic>
      <p:pic>
        <p:nvPicPr>
          <p:cNvPr id="312" name="圖形 311">
            <a:extLst>
              <a:ext uri="{FF2B5EF4-FFF2-40B4-BE49-F238E27FC236}">
                <a16:creationId xmlns:a16="http://schemas.microsoft.com/office/drawing/2014/main" id="{A9CB4198-ADDA-7A0E-3D66-C3334998029A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7418571" y="5440126"/>
            <a:ext cx="540000" cy="540000"/>
          </a:xfrm>
          <a:prstGeom prst="rect">
            <a:avLst/>
          </a:prstGeom>
        </p:spPr>
      </p:pic>
      <p:pic>
        <p:nvPicPr>
          <p:cNvPr id="314" name="圖形 313">
            <a:extLst>
              <a:ext uri="{FF2B5EF4-FFF2-40B4-BE49-F238E27FC236}">
                <a16:creationId xmlns:a16="http://schemas.microsoft.com/office/drawing/2014/main" id="{7B46CDED-449D-B3EC-4B44-19190A81D4A4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416739" y="5440126"/>
            <a:ext cx="540000" cy="540000"/>
          </a:xfrm>
          <a:prstGeom prst="rect">
            <a:avLst/>
          </a:prstGeom>
        </p:spPr>
      </p:pic>
      <p:pic>
        <p:nvPicPr>
          <p:cNvPr id="316" name="圖形 315">
            <a:extLst>
              <a:ext uri="{FF2B5EF4-FFF2-40B4-BE49-F238E27FC236}">
                <a16:creationId xmlns:a16="http://schemas.microsoft.com/office/drawing/2014/main" id="{A859B791-A3EC-7A66-8A33-E42D7F36860A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414907" y="5440126"/>
            <a:ext cx="540000" cy="540000"/>
          </a:xfrm>
          <a:prstGeom prst="rect">
            <a:avLst/>
          </a:prstGeom>
        </p:spPr>
      </p:pic>
      <p:pic>
        <p:nvPicPr>
          <p:cNvPr id="318" name="圖形 317">
            <a:extLst>
              <a:ext uri="{FF2B5EF4-FFF2-40B4-BE49-F238E27FC236}">
                <a16:creationId xmlns:a16="http://schemas.microsoft.com/office/drawing/2014/main" id="{303D8CAC-F7E3-C948-8CDE-643B6A55264B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0413074" y="5440126"/>
            <a:ext cx="540000" cy="540000"/>
          </a:xfrm>
          <a:prstGeom prst="rect">
            <a:avLst/>
          </a:prstGeom>
        </p:spPr>
      </p:pic>
      <p:pic>
        <p:nvPicPr>
          <p:cNvPr id="16" name="圖形 15">
            <a:extLst>
              <a:ext uri="{FF2B5EF4-FFF2-40B4-BE49-F238E27FC236}">
                <a16:creationId xmlns:a16="http://schemas.microsoft.com/office/drawing/2014/main" id="{78EB8A05-8E25-8C13-FF5D-364704CEF749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7364571" y="3088155"/>
            <a:ext cx="648000" cy="648000"/>
          </a:xfrm>
          <a:prstGeom prst="rect">
            <a:avLst/>
          </a:prstGeom>
        </p:spPr>
      </p:pic>
      <p:pic>
        <p:nvPicPr>
          <p:cNvPr id="20" name="圖形 19">
            <a:extLst>
              <a:ext uri="{FF2B5EF4-FFF2-40B4-BE49-F238E27FC236}">
                <a16:creationId xmlns:a16="http://schemas.microsoft.com/office/drawing/2014/main" id="{E32508DC-A0D4-39CC-21BC-C175F30531B9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4356392" y="3078134"/>
            <a:ext cx="648000" cy="648000"/>
          </a:xfrm>
          <a:prstGeom prst="rect">
            <a:avLst/>
          </a:prstGeom>
        </p:spPr>
      </p:pic>
      <p:pic>
        <p:nvPicPr>
          <p:cNvPr id="45" name="圖形 44">
            <a:extLst>
              <a:ext uri="{FF2B5EF4-FFF2-40B4-BE49-F238E27FC236}">
                <a16:creationId xmlns:a16="http://schemas.microsoft.com/office/drawing/2014/main" id="{76070AE7-B90F-BE6D-C4D6-AB25A583EAE5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6386268" y="3165148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7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ight-Covers + Section Dividers">
  <a:themeElements>
    <a:clrScheme name="QNAP-2">
      <a:dk1>
        <a:srgbClr val="000000"/>
      </a:dk1>
      <a:lt1>
        <a:srgbClr val="FFFFFF"/>
      </a:lt1>
      <a:dk2>
        <a:srgbClr val="F3F3F3"/>
      </a:dk2>
      <a:lt2>
        <a:srgbClr val="183075"/>
      </a:lt2>
      <a:accent1>
        <a:srgbClr val="00A1DD"/>
      </a:accent1>
      <a:accent2>
        <a:srgbClr val="6EBE49"/>
      </a:accent2>
      <a:accent3>
        <a:srgbClr val="F8BE15"/>
      </a:accent3>
      <a:accent4>
        <a:srgbClr val="008F98"/>
      </a:accent4>
      <a:accent5>
        <a:srgbClr val="FF5000"/>
      </a:accent5>
      <a:accent6>
        <a:srgbClr val="868589"/>
      </a:accent6>
      <a:hlink>
        <a:srgbClr val="00FEFF"/>
      </a:hlink>
      <a:folHlink>
        <a:srgbClr val="A0C9E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158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>
        <a:normAutofit/>
      </a:bodyPr>
      <a:lstStyle>
        <a:defPPr algn="ctr">
          <a:lnSpc>
            <a:spcPct val="110000"/>
          </a:lnSpc>
          <a:spcBef>
            <a:spcPts val="600"/>
          </a:spcBef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2"/>
          </a:solidFill>
        </a:ln>
        <a:effectLst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10000"/>
          </a:lnSpc>
          <a:spcBef>
            <a:spcPts val="600"/>
          </a:spcBef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6" id="{99340EC1-D018-F241-A1DD-48396BC6DDC3}" vid="{8276A919-55EF-1041-99BF-C07BBE21B72E}"/>
    </a:ext>
  </a:extLst>
</a:theme>
</file>

<file path=ppt/theme/theme2.xml><?xml version="1.0" encoding="utf-8"?>
<a:theme xmlns:a="http://schemas.openxmlformats.org/drawingml/2006/main" name="Light End">
  <a:themeElements>
    <a:clrScheme name="QNAP-2">
      <a:dk1>
        <a:srgbClr val="000000"/>
      </a:dk1>
      <a:lt1>
        <a:srgbClr val="FFFFFF"/>
      </a:lt1>
      <a:dk2>
        <a:srgbClr val="F3F3F3"/>
      </a:dk2>
      <a:lt2>
        <a:srgbClr val="183075"/>
      </a:lt2>
      <a:accent1>
        <a:srgbClr val="00A1DD"/>
      </a:accent1>
      <a:accent2>
        <a:srgbClr val="6EBE49"/>
      </a:accent2>
      <a:accent3>
        <a:srgbClr val="F8BE15"/>
      </a:accent3>
      <a:accent4>
        <a:srgbClr val="008F98"/>
      </a:accent4>
      <a:accent5>
        <a:srgbClr val="FF5000"/>
      </a:accent5>
      <a:accent6>
        <a:srgbClr val="868589"/>
      </a:accent6>
      <a:hlink>
        <a:srgbClr val="00FEFF"/>
      </a:hlink>
      <a:folHlink>
        <a:srgbClr val="A0C9E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1587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>
        <a:normAutofit/>
      </a:bodyPr>
      <a:lstStyle>
        <a:defPPr algn="ctr">
          <a:lnSpc>
            <a:spcPct val="110000"/>
          </a:lnSpc>
          <a:spcBef>
            <a:spcPts val="600"/>
          </a:spcBef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2"/>
          </a:solidFill>
        </a:ln>
        <a:effectLst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10000"/>
          </a:lnSpc>
          <a:spcBef>
            <a:spcPts val="600"/>
          </a:spcBef>
          <a:defRPr sz="1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6" id="{99340EC1-D018-F241-A1DD-48396BC6DDC3}" vid="{8276A919-55EF-1041-99BF-C07BBE21B72E}"/>
    </a:ext>
  </a:extLst>
</a:theme>
</file>

<file path=ppt/theme/theme3.xml><?xml version="1.0" encoding="utf-8"?>
<a:theme xmlns:a="http://schemas.openxmlformats.org/drawingml/2006/main" name="Light-Internal Spreads">
  <a:themeElements>
    <a:clrScheme name="QNAP-2">
      <a:dk1>
        <a:srgbClr val="000000"/>
      </a:dk1>
      <a:lt1>
        <a:srgbClr val="FFFFFF"/>
      </a:lt1>
      <a:dk2>
        <a:srgbClr val="F3F3F3"/>
      </a:dk2>
      <a:lt2>
        <a:srgbClr val="183075"/>
      </a:lt2>
      <a:accent1>
        <a:srgbClr val="00A1DD"/>
      </a:accent1>
      <a:accent2>
        <a:srgbClr val="6EBE49"/>
      </a:accent2>
      <a:accent3>
        <a:srgbClr val="F8BE15"/>
      </a:accent3>
      <a:accent4>
        <a:srgbClr val="008F98"/>
      </a:accent4>
      <a:accent5>
        <a:srgbClr val="FF5000"/>
      </a:accent5>
      <a:accent6>
        <a:srgbClr val="868589"/>
      </a:accent6>
      <a:hlink>
        <a:srgbClr val="00FEFF"/>
      </a:hlink>
      <a:folHlink>
        <a:srgbClr val="A0C9E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  <a:effectLst/>
      </a:spPr>
      <a:bodyPr rtlCol="0" anchor="ctr"/>
      <a:lstStyle>
        <a:defPPr algn="ctr">
          <a:defRPr dirty="0">
            <a:latin typeface="Open Sans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6" id="{99340EC1-D018-F241-A1DD-48396BC6DDC3}" vid="{28ADEB87-9F15-8E41-A0E3-EDC92A33EB1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E460456E-67F5-4696-91B6-D59F9D0C29C5}">
  <we:reference id="3dca8e23-e634-4ec3-8bdd-a3180630410b" version="1.0.0.3" store="EXCatalog" storeType="EXCatalog"/>
  <we:alternateReferences/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_Seagate_Template_Confidential_Black_V2</Template>
  <TotalTime>1977</TotalTime>
  <Words>574</Words>
  <Application>Microsoft Office PowerPoint</Application>
  <PresentationFormat>寬螢幕</PresentationFormat>
  <Paragraphs>288</Paragraphs>
  <Slides>12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12</vt:i4>
      </vt:variant>
    </vt:vector>
  </HeadingPairs>
  <TitlesOfParts>
    <vt:vector size="23" baseType="lpstr">
      <vt:lpstr>Lucida Grande</vt:lpstr>
      <vt:lpstr>微軟正黑體</vt:lpstr>
      <vt:lpstr>Arial</vt:lpstr>
      <vt:lpstr>Calibri</vt:lpstr>
      <vt:lpstr>Open Sans</vt:lpstr>
      <vt:lpstr>Open Sans Light</vt:lpstr>
      <vt:lpstr>Times New Roman</vt:lpstr>
      <vt:lpstr>Wingdings</vt:lpstr>
      <vt:lpstr>Light-Covers + Section Dividers</vt:lpstr>
      <vt:lpstr>Light End</vt:lpstr>
      <vt:lpstr>Light-Internal Spreads</vt:lpstr>
      <vt:lpstr>QNAP Icon Library</vt:lpstr>
      <vt:lpstr>PowerPoint 簡報</vt:lpstr>
      <vt:lpstr>Product icon</vt:lpstr>
      <vt:lpstr>Product icon</vt:lpstr>
      <vt:lpstr>Mobile App icon</vt:lpstr>
      <vt:lpstr>Utility icon</vt:lpstr>
      <vt:lpstr>QPKG icon</vt:lpstr>
      <vt:lpstr>QPKG icon</vt:lpstr>
      <vt:lpstr>Iconography</vt:lpstr>
      <vt:lpstr>Iconography</vt:lpstr>
      <vt:lpstr>PowerPoint 簡報</vt:lpstr>
      <vt:lpstr>PowerPoint 簡報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QNAP Presentation Templates</dc:title>
  <dc:subject/>
  <cp:keywords/>
  <dc:description/>
  <cp:lastModifiedBy>Sabrina Wang 王儷蓉</cp:lastModifiedBy>
  <cp:revision>74</cp:revision>
  <dcterms:created xsi:type="dcterms:W3CDTF">2020-04-08T20:39:32Z</dcterms:created>
  <dcterms:modified xsi:type="dcterms:W3CDTF">2024-12-25T07:49:56Z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6e366eb-86f1-4645-85a7-f29555b26fee_Enabled">
    <vt:lpwstr>true</vt:lpwstr>
  </property>
  <property fmtid="{D5CDD505-2E9C-101B-9397-08002B2CF9AE}" pid="3" name="MSIP_Label_56e366eb-86f1-4645-85a7-f29555b26fee_SetDate">
    <vt:lpwstr>2022-02-08T19:30:14Z</vt:lpwstr>
  </property>
  <property fmtid="{D5CDD505-2E9C-101B-9397-08002B2CF9AE}" pid="4" name="MSIP_Label_56e366eb-86f1-4645-85a7-f29555b26fee_Method">
    <vt:lpwstr>Privileged</vt:lpwstr>
  </property>
  <property fmtid="{D5CDD505-2E9C-101B-9397-08002B2CF9AE}" pid="5" name="MSIP_Label_56e366eb-86f1-4645-85a7-f29555b26fee_Name">
    <vt:lpwstr>Seagate Internal</vt:lpwstr>
  </property>
  <property fmtid="{D5CDD505-2E9C-101B-9397-08002B2CF9AE}" pid="6" name="MSIP_Label_56e366eb-86f1-4645-85a7-f29555b26fee_SiteId">
    <vt:lpwstr>d466216a-c643-434a-9c2e-057448c17cbe</vt:lpwstr>
  </property>
  <property fmtid="{D5CDD505-2E9C-101B-9397-08002B2CF9AE}" pid="7" name="MSIP_Label_56e366eb-86f1-4645-85a7-f29555b26fee_ActionId">
    <vt:lpwstr>608cf469-07ca-4e8a-9c6f-8afdb81a6bd5</vt:lpwstr>
  </property>
  <property fmtid="{D5CDD505-2E9C-101B-9397-08002B2CF9AE}" pid="8" name="MSIP_Label_56e366eb-86f1-4645-85a7-f29555b26fee_ContentBits">
    <vt:lpwstr>2</vt:lpwstr>
  </property>
  <property fmtid="{D5CDD505-2E9C-101B-9397-08002B2CF9AE}" pid="9" name="ClassificationContentMarkingFooterLocations">
    <vt:lpwstr>Covers + Section Dividers:3\Internal Spreads:3</vt:lpwstr>
  </property>
  <property fmtid="{D5CDD505-2E9C-101B-9397-08002B2CF9AE}" pid="10" name="ClassificationContentMarkingFooterText">
    <vt:lpwstr>Seagate Internal</vt:lpwstr>
  </property>
</Properties>
</file>