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725" r:id="rId2"/>
    <p:sldMasterId id="2147483723" r:id="rId3"/>
  </p:sldMasterIdLst>
  <p:notesMasterIdLst>
    <p:notesMasterId r:id="rId70"/>
  </p:notesMasterIdLst>
  <p:handoutMasterIdLst>
    <p:handoutMasterId r:id="rId71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304" r:id="rId12"/>
    <p:sldId id="305" r:id="rId13"/>
    <p:sldId id="264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6" r:id="rId50"/>
    <p:sldId id="307" r:id="rId51"/>
    <p:sldId id="315" r:id="rId52"/>
    <p:sldId id="316" r:id="rId53"/>
    <p:sldId id="321" r:id="rId54"/>
    <p:sldId id="322" r:id="rId55"/>
    <p:sldId id="317" r:id="rId56"/>
    <p:sldId id="318" r:id="rId57"/>
    <p:sldId id="319" r:id="rId58"/>
    <p:sldId id="320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01" r:id="rId67"/>
    <p:sldId id="302" r:id="rId68"/>
    <p:sldId id="303" r:id="rId6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5C0"/>
    <a:srgbClr val="64B5F6"/>
    <a:srgbClr val="1E88E5"/>
    <a:srgbClr val="FFAB91"/>
    <a:srgbClr val="FFCCBC"/>
    <a:srgbClr val="FF7043"/>
    <a:srgbClr val="CC0000"/>
    <a:srgbClr val="D84315"/>
    <a:srgbClr val="FF5722"/>
    <a:srgbClr val="E64A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84832" autoAdjust="0"/>
  </p:normalViewPr>
  <p:slideViewPr>
    <p:cSldViewPr snapToGrid="0">
      <p:cViewPr varScale="1">
        <p:scale>
          <a:sx n="100" d="100"/>
          <a:sy n="100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4075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71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82277663338764"/>
          <c:y val="5.142020517397048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07-436E-8214-36E429E96D56}"/>
              </c:ext>
            </c:extLst>
          </c:dPt>
          <c:dPt>
            <c:idx val="1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07-436E-8214-36E429E96D56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07-436E-8214-36E429E96D56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607-436E-8214-36E429E96D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607-436E-8214-36E429E96D5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2607-436E-8214-36E429E96D56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2607-436E-8214-36E429E96D56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607-436E-8214-36E429E96D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607-436E-8214-36E429E96D5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607-436E-8214-36E429E96D56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607-436E-8214-36E429E96D56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2607-436E-8214-36E429E96D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C87-456A-86F1-3F275CF0A67D}"/>
              </c:ext>
            </c:extLst>
          </c:dPt>
          <c:dPt>
            <c:idx val="1"/>
            <c:bubble3D val="0"/>
            <c:spPr>
              <a:solidFill>
                <a:srgbClr val="1E88E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C87-456A-86F1-3F275CF0A67D}"/>
              </c:ext>
            </c:extLst>
          </c:dPt>
          <c:dPt>
            <c:idx val="2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C87-456A-86F1-3F275CF0A67D}"/>
              </c:ext>
            </c:extLst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C87-456A-86F1-3F275CF0A6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C87-456A-86F1-3F275CF0A67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C87-456A-86F1-3F275CF0A67D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8C87-456A-86F1-3F275CF0A67D}"/>
              </c:ext>
            </c:extLst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8C87-456A-86F1-3F275CF0A67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C87-456A-86F1-3F275CF0A67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C87-456A-86F1-3F275CF0A67D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C87-456A-86F1-3F275CF0A67D}"/>
              </c:ext>
            </c:extLst>
          </c:dPt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8C87-456A-86F1-3F275CF0A6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912253772501446"/>
          <c:y val="5.6650277809952278E-2"/>
          <c:w val="0.1942753002131746"/>
          <c:h val="0.245860208902851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95445247511252"/>
          <c:y val="5.142020517397048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C08-4CB5-9A36-FA218ED336A9}"/>
              </c:ext>
            </c:extLst>
          </c:dPt>
          <c:dPt>
            <c:idx val="1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C08-4CB5-9A36-FA218ED336A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C08-4CB5-9A36-FA218ED336A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C08-4CB5-9A36-FA218ED336A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2C08-4CB5-9A36-FA218ED336A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2C08-4CB5-9A36-FA218ED336A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2C08-4CB5-9A36-FA218ED336A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C08-4CB5-9A36-FA218ED336A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C08-4CB5-9A36-FA218ED336A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C08-4CB5-9A36-FA218ED336A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C08-4CB5-9A36-FA218ED336A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2C08-4CB5-9A36-FA218ED336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24872422430682"/>
          <c:y val="5.142020517397048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086-4014-A4BA-D2704F6D5439}"/>
              </c:ext>
            </c:extLst>
          </c:dPt>
          <c:dPt>
            <c:idx val="1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086-4014-A4BA-D2704F6D543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086-4014-A4BA-D2704F6D543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086-4014-A4BA-D2704F6D54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0086-4014-A4BA-D2704F6D543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0086-4014-A4BA-D2704F6D543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0086-4014-A4BA-D2704F6D543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0086-4014-A4BA-D2704F6D54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086-4014-A4BA-D2704F6D543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086-4014-A4BA-D2704F6D5439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086-4014-A4BA-D2704F6D5439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0086-4014-A4BA-D2704F6D5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4754211315825"/>
          <c:y val="5.142020517397048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1565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7FC-4ACB-9119-F7D19122252D}"/>
              </c:ext>
            </c:extLst>
          </c:dPt>
          <c:dPt>
            <c:idx val="1"/>
            <c:bubble3D val="0"/>
            <c:spPr>
              <a:solidFill>
                <a:srgbClr val="64B5F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7FC-4ACB-9119-F7D19122252D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7FC-4ACB-9119-F7D19122252D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FC-4ACB-9119-F7D1912225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E7FC-4ACB-9119-F7D19122252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E7FC-4ACB-9119-F7D19122252D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E7FC-4ACB-9119-F7D19122252D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E7FC-4ACB-9119-F7D19122252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E7FC-4ACB-9119-F7D19122252D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E7FC-4ACB-9119-F7D19122252D}"/>
              </c:ext>
            </c:extLst>
          </c:dPt>
          <c:dPt>
            <c:idx val="2"/>
            <c:bubble3D val="0"/>
            <c:spPr>
              <a:solidFill>
                <a:schemeClr val="accent1">
                  <a:shade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E7FC-4ACB-9119-F7D19122252D}"/>
              </c:ext>
            </c:extLst>
          </c:dPt>
          <c:cat>
            <c:strRef>
              <c:f>Sheet1!$A$2:$A$4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E7FC-4ACB-9119-F7D1912225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BF360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FC-4667-8759-FBCF093969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E64A1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FC-4667-8759-FBCF093969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572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4FC-4667-8759-FBCF093969E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rgbClr val="FF704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4FC-4667-8759-FBCF093969ED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solidFill>
              <a:srgbClr val="FFAB9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4FC-4667-8759-FBCF093969ED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Series 6</c:v>
                </c:pt>
              </c:strCache>
            </c:strRef>
          </c:tx>
          <c:spPr>
            <a:solidFill>
              <a:srgbClr val="FFCCB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1</c:v>
                </c:pt>
                <c:pt idx="1">
                  <c:v>3.5</c:v>
                </c:pt>
                <c:pt idx="2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4FC-4667-8759-FBCF093969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2835328"/>
        <c:axId val="2122382800"/>
      </c:barChart>
      <c:catAx>
        <c:axId val="2122835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2382800"/>
        <c:crosses val="autoZero"/>
        <c:auto val="1"/>
        <c:lblAlgn val="ctr"/>
        <c:lblOffset val="100"/>
        <c:noMultiLvlLbl val="0"/>
      </c:catAx>
      <c:valAx>
        <c:axId val="2122382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283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991757758234217"/>
          <c:y val="3.9359548398053799E-2"/>
          <c:w val="0.20082422417657836"/>
          <c:h val="0.581509987159417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j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4B5F6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50-489E-B4DD-0C367ECCF3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1E88E5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50-489E-B4DD-0C367ECCF39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1565C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50-489E-B4DD-0C367ECCF3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2873296"/>
        <c:axId val="2122875344"/>
      </c:barChart>
      <c:catAx>
        <c:axId val="21228732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2875344"/>
        <c:crosses val="autoZero"/>
        <c:auto val="1"/>
        <c:lblAlgn val="ctr"/>
        <c:lblOffset val="100"/>
        <c:noMultiLvlLbl val="0"/>
      </c:catAx>
      <c:valAx>
        <c:axId val="2122875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zh-TW"/>
          </a:p>
        </c:txPr>
        <c:crossAx val="2122873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legendEntry>
        <c:idx val="0"/>
        <c:txPr>
          <a:bodyPr rot="0" spcFirstLastPara="1" vertOverflow="ellipsis" vert="horz" wrap="square" anchor="ctr" anchorCtr="1"/>
          <a:lstStyle/>
          <a:p>
            <a:pPr>
              <a:lnSpc>
                <a:spcPct val="100000"/>
              </a:lnSpc>
              <a:defRPr sz="11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lnSpc>
                <a:spcPct val="100000"/>
              </a:lnSpc>
              <a:defRPr sz="11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lnSpc>
                <a:spcPct val="100000"/>
              </a:lnSpc>
              <a:defRPr sz="11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lnSpc>
              <a:spcPct val="100000"/>
            </a:lnSpc>
            <a:defRPr sz="1100" b="0" i="0" u="none" strike="noStrike" kern="1200" baseline="0">
              <a:solidFill>
                <a:schemeClr val="bg1"/>
              </a:solidFill>
              <a:latin typeface="+mj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341274604014801E-2"/>
          <c:y val="5.1420400665716202E-2"/>
          <c:w val="0.67579916999462142"/>
          <c:h val="0.774359340449366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 cmpd="sng" algn="ctr">
              <a:solidFill>
                <a:srgbClr val="D84315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85-4962-991E-633D6C7A74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 cmpd="sng" algn="ctr">
              <a:solidFill>
                <a:srgbClr val="FF5722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785-4962-991E-633D6C7A749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 cmpd="sng" algn="ctr">
              <a:solidFill>
                <a:srgbClr val="FF7043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785-4962-991E-633D6C7A749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 cmpd="sng" algn="ctr">
              <a:solidFill>
                <a:srgbClr val="FFAB91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2.1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785-4962-991E-633D6C7A749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5</c:v>
                </c:pt>
              </c:strCache>
            </c:strRef>
          </c:tx>
          <c:spPr>
            <a:ln w="28575" cap="rnd" cmpd="sng" algn="ctr">
              <a:solidFill>
                <a:srgbClr val="FFCCBC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1</c:v>
                </c:pt>
                <c:pt idx="1">
                  <c:v>5.4</c:v>
                </c:pt>
                <c:pt idx="2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785-4962-991E-633D6C7A7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26402208"/>
        <c:axId val="2126336624"/>
      </c:lineChart>
      <c:catAx>
        <c:axId val="21264022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6336624"/>
        <c:crosses val="autoZero"/>
        <c:auto val="1"/>
        <c:lblAlgn val="ctr"/>
        <c:lblOffset val="100"/>
        <c:noMultiLvlLbl val="0"/>
      </c:catAx>
      <c:valAx>
        <c:axId val="2126336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zh-TW"/>
          </a:p>
        </c:txPr>
        <c:crossAx val="2126402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30918335286616"/>
          <c:y val="4.5624928495647914E-2"/>
          <c:w val="0.20789033991311023"/>
          <c:h val="0.484591655966181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j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8100" cap="rnd" cmpd="sng" algn="ctr">
              <a:solidFill>
                <a:srgbClr val="1565C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6B-4B61-97DB-C7F5D34D89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8100" cap="rnd" cmpd="sng" algn="ctr">
              <a:solidFill>
                <a:srgbClr val="1E88E5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5</c:v>
                </c:pt>
                <c:pt idx="2">
                  <c:v>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16B-4B61-97DB-C7F5D34D897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8100" cap="rnd" cmpd="sng" algn="ctr">
              <a:solidFill>
                <a:srgbClr val="64B5F6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16B-4B61-97DB-C7F5D34D89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26217088"/>
        <c:axId val="2126218864"/>
      </c:lineChart>
      <c:catAx>
        <c:axId val="212621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Open Sans Light"/>
              </a:defRPr>
            </a:pPr>
            <a:endParaRPr lang="zh-TW"/>
          </a:p>
        </c:txPr>
        <c:crossAx val="2126218864"/>
        <c:crosses val="autoZero"/>
        <c:auto val="1"/>
        <c:lblAlgn val="ctr"/>
        <c:lblOffset val="100"/>
        <c:noMultiLvlLbl val="0"/>
      </c:catAx>
      <c:valAx>
        <c:axId val="2126218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pPr>
            <a:endParaRPr lang="zh-TW"/>
          </a:p>
        </c:txPr>
        <c:crossAx val="2126217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j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341274604014801E-2"/>
          <c:y val="5.1420400665716202E-2"/>
          <c:w val="0.712215794705785"/>
          <c:h val="0.774359340449366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rgbClr val="E64A1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C2-4360-9E65-979B594D7A51}"/>
              </c:ext>
            </c:extLst>
          </c:dPt>
          <c:dPt>
            <c:idx val="1"/>
            <c:bubble3D val="0"/>
            <c:spPr>
              <a:solidFill>
                <a:srgbClr val="FF572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C2-4360-9E65-979B594D7A51}"/>
              </c:ext>
            </c:extLst>
          </c:dPt>
          <c:dPt>
            <c:idx val="2"/>
            <c:bubble3D val="0"/>
            <c:spPr>
              <a:solidFill>
                <a:srgbClr val="FF704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C2-4360-9E65-979B594D7A51}"/>
              </c:ext>
            </c:extLst>
          </c:dPt>
          <c:dPt>
            <c:idx val="3"/>
            <c:bubble3D val="0"/>
            <c:spPr>
              <a:solidFill>
                <a:srgbClr val="FFAB9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5C2-4360-9E65-979B594D7A51}"/>
              </c:ext>
            </c:extLst>
          </c:dPt>
          <c:dPt>
            <c:idx val="4"/>
            <c:bubble3D val="0"/>
            <c:spPr>
              <a:solidFill>
                <a:srgbClr val="FFCCB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5C2-4360-9E65-979B594D7A51}"/>
              </c:ext>
            </c:extLst>
          </c:dPt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1.5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5C2-4360-9E65-979B594D7A5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85C2-4360-9E65-979B594D7A51}"/>
              </c:ext>
            </c:extLst>
          </c:dPt>
          <c:dPt>
            <c:idx val="1"/>
            <c:bubble3D val="0"/>
            <c:spPr>
              <a:solidFill>
                <a:schemeClr val="accent4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85C2-4360-9E65-979B594D7A51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85C2-4360-9E65-979B594D7A51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85C2-4360-9E65-979B594D7A51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85C2-4360-9E65-979B594D7A51}"/>
              </c:ext>
            </c:extLst>
          </c:dPt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  <c:pt idx="4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85C2-4360-9E65-979B594D7A5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5C2-4360-9E65-979B594D7A51}"/>
              </c:ext>
            </c:extLst>
          </c:dPt>
          <c:dPt>
            <c:idx val="1"/>
            <c:bubble3D val="0"/>
            <c:spPr>
              <a:solidFill>
                <a:schemeClr val="accent4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85C2-4360-9E65-979B594D7A51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85C2-4360-9E65-979B594D7A51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85C2-4360-9E65-979B594D7A51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85C2-4360-9E65-979B594D7A51}"/>
              </c:ext>
            </c:extLst>
          </c:dPt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0-85C2-4360-9E65-979B594D7A5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53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2-85C2-4360-9E65-979B594D7A51}"/>
              </c:ext>
            </c:extLst>
          </c:dPt>
          <c:dPt>
            <c:idx val="1"/>
            <c:bubble3D val="0"/>
            <c:spPr>
              <a:solidFill>
                <a:schemeClr val="accent4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4-85C2-4360-9E65-979B594D7A51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6-85C2-4360-9E65-979B594D7A51}"/>
              </c:ext>
            </c:extLst>
          </c:dPt>
          <c:dPt>
            <c:idx val="3"/>
            <c:bubble3D val="0"/>
            <c:spPr>
              <a:solidFill>
                <a:schemeClr val="accent4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85C2-4360-9E65-979B594D7A51}"/>
              </c:ext>
            </c:extLst>
          </c:dPt>
          <c:dPt>
            <c:idx val="4"/>
            <c:bubble3D val="0"/>
            <c:spPr>
              <a:solidFill>
                <a:schemeClr val="accent4">
                  <a:tint val="54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85C2-4360-9E65-979B594D7A51}"/>
              </c:ext>
            </c:extLst>
          </c:dPt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</c:v>
                </c:pt>
                <c:pt idx="1">
                  <c:v>5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B-85C2-4360-9E65-979B594D7A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616060608912972"/>
          <c:y val="5.6650277809952278E-2"/>
          <c:w val="0.19706163542500632"/>
          <c:h val="0.40976701483808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Open Sans Light"/>
            </a:defRPr>
          </a:pPr>
          <a:endParaRPr lang="zh-TW"/>
        </a:p>
      </c:txPr>
    </c:legend>
    <c:plotVisOnly val="1"/>
    <c:dispBlanksAs val="gap"/>
    <c:showDLblsOverMax val="0"/>
  </c:chart>
  <c:spPr>
    <a:noFill/>
    <a:ln w="1270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10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418D90-0744-433F-AEA1-FC8EDB3D920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8AB7598-7208-47D4-8E41-BEA81CDDDB54}">
      <dgm:prSet phldrT="[文字]" custT="1"/>
      <dgm:spPr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ACEB8E2D-57FB-4716-A04A-AC0639732B62}" type="sibTrans" cxnId="{F666F6E7-B37D-4393-96A4-8D98597794A7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7E15D792-6A22-47FD-8F4F-B78658E6989E}" type="parTrans" cxnId="{F666F6E7-B37D-4393-96A4-8D98597794A7}">
      <dgm:prSet/>
      <dgm:spPr/>
      <dgm:t>
        <a:bodyPr/>
        <a:lstStyle/>
        <a:p>
          <a:endParaRPr lang="zh-TW" altLang="en-US"/>
        </a:p>
      </dgm:t>
    </dgm:pt>
    <dgm:pt modelId="{7F0B30D0-E2AF-4129-B4F7-2D9157941DFE}">
      <dgm:prSet phldrT="[文字]" custT="1"/>
      <dgm:spPr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33042B28-FEC7-4224-8E69-DDE727AB6849}" type="sibTrans" cxnId="{9CC4D038-6865-429D-8768-B8E246E4C7B9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C908E5E7-755B-4C11-A839-5511472D477D}" type="parTrans" cxnId="{9CC4D038-6865-429D-8768-B8E246E4C7B9}">
      <dgm:prSet/>
      <dgm:spPr/>
      <dgm:t>
        <a:bodyPr/>
        <a:lstStyle/>
        <a:p>
          <a:endParaRPr lang="zh-TW" altLang="en-US"/>
        </a:p>
      </dgm:t>
    </dgm:pt>
    <dgm:pt modelId="{5A5AF3A1-3CB9-4681-A9B3-36A16C575F51}">
      <dgm:prSet phldrT="[文字]" custT="1"/>
      <dgm:spPr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4BA4129D-3BE9-4EFD-BCAE-2760B270FD11}" type="sibTrans" cxnId="{5D44EA75-1BD4-49DD-93F9-05BBD70820E3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B03D7ECB-F7F9-4C46-9FC2-1F0196832F61}" type="parTrans" cxnId="{5D44EA75-1BD4-49DD-93F9-05BBD70820E3}">
      <dgm:prSet/>
      <dgm:spPr/>
      <dgm:t>
        <a:bodyPr/>
        <a:lstStyle/>
        <a:p>
          <a:endParaRPr lang="zh-TW" altLang="en-US"/>
        </a:p>
      </dgm:t>
    </dgm:pt>
    <dgm:pt modelId="{A7CF8F01-8B18-4CA2-8421-A7AE6D963A43}">
      <dgm:prSet phldrT="[文字]"/>
      <dgm:spPr>
        <a:gradFill rotWithShape="0"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00B0F0"/>
            </a:gs>
          </a:gsLst>
          <a:lin ang="5400000" scaled="0"/>
        </a:gradFill>
        <a:ln>
          <a:noFill/>
        </a:ln>
      </dgm:spPr>
      <dgm:t>
        <a:bodyPr/>
        <a:lstStyle/>
        <a:p>
          <a:r>
            <a:rPr lang="zh-TW" altLang="en-US" dirty="0"/>
            <a:t> </a:t>
          </a:r>
        </a:p>
      </dgm:t>
    </dgm:pt>
    <dgm:pt modelId="{645770BE-41D4-4D34-AAF6-E0A1FDB34B64}" type="sibTrans" cxnId="{D8E83F3F-3C0A-4A3F-8C8D-C85EFC2E1459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7CC99D09-1C3A-4E92-91D3-7C68D5128A76}" type="parTrans" cxnId="{D8E83F3F-3C0A-4A3F-8C8D-C85EFC2E1459}">
      <dgm:prSet/>
      <dgm:spPr/>
      <dgm:t>
        <a:bodyPr/>
        <a:lstStyle/>
        <a:p>
          <a:endParaRPr lang="zh-TW" altLang="en-US"/>
        </a:p>
      </dgm:t>
    </dgm:pt>
    <dgm:pt modelId="{CF3E0D28-18DA-4BB3-B67D-9DBED0BA5FE4}">
      <dgm:prSet phldrT="[文字]" custT="1"/>
      <dgm:spPr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B1BB91C8-125C-4A48-A5B3-BA1FAC8C5FB3}" type="sibTrans" cxnId="{BED13B16-EA46-4939-BF9A-22585787F2B5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43EEB62E-8620-4D94-9570-68B40DA0CAB2}" type="parTrans" cxnId="{BED13B16-EA46-4939-BF9A-22585787F2B5}">
      <dgm:prSet/>
      <dgm:spPr/>
      <dgm:t>
        <a:bodyPr/>
        <a:lstStyle/>
        <a:p>
          <a:endParaRPr lang="zh-TW" altLang="en-US"/>
        </a:p>
      </dgm:t>
    </dgm:pt>
    <dgm:pt modelId="{3296F7D8-B83F-4749-9778-F0C1C57BBF8E}" type="pres">
      <dgm:prSet presAssocID="{4B418D90-0744-433F-AEA1-FC8EDB3D920A}" presName="cycle" presStyleCnt="0">
        <dgm:presLayoutVars>
          <dgm:dir/>
          <dgm:resizeHandles val="exact"/>
        </dgm:presLayoutVars>
      </dgm:prSet>
      <dgm:spPr/>
    </dgm:pt>
    <dgm:pt modelId="{01D9058E-780F-44D5-934D-CC9764B09C22}" type="pres">
      <dgm:prSet presAssocID="{A7CF8F01-8B18-4CA2-8421-A7AE6D963A43}" presName="node" presStyleLbl="node1" presStyleIdx="0" presStyleCnt="5">
        <dgm:presLayoutVars>
          <dgm:bulletEnabled val="1"/>
        </dgm:presLayoutVars>
      </dgm:prSet>
      <dgm:spPr/>
    </dgm:pt>
    <dgm:pt modelId="{4984737A-D26D-42DA-845D-F777A8B59A7A}" type="pres">
      <dgm:prSet presAssocID="{645770BE-41D4-4D34-AAF6-E0A1FDB34B64}" presName="sibTrans" presStyleLbl="sibTrans2D1" presStyleIdx="0" presStyleCnt="5"/>
      <dgm:spPr/>
    </dgm:pt>
    <dgm:pt modelId="{5FF5A363-49D1-441E-81B4-C12309140580}" type="pres">
      <dgm:prSet presAssocID="{645770BE-41D4-4D34-AAF6-E0A1FDB34B64}" presName="connectorText" presStyleLbl="sibTrans2D1" presStyleIdx="0" presStyleCnt="5"/>
      <dgm:spPr/>
    </dgm:pt>
    <dgm:pt modelId="{883DA0F5-2600-4799-8664-CF778FDC9419}" type="pres">
      <dgm:prSet presAssocID="{CF3E0D28-18DA-4BB3-B67D-9DBED0BA5FE4}" presName="node" presStyleLbl="node1" presStyleIdx="1" presStyleCnt="5">
        <dgm:presLayoutVars>
          <dgm:bulletEnabled val="1"/>
        </dgm:presLayoutVars>
      </dgm:prSet>
      <dgm:spPr>
        <a:xfrm>
          <a:off x="4495456" y="1600436"/>
          <a:ext cx="1813171" cy="1813171"/>
        </a:xfrm>
        <a:prstGeom prst="ellipse">
          <a:avLst/>
        </a:prstGeom>
      </dgm:spPr>
    </dgm:pt>
    <dgm:pt modelId="{165AF174-DDEB-4A38-B632-4ED06AF3C4FD}" type="pres">
      <dgm:prSet presAssocID="{B1BB91C8-125C-4A48-A5B3-BA1FAC8C5FB3}" presName="sibTrans" presStyleLbl="sibTrans2D1" presStyleIdx="1" presStyleCnt="5"/>
      <dgm:spPr/>
    </dgm:pt>
    <dgm:pt modelId="{8E012A02-5D2E-4069-A901-51345271F9F6}" type="pres">
      <dgm:prSet presAssocID="{B1BB91C8-125C-4A48-A5B3-BA1FAC8C5FB3}" presName="connectorText" presStyleLbl="sibTrans2D1" presStyleIdx="1" presStyleCnt="5"/>
      <dgm:spPr/>
    </dgm:pt>
    <dgm:pt modelId="{4A898FCC-F8F5-4DEF-B550-55CD730ACC43}" type="pres">
      <dgm:prSet presAssocID="{28AB7598-7208-47D4-8E41-BEA81CDDDB54}" presName="node" presStyleLbl="node1" presStyleIdx="2" presStyleCnt="5">
        <dgm:presLayoutVars>
          <dgm:bulletEnabled val="1"/>
        </dgm:presLayoutVars>
      </dgm:prSet>
      <dgm:spPr>
        <a:xfrm>
          <a:off x="3654803" y="4187698"/>
          <a:ext cx="1813171" cy="1813171"/>
        </a:xfrm>
        <a:prstGeom prst="ellipse">
          <a:avLst/>
        </a:prstGeom>
      </dgm:spPr>
    </dgm:pt>
    <dgm:pt modelId="{D040EDF0-3F16-483C-870C-64075F49D6FC}" type="pres">
      <dgm:prSet presAssocID="{ACEB8E2D-57FB-4716-A04A-AC0639732B62}" presName="sibTrans" presStyleLbl="sibTrans2D1" presStyleIdx="2" presStyleCnt="5"/>
      <dgm:spPr/>
    </dgm:pt>
    <dgm:pt modelId="{95951E42-7424-4660-A047-D3D9CBDF92FF}" type="pres">
      <dgm:prSet presAssocID="{ACEB8E2D-57FB-4716-A04A-AC0639732B62}" presName="connectorText" presStyleLbl="sibTrans2D1" presStyleIdx="2" presStyleCnt="5"/>
      <dgm:spPr/>
    </dgm:pt>
    <dgm:pt modelId="{72692F94-05E8-4A16-9049-65D590EB4252}" type="pres">
      <dgm:prSet presAssocID="{7F0B30D0-E2AF-4129-B4F7-2D9157941DFE}" presName="node" presStyleLbl="node1" presStyleIdx="3" presStyleCnt="5">
        <dgm:presLayoutVars>
          <dgm:bulletEnabled val="1"/>
        </dgm:presLayoutVars>
      </dgm:prSet>
      <dgm:spPr>
        <a:xfrm>
          <a:off x="934394" y="4187698"/>
          <a:ext cx="1813171" cy="1813171"/>
        </a:xfrm>
        <a:prstGeom prst="ellipse">
          <a:avLst/>
        </a:prstGeom>
      </dgm:spPr>
    </dgm:pt>
    <dgm:pt modelId="{7C6D9A21-D1E3-4070-8A8F-24B5239C1204}" type="pres">
      <dgm:prSet presAssocID="{33042B28-FEC7-4224-8E69-DDE727AB6849}" presName="sibTrans" presStyleLbl="sibTrans2D1" presStyleIdx="3" presStyleCnt="5"/>
      <dgm:spPr/>
    </dgm:pt>
    <dgm:pt modelId="{2592C616-3BEB-443D-96D9-30A3157166BB}" type="pres">
      <dgm:prSet presAssocID="{33042B28-FEC7-4224-8E69-DDE727AB6849}" presName="connectorText" presStyleLbl="sibTrans2D1" presStyleIdx="3" presStyleCnt="5"/>
      <dgm:spPr/>
    </dgm:pt>
    <dgm:pt modelId="{F4C643E9-005F-4A34-8B2E-1417D375021B}" type="pres">
      <dgm:prSet presAssocID="{5A5AF3A1-3CB9-4681-A9B3-36A16C575F51}" presName="node" presStyleLbl="node1" presStyleIdx="4" presStyleCnt="5">
        <dgm:presLayoutVars>
          <dgm:bulletEnabled val="1"/>
        </dgm:presLayoutVars>
      </dgm:prSet>
      <dgm:spPr>
        <a:xfrm>
          <a:off x="93742" y="1600436"/>
          <a:ext cx="1813171" cy="1813171"/>
        </a:xfrm>
        <a:prstGeom prst="ellipse">
          <a:avLst/>
        </a:prstGeom>
      </dgm:spPr>
    </dgm:pt>
    <dgm:pt modelId="{D721EB0D-8B75-4330-A2F3-6656967490F6}" type="pres">
      <dgm:prSet presAssocID="{4BA4129D-3BE9-4EFD-BCAE-2760B270FD11}" presName="sibTrans" presStyleLbl="sibTrans2D1" presStyleIdx="4" presStyleCnt="5"/>
      <dgm:spPr/>
    </dgm:pt>
    <dgm:pt modelId="{D538C321-4880-4487-BC43-FD6D8A98C956}" type="pres">
      <dgm:prSet presAssocID="{4BA4129D-3BE9-4EFD-BCAE-2760B270FD11}" presName="connectorText" presStyleLbl="sibTrans2D1" presStyleIdx="4" presStyleCnt="5"/>
      <dgm:spPr/>
    </dgm:pt>
  </dgm:ptLst>
  <dgm:cxnLst>
    <dgm:cxn modelId="{898CAF05-28F5-4F8A-9D27-2E1B6ADAFB6A}" type="presOf" srcId="{B1BB91C8-125C-4A48-A5B3-BA1FAC8C5FB3}" destId="{8E012A02-5D2E-4069-A901-51345271F9F6}" srcOrd="1" destOrd="0" presId="urn:microsoft.com/office/officeart/2005/8/layout/cycle2"/>
    <dgm:cxn modelId="{AD4F6908-319C-480A-BF6E-E89FCCBFF8DA}" type="presOf" srcId="{ACEB8E2D-57FB-4716-A04A-AC0639732B62}" destId="{D040EDF0-3F16-483C-870C-64075F49D6FC}" srcOrd="0" destOrd="0" presId="urn:microsoft.com/office/officeart/2005/8/layout/cycle2"/>
    <dgm:cxn modelId="{BED13B16-EA46-4939-BF9A-22585787F2B5}" srcId="{4B418D90-0744-433F-AEA1-FC8EDB3D920A}" destId="{CF3E0D28-18DA-4BB3-B67D-9DBED0BA5FE4}" srcOrd="1" destOrd="0" parTransId="{43EEB62E-8620-4D94-9570-68B40DA0CAB2}" sibTransId="{B1BB91C8-125C-4A48-A5B3-BA1FAC8C5FB3}"/>
    <dgm:cxn modelId="{E899D61D-8733-45E3-BC34-036C0A221BED}" type="presOf" srcId="{ACEB8E2D-57FB-4716-A04A-AC0639732B62}" destId="{95951E42-7424-4660-A047-D3D9CBDF92FF}" srcOrd="1" destOrd="0" presId="urn:microsoft.com/office/officeart/2005/8/layout/cycle2"/>
    <dgm:cxn modelId="{08C0981E-5459-47A5-9E66-0E93E2E6F787}" type="presOf" srcId="{A7CF8F01-8B18-4CA2-8421-A7AE6D963A43}" destId="{01D9058E-780F-44D5-934D-CC9764B09C22}" srcOrd="0" destOrd="0" presId="urn:microsoft.com/office/officeart/2005/8/layout/cycle2"/>
    <dgm:cxn modelId="{6D4B0E36-6780-4AD2-B952-1E8873E4AA45}" type="presOf" srcId="{4BA4129D-3BE9-4EFD-BCAE-2760B270FD11}" destId="{D538C321-4880-4487-BC43-FD6D8A98C956}" srcOrd="1" destOrd="0" presId="urn:microsoft.com/office/officeart/2005/8/layout/cycle2"/>
    <dgm:cxn modelId="{9CC4D038-6865-429D-8768-B8E246E4C7B9}" srcId="{4B418D90-0744-433F-AEA1-FC8EDB3D920A}" destId="{7F0B30D0-E2AF-4129-B4F7-2D9157941DFE}" srcOrd="3" destOrd="0" parTransId="{C908E5E7-755B-4C11-A839-5511472D477D}" sibTransId="{33042B28-FEC7-4224-8E69-DDE727AB6849}"/>
    <dgm:cxn modelId="{D8E83F3F-3C0A-4A3F-8C8D-C85EFC2E1459}" srcId="{4B418D90-0744-433F-AEA1-FC8EDB3D920A}" destId="{A7CF8F01-8B18-4CA2-8421-A7AE6D963A43}" srcOrd="0" destOrd="0" parTransId="{7CC99D09-1C3A-4E92-91D3-7C68D5128A76}" sibTransId="{645770BE-41D4-4D34-AAF6-E0A1FDB34B64}"/>
    <dgm:cxn modelId="{20DAD65F-4F80-4465-8B14-51476F395013}" type="presOf" srcId="{4BA4129D-3BE9-4EFD-BCAE-2760B270FD11}" destId="{D721EB0D-8B75-4330-A2F3-6656967490F6}" srcOrd="0" destOrd="0" presId="urn:microsoft.com/office/officeart/2005/8/layout/cycle2"/>
    <dgm:cxn modelId="{9F6C8D50-0C33-4ED5-8B3B-2D83E5051108}" type="presOf" srcId="{28AB7598-7208-47D4-8E41-BEA81CDDDB54}" destId="{4A898FCC-F8F5-4DEF-B550-55CD730ACC43}" srcOrd="0" destOrd="0" presId="urn:microsoft.com/office/officeart/2005/8/layout/cycle2"/>
    <dgm:cxn modelId="{5D44EA75-1BD4-49DD-93F9-05BBD70820E3}" srcId="{4B418D90-0744-433F-AEA1-FC8EDB3D920A}" destId="{5A5AF3A1-3CB9-4681-A9B3-36A16C575F51}" srcOrd="4" destOrd="0" parTransId="{B03D7ECB-F7F9-4C46-9FC2-1F0196832F61}" sibTransId="{4BA4129D-3BE9-4EFD-BCAE-2760B270FD11}"/>
    <dgm:cxn modelId="{5BA99577-2527-4CBA-906A-9165E52841BB}" type="presOf" srcId="{5A5AF3A1-3CB9-4681-A9B3-36A16C575F51}" destId="{F4C643E9-005F-4A34-8B2E-1417D375021B}" srcOrd="0" destOrd="0" presId="urn:microsoft.com/office/officeart/2005/8/layout/cycle2"/>
    <dgm:cxn modelId="{69212580-9C1F-4C4C-8365-FF73CB3153B8}" type="presOf" srcId="{33042B28-FEC7-4224-8E69-DDE727AB6849}" destId="{7C6D9A21-D1E3-4070-8A8F-24B5239C1204}" srcOrd="0" destOrd="0" presId="urn:microsoft.com/office/officeart/2005/8/layout/cycle2"/>
    <dgm:cxn modelId="{52D73B88-BDD1-49D2-A121-FF6244A8C852}" type="presOf" srcId="{33042B28-FEC7-4224-8E69-DDE727AB6849}" destId="{2592C616-3BEB-443D-96D9-30A3157166BB}" srcOrd="1" destOrd="0" presId="urn:microsoft.com/office/officeart/2005/8/layout/cycle2"/>
    <dgm:cxn modelId="{0DBFA799-862B-415E-AFBD-BEC18A7E915B}" type="presOf" srcId="{7F0B30D0-E2AF-4129-B4F7-2D9157941DFE}" destId="{72692F94-05E8-4A16-9049-65D590EB4252}" srcOrd="0" destOrd="0" presId="urn:microsoft.com/office/officeart/2005/8/layout/cycle2"/>
    <dgm:cxn modelId="{292D59BC-5C7A-4538-A0B5-85D29B88EFA7}" type="presOf" srcId="{645770BE-41D4-4D34-AAF6-E0A1FDB34B64}" destId="{5FF5A363-49D1-441E-81B4-C12309140580}" srcOrd="1" destOrd="0" presId="urn:microsoft.com/office/officeart/2005/8/layout/cycle2"/>
    <dgm:cxn modelId="{EB51D3D2-6320-4C31-9429-79F4A4381839}" type="presOf" srcId="{CF3E0D28-18DA-4BB3-B67D-9DBED0BA5FE4}" destId="{883DA0F5-2600-4799-8664-CF778FDC9419}" srcOrd="0" destOrd="0" presId="urn:microsoft.com/office/officeart/2005/8/layout/cycle2"/>
    <dgm:cxn modelId="{EF2E41DB-8A4C-4828-9B35-E712403C9272}" type="presOf" srcId="{4B418D90-0744-433F-AEA1-FC8EDB3D920A}" destId="{3296F7D8-B83F-4749-9778-F0C1C57BBF8E}" srcOrd="0" destOrd="0" presId="urn:microsoft.com/office/officeart/2005/8/layout/cycle2"/>
    <dgm:cxn modelId="{C2B70BDC-B0D7-4228-9376-D924DDC0BA58}" type="presOf" srcId="{645770BE-41D4-4D34-AAF6-E0A1FDB34B64}" destId="{4984737A-D26D-42DA-845D-F777A8B59A7A}" srcOrd="0" destOrd="0" presId="urn:microsoft.com/office/officeart/2005/8/layout/cycle2"/>
    <dgm:cxn modelId="{F666F6E7-B37D-4393-96A4-8D98597794A7}" srcId="{4B418D90-0744-433F-AEA1-FC8EDB3D920A}" destId="{28AB7598-7208-47D4-8E41-BEA81CDDDB54}" srcOrd="2" destOrd="0" parTransId="{7E15D792-6A22-47FD-8F4F-B78658E6989E}" sibTransId="{ACEB8E2D-57FB-4716-A04A-AC0639732B62}"/>
    <dgm:cxn modelId="{21B1F4FC-0C28-41D0-83BD-D244E013DE33}" type="presOf" srcId="{B1BB91C8-125C-4A48-A5B3-BA1FAC8C5FB3}" destId="{165AF174-DDEB-4A38-B632-4ED06AF3C4FD}" srcOrd="0" destOrd="0" presId="urn:microsoft.com/office/officeart/2005/8/layout/cycle2"/>
    <dgm:cxn modelId="{30BF68DE-6604-4272-8495-D88A28FA5B78}" type="presParOf" srcId="{3296F7D8-B83F-4749-9778-F0C1C57BBF8E}" destId="{01D9058E-780F-44D5-934D-CC9764B09C22}" srcOrd="0" destOrd="0" presId="urn:microsoft.com/office/officeart/2005/8/layout/cycle2"/>
    <dgm:cxn modelId="{A36613A3-E7D0-4386-A652-225C47CFEB0A}" type="presParOf" srcId="{3296F7D8-B83F-4749-9778-F0C1C57BBF8E}" destId="{4984737A-D26D-42DA-845D-F777A8B59A7A}" srcOrd="1" destOrd="0" presId="urn:microsoft.com/office/officeart/2005/8/layout/cycle2"/>
    <dgm:cxn modelId="{E437F1B0-93DB-444C-80A5-9C2598FDB8E2}" type="presParOf" srcId="{4984737A-D26D-42DA-845D-F777A8B59A7A}" destId="{5FF5A363-49D1-441E-81B4-C12309140580}" srcOrd="0" destOrd="0" presId="urn:microsoft.com/office/officeart/2005/8/layout/cycle2"/>
    <dgm:cxn modelId="{DB989BB4-42FA-401B-9DFC-9A75F34DEBF9}" type="presParOf" srcId="{3296F7D8-B83F-4749-9778-F0C1C57BBF8E}" destId="{883DA0F5-2600-4799-8664-CF778FDC9419}" srcOrd="2" destOrd="0" presId="urn:microsoft.com/office/officeart/2005/8/layout/cycle2"/>
    <dgm:cxn modelId="{B5F6CC33-F0CD-49AA-A0CE-49E2EB9CA5AB}" type="presParOf" srcId="{3296F7D8-B83F-4749-9778-F0C1C57BBF8E}" destId="{165AF174-DDEB-4A38-B632-4ED06AF3C4FD}" srcOrd="3" destOrd="0" presId="urn:microsoft.com/office/officeart/2005/8/layout/cycle2"/>
    <dgm:cxn modelId="{DC6562DC-96B7-4A72-B852-3C601CB807A3}" type="presParOf" srcId="{165AF174-DDEB-4A38-B632-4ED06AF3C4FD}" destId="{8E012A02-5D2E-4069-A901-51345271F9F6}" srcOrd="0" destOrd="0" presId="urn:microsoft.com/office/officeart/2005/8/layout/cycle2"/>
    <dgm:cxn modelId="{5495A637-09BF-4651-9874-1F8EC54A516C}" type="presParOf" srcId="{3296F7D8-B83F-4749-9778-F0C1C57BBF8E}" destId="{4A898FCC-F8F5-4DEF-B550-55CD730ACC43}" srcOrd="4" destOrd="0" presId="urn:microsoft.com/office/officeart/2005/8/layout/cycle2"/>
    <dgm:cxn modelId="{2F256E08-D40D-4022-95C1-8BFB179A17AB}" type="presParOf" srcId="{3296F7D8-B83F-4749-9778-F0C1C57BBF8E}" destId="{D040EDF0-3F16-483C-870C-64075F49D6FC}" srcOrd="5" destOrd="0" presId="urn:microsoft.com/office/officeart/2005/8/layout/cycle2"/>
    <dgm:cxn modelId="{E9379B3D-9F27-4D16-9ABF-04D205023335}" type="presParOf" srcId="{D040EDF0-3F16-483C-870C-64075F49D6FC}" destId="{95951E42-7424-4660-A047-D3D9CBDF92FF}" srcOrd="0" destOrd="0" presId="urn:microsoft.com/office/officeart/2005/8/layout/cycle2"/>
    <dgm:cxn modelId="{179AAAF0-3571-4CCD-9E4F-FD7AED8DF93B}" type="presParOf" srcId="{3296F7D8-B83F-4749-9778-F0C1C57BBF8E}" destId="{72692F94-05E8-4A16-9049-65D590EB4252}" srcOrd="6" destOrd="0" presId="urn:microsoft.com/office/officeart/2005/8/layout/cycle2"/>
    <dgm:cxn modelId="{779C8396-A4CD-459B-A626-53F6D89E142F}" type="presParOf" srcId="{3296F7D8-B83F-4749-9778-F0C1C57BBF8E}" destId="{7C6D9A21-D1E3-4070-8A8F-24B5239C1204}" srcOrd="7" destOrd="0" presId="urn:microsoft.com/office/officeart/2005/8/layout/cycle2"/>
    <dgm:cxn modelId="{984C1658-0FF5-4F45-A041-9FA918F62ACA}" type="presParOf" srcId="{7C6D9A21-D1E3-4070-8A8F-24B5239C1204}" destId="{2592C616-3BEB-443D-96D9-30A3157166BB}" srcOrd="0" destOrd="0" presId="urn:microsoft.com/office/officeart/2005/8/layout/cycle2"/>
    <dgm:cxn modelId="{F5997794-2663-4AF6-885B-5EA9D1FD3002}" type="presParOf" srcId="{3296F7D8-B83F-4749-9778-F0C1C57BBF8E}" destId="{F4C643E9-005F-4A34-8B2E-1417D375021B}" srcOrd="8" destOrd="0" presId="urn:microsoft.com/office/officeart/2005/8/layout/cycle2"/>
    <dgm:cxn modelId="{7F9F32F0-BED1-4760-94C5-C9F70A3002DA}" type="presParOf" srcId="{3296F7D8-B83F-4749-9778-F0C1C57BBF8E}" destId="{D721EB0D-8B75-4330-A2F3-6656967490F6}" srcOrd="9" destOrd="0" presId="urn:microsoft.com/office/officeart/2005/8/layout/cycle2"/>
    <dgm:cxn modelId="{6CD3F9CF-003C-4108-8221-858A607107AB}" type="presParOf" srcId="{D721EB0D-8B75-4330-A2F3-6656967490F6}" destId="{D538C321-4880-4487-BC43-FD6D8A98C9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D9058E-780F-44D5-934D-CC9764B09C22}">
      <dsp:nvSpPr>
        <dsp:cNvPr id="0" name=""/>
        <dsp:cNvSpPr/>
      </dsp:nvSpPr>
      <dsp:spPr>
        <a:xfrm>
          <a:off x="2294599" y="1419"/>
          <a:ext cx="1813171" cy="1813171"/>
        </a:xfrm>
        <a:prstGeom prst="ellipse">
          <a:avLst/>
        </a:prstGeom>
        <a:gradFill rotWithShape="0"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00B0F0"/>
            </a:gs>
          </a:gsLst>
          <a:lin ang="5400000" scaled="0"/>
        </a:gra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/>
            <a:t> </a:t>
          </a:r>
        </a:p>
      </dsp:txBody>
      <dsp:txXfrm>
        <a:off x="2560132" y="266952"/>
        <a:ext cx="1282105" cy="1282105"/>
      </dsp:txXfrm>
    </dsp:sp>
    <dsp:sp modelId="{4984737A-D26D-42DA-845D-F777A8B59A7A}">
      <dsp:nvSpPr>
        <dsp:cNvPr id="0" name=""/>
        <dsp:cNvSpPr/>
      </dsp:nvSpPr>
      <dsp:spPr>
        <a:xfrm rot="2160000">
          <a:off x="4050185" y="1393542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>
        <a:off x="4063960" y="1473537"/>
        <a:ext cx="336585" cy="367167"/>
      </dsp:txXfrm>
    </dsp:sp>
    <dsp:sp modelId="{883DA0F5-2600-4799-8664-CF778FDC9419}">
      <dsp:nvSpPr>
        <dsp:cNvPr id="0" name=""/>
        <dsp:cNvSpPr/>
      </dsp:nvSpPr>
      <dsp:spPr>
        <a:xfrm>
          <a:off x="4495456" y="1600436"/>
          <a:ext cx="1813171" cy="1813171"/>
        </a:xfrm>
        <a:prstGeom prst="ellipse">
          <a:avLst/>
        </a:prstGeom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4760989" y="1865969"/>
        <a:ext cx="1282105" cy="1282105"/>
      </dsp:txXfrm>
    </dsp:sp>
    <dsp:sp modelId="{165AF174-DDEB-4A38-B632-4ED06AF3C4FD}">
      <dsp:nvSpPr>
        <dsp:cNvPr id="0" name=""/>
        <dsp:cNvSpPr/>
      </dsp:nvSpPr>
      <dsp:spPr>
        <a:xfrm rot="6480000">
          <a:off x="4745503" y="3481737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4839916" y="3535531"/>
        <a:ext cx="336585" cy="367167"/>
      </dsp:txXfrm>
    </dsp:sp>
    <dsp:sp modelId="{4A898FCC-F8F5-4DEF-B550-55CD730ACC43}">
      <dsp:nvSpPr>
        <dsp:cNvPr id="0" name=""/>
        <dsp:cNvSpPr/>
      </dsp:nvSpPr>
      <dsp:spPr>
        <a:xfrm>
          <a:off x="3654803" y="4187698"/>
          <a:ext cx="1813171" cy="1813171"/>
        </a:xfrm>
        <a:prstGeom prst="ellipse">
          <a:avLst/>
        </a:prstGeom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3920336" y="4453231"/>
        <a:ext cx="1282105" cy="1282105"/>
      </dsp:txXfrm>
    </dsp:sp>
    <dsp:sp modelId="{D040EDF0-3F16-483C-870C-64075F49D6FC}">
      <dsp:nvSpPr>
        <dsp:cNvPr id="0" name=""/>
        <dsp:cNvSpPr/>
      </dsp:nvSpPr>
      <dsp:spPr>
        <a:xfrm rot="10800000">
          <a:off x="2974375" y="4788311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3118625" y="4910700"/>
        <a:ext cx="336585" cy="367167"/>
      </dsp:txXfrm>
    </dsp:sp>
    <dsp:sp modelId="{72692F94-05E8-4A16-9049-65D590EB4252}">
      <dsp:nvSpPr>
        <dsp:cNvPr id="0" name=""/>
        <dsp:cNvSpPr/>
      </dsp:nvSpPr>
      <dsp:spPr>
        <a:xfrm>
          <a:off x="934394" y="4187698"/>
          <a:ext cx="1813171" cy="1813171"/>
        </a:xfrm>
        <a:prstGeom prst="ellipse">
          <a:avLst/>
        </a:prstGeom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1199927" y="4453231"/>
        <a:ext cx="1282105" cy="1282105"/>
      </dsp:txXfrm>
    </dsp:sp>
    <dsp:sp modelId="{7C6D9A21-D1E3-4070-8A8F-24B5239C1204}">
      <dsp:nvSpPr>
        <dsp:cNvPr id="0" name=""/>
        <dsp:cNvSpPr/>
      </dsp:nvSpPr>
      <dsp:spPr>
        <a:xfrm rot="15120000">
          <a:off x="1184441" y="3507622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1278854" y="3698606"/>
        <a:ext cx="336585" cy="367167"/>
      </dsp:txXfrm>
    </dsp:sp>
    <dsp:sp modelId="{F4C643E9-005F-4A34-8B2E-1417D375021B}">
      <dsp:nvSpPr>
        <dsp:cNvPr id="0" name=""/>
        <dsp:cNvSpPr/>
      </dsp:nvSpPr>
      <dsp:spPr>
        <a:xfrm>
          <a:off x="93742" y="1600436"/>
          <a:ext cx="1813171" cy="1813171"/>
        </a:xfrm>
        <a:prstGeom prst="ellipse">
          <a:avLst/>
        </a:prstGeom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359275" y="1865969"/>
        <a:ext cx="1282105" cy="1282105"/>
      </dsp:txXfrm>
    </dsp:sp>
    <dsp:sp modelId="{D721EB0D-8B75-4330-A2F3-6656967490F6}">
      <dsp:nvSpPr>
        <dsp:cNvPr id="0" name=""/>
        <dsp:cNvSpPr/>
      </dsp:nvSpPr>
      <dsp:spPr>
        <a:xfrm rot="19440000">
          <a:off x="1849328" y="1409539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>
        <a:off x="1863103" y="1574322"/>
        <a:ext cx="336585" cy="3671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96A66386-784D-CF45-404C-E84CD041E6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BCF2DCA5-7A7C-F425-215E-E0EB4D5AA7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EAD77-CAE7-43D5-8196-BE1761B780CF}" type="datetimeFigureOut">
              <a:rPr lang="zh-TW" altLang="en-US" smtClean="0"/>
              <a:t>2025/1/3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BAB421A-E10B-6C95-4A05-7CCD207A66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A9AE019-C976-58A3-1B79-6AE2A27C350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74CA1-1C0C-4AA7-A65C-C129EC0E9E8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83560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63D60-23C1-44CA-AB40-C1606910DD3D}" type="datetimeFigureOut">
              <a:rPr lang="zh-TW" altLang="en-US" smtClean="0"/>
              <a:t>2025/1/3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09BDC-028E-488F-98BF-33EABEBCF8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79855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9174">
              <a:defRPr/>
            </a:pPr>
            <a:r>
              <a:rPr lang="en-US" altLang="zh-TW" dirty="0"/>
              <a:t>To edit graphs with custom data: right click graph &gt; </a:t>
            </a:r>
            <a:r>
              <a:rPr lang="en-US" altLang="zh-TW" b="1" dirty="0"/>
              <a:t>Edit Data in Excel</a:t>
            </a:r>
          </a:p>
          <a:p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How to save this chart as a template: </a:t>
            </a:r>
          </a:p>
          <a:p>
            <a:pPr defTabSz="609174">
              <a:defRPr/>
            </a:pPr>
            <a:r>
              <a:rPr lang="en-US" altLang="zh-TW" b="0" i="0" u="none" strike="noStrike" kern="1200" dirty="0">
                <a:effectLst/>
              </a:rPr>
              <a:t>Right-click chart</a:t>
            </a:r>
            <a:r>
              <a:rPr lang="en-US" altLang="zh-TW" dirty="0"/>
              <a:t> &gt; </a:t>
            </a:r>
            <a:r>
              <a:rPr lang="en-US" altLang="zh-TW" b="1" i="0" u="none" strike="noStrike" kern="1200" dirty="0">
                <a:effectLst/>
              </a:rPr>
              <a:t>Save as Template</a:t>
            </a:r>
            <a:r>
              <a:rPr lang="en-US" altLang="zh-TW" b="1" dirty="0"/>
              <a:t> 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 Chart Template</a:t>
            </a:r>
            <a:r>
              <a:rPr lang="en-US" altLang="zh-TW" dirty="0"/>
              <a:t> &gt; </a:t>
            </a:r>
            <a:r>
              <a:rPr lang="en-US" altLang="zh-TW" b="1" i="0" u="none" strike="noStrike" kern="1200" dirty="0">
                <a:effectLst/>
              </a:rPr>
              <a:t>Save </a:t>
            </a:r>
            <a:r>
              <a:rPr lang="en-US" altLang="zh-TW" b="1" dirty="0"/>
              <a:t>As</a:t>
            </a:r>
            <a:r>
              <a:rPr lang="en-US" altLang="zh-TW" dirty="0"/>
              <a:t> &gt; </a:t>
            </a:r>
            <a:r>
              <a:rPr lang="en-US" altLang="zh-TW" b="0" i="0" u="none" strike="noStrike" kern="1200" dirty="0">
                <a:effectLst/>
              </a:rPr>
              <a:t>type </a:t>
            </a:r>
            <a:r>
              <a:rPr lang="en-US" altLang="zh-TW" dirty="0"/>
              <a:t>your chosen template </a:t>
            </a:r>
            <a:r>
              <a:rPr lang="en-US" altLang="zh-TW" b="0" i="0" u="none" strike="noStrike" kern="1200" dirty="0">
                <a:effectLst/>
              </a:rPr>
              <a:t>name 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</a:t>
            </a:r>
            <a:endParaRPr lang="en-US" altLang="zh-TW" b="1" dirty="0">
              <a:ea typeface="Calibri"/>
              <a:cs typeface="Calibri"/>
            </a:endParaRPr>
          </a:p>
          <a:p>
            <a:endParaRPr lang="en-US" altLang="zh-TW" dirty="0"/>
          </a:p>
          <a:p>
            <a:r>
              <a:rPr lang="en-US" altLang="zh-TW" dirty="0"/>
              <a:t>Applying this chart from template:</a:t>
            </a:r>
            <a:endParaRPr lang="en-US" altLang="zh-TW" dirty="0">
              <a:ea typeface="Calibri" panose="020F0502020204030204"/>
              <a:cs typeface="Calibri" panose="020F0502020204030204"/>
            </a:endParaRPr>
          </a:p>
          <a:p>
            <a:r>
              <a:rPr lang="en-US" altLang="zh-TW" dirty="0"/>
              <a:t>Select chart &gt; choose </a:t>
            </a:r>
            <a:r>
              <a:rPr lang="en-US" altLang="zh-TW" b="1" dirty="0"/>
              <a:t>Chart Design</a:t>
            </a:r>
            <a:r>
              <a:rPr lang="en-US" altLang="zh-TW" dirty="0"/>
              <a:t> from menu &gt; open </a:t>
            </a:r>
            <a:r>
              <a:rPr lang="en-US" altLang="zh-TW" b="1" dirty="0"/>
              <a:t>Change Chart Type</a:t>
            </a:r>
            <a:r>
              <a:rPr lang="en-US" altLang="zh-TW" dirty="0"/>
              <a:t> in ribbon on far right hand side &gt; scroll to </a:t>
            </a:r>
            <a:r>
              <a:rPr lang="en-US" altLang="zh-TW" b="1" dirty="0"/>
              <a:t>Templates</a:t>
            </a:r>
            <a:r>
              <a:rPr lang="en-US" altLang="zh-TW" dirty="0"/>
              <a:t> and select your saved template.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0123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9174">
              <a:defRPr/>
            </a:pPr>
            <a:r>
              <a:rPr lang="en-US" altLang="zh-TW" dirty="0"/>
              <a:t>To edit graphs with custom data: right click graph &gt; </a:t>
            </a:r>
            <a:r>
              <a:rPr lang="en-US" altLang="zh-TW" b="1" dirty="0"/>
              <a:t>Edit Data in Excel</a:t>
            </a:r>
          </a:p>
          <a:p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How to save this chart as a template: </a:t>
            </a:r>
          </a:p>
          <a:p>
            <a:pPr defTabSz="609174">
              <a:defRPr/>
            </a:pPr>
            <a:r>
              <a:rPr lang="en-US" altLang="zh-TW" b="0" i="0" u="none" strike="noStrike" kern="1200" dirty="0">
                <a:effectLst/>
              </a:rPr>
              <a:t>Right-click chart</a:t>
            </a:r>
            <a:r>
              <a:rPr lang="en-US" altLang="zh-TW" dirty="0"/>
              <a:t> &gt; </a:t>
            </a:r>
            <a:r>
              <a:rPr lang="en-US" altLang="zh-TW" b="1" i="0" u="none" strike="noStrike" kern="1200" dirty="0">
                <a:effectLst/>
              </a:rPr>
              <a:t>Save as Template</a:t>
            </a:r>
            <a:r>
              <a:rPr lang="en-US" altLang="zh-TW" b="1" dirty="0"/>
              <a:t> 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 Chart Template</a:t>
            </a:r>
            <a:r>
              <a:rPr lang="en-US" altLang="zh-TW" dirty="0"/>
              <a:t> &gt; </a:t>
            </a:r>
            <a:r>
              <a:rPr lang="en-US" altLang="zh-TW" b="1" i="0" u="none" strike="noStrike" kern="1200" dirty="0">
                <a:effectLst/>
              </a:rPr>
              <a:t>Save </a:t>
            </a:r>
            <a:r>
              <a:rPr lang="en-US" altLang="zh-TW" b="1" dirty="0"/>
              <a:t>As</a:t>
            </a:r>
            <a:r>
              <a:rPr lang="en-US" altLang="zh-TW" dirty="0"/>
              <a:t> &gt; </a:t>
            </a:r>
            <a:r>
              <a:rPr lang="en-US" altLang="zh-TW" b="0" i="0" u="none" strike="noStrike" kern="1200" dirty="0">
                <a:effectLst/>
              </a:rPr>
              <a:t>type </a:t>
            </a:r>
            <a:r>
              <a:rPr lang="en-US" altLang="zh-TW" dirty="0"/>
              <a:t>your chosen template </a:t>
            </a:r>
            <a:r>
              <a:rPr lang="en-US" altLang="zh-TW" b="0" i="0" u="none" strike="noStrike" kern="1200" dirty="0">
                <a:effectLst/>
              </a:rPr>
              <a:t>name 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</a:t>
            </a:r>
            <a:endParaRPr lang="en-US" altLang="zh-TW" b="1" dirty="0">
              <a:ea typeface="Calibri"/>
              <a:cs typeface="Calibri"/>
            </a:endParaRPr>
          </a:p>
          <a:p>
            <a:endParaRPr lang="en-US" altLang="zh-TW" dirty="0"/>
          </a:p>
          <a:p>
            <a:r>
              <a:rPr lang="en-US" altLang="zh-TW" dirty="0"/>
              <a:t>Applying this chart from template:</a:t>
            </a:r>
            <a:endParaRPr lang="en-US" altLang="zh-TW" dirty="0">
              <a:ea typeface="Calibri" panose="020F0502020204030204"/>
              <a:cs typeface="Calibri" panose="020F0502020204030204"/>
            </a:endParaRPr>
          </a:p>
          <a:p>
            <a:r>
              <a:rPr lang="en-US" altLang="zh-TW" dirty="0"/>
              <a:t>Select chart &gt; choose </a:t>
            </a:r>
            <a:r>
              <a:rPr lang="en-US" altLang="zh-TW" b="1" dirty="0"/>
              <a:t>Chart Design</a:t>
            </a:r>
            <a:r>
              <a:rPr lang="en-US" altLang="zh-TW" dirty="0"/>
              <a:t> from menu &gt; open </a:t>
            </a:r>
            <a:r>
              <a:rPr lang="en-US" altLang="zh-TW" b="1" dirty="0"/>
              <a:t>Change Chart Type</a:t>
            </a:r>
            <a:r>
              <a:rPr lang="en-US" altLang="zh-TW" dirty="0"/>
              <a:t> in ribbon on far right hand side &gt; scroll to </a:t>
            </a:r>
            <a:r>
              <a:rPr lang="en-US" altLang="zh-TW" b="1" dirty="0"/>
              <a:t>Templates</a:t>
            </a:r>
            <a:r>
              <a:rPr lang="en-US" altLang="zh-TW" dirty="0"/>
              <a:t> and select your saved template.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87055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9174">
              <a:defRPr/>
            </a:pPr>
            <a:r>
              <a:rPr lang="en-US" altLang="zh-TW" dirty="0"/>
              <a:t>To edit graphs with custom data: right click graph &gt; </a:t>
            </a:r>
            <a:r>
              <a:rPr lang="en-US" altLang="zh-TW" b="1" dirty="0"/>
              <a:t>Edit Data in Excel</a:t>
            </a:r>
          </a:p>
          <a:p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How to save this chart as a template: </a:t>
            </a:r>
          </a:p>
          <a:p>
            <a:pPr defTabSz="609174">
              <a:defRPr/>
            </a:pPr>
            <a:r>
              <a:rPr lang="en-US" altLang="zh-TW" dirty="0"/>
              <a:t>Right-click chart &gt; </a:t>
            </a:r>
            <a:r>
              <a:rPr lang="en-US" altLang="zh-TW" b="1" dirty="0"/>
              <a:t>Save as Template </a:t>
            </a:r>
            <a:r>
              <a:rPr lang="en-US" altLang="zh-TW" dirty="0"/>
              <a:t>&gt; </a:t>
            </a:r>
            <a:r>
              <a:rPr lang="en-US" altLang="zh-TW" b="1" dirty="0"/>
              <a:t>Save Chart Template</a:t>
            </a:r>
            <a:r>
              <a:rPr lang="en-US" altLang="zh-TW" dirty="0"/>
              <a:t> &gt; </a:t>
            </a:r>
            <a:r>
              <a:rPr lang="en-US" altLang="zh-TW" b="1" dirty="0"/>
              <a:t>Save As</a:t>
            </a:r>
            <a:r>
              <a:rPr lang="en-US" altLang="zh-TW" dirty="0"/>
              <a:t> &gt; type your chosen template name &gt; </a:t>
            </a:r>
            <a:r>
              <a:rPr lang="en-US" altLang="zh-TW" b="1" dirty="0"/>
              <a:t>Save</a:t>
            </a:r>
            <a:endParaRPr lang="en-US" altLang="zh-TW" dirty="0"/>
          </a:p>
          <a:p>
            <a:pPr defTabSz="609174">
              <a:defRPr/>
            </a:pPr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Applying this chart from template:</a:t>
            </a:r>
          </a:p>
          <a:p>
            <a:pPr defTabSz="609174">
              <a:defRPr/>
            </a:pPr>
            <a:r>
              <a:rPr lang="en-US" altLang="zh-TW" dirty="0"/>
              <a:t>Select chart &gt; choose </a:t>
            </a:r>
            <a:r>
              <a:rPr lang="en-US" altLang="zh-TW" b="1" dirty="0"/>
              <a:t>Chart Design</a:t>
            </a:r>
            <a:r>
              <a:rPr lang="en-US" altLang="zh-TW" dirty="0"/>
              <a:t> from menu &gt; open </a:t>
            </a:r>
            <a:r>
              <a:rPr lang="en-US" altLang="zh-TW" b="1" dirty="0"/>
              <a:t>Change Chart Type</a:t>
            </a:r>
            <a:r>
              <a:rPr lang="en-US" altLang="zh-TW" dirty="0"/>
              <a:t> in ribbon on far right hand side &gt; scroll to </a:t>
            </a:r>
            <a:r>
              <a:rPr lang="en-US" altLang="zh-TW" b="1" dirty="0"/>
              <a:t>Templates</a:t>
            </a:r>
            <a:r>
              <a:rPr lang="en-US" altLang="zh-TW" dirty="0"/>
              <a:t> and select your saved template.</a:t>
            </a:r>
          </a:p>
          <a:p>
            <a:pPr marL="0" marR="0" lvl="0" indent="0" algn="l" defTabSz="609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2051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609174">
              <a:defRPr/>
            </a:pPr>
            <a:r>
              <a:rPr lang="en-US" altLang="zh-TW" dirty="0"/>
              <a:t>To edit graphs with custom data: right click graph &gt; </a:t>
            </a:r>
            <a:r>
              <a:rPr lang="en-US" altLang="zh-TW" b="1" dirty="0"/>
              <a:t>Edit Data in Excel</a:t>
            </a:r>
          </a:p>
          <a:p>
            <a:pPr marL="0" marR="0" lvl="0" indent="0" algn="l" defTabSz="60917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endParaRPr lang="en-US" altLang="zh-TW" dirty="0"/>
          </a:p>
          <a:p>
            <a:pPr defTabSz="609174">
              <a:defRPr/>
            </a:pPr>
            <a:r>
              <a:rPr lang="en-US" altLang="zh-TW" dirty="0"/>
              <a:t>How to save this chart as a template: </a:t>
            </a:r>
          </a:p>
          <a:p>
            <a:pPr defTabSz="609174">
              <a:defRPr/>
            </a:pPr>
            <a:r>
              <a:rPr lang="en-US" altLang="zh-TW" b="0" i="0" u="none" strike="noStrike" kern="1200" dirty="0">
                <a:effectLst/>
              </a:rPr>
              <a:t>Right-click chart</a:t>
            </a:r>
            <a:r>
              <a:rPr lang="en-US" altLang="zh-TW" dirty="0"/>
              <a:t> &gt; </a:t>
            </a:r>
            <a:r>
              <a:rPr lang="en-US" altLang="zh-TW" b="1" i="0" u="none" strike="noStrike" kern="1200" dirty="0">
                <a:effectLst/>
              </a:rPr>
              <a:t>Save as Template</a:t>
            </a:r>
            <a:r>
              <a:rPr lang="en-US" altLang="zh-TW" b="1" dirty="0"/>
              <a:t> 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 Chart Template</a:t>
            </a:r>
            <a:r>
              <a:rPr lang="en-US" altLang="zh-TW" dirty="0"/>
              <a:t> &gt; </a:t>
            </a:r>
            <a:r>
              <a:rPr lang="en-US" altLang="zh-TW" b="1" i="0" u="none" strike="noStrike" kern="1200" dirty="0">
                <a:effectLst/>
              </a:rPr>
              <a:t>Save </a:t>
            </a:r>
            <a:r>
              <a:rPr lang="en-US" altLang="zh-TW" b="1" dirty="0"/>
              <a:t>As</a:t>
            </a:r>
            <a:r>
              <a:rPr lang="en-US" altLang="zh-TW" dirty="0"/>
              <a:t> &gt; </a:t>
            </a:r>
            <a:r>
              <a:rPr lang="en-US" altLang="zh-TW" b="0" i="0" u="none" strike="noStrike" kern="1200" dirty="0">
                <a:effectLst/>
              </a:rPr>
              <a:t>type </a:t>
            </a:r>
            <a:r>
              <a:rPr lang="en-US" altLang="zh-TW" dirty="0"/>
              <a:t>your chosen template </a:t>
            </a:r>
            <a:r>
              <a:rPr lang="en-US" altLang="zh-TW" b="0" i="0" u="none" strike="noStrike" kern="1200" dirty="0">
                <a:effectLst/>
              </a:rPr>
              <a:t>name </a:t>
            </a:r>
            <a:r>
              <a:rPr lang="en-US" altLang="zh-TW" dirty="0"/>
              <a:t>&gt; </a:t>
            </a:r>
            <a:r>
              <a:rPr lang="en-US" altLang="zh-TW" b="1" i="0" u="none" strike="noStrike" kern="1200" dirty="0">
                <a:effectLst/>
              </a:rPr>
              <a:t>Save</a:t>
            </a:r>
            <a:endParaRPr lang="en-US" altLang="zh-TW" b="1" dirty="0"/>
          </a:p>
          <a:p>
            <a:endParaRPr lang="en-US" altLang="zh-TW" dirty="0"/>
          </a:p>
          <a:p>
            <a:r>
              <a:rPr lang="en-US" altLang="zh-TW" dirty="0"/>
              <a:t>Applying this chart from template:</a:t>
            </a:r>
          </a:p>
          <a:p>
            <a:r>
              <a:rPr lang="en-US" altLang="zh-TW" dirty="0"/>
              <a:t>Select chart &gt; choose </a:t>
            </a:r>
            <a:r>
              <a:rPr lang="en-US" altLang="zh-TW" b="1" dirty="0"/>
              <a:t>Chart Design</a:t>
            </a:r>
            <a:r>
              <a:rPr lang="en-US" altLang="zh-TW" dirty="0"/>
              <a:t> from menu &gt; open </a:t>
            </a:r>
            <a:r>
              <a:rPr lang="en-US" altLang="zh-TW" b="1" dirty="0"/>
              <a:t>Change Chart Type</a:t>
            </a:r>
            <a:r>
              <a:rPr lang="en-US" altLang="zh-TW" dirty="0"/>
              <a:t> in ribbon on far right hand side &gt; scroll to </a:t>
            </a:r>
            <a:r>
              <a:rPr lang="en-US" altLang="zh-TW" b="1" dirty="0"/>
              <a:t>Templates</a:t>
            </a:r>
            <a:r>
              <a:rPr lang="en-US" altLang="zh-TW" dirty="0"/>
              <a:t> and select your saved template.</a:t>
            </a:r>
          </a:p>
          <a:p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453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You can edit the color of the icon by selecting</a:t>
            </a:r>
            <a:r>
              <a:rPr lang="en-US" altLang="zh-TW" baseline="0" dirty="0"/>
              <a:t> the icon, selecting “Shape Fill,” and change color to only blue, black, gray or white.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18654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You can edit the color of the icon by selecting</a:t>
            </a:r>
            <a:r>
              <a:rPr lang="en-US" altLang="zh-TW" baseline="0" dirty="0"/>
              <a:t> the icon, selecting “Shape Fill,” and change color to only blue, black, gray or white.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308589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You can edit the color of the icon by selecting</a:t>
            </a:r>
            <a:r>
              <a:rPr lang="en-US" altLang="zh-TW" baseline="0" dirty="0"/>
              <a:t> the icon, selecting “Shape Fill,” and change color to only blue, black, gray or white.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72810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resentation Title /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螢幕擷取畫面, 文字, 圓形, 圖形 的圖片&#10;&#10;自動產生的描述">
            <a:extLst>
              <a:ext uri="{FF2B5EF4-FFF2-40B4-BE49-F238E27FC236}">
                <a16:creationId xmlns:a16="http://schemas.microsoft.com/office/drawing/2014/main" id="{4891FDC9-BC4E-A659-BD18-B3EAEACF545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3907" y="1443534"/>
            <a:ext cx="9144000" cy="2387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pic>
        <p:nvPicPr>
          <p:cNvPr id="15" name="圖片 14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85631950-3C73-D49F-C5F9-C70B0E05DE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0A451500-F913-5ED6-D115-CBCE7F980A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331742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PRESENTER NAME</a:t>
            </a:r>
          </a:p>
        </p:txBody>
      </p:sp>
      <p:sp>
        <p:nvSpPr>
          <p:cNvPr id="20" name="文字版面配置區 18">
            <a:extLst>
              <a:ext uri="{FF2B5EF4-FFF2-40B4-BE49-F238E27FC236}">
                <a16:creationId xmlns:a16="http://schemas.microsoft.com/office/drawing/2014/main" id="{2040A185-0EB4-D62F-898E-5CC2811E63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62400" y="4331742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rgbClr val="C5EFFF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35123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head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A9C4D84-1AE0-BD47-0C10-A1B702F1AA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A7D79F4B-A791-E96A-549B-F980F97B76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0D89A27-F916-97E8-088B-3360511B018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" y="1967855"/>
            <a:ext cx="11047476" cy="4197995"/>
          </a:xfrm>
          <a:prstGeom prst="rect">
            <a:avLst/>
          </a:prstGeom>
        </p:spPr>
        <p:txBody>
          <a:bodyPr lIns="0" tIns="274320" rIns="0"/>
          <a:lstStyle>
            <a:lvl1pPr marL="285750" indent="-28575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60070" indent="-28575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61822" indent="-28575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54430" indent="-28575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1020005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head+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A9C4D84-1AE0-BD47-0C10-A1B702F1AA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A7D79F4B-A791-E96A-549B-F980F97B76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7" name="內容版面配置區 9">
            <a:extLst>
              <a:ext uri="{FF2B5EF4-FFF2-40B4-BE49-F238E27FC236}">
                <a16:creationId xmlns:a16="http://schemas.microsoft.com/office/drawing/2014/main" id="{A16277A2-6528-F189-3B7C-FB2AD83ED6D8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184902" y="1967854"/>
            <a:ext cx="5435600" cy="4197995"/>
          </a:xfrm>
          <a:prstGeom prst="rect">
            <a:avLst/>
          </a:prstGeom>
        </p:spPr>
        <p:txBody>
          <a:bodyPr lIns="0" tIns="273600" rIns="0"/>
          <a:lstStyle>
            <a:lvl1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en-US" altLang="zh-TW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TW" dirty="0"/>
              <a:t>Click to add primary bullet </a:t>
            </a:r>
          </a:p>
          <a:p>
            <a:pPr marL="284400" marR="0" lvl="4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marL="284400" marR="0" lvl="2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marL="284400" marR="0" lvl="2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lvl="1"/>
            <a:endParaRPr lang="en-US" altLang="zh-TW" dirty="0"/>
          </a:p>
        </p:txBody>
      </p:sp>
      <p:sp>
        <p:nvSpPr>
          <p:cNvPr id="8" name="內容版面配置區 9">
            <a:extLst>
              <a:ext uri="{FF2B5EF4-FFF2-40B4-BE49-F238E27FC236}">
                <a16:creationId xmlns:a16="http://schemas.microsoft.com/office/drawing/2014/main" id="{7206012D-AB7C-1CD7-47B4-AC3CE145ED27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571498" y="1967854"/>
            <a:ext cx="5435600" cy="4197995"/>
          </a:xfrm>
          <a:prstGeom prst="rect">
            <a:avLst/>
          </a:prstGeom>
        </p:spPr>
        <p:txBody>
          <a:bodyPr lIns="0" tIns="273600" rIns="0"/>
          <a:lstStyle>
            <a:lvl1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en-US" altLang="zh-TW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TW" dirty="0"/>
              <a:t>Click to add primary bullet </a:t>
            </a:r>
          </a:p>
          <a:p>
            <a:pPr marL="284400" marR="0" lvl="4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marL="284400" marR="0" lvl="2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marL="284400" marR="0" lvl="2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lvl="1"/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725040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A7D79F4B-A791-E96A-549B-F980F97B76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0" name="內容版面配置區 9">
            <a:extLst>
              <a:ext uri="{FF2B5EF4-FFF2-40B4-BE49-F238E27FC236}">
                <a16:creationId xmlns:a16="http://schemas.microsoft.com/office/drawing/2014/main" id="{08CC8A4E-FB96-A078-E80D-E618A629F904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184902" y="1479550"/>
            <a:ext cx="5435600" cy="4686300"/>
          </a:xfrm>
          <a:prstGeom prst="rect">
            <a:avLst/>
          </a:prstGeom>
        </p:spPr>
        <p:txBody>
          <a:bodyPr lIns="0" tIns="273600" rIns="0"/>
          <a:lstStyle>
            <a:lvl1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en-US" altLang="zh-TW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TW" dirty="0"/>
              <a:t>Click to add primary bullet </a:t>
            </a:r>
          </a:p>
          <a:p>
            <a:pPr marL="284400" marR="0" lvl="4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marL="284400" marR="0" lvl="2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marL="284400" marR="0" lvl="2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lvl="1"/>
            <a:endParaRPr lang="en-US" altLang="zh-TW" dirty="0"/>
          </a:p>
        </p:txBody>
      </p:sp>
      <p:sp>
        <p:nvSpPr>
          <p:cNvPr id="11" name="內容版面配置區 9">
            <a:extLst>
              <a:ext uri="{FF2B5EF4-FFF2-40B4-BE49-F238E27FC236}">
                <a16:creationId xmlns:a16="http://schemas.microsoft.com/office/drawing/2014/main" id="{3BFF99CE-5827-EB68-54E1-CC4F13D4955F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571498" y="1479550"/>
            <a:ext cx="5435600" cy="4686300"/>
          </a:xfrm>
          <a:prstGeom prst="rect">
            <a:avLst/>
          </a:prstGeom>
        </p:spPr>
        <p:txBody>
          <a:bodyPr lIns="0" tIns="273600" rIns="0"/>
          <a:lstStyle>
            <a:lvl1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en-US" altLang="zh-TW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84400" indent="-28440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defRPr lang="zh-TW" alt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TW" dirty="0"/>
              <a:t>Click to add primary bullet </a:t>
            </a:r>
          </a:p>
          <a:p>
            <a:pPr marL="284400" marR="0" lvl="4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marL="284400" marR="0" lvl="2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marL="284400" marR="0" lvl="2" indent="-2844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00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add primary bullet </a:t>
            </a:r>
          </a:p>
          <a:p>
            <a:pPr lvl="1"/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1734418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A7D79F4B-A791-E96A-549B-F980F97B76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0D89A27-F916-97E8-088B-3360511B018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" y="1460501"/>
            <a:ext cx="11047476" cy="4705350"/>
          </a:xfrm>
          <a:prstGeom prst="rect">
            <a:avLst/>
          </a:prstGeom>
        </p:spPr>
        <p:txBody>
          <a:bodyPr lIns="0" tIns="274320" rIns="0"/>
          <a:lstStyle>
            <a:lvl1pPr marL="285750" indent="-28575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60070" indent="-28575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61822" indent="-28575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54430" indent="-28575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1327466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F6999B3-AAFF-63C1-4C1C-D5F5EE0BA5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624086E6-5F23-E521-4E51-9CF3F5C7E9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4635795"/>
            <a:ext cx="4992624" cy="16187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lang="en-US" sz="20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altLang="zh-TW" dirty="0"/>
              <a:t>Click to Enter Subhead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5EA01A0B-5078-EC33-00D9-FC9D54FAD8F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9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365760"/>
          <a:lstStyle>
            <a:lvl1pPr marL="0" indent="0" algn="ctr">
              <a:buFontTx/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FC5EF170-8393-F781-62E8-2302837304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571499"/>
            <a:ext cx="4991100" cy="39343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934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6A4250F3-BBB6-81E5-C969-EDB11DFF30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9BD092A6-1346-2DF9-B7BB-87261BEA8E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61389DC-7A9A-447F-3660-E02AE791D25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1500" y="1967855"/>
            <a:ext cx="11047476" cy="428664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517290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F6999B3-AAFF-63C1-4C1C-D5F5EE0BA5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5EA01A0B-5078-EC33-00D9-FC9D54FAD8F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9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365760"/>
          <a:lstStyle>
            <a:lvl1pPr marL="0" indent="0" algn="ctr">
              <a:buFontTx/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FC5EF170-8393-F781-62E8-2302837304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845" y="2649258"/>
            <a:ext cx="4991100" cy="1559484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019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9BD092A6-1346-2DF9-B7BB-87261BEA8E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61389DC-7A9A-447F-3660-E02AE791D25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1500" y="1492251"/>
            <a:ext cx="11047476" cy="47622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79836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Bullets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17101F0-36B9-B8C2-5515-80611B20EB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A2A35DC-98A1-B9F5-2C77-407FCF016F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072" y="1426464"/>
            <a:ext cx="4894996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E70FFDCE-E0C7-24FA-2625-5F62BF6CB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603504"/>
            <a:ext cx="489499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31B7AF5-7AD6-13B0-6A06-E09FF2FA6AD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967854"/>
            <a:ext cx="4892040" cy="4471045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A54FD6-2CAA-CDDD-1B96-5DFDF0732C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8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marL="0" indent="0" algn="ctr">
              <a:buFontTx/>
              <a:buNone/>
              <a:defRPr sz="20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651087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Bullets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2054713-82DF-A193-5EFF-4B4EA2E6EA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0CC4F3E3-36B9-6CF2-5198-54CDF607EF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44000" y="-81026"/>
            <a:ext cx="3348000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marL="0" indent="0" algn="ctr"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CC4AAB4-1E12-7DFD-EE1A-10C5A61414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071" y="1426464"/>
            <a:ext cx="8026675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324226B8-3E85-6D15-6A91-12294277EB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603504"/>
            <a:ext cx="8026675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BCCF7B8-6D0E-FCB1-D195-9EAB21FD4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967854"/>
            <a:ext cx="8021828" cy="4471045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391198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resentation Title /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, 螢幕擷取畫面, 字型, 電子藍 的圖片&#10;&#10;自動產生的描述">
            <a:extLst>
              <a:ext uri="{FF2B5EF4-FFF2-40B4-BE49-F238E27FC236}">
                <a16:creationId xmlns:a16="http://schemas.microsoft.com/office/drawing/2014/main" id="{AAE90BC2-2350-605C-F3E4-D228A448A1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7232" y="2439592"/>
            <a:ext cx="7255368" cy="295790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pic>
        <p:nvPicPr>
          <p:cNvPr id="15" name="圖片 14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85631950-3C73-D49F-C5F9-C70B0E05DE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0A451500-F913-5ED6-D115-CBCE7F980A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7232" y="5715000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PRESENTER NAME</a:t>
            </a:r>
          </a:p>
        </p:txBody>
      </p:sp>
      <p:sp>
        <p:nvSpPr>
          <p:cNvPr id="20" name="文字版面配置區 18">
            <a:extLst>
              <a:ext uri="{FF2B5EF4-FFF2-40B4-BE49-F238E27FC236}">
                <a16:creationId xmlns:a16="http://schemas.microsoft.com/office/drawing/2014/main" id="{2040A185-0EB4-D62F-898E-5CC2811E63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95232" y="5715000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rgbClr val="C5EFFF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711669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Bullets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17101F0-36B9-B8C2-5515-80611B20EB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E70FFDCE-E0C7-24FA-2625-5F62BF6CB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603504"/>
            <a:ext cx="489499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31B7AF5-7AD6-13B0-6A06-E09FF2FA6AD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466850"/>
            <a:ext cx="4892040" cy="4972049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A54FD6-2CAA-CDDD-1B96-5DFDF0732C9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8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marL="0" indent="0" algn="ctr">
              <a:buFontTx/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62164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Bullets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2054713-82DF-A193-5EFF-4B4EA2E6EA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0CC4F3E3-36B9-6CF2-5198-54CDF607EF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44000" y="-81026"/>
            <a:ext cx="3348000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marL="0" indent="0" algn="ctr">
              <a:buNone/>
              <a:defRPr sz="1600"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324226B8-3E85-6D15-6A91-12294277EB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603504"/>
            <a:ext cx="8026675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BCCF7B8-6D0E-FCB1-D195-9EAB21FD4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485900"/>
            <a:ext cx="8021828" cy="4952999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4663000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7450FD6A-682F-B36B-3574-5F868A80DDC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34094" y="550863"/>
            <a:ext cx="7001740" cy="569277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D716C0D-2EC5-C50E-58C8-9598C557E4C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44593" y="550862"/>
            <a:ext cx="3610098" cy="272466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E629900-94C3-7265-E426-C102BFE441A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944593" y="3518972"/>
            <a:ext cx="3610098" cy="27246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605590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or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D3800A6-D0AA-E166-8B4C-CCFD625E96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537607" y="6260716"/>
            <a:ext cx="425450" cy="365125"/>
          </a:xfrm>
          <a:prstGeom prst="rect">
            <a:avLst/>
          </a:prstGeom>
        </p:spPr>
        <p:txBody>
          <a:bodyPr/>
          <a:lstStyle/>
          <a:p>
            <a:fld id="{DB326D81-FA05-4CF9-A5BF-87D7041E031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pic>
        <p:nvPicPr>
          <p:cNvPr id="4" name="圖片 3" descr="一張含有 螢幕擷取畫面, Rectangle, 設計 的圖片&#10;&#10;自動產生的描述">
            <a:extLst>
              <a:ext uri="{FF2B5EF4-FFF2-40B4-BE49-F238E27FC236}">
                <a16:creationId xmlns:a16="http://schemas.microsoft.com/office/drawing/2014/main" id="{8160E741-0586-B3D1-4DF0-D1A3D04F8C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09EDF32-838B-69E6-5167-DB82BB19F8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87538" y="4600574"/>
            <a:ext cx="5561362" cy="320675"/>
          </a:xfrm>
          <a:prstGeom prst="rect">
            <a:avLst/>
          </a:prstGeom>
        </p:spPr>
        <p:txBody>
          <a:bodyPr anchor="ctr"/>
          <a:lstStyle>
            <a:lvl1pPr marL="0" indent="0" algn="r">
              <a:buFontTx/>
              <a:buNone/>
              <a:defRPr sz="1400" cap="all" baseline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ATTRIBUTION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E0DAEA74-B346-38D5-493E-7F79893CC11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943100" y="2681289"/>
            <a:ext cx="8305800" cy="1094076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32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TW" dirty="0"/>
              <a:t> 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95144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ED25CD9-3E45-9423-4993-AA146438D21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8116" y="1017003"/>
            <a:ext cx="4997884" cy="48239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274320" tIns="274320" rIns="274320" bIns="914400"/>
          <a:lstStyle>
            <a:lvl1pPr marL="0" indent="0" algn="ctr">
              <a:buFontTx/>
              <a:buNone/>
              <a:defRPr sz="120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E45C765-802F-D20D-79F7-865147F14B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89890" y="3899967"/>
            <a:ext cx="5850778" cy="1398543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28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Stat Info Goes Here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BC4F157-E4ED-02A6-07C7-902AB4B704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32929" y="1037540"/>
            <a:ext cx="4894996" cy="2542347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</p:spTree>
    <p:extLst>
      <p:ext uri="{BB962C8B-B14F-4D97-AF65-F5344CB8AC3E}">
        <p14:creationId xmlns:p14="http://schemas.microsoft.com/office/powerpoint/2010/main" val="8171708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3F2356A-8B9B-B861-57D2-D2AB853ACA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56816" y="207847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612C924-C227-6864-6EF2-97FF80DF96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85973" y="207847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EFD22A1-0A61-D3D5-4832-72E1C4D5B79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715408" y="207847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9F6D2B1-120F-C7A1-FC9B-BA5817111CE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500" y="1426463"/>
            <a:ext cx="11049000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4165FFE-33A4-B1FE-F948-4DDA52CF59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9000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8FB1376-0D80-5095-6437-57E55EE53B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86940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56BC924-6AFA-5B33-ED01-E1857AEA2A0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35640" y="367654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30CD7BB-5BF6-F865-12CE-E333470BEF4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14433" y="3683495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5E0CFDB-1D71-49F4-A65C-F6173994027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7048" y="367654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59B8379-B089-5C4F-D633-FA43A69C0F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865733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65E0DF7-6F3A-2A96-667F-748D3B11F2C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28348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21269961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3F2356A-8B9B-B861-57D2-D2AB853ACA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56816" y="160222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612C924-C227-6864-6EF2-97FF80DF96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85973" y="160222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EFD22A1-0A61-D3D5-4832-72E1C4D5B79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715408" y="1602222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4165FFE-33A4-B1FE-F948-4DDA52CF59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9000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8FB1376-0D80-5095-6437-57E55EE53B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86940" y="3705939"/>
            <a:ext cx="2476985" cy="254855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56BC924-6AFA-5B33-ED01-E1857AEA2A0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35640" y="320029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30CD7BB-5BF6-F865-12CE-E333470BEF4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14433" y="3207245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5E0CFDB-1D71-49F4-A65C-F6173994027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7048" y="320029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59B8379-B089-5C4F-D633-FA43A69C0F2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865733" y="3705939"/>
            <a:ext cx="2476985" cy="254855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65E0DF7-6F3A-2A96-667F-748D3B11F2C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28348" y="3705939"/>
            <a:ext cx="2476985" cy="2548557"/>
          </a:xfrm>
          <a:prstGeom prst="rect">
            <a:avLst/>
          </a:prstGeom>
        </p:spPr>
        <p:txBody>
          <a:bodyPr lIns="182880" rIns="18288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270154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DDF8F4A-2443-E126-1E5E-866B7422048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83350" y="1965958"/>
            <a:ext cx="3435626" cy="4280605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B0F0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>
              <a:buFontTx/>
              <a:buNone/>
              <a:defRPr lang="en-US" sz="1400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/>
            <a:r>
              <a:rPr lang="en-US" dirty="0"/>
              <a:t>Click to add copy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497D4CF-EE44-27C6-6FEE-A790B966D5E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78187" y="1965958"/>
            <a:ext cx="3435626" cy="4280605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B0F0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>
              <a:buFontTx/>
              <a:buNone/>
              <a:defRPr lang="en-US" sz="1400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/>
            <a:r>
              <a:rPr lang="en-US" dirty="0"/>
              <a:t>Click to add copy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D7B74E1-3659-9EF4-177C-ED573F7E607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1965958"/>
            <a:ext cx="3435626" cy="4280605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B0F0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 algn="ctr"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F92B603-6A07-C19E-D335-AB890647796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580810" y="2206916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677454-BD96-F9C3-FCA0-FFFCE3A4AF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690F724-6A4F-D68F-7165-1D62C66DE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763D626-3DB4-5BC0-A453-7AA7E2BFCCD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8536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3E72CE8-8DFF-691E-BA7F-0D54AC3C73E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43077" y="2206916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5C64025-6154-474E-3CC9-728D884EF4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33700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6D8A616-8A26-E40A-EEF7-F124FD5C75E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52153" y="2206916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D40956E-E39F-6F09-4128-C7525942D89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38863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9011671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DDF8F4A-2443-E126-1E5E-866B7422048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83350" y="1479550"/>
            <a:ext cx="3435626" cy="476701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B0F0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>
              <a:buFontTx/>
              <a:buNone/>
              <a:defRPr lang="en-US" sz="1400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/>
            <a:r>
              <a:rPr lang="en-US" dirty="0"/>
              <a:t>Click to add copy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497D4CF-EE44-27C6-6FEE-A790B966D5E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78187" y="1479550"/>
            <a:ext cx="3435626" cy="476701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B0F0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>
              <a:buFontTx/>
              <a:buNone/>
              <a:defRPr lang="en-US" sz="1400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/>
            <a:r>
              <a:rPr lang="en-US" dirty="0"/>
              <a:t>Click to add copy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D7B74E1-3659-9EF4-177C-ED573F7E607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1479550"/>
            <a:ext cx="3435626" cy="4767013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B0F0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marL="0" indent="0" algn="ctr"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F92B603-6A07-C19E-D335-AB890647796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580810" y="1844966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8690F724-6A4F-D68F-7165-1D62C66DE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763D626-3DB4-5BC0-A453-7AA7E2BFCCD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8536" y="350597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3E72CE8-8DFF-691E-BA7F-0D54AC3C73E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43077" y="1844966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5C64025-6154-474E-3CC9-728D884EF4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33700" y="350597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6D8A616-8A26-E40A-EEF7-F124FD5C75E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52153" y="1844966"/>
            <a:ext cx="1420053" cy="14200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D40956E-E39F-6F09-4128-C7525942D89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38863" y="350597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14369018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68DBF18-0BD0-1E4E-2A91-5B985D05086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2638" y="2423738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9E5CD6C7-87D4-F270-4CAB-737D54B8089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82D05E5A-DE8F-AAFC-C480-14064F5C09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F56CFDE-001C-9824-AE77-65BB9D39BE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86794" y="2842291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A9EB50B-0721-A634-460C-F5BE1434801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516097" y="2423738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28532BF-9CF4-3B5F-6100-4F0080E3499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72638" y="428353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068AE4C-C81D-B93C-DEAC-2B3875D419E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516097" y="428353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9D74165-5589-A7D7-D116-4F80738D94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86794" y="2423738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76DB32C-6963-C224-9F3F-D02B2E52FD9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30253" y="2840292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C78D8A7-CDEF-4204-B574-FC3305156FD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630253" y="2421739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F705778-A5CE-5C1D-1E64-8D2923DB6D0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6794" y="4687980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449E6B9-BAC9-1E26-324E-799C3AD94A2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86794" y="4269427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7477D04-8610-5E1D-6B84-EB2397BBFC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30253" y="4685981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4BE76C6-102A-BE86-AC96-6BA3512EA6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30253" y="4267428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</p:spTree>
    <p:extLst>
      <p:ext uri="{BB962C8B-B14F-4D97-AF65-F5344CB8AC3E}">
        <p14:creationId xmlns:p14="http://schemas.microsoft.com/office/powerpoint/2010/main" val="67745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resentation Title /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平面設計, 文字, 字型, 圖形 的圖片&#10;&#10;自動產生的描述">
            <a:extLst>
              <a:ext uri="{FF2B5EF4-FFF2-40B4-BE49-F238E27FC236}">
                <a16:creationId xmlns:a16="http://schemas.microsoft.com/office/drawing/2014/main" id="{DAF6F3CA-858C-8C5A-4654-3EC10BCB6A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3907" y="1614092"/>
            <a:ext cx="7255368" cy="295790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pic>
        <p:nvPicPr>
          <p:cNvPr id="15" name="圖片 14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85631950-3C73-D49F-C5F9-C70B0E05DE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0A451500-F913-5ED6-D115-CBCE7F980A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907" y="5715000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PRESENTER NAME</a:t>
            </a:r>
          </a:p>
        </p:txBody>
      </p:sp>
      <p:sp>
        <p:nvSpPr>
          <p:cNvPr id="20" name="文字版面配置區 18">
            <a:extLst>
              <a:ext uri="{FF2B5EF4-FFF2-40B4-BE49-F238E27FC236}">
                <a16:creationId xmlns:a16="http://schemas.microsoft.com/office/drawing/2014/main" id="{2040A185-0EB4-D62F-898E-5CC2811E63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61907" y="5715000"/>
            <a:ext cx="2914650" cy="5588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 kern="1000" cap="all" spc="10" baseline="0">
                <a:solidFill>
                  <a:srgbClr val="C5EFFF"/>
                </a:solidFill>
                <a:latin typeface="+mn-lt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altLang="zh-TW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4160798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68DBF18-0BD0-1E4E-2A91-5B985D05086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1687" y="1742853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82D05E5A-DE8F-AAFC-C480-14064F5C09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F56CFDE-001C-9824-AE77-65BB9D39BE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5843" y="2161406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A9EB50B-0721-A634-460C-F5BE1434801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575146" y="1742853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28532BF-9CF4-3B5F-6100-4F0080E3499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31687" y="397235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068AE4C-C81D-B93C-DEAC-2B3875D419E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575146" y="397235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9D74165-5589-A7D7-D116-4F80738D94D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945843" y="1742853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76DB32C-6963-C224-9F3F-D02B2E52FD9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89302" y="2159407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C78D8A7-CDEF-4204-B574-FC3305156FD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689302" y="1740854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F705778-A5CE-5C1D-1E64-8D2923DB6D0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945843" y="4376801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449E6B9-BAC9-1E26-324E-799C3AD94A2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945843" y="3958248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97477D04-8610-5E1D-6B84-EB2397BBFC5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89302" y="4374802"/>
            <a:ext cx="3842672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4BE76C6-102A-BE86-AC96-6BA3512EA6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89302" y="3956249"/>
            <a:ext cx="3842672" cy="320675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</p:spTree>
    <p:extLst>
      <p:ext uri="{BB962C8B-B14F-4D97-AF65-F5344CB8AC3E}">
        <p14:creationId xmlns:p14="http://schemas.microsoft.com/office/powerpoint/2010/main" val="11989925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A019141-CA81-4633-5BF3-D361C79B9EB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397165" y="227793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87EFAA4-8079-8563-A875-FCDF9CFFDB3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500" y="3750760"/>
            <a:ext cx="2490677" cy="207854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B07D9C2-01F7-90E7-465A-0B8FF2CF4FD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83BDBC8-18B9-B965-9122-C8737FAA107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71500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8C9FC6C-B8A1-94FD-2147-3D8BE4BBC8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C1A7B8A-E8D1-75CD-C905-4806B0CE8974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9952440" y="227793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13571CC-B76F-B605-8849-A3F08C5A705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26775" y="3750760"/>
            <a:ext cx="2490677" cy="207854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9B4C7C8-2BFC-BC80-9DCB-E83349E86BC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126775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664E606-32E9-E567-119B-A34DCDC8A81B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7090608" y="227793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41120F-B4FA-6576-8791-9FE4E77009C4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264943" y="3750760"/>
            <a:ext cx="2490677" cy="207854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981A5EA-72EE-C06D-CF77-F9BAF569E2E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4943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BF85E2-8370-99E1-6916-CD5BCC7C03C9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258997" y="227793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1E9F259-5BE7-A9DE-9B24-5D493195AF87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433332" y="3750760"/>
            <a:ext cx="2490677" cy="207854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2A9C732-3489-37DF-DB35-332AF3031B99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433332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54167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A019141-CA81-4633-5BF3-D361C79B9EB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397165" y="182282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87EFAA4-8079-8563-A875-FCDF9CFFDB3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500" y="3295650"/>
            <a:ext cx="2490677" cy="230505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83BDBC8-18B9-B965-9122-C8737FAA107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71500" y="283410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8C9FC6C-B8A1-94FD-2147-3D8BE4BBC8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C1A7B8A-E8D1-75CD-C905-4806B0CE8974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9952440" y="182282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13571CC-B76F-B605-8849-A3F08C5A7059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26775" y="3295650"/>
            <a:ext cx="2490677" cy="230505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9B4C7C8-2BFC-BC80-9DCB-E83349E86BC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126775" y="283410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664E606-32E9-E567-119B-A34DCDC8A81B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7090608" y="182282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41120F-B4FA-6576-8791-9FE4E77009C4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264943" y="3295650"/>
            <a:ext cx="2490677" cy="230505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981A5EA-72EE-C06D-CF77-F9BAF569E2E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4943" y="283410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BF85E2-8370-99E1-6916-CD5BCC7C03C9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258997" y="1822821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1E9F259-5BE7-A9DE-9B24-5D493195AF87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433332" y="3295650"/>
            <a:ext cx="2490677" cy="230505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2A9C732-3489-37DF-DB35-332AF3031B99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433332" y="2834105"/>
            <a:ext cx="2490677" cy="365821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1942633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head+6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5AE65B8-EFFF-19C1-3A79-0960F6DC36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9991" y="933794"/>
            <a:ext cx="4253163" cy="1623506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CEE1A88-7EC4-056B-EC08-1F14AA332B0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190934" y="272944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DA29ED3-5E32-267A-D68F-ADC69BD5412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94402" y="3190986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FF03786-0A38-4545-7D45-C9FD35F2A835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190934" y="452949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BFCBD47-FA3E-D2E0-7BFF-A63A2C924FE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194402" y="4991043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A748888-D0BA-84E4-387C-86E9454F25E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190934" y="929385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F8467A7-3F03-B034-1431-7C75E8DF1B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194402" y="1390929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6785088-684B-D3D8-BFDC-184D611B28B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19991" y="2729441"/>
            <a:ext cx="4260942" cy="310094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C80C25AF-8402-E823-EF50-19D447857955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595041" y="272944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F9FDB4A-8EBA-B017-89AC-1E0BA071177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598509" y="3190986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F4266D6-AAB5-FC99-F37C-C5120C857E47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8595041" y="452949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E0443C6-5777-C099-2A97-CF3EA394655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598509" y="4991043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EF2EB24F-838D-F11B-26ED-2D9944CFBB1B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8595041" y="929385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C60EB6C-35C3-1F9D-FC42-C161F84DE6F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598509" y="1390929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E5A4A27-E49F-1735-6F17-0D81693B2B36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194403" y="929384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5879EE1-3766-8D0D-FBA2-12EF4E820AF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590732" y="929384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89AEE61-7EA3-C7DA-3C14-B530F29E3F0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194403" y="2729442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FF9F8F91-31C0-65D1-B562-1D455303851C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590732" y="2729442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91D376A-4F8B-A469-ECA6-2581C4A006AE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194403" y="4529499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6CE96FF9-C1D6-A8E5-5F8C-379D06D2834A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9590732" y="4529499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6213980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4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5AE65B8-EFFF-19C1-3A79-0960F6DC36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599" y="2417715"/>
            <a:ext cx="4253163" cy="1623506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CEE1A88-7EC4-056B-EC08-1F14AA332B0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157868" y="2771006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DA29ED3-5E32-267A-D68F-ADC69BD5412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61336" y="3232550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FF03786-0A38-4545-7D45-C9FD35F2A835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157868" y="4571063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BFCBD47-FA3E-D2E0-7BFF-A63A2C924FE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161336" y="5032607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A748888-D0BA-84E4-387C-86E9454F25E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157868" y="97094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F8467A7-3F03-B034-1431-7C75E8DF1B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161336" y="1432493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C80C25AF-8402-E823-EF50-19D447857955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561975" y="2771006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F9FDB4A-8EBA-B017-89AC-1E0BA071177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565443" y="3232550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F4266D6-AAB5-FC99-F37C-C5120C857E47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8561975" y="4571063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E0443C6-5777-C099-2A97-CF3EA394655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565443" y="5032607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EF2EB24F-838D-F11B-26ED-2D9944CFBB1B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8561975" y="97094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C60EB6C-35C3-1F9D-FC42-C161F84DE6FB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565443" y="1432493"/>
            <a:ext cx="2068958" cy="83934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E5A4A27-E49F-1735-6F17-0D81693B2B36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161337" y="970948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5879EE1-3766-8D0D-FBA2-12EF4E820AF3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557666" y="970948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A89AEE61-7EA3-C7DA-3C14-B530F29E3F0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161337" y="2771006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FF9F8F91-31C0-65D1-B562-1D455303851C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557666" y="2771006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91D376A-4F8B-A469-ECA6-2581C4A006AE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161337" y="4571063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6CE96FF9-C1D6-A8E5-5F8C-379D06D2834A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9557666" y="4571063"/>
            <a:ext cx="2075080" cy="365822"/>
          </a:xfrm>
          <a:prstGeom prst="rect">
            <a:avLst/>
          </a:prstGeom>
        </p:spPr>
        <p:txBody>
          <a:bodyPr lIns="0" rIns="0"/>
          <a:lstStyle>
            <a:lvl1pPr marL="0" indent="0" algn="l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945686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Subhead+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8">
            <a:extLst>
              <a:ext uri="{FF2B5EF4-FFF2-40B4-BE49-F238E27FC236}">
                <a16:creationId xmlns:a16="http://schemas.microsoft.com/office/drawing/2014/main" id="{B9EE9A1F-398A-4724-D1B3-82BA186638A8}"/>
              </a:ext>
            </a:extLst>
          </p:cNvPr>
          <p:cNvCxnSpPr>
            <a:cxnSpLocks/>
            <a:endCxn id="14" idx="1"/>
          </p:cNvCxnSpPr>
          <p:nvPr userDrawn="1"/>
        </p:nvCxnSpPr>
        <p:spPr>
          <a:xfrm>
            <a:off x="304800" y="2872785"/>
            <a:ext cx="8854424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0">
            <a:extLst>
              <a:ext uri="{FF2B5EF4-FFF2-40B4-BE49-F238E27FC236}">
                <a16:creationId xmlns:a16="http://schemas.microsoft.com/office/drawing/2014/main" id="{B90E3366-12AE-1720-860A-0AF9350B9215}"/>
              </a:ext>
            </a:extLst>
          </p:cNvPr>
          <p:cNvCxnSpPr>
            <a:cxnSpLocks/>
            <a:stCxn id="16" idx="3"/>
          </p:cNvCxnSpPr>
          <p:nvPr userDrawn="1"/>
        </p:nvCxnSpPr>
        <p:spPr>
          <a:xfrm>
            <a:off x="4418380" y="5225710"/>
            <a:ext cx="7773620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82407B9-F4F7-EC59-46F4-1F0428AE001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3420" y="1986738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 dirty="0"/>
              <a:t>Add timeline item 1 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B47CC600-0B76-63B5-75C6-3081C807DD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622069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D1613E-94C7-FEF1-8951-B834842FDF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4D2E80A2-8715-EE99-056D-9F96919A02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2CD4271-0DE7-B2FF-B651-E8A2D854A0F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756727" y="1986738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2 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73D7D70-99CA-D34E-A50A-2594BE3864A1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375376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F916576-9A95-0488-1C88-8B6169759CD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84702" y="1986738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3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6CD1E10-E0D0-48FE-44B6-DD6767DDEA3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7103351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8FD11B2-3FA2-4961-13F5-D9B551F6581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59224" y="1981405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4 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B3577362-4C01-72CA-94DE-2427678FE63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777873" y="2206007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7A1ACEF-091E-DE88-4502-D464EABFB50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83907" y="4334330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5 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083C5A8C-E5A2-9EB2-1B6C-C23502BBA41F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3002556" y="455893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D143AB0-DA92-435C-F198-CF203B62DCB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111882" y="4334330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6 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6C043529-2A94-4CBE-FCFD-43E400A45C73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5730531" y="455893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BB484EC7-4C4E-1439-6645-2BE4B99AF82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786404" y="4328997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7 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56C598D2-DAAF-61C5-CC4D-D0B2663FC55E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405053" y="455359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cxnSp>
        <p:nvCxnSpPr>
          <p:cNvPr id="22" name="接點: 肘形 21">
            <a:extLst>
              <a:ext uri="{FF2B5EF4-FFF2-40B4-BE49-F238E27FC236}">
                <a16:creationId xmlns:a16="http://schemas.microsoft.com/office/drawing/2014/main" id="{AD81230D-2D71-C847-AE0A-18E5C850DDAC}"/>
              </a:ext>
            </a:extLst>
          </p:cNvPr>
          <p:cNvCxnSpPr>
            <a:stCxn id="14" idx="2"/>
            <a:endCxn id="16" idx="0"/>
          </p:cNvCxnSpPr>
          <p:nvPr userDrawn="1"/>
        </p:nvCxnSpPr>
        <p:spPr>
          <a:xfrm rot="5400000">
            <a:off x="6503721" y="661589"/>
            <a:ext cx="570165" cy="6775317"/>
          </a:xfrm>
          <a:prstGeom prst="bentConnector3">
            <a:avLst/>
          </a:prstGeom>
          <a:ln w="19050">
            <a:solidFill>
              <a:srgbClr val="E61F1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72349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+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8">
            <a:extLst>
              <a:ext uri="{FF2B5EF4-FFF2-40B4-BE49-F238E27FC236}">
                <a16:creationId xmlns:a16="http://schemas.microsoft.com/office/drawing/2014/main" id="{B9EE9A1F-398A-4724-D1B3-82BA186638A8}"/>
              </a:ext>
            </a:extLst>
          </p:cNvPr>
          <p:cNvCxnSpPr>
            <a:cxnSpLocks/>
            <a:endCxn id="14" idx="1"/>
          </p:cNvCxnSpPr>
          <p:nvPr userDrawn="1"/>
        </p:nvCxnSpPr>
        <p:spPr>
          <a:xfrm>
            <a:off x="304800" y="2872785"/>
            <a:ext cx="8854424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0">
            <a:extLst>
              <a:ext uri="{FF2B5EF4-FFF2-40B4-BE49-F238E27FC236}">
                <a16:creationId xmlns:a16="http://schemas.microsoft.com/office/drawing/2014/main" id="{B90E3366-12AE-1720-860A-0AF9350B9215}"/>
              </a:ext>
            </a:extLst>
          </p:cNvPr>
          <p:cNvCxnSpPr>
            <a:cxnSpLocks/>
            <a:stCxn id="16" idx="3"/>
          </p:cNvCxnSpPr>
          <p:nvPr userDrawn="1"/>
        </p:nvCxnSpPr>
        <p:spPr>
          <a:xfrm>
            <a:off x="4418380" y="5225710"/>
            <a:ext cx="7773620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82407B9-F4F7-EC59-46F4-1F0428AE001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3420" y="1986738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 dirty="0"/>
              <a:t>Add timeline item 1 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B47CC600-0B76-63B5-75C6-3081C807DDB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622069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4D2E80A2-8715-EE99-056D-9F96919A02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2CD4271-0DE7-B2FF-B651-E8A2D854A0F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756727" y="1986738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2 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73D7D70-99CA-D34E-A50A-2594BE3864A1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375376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0F916576-9A95-0488-1C88-8B6169759CD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84702" y="1986738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3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6CD1E10-E0D0-48FE-44B6-DD6767DDEA3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7103351" y="2211340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8FD11B2-3FA2-4961-13F5-D9B551F6581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59224" y="1981405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4 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B3577362-4C01-72CA-94DE-2427678FE633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777873" y="2206007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7A1ACEF-091E-DE88-4502-D464EABFB50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383907" y="4334330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5 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083C5A8C-E5A2-9EB2-1B6C-C23502BBA41F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3002556" y="455893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D143AB0-DA92-435C-F198-CF203B62DCB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111882" y="4334330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6 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6C043529-2A94-4CBE-FCFD-43E400A45C73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5730531" y="4558932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BB484EC7-4C4E-1439-6645-2BE4B99AF82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786404" y="4328997"/>
            <a:ext cx="2034473" cy="1782760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tIns="1188720" rIns="182880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7 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56C598D2-DAAF-61C5-CC4D-D0B2663FC55E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8405053" y="4553599"/>
            <a:ext cx="839347" cy="83934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cxnSp>
        <p:nvCxnSpPr>
          <p:cNvPr id="22" name="接點: 肘形 21">
            <a:extLst>
              <a:ext uri="{FF2B5EF4-FFF2-40B4-BE49-F238E27FC236}">
                <a16:creationId xmlns:a16="http://schemas.microsoft.com/office/drawing/2014/main" id="{AD81230D-2D71-C847-AE0A-18E5C850DDAC}"/>
              </a:ext>
            </a:extLst>
          </p:cNvPr>
          <p:cNvCxnSpPr>
            <a:stCxn id="14" idx="2"/>
            <a:endCxn id="16" idx="0"/>
          </p:cNvCxnSpPr>
          <p:nvPr userDrawn="1"/>
        </p:nvCxnSpPr>
        <p:spPr>
          <a:xfrm rot="5400000">
            <a:off x="6503721" y="661589"/>
            <a:ext cx="570165" cy="6775317"/>
          </a:xfrm>
          <a:prstGeom prst="bentConnector3">
            <a:avLst/>
          </a:prstGeom>
          <a:ln w="19050">
            <a:solidFill>
              <a:srgbClr val="E61F1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1566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Subhead+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EBCB9A54-8D4D-19FC-CC69-42B8D14710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40010214-87B6-FDDE-3BC7-418A04E66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32CE3D6-FC6E-E6BA-B327-4EA9A0618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3024" y="2057073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1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F926E5F-2F82-A4E0-2DA4-7DEB806F390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77651" y="2057072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2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A174652-55A5-DA44-A804-BBE6B4E0CED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82278" y="2056808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3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BFF9EE9-0404-C70D-CF59-3DB77B9430D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86905" y="2056807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Timeline Item 4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E83CE12-4480-F17A-4227-7C8C833BD38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91532" y="2056806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5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C29AF1E-5221-7F36-6358-E0439B680AA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96157" y="2043079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6</a:t>
            </a:r>
          </a:p>
        </p:txBody>
      </p:sp>
      <p:cxnSp>
        <p:nvCxnSpPr>
          <p:cNvPr id="12" name="Straight Connector 22">
            <a:extLst>
              <a:ext uri="{FF2B5EF4-FFF2-40B4-BE49-F238E27FC236}">
                <a16:creationId xmlns:a16="http://schemas.microsoft.com/office/drawing/2014/main" id="{231A45BE-22DD-5BD1-A85B-3F11843048C6}"/>
              </a:ext>
            </a:extLst>
          </p:cNvPr>
          <p:cNvCxnSpPr>
            <a:cxnSpLocks/>
          </p:cNvCxnSpPr>
          <p:nvPr userDrawn="1"/>
        </p:nvCxnSpPr>
        <p:spPr>
          <a:xfrm>
            <a:off x="573024" y="3149376"/>
            <a:ext cx="11045953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672D5D6-BAB5-D3EB-15F0-C7031C939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橢圓 13">
            <a:extLst>
              <a:ext uri="{FF2B5EF4-FFF2-40B4-BE49-F238E27FC236}">
                <a16:creationId xmlns:a16="http://schemas.microsoft.com/office/drawing/2014/main" id="{0521D315-B09D-5014-56BB-DA0941CF3B89}"/>
              </a:ext>
            </a:extLst>
          </p:cNvPr>
          <p:cNvSpPr/>
          <p:nvPr userDrawn="1"/>
        </p:nvSpPr>
        <p:spPr>
          <a:xfrm>
            <a:off x="128043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5" name="橢圓 14">
            <a:extLst>
              <a:ext uri="{FF2B5EF4-FFF2-40B4-BE49-F238E27FC236}">
                <a16:creationId xmlns:a16="http://schemas.microsoft.com/office/drawing/2014/main" id="{BC03E2CC-7078-BA3A-AEE3-E24A06E62F4B}"/>
              </a:ext>
            </a:extLst>
          </p:cNvPr>
          <p:cNvSpPr/>
          <p:nvPr userDrawn="1"/>
        </p:nvSpPr>
        <p:spPr>
          <a:xfrm>
            <a:off x="3185060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6" name="橢圓 15">
            <a:extLst>
              <a:ext uri="{FF2B5EF4-FFF2-40B4-BE49-F238E27FC236}">
                <a16:creationId xmlns:a16="http://schemas.microsoft.com/office/drawing/2014/main" id="{5E952C8B-CA18-7681-70FD-F6FD974461C8}"/>
              </a:ext>
            </a:extLst>
          </p:cNvPr>
          <p:cNvSpPr/>
          <p:nvPr userDrawn="1"/>
        </p:nvSpPr>
        <p:spPr>
          <a:xfrm>
            <a:off x="5089688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7" name="橢圓 16">
            <a:extLst>
              <a:ext uri="{FF2B5EF4-FFF2-40B4-BE49-F238E27FC236}">
                <a16:creationId xmlns:a16="http://schemas.microsoft.com/office/drawing/2014/main" id="{503BE1F3-BF39-3563-CD52-535EEA345CF7}"/>
              </a:ext>
            </a:extLst>
          </p:cNvPr>
          <p:cNvSpPr/>
          <p:nvPr userDrawn="1"/>
        </p:nvSpPr>
        <p:spPr>
          <a:xfrm>
            <a:off x="699431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8" name="橢圓 17">
            <a:extLst>
              <a:ext uri="{FF2B5EF4-FFF2-40B4-BE49-F238E27FC236}">
                <a16:creationId xmlns:a16="http://schemas.microsoft.com/office/drawing/2014/main" id="{42FC9092-1384-4DF2-0D2B-715105D31565}"/>
              </a:ext>
            </a:extLst>
          </p:cNvPr>
          <p:cNvSpPr/>
          <p:nvPr userDrawn="1"/>
        </p:nvSpPr>
        <p:spPr>
          <a:xfrm>
            <a:off x="8898942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9" name="橢圓 18">
            <a:extLst>
              <a:ext uri="{FF2B5EF4-FFF2-40B4-BE49-F238E27FC236}">
                <a16:creationId xmlns:a16="http://schemas.microsoft.com/office/drawing/2014/main" id="{E2CEDC18-2660-DE96-BA2A-DD2A53641AF5}"/>
              </a:ext>
            </a:extLst>
          </p:cNvPr>
          <p:cNvSpPr/>
          <p:nvPr userDrawn="1"/>
        </p:nvSpPr>
        <p:spPr>
          <a:xfrm>
            <a:off x="10803567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877C7C1-4FEF-2420-138B-E684F785D2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477651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267498B0-8211-64E8-912F-3152309AEAD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82278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E5D40F6C-CCA2-4F5F-6B09-20336D7C250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86905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7DD0552-0EC4-81A9-81BF-98BACF09292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91532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96BEE89-3E4D-C475-8978-6D8FDE9261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96157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228005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40010214-87B6-FDDE-3BC7-418A04E660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32CE3D6-FC6E-E6BA-B327-4EA9A0618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3024" y="2057073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1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F926E5F-2F82-A4E0-2DA4-7DEB806F390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77651" y="2057072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2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A174652-55A5-DA44-A804-BBE6B4E0CED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82278" y="2056808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3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BFF9EE9-0404-C70D-CF59-3DB77B9430D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86905" y="2056807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Timeline Item 4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E83CE12-4480-F17A-4227-7C8C833BD38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91532" y="2056806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5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C29AF1E-5221-7F36-6358-E0439B680AA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96157" y="2043079"/>
            <a:ext cx="1522820" cy="73230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6</a:t>
            </a:r>
          </a:p>
        </p:txBody>
      </p:sp>
      <p:cxnSp>
        <p:nvCxnSpPr>
          <p:cNvPr id="12" name="Straight Connector 22">
            <a:extLst>
              <a:ext uri="{FF2B5EF4-FFF2-40B4-BE49-F238E27FC236}">
                <a16:creationId xmlns:a16="http://schemas.microsoft.com/office/drawing/2014/main" id="{231A45BE-22DD-5BD1-A85B-3F11843048C6}"/>
              </a:ext>
            </a:extLst>
          </p:cNvPr>
          <p:cNvCxnSpPr>
            <a:cxnSpLocks/>
          </p:cNvCxnSpPr>
          <p:nvPr userDrawn="1"/>
        </p:nvCxnSpPr>
        <p:spPr>
          <a:xfrm>
            <a:off x="573024" y="3149376"/>
            <a:ext cx="11045953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7672D5D6-BAB5-D3EB-15F0-C7031C939AB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4" name="橢圓 13">
            <a:extLst>
              <a:ext uri="{FF2B5EF4-FFF2-40B4-BE49-F238E27FC236}">
                <a16:creationId xmlns:a16="http://schemas.microsoft.com/office/drawing/2014/main" id="{0521D315-B09D-5014-56BB-DA0941CF3B89}"/>
              </a:ext>
            </a:extLst>
          </p:cNvPr>
          <p:cNvSpPr/>
          <p:nvPr userDrawn="1"/>
        </p:nvSpPr>
        <p:spPr>
          <a:xfrm>
            <a:off x="128043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5" name="橢圓 14">
            <a:extLst>
              <a:ext uri="{FF2B5EF4-FFF2-40B4-BE49-F238E27FC236}">
                <a16:creationId xmlns:a16="http://schemas.microsoft.com/office/drawing/2014/main" id="{BC03E2CC-7078-BA3A-AEE3-E24A06E62F4B}"/>
              </a:ext>
            </a:extLst>
          </p:cNvPr>
          <p:cNvSpPr/>
          <p:nvPr userDrawn="1"/>
        </p:nvSpPr>
        <p:spPr>
          <a:xfrm>
            <a:off x="3185060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6" name="橢圓 15">
            <a:extLst>
              <a:ext uri="{FF2B5EF4-FFF2-40B4-BE49-F238E27FC236}">
                <a16:creationId xmlns:a16="http://schemas.microsoft.com/office/drawing/2014/main" id="{5E952C8B-CA18-7681-70FD-F6FD974461C8}"/>
              </a:ext>
            </a:extLst>
          </p:cNvPr>
          <p:cNvSpPr/>
          <p:nvPr userDrawn="1"/>
        </p:nvSpPr>
        <p:spPr>
          <a:xfrm>
            <a:off x="5089688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7" name="橢圓 16">
            <a:extLst>
              <a:ext uri="{FF2B5EF4-FFF2-40B4-BE49-F238E27FC236}">
                <a16:creationId xmlns:a16="http://schemas.microsoft.com/office/drawing/2014/main" id="{503BE1F3-BF39-3563-CD52-535EEA345CF7}"/>
              </a:ext>
            </a:extLst>
          </p:cNvPr>
          <p:cNvSpPr/>
          <p:nvPr userDrawn="1"/>
        </p:nvSpPr>
        <p:spPr>
          <a:xfrm>
            <a:off x="699431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8" name="橢圓 17">
            <a:extLst>
              <a:ext uri="{FF2B5EF4-FFF2-40B4-BE49-F238E27FC236}">
                <a16:creationId xmlns:a16="http://schemas.microsoft.com/office/drawing/2014/main" id="{42FC9092-1384-4DF2-0D2B-715105D31565}"/>
              </a:ext>
            </a:extLst>
          </p:cNvPr>
          <p:cNvSpPr/>
          <p:nvPr userDrawn="1"/>
        </p:nvSpPr>
        <p:spPr>
          <a:xfrm>
            <a:off x="8898942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19" name="橢圓 18">
            <a:extLst>
              <a:ext uri="{FF2B5EF4-FFF2-40B4-BE49-F238E27FC236}">
                <a16:creationId xmlns:a16="http://schemas.microsoft.com/office/drawing/2014/main" id="{E2CEDC18-2660-DE96-BA2A-DD2A53641AF5}"/>
              </a:ext>
            </a:extLst>
          </p:cNvPr>
          <p:cNvSpPr/>
          <p:nvPr userDrawn="1"/>
        </p:nvSpPr>
        <p:spPr>
          <a:xfrm>
            <a:off x="10803567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lang="zh-TW" altLang="en-US" dirty="0">
              <a:latin typeface="Open Sans Ligh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877C7C1-4FEF-2420-138B-E684F785D2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477651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267498B0-8211-64E8-912F-3152309AEAD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82278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E5D40F6C-CCA2-4F5F-6B09-20336D7C250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86905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7DD0552-0EC4-81A9-81BF-98BACF09292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91532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96BEE89-3E4D-C475-8978-6D8FDE9261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96157" y="3523371"/>
            <a:ext cx="1522821" cy="732573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 b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37098353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Cy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資料庫圖表 3">
            <a:extLst>
              <a:ext uri="{FF2B5EF4-FFF2-40B4-BE49-F238E27FC236}">
                <a16:creationId xmlns:a16="http://schemas.microsoft.com/office/drawing/2014/main" id="{D5CAC151-C865-F40F-5891-E5F0B955163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773073718"/>
              </p:ext>
            </p:extLst>
          </p:nvPr>
        </p:nvGraphicFramePr>
        <p:xfrm>
          <a:off x="5119230" y="346859"/>
          <a:ext cx="6402370" cy="6002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294D849B-D01E-3FDF-8359-C78A1EE2B0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22067"/>
            <a:ext cx="4251639" cy="1782627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Autofit/>
          </a:bodyPr>
          <a:lstStyle>
            <a:lvl1pPr algn="l"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Infographic Title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160D5B4-6E1F-3654-C06D-361BC9D3E0B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999227" y="49280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72DB908-B35F-9EE3-2533-E29D639A8BF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3024" y="2549746"/>
            <a:ext cx="4251639" cy="3799403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F305A11-CEF1-E780-3D8C-EB2A3AD1D1C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99386" y="2925162"/>
            <a:ext cx="2242055" cy="1232379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F393A52-8C13-EA2D-4F85-B428DEFF441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774812" y="2067464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3920ADC-67F0-8980-8400-03CDD9B2542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179439" y="2067464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609285F-0488-48CE-DDD1-B51C0D281763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361291" y="467218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4C96F284-E370-7130-A0FB-343FDF91C425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14195" y="467218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buFontTx/>
              <a:buNone/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1C96DB69-AFA6-A292-8548-7367172F6BA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49155" y="1163153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tx2">
                    <a:lumMod val="10000"/>
                  </a:schemeClr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0ECAB6BA-FD7D-2618-8EB3-170EFE5216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35912" y="274238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tx2">
                    <a:lumMod val="10000"/>
                  </a:schemeClr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C840C577-16E4-3C63-9F3F-945166177A1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778442" y="274238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tx2">
                    <a:lumMod val="10000"/>
                  </a:schemeClr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7461FD9-AFF0-FF36-60A5-E71C5C69937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80166" y="534472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tx2">
                    <a:lumMod val="10000"/>
                  </a:schemeClr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4262159-F7A5-EE29-9D08-252737319EF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940752" y="534472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Tx/>
              <a:buNone/>
              <a:defRPr lang="en-US" altLang="zh-TW" sz="1600" b="1" kern="1200" dirty="0">
                <a:solidFill>
                  <a:schemeClr val="tx2">
                    <a:lumMod val="10000"/>
                  </a:schemeClr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176826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文字, 設計 的圖片&#10;&#10;自動產生的描述">
            <a:extLst>
              <a:ext uri="{FF2B5EF4-FFF2-40B4-BE49-F238E27FC236}">
                <a16:creationId xmlns:a16="http://schemas.microsoft.com/office/drawing/2014/main" id="{E3F55788-9619-09C4-6148-E2CD40DE8E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298B2BE-782D-42E0-BAE9-C98A2C3F89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8" y="2905878"/>
            <a:ext cx="7838620" cy="1036718"/>
          </a:xfrm>
          <a:prstGeom prst="rect">
            <a:avLst/>
          </a:prstGeom>
          <a:noFill/>
          <a:ln w="22225">
            <a:noFill/>
          </a:ln>
        </p:spPr>
        <p:txBody>
          <a:bodyPr lIns="274320" tIns="91440" bIns="182880" anchor="ctr" anchorCtr="0">
            <a:noAutofit/>
          </a:bodyPr>
          <a:lstStyle>
            <a:lvl1pPr marL="457200" indent="-457200" algn="l">
              <a:buFont typeface="Arial" panose="020B0604020202020204" pitchFamily="34" charset="0"/>
              <a:buNone/>
              <a:defRPr lang="en-US" sz="3600" b="1" i="0" spc="13" baseline="0">
                <a:solidFill>
                  <a:schemeClr val="tx1"/>
                </a:soli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7172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形 3">
            <a:extLst>
              <a:ext uri="{FF2B5EF4-FFF2-40B4-BE49-F238E27FC236}">
                <a16:creationId xmlns:a16="http://schemas.microsoft.com/office/drawing/2014/main" id="{FE4A2069-25B7-EBD2-93AC-CA2395B283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022" y="1231949"/>
            <a:ext cx="11052065" cy="535910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AC3A153-0B7E-F3CA-4B84-A5388DDE1D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4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3C6FC58D-3C9A-5C30-694C-1A6F13DD9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  <a:solidFill>
            <a:srgbClr val="D55454"/>
          </a:solidFill>
          <a:ln w="19050" cap="rnd">
            <a:solidFill>
              <a:srgbClr val="D55454"/>
            </a:solidFill>
            <a:tailEnd type="oval" w="sm" len="sm"/>
          </a:ln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Map Callout</a:t>
            </a:r>
          </a:p>
        </p:txBody>
      </p:sp>
    </p:spTree>
    <p:extLst>
      <p:ext uri="{BB962C8B-B14F-4D97-AF65-F5344CB8AC3E}">
        <p14:creationId xmlns:p14="http://schemas.microsoft.com/office/powerpoint/2010/main" val="35518150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形 3">
            <a:extLst>
              <a:ext uri="{FF2B5EF4-FFF2-40B4-BE49-F238E27FC236}">
                <a16:creationId xmlns:a16="http://schemas.microsoft.com/office/drawing/2014/main" id="{3105D622-FB48-CB5C-0377-0DA31D0FFF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024" y="1231949"/>
            <a:ext cx="11045954" cy="535910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73485ADA-1756-9547-55F4-8D283461EC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4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BA24077B-791D-FB66-A493-0600153645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  <a:solidFill>
            <a:srgbClr val="D55454"/>
          </a:solidFill>
          <a:ln w="19050" cap="rnd">
            <a:solidFill>
              <a:srgbClr val="D55454"/>
            </a:solidFill>
            <a:tailEnd type="oval" w="sm" len="sm"/>
          </a:ln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Map Callout</a:t>
            </a:r>
          </a:p>
        </p:txBody>
      </p:sp>
    </p:spTree>
    <p:extLst>
      <p:ext uri="{BB962C8B-B14F-4D97-AF65-F5344CB8AC3E}">
        <p14:creationId xmlns:p14="http://schemas.microsoft.com/office/powerpoint/2010/main" val="29783519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+Statistic+2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FAB7266-0692-C5C1-B4D5-D66302F8C7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C0E0CDB-6D2E-B399-DA96-6C43F5D81A27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334879" y="4075806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884362C-17A9-99AE-D988-B4BD7A3F57F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94066" y="4075806"/>
            <a:ext cx="3224910" cy="820593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 1</a:t>
            </a:r>
          </a:p>
        </p:txBody>
      </p:sp>
      <p:sp>
        <p:nvSpPr>
          <p:cNvPr id="7" name="Chart Placeholder 27">
            <a:extLst>
              <a:ext uri="{FF2B5EF4-FFF2-40B4-BE49-F238E27FC236}">
                <a16:creationId xmlns:a16="http://schemas.microsoft.com/office/drawing/2014/main" id="{C1289EC5-EE81-BAA4-D6A6-8949A411FA3B}"/>
              </a:ext>
            </a:extLst>
          </p:cNvPr>
          <p:cNvSpPr>
            <a:spLocks noGrp="1"/>
          </p:cNvSpPr>
          <p:nvPr>
            <p:ph type="chart" sz="quarter" idx="47" hasCustomPrompt="1"/>
          </p:nvPr>
        </p:nvSpPr>
        <p:spPr>
          <a:xfrm>
            <a:off x="573024" y="1347658"/>
            <a:ext cx="6507398" cy="476912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F9026BD-C0EF-9AE1-0D7E-A5E186D7097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34879" y="1347658"/>
            <a:ext cx="4284097" cy="2444880"/>
          </a:xfrm>
          <a:prstGeom prst="rect">
            <a:avLst/>
          </a:prstGeom>
          <a:solidFill>
            <a:srgbClr val="F4F4F4"/>
          </a:solidFill>
          <a:ln w="19050">
            <a:noFill/>
          </a:ln>
        </p:spPr>
        <p:txBody>
          <a:bodyPr lIns="274320" tIns="0" rIns="274320" bIns="182880"/>
          <a:lstStyle>
            <a:lvl1pPr marL="0" indent="0" algn="ctr">
              <a:buFontTx/>
              <a:buNone/>
              <a:defRPr sz="88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7994523-69FA-3958-6D68-54740237716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334879" y="2935665"/>
            <a:ext cx="4284097" cy="85687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Stat descriptor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77A51660-8A42-310D-95F7-3A390DFEFBFA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334879" y="5274513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AAA950-407E-2500-6ECC-6E5AB623863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394066" y="5274513"/>
            <a:ext cx="3224910" cy="820593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10000"/>
              </a:lnSpc>
              <a:spcBef>
                <a:spcPts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 2</a:t>
            </a:r>
          </a:p>
        </p:txBody>
      </p:sp>
    </p:spTree>
    <p:extLst>
      <p:ext uri="{BB962C8B-B14F-4D97-AF65-F5344CB8AC3E}">
        <p14:creationId xmlns:p14="http://schemas.microsoft.com/office/powerpoint/2010/main" val="3739583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+Statistic+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7D240A06-4621-620A-DE28-99BFEC1488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04EB4AF-BDD3-BACC-33EB-9CF9DD7F2FB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328024" y="4026609"/>
            <a:ext cx="3511287" cy="2079225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txBody>
          <a:bodyPr tIns="1188720" bIns="182880"/>
          <a:lstStyle>
            <a:lvl1pPr marL="0" indent="0">
              <a:buFontTx/>
              <a:buNone/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 dirty="0"/>
              <a:t>Enter Text Here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D0E3AF9-5473-A7BE-BAA3-9C1C269B280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62182" y="4234681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BD2F2CA-07BD-DFE6-D17C-83A4573086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30461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buFontTx/>
              <a:buNone/>
              <a:defRPr lang="en-US" sz="1800" b="1" kern="1200" dirty="0">
                <a:solidFill>
                  <a:schemeClr val="accent3"/>
                </a:solidFill>
                <a:latin typeface="+mn-lt"/>
                <a:ea typeface="+mn-ea"/>
                <a:cs typeface="Open Sans Light"/>
              </a:defRPr>
            </a:lvl1pPr>
          </a:lstStyle>
          <a:p>
            <a:pPr marL="0" lv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</a:pPr>
            <a:r>
              <a:rPr lang="en-US" dirty="0"/>
              <a:t>Descriptor 2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3D920C4-BD46-BC13-6667-EE46F6D8B626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73024" y="4026609"/>
            <a:ext cx="3511287" cy="2079225"/>
          </a:xfrm>
          <a:prstGeom prst="rect">
            <a:avLst/>
          </a:prstGeom>
          <a:noFill/>
          <a:ln w="19050">
            <a:solidFill>
              <a:srgbClr val="00FFFF"/>
            </a:solidFill>
          </a:ln>
        </p:spPr>
        <p:txBody>
          <a:bodyPr tIns="1188720" bIns="182880"/>
          <a:lstStyle>
            <a:lvl1pPr marL="0" indent="0">
              <a:buFontTx/>
              <a:buNone/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 dirty="0"/>
              <a:t>Enter Text Here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C315CF7-E1FB-28E4-8765-E2FA5930835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806714" y="4245629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71E656B-71F2-8E2F-F6CD-5F6DE39E5A6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774993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8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Descriptor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D62C84C-2023-0475-DD98-4585821D919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095875" y="4026609"/>
            <a:ext cx="3511287" cy="2079225"/>
          </a:xfrm>
          <a:prstGeom prst="rect">
            <a:avLst/>
          </a:prstGeom>
          <a:noFill/>
          <a:ln w="19050">
            <a:solidFill>
              <a:srgbClr val="F4F4F4"/>
            </a:solidFill>
          </a:ln>
        </p:spPr>
        <p:txBody>
          <a:bodyPr tIns="1188720" bIns="182880"/>
          <a:lstStyle>
            <a:lvl1pPr marL="0" indent="0" algn="ctr">
              <a:buFontTx/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62852DB-6258-2550-EF92-AB2E52E877EB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8330058" y="4234681"/>
            <a:ext cx="820593" cy="82059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7ED0F43-AD3B-9547-CCAB-90E74C9ED7A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98337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buFontTx/>
              <a:buNone/>
              <a:defRPr lang="en-US" sz="18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</a:lstStyle>
          <a:p>
            <a:pPr marL="0" lv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</a:pPr>
            <a:r>
              <a:rPr lang="en-US" dirty="0"/>
              <a:t>Descriptor 3</a:t>
            </a:r>
          </a:p>
        </p:txBody>
      </p:sp>
      <p:sp>
        <p:nvSpPr>
          <p:cNvPr id="14" name="Chart Placeholder 27">
            <a:extLst>
              <a:ext uri="{FF2B5EF4-FFF2-40B4-BE49-F238E27FC236}">
                <a16:creationId xmlns:a16="http://schemas.microsoft.com/office/drawing/2014/main" id="{419D3BB7-4482-25E0-9CBC-1120DA0BE598}"/>
              </a:ext>
            </a:extLst>
          </p:cNvPr>
          <p:cNvSpPr>
            <a:spLocks noGrp="1"/>
          </p:cNvSpPr>
          <p:nvPr>
            <p:ph type="chart" sz="quarter" idx="47" hasCustomPrompt="1"/>
          </p:nvPr>
        </p:nvSpPr>
        <p:spPr>
          <a:xfrm>
            <a:off x="4401598" y="1347658"/>
            <a:ext cx="7217378" cy="244488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8585B14-D00E-8176-990A-4D1C1578FB5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024" y="1347658"/>
            <a:ext cx="3511287" cy="2444880"/>
          </a:xfrm>
          <a:prstGeom prst="rect">
            <a:avLst/>
          </a:prstGeom>
          <a:solidFill>
            <a:srgbClr val="F4F4F4"/>
          </a:solidFill>
          <a:ln w="19050">
            <a:noFill/>
          </a:ln>
        </p:spPr>
        <p:txBody>
          <a:bodyPr lIns="274320" tIns="0" rIns="274320" bIns="182880"/>
          <a:lstStyle>
            <a:lvl1pPr marL="0" indent="0" algn="ctr">
              <a:buFontTx/>
              <a:buNone/>
              <a:defRPr sz="88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2E25FBB-5AA8-434F-405C-209015AF1FC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3024" y="2935665"/>
            <a:ext cx="3511287" cy="85687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Fact descriptor</a:t>
            </a:r>
          </a:p>
        </p:txBody>
      </p:sp>
    </p:spTree>
    <p:extLst>
      <p:ext uri="{BB962C8B-B14F-4D97-AF65-F5344CB8AC3E}">
        <p14:creationId xmlns:p14="http://schemas.microsoft.com/office/powerpoint/2010/main" val="38364286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29">
            <a:extLst>
              <a:ext uri="{FF2B5EF4-FFF2-40B4-BE49-F238E27FC236}">
                <a16:creationId xmlns:a16="http://schemas.microsoft.com/office/drawing/2014/main" id="{01445D6A-B06C-DE85-A6F2-F53D59F2AC7C}"/>
              </a:ext>
            </a:extLst>
          </p:cNvPr>
          <p:cNvCxnSpPr>
            <a:cxnSpLocks/>
            <a:stCxn id="18" idx="2"/>
            <a:endCxn id="14" idx="0"/>
          </p:cNvCxnSpPr>
          <p:nvPr userDrawn="1"/>
        </p:nvCxnSpPr>
        <p:spPr>
          <a:xfrm>
            <a:off x="6119454" y="2865772"/>
            <a:ext cx="0" cy="1849805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30">
            <a:extLst>
              <a:ext uri="{FF2B5EF4-FFF2-40B4-BE49-F238E27FC236}">
                <a16:creationId xmlns:a16="http://schemas.microsoft.com/office/drawing/2014/main" id="{19DF9B7F-494A-40CF-90D1-DB51056DDDDC}"/>
              </a:ext>
            </a:extLst>
          </p:cNvPr>
          <p:cNvCxnSpPr>
            <a:cxnSpLocks/>
            <a:stCxn id="19" idx="2"/>
            <a:endCxn id="17" idx="0"/>
          </p:cNvCxnSpPr>
          <p:nvPr userDrawn="1"/>
        </p:nvCxnSpPr>
        <p:spPr>
          <a:xfrm>
            <a:off x="9370653" y="2865772"/>
            <a:ext cx="1" cy="1849805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8">
            <a:extLst>
              <a:ext uri="{FF2B5EF4-FFF2-40B4-BE49-F238E27FC236}">
                <a16:creationId xmlns:a16="http://schemas.microsoft.com/office/drawing/2014/main" id="{FAEDC17D-DD98-37BA-FFC1-9F9D3441C14B}"/>
              </a:ext>
            </a:extLst>
          </p:cNvPr>
          <p:cNvCxnSpPr>
            <a:cxnSpLocks/>
            <a:stCxn id="11" idx="2"/>
            <a:endCxn id="10" idx="0"/>
          </p:cNvCxnSpPr>
          <p:nvPr userDrawn="1"/>
        </p:nvCxnSpPr>
        <p:spPr>
          <a:xfrm>
            <a:off x="2868254" y="2871249"/>
            <a:ext cx="0" cy="1844687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413B21F-4F9E-8475-A2BB-8DD0D7B018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377868" y="3273216"/>
            <a:ext cx="2980772" cy="527602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B9C2139F-3993-FA57-6FF1-74BDA98733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rmAutofit/>
          </a:bodyPr>
          <a:lstStyle>
            <a:lvl1pPr algn="l"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Workflow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C841A1B-E0AB-BB5A-1AF5-DEA8C01F2D3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77868" y="3994576"/>
            <a:ext cx="2980772" cy="527602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5873E26-A2C1-EF3B-C7BC-831EC555CD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77868" y="4715936"/>
            <a:ext cx="2980772" cy="527602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841F92B-F454-679F-FA90-B803E8E9E0B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77868" y="2343647"/>
            <a:ext cx="2980772" cy="52760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 marL="0" indent="0">
              <a:buFontTx/>
              <a:buNone/>
              <a:defRPr lang="en-US" sz="1600" b="1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dirty="0"/>
              <a:t>Click to add category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E9165B4-C422-D3E2-3793-CA2294273E8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29068" y="3272857"/>
            <a:ext cx="2980772" cy="527602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AD95FBC-CB1A-A512-8C65-20C394B60C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29068" y="3994217"/>
            <a:ext cx="2980772" cy="527602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5EDBCAF-7444-2982-1B33-1F17F553536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29068" y="4715577"/>
            <a:ext cx="2980772" cy="527602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2DD596F-B8D2-6501-6D74-F4FEA3DA6C1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880268" y="3272857"/>
            <a:ext cx="2980772" cy="527602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60AFEE8-DC59-DC7F-28AA-4AF9539243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880268" y="3994217"/>
            <a:ext cx="2980772" cy="527602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9A811C4-FC4D-740F-9F85-0612EAC231E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880268" y="4715577"/>
            <a:ext cx="2980772" cy="527602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182880" rIns="182880" anchor="ctr"/>
          <a:lstStyle>
            <a:lvl1pPr marL="0" indent="0">
              <a:buFontTx/>
              <a:buNone/>
              <a:defRPr lang="en-US"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A2E2EDB-532C-3F64-CCE4-80E7171EAE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629068" y="2338170"/>
            <a:ext cx="2980772" cy="52760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 marL="0" indent="0">
              <a:buFontTx/>
              <a:buNone/>
              <a:defRPr lang="en-US" sz="1600" b="1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dirty="0"/>
              <a:t>Click to add category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848C86B2-B8E7-50DC-20F3-E395A127E1C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880267" y="2338170"/>
            <a:ext cx="2980772" cy="52760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 marL="0" indent="0">
              <a:buFontTx/>
              <a:buNone/>
              <a:defRPr lang="en-US" sz="1600" b="1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dirty="0"/>
              <a:t>Click to add category</a:t>
            </a:r>
          </a:p>
        </p:txBody>
      </p:sp>
    </p:spTree>
    <p:extLst>
      <p:ext uri="{BB962C8B-B14F-4D97-AF65-F5344CB8AC3E}">
        <p14:creationId xmlns:p14="http://schemas.microsoft.com/office/powerpoint/2010/main" val="4490595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3">
            <a:extLst>
              <a:ext uri="{FF2B5EF4-FFF2-40B4-BE49-F238E27FC236}">
                <a16:creationId xmlns:a16="http://schemas.microsoft.com/office/drawing/2014/main" id="{A05DAF9A-54C3-C759-51E0-6446395427DC}"/>
              </a:ext>
            </a:extLst>
          </p:cNvPr>
          <p:cNvCxnSpPr>
            <a:cxnSpLocks/>
            <a:stCxn id="26" idx="1"/>
            <a:endCxn id="20" idx="3"/>
          </p:cNvCxnSpPr>
          <p:nvPr userDrawn="1"/>
        </p:nvCxnSpPr>
        <p:spPr>
          <a:xfrm flipH="1" flipV="1">
            <a:off x="8685171" y="2767490"/>
            <a:ext cx="1768360" cy="1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95DE18D7-23FD-308C-AD45-708C843F11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rmAutofit/>
          </a:bodyPr>
          <a:lstStyle>
            <a:lvl1pPr algn="l">
              <a:buFontTx/>
              <a:buNone/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Workflow Title</a:t>
            </a:r>
          </a:p>
        </p:txBody>
      </p:sp>
      <p:cxnSp>
        <p:nvCxnSpPr>
          <p:cNvPr id="6" name="Elbow Connector 28">
            <a:extLst>
              <a:ext uri="{FF2B5EF4-FFF2-40B4-BE49-F238E27FC236}">
                <a16:creationId xmlns:a16="http://schemas.microsoft.com/office/drawing/2014/main" id="{200277E6-F18C-116F-B230-839E55AD1330}"/>
              </a:ext>
            </a:extLst>
          </p:cNvPr>
          <p:cNvCxnSpPr>
            <a:cxnSpLocks/>
            <a:stCxn id="21" idx="3"/>
            <a:endCxn id="24" idx="0"/>
          </p:cNvCxnSpPr>
          <p:nvPr userDrawn="1"/>
        </p:nvCxnSpPr>
        <p:spPr>
          <a:xfrm>
            <a:off x="8685171" y="3969081"/>
            <a:ext cx="1497317" cy="784537"/>
          </a:xfrm>
          <a:prstGeom prst="bentConnector2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36">
            <a:extLst>
              <a:ext uri="{FF2B5EF4-FFF2-40B4-BE49-F238E27FC236}">
                <a16:creationId xmlns:a16="http://schemas.microsoft.com/office/drawing/2014/main" id="{74BF672A-93FC-9BFA-AB7F-904687E9EDAE}"/>
              </a:ext>
            </a:extLst>
          </p:cNvPr>
          <p:cNvCxnSpPr>
            <a:cxnSpLocks/>
            <a:stCxn id="15" idx="3"/>
            <a:endCxn id="18" idx="0"/>
          </p:cNvCxnSpPr>
          <p:nvPr userDrawn="1"/>
        </p:nvCxnSpPr>
        <p:spPr>
          <a:xfrm>
            <a:off x="3275500" y="2767490"/>
            <a:ext cx="1491267" cy="794387"/>
          </a:xfrm>
          <a:prstGeom prst="bentConnector2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38">
            <a:extLst>
              <a:ext uri="{FF2B5EF4-FFF2-40B4-BE49-F238E27FC236}">
                <a16:creationId xmlns:a16="http://schemas.microsoft.com/office/drawing/2014/main" id="{EAE834BA-D1C8-9569-83FF-50B464146645}"/>
              </a:ext>
            </a:extLst>
          </p:cNvPr>
          <p:cNvCxnSpPr>
            <a:cxnSpLocks/>
            <a:stCxn id="18" idx="3"/>
            <a:endCxn id="22" idx="1"/>
          </p:cNvCxnSpPr>
          <p:nvPr userDrawn="1"/>
        </p:nvCxnSpPr>
        <p:spPr>
          <a:xfrm>
            <a:off x="5971718" y="3969081"/>
            <a:ext cx="392933" cy="1197973"/>
          </a:xfrm>
          <a:prstGeom prst="bentConnector3">
            <a:avLst>
              <a:gd name="adj1" fmla="val 50000"/>
            </a:avLst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46">
            <a:extLst>
              <a:ext uri="{FF2B5EF4-FFF2-40B4-BE49-F238E27FC236}">
                <a16:creationId xmlns:a16="http://schemas.microsoft.com/office/drawing/2014/main" id="{2AF0D0C5-3A8B-B472-5167-6F7A5BA566B1}"/>
              </a:ext>
            </a:extLst>
          </p:cNvPr>
          <p:cNvCxnSpPr>
            <a:cxnSpLocks/>
            <a:stCxn id="17" idx="2"/>
            <a:endCxn id="23" idx="2"/>
          </p:cNvCxnSpPr>
          <p:nvPr userDrawn="1"/>
        </p:nvCxnSpPr>
        <p:spPr>
          <a:xfrm rot="5400000" flipH="1" flipV="1">
            <a:off x="5139185" y="2495853"/>
            <a:ext cx="7927" cy="6136420"/>
          </a:xfrm>
          <a:prstGeom prst="bentConnector3">
            <a:avLst>
              <a:gd name="adj1" fmla="val -3490955"/>
            </a:avLst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48">
            <a:extLst>
              <a:ext uri="{FF2B5EF4-FFF2-40B4-BE49-F238E27FC236}">
                <a16:creationId xmlns:a16="http://schemas.microsoft.com/office/drawing/2014/main" id="{CC7EDA8D-180F-AAD1-4E63-C41F28AA632C}"/>
              </a:ext>
            </a:extLst>
          </p:cNvPr>
          <p:cNvCxnSpPr>
            <a:cxnSpLocks/>
            <a:stCxn id="15" idx="2"/>
            <a:endCxn id="17" idx="0"/>
          </p:cNvCxnSpPr>
          <p:nvPr userDrawn="1"/>
        </p:nvCxnSpPr>
        <p:spPr>
          <a:xfrm>
            <a:off x="2064502" y="3174694"/>
            <a:ext cx="10437" cy="1578924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51">
            <a:extLst>
              <a:ext uri="{FF2B5EF4-FFF2-40B4-BE49-F238E27FC236}">
                <a16:creationId xmlns:a16="http://schemas.microsoft.com/office/drawing/2014/main" id="{1E08AC40-D823-06D1-D980-181EBB7C2ADB}"/>
              </a:ext>
            </a:extLst>
          </p:cNvPr>
          <p:cNvCxnSpPr>
            <a:cxnSpLocks/>
            <a:stCxn id="18" idx="2"/>
            <a:endCxn id="19" idx="0"/>
          </p:cNvCxnSpPr>
          <p:nvPr userDrawn="1"/>
        </p:nvCxnSpPr>
        <p:spPr>
          <a:xfrm flipH="1">
            <a:off x="4763211" y="4376285"/>
            <a:ext cx="3556" cy="377333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3">
            <a:extLst>
              <a:ext uri="{FF2B5EF4-FFF2-40B4-BE49-F238E27FC236}">
                <a16:creationId xmlns:a16="http://schemas.microsoft.com/office/drawing/2014/main" id="{8FB6C78D-04E7-8642-A248-CA6F640AD78F}"/>
              </a:ext>
            </a:extLst>
          </p:cNvPr>
          <p:cNvCxnSpPr>
            <a:cxnSpLocks/>
            <a:stCxn id="21" idx="0"/>
            <a:endCxn id="20" idx="2"/>
          </p:cNvCxnSpPr>
          <p:nvPr userDrawn="1"/>
        </p:nvCxnSpPr>
        <p:spPr>
          <a:xfrm flipV="1">
            <a:off x="7524911" y="3174694"/>
            <a:ext cx="0" cy="387183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7">
            <a:extLst>
              <a:ext uri="{FF2B5EF4-FFF2-40B4-BE49-F238E27FC236}">
                <a16:creationId xmlns:a16="http://schemas.microsoft.com/office/drawing/2014/main" id="{445C94D9-8123-9936-DF86-D61B47032110}"/>
              </a:ext>
            </a:extLst>
          </p:cNvPr>
          <p:cNvCxnSpPr>
            <a:cxnSpLocks/>
            <a:stCxn id="22" idx="0"/>
          </p:cNvCxnSpPr>
          <p:nvPr userDrawn="1"/>
        </p:nvCxnSpPr>
        <p:spPr>
          <a:xfrm flipV="1">
            <a:off x="6834628" y="4301920"/>
            <a:ext cx="0" cy="459625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9">
            <a:extLst>
              <a:ext uri="{FF2B5EF4-FFF2-40B4-BE49-F238E27FC236}">
                <a16:creationId xmlns:a16="http://schemas.microsoft.com/office/drawing/2014/main" id="{DF316AE7-D53F-C9F7-75B0-18B504F04E35}"/>
              </a:ext>
            </a:extLst>
          </p:cNvPr>
          <p:cNvCxnSpPr>
            <a:cxnSpLocks/>
            <a:stCxn id="23" idx="0"/>
          </p:cNvCxnSpPr>
          <p:nvPr userDrawn="1"/>
        </p:nvCxnSpPr>
        <p:spPr>
          <a:xfrm flipV="1">
            <a:off x="8211359" y="4305036"/>
            <a:ext cx="0" cy="444046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3C42F864-C174-A528-0AC7-33F75A87FEA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3503" y="2360286"/>
            <a:ext cx="2421997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B0FC7E4-7F91-60A1-1435-5DBF7224242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53502" y="3561877"/>
            <a:ext cx="2421997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8F658F69-408A-EEDE-738F-C3486A6D6D6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63940" y="4753618"/>
            <a:ext cx="2421997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7BCE3C6D-5481-EB3B-6C82-0A6C0E689C7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61816" y="3561877"/>
            <a:ext cx="2409902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80096E6-178C-F15B-5173-457FC589C4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49563" y="4753618"/>
            <a:ext cx="2427295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CDB6939-7DF1-D6CC-E816-2D098CFAB46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64650" y="2360286"/>
            <a:ext cx="2320521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A4F4170-3057-5C77-675E-706B7E474B7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364650" y="3561877"/>
            <a:ext cx="2320521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F4A2D56-04E8-4E1F-A498-267D2F43A60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364651" y="4761545"/>
            <a:ext cx="939954" cy="811017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2117861B-21E0-6BF9-FDD3-A65D55C17BC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741382" y="4749082"/>
            <a:ext cx="939954" cy="811017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80FDBB40-5250-B6CA-B548-898F7DC496E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71489" y="4753618"/>
            <a:ext cx="2421997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ECE8449E-0E4E-3C05-9913-85F0F05F9C4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164003" y="2360287"/>
            <a:ext cx="939955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8FA2CB1F-8264-9D0A-BDB4-A61273EFFC2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0453531" y="2360287"/>
            <a:ext cx="939955" cy="814408"/>
          </a:xfrm>
          <a:prstGeom prst="rect">
            <a:avLst/>
          </a:prstGeom>
          <a:solidFill>
            <a:srgbClr val="C5EFFF"/>
          </a:solidFill>
          <a:ln w="19050">
            <a:noFill/>
          </a:ln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300"/>
              </a:spcBef>
              <a:buFontTx/>
              <a:buNone/>
              <a:defRPr sz="140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665249DC-C9E8-03AB-2D73-767EC65BDF1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53501" y="1476620"/>
            <a:ext cx="2421997" cy="52517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 marL="0" indent="0">
              <a:buFontTx/>
              <a:buNone/>
              <a:defRPr lang="en-US" altLang="zh-TW" sz="1600" b="1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988E746A-87A9-6E27-CBF1-FB13B5245F9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559497" y="1476620"/>
            <a:ext cx="2421997" cy="52517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 marL="0" indent="0">
              <a:buFontTx/>
              <a:buNone/>
              <a:defRPr lang="en-US" altLang="zh-TW" sz="1600" b="1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309F7327-6778-2F10-341D-FE0CF2F5111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65493" y="1476620"/>
            <a:ext cx="2421997" cy="52517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 marL="0" indent="0">
              <a:buFontTx/>
              <a:buNone/>
              <a:defRPr lang="en-US" altLang="zh-TW" sz="1600" b="1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1C59F12C-4341-7D8A-CF42-1E425DD96BF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971489" y="1476620"/>
            <a:ext cx="2421997" cy="52517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 marL="0" indent="0">
              <a:buFontTx/>
              <a:buNone/>
              <a:defRPr lang="en-US" altLang="zh-TW" sz="1600" b="1" dirty="0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</p:spTree>
    <p:extLst>
      <p:ext uri="{BB962C8B-B14F-4D97-AF65-F5344CB8AC3E}">
        <p14:creationId xmlns:p14="http://schemas.microsoft.com/office/powerpoint/2010/main" val="379186237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Subhead+Prin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B0B0B04-47CD-5D2F-F9FF-779A34455DD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3024" y="2402289"/>
            <a:ext cx="3435626" cy="2819417"/>
          </a:xfrm>
          <a:prstGeom prst="rect">
            <a:avLst/>
          </a:prstGeom>
          <a:solidFill>
            <a:schemeClr val="bg1"/>
          </a:soli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B2B7970-0B19-D1A5-251D-193FFD3464D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8187" y="2402289"/>
            <a:ext cx="3435626" cy="2819417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96EA37C-1FC7-BFB6-CB53-23CB287326C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87F6635-ADB5-CCA3-609B-A6F09F256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</a:t>
            </a:r>
            <a:r>
              <a:rPr lang="en-US" altLang="zh-TW" dirty="0"/>
              <a:t>Pricing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D2E7293-545E-17DD-6250-4BD698C67E8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73024" y="5221706"/>
            <a:ext cx="3435626" cy="6163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5783346-82D5-6E80-4205-C85B16810A3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376663" y="5221706"/>
            <a:ext cx="3435626" cy="616374"/>
          </a:xfrm>
          <a:prstGeom prst="rect">
            <a:avLst/>
          </a:prstGeom>
          <a:gradFill>
            <a:gsLst>
              <a:gs pos="100000">
                <a:srgbClr val="0070C0"/>
              </a:gs>
              <a:gs pos="0">
                <a:srgbClr val="00FFFF"/>
              </a:gs>
            </a:gsLst>
            <a:lin ang="5400000" scaled="0"/>
          </a:gra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2A3F8D9-5BE6-09E9-77D2-D30DEB44A79E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180302" y="2402289"/>
            <a:ext cx="3435626" cy="2819417"/>
          </a:xfrm>
          <a:prstGeom prst="rect">
            <a:avLst/>
          </a:prstGeom>
          <a:solidFill>
            <a:schemeClr val="bg1"/>
          </a:soli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3CAF0ED-7352-0BA9-B05B-852BF4746C3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180302" y="5221706"/>
            <a:ext cx="3435626" cy="6163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</p:spTree>
    <p:extLst>
      <p:ext uri="{BB962C8B-B14F-4D97-AF65-F5344CB8AC3E}">
        <p14:creationId xmlns:p14="http://schemas.microsoft.com/office/powerpoint/2010/main" val="32520761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Prin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B0B0B04-47CD-5D2F-F9FF-779A34455DD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1500" y="2110189"/>
            <a:ext cx="3435626" cy="2819417"/>
          </a:xfrm>
          <a:prstGeom prst="rect">
            <a:avLst/>
          </a:prstGeom>
          <a:solidFill>
            <a:schemeClr val="bg1"/>
          </a:soli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B2B7970-0B19-D1A5-251D-193FFD3464D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6663" y="2110189"/>
            <a:ext cx="3435626" cy="2819417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87F6635-ADB5-CCA3-609B-A6F09F256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</a:t>
            </a:r>
            <a:r>
              <a:rPr lang="en-US" altLang="zh-TW" dirty="0"/>
              <a:t>Pricing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D2E7293-545E-17DD-6250-4BD698C67E8A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71500" y="4929606"/>
            <a:ext cx="3435626" cy="6163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5783346-82D5-6E80-4205-C85B16810A3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375139" y="4929606"/>
            <a:ext cx="3435626" cy="616374"/>
          </a:xfrm>
          <a:prstGeom prst="rect">
            <a:avLst/>
          </a:prstGeom>
          <a:gradFill>
            <a:gsLst>
              <a:gs pos="100000">
                <a:srgbClr val="0070C0"/>
              </a:gs>
              <a:gs pos="0">
                <a:srgbClr val="00FFFF"/>
              </a:gs>
            </a:gsLst>
            <a:lin ang="5400000" scaled="0"/>
          </a:gra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2A3F8D9-5BE6-09E9-77D2-D30DEB44A79E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178778" y="2110189"/>
            <a:ext cx="3435626" cy="2819417"/>
          </a:xfrm>
          <a:prstGeom prst="rect">
            <a:avLst/>
          </a:prstGeom>
          <a:solidFill>
            <a:schemeClr val="bg1"/>
          </a:solidFill>
        </p:spPr>
        <p:txBody>
          <a:bodyPr lIns="0" rIns="0" anchor="ctr"/>
          <a:lstStyle>
            <a:lvl1pPr marL="0" indent="0" algn="ctr">
              <a:buFontTx/>
              <a:buNone/>
              <a:defRPr sz="16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3CAF0ED-7352-0BA9-B05B-852BF4746C3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178778" y="4929606"/>
            <a:ext cx="3435626" cy="6163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marL="0" indent="0" algn="ctr">
              <a:buFontTx/>
              <a:buNone/>
              <a:defRPr sz="20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</p:spTree>
    <p:extLst>
      <p:ext uri="{BB962C8B-B14F-4D97-AF65-F5344CB8AC3E}">
        <p14:creationId xmlns:p14="http://schemas.microsoft.com/office/powerpoint/2010/main" val="3561477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68CB0733-90B2-5772-9F39-86E488FFD43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331587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-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02E329BC-4432-F773-719C-39E4EA3BF413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0" y="-45720"/>
            <a:ext cx="12252960" cy="69494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2082979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/ 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螢幕擷取畫面, 文字, 圓形, 圖形 的圖片&#10;&#10;自動產生的描述">
            <a:extLst>
              <a:ext uri="{FF2B5EF4-FFF2-40B4-BE49-F238E27FC236}">
                <a16:creationId xmlns:a16="http://schemas.microsoft.com/office/drawing/2014/main" id="{4891FDC9-BC4E-A659-BD18-B3EAEACF545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3907" y="1443534"/>
            <a:ext cx="9144000" cy="2387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pic>
        <p:nvPicPr>
          <p:cNvPr id="15" name="圖片 14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85631950-3C73-D49F-C5F9-C70B0E05DE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6FB9C3C5-8460-61EA-66D3-02093237F7C4}"/>
              </a:ext>
            </a:extLst>
          </p:cNvPr>
          <p:cNvSpPr txBox="1"/>
          <p:nvPr userDrawn="1"/>
        </p:nvSpPr>
        <p:spPr>
          <a:xfrm>
            <a:off x="818657" y="6124158"/>
            <a:ext cx="6985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00" dirty="0"/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34303728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with Tex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FDDEFB4D-3AC7-FE15-F53E-5F465BC16BA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  <a:p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4C25E0F2-5BA9-F4DA-2E39-568A18C335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0728" y="2181666"/>
            <a:ext cx="4750128" cy="2889098"/>
          </a:xfrm>
          <a:prstGeom prst="rect">
            <a:avLst/>
          </a:prstGeom>
          <a:solidFill>
            <a:srgbClr val="C5EFFF"/>
          </a:solidFill>
          <a:ln>
            <a:noFill/>
          </a:ln>
        </p:spPr>
        <p:txBody>
          <a:bodyPr lIns="274320" tIns="274320" rIns="274320" bIns="274320" anchor="ctr" anchorCtr="0">
            <a:normAutofit/>
          </a:bodyPr>
          <a:lstStyle>
            <a:lvl1pPr algn="ctr">
              <a:defRPr sz="3600" b="1">
                <a:solidFill>
                  <a:schemeClr val="tx2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 dirty="0"/>
              <a:t>Short Callout</a:t>
            </a:r>
          </a:p>
        </p:txBody>
      </p:sp>
    </p:spTree>
    <p:extLst>
      <p:ext uri="{BB962C8B-B14F-4D97-AF65-F5344CB8AC3E}">
        <p14:creationId xmlns:p14="http://schemas.microsoft.com/office/powerpoint/2010/main" val="42743671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90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+Title+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CEDC48AB-BB08-20A7-C97C-74679E91F10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D218041-1947-F7A4-C318-1118F081B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1079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+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D218041-1947-F7A4-C318-1118F081B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31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/ 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文字, 螢幕擷取畫面, 字型, 電子藍 的圖片&#10;&#10;自動產生的描述">
            <a:extLst>
              <a:ext uri="{FF2B5EF4-FFF2-40B4-BE49-F238E27FC236}">
                <a16:creationId xmlns:a16="http://schemas.microsoft.com/office/drawing/2014/main" id="{AAE90BC2-2350-605C-F3E4-D228A448A1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7232" y="2439592"/>
            <a:ext cx="7255368" cy="295790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pic>
        <p:nvPicPr>
          <p:cNvPr id="15" name="圖片 14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85631950-3C73-D49F-C5F9-C70B0E05DE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2E3BD0F8-522A-2E2A-5CD7-150F720EEDBF}"/>
              </a:ext>
            </a:extLst>
          </p:cNvPr>
          <p:cNvSpPr txBox="1"/>
          <p:nvPr userDrawn="1"/>
        </p:nvSpPr>
        <p:spPr>
          <a:xfrm>
            <a:off x="742950" y="6104523"/>
            <a:ext cx="73596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800" dirty="0"/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209892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/ 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平面設計, 文字, 字型, 圖形 的圖片&#10;&#10;自動產生的描述">
            <a:extLst>
              <a:ext uri="{FF2B5EF4-FFF2-40B4-BE49-F238E27FC236}">
                <a16:creationId xmlns:a16="http://schemas.microsoft.com/office/drawing/2014/main" id="{DAF6F3CA-858C-8C5A-4654-3EC10BCB6A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6040556-FA9B-98C1-CA3D-8CF09A7F91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13907" y="1614092"/>
            <a:ext cx="7255368" cy="295790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3600" b="1">
                <a:latin typeface="+mj-lt"/>
              </a:defRPr>
            </a:lvl1pPr>
          </a:lstStyle>
          <a:p>
            <a:r>
              <a:rPr lang="en-US" altLang="zh-TW" dirty="0"/>
              <a:t>Click to edit Master title style</a:t>
            </a:r>
            <a:endParaRPr lang="zh-TW" altLang="en-US" dirty="0"/>
          </a:p>
        </p:txBody>
      </p:sp>
      <p:pic>
        <p:nvPicPr>
          <p:cNvPr id="15" name="圖片 14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85631950-3C73-D49F-C5F9-C70B0E05DE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20905702-9C66-D422-9F09-CFD908BFE395}"/>
              </a:ext>
            </a:extLst>
          </p:cNvPr>
          <p:cNvSpPr txBox="1"/>
          <p:nvPr userDrawn="1"/>
        </p:nvSpPr>
        <p:spPr>
          <a:xfrm>
            <a:off x="805957" y="5930698"/>
            <a:ext cx="6985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00" dirty="0"/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2569181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文字, 作業系統, 電子藍 的圖片&#10;&#10;自動產生的描述">
            <a:extLst>
              <a:ext uri="{FF2B5EF4-FFF2-40B4-BE49-F238E27FC236}">
                <a16:creationId xmlns:a16="http://schemas.microsoft.com/office/drawing/2014/main" id="{AFA939AC-68E6-0553-5DA6-B37500F52F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2AA850A6-BEB0-068F-29B6-D7F27ACB4F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3908" y="604669"/>
            <a:ext cx="7838620" cy="69304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E2E82"/>
              </a:buClr>
              <a:buFont typeface="Arial" panose="020B0604020202020204" pitchFamily="34" charset="0"/>
              <a:buNone/>
              <a:defRPr lang="en-US" altLang="zh-TW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altLang="zh-TW" sz="3600" b="1" dirty="0">
                <a:solidFill>
                  <a:schemeClr val="bg1"/>
                </a:solidFill>
                <a:latin typeface="+mj-lt"/>
              </a:rPr>
              <a:t>Agenda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1F9D577-47EA-100B-13E5-7BB3ACF892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4400" y="1441450"/>
            <a:ext cx="7837488" cy="4811713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buClr>
                <a:srgbClr val="00FFFF"/>
              </a:buClr>
              <a:defRPr sz="1600"/>
            </a:lvl1pPr>
            <a:lvl2pPr>
              <a:lnSpc>
                <a:spcPct val="110000"/>
              </a:lnSpc>
              <a:buClr>
                <a:srgbClr val="00FFFF"/>
              </a:buClr>
              <a:defRPr sz="1600"/>
            </a:lvl2pPr>
            <a:lvl3pPr>
              <a:lnSpc>
                <a:spcPct val="110000"/>
              </a:lnSpc>
              <a:buClr>
                <a:srgbClr val="00FFFF"/>
              </a:buClr>
              <a:defRPr sz="1600"/>
            </a:lvl3pPr>
            <a:lvl4pPr>
              <a:lnSpc>
                <a:spcPct val="110000"/>
              </a:lnSpc>
              <a:buClr>
                <a:srgbClr val="00FFFF"/>
              </a:buClr>
              <a:defRPr sz="1600"/>
            </a:lvl4pPr>
            <a:lvl5pPr>
              <a:lnSpc>
                <a:spcPct val="110000"/>
              </a:lnSpc>
              <a:buClr>
                <a:srgbClr val="00FFFF"/>
              </a:buClr>
              <a:defRPr sz="1600"/>
            </a:lvl5pPr>
          </a:lstStyle>
          <a:p>
            <a:pPr lvl="0"/>
            <a:r>
              <a:rPr lang="en-US" altLang="zh-TW" dirty="0"/>
              <a:t>Agenda item title</a:t>
            </a:r>
          </a:p>
          <a:p>
            <a:pPr lvl="1"/>
            <a:r>
              <a:rPr lang="en-US" altLang="zh-TW" dirty="0"/>
              <a:t>Agenda item title</a:t>
            </a:r>
          </a:p>
          <a:p>
            <a:pPr lvl="2"/>
            <a:r>
              <a:rPr lang="en-US" altLang="zh-TW" dirty="0"/>
              <a:t>Agenda item title</a:t>
            </a:r>
          </a:p>
          <a:p>
            <a:pPr lvl="3"/>
            <a:r>
              <a:rPr lang="en-US" altLang="zh-TW" dirty="0"/>
              <a:t>Agenda item title</a:t>
            </a:r>
          </a:p>
          <a:p>
            <a:pPr lvl="4"/>
            <a:r>
              <a:rPr lang="en-US" altLang="zh-TW" dirty="0"/>
              <a:t>Agenda item title</a:t>
            </a:r>
          </a:p>
        </p:txBody>
      </p:sp>
    </p:spTree>
    <p:extLst>
      <p:ext uri="{BB962C8B-B14F-4D97-AF65-F5344CB8AC3E}">
        <p14:creationId xmlns:p14="http://schemas.microsoft.com/office/powerpoint/2010/main" val="3210677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im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ACFEE2A1-1143-F800-8D46-7FBE804D2C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1" y="604669"/>
            <a:ext cx="11049000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buFontTx/>
              <a:buNone/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 table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E4948EE-83DD-4B53-95CC-B6A6A98DD8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51457" y="172698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10F8981-47B6-218B-AACD-3D8F5AB64CA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842576" y="172698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9455148-59CF-621A-4A32-F100F55E0F7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26088" y="172698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Description Lorem Ipsum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811318E-04C0-0260-5F13-A1F0710274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6544" y="172698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Agenda Item Title 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8193385-6CB8-7040-9676-116C9208D1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51457" y="259701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6D6FDFB-CF67-B1D8-2F0C-D38428647F1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42576" y="259701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92FBD26-360D-5D87-896D-BDD192E3040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26088" y="259701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2CAED39-A43B-626B-F390-60850CEFF90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6544" y="259701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14D724D-9D68-AAB3-8C76-3F8080692BE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451457" y="3412588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E221CE2D-408D-DC1D-56B8-1C1D8B54E16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842576" y="3412588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5ED4190-1C46-D554-B510-B301FE2CB51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6088" y="3412588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7AC33B4-2EBA-15F9-863E-F5976E8292E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6544" y="3412588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0DC96AE-E5C9-CC7C-6E7D-7D3195059E0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451457" y="422816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0147C63C-DAC9-8101-5701-E0DE71D3F04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842576" y="422816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0770181-D0CB-2507-7EEC-F7EE8AB3AC5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726088" y="422816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BAD1F55-28BE-F654-94BA-6F74CD93411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96544" y="422816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E6E16E8-33B5-95B1-B819-3E11E79B4D4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451457" y="5043738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5194AD7-8CC8-B8B7-BDD4-3F5DE62828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42576" y="5043738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B3CFB7-FF44-ADAA-3564-0C0E96FD2F0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726088" y="5043738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E5179F88-3A50-CED7-DD71-75E3AB2ACA0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6544" y="5043738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</p:spTree>
    <p:extLst>
      <p:ext uri="{BB962C8B-B14F-4D97-AF65-F5344CB8AC3E}">
        <p14:creationId xmlns:p14="http://schemas.microsoft.com/office/powerpoint/2010/main" val="1421608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33.xml"/><Relationship Id="rId39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28.xml"/><Relationship Id="rId34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9.xml"/><Relationship Id="rId47" Type="http://schemas.openxmlformats.org/officeDocument/2006/relationships/theme" Target="../theme/theme3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9" Type="http://schemas.openxmlformats.org/officeDocument/2006/relationships/slideLayout" Target="../slideLayouts/slideLayout36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9.xml"/><Relationship Id="rId37" Type="http://schemas.openxmlformats.org/officeDocument/2006/relationships/slideLayout" Target="../slideLayouts/slideLayout44.xml"/><Relationship Id="rId40" Type="http://schemas.openxmlformats.org/officeDocument/2006/relationships/slideLayout" Target="../slideLayouts/slideLayout47.xml"/><Relationship Id="rId45" Type="http://schemas.openxmlformats.org/officeDocument/2006/relationships/slideLayout" Target="../slideLayouts/slideLayout52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30.xml"/><Relationship Id="rId28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38.xml"/><Relationship Id="rId44" Type="http://schemas.openxmlformats.org/officeDocument/2006/relationships/slideLayout" Target="../slideLayouts/slideLayout51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9.xml"/><Relationship Id="rId27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37.xml"/><Relationship Id="rId35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50.xml"/><Relationship Id="rId48" Type="http://schemas.openxmlformats.org/officeDocument/2006/relationships/image" Target="../media/image1.jpeg"/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40.xml"/><Relationship Id="rId38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27.xml"/><Relationship Id="rId4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電子藍, 藍色 的圖片&#10;&#10;自動產生的描述">
            <a:extLst>
              <a:ext uri="{FF2B5EF4-FFF2-40B4-BE49-F238E27FC236}">
                <a16:creationId xmlns:a16="http://schemas.microsoft.com/office/drawing/2014/main" id="{577A383A-832C-E4B9-E349-D805165D760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7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電子藍, 藍色 的圖片&#10;&#10;自動產生的描述">
            <a:extLst>
              <a:ext uri="{FF2B5EF4-FFF2-40B4-BE49-F238E27FC236}">
                <a16:creationId xmlns:a16="http://schemas.microsoft.com/office/drawing/2014/main" id="{577A383A-832C-E4B9-E349-D805165D760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5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一張含有 螢幕擷取畫面, 電子藍, 藍色 的圖片&#10;&#10;自動產生的描述">
            <a:extLst>
              <a:ext uri="{FF2B5EF4-FFF2-40B4-BE49-F238E27FC236}">
                <a16:creationId xmlns:a16="http://schemas.microsoft.com/office/drawing/2014/main" id="{577A383A-832C-E4B9-E349-D805165D7606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92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729" r:id="rId4"/>
    <p:sldLayoutId id="2147483730" r:id="rId5"/>
    <p:sldLayoutId id="2147483678" r:id="rId6"/>
    <p:sldLayoutId id="2147483679" r:id="rId7"/>
    <p:sldLayoutId id="2147483712" r:id="rId8"/>
    <p:sldLayoutId id="2147483724" r:id="rId9"/>
    <p:sldLayoutId id="2147483721" r:id="rId10"/>
    <p:sldLayoutId id="2147483680" r:id="rId11"/>
    <p:sldLayoutId id="2147483682" r:id="rId12"/>
    <p:sldLayoutId id="2147483681" r:id="rId13"/>
    <p:sldLayoutId id="2147483683" r:id="rId14"/>
    <p:sldLayoutId id="2147483711" r:id="rId15"/>
    <p:sldLayoutId id="2147483684" r:id="rId16"/>
    <p:sldLayoutId id="2147483685" r:id="rId17"/>
    <p:sldLayoutId id="2147483686" r:id="rId18"/>
    <p:sldLayoutId id="2147483689" r:id="rId19"/>
    <p:sldLayoutId id="2147483687" r:id="rId20"/>
    <p:sldLayoutId id="2147483690" r:id="rId21"/>
    <p:sldLayoutId id="2147483688" r:id="rId22"/>
    <p:sldLayoutId id="2147483691" r:id="rId23"/>
    <p:sldLayoutId id="2147483692" r:id="rId24"/>
    <p:sldLayoutId id="2147483700" r:id="rId25"/>
    <p:sldLayoutId id="2147483693" r:id="rId26"/>
    <p:sldLayoutId id="2147483705" r:id="rId27"/>
    <p:sldLayoutId id="2147483694" r:id="rId28"/>
    <p:sldLayoutId id="2147483706" r:id="rId29"/>
    <p:sldLayoutId id="2147483695" r:id="rId30"/>
    <p:sldLayoutId id="2147483707" r:id="rId31"/>
    <p:sldLayoutId id="2147483696" r:id="rId32"/>
    <p:sldLayoutId id="2147483697" r:id="rId33"/>
    <p:sldLayoutId id="2147483698" r:id="rId34"/>
    <p:sldLayoutId id="2147483699" r:id="rId35"/>
    <p:sldLayoutId id="2147483708" r:id="rId36"/>
    <p:sldLayoutId id="2147483709" r:id="rId37"/>
    <p:sldLayoutId id="2147483710" r:id="rId38"/>
    <p:sldLayoutId id="2147483713" r:id="rId39"/>
    <p:sldLayoutId id="2147483722" r:id="rId40"/>
    <p:sldLayoutId id="2147483714" r:id="rId41"/>
    <p:sldLayoutId id="2147483716" r:id="rId42"/>
    <p:sldLayoutId id="2147483715" r:id="rId43"/>
    <p:sldLayoutId id="2147483717" r:id="rId44"/>
    <p:sldLayoutId id="2147483731" r:id="rId45"/>
    <p:sldLayoutId id="2147483732" r:id="rId4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Relationship Id="rId4" Type="http://schemas.openxmlformats.org/officeDocument/2006/relationships/chart" Target="../charts/char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Relationship Id="rId4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3.xml"/><Relationship Id="rId4" Type="http://schemas.openxmlformats.org/officeDocument/2006/relationships/chart" Target="../charts/chart10.xml"/></Relationships>
</file>

<file path=ppt/slides/_rels/slide6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7.svg"/><Relationship Id="rId21" Type="http://schemas.openxmlformats.org/officeDocument/2006/relationships/image" Target="../media/image32.png"/><Relationship Id="rId42" Type="http://schemas.openxmlformats.org/officeDocument/2006/relationships/image" Target="../media/image53.svg"/><Relationship Id="rId47" Type="http://schemas.openxmlformats.org/officeDocument/2006/relationships/image" Target="../media/image58.png"/><Relationship Id="rId63" Type="http://schemas.openxmlformats.org/officeDocument/2006/relationships/image" Target="../media/image74.png"/><Relationship Id="rId68" Type="http://schemas.openxmlformats.org/officeDocument/2006/relationships/image" Target="../media/image79.svg"/><Relationship Id="rId16" Type="http://schemas.openxmlformats.org/officeDocument/2006/relationships/image" Target="../media/image27.svg"/><Relationship Id="rId11" Type="http://schemas.openxmlformats.org/officeDocument/2006/relationships/image" Target="../media/image22.png"/><Relationship Id="rId32" Type="http://schemas.openxmlformats.org/officeDocument/2006/relationships/image" Target="../media/image43.svg"/><Relationship Id="rId37" Type="http://schemas.openxmlformats.org/officeDocument/2006/relationships/image" Target="../media/image48.png"/><Relationship Id="rId53" Type="http://schemas.openxmlformats.org/officeDocument/2006/relationships/image" Target="../media/image64.png"/><Relationship Id="rId58" Type="http://schemas.openxmlformats.org/officeDocument/2006/relationships/image" Target="../media/image69.svg"/><Relationship Id="rId74" Type="http://schemas.openxmlformats.org/officeDocument/2006/relationships/image" Target="../media/image85.svg"/><Relationship Id="rId79" Type="http://schemas.openxmlformats.org/officeDocument/2006/relationships/image" Target="../media/image90.png"/><Relationship Id="rId5" Type="http://schemas.openxmlformats.org/officeDocument/2006/relationships/image" Target="../media/image16.png"/><Relationship Id="rId61" Type="http://schemas.openxmlformats.org/officeDocument/2006/relationships/image" Target="../media/image72.png"/><Relationship Id="rId82" Type="http://schemas.openxmlformats.org/officeDocument/2006/relationships/image" Target="../media/image93.svg"/><Relationship Id="rId19" Type="http://schemas.openxmlformats.org/officeDocument/2006/relationships/image" Target="../media/image30.png"/><Relationship Id="rId14" Type="http://schemas.openxmlformats.org/officeDocument/2006/relationships/image" Target="../media/image25.svg"/><Relationship Id="rId22" Type="http://schemas.openxmlformats.org/officeDocument/2006/relationships/image" Target="../media/image33.svg"/><Relationship Id="rId27" Type="http://schemas.openxmlformats.org/officeDocument/2006/relationships/image" Target="../media/image38.png"/><Relationship Id="rId30" Type="http://schemas.openxmlformats.org/officeDocument/2006/relationships/image" Target="../media/image41.svg"/><Relationship Id="rId35" Type="http://schemas.openxmlformats.org/officeDocument/2006/relationships/image" Target="../media/image46.png"/><Relationship Id="rId43" Type="http://schemas.openxmlformats.org/officeDocument/2006/relationships/image" Target="../media/image54.png"/><Relationship Id="rId48" Type="http://schemas.openxmlformats.org/officeDocument/2006/relationships/image" Target="../media/image59.svg"/><Relationship Id="rId56" Type="http://schemas.openxmlformats.org/officeDocument/2006/relationships/image" Target="../media/image67.svg"/><Relationship Id="rId64" Type="http://schemas.openxmlformats.org/officeDocument/2006/relationships/image" Target="../media/image75.svg"/><Relationship Id="rId69" Type="http://schemas.openxmlformats.org/officeDocument/2006/relationships/image" Target="../media/image80.png"/><Relationship Id="rId77" Type="http://schemas.openxmlformats.org/officeDocument/2006/relationships/image" Target="../media/image88.png"/><Relationship Id="rId8" Type="http://schemas.openxmlformats.org/officeDocument/2006/relationships/image" Target="../media/image19.svg"/><Relationship Id="rId51" Type="http://schemas.openxmlformats.org/officeDocument/2006/relationships/image" Target="../media/image62.png"/><Relationship Id="rId72" Type="http://schemas.openxmlformats.org/officeDocument/2006/relationships/image" Target="../media/image83.svg"/><Relationship Id="rId80" Type="http://schemas.openxmlformats.org/officeDocument/2006/relationships/image" Target="../media/image91.svg"/><Relationship Id="rId3" Type="http://schemas.openxmlformats.org/officeDocument/2006/relationships/image" Target="../media/image14.png"/><Relationship Id="rId12" Type="http://schemas.openxmlformats.org/officeDocument/2006/relationships/image" Target="../media/image23.svg"/><Relationship Id="rId17" Type="http://schemas.openxmlformats.org/officeDocument/2006/relationships/image" Target="../media/image28.png"/><Relationship Id="rId25" Type="http://schemas.openxmlformats.org/officeDocument/2006/relationships/image" Target="../media/image36.png"/><Relationship Id="rId33" Type="http://schemas.openxmlformats.org/officeDocument/2006/relationships/image" Target="../media/image44.png"/><Relationship Id="rId38" Type="http://schemas.openxmlformats.org/officeDocument/2006/relationships/image" Target="../media/image49.svg"/><Relationship Id="rId46" Type="http://schemas.openxmlformats.org/officeDocument/2006/relationships/image" Target="../media/image57.svg"/><Relationship Id="rId59" Type="http://schemas.openxmlformats.org/officeDocument/2006/relationships/image" Target="../media/image70.png"/><Relationship Id="rId67" Type="http://schemas.openxmlformats.org/officeDocument/2006/relationships/image" Target="../media/image78.png"/><Relationship Id="rId20" Type="http://schemas.openxmlformats.org/officeDocument/2006/relationships/image" Target="../media/image31.svg"/><Relationship Id="rId41" Type="http://schemas.openxmlformats.org/officeDocument/2006/relationships/image" Target="../media/image52.png"/><Relationship Id="rId54" Type="http://schemas.openxmlformats.org/officeDocument/2006/relationships/image" Target="../media/image65.svg"/><Relationship Id="rId62" Type="http://schemas.openxmlformats.org/officeDocument/2006/relationships/image" Target="../media/image73.svg"/><Relationship Id="rId70" Type="http://schemas.openxmlformats.org/officeDocument/2006/relationships/image" Target="../media/image81.svg"/><Relationship Id="rId75" Type="http://schemas.openxmlformats.org/officeDocument/2006/relationships/image" Target="../media/image86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7.sv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28" Type="http://schemas.openxmlformats.org/officeDocument/2006/relationships/image" Target="../media/image39.svg"/><Relationship Id="rId36" Type="http://schemas.openxmlformats.org/officeDocument/2006/relationships/image" Target="../media/image47.svg"/><Relationship Id="rId49" Type="http://schemas.openxmlformats.org/officeDocument/2006/relationships/image" Target="../media/image60.png"/><Relationship Id="rId57" Type="http://schemas.openxmlformats.org/officeDocument/2006/relationships/image" Target="../media/image68.png"/><Relationship Id="rId10" Type="http://schemas.openxmlformats.org/officeDocument/2006/relationships/image" Target="../media/image21.svg"/><Relationship Id="rId31" Type="http://schemas.openxmlformats.org/officeDocument/2006/relationships/image" Target="../media/image42.png"/><Relationship Id="rId44" Type="http://schemas.openxmlformats.org/officeDocument/2006/relationships/image" Target="../media/image55.svg"/><Relationship Id="rId52" Type="http://schemas.openxmlformats.org/officeDocument/2006/relationships/image" Target="../media/image63.svg"/><Relationship Id="rId60" Type="http://schemas.openxmlformats.org/officeDocument/2006/relationships/image" Target="../media/image71.svg"/><Relationship Id="rId65" Type="http://schemas.openxmlformats.org/officeDocument/2006/relationships/image" Target="../media/image76.png"/><Relationship Id="rId73" Type="http://schemas.openxmlformats.org/officeDocument/2006/relationships/image" Target="../media/image84.png"/><Relationship Id="rId78" Type="http://schemas.openxmlformats.org/officeDocument/2006/relationships/image" Target="../media/image89.svg"/><Relationship Id="rId81" Type="http://schemas.openxmlformats.org/officeDocument/2006/relationships/image" Target="../media/image92.png"/><Relationship Id="rId4" Type="http://schemas.openxmlformats.org/officeDocument/2006/relationships/image" Target="../media/image15.svg"/><Relationship Id="rId9" Type="http://schemas.openxmlformats.org/officeDocument/2006/relationships/image" Target="../media/image20.png"/><Relationship Id="rId13" Type="http://schemas.openxmlformats.org/officeDocument/2006/relationships/image" Target="../media/image24.png"/><Relationship Id="rId18" Type="http://schemas.openxmlformats.org/officeDocument/2006/relationships/image" Target="../media/image29.svg"/><Relationship Id="rId39" Type="http://schemas.openxmlformats.org/officeDocument/2006/relationships/image" Target="../media/image50.png"/><Relationship Id="rId34" Type="http://schemas.openxmlformats.org/officeDocument/2006/relationships/image" Target="../media/image45.svg"/><Relationship Id="rId50" Type="http://schemas.openxmlformats.org/officeDocument/2006/relationships/image" Target="../media/image61.svg"/><Relationship Id="rId55" Type="http://schemas.openxmlformats.org/officeDocument/2006/relationships/image" Target="../media/image66.png"/><Relationship Id="rId76" Type="http://schemas.openxmlformats.org/officeDocument/2006/relationships/image" Target="../media/image87.svg"/><Relationship Id="rId7" Type="http://schemas.openxmlformats.org/officeDocument/2006/relationships/image" Target="../media/image18.png"/><Relationship Id="rId71" Type="http://schemas.openxmlformats.org/officeDocument/2006/relationships/image" Target="../media/image82.png"/><Relationship Id="rId2" Type="http://schemas.openxmlformats.org/officeDocument/2006/relationships/notesSlide" Target="../notesSlides/notesSlide5.xml"/><Relationship Id="rId29" Type="http://schemas.openxmlformats.org/officeDocument/2006/relationships/image" Target="../media/image40.png"/><Relationship Id="rId24" Type="http://schemas.openxmlformats.org/officeDocument/2006/relationships/image" Target="../media/image35.svg"/><Relationship Id="rId40" Type="http://schemas.openxmlformats.org/officeDocument/2006/relationships/image" Target="../media/image51.svg"/><Relationship Id="rId45" Type="http://schemas.openxmlformats.org/officeDocument/2006/relationships/image" Target="../media/image56.png"/><Relationship Id="rId66" Type="http://schemas.openxmlformats.org/officeDocument/2006/relationships/image" Target="../media/image77.svg"/></Relationships>
</file>

<file path=ppt/slides/_rels/slide6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7.svg"/><Relationship Id="rId21" Type="http://schemas.openxmlformats.org/officeDocument/2006/relationships/image" Target="../media/image112.png"/><Relationship Id="rId42" Type="http://schemas.openxmlformats.org/officeDocument/2006/relationships/image" Target="../media/image133.svg"/><Relationship Id="rId47" Type="http://schemas.openxmlformats.org/officeDocument/2006/relationships/image" Target="../media/image138.png"/><Relationship Id="rId63" Type="http://schemas.openxmlformats.org/officeDocument/2006/relationships/image" Target="../media/image154.png"/><Relationship Id="rId68" Type="http://schemas.openxmlformats.org/officeDocument/2006/relationships/image" Target="../media/image159.svg"/><Relationship Id="rId16" Type="http://schemas.openxmlformats.org/officeDocument/2006/relationships/image" Target="../media/image107.svg"/><Relationship Id="rId11" Type="http://schemas.openxmlformats.org/officeDocument/2006/relationships/image" Target="../media/image102.png"/><Relationship Id="rId32" Type="http://schemas.openxmlformats.org/officeDocument/2006/relationships/image" Target="../media/image123.svg"/><Relationship Id="rId37" Type="http://schemas.openxmlformats.org/officeDocument/2006/relationships/image" Target="../media/image128.png"/><Relationship Id="rId53" Type="http://schemas.openxmlformats.org/officeDocument/2006/relationships/image" Target="../media/image144.png"/><Relationship Id="rId58" Type="http://schemas.openxmlformats.org/officeDocument/2006/relationships/image" Target="../media/image149.svg"/><Relationship Id="rId74" Type="http://schemas.openxmlformats.org/officeDocument/2006/relationships/image" Target="../media/image165.svg"/><Relationship Id="rId79" Type="http://schemas.openxmlformats.org/officeDocument/2006/relationships/image" Target="../media/image170.png"/><Relationship Id="rId5" Type="http://schemas.openxmlformats.org/officeDocument/2006/relationships/image" Target="../media/image96.png"/><Relationship Id="rId61" Type="http://schemas.openxmlformats.org/officeDocument/2006/relationships/image" Target="../media/image152.png"/><Relationship Id="rId82" Type="http://schemas.openxmlformats.org/officeDocument/2006/relationships/image" Target="../media/image173.svg"/><Relationship Id="rId19" Type="http://schemas.openxmlformats.org/officeDocument/2006/relationships/image" Target="../media/image110.png"/><Relationship Id="rId14" Type="http://schemas.openxmlformats.org/officeDocument/2006/relationships/image" Target="../media/image105.svg"/><Relationship Id="rId22" Type="http://schemas.openxmlformats.org/officeDocument/2006/relationships/image" Target="../media/image113.svg"/><Relationship Id="rId27" Type="http://schemas.openxmlformats.org/officeDocument/2006/relationships/image" Target="../media/image118.png"/><Relationship Id="rId30" Type="http://schemas.openxmlformats.org/officeDocument/2006/relationships/image" Target="../media/image121.svg"/><Relationship Id="rId35" Type="http://schemas.openxmlformats.org/officeDocument/2006/relationships/image" Target="../media/image126.png"/><Relationship Id="rId43" Type="http://schemas.openxmlformats.org/officeDocument/2006/relationships/image" Target="../media/image134.png"/><Relationship Id="rId48" Type="http://schemas.openxmlformats.org/officeDocument/2006/relationships/image" Target="../media/image139.svg"/><Relationship Id="rId56" Type="http://schemas.openxmlformats.org/officeDocument/2006/relationships/image" Target="../media/image147.svg"/><Relationship Id="rId64" Type="http://schemas.openxmlformats.org/officeDocument/2006/relationships/image" Target="../media/image155.svg"/><Relationship Id="rId69" Type="http://schemas.openxmlformats.org/officeDocument/2006/relationships/image" Target="../media/image160.png"/><Relationship Id="rId77" Type="http://schemas.openxmlformats.org/officeDocument/2006/relationships/image" Target="../media/image168.png"/><Relationship Id="rId8" Type="http://schemas.openxmlformats.org/officeDocument/2006/relationships/image" Target="../media/image99.svg"/><Relationship Id="rId51" Type="http://schemas.openxmlformats.org/officeDocument/2006/relationships/image" Target="../media/image142.png"/><Relationship Id="rId72" Type="http://schemas.openxmlformats.org/officeDocument/2006/relationships/image" Target="../media/image163.svg"/><Relationship Id="rId80" Type="http://schemas.openxmlformats.org/officeDocument/2006/relationships/image" Target="../media/image171.svg"/><Relationship Id="rId3" Type="http://schemas.openxmlformats.org/officeDocument/2006/relationships/image" Target="../media/image94.png"/><Relationship Id="rId12" Type="http://schemas.openxmlformats.org/officeDocument/2006/relationships/image" Target="../media/image103.svg"/><Relationship Id="rId17" Type="http://schemas.openxmlformats.org/officeDocument/2006/relationships/image" Target="../media/image108.png"/><Relationship Id="rId25" Type="http://schemas.openxmlformats.org/officeDocument/2006/relationships/image" Target="../media/image116.png"/><Relationship Id="rId33" Type="http://schemas.openxmlformats.org/officeDocument/2006/relationships/image" Target="../media/image124.png"/><Relationship Id="rId38" Type="http://schemas.openxmlformats.org/officeDocument/2006/relationships/image" Target="../media/image129.svg"/><Relationship Id="rId46" Type="http://schemas.openxmlformats.org/officeDocument/2006/relationships/image" Target="../media/image137.svg"/><Relationship Id="rId59" Type="http://schemas.openxmlformats.org/officeDocument/2006/relationships/image" Target="../media/image150.png"/><Relationship Id="rId67" Type="http://schemas.openxmlformats.org/officeDocument/2006/relationships/image" Target="../media/image158.png"/><Relationship Id="rId20" Type="http://schemas.openxmlformats.org/officeDocument/2006/relationships/image" Target="../media/image111.svg"/><Relationship Id="rId41" Type="http://schemas.openxmlformats.org/officeDocument/2006/relationships/image" Target="../media/image132.png"/><Relationship Id="rId54" Type="http://schemas.openxmlformats.org/officeDocument/2006/relationships/image" Target="../media/image145.svg"/><Relationship Id="rId62" Type="http://schemas.openxmlformats.org/officeDocument/2006/relationships/image" Target="../media/image153.svg"/><Relationship Id="rId70" Type="http://schemas.openxmlformats.org/officeDocument/2006/relationships/image" Target="../media/image161.svg"/><Relationship Id="rId75" Type="http://schemas.openxmlformats.org/officeDocument/2006/relationships/image" Target="../media/image166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97.svg"/><Relationship Id="rId15" Type="http://schemas.openxmlformats.org/officeDocument/2006/relationships/image" Target="../media/image106.png"/><Relationship Id="rId23" Type="http://schemas.openxmlformats.org/officeDocument/2006/relationships/image" Target="../media/image114.png"/><Relationship Id="rId28" Type="http://schemas.openxmlformats.org/officeDocument/2006/relationships/image" Target="../media/image119.svg"/><Relationship Id="rId36" Type="http://schemas.openxmlformats.org/officeDocument/2006/relationships/image" Target="../media/image127.svg"/><Relationship Id="rId49" Type="http://schemas.openxmlformats.org/officeDocument/2006/relationships/image" Target="../media/image140.png"/><Relationship Id="rId57" Type="http://schemas.openxmlformats.org/officeDocument/2006/relationships/image" Target="../media/image148.png"/><Relationship Id="rId10" Type="http://schemas.openxmlformats.org/officeDocument/2006/relationships/image" Target="../media/image101.svg"/><Relationship Id="rId31" Type="http://schemas.openxmlformats.org/officeDocument/2006/relationships/image" Target="../media/image122.png"/><Relationship Id="rId44" Type="http://schemas.openxmlformats.org/officeDocument/2006/relationships/image" Target="../media/image135.svg"/><Relationship Id="rId52" Type="http://schemas.openxmlformats.org/officeDocument/2006/relationships/image" Target="../media/image143.svg"/><Relationship Id="rId60" Type="http://schemas.openxmlformats.org/officeDocument/2006/relationships/image" Target="../media/image151.svg"/><Relationship Id="rId65" Type="http://schemas.openxmlformats.org/officeDocument/2006/relationships/image" Target="../media/image156.png"/><Relationship Id="rId73" Type="http://schemas.openxmlformats.org/officeDocument/2006/relationships/image" Target="../media/image164.png"/><Relationship Id="rId78" Type="http://schemas.openxmlformats.org/officeDocument/2006/relationships/image" Target="../media/image169.svg"/><Relationship Id="rId81" Type="http://schemas.openxmlformats.org/officeDocument/2006/relationships/image" Target="../media/image172.png"/><Relationship Id="rId4" Type="http://schemas.openxmlformats.org/officeDocument/2006/relationships/image" Target="../media/image95.svg"/><Relationship Id="rId9" Type="http://schemas.openxmlformats.org/officeDocument/2006/relationships/image" Target="../media/image100.png"/><Relationship Id="rId13" Type="http://schemas.openxmlformats.org/officeDocument/2006/relationships/image" Target="../media/image104.png"/><Relationship Id="rId18" Type="http://schemas.openxmlformats.org/officeDocument/2006/relationships/image" Target="../media/image109.svg"/><Relationship Id="rId39" Type="http://schemas.openxmlformats.org/officeDocument/2006/relationships/image" Target="../media/image130.png"/><Relationship Id="rId34" Type="http://schemas.openxmlformats.org/officeDocument/2006/relationships/image" Target="../media/image125.svg"/><Relationship Id="rId50" Type="http://schemas.openxmlformats.org/officeDocument/2006/relationships/image" Target="../media/image141.svg"/><Relationship Id="rId55" Type="http://schemas.openxmlformats.org/officeDocument/2006/relationships/image" Target="../media/image146.png"/><Relationship Id="rId76" Type="http://schemas.openxmlformats.org/officeDocument/2006/relationships/image" Target="../media/image167.svg"/><Relationship Id="rId7" Type="http://schemas.openxmlformats.org/officeDocument/2006/relationships/image" Target="../media/image98.png"/><Relationship Id="rId71" Type="http://schemas.openxmlformats.org/officeDocument/2006/relationships/image" Target="../media/image162.png"/><Relationship Id="rId2" Type="http://schemas.openxmlformats.org/officeDocument/2006/relationships/notesSlide" Target="../notesSlides/notesSlide6.xml"/><Relationship Id="rId29" Type="http://schemas.openxmlformats.org/officeDocument/2006/relationships/image" Target="../media/image120.png"/><Relationship Id="rId24" Type="http://schemas.openxmlformats.org/officeDocument/2006/relationships/image" Target="../media/image115.svg"/><Relationship Id="rId40" Type="http://schemas.openxmlformats.org/officeDocument/2006/relationships/image" Target="../media/image131.svg"/><Relationship Id="rId45" Type="http://schemas.openxmlformats.org/officeDocument/2006/relationships/image" Target="../media/image136.png"/><Relationship Id="rId66" Type="http://schemas.openxmlformats.org/officeDocument/2006/relationships/image" Target="../media/image157.sv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svg"/><Relationship Id="rId13" Type="http://schemas.openxmlformats.org/officeDocument/2006/relationships/image" Target="../media/image184.png"/><Relationship Id="rId18" Type="http://schemas.openxmlformats.org/officeDocument/2006/relationships/image" Target="../media/image189.svg"/><Relationship Id="rId26" Type="http://schemas.openxmlformats.org/officeDocument/2006/relationships/image" Target="../media/image197.svg"/><Relationship Id="rId3" Type="http://schemas.openxmlformats.org/officeDocument/2006/relationships/image" Target="../media/image174.png"/><Relationship Id="rId21" Type="http://schemas.openxmlformats.org/officeDocument/2006/relationships/image" Target="../media/image192.png"/><Relationship Id="rId7" Type="http://schemas.openxmlformats.org/officeDocument/2006/relationships/image" Target="../media/image178.png"/><Relationship Id="rId12" Type="http://schemas.openxmlformats.org/officeDocument/2006/relationships/image" Target="../media/image183.svg"/><Relationship Id="rId17" Type="http://schemas.openxmlformats.org/officeDocument/2006/relationships/image" Target="../media/image188.png"/><Relationship Id="rId25" Type="http://schemas.openxmlformats.org/officeDocument/2006/relationships/image" Target="../media/image19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87.svg"/><Relationship Id="rId20" Type="http://schemas.openxmlformats.org/officeDocument/2006/relationships/image" Target="../media/image191.svg"/><Relationship Id="rId29" Type="http://schemas.openxmlformats.org/officeDocument/2006/relationships/image" Target="../media/image200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77.svg"/><Relationship Id="rId11" Type="http://schemas.openxmlformats.org/officeDocument/2006/relationships/image" Target="../media/image182.png"/><Relationship Id="rId24" Type="http://schemas.openxmlformats.org/officeDocument/2006/relationships/image" Target="../media/image195.svg"/><Relationship Id="rId5" Type="http://schemas.openxmlformats.org/officeDocument/2006/relationships/image" Target="../media/image176.png"/><Relationship Id="rId15" Type="http://schemas.openxmlformats.org/officeDocument/2006/relationships/image" Target="../media/image186.png"/><Relationship Id="rId23" Type="http://schemas.openxmlformats.org/officeDocument/2006/relationships/image" Target="../media/image194.png"/><Relationship Id="rId28" Type="http://schemas.openxmlformats.org/officeDocument/2006/relationships/image" Target="../media/image199.svg"/><Relationship Id="rId10" Type="http://schemas.openxmlformats.org/officeDocument/2006/relationships/image" Target="../media/image181.svg"/><Relationship Id="rId19" Type="http://schemas.openxmlformats.org/officeDocument/2006/relationships/image" Target="../media/image190.png"/><Relationship Id="rId4" Type="http://schemas.openxmlformats.org/officeDocument/2006/relationships/image" Target="../media/image175.svg"/><Relationship Id="rId9" Type="http://schemas.openxmlformats.org/officeDocument/2006/relationships/image" Target="../media/image180.png"/><Relationship Id="rId14" Type="http://schemas.openxmlformats.org/officeDocument/2006/relationships/image" Target="../media/image185.svg"/><Relationship Id="rId22" Type="http://schemas.openxmlformats.org/officeDocument/2006/relationships/image" Target="../media/image193.svg"/><Relationship Id="rId27" Type="http://schemas.openxmlformats.org/officeDocument/2006/relationships/image" Target="../media/image198.png"/><Relationship Id="rId30" Type="http://schemas.openxmlformats.org/officeDocument/2006/relationships/image" Target="../media/image201.sv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9AA3A78-B385-7C99-CFCA-CDB5209591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C5C3CF2-A597-0BBC-8086-01C163F818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7A070D7-69E0-DD59-600B-630080A306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0523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E629B165-1C6A-FC49-B61B-018305C0B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725AE60B-E616-3709-384D-8F1D781AB0F0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D2D38733-9FAA-36A9-AD43-22CAF8BC49A2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8019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A202ABA-3E3F-FDA3-2F61-F994B98920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56017C75-464D-4F89-9422-43CC8CCB0A9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821C7E5-CD27-5DD3-E9E9-03830DC84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03856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A4AB673-94E3-8FE7-CDBA-03C48C9DA3D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DDA4B3E-1C9D-CA4F-6F65-D41AE9DEC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E794A273-9B54-BA97-9574-FA0D649463B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C9CC3594-1D0A-2192-2BFD-0B43F1B1A4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5243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6ED21C59-0FF7-EA7D-1861-07C477D2D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CB0084E-D804-9197-CE9A-702E3224BE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FBD06AA8-72A9-9EB1-AB94-FF8B965A7AD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7319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A2DBC42-D959-5391-C282-69F37F536F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EC70793-8FDB-DA1C-5564-24B5A9AEDE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F5129479-67EC-2076-F2D0-A355AFD44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4DB3F160-E481-E55D-8125-98E66029755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0457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9EB33A71-33A1-75FC-4AB2-7B7E8479C4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005486F-B292-78DA-1D4B-9D046981F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43F8E5A-B796-63B1-67DB-841A1A5AAEB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9860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460CFD-5901-0D69-1726-3C60E68DC80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4F0A58C-5BF7-FBC9-2F09-8616B6AF716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4512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07630A3-227F-6191-804E-0B097369029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9618AE5-FCD5-F1C3-3B5D-FE00C88B68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A40E861-AF89-6E6F-FF10-C46737584C7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82986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ACD379D-2876-19D9-B0D5-FC561901495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9FDBB668-D199-18B8-C1B3-81DBFAB8546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32505AB6-D4AA-F607-3697-B17FAD900D6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968C7AD5-BDCF-2F13-13D3-128BC577DF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標題 6">
            <a:extLst>
              <a:ext uri="{FF2B5EF4-FFF2-40B4-BE49-F238E27FC236}">
                <a16:creationId xmlns:a16="http://schemas.microsoft.com/office/drawing/2014/main" id="{C611F48A-A236-3ECE-2215-9F2A698E2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855B83DE-F6B0-1CC6-FBF8-D0FC3EE92D9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EA918CC3-1385-3A3B-D887-EEF12BF1348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DAFB9629-23C7-B6C4-8B15-11D7509B70D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A1F61E17-FFB0-F937-6B9C-38662416F75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9F99CE84-518D-84FC-E009-628344A10BE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67BCFC84-2B71-9094-2917-8E37A03B9FB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4280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0F5C9A7A-292B-BB01-24A0-AEA595B414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35C8C6B9-FD32-EA04-E791-EB8C9EC0791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88D54AA4-7B62-AE5C-CC93-5F27FC50BCC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標題 5">
            <a:extLst>
              <a:ext uri="{FF2B5EF4-FFF2-40B4-BE49-F238E27FC236}">
                <a16:creationId xmlns:a16="http://schemas.microsoft.com/office/drawing/2014/main" id="{C8A4D9F6-9C43-9244-42A2-B0ECFDECF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0A1D4B64-AD1C-5F67-A91E-B1A79A52978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9C3FD10E-B07D-CE1D-0822-804ACBBFCC4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9A80EA41-A489-D2F0-66D5-7CC1D331EDD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F321D9B5-0FBB-C2CF-E547-03AF895CD8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DA3C2063-F96F-AD29-42BD-2254DD7BE69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DE0FED59-E1EA-FAEA-504D-0E5EFD16C09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277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A6F942-5D06-CEEB-8C2D-F10012FB28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58C3911-A0D9-7037-758C-D9DCB5B3B3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53C3507-03B9-9455-C0E5-52E8F99F86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19310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4AFA8E9-91D3-778D-D2B0-822D4AD026C4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032D7E3-53D1-D701-AB74-CE149729E0D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D1ACFAB-AFFB-E880-23AD-37E000B5EE0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30E50A3E-53DA-E954-A67F-72A96AB7CE0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575C69A9-00F1-1B35-26D1-1829A4EB77B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標題 7">
            <a:extLst>
              <a:ext uri="{FF2B5EF4-FFF2-40B4-BE49-F238E27FC236}">
                <a16:creationId xmlns:a16="http://schemas.microsoft.com/office/drawing/2014/main" id="{D49BC715-D823-37F0-BAC0-BA15473BC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D2A4A83A-4F69-F777-A0E6-A68FD7D99F2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4A6CA8DF-9895-8593-59E5-B81A4DB7547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0C691B19-C99D-DF15-BCE3-4211AA38E32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圖片版面配置區 11">
            <a:extLst>
              <a:ext uri="{FF2B5EF4-FFF2-40B4-BE49-F238E27FC236}">
                <a16:creationId xmlns:a16="http://schemas.microsoft.com/office/drawing/2014/main" id="{7EBF71A3-AD4A-7B1C-30A9-16222CCBA99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E991ED96-9897-83E1-4B61-27E24354CFC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4380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880B3EE-D9E0-839A-1768-C3E80359AA4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FA0F1827-E48D-30AC-7CCE-3E34A08E6EB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D0BE2D6-FC8C-A25A-6E5A-BAFE0CD947B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C9194CAF-A7F3-660D-002C-F54059A781B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標題 6">
            <a:extLst>
              <a:ext uri="{FF2B5EF4-FFF2-40B4-BE49-F238E27FC236}">
                <a16:creationId xmlns:a16="http://schemas.microsoft.com/office/drawing/2014/main" id="{5A9A2E5A-4B4D-EB81-AF5B-396FE475B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73221194-A685-59A9-3749-DE6F812FD3D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圖片版面配置區 8">
            <a:extLst>
              <a:ext uri="{FF2B5EF4-FFF2-40B4-BE49-F238E27FC236}">
                <a16:creationId xmlns:a16="http://schemas.microsoft.com/office/drawing/2014/main" id="{B040145A-4A0E-C58C-8B76-2197583C1C8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664EE9D2-C265-C228-8EA1-01E75049207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>
            <a:extLst>
              <a:ext uri="{FF2B5EF4-FFF2-40B4-BE49-F238E27FC236}">
                <a16:creationId xmlns:a16="http://schemas.microsoft.com/office/drawing/2014/main" id="{A02FCE02-46D8-7CC9-6462-9E6BC52761A2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072077E5-7EE9-C934-53E0-D03289473303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4213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EEE85C1A-653D-2DEB-2E36-288FFB5174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6A50EB0-0D9E-A48C-175B-B4A520D96D6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5E49E428-C855-B27C-5CF1-EFF383C13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E89E3D85-2236-70DE-4F62-990D72C05C0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A3FC9963-EAED-57C9-9424-CA2205EEF6D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1E1DD214-2CC0-D135-1962-37E43E3F18D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圖片版面配置區 8">
            <a:extLst>
              <a:ext uri="{FF2B5EF4-FFF2-40B4-BE49-F238E27FC236}">
                <a16:creationId xmlns:a16="http://schemas.microsoft.com/office/drawing/2014/main" id="{CC03E08E-1E98-67B5-B65B-57F70C24A86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24D0DED4-9180-1D43-C178-6AB5A44CEC4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A8954CA6-A321-D52D-3C38-A9D9FB5959FD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D3F2CBBB-99A6-6BCC-DF8F-34DB45DE233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17FBD807-FA65-C933-43E5-E5F40D28A15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B97641CC-FA14-2DD4-DD9B-4D09DBD094D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85D2E9B7-9DB3-EEF2-2DB3-38909214E36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8A6E54ED-3603-3AA2-CB54-D6D6F7E9D85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9324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532BAF0-F6DA-6B56-B47C-0C440B3A0B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99C3DA06-1147-52B7-215E-1C4645845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08A48C0-15E1-CBCB-28A9-25FE07D4E13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87F7457A-2978-6ABC-50FA-318BCA3FF0B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10FDF6E7-1E27-F82A-3CAF-C860A24C21F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889C0C4B-BE28-A362-4176-B9F6D8A3EF8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88F5A121-36E9-792E-6B9D-E5860FCAECF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C103CA08-96A1-E4D6-CE73-676D0201171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EDED4684-4AF3-4D49-0779-56C433D4679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10D0846A-B598-6C33-2A61-24AC80915AD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05D9E77A-A9E6-FBE5-4D7C-8C16B5CE50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C53C24D6-AB48-114C-7EB1-4B072FC6F05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2C4D587F-1CA6-22BC-16F3-D3676D7AE0B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1839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2947507-BB24-946F-5839-1BAC5B84429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BDC723-A01D-9455-48FF-CB74272FB0F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18BDD23-9A0B-DBB5-7856-A37A4C92903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27705C14-864E-7417-7DF9-7A343AB223B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標題 6">
            <a:extLst>
              <a:ext uri="{FF2B5EF4-FFF2-40B4-BE49-F238E27FC236}">
                <a16:creationId xmlns:a16="http://schemas.microsoft.com/office/drawing/2014/main" id="{5E1BBFA1-F234-A1B3-05C1-CF170FCD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147DD921-233F-25F9-69AE-88DEF9DBB23A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9F4668DC-8E2A-53F0-F1F2-8BFC80E24292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44F0A3BB-C49B-9BA6-09BD-AF03326412DC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>
            <a:extLst>
              <a:ext uri="{FF2B5EF4-FFF2-40B4-BE49-F238E27FC236}">
                <a16:creationId xmlns:a16="http://schemas.microsoft.com/office/drawing/2014/main" id="{3CB47BCF-9082-9A23-8948-D8ED3B29A80A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2C039C94-D76D-5A35-7D05-434CC298BB6C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218025F0-C2FC-D92B-CCC8-D5BA3BFBBC63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圖片版面配置區 13">
            <a:extLst>
              <a:ext uri="{FF2B5EF4-FFF2-40B4-BE49-F238E27FC236}">
                <a16:creationId xmlns:a16="http://schemas.microsoft.com/office/drawing/2014/main" id="{8D999637-2904-ED82-0C7A-0C4225D2D528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2380ECE-580E-B975-E4A7-A87582609D50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734C0E8C-D038-2367-6323-82177CE302BE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93268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4C19016E-4C39-749A-F9D3-B0BF3A4C1E8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6317D0B-EB98-5FFA-B97B-2DE283EA37A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9D974CE-8B1A-AB46-CF24-C4924F332208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標題 5">
            <a:extLst>
              <a:ext uri="{FF2B5EF4-FFF2-40B4-BE49-F238E27FC236}">
                <a16:creationId xmlns:a16="http://schemas.microsoft.com/office/drawing/2014/main" id="{ED2E9282-CA05-F911-EE28-B9E07EF34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02F169C4-B635-18C9-D751-021F09351708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4E4343A6-B861-29EF-9512-FC7AAE2402CF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54536693-69DF-0472-FE9B-779B21EBC683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312DE823-D886-E574-02FC-CE4AE867FF87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16D353B3-EC34-4CD0-B180-8C9CF5D1F0D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C14F52B9-6FB8-5E9B-FA52-0838AEDF06FA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圖片版面配置區 12">
            <a:extLst>
              <a:ext uri="{FF2B5EF4-FFF2-40B4-BE49-F238E27FC236}">
                <a16:creationId xmlns:a16="http://schemas.microsoft.com/office/drawing/2014/main" id="{4A62B1DF-2977-7FB8-927F-EED53EDE20DD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5D40DCD6-4FA7-D42B-FCD5-B286C2C8C453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F9B1BB6-6AD6-7ACA-14F6-59B8F6F46E2C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0388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850E8407-C0A4-2F3F-1BC5-CF9AF981A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538E8AEC-1AF6-4100-5D43-596968BA80E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FF6E970-66B0-F1EF-14CD-92A3045A884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A82A18C4-810A-E5C3-8C92-1DCE69296C3E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14FE8281-62B6-64A2-26F9-3A0E99F0D1A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3B06ABA6-8BBF-AE56-9558-B560DDAD86DA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AF597D0B-C61B-0CAC-F3D2-0F05AB4A4134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23119EE5-DA1D-47F0-B952-9FFECA9829A1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>
            <a:extLst>
              <a:ext uri="{FF2B5EF4-FFF2-40B4-BE49-F238E27FC236}">
                <a16:creationId xmlns:a16="http://schemas.microsoft.com/office/drawing/2014/main" id="{CB51454D-B438-E720-1F2B-2BE4195ACF0F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FD36772C-9A91-53FC-6DC0-35BED8BC1133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圖片版面配置區 12">
            <a:extLst>
              <a:ext uri="{FF2B5EF4-FFF2-40B4-BE49-F238E27FC236}">
                <a16:creationId xmlns:a16="http://schemas.microsoft.com/office/drawing/2014/main" id="{00BD6940-0D82-8700-7DF3-206B3C4680DC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127C5833-4C91-34B2-8CB1-42DAC414BC66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圖片版面配置區 14">
            <a:extLst>
              <a:ext uri="{FF2B5EF4-FFF2-40B4-BE49-F238E27FC236}">
                <a16:creationId xmlns:a16="http://schemas.microsoft.com/office/drawing/2014/main" id="{C91E32E2-A6D0-C8A0-D4D6-281023C93851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BDDF8761-F5AA-B8EB-4B7A-9A3028D15E53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4420A618-9F4B-EB47-C6A8-BA3B63703937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5A466230-5C3F-8AEE-AA5D-3C8547A069DC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DE3F6A54-D7DA-BF88-B444-DA7FEED14457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0" name="文字版面配置區 19">
            <a:extLst>
              <a:ext uri="{FF2B5EF4-FFF2-40B4-BE49-F238E27FC236}">
                <a16:creationId xmlns:a16="http://schemas.microsoft.com/office/drawing/2014/main" id="{14B285E7-384B-C6B0-D3FF-5A0E74693413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1" name="文字版面配置區 20">
            <a:extLst>
              <a:ext uri="{FF2B5EF4-FFF2-40B4-BE49-F238E27FC236}">
                <a16:creationId xmlns:a16="http://schemas.microsoft.com/office/drawing/2014/main" id="{7B435455-53D1-4C38-D2D5-B92A0A9568C4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2" name="文字版面配置區 21">
            <a:extLst>
              <a:ext uri="{FF2B5EF4-FFF2-40B4-BE49-F238E27FC236}">
                <a16:creationId xmlns:a16="http://schemas.microsoft.com/office/drawing/2014/main" id="{6D8AA6DB-4FC8-79AA-34F1-B353ADE5A390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8820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40F9B68-75D3-BFC4-0C75-4B0DB5415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72D0D149-79B8-1820-95AC-3A25CDEE2FD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041ED28-7CA5-7CAF-5942-7DAE357CC79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806B2D18-82D7-7088-18C3-3C1D59245CFF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D32D78F5-21EF-37FF-2CB5-88CBA4ED2A75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344A4254-B252-8451-D8D4-A17184465614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04406DC2-F288-AFB2-7FA4-A2702A27AF2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233CCDB5-C5A1-504D-DC20-03C1F0262222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A6FCBADE-307C-4D00-5783-451DC1D1BB8D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圖片版面配置區 11">
            <a:extLst>
              <a:ext uri="{FF2B5EF4-FFF2-40B4-BE49-F238E27FC236}">
                <a16:creationId xmlns:a16="http://schemas.microsoft.com/office/drawing/2014/main" id="{81C4C0B3-9870-1C67-8201-7033F7104CE9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9E5FC822-D848-5377-EFD8-7458F61311F4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圖片版面配置區 13">
            <a:extLst>
              <a:ext uri="{FF2B5EF4-FFF2-40B4-BE49-F238E27FC236}">
                <a16:creationId xmlns:a16="http://schemas.microsoft.com/office/drawing/2014/main" id="{B2D6DA70-1409-A7E9-18CF-5C40938B5DCE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F15CF53-4AC3-BF0F-AE85-E0D0157095E8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394F0223-D5E3-0AB1-9D6F-890D5C55F09C}"/>
              </a:ext>
            </a:extLst>
          </p:cNvPr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5B794DE3-2AAA-8967-045F-7D95A88851A4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4198E53A-BC9A-CC26-5618-0445DC0E5F58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FFFD3349-0917-E0FD-39A6-0B6D5A886AE7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0" name="文字版面配置區 19">
            <a:extLst>
              <a:ext uri="{FF2B5EF4-FFF2-40B4-BE49-F238E27FC236}">
                <a16:creationId xmlns:a16="http://schemas.microsoft.com/office/drawing/2014/main" id="{E1C2C01C-EFD4-9432-8D77-CB8FB39ADA9E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1" name="文字版面配置區 20">
            <a:extLst>
              <a:ext uri="{FF2B5EF4-FFF2-40B4-BE49-F238E27FC236}">
                <a16:creationId xmlns:a16="http://schemas.microsoft.com/office/drawing/2014/main" id="{1FA97A89-DD5C-6609-3ADF-5D30B02916CA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60275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6D5ED99-BDCF-6406-B9D2-8E1B1494B5A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DB3FE0A1-A351-752A-DA97-30CCA62FF3B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162C2C7-867A-1B7D-F760-D590EBC7084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標題 5">
            <a:extLst>
              <a:ext uri="{FF2B5EF4-FFF2-40B4-BE49-F238E27FC236}">
                <a16:creationId xmlns:a16="http://schemas.microsoft.com/office/drawing/2014/main" id="{CDCEADA6-C39D-4529-55B6-388C5C36E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2B39A344-D2DD-F83A-5245-530838EA9B1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3C854748-42EB-EB92-6CAC-90A9E349A754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7BB96BCE-6FD8-9E23-F601-CA0AE3433B5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4DD0F088-CA3E-1997-DD45-5C4C75644BF7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35C7F2C4-6A1F-2EE7-BF6E-A1A127F547E2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圖片版面配置區 11">
            <a:extLst>
              <a:ext uri="{FF2B5EF4-FFF2-40B4-BE49-F238E27FC236}">
                <a16:creationId xmlns:a16="http://schemas.microsoft.com/office/drawing/2014/main" id="{5C1741ED-0A02-63CE-D420-5BE1253705A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064A2A34-186B-9C4A-C3CE-9AE69A863F5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圖片版面配置區 13">
            <a:extLst>
              <a:ext uri="{FF2B5EF4-FFF2-40B4-BE49-F238E27FC236}">
                <a16:creationId xmlns:a16="http://schemas.microsoft.com/office/drawing/2014/main" id="{789953BB-4827-82DD-D345-834B9DB3036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E1B91DC8-5F83-EB1D-F355-DEA9DE863D7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圖片版面配置區 15">
            <a:extLst>
              <a:ext uri="{FF2B5EF4-FFF2-40B4-BE49-F238E27FC236}">
                <a16:creationId xmlns:a16="http://schemas.microsoft.com/office/drawing/2014/main" id="{AE7E86D5-6538-96F7-90FA-B47D6470A0C5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B52B24D3-9CEB-995D-75C3-35FE425DF9D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圖片版面配置區 17">
            <a:extLst>
              <a:ext uri="{FF2B5EF4-FFF2-40B4-BE49-F238E27FC236}">
                <a16:creationId xmlns:a16="http://schemas.microsoft.com/office/drawing/2014/main" id="{744A970C-25E7-3079-122D-97C4C8ED649F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78857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B6C9C2-97C1-1098-FD4F-8A00B99B85C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6B458267-396D-C1F3-55B6-5E3BF5FFD88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160A499E-F60D-E4B6-4C12-45CDFFD50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A4454C42-AE23-B57B-94F3-F17974D9808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A8ADAE03-422D-FD11-134B-00582A89FDD0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627EA53F-31FA-11F8-DF0C-F2D52D5FAD2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圖片版面配置區 8">
            <a:extLst>
              <a:ext uri="{FF2B5EF4-FFF2-40B4-BE49-F238E27FC236}">
                <a16:creationId xmlns:a16="http://schemas.microsoft.com/office/drawing/2014/main" id="{FB2F336D-B5CC-268A-5894-8E3EB896FFCF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DEEA774A-046F-1502-AA50-819C3344301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>
            <a:extLst>
              <a:ext uri="{FF2B5EF4-FFF2-40B4-BE49-F238E27FC236}">
                <a16:creationId xmlns:a16="http://schemas.microsoft.com/office/drawing/2014/main" id="{219F2D8D-8965-EBD9-DE9B-293CF3810070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FB7B4B04-B171-5DDE-8624-BDAD0EF276A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圖片版面配置區 12">
            <a:extLst>
              <a:ext uri="{FF2B5EF4-FFF2-40B4-BE49-F238E27FC236}">
                <a16:creationId xmlns:a16="http://schemas.microsoft.com/office/drawing/2014/main" id="{8CA9AEE5-14E6-71A9-40CF-D069CDA225B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B8E28D80-3DE4-E5C2-FDA5-6FAACEC925E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圖片版面配置區 14">
            <a:extLst>
              <a:ext uri="{FF2B5EF4-FFF2-40B4-BE49-F238E27FC236}">
                <a16:creationId xmlns:a16="http://schemas.microsoft.com/office/drawing/2014/main" id="{7A142739-3BE8-ED87-AA91-494D8276FB4F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E30ADF76-37AF-1C0A-530D-5AAFB8541393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圖片版面配置區 16">
            <a:extLst>
              <a:ext uri="{FF2B5EF4-FFF2-40B4-BE49-F238E27FC236}">
                <a16:creationId xmlns:a16="http://schemas.microsoft.com/office/drawing/2014/main" id="{A358C69C-BE8A-AB78-BFFE-8673A32DB82F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6826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FBB03C-17A6-115E-DEA3-39D66BB75F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9AC6A6-CDDB-8DA1-A5CF-95F993DB1E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6DA5AF9-E957-26F2-F1E9-3B871766E1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718259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2EFD86E-113F-49D2-9BA5-3050370016D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2FB7186-5D3C-FA80-4EAB-35401F22A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85FE849-1906-4AA8-82D2-78887EB2772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3C1F4F5D-7BE2-CA8B-9585-4CE553B9723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7DCCC6E3-0611-C87F-B3C4-13AF6767487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3FCC4092-8106-72FB-6522-2CA64CA7264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95649AD1-12A9-3F8B-B35B-EC059BDCFD5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357C6E12-2B4C-965B-00D8-45E720433D9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42523F39-BA30-9CC3-36FC-D86DF9419EB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6B331ACD-33E1-B7D9-7EC7-6CADAE0E122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D191CEA-1977-6ECE-BDD1-6EB55465DA4B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CCE756EF-E7E7-9277-3779-A665B414286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426C85F3-F78F-263F-8540-B8C8E0EBE32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85320E8D-1673-4232-4BFD-33A913FBAD47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61381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52BE8BC-5798-B25A-3E6B-C814C2185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0AE4169-C0CA-C9BC-D61F-51755C76D0B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49568FD-1F22-F3D2-59E5-E46339D6E4E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814593C1-4467-4B24-9FD5-1C64D5CD519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BB0F169-9C66-85D6-3786-96B96B510D3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0F6D51C2-FCD2-7D90-D59A-AC32CDD0B39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017FE338-287B-202E-0AD3-ED090FBF46F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E68F3241-0803-D7B0-502D-4D959A8960E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F0ABD0EB-313E-DAF1-2243-86AF6DAC718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B369BD51-C681-4062-F7E0-FD21D814559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CC1EF5E-FE44-27B9-5926-99181DA1935D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AB6FCF1B-D008-3B05-C394-1C54E997A04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E00F699-DC5A-F6D2-FC20-13E45AF7221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92048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D104C3E-96D5-6763-25E0-E19547DA6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3D45DC0B-104D-406F-D162-EB052AF3A85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811BAE1-B8C7-995F-C9C3-4D9E20F7B9A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116F64DA-7C91-01A1-A6D5-3865800DD53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圖片版面配置區 6">
            <a:extLst>
              <a:ext uri="{FF2B5EF4-FFF2-40B4-BE49-F238E27FC236}">
                <a16:creationId xmlns:a16="http://schemas.microsoft.com/office/drawing/2014/main" id="{5DDB8E4C-9935-FA53-31F8-BAE5CC7662E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F9BEBC9A-285B-1C13-97EF-A30D894CF2E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圖片版面配置區 8">
            <a:extLst>
              <a:ext uri="{FF2B5EF4-FFF2-40B4-BE49-F238E27FC236}">
                <a16:creationId xmlns:a16="http://schemas.microsoft.com/office/drawing/2014/main" id="{60FF97F3-094B-6E70-C72C-27B41CFD137E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圖片版面配置區 9">
            <a:extLst>
              <a:ext uri="{FF2B5EF4-FFF2-40B4-BE49-F238E27FC236}">
                <a16:creationId xmlns:a16="http://schemas.microsoft.com/office/drawing/2014/main" id="{8F947FA2-BFEB-8A48-A902-A8065B3B7CB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CF6C4060-E50C-A92D-AA4F-5D48A1471283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EA800972-A1E5-5FFF-DEF7-8D1EB869F23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FD864A58-8239-CE27-F166-EE98CF9BC72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78D73F0E-3100-0279-2AD1-8631819B42F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CB649C02-5DE4-DCBA-C0A0-895BDB96A07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53226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F987634-79D9-D89F-9D26-F4BD3C6E5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EA05E34-275D-F472-8575-A4D9C51B76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981922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A0488BA-A86D-D6F8-C095-FF0D0BE04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42B2161-8FF7-93DF-14FD-606BD33B24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96258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1A5AACC0-F4BF-EC66-A31B-1EEB71536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575B0BD8-428F-9D36-49A8-968327F63B84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FB40E74-C7CF-22A0-5588-D8D861962D6D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表版面配置區 5">
            <a:extLst>
              <a:ext uri="{FF2B5EF4-FFF2-40B4-BE49-F238E27FC236}">
                <a16:creationId xmlns:a16="http://schemas.microsoft.com/office/drawing/2014/main" id="{E19CC4C7-5575-331D-2AF8-06A7C4CC6E06}"/>
              </a:ext>
            </a:extLst>
          </p:cNvPr>
          <p:cNvSpPr>
            <a:spLocks noGrp="1"/>
          </p:cNvSpPr>
          <p:nvPr>
            <p:ph type="chart" sz="quarter" idx="4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F8607E71-CB3E-7D51-E932-724674DEA9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BE77E5FE-81D7-F3FB-B56E-9F5ABBA5BD34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圖片版面配置區 8">
            <a:extLst>
              <a:ext uri="{FF2B5EF4-FFF2-40B4-BE49-F238E27FC236}">
                <a16:creationId xmlns:a16="http://schemas.microsoft.com/office/drawing/2014/main" id="{2E634914-FFDA-854C-9D1F-56103ACE2DA1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329706D9-FA35-3660-5D9B-22DAAD34F0D7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63122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61F3BC4A-7FEF-57EF-0660-1C267B222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4CC0C80-94F4-79C0-E06F-59107118AFD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6E71954D-1479-1E0B-32E5-FA6DC3974EF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4B2A3597-1485-4DBE-A270-6B69E203DC3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E77F523F-333C-9432-60C3-BAF6779A2AA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A882FC39-BCB1-B9CD-3885-7BD7A1506E44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31DC4AFB-A7D1-AE71-F784-63847B27F6C7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34DD3727-FCAD-0F34-A69A-3FC7EBFD36B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圖片版面配置區 10">
            <a:extLst>
              <a:ext uri="{FF2B5EF4-FFF2-40B4-BE49-F238E27FC236}">
                <a16:creationId xmlns:a16="http://schemas.microsoft.com/office/drawing/2014/main" id="{FC675B69-B398-F591-7AE5-CB7F7926FEF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112E67C1-975C-23DE-02FF-EBF3FEB9AC0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圖表版面配置區 12">
            <a:extLst>
              <a:ext uri="{FF2B5EF4-FFF2-40B4-BE49-F238E27FC236}">
                <a16:creationId xmlns:a16="http://schemas.microsoft.com/office/drawing/2014/main" id="{633F3AD6-5404-08F3-51F1-BBF8A247DF09}"/>
              </a:ext>
            </a:extLst>
          </p:cNvPr>
          <p:cNvSpPr>
            <a:spLocks noGrp="1"/>
          </p:cNvSpPr>
          <p:nvPr>
            <p:ph type="chart" sz="quarter" idx="4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F000E6CA-8FDD-B00E-4CA2-3CC8FB096FC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EDF823CA-A6A0-181D-5976-9DF0C4AE03A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655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75CA10D-6F7A-C7BB-ACFE-2D5154ECE44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AF29160-444D-696D-36F7-E83A4C09F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8EAE6C0-0182-A3F0-F124-4264B1EB913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D2815F6-AA45-DC06-8CE0-9A08B9230A1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6EF478E2-D59C-85E4-655E-6E63773EA77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EEC0681B-19A7-941A-6245-CE2E5B0AB46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0E6E1EE1-DEB8-2BD8-D1F5-080150E8DF4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2D3E35E1-0B3B-746B-6416-3F9B6987E25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07CF7A6E-4E2C-94B2-C963-A61FDA27B73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CC817AEA-FA3A-CEC7-AE10-CF9EC38222A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36293D04-108A-739B-2989-80379F41833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F0578A1D-3391-503F-6887-25409B91DE1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D77DF096-A444-D399-5BD8-F0AEF0AD3C1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40747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F826B875-9F4E-932C-EC45-78FFA1BE9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24363A5-E096-86AB-04A3-B4B0C702570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A213539-F588-2F84-A315-2801C05919D8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217EAAF0-6C70-7732-548A-73624734D3E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D25F124-48DC-A286-CF8B-95C7C7A189B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CE23AAF8-876C-38C4-674F-420CA28409B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3835A989-D920-B379-EA3D-E2E718F6090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84A6B100-EAB7-A6C6-28CC-346D033F6FC2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8B9743C2-5164-D75C-0551-FE1C6E7FAEF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66D47BD3-C1D0-6455-A413-88456D0DDA6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BFCBC9C4-CD66-8048-CA9D-9E5D52469FD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A52A1EE-CC9F-E813-304E-5D293ACA1DE2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744A2AB3-F607-141D-59CC-D742EFF63A5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EE89D110-3F1E-2B7C-8707-7EDE592F8A6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1EFE59AC-7DB4-AE19-C1F0-3112BDE34120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61A01E71-CF37-DB33-D92E-74BCBF4056CF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2ADC3B97-F91A-2E23-9D13-1602C840CF84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91820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10C36789-F114-C118-C27A-654747F105D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26EA3170-FB39-465B-E4A5-3049CCECCE8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0C904AAC-7A8B-EF26-F463-27CEE9C2D9C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9972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6D2AE1B-66CF-9D9E-6907-189CC8195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204484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ABEC88-2531-F4D2-34ED-D79B752BDF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620BA19-A7F8-EBC8-5E2D-C0998C43E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圖片版面配置區 4">
            <a:extLst>
              <a:ext uri="{FF2B5EF4-FFF2-40B4-BE49-F238E27FC236}">
                <a16:creationId xmlns:a16="http://schemas.microsoft.com/office/drawing/2014/main" id="{F12064BF-7772-929E-C940-0D4F711AA86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22807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EE6D7502-4D10-FFBD-E58F-77209544C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圖片版面配置區 3">
            <a:extLst>
              <a:ext uri="{FF2B5EF4-FFF2-40B4-BE49-F238E27FC236}">
                <a16:creationId xmlns:a16="http://schemas.microsoft.com/office/drawing/2014/main" id="{F902EA06-3EE7-AC40-EFD0-C460994C58C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57425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20EEF36-CB50-45A1-A93B-D338030998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40756C5-8498-2219-0D7C-C06043FC1F2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8325335-8873-4EBA-6FFF-8A1B7EF91E93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標題 5">
            <a:extLst>
              <a:ext uri="{FF2B5EF4-FFF2-40B4-BE49-F238E27FC236}">
                <a16:creationId xmlns:a16="http://schemas.microsoft.com/office/drawing/2014/main" id="{CFCEADC1-B906-420C-C5F4-E89906197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7740C3AD-F806-6555-2184-C107FD433421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9D9C8F4F-54FB-3FF8-D72E-E937C8388FBD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C6D6293D-4613-E4F0-2E0F-D707AD5C3DE0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EDC3DADE-D6F1-380C-B6BC-6E365813BCE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97514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B113C77-9667-5226-5C84-5D285F6B9EE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6EE4137-A59C-8117-E83C-8DCF97B2E149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30B5A922-08E1-BD12-7201-F7D9EBFB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9636A21D-32E8-349A-099B-FBFC01902411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DBECAEAA-07BA-F97B-2EE8-DC6C3589B8E7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A98F6C6-A760-6A7C-B200-C3F32E64B922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EEFBA6E4-2142-CB08-E128-274F52BDAD43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61366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5C60A0A-FD16-8EFC-7A2F-8C0CE6F7965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84786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媒體版面配置區 2">
            <a:extLst>
              <a:ext uri="{FF2B5EF4-FFF2-40B4-BE49-F238E27FC236}">
                <a16:creationId xmlns:a16="http://schemas.microsoft.com/office/drawing/2014/main" id="{527304F6-ED78-BDAC-82AF-333A7BFC7835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32971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73610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36FFF00-9728-3367-478E-D5548D3626D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B09E94C-AC46-4AA0-A934-707D387AF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41745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C1DD77EE-1EA0-2489-619B-C64CDF62D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22400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61439C77-050D-82B8-127B-39B52B8A7091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標題 6">
            <a:extLst>
              <a:ext uri="{FF2B5EF4-FFF2-40B4-BE49-F238E27FC236}">
                <a16:creationId xmlns:a16="http://schemas.microsoft.com/office/drawing/2014/main" id="{B5F2B20C-D1FA-12E7-BE52-47CEB0AD0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ACE47B37-4FF5-0A71-4BFE-4CA3A4CE1B15}"/>
              </a:ext>
            </a:extLst>
          </p:cNvPr>
          <p:cNvSpPr/>
          <p:nvPr/>
        </p:nvSpPr>
        <p:spPr>
          <a:xfrm>
            <a:off x="3349555" y="2742481"/>
            <a:ext cx="2765945" cy="3348831"/>
          </a:xfrm>
          <a:prstGeom prst="roundRect">
            <a:avLst>
              <a:gd name="adj" fmla="val 3723"/>
            </a:avLst>
          </a:prstGeom>
          <a:gradFill flip="none" rotWithShape="1">
            <a:gsLst>
              <a:gs pos="30000">
                <a:srgbClr val="00FFFF"/>
              </a:gs>
              <a:gs pos="51000">
                <a:srgbClr val="00FFFF"/>
              </a:gs>
              <a:gs pos="100000">
                <a:srgbClr val="3D66A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pic>
        <p:nvPicPr>
          <p:cNvPr id="5" name="圖片 4" descr="一張含有 小工具, 通訊設備, 電子裝置, 可攜式通訊裝置 的圖片&#10;&#10;自動產生的描述">
            <a:extLst>
              <a:ext uri="{FF2B5EF4-FFF2-40B4-BE49-F238E27FC236}">
                <a16:creationId xmlns:a16="http://schemas.microsoft.com/office/drawing/2014/main" id="{04189D48-A2CD-0C4E-E088-2A3691DAE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438" y="2007348"/>
            <a:ext cx="1439534" cy="899869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D0F870B-0BF3-BEAE-5AFE-8DF67044B3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199477"/>
              </p:ext>
            </p:extLst>
          </p:nvPr>
        </p:nvGraphicFramePr>
        <p:xfrm>
          <a:off x="571500" y="2828536"/>
          <a:ext cx="11088000" cy="30876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2000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52877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tx2">
                            <a:lumMod val="10000"/>
                          </a:schemeClr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500123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1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tx2">
                            <a:lumMod val="10000"/>
                          </a:schemeClr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52276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4077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03B9F90-A26E-349B-AD68-778A436D101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44633E5-9127-CBEE-0D41-2326C1DA0D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725914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AF62757-E034-EBF3-4F53-350A5B4C0EB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ED18D89-B193-D49B-F555-1D3ADB0B2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C327D94-5D7F-6D2D-AEDC-A805837E3C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54122"/>
              </p:ext>
            </p:extLst>
          </p:nvPr>
        </p:nvGraphicFramePr>
        <p:xfrm>
          <a:off x="579706" y="2479773"/>
          <a:ext cx="11088000" cy="35999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2000">
                  <a:extLst>
                    <a:ext uri="{9D8B030D-6E8A-4147-A177-3AD203B41FA5}">
                      <a16:colId xmlns:a16="http://schemas.microsoft.com/office/drawing/2014/main" val="412773346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09476368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47469719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3641419073"/>
                    </a:ext>
                  </a:extLst>
                </a:gridCol>
              </a:tblGrid>
              <a:tr h="52877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720820"/>
                  </a:ext>
                </a:extLst>
              </a:tr>
              <a:tr h="500123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1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592045"/>
                  </a:ext>
                </a:extLst>
              </a:tr>
              <a:tr h="52276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0635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726179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863800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276353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678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43152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4FFC3-B8C8-75C6-9386-C1C5FBC6F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>
            <a:extLst>
              <a:ext uri="{FF2B5EF4-FFF2-40B4-BE49-F238E27FC236}">
                <a16:creationId xmlns:a16="http://schemas.microsoft.com/office/drawing/2014/main" id="{0B8716D0-2588-C2E0-D1D4-39204A72B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4F7A3356-8FBB-8888-12BC-F8746DEC04D3}"/>
              </a:ext>
            </a:extLst>
          </p:cNvPr>
          <p:cNvSpPr/>
          <p:nvPr/>
        </p:nvSpPr>
        <p:spPr>
          <a:xfrm>
            <a:off x="3349555" y="2304623"/>
            <a:ext cx="2765945" cy="3949873"/>
          </a:xfrm>
          <a:prstGeom prst="roundRect">
            <a:avLst>
              <a:gd name="adj" fmla="val 3723"/>
            </a:avLst>
          </a:prstGeom>
          <a:gradFill flip="none" rotWithShape="1">
            <a:gsLst>
              <a:gs pos="30000">
                <a:srgbClr val="00FFFF"/>
              </a:gs>
              <a:gs pos="51000">
                <a:srgbClr val="00FFFF"/>
              </a:gs>
              <a:gs pos="100000">
                <a:srgbClr val="3D66AD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pic>
        <p:nvPicPr>
          <p:cNvPr id="5" name="圖片 4" descr="一張含有 小工具, 通訊設備, 電子裝置, 可攜式通訊裝置 的圖片&#10;&#10;自動產生的描述">
            <a:extLst>
              <a:ext uri="{FF2B5EF4-FFF2-40B4-BE49-F238E27FC236}">
                <a16:creationId xmlns:a16="http://schemas.microsoft.com/office/drawing/2014/main" id="{DBF0CA10-1C35-01A1-1994-5B43FAA05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438" y="1569490"/>
            <a:ext cx="1439534" cy="899869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1B5E71A-88E1-6C03-3D6D-B26867569245}"/>
              </a:ext>
            </a:extLst>
          </p:cNvPr>
          <p:cNvGraphicFramePr>
            <a:graphicFrameLocks noGrp="1"/>
          </p:cNvGraphicFramePr>
          <p:nvPr/>
        </p:nvGraphicFramePr>
        <p:xfrm>
          <a:off x="571500" y="2390678"/>
          <a:ext cx="11088000" cy="35999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2000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52877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tx2">
                            <a:lumMod val="10000"/>
                          </a:schemeClr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500123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1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tx2">
                            <a:lumMod val="10000"/>
                          </a:schemeClr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52276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279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0621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BE61E-0E16-40F1-2481-4B08DC67D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84D9C10C-176E-57B2-C3DD-2E478F8EA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3F9B882-35A9-65F3-B563-5E4CF3E0CF28}"/>
              </a:ext>
            </a:extLst>
          </p:cNvPr>
          <p:cNvGraphicFramePr>
            <a:graphicFrameLocks noGrp="1"/>
          </p:cNvGraphicFramePr>
          <p:nvPr/>
        </p:nvGraphicFramePr>
        <p:xfrm>
          <a:off x="579706" y="2479773"/>
          <a:ext cx="11088000" cy="35999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72000">
                  <a:extLst>
                    <a:ext uri="{9D8B030D-6E8A-4147-A177-3AD203B41FA5}">
                      <a16:colId xmlns:a16="http://schemas.microsoft.com/office/drawing/2014/main" val="412773346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09476368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474697190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3641419073"/>
                    </a:ext>
                  </a:extLst>
                </a:gridCol>
              </a:tblGrid>
              <a:tr h="52877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</a:rPr>
                        <a:t>Title</a:t>
                      </a:r>
                      <a:endParaRPr lang="en-US" altLang="zh-TW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720820"/>
                  </a:ext>
                </a:extLst>
              </a:tr>
              <a:tr h="500123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1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</a:rPr>
                        <a:t>Content</a:t>
                      </a: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592045"/>
                  </a:ext>
                </a:extLst>
              </a:tr>
              <a:tr h="522761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390635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726179"/>
                  </a:ext>
                </a:extLst>
              </a:tr>
              <a:tr h="51198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863800"/>
                  </a:ext>
                </a:extLst>
              </a:tr>
              <a:tr h="51198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276353"/>
                  </a:ext>
                </a:extLst>
              </a:tr>
              <a:tr h="512379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T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5E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678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57634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10C3E8C-38D3-4207-3D9B-8449ED4F265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FE9D695A-EBC7-0A47-C855-D3915B60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FFB9F7C-CDBF-5101-31FC-95CDE31EF270}"/>
              </a:ext>
            </a:extLst>
          </p:cNvPr>
          <p:cNvGraphicFramePr>
            <a:graphicFrameLocks noGrp="1"/>
          </p:cNvGraphicFramePr>
          <p:nvPr/>
        </p:nvGraphicFramePr>
        <p:xfrm>
          <a:off x="571499" y="1967855"/>
          <a:ext cx="11045952" cy="405996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59633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B0F0"/>
                        </a:gs>
                        <a:gs pos="100000">
                          <a:srgbClr val="0070C0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B0F0"/>
                        </a:gs>
                        <a:gs pos="100000">
                          <a:srgbClr val="0070C0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B0F0"/>
                        </a:gs>
                        <a:gs pos="100000">
                          <a:srgbClr val="0070C0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B0F0"/>
                        </a:gs>
                        <a:gs pos="100000">
                          <a:srgbClr val="0070C0"/>
                        </a:gs>
                      </a:gsLst>
                      <a:lin ang="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564020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58954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57740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57740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57740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  <a:tr h="57784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279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4105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6C7ADE3-ED55-9F91-6228-CFBDC1CCF75B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3948B1D8-FE77-F946-7971-3E9CF2736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8A43F51-F6A1-72AF-AF3C-B4A197194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759309"/>
              </p:ext>
            </p:extLst>
          </p:nvPr>
        </p:nvGraphicFramePr>
        <p:xfrm>
          <a:off x="571499" y="1967857"/>
          <a:ext cx="11045952" cy="42866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152532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B0F0"/>
                        </a:gs>
                        <a:gs pos="0">
                          <a:srgbClr val="00FFFF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449654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47000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B0F0"/>
                        </a:gs>
                        <a:gs pos="0">
                          <a:srgbClr val="00FFFF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46032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46032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B0F0"/>
                        </a:gs>
                        <a:gs pos="0">
                          <a:srgbClr val="00FFFF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46032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  <a:tr h="46067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B0F0"/>
                        </a:gs>
                        <a:gs pos="0">
                          <a:srgbClr val="00FFFF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279848"/>
                  </a:ext>
                </a:extLst>
              </a:tr>
            </a:tbl>
          </a:graphicData>
        </a:graphic>
      </p:graphicFrame>
      <p:pic>
        <p:nvPicPr>
          <p:cNvPr id="7" name="圖片 6" descr="一張含有 小工具, 通訊設備, 電子裝置, 可攜式通訊裝置 的圖片&#10;&#10;自動產生的描述">
            <a:extLst>
              <a:ext uri="{FF2B5EF4-FFF2-40B4-BE49-F238E27FC236}">
                <a16:creationId xmlns:a16="http://schemas.microsoft.com/office/drawing/2014/main" id="{0CA8B495-31CE-B4AC-A4FD-77F7FB3BF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142" y="2092556"/>
            <a:ext cx="1714495" cy="107175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B75FF96B-BE14-04C9-02FF-F8573335C62A}"/>
              </a:ext>
            </a:extLst>
          </p:cNvPr>
          <p:cNvSpPr txBox="1"/>
          <p:nvPr/>
        </p:nvSpPr>
        <p:spPr>
          <a:xfrm>
            <a:off x="3344780" y="3164306"/>
            <a:ext cx="2751220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>
                <a:solidFill>
                  <a:schemeClr val="tx2">
                    <a:lumMod val="10000"/>
                  </a:schemeClr>
                </a:solidFill>
              </a:rPr>
              <a:t>TS-462</a:t>
            </a:r>
            <a:endParaRPr lang="zh-TW" altLang="en-US" sz="16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8908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EB545-48AD-0995-CCC9-27020795B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453E475A-32B2-D247-B84A-99F73907D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99E8C0D-1A97-7908-59DD-E05A1AC1AB3A}"/>
              </a:ext>
            </a:extLst>
          </p:cNvPr>
          <p:cNvGraphicFramePr>
            <a:graphicFrameLocks noGrp="1"/>
          </p:cNvGraphicFramePr>
          <p:nvPr/>
        </p:nvGraphicFramePr>
        <p:xfrm>
          <a:off x="571499" y="1967855"/>
          <a:ext cx="11045952" cy="405996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59633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B0F0"/>
                        </a:gs>
                        <a:gs pos="100000">
                          <a:srgbClr val="0070C0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B0F0"/>
                        </a:gs>
                        <a:gs pos="100000">
                          <a:srgbClr val="0070C0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B0F0"/>
                        </a:gs>
                        <a:gs pos="100000">
                          <a:srgbClr val="0070C0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B0F0"/>
                        </a:gs>
                        <a:gs pos="100000">
                          <a:srgbClr val="0070C0"/>
                        </a:gs>
                      </a:gsLst>
                      <a:lin ang="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564020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58954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57740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57740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57740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  <a:tr h="57784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>
                      <a:noFill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Open Sans Light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279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665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F3FD7-97D1-F659-52E1-B70F270E0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A7C1A90C-8F0D-BDC1-6EB7-29F111130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53037BF-E325-D53C-F148-D2270419B903}"/>
              </a:ext>
            </a:extLst>
          </p:cNvPr>
          <p:cNvGraphicFramePr>
            <a:graphicFrameLocks noGrp="1"/>
          </p:cNvGraphicFramePr>
          <p:nvPr/>
        </p:nvGraphicFramePr>
        <p:xfrm>
          <a:off x="571499" y="1967857"/>
          <a:ext cx="11045952" cy="42866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1488">
                  <a:extLst>
                    <a:ext uri="{9D8B030D-6E8A-4147-A177-3AD203B41FA5}">
                      <a16:colId xmlns:a16="http://schemas.microsoft.com/office/drawing/2014/main" val="3023658224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8933863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3636736145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409135174"/>
                    </a:ext>
                  </a:extLst>
                </a:gridCol>
              </a:tblGrid>
              <a:tr h="1525327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B0F0"/>
                        </a:gs>
                        <a:gs pos="0">
                          <a:srgbClr val="00FFFF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012511"/>
                  </a:ext>
                </a:extLst>
              </a:tr>
              <a:tr h="449654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tx2">
                              <a:lumMod val="10000"/>
                            </a:schemeClr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4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Open Sans Light"/>
                        </a:rPr>
                        <a:t>Content</a:t>
                      </a: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20022"/>
                  </a:ext>
                </a:extLst>
              </a:tr>
              <a:tr h="47000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B0F0"/>
                        </a:gs>
                        <a:gs pos="0">
                          <a:srgbClr val="00FFFF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506914"/>
                  </a:ext>
                </a:extLst>
              </a:tr>
              <a:tr h="46032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0540521"/>
                  </a:ext>
                </a:extLst>
              </a:tr>
              <a:tr h="460325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B0F0"/>
                        </a:gs>
                        <a:gs pos="0">
                          <a:srgbClr val="00FFFF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117057"/>
                  </a:ext>
                </a:extLst>
              </a:tr>
              <a:tr h="460326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E2E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809812"/>
                  </a:ext>
                </a:extLst>
              </a:tr>
              <a:tr h="460678"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en-US" altLang="zh-TW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mpd="sng">
                      <a:noFill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B0F0"/>
                        </a:gs>
                        <a:gs pos="0">
                          <a:srgbClr val="00FFFF"/>
                        </a:gs>
                      </a:gsLst>
                      <a:lin ang="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43505" rtl="0" eaLnBrk="1" fontAlgn="auto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None/>
                        <a:tabLst/>
                        <a:defRPr/>
                      </a:pPr>
                      <a:endParaRPr lang="zh-TW" altLang="en-US" sz="14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4267" marR="124267" marT="62133" marB="62133" anchor="ctr">
                    <a:lnL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E2E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66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279848"/>
                  </a:ext>
                </a:extLst>
              </a:tr>
            </a:tbl>
          </a:graphicData>
        </a:graphic>
      </p:graphicFrame>
      <p:pic>
        <p:nvPicPr>
          <p:cNvPr id="7" name="圖片 6" descr="一張含有 小工具, 通訊設備, 電子裝置, 可攜式通訊裝置 的圖片&#10;&#10;自動產生的描述">
            <a:extLst>
              <a:ext uri="{FF2B5EF4-FFF2-40B4-BE49-F238E27FC236}">
                <a16:creationId xmlns:a16="http://schemas.microsoft.com/office/drawing/2014/main" id="{CD9DEB72-E1C7-456E-6609-C4806304D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142" y="2092556"/>
            <a:ext cx="1714495" cy="107175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752C93CF-374C-6FD0-4E39-9B018C92C66D}"/>
              </a:ext>
            </a:extLst>
          </p:cNvPr>
          <p:cNvSpPr txBox="1"/>
          <p:nvPr/>
        </p:nvSpPr>
        <p:spPr>
          <a:xfrm>
            <a:off x="3344780" y="3164306"/>
            <a:ext cx="2751220" cy="33855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>
                <a:solidFill>
                  <a:schemeClr val="tx2">
                    <a:lumMod val="10000"/>
                  </a:schemeClr>
                </a:solidFill>
              </a:rPr>
              <a:t>TS-462</a:t>
            </a:r>
            <a:endParaRPr lang="zh-TW" altLang="en-US" sz="16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648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34E9A37F-B409-7611-4FE5-1E3FC0C9A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4A54BF04-98D6-0607-0B41-1768D6BAAF70}"/>
              </a:ext>
            </a:extLst>
          </p:cNvPr>
          <p:cNvSpPr txBox="1"/>
          <p:nvPr/>
        </p:nvSpPr>
        <p:spPr>
          <a:xfrm flipH="1">
            <a:off x="3676943" y="3788123"/>
            <a:ext cx="2247315" cy="63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>
              <a:defRPr/>
            </a:pPr>
            <a:r>
              <a:rPr lang="en-US" sz="3499" b="1" dirty="0">
                <a:solidFill>
                  <a:srgbClr val="00FFFF"/>
                </a:solidFill>
                <a:latin typeface="+mj-lt"/>
              </a:rPr>
              <a:t>68%</a:t>
            </a:r>
            <a:endParaRPr lang="id-ID" sz="3499" b="1" dirty="0">
              <a:solidFill>
                <a:srgbClr val="00FFFF"/>
              </a:solidFill>
              <a:latin typeface="+mj-lt"/>
            </a:endParaRPr>
          </a:p>
        </p:txBody>
      </p:sp>
      <p:sp>
        <p:nvSpPr>
          <p:cNvPr id="5" name="TextBox 23">
            <a:extLst>
              <a:ext uri="{FF2B5EF4-FFF2-40B4-BE49-F238E27FC236}">
                <a16:creationId xmlns:a16="http://schemas.microsoft.com/office/drawing/2014/main" id="{BCDF3E7F-3816-3A91-8A43-1DA19E03561A}"/>
              </a:ext>
            </a:extLst>
          </p:cNvPr>
          <p:cNvSpPr txBox="1"/>
          <p:nvPr/>
        </p:nvSpPr>
        <p:spPr>
          <a:xfrm flipH="1">
            <a:off x="1064404" y="3811125"/>
            <a:ext cx="2247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>
              <a:defRPr/>
            </a:pPr>
            <a:r>
              <a:rPr lang="en-US" sz="3200" b="1" dirty="0">
                <a:solidFill>
                  <a:srgbClr val="00FFFF"/>
                </a:solidFill>
                <a:latin typeface="+mj-lt"/>
              </a:rPr>
              <a:t>31%</a:t>
            </a:r>
            <a:endParaRPr lang="id-ID" sz="3200" b="1" dirty="0">
              <a:solidFill>
                <a:srgbClr val="00FFFF"/>
              </a:solidFill>
              <a:latin typeface="+mj-lt"/>
            </a:endParaRP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id="{41EBF646-6A77-6F91-B74E-0F88284BCF3A}"/>
              </a:ext>
            </a:extLst>
          </p:cNvPr>
          <p:cNvSpPr txBox="1"/>
          <p:nvPr/>
        </p:nvSpPr>
        <p:spPr>
          <a:xfrm flipH="1">
            <a:off x="6365613" y="3788123"/>
            <a:ext cx="2247315" cy="63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>
              <a:defRPr/>
            </a:pPr>
            <a:r>
              <a:rPr lang="en-US" sz="3499" b="1" dirty="0">
                <a:solidFill>
                  <a:srgbClr val="00FFFF"/>
                </a:solidFill>
                <a:latin typeface="+mj-lt"/>
              </a:rPr>
              <a:t>75%</a:t>
            </a:r>
            <a:endParaRPr lang="id-ID" sz="3499" b="1" dirty="0">
              <a:solidFill>
                <a:srgbClr val="00FFFF"/>
              </a:solidFill>
              <a:latin typeface="+mj-lt"/>
            </a:endParaRPr>
          </a:p>
        </p:txBody>
      </p:sp>
      <p:sp>
        <p:nvSpPr>
          <p:cNvPr id="7" name="TextBox 34">
            <a:extLst>
              <a:ext uri="{FF2B5EF4-FFF2-40B4-BE49-F238E27FC236}">
                <a16:creationId xmlns:a16="http://schemas.microsoft.com/office/drawing/2014/main" id="{75A4AF8F-A05F-8587-5268-81AD3A537FE3}"/>
              </a:ext>
            </a:extLst>
          </p:cNvPr>
          <p:cNvSpPr txBox="1"/>
          <p:nvPr/>
        </p:nvSpPr>
        <p:spPr>
          <a:xfrm>
            <a:off x="8690177" y="4429534"/>
            <a:ext cx="2736447" cy="11546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58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</a:rPr>
              <a:t>Suitable for all categories business and personal presentation,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35">
            <a:extLst>
              <a:ext uri="{FF2B5EF4-FFF2-40B4-BE49-F238E27FC236}">
                <a16:creationId xmlns:a16="http://schemas.microsoft.com/office/drawing/2014/main" id="{15F4BE02-1FEE-96D6-A944-F4A666D756EB}"/>
              </a:ext>
            </a:extLst>
          </p:cNvPr>
          <p:cNvSpPr txBox="1"/>
          <p:nvPr/>
        </p:nvSpPr>
        <p:spPr>
          <a:xfrm flipH="1">
            <a:off x="8934743" y="3788123"/>
            <a:ext cx="2247315" cy="63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>
              <a:defRPr/>
            </a:pPr>
            <a:r>
              <a:rPr lang="en-US" sz="3499" b="1" dirty="0">
                <a:solidFill>
                  <a:srgbClr val="00FFFF"/>
                </a:solidFill>
                <a:latin typeface="+mj-lt"/>
              </a:rPr>
              <a:t>83%</a:t>
            </a:r>
            <a:endParaRPr lang="id-ID" sz="3499" b="1" dirty="0">
              <a:solidFill>
                <a:srgbClr val="00FFFF"/>
              </a:solidFill>
              <a:latin typeface="+mj-lt"/>
            </a:endParaRPr>
          </a:p>
        </p:txBody>
      </p:sp>
      <p:sp>
        <p:nvSpPr>
          <p:cNvPr id="9" name="TextBox 42">
            <a:extLst>
              <a:ext uri="{FF2B5EF4-FFF2-40B4-BE49-F238E27FC236}">
                <a16:creationId xmlns:a16="http://schemas.microsoft.com/office/drawing/2014/main" id="{E868F5FE-A857-87A3-7140-BF629AC7CF13}"/>
              </a:ext>
            </a:extLst>
          </p:cNvPr>
          <p:cNvSpPr txBox="1"/>
          <p:nvPr/>
        </p:nvSpPr>
        <p:spPr>
          <a:xfrm>
            <a:off x="6121047" y="4429534"/>
            <a:ext cx="2736447" cy="11546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58">
              <a:lnSpc>
                <a:spcPct val="110000"/>
              </a:lnSpc>
              <a:defRPr/>
            </a:pPr>
            <a:r>
              <a:rPr lang="en-US" sz="1600">
                <a:solidFill>
                  <a:schemeClr val="bg1"/>
                </a:solidFill>
              </a:rPr>
              <a:t>Suitable for all categories business and personal presentation, </a:t>
            </a:r>
            <a:r>
              <a:rPr lang="en-US" sz="1600" err="1">
                <a:solidFill>
                  <a:schemeClr val="bg1"/>
                </a:solidFill>
              </a:rPr>
              <a:t>eaque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 err="1">
                <a:solidFill>
                  <a:schemeClr val="bg1"/>
                </a:solidFill>
              </a:rPr>
              <a:t>ipsa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 err="1">
                <a:solidFill>
                  <a:schemeClr val="bg1"/>
                </a:solidFill>
              </a:rPr>
              <a:t>quae</a:t>
            </a:r>
            <a:r>
              <a:rPr lang="en-US" sz="1600">
                <a:solidFill>
                  <a:schemeClr val="bg1"/>
                </a:solidFill>
              </a:rPr>
              <a:t> ab </a:t>
            </a:r>
            <a:r>
              <a:rPr lang="en-US" sz="1600" err="1">
                <a:solidFill>
                  <a:schemeClr val="bg1"/>
                </a:solidFill>
              </a:rPr>
              <a:t>illo</a:t>
            </a:r>
            <a:r>
              <a:rPr lang="en-US" sz="16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" name="TextBox 43">
            <a:extLst>
              <a:ext uri="{FF2B5EF4-FFF2-40B4-BE49-F238E27FC236}">
                <a16:creationId xmlns:a16="http://schemas.microsoft.com/office/drawing/2014/main" id="{4F4A0F5C-82CD-E99D-ED64-B52EEFC14E50}"/>
              </a:ext>
            </a:extLst>
          </p:cNvPr>
          <p:cNvSpPr txBox="1"/>
          <p:nvPr/>
        </p:nvSpPr>
        <p:spPr>
          <a:xfrm>
            <a:off x="3432377" y="4429534"/>
            <a:ext cx="2736447" cy="11546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58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</a:rPr>
              <a:t>Suitable for all categories business and personal presentation,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TextBox 44">
            <a:extLst>
              <a:ext uri="{FF2B5EF4-FFF2-40B4-BE49-F238E27FC236}">
                <a16:creationId xmlns:a16="http://schemas.microsoft.com/office/drawing/2014/main" id="{805E3227-26EB-1F29-719B-9AC555960132}"/>
              </a:ext>
            </a:extLst>
          </p:cNvPr>
          <p:cNvSpPr txBox="1"/>
          <p:nvPr/>
        </p:nvSpPr>
        <p:spPr>
          <a:xfrm>
            <a:off x="819838" y="4429534"/>
            <a:ext cx="2736447" cy="11546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58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</a:rPr>
              <a:t>Suitable for all categories business and personal presentation, </a:t>
            </a:r>
            <a:r>
              <a:rPr lang="en-US" sz="1600" dirty="0" err="1">
                <a:solidFill>
                  <a:schemeClr val="bg1"/>
                </a:solidFill>
              </a:rPr>
              <a:t>eaque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ipsa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quae</a:t>
            </a:r>
            <a:r>
              <a:rPr lang="en-US" sz="1600" dirty="0">
                <a:solidFill>
                  <a:schemeClr val="bg1"/>
                </a:solidFill>
              </a:rPr>
              <a:t> ab </a:t>
            </a:r>
            <a:r>
              <a:rPr lang="en-US" sz="1600" dirty="0" err="1">
                <a:solidFill>
                  <a:schemeClr val="bg1"/>
                </a:solidFill>
              </a:rPr>
              <a:t>illo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15" name="Chart 28">
            <a:extLst>
              <a:ext uri="{FF2B5EF4-FFF2-40B4-BE49-F238E27FC236}">
                <a16:creationId xmlns:a16="http://schemas.microsoft.com/office/drawing/2014/main" id="{98285ABC-15A6-13FB-C112-9091093C2F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406914"/>
              </p:ext>
            </p:extLst>
          </p:nvPr>
        </p:nvGraphicFramePr>
        <p:xfrm>
          <a:off x="794791" y="1564532"/>
          <a:ext cx="2786540" cy="23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Chart 39">
            <a:extLst>
              <a:ext uri="{FF2B5EF4-FFF2-40B4-BE49-F238E27FC236}">
                <a16:creationId xmlns:a16="http://schemas.microsoft.com/office/drawing/2014/main" id="{84D4D67F-85D1-C768-EEA4-7C5FB80929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7383927"/>
              </p:ext>
            </p:extLst>
          </p:nvPr>
        </p:nvGraphicFramePr>
        <p:xfrm>
          <a:off x="3407330" y="1564531"/>
          <a:ext cx="2786540" cy="23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40">
            <a:extLst>
              <a:ext uri="{FF2B5EF4-FFF2-40B4-BE49-F238E27FC236}">
                <a16:creationId xmlns:a16="http://schemas.microsoft.com/office/drawing/2014/main" id="{3AE7264B-A310-0289-6722-0D8164095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2493872"/>
              </p:ext>
            </p:extLst>
          </p:nvPr>
        </p:nvGraphicFramePr>
        <p:xfrm>
          <a:off x="6096000" y="1564530"/>
          <a:ext cx="2786540" cy="23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Chart 41">
            <a:extLst>
              <a:ext uri="{FF2B5EF4-FFF2-40B4-BE49-F238E27FC236}">
                <a16:creationId xmlns:a16="http://schemas.microsoft.com/office/drawing/2014/main" id="{D565EE96-B7C5-836B-41B6-BC60D4C0DC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5863153"/>
              </p:ext>
            </p:extLst>
          </p:nvPr>
        </p:nvGraphicFramePr>
        <p:xfrm>
          <a:off x="8665130" y="1564529"/>
          <a:ext cx="2786540" cy="23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9714235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2229E18-D6E5-63DF-8810-4431DD6CB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4" name="Chart 2">
            <a:extLst>
              <a:ext uri="{FF2B5EF4-FFF2-40B4-BE49-F238E27FC236}">
                <a16:creationId xmlns:a16="http://schemas.microsoft.com/office/drawing/2014/main" id="{FA8DA040-B936-C840-16AB-1D596EB1FB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4392648"/>
              </p:ext>
            </p:extLst>
          </p:nvPr>
        </p:nvGraphicFramePr>
        <p:xfrm>
          <a:off x="1147742" y="1786979"/>
          <a:ext cx="4516975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66">
            <a:extLst>
              <a:ext uri="{FF2B5EF4-FFF2-40B4-BE49-F238E27FC236}">
                <a16:creationId xmlns:a16="http://schemas.microsoft.com/office/drawing/2014/main" id="{855C5EBC-9FAD-0613-67CE-ED7E831313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5327214"/>
              </p:ext>
            </p:extLst>
          </p:nvPr>
        </p:nvGraphicFramePr>
        <p:xfrm>
          <a:off x="6527285" y="1786979"/>
          <a:ext cx="4829713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itle 20">
            <a:extLst>
              <a:ext uri="{FF2B5EF4-FFF2-40B4-BE49-F238E27FC236}">
                <a16:creationId xmlns:a16="http://schemas.microsoft.com/office/drawing/2014/main" id="{34085638-9B44-3A13-2228-9408FB773971}"/>
              </a:ext>
            </a:extLst>
          </p:cNvPr>
          <p:cNvSpPr txBox="1">
            <a:spLocks/>
          </p:cNvSpPr>
          <p:nvPr/>
        </p:nvSpPr>
        <p:spPr>
          <a:xfrm>
            <a:off x="139029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7" name="Title 20">
            <a:extLst>
              <a:ext uri="{FF2B5EF4-FFF2-40B4-BE49-F238E27FC236}">
                <a16:creationId xmlns:a16="http://schemas.microsoft.com/office/drawing/2014/main" id="{E5F92F66-6657-4603-11EE-279FC0696A26}"/>
              </a:ext>
            </a:extLst>
          </p:cNvPr>
          <p:cNvSpPr txBox="1">
            <a:spLocks/>
          </p:cNvSpPr>
          <p:nvPr/>
        </p:nvSpPr>
        <p:spPr>
          <a:xfrm>
            <a:off x="139029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E9C4B92C-FBFB-CE1F-DAFF-70E92E94EEE7}"/>
              </a:ext>
            </a:extLst>
          </p:cNvPr>
          <p:cNvSpPr txBox="1">
            <a:spLocks/>
          </p:cNvSpPr>
          <p:nvPr/>
        </p:nvSpPr>
        <p:spPr>
          <a:xfrm>
            <a:off x="676983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9" name="Title 20">
            <a:extLst>
              <a:ext uri="{FF2B5EF4-FFF2-40B4-BE49-F238E27FC236}">
                <a16:creationId xmlns:a16="http://schemas.microsoft.com/office/drawing/2014/main" id="{187D2489-2875-41AF-1AE0-E0A4E40130F1}"/>
              </a:ext>
            </a:extLst>
          </p:cNvPr>
          <p:cNvSpPr txBox="1">
            <a:spLocks/>
          </p:cNvSpPr>
          <p:nvPr/>
        </p:nvSpPr>
        <p:spPr>
          <a:xfrm>
            <a:off x="676983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9420747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8B3DDAF-E16F-C499-1178-D83937377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4" name="Chart 2">
            <a:extLst>
              <a:ext uri="{FF2B5EF4-FFF2-40B4-BE49-F238E27FC236}">
                <a16:creationId xmlns:a16="http://schemas.microsoft.com/office/drawing/2014/main" id="{F4792A9D-30EF-BFDD-0E78-6C4E31783A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8448440"/>
              </p:ext>
            </p:extLst>
          </p:nvPr>
        </p:nvGraphicFramePr>
        <p:xfrm>
          <a:off x="1212860" y="1844265"/>
          <a:ext cx="4882378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66">
            <a:extLst>
              <a:ext uri="{FF2B5EF4-FFF2-40B4-BE49-F238E27FC236}">
                <a16:creationId xmlns:a16="http://schemas.microsoft.com/office/drawing/2014/main" id="{1BE78090-1708-DAE9-8275-CFD62818D2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452687"/>
              </p:ext>
            </p:extLst>
          </p:nvPr>
        </p:nvGraphicFramePr>
        <p:xfrm>
          <a:off x="6453013" y="1844265"/>
          <a:ext cx="4905983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itle 20">
            <a:extLst>
              <a:ext uri="{FF2B5EF4-FFF2-40B4-BE49-F238E27FC236}">
                <a16:creationId xmlns:a16="http://schemas.microsoft.com/office/drawing/2014/main" id="{2CD9CA5D-A38E-5FAE-F613-CB861AFBFA1E}"/>
              </a:ext>
            </a:extLst>
          </p:cNvPr>
          <p:cNvSpPr txBox="1">
            <a:spLocks/>
          </p:cNvSpPr>
          <p:nvPr/>
        </p:nvSpPr>
        <p:spPr>
          <a:xfrm>
            <a:off x="139029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7" name="Title 20">
            <a:extLst>
              <a:ext uri="{FF2B5EF4-FFF2-40B4-BE49-F238E27FC236}">
                <a16:creationId xmlns:a16="http://schemas.microsoft.com/office/drawing/2014/main" id="{BF242058-B624-A2F2-C5EA-5D6A51530399}"/>
              </a:ext>
            </a:extLst>
          </p:cNvPr>
          <p:cNvSpPr txBox="1">
            <a:spLocks/>
          </p:cNvSpPr>
          <p:nvPr/>
        </p:nvSpPr>
        <p:spPr>
          <a:xfrm>
            <a:off x="139029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B7796A45-A408-3AD9-4096-669BFB50364A}"/>
              </a:ext>
            </a:extLst>
          </p:cNvPr>
          <p:cNvSpPr txBox="1">
            <a:spLocks/>
          </p:cNvSpPr>
          <p:nvPr/>
        </p:nvSpPr>
        <p:spPr>
          <a:xfrm>
            <a:off x="676983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9" name="Title 20">
            <a:extLst>
              <a:ext uri="{FF2B5EF4-FFF2-40B4-BE49-F238E27FC236}">
                <a16:creationId xmlns:a16="http://schemas.microsoft.com/office/drawing/2014/main" id="{6D9FD445-7EB1-407E-2984-79D3EA5564D9}"/>
              </a:ext>
            </a:extLst>
          </p:cNvPr>
          <p:cNvSpPr txBox="1">
            <a:spLocks/>
          </p:cNvSpPr>
          <p:nvPr/>
        </p:nvSpPr>
        <p:spPr>
          <a:xfrm>
            <a:off x="676983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400094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5BB245-ABFE-D712-7BC5-B5F950B77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A37C276-AA2C-B4E0-E3B4-B1112FBFBA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C0507D0-85AD-B0AB-4258-F8F90C4173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44C1F3F-FE9E-8B5E-DA07-142B2621BAA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96AA9DC-EF7B-FCCA-DE23-25C639CD7C3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27BF782-B103-71E3-B530-70D4ECE11AA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3FA8213E-0198-C7D0-89D5-735447B6FBF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702E0BED-C3BF-DA06-BF6D-B80EBFBB987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文字版面配置區 9">
            <a:extLst>
              <a:ext uri="{FF2B5EF4-FFF2-40B4-BE49-F238E27FC236}">
                <a16:creationId xmlns:a16="http://schemas.microsoft.com/office/drawing/2014/main" id="{462B699B-40D1-C992-F989-0A06BA6F18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" name="文字版面配置區 10">
            <a:extLst>
              <a:ext uri="{FF2B5EF4-FFF2-40B4-BE49-F238E27FC236}">
                <a16:creationId xmlns:a16="http://schemas.microsoft.com/office/drawing/2014/main" id="{E388EB5E-C227-3282-6F6F-C315033CFEC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2" name="文字版面配置區 11">
            <a:extLst>
              <a:ext uri="{FF2B5EF4-FFF2-40B4-BE49-F238E27FC236}">
                <a16:creationId xmlns:a16="http://schemas.microsoft.com/office/drawing/2014/main" id="{54DDC596-2833-DAB6-B035-D42645F0BE4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F23241DE-E6DE-804A-EC00-FE0B7909CA7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42193B2B-3A03-7DD3-20DA-290B31415CF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5" name="文字版面配置區 14">
            <a:extLst>
              <a:ext uri="{FF2B5EF4-FFF2-40B4-BE49-F238E27FC236}">
                <a16:creationId xmlns:a16="http://schemas.microsoft.com/office/drawing/2014/main" id="{D1C9849F-8857-CA64-5DD7-66BC43F693D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6" name="文字版面配置區 15">
            <a:extLst>
              <a:ext uri="{FF2B5EF4-FFF2-40B4-BE49-F238E27FC236}">
                <a16:creationId xmlns:a16="http://schemas.microsoft.com/office/drawing/2014/main" id="{70E916AC-9D6C-E82A-B9EF-7F4979B2C65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3E3C4BAB-6D42-7ED7-B695-54F182CED00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CAA6A354-6945-4F21-CF4E-B828396AA1E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9" name="文字版面配置區 18">
            <a:extLst>
              <a:ext uri="{FF2B5EF4-FFF2-40B4-BE49-F238E27FC236}">
                <a16:creationId xmlns:a16="http://schemas.microsoft.com/office/drawing/2014/main" id="{DE490F6B-CF17-BAEE-64E7-343CAC05C1C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0" name="文字版面配置區 19">
            <a:extLst>
              <a:ext uri="{FF2B5EF4-FFF2-40B4-BE49-F238E27FC236}">
                <a16:creationId xmlns:a16="http://schemas.microsoft.com/office/drawing/2014/main" id="{F85D435D-FF81-BD2F-73BF-FF9AB0626A0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1" name="文字版面配置區 20">
            <a:extLst>
              <a:ext uri="{FF2B5EF4-FFF2-40B4-BE49-F238E27FC236}">
                <a16:creationId xmlns:a16="http://schemas.microsoft.com/office/drawing/2014/main" id="{07A485BD-8DA9-BFA9-30C7-4CD5FD87729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2" name="文字版面配置區 21">
            <a:extLst>
              <a:ext uri="{FF2B5EF4-FFF2-40B4-BE49-F238E27FC236}">
                <a16:creationId xmlns:a16="http://schemas.microsoft.com/office/drawing/2014/main" id="{16BFFEB4-009E-6DC2-481F-59A40F9AC8D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5084532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72330BCC-DD0A-C13F-2A47-018B59AEF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graphicFrame>
        <p:nvGraphicFramePr>
          <p:cNvPr id="4" name="Chart 2">
            <a:extLst>
              <a:ext uri="{FF2B5EF4-FFF2-40B4-BE49-F238E27FC236}">
                <a16:creationId xmlns:a16="http://schemas.microsoft.com/office/drawing/2014/main" id="{C15A238F-ED04-1ACE-3E05-B35010AF39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6689532"/>
              </p:ext>
            </p:extLst>
          </p:nvPr>
        </p:nvGraphicFramePr>
        <p:xfrm>
          <a:off x="1208300" y="1844265"/>
          <a:ext cx="4886938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66">
            <a:extLst>
              <a:ext uri="{FF2B5EF4-FFF2-40B4-BE49-F238E27FC236}">
                <a16:creationId xmlns:a16="http://schemas.microsoft.com/office/drawing/2014/main" id="{07666140-6ED5-36A1-A43F-B6FAB9EF08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9315961"/>
              </p:ext>
            </p:extLst>
          </p:nvPr>
        </p:nvGraphicFramePr>
        <p:xfrm>
          <a:off x="6312557" y="1834355"/>
          <a:ext cx="5164279" cy="281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itle 20">
            <a:extLst>
              <a:ext uri="{FF2B5EF4-FFF2-40B4-BE49-F238E27FC236}">
                <a16:creationId xmlns:a16="http://schemas.microsoft.com/office/drawing/2014/main" id="{87D47D36-0925-2C5C-2022-1ECDDAE0A36A}"/>
              </a:ext>
            </a:extLst>
          </p:cNvPr>
          <p:cNvSpPr txBox="1">
            <a:spLocks/>
          </p:cNvSpPr>
          <p:nvPr/>
        </p:nvSpPr>
        <p:spPr>
          <a:xfrm>
            <a:off x="139029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7" name="Title 20">
            <a:extLst>
              <a:ext uri="{FF2B5EF4-FFF2-40B4-BE49-F238E27FC236}">
                <a16:creationId xmlns:a16="http://schemas.microsoft.com/office/drawing/2014/main" id="{93065D19-CA4C-09AC-A25E-7AC85A22623B}"/>
              </a:ext>
            </a:extLst>
          </p:cNvPr>
          <p:cNvSpPr txBox="1">
            <a:spLocks/>
          </p:cNvSpPr>
          <p:nvPr/>
        </p:nvSpPr>
        <p:spPr>
          <a:xfrm>
            <a:off x="139029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  <p:sp>
        <p:nvSpPr>
          <p:cNvPr id="8" name="Title 20">
            <a:extLst>
              <a:ext uri="{FF2B5EF4-FFF2-40B4-BE49-F238E27FC236}">
                <a16:creationId xmlns:a16="http://schemas.microsoft.com/office/drawing/2014/main" id="{5564B46E-EE91-C435-C5C9-56C7EFC64820}"/>
              </a:ext>
            </a:extLst>
          </p:cNvPr>
          <p:cNvSpPr txBox="1">
            <a:spLocks/>
          </p:cNvSpPr>
          <p:nvPr/>
        </p:nvSpPr>
        <p:spPr>
          <a:xfrm>
            <a:off x="6769831" y="4711955"/>
            <a:ext cx="4031878" cy="369332"/>
          </a:xfrm>
          <a:prstGeom prst="rect">
            <a:avLst/>
          </a:prstGeom>
        </p:spPr>
        <p:txBody>
          <a:bodyPr vert="horz" wrap="square" lIns="121878" tIns="0" rIns="121878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+mj-lt"/>
                <a:cs typeface="Open Sans Light"/>
              </a:rPr>
              <a:t>Key Stat</a:t>
            </a:r>
          </a:p>
        </p:txBody>
      </p:sp>
      <p:sp>
        <p:nvSpPr>
          <p:cNvPr id="9" name="Title 20">
            <a:extLst>
              <a:ext uri="{FF2B5EF4-FFF2-40B4-BE49-F238E27FC236}">
                <a16:creationId xmlns:a16="http://schemas.microsoft.com/office/drawing/2014/main" id="{288FF99F-625B-07BF-AF73-F1926BA55CC8}"/>
              </a:ext>
            </a:extLst>
          </p:cNvPr>
          <p:cNvSpPr txBox="1">
            <a:spLocks/>
          </p:cNvSpPr>
          <p:nvPr/>
        </p:nvSpPr>
        <p:spPr>
          <a:xfrm>
            <a:off x="6769830" y="5091920"/>
            <a:ext cx="4031878" cy="861732"/>
          </a:xfrm>
          <a:prstGeom prst="rect">
            <a:avLst/>
          </a:prstGeom>
        </p:spPr>
        <p:txBody>
          <a:bodyPr vert="horz" wrap="square" lIns="121878" tIns="60939" rIns="121878" bIns="60939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pt-BR" sz="1600" dirty="0">
                <a:solidFill>
                  <a:schemeClr val="bg1"/>
                </a:solidFill>
                <a:latin typeface="+mj-lt"/>
                <a:cs typeface="Open Sans Light"/>
              </a:rPr>
              <a:t>Lorem ipsum dolor sit amet, consectetur adipiscing elit. Aliquam tincidunt ante nec sem congue convallis lorem ipsum.</a:t>
            </a:r>
            <a:endParaRPr lang="en-US" sz="1600" dirty="0">
              <a:solidFill>
                <a:schemeClr val="bg1"/>
              </a:solidFill>
              <a:latin typeface="+mj-lt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6059487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34D804-0A0E-DD8D-DE4D-A7E735DE2656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Icons can be made </a:t>
            </a:r>
            <a:r>
              <a:rPr lang="en-US" sz="1600" b="1" dirty="0">
                <a:solidFill>
                  <a:srgbClr val="00FFFF"/>
                </a:solidFill>
              </a:rPr>
              <a:t>blue</a:t>
            </a:r>
            <a:r>
              <a:rPr lang="en-US" sz="1600" b="1" dirty="0">
                <a:solidFill>
                  <a:schemeClr val="bg1"/>
                </a:solidFill>
              </a:rPr>
              <a:t> or white.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EC1635-7EBA-A83A-0FC4-2EABC0BFA4F1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latin typeface="+mn-lt"/>
              </a:rPr>
              <a:t>Iconography</a:t>
            </a:r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C0FD059-1975-B733-BA46-B4DA166461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5976" y="1977593"/>
            <a:ext cx="540000" cy="540000"/>
          </a:xfrm>
          <a:prstGeom prst="rect">
            <a:avLst/>
          </a:prstGeom>
        </p:spPr>
      </p:pic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819CF64-96A8-6FCB-7E8A-E9625E34484E}"/>
              </a:ext>
            </a:extLst>
          </p:cNvPr>
          <p:cNvSpPr txBox="1">
            <a:spLocks/>
          </p:cNvSpPr>
          <p:nvPr/>
        </p:nvSpPr>
        <p:spPr bwMode="auto">
          <a:xfrm>
            <a:off x="1382404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10GbE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D7268D9-2D1F-DD6F-2F24-F54F410208EE}"/>
              </a:ext>
            </a:extLst>
          </p:cNvPr>
          <p:cNvSpPr txBox="1">
            <a:spLocks/>
          </p:cNvSpPr>
          <p:nvPr/>
        </p:nvSpPr>
        <p:spPr bwMode="auto">
          <a:xfrm>
            <a:off x="237757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10GbE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DAF1853C-825C-EC15-1134-356E784469C4}"/>
              </a:ext>
            </a:extLst>
          </p:cNvPr>
          <p:cNvSpPr txBox="1">
            <a:spLocks/>
          </p:cNvSpPr>
          <p:nvPr/>
        </p:nvSpPr>
        <p:spPr bwMode="auto">
          <a:xfrm>
            <a:off x="3372748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10GbE / 2.5GbE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0632C128-5DE7-7605-AB3E-E899CA3E4AE7}"/>
              </a:ext>
            </a:extLst>
          </p:cNvPr>
          <p:cNvSpPr txBox="1">
            <a:spLocks/>
          </p:cNvSpPr>
          <p:nvPr/>
        </p:nvSpPr>
        <p:spPr bwMode="auto">
          <a:xfrm>
            <a:off x="4369508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10GbE SFP+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CF930BAB-4814-6F7B-20E5-0CB89B8EA4D4}"/>
              </a:ext>
            </a:extLst>
          </p:cNvPr>
          <p:cNvSpPr txBox="1">
            <a:spLocks/>
          </p:cNvSpPr>
          <p:nvPr/>
        </p:nvSpPr>
        <p:spPr bwMode="auto">
          <a:xfrm>
            <a:off x="5364680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2.5Gbe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786E6B14-2922-D25F-DB76-3CD0819BEDB2}"/>
              </a:ext>
            </a:extLst>
          </p:cNvPr>
          <p:cNvSpPr txBox="1">
            <a:spLocks/>
          </p:cNvSpPr>
          <p:nvPr/>
        </p:nvSpPr>
        <p:spPr bwMode="auto">
          <a:xfrm>
            <a:off x="6361439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25GbE / 10GbE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FFA163B9-EE48-6CDA-E616-C0D3A2798678}"/>
              </a:ext>
            </a:extLst>
          </p:cNvPr>
          <p:cNvSpPr txBox="1">
            <a:spLocks/>
          </p:cNvSpPr>
          <p:nvPr/>
        </p:nvSpPr>
        <p:spPr bwMode="auto">
          <a:xfrm>
            <a:off x="7358199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25GbE / 2.5GbE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2FA9948B-13E0-AF4B-98DC-9281B386D9F1}"/>
              </a:ext>
            </a:extLst>
          </p:cNvPr>
          <p:cNvSpPr txBox="1">
            <a:spLocks/>
          </p:cNvSpPr>
          <p:nvPr/>
        </p:nvSpPr>
        <p:spPr bwMode="auto">
          <a:xfrm>
            <a:off x="8353371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4K</a:t>
            </a: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BBC50B08-5335-714D-B507-1DFA08EED14D}"/>
              </a:ext>
            </a:extLst>
          </p:cNvPr>
          <p:cNvSpPr txBox="1">
            <a:spLocks/>
          </p:cNvSpPr>
          <p:nvPr/>
        </p:nvSpPr>
        <p:spPr bwMode="auto">
          <a:xfrm>
            <a:off x="9348543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5GbE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21486067-E35B-4FF1-4384-94528FA214D3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AI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3CFF9B97-49F9-D01A-C4CB-1256DEA75652}"/>
              </a:ext>
            </a:extLst>
          </p:cNvPr>
          <p:cNvSpPr txBox="1">
            <a:spLocks/>
          </p:cNvSpPr>
          <p:nvPr/>
        </p:nvSpPr>
        <p:spPr bwMode="auto">
          <a:xfrm>
            <a:off x="1382404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EB32BDF8-D719-702F-7B44-60BEF24059FF}"/>
              </a:ext>
            </a:extLst>
          </p:cNvPr>
          <p:cNvSpPr txBox="1">
            <a:spLocks/>
          </p:cNvSpPr>
          <p:nvPr/>
        </p:nvSpPr>
        <p:spPr bwMode="auto">
          <a:xfrm>
            <a:off x="237757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5083AAE3-4B28-290B-EFFE-8A9F136E06B5}"/>
              </a:ext>
            </a:extLst>
          </p:cNvPr>
          <p:cNvSpPr txBox="1">
            <a:spLocks/>
          </p:cNvSpPr>
          <p:nvPr/>
        </p:nvSpPr>
        <p:spPr bwMode="auto">
          <a:xfrm>
            <a:off x="3372748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 gateway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9E468FA0-D207-CA29-D4F7-340A9AC51B2F}"/>
              </a:ext>
            </a:extLst>
          </p:cNvPr>
          <p:cNvSpPr txBox="1">
            <a:spLocks/>
          </p:cNvSpPr>
          <p:nvPr/>
        </p:nvSpPr>
        <p:spPr bwMode="auto">
          <a:xfrm>
            <a:off x="4369508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container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301C407D-CB68-CD4B-8314-BF66F2C45C4F}"/>
              </a:ext>
            </a:extLst>
          </p:cNvPr>
          <p:cNvSpPr txBox="1">
            <a:spLocks/>
          </p:cNvSpPr>
          <p:nvPr/>
        </p:nvSpPr>
        <p:spPr bwMode="auto">
          <a:xfrm>
            <a:off x="5364680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cpu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02458B3D-0FED-ABEE-4939-A27BB8BEAEC8}"/>
              </a:ext>
            </a:extLst>
          </p:cNvPr>
          <p:cNvSpPr txBox="1">
            <a:spLocks/>
          </p:cNvSpPr>
          <p:nvPr/>
        </p:nvSpPr>
        <p:spPr bwMode="auto">
          <a:xfrm>
            <a:off x="6361439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das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685818C2-1AD7-CF8D-54B4-4E4154945CE0}"/>
              </a:ext>
            </a:extLst>
          </p:cNvPr>
          <p:cNvSpPr txBox="1">
            <a:spLocks/>
          </p:cNvSpPr>
          <p:nvPr/>
        </p:nvSpPr>
        <p:spPr bwMode="auto">
          <a:xfrm>
            <a:off x="7358199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Data center</a:t>
            </a:r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7BCA2566-14F1-6342-55A5-9EFF759A1798}"/>
              </a:ext>
            </a:extLst>
          </p:cNvPr>
          <p:cNvSpPr txBox="1">
            <a:spLocks/>
          </p:cNvSpPr>
          <p:nvPr/>
        </p:nvSpPr>
        <p:spPr bwMode="auto">
          <a:xfrm>
            <a:off x="8353371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Download cloud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22139CA6-B4F4-8B71-A0BA-CA280D9F2505}"/>
              </a:ext>
            </a:extLst>
          </p:cNvPr>
          <p:cNvSpPr txBox="1">
            <a:spLocks/>
          </p:cNvSpPr>
          <p:nvPr/>
        </p:nvSpPr>
        <p:spPr bwMode="auto">
          <a:xfrm>
            <a:off x="9348543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Download file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BEDC55D3-994C-64EF-B9B7-D0E545E6EB72}"/>
              </a:ext>
            </a:extLst>
          </p:cNvPr>
          <p:cNvSpPr txBox="1">
            <a:spLocks/>
          </p:cNvSpPr>
          <p:nvPr/>
        </p:nvSpPr>
        <p:spPr bwMode="auto">
          <a:xfrm>
            <a:off x="10345302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Energy saving</a:t>
            </a:r>
          </a:p>
        </p:txBody>
      </p:sp>
      <p:pic>
        <p:nvPicPr>
          <p:cNvPr id="26" name="圖形 25">
            <a:extLst>
              <a:ext uri="{FF2B5EF4-FFF2-40B4-BE49-F238E27FC236}">
                <a16:creationId xmlns:a16="http://schemas.microsoft.com/office/drawing/2014/main" id="{B4C05081-6865-E09D-C699-1787711517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75973" y="3114430"/>
            <a:ext cx="540000" cy="540000"/>
          </a:xfrm>
          <a:prstGeom prst="rect">
            <a:avLst/>
          </a:prstGeom>
        </p:spPr>
      </p:pic>
      <p:pic>
        <p:nvPicPr>
          <p:cNvPr id="27" name="圖形 26">
            <a:extLst>
              <a:ext uri="{FF2B5EF4-FFF2-40B4-BE49-F238E27FC236}">
                <a16:creationId xmlns:a16="http://schemas.microsoft.com/office/drawing/2014/main" id="{9EB09628-4C20-B5AB-A126-463811C823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7976" y="1977593"/>
            <a:ext cx="540000" cy="540000"/>
          </a:xfrm>
          <a:prstGeom prst="rect">
            <a:avLst/>
          </a:prstGeom>
        </p:spPr>
      </p:pic>
      <p:pic>
        <p:nvPicPr>
          <p:cNvPr id="28" name="圖形 27">
            <a:extLst>
              <a:ext uri="{FF2B5EF4-FFF2-40B4-BE49-F238E27FC236}">
                <a16:creationId xmlns:a16="http://schemas.microsoft.com/office/drawing/2014/main" id="{D9BDA1E5-7DD3-2A97-8A47-849CBAA230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81976" y="1977593"/>
            <a:ext cx="540000" cy="540000"/>
          </a:xfrm>
          <a:prstGeom prst="rect">
            <a:avLst/>
          </a:prstGeom>
        </p:spPr>
      </p:pic>
      <p:pic>
        <p:nvPicPr>
          <p:cNvPr id="29" name="圖形 28">
            <a:extLst>
              <a:ext uri="{FF2B5EF4-FFF2-40B4-BE49-F238E27FC236}">
                <a16:creationId xmlns:a16="http://schemas.microsoft.com/office/drawing/2014/main" id="{A0F60FA0-87A1-0EA2-39D3-DDE263DAA7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423976" y="1977593"/>
            <a:ext cx="540000" cy="540000"/>
          </a:xfrm>
          <a:prstGeom prst="rect">
            <a:avLst/>
          </a:prstGeom>
        </p:spPr>
      </p:pic>
      <p:pic>
        <p:nvPicPr>
          <p:cNvPr id="30" name="圖形 29">
            <a:extLst>
              <a:ext uri="{FF2B5EF4-FFF2-40B4-BE49-F238E27FC236}">
                <a16:creationId xmlns:a16="http://schemas.microsoft.com/office/drawing/2014/main" id="{DFF6C44B-8DC2-C56A-6B81-FDEDA789991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417976" y="1977593"/>
            <a:ext cx="540000" cy="540000"/>
          </a:xfrm>
          <a:prstGeom prst="rect">
            <a:avLst/>
          </a:prstGeom>
        </p:spPr>
      </p:pic>
      <p:pic>
        <p:nvPicPr>
          <p:cNvPr id="31" name="圖形 30">
            <a:extLst>
              <a:ext uri="{FF2B5EF4-FFF2-40B4-BE49-F238E27FC236}">
                <a16:creationId xmlns:a16="http://schemas.microsoft.com/office/drawing/2014/main" id="{B8B716A2-2496-986C-EBF9-86525C9DEF2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29976" y="1977593"/>
            <a:ext cx="540000" cy="540000"/>
          </a:xfrm>
          <a:prstGeom prst="rect">
            <a:avLst/>
          </a:prstGeom>
        </p:spPr>
      </p:pic>
      <p:pic>
        <p:nvPicPr>
          <p:cNvPr id="32" name="圖形 31">
            <a:extLst>
              <a:ext uri="{FF2B5EF4-FFF2-40B4-BE49-F238E27FC236}">
                <a16:creationId xmlns:a16="http://schemas.microsoft.com/office/drawing/2014/main" id="{F840624C-3FBA-9B6C-1BB8-E973335B513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411976" y="1977593"/>
            <a:ext cx="540000" cy="540000"/>
          </a:xfrm>
          <a:prstGeom prst="rect">
            <a:avLst/>
          </a:prstGeom>
        </p:spPr>
      </p:pic>
      <p:pic>
        <p:nvPicPr>
          <p:cNvPr id="33" name="圖形 32">
            <a:extLst>
              <a:ext uri="{FF2B5EF4-FFF2-40B4-BE49-F238E27FC236}">
                <a16:creationId xmlns:a16="http://schemas.microsoft.com/office/drawing/2014/main" id="{5460B00A-BFAD-C0DA-16F1-9A794917B1F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393976" y="1977593"/>
            <a:ext cx="540000" cy="540000"/>
          </a:xfrm>
          <a:prstGeom prst="rect">
            <a:avLst/>
          </a:prstGeom>
        </p:spPr>
      </p:pic>
      <p:pic>
        <p:nvPicPr>
          <p:cNvPr id="34" name="圖形 33">
            <a:extLst>
              <a:ext uri="{FF2B5EF4-FFF2-40B4-BE49-F238E27FC236}">
                <a16:creationId xmlns:a16="http://schemas.microsoft.com/office/drawing/2014/main" id="{E8E35125-53F8-F4E6-5F34-1BE6927C31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399976" y="1977593"/>
            <a:ext cx="540000" cy="540000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EC494FD9-772A-F257-9551-FA3A3FF46A5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375973" y="1977593"/>
            <a:ext cx="540000" cy="540000"/>
          </a:xfrm>
          <a:prstGeom prst="rect">
            <a:avLst/>
          </a:prstGeom>
        </p:spPr>
      </p:pic>
      <p:pic>
        <p:nvPicPr>
          <p:cNvPr id="36" name="圖形 35">
            <a:extLst>
              <a:ext uri="{FF2B5EF4-FFF2-40B4-BE49-F238E27FC236}">
                <a16:creationId xmlns:a16="http://schemas.microsoft.com/office/drawing/2014/main" id="{75BD4EFC-B97E-D5BE-4F8D-1893AED51C0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430050" y="3114430"/>
            <a:ext cx="540000" cy="540000"/>
          </a:xfrm>
          <a:prstGeom prst="rect">
            <a:avLst/>
          </a:prstGeom>
        </p:spPr>
      </p:pic>
      <p:pic>
        <p:nvPicPr>
          <p:cNvPr id="37" name="圖形 36">
            <a:extLst>
              <a:ext uri="{FF2B5EF4-FFF2-40B4-BE49-F238E27FC236}">
                <a16:creationId xmlns:a16="http://schemas.microsoft.com/office/drawing/2014/main" id="{1FC31E0A-CD35-62D5-9C16-B601DC1D0322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421641" y="3114430"/>
            <a:ext cx="561600" cy="561600"/>
          </a:xfrm>
          <a:prstGeom prst="rect">
            <a:avLst/>
          </a:prstGeom>
        </p:spPr>
      </p:pic>
      <p:pic>
        <p:nvPicPr>
          <p:cNvPr id="38" name="圖形 37">
            <a:extLst>
              <a:ext uri="{FF2B5EF4-FFF2-40B4-BE49-F238E27FC236}">
                <a16:creationId xmlns:a16="http://schemas.microsoft.com/office/drawing/2014/main" id="{D7475ACA-4B8B-D78E-9BFD-0E09AA94B43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434832" y="3114430"/>
            <a:ext cx="540000" cy="540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49C73DB4-9DB4-F972-D9AE-73B06031EF1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418014" y="3114430"/>
            <a:ext cx="540000" cy="5400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B48AA194-4E3A-DCE1-73E5-BA6AE0BBBAB6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8392787" y="3114430"/>
            <a:ext cx="540000" cy="540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75F07047-A8FA-06FC-D4DD-8FEC9456FF80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9384378" y="3114430"/>
            <a:ext cx="540000" cy="540000"/>
          </a:xfrm>
          <a:prstGeom prst="rect">
            <a:avLst/>
          </a:prstGeom>
        </p:spPr>
      </p:pic>
      <p:sp>
        <p:nvSpPr>
          <p:cNvPr id="42" name="Content Placeholder 1">
            <a:extLst>
              <a:ext uri="{FF2B5EF4-FFF2-40B4-BE49-F238E27FC236}">
                <a16:creationId xmlns:a16="http://schemas.microsoft.com/office/drawing/2014/main" id="{FC38E918-6401-7F07-C2E6-0EC861844B97}"/>
              </a:ext>
            </a:extLst>
          </p:cNvPr>
          <p:cNvSpPr txBox="1">
            <a:spLocks/>
          </p:cNvSpPr>
          <p:nvPr/>
        </p:nvSpPr>
        <p:spPr bwMode="auto">
          <a:xfrm>
            <a:off x="1382404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External storage</a:t>
            </a:r>
          </a:p>
        </p:txBody>
      </p:sp>
      <p:sp>
        <p:nvSpPr>
          <p:cNvPr id="43" name="Content Placeholder 1">
            <a:extLst>
              <a:ext uri="{FF2B5EF4-FFF2-40B4-BE49-F238E27FC236}">
                <a16:creationId xmlns:a16="http://schemas.microsoft.com/office/drawing/2014/main" id="{834D09A1-356F-3D4E-02A2-71102D1A167C}"/>
              </a:ext>
            </a:extLst>
          </p:cNvPr>
          <p:cNvSpPr txBox="1">
            <a:spLocks/>
          </p:cNvSpPr>
          <p:nvPr/>
        </p:nvSpPr>
        <p:spPr bwMode="auto">
          <a:xfrm>
            <a:off x="2377576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fanless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4" name="Content Placeholder 1">
            <a:extLst>
              <a:ext uri="{FF2B5EF4-FFF2-40B4-BE49-F238E27FC236}">
                <a16:creationId xmlns:a16="http://schemas.microsoft.com/office/drawing/2014/main" id="{37FD024B-7928-CBFE-1988-C716F07DE1BD}"/>
              </a:ext>
            </a:extLst>
          </p:cNvPr>
          <p:cNvSpPr txBox="1">
            <a:spLocks/>
          </p:cNvSpPr>
          <p:nvPr/>
        </p:nvSpPr>
        <p:spPr bwMode="auto">
          <a:xfrm>
            <a:off x="3372748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file</a:t>
            </a:r>
          </a:p>
        </p:txBody>
      </p:sp>
      <p:sp>
        <p:nvSpPr>
          <p:cNvPr id="45" name="Content Placeholder 1">
            <a:extLst>
              <a:ext uri="{FF2B5EF4-FFF2-40B4-BE49-F238E27FC236}">
                <a16:creationId xmlns:a16="http://schemas.microsoft.com/office/drawing/2014/main" id="{D6C7841D-1FCA-4914-726F-AB4FC07E2D92}"/>
              </a:ext>
            </a:extLst>
          </p:cNvPr>
          <p:cNvSpPr txBox="1">
            <a:spLocks/>
          </p:cNvSpPr>
          <p:nvPr/>
        </p:nvSpPr>
        <p:spPr bwMode="auto">
          <a:xfrm>
            <a:off x="4369508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folder</a:t>
            </a:r>
          </a:p>
        </p:txBody>
      </p:sp>
      <p:sp>
        <p:nvSpPr>
          <p:cNvPr id="46" name="Content Placeholder 1">
            <a:extLst>
              <a:ext uri="{FF2B5EF4-FFF2-40B4-BE49-F238E27FC236}">
                <a16:creationId xmlns:a16="http://schemas.microsoft.com/office/drawing/2014/main" id="{07A662F0-C113-3F04-8875-BBB5E1FF32DB}"/>
              </a:ext>
            </a:extLst>
          </p:cNvPr>
          <p:cNvSpPr txBox="1">
            <a:spLocks/>
          </p:cNvSpPr>
          <p:nvPr/>
        </p:nvSpPr>
        <p:spPr bwMode="auto">
          <a:xfrm>
            <a:off x="5364680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gpu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1EDC6A75-BC22-BF14-61E5-A5F921B599D9}"/>
              </a:ext>
            </a:extLst>
          </p:cNvPr>
          <p:cNvSpPr txBox="1">
            <a:spLocks/>
          </p:cNvSpPr>
          <p:nvPr/>
        </p:nvSpPr>
        <p:spPr bwMode="auto">
          <a:xfrm>
            <a:off x="6361439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hdd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8" name="Content Placeholder 1">
            <a:extLst>
              <a:ext uri="{FF2B5EF4-FFF2-40B4-BE49-F238E27FC236}">
                <a16:creationId xmlns:a16="http://schemas.microsoft.com/office/drawing/2014/main" id="{FB953AA1-664C-983D-3ED4-21B6104E110A}"/>
              </a:ext>
            </a:extLst>
          </p:cNvPr>
          <p:cNvSpPr txBox="1">
            <a:spLocks/>
          </p:cNvSpPr>
          <p:nvPr/>
        </p:nvSpPr>
        <p:spPr bwMode="auto">
          <a:xfrm>
            <a:off x="7358199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High speed</a:t>
            </a:r>
          </a:p>
        </p:txBody>
      </p:sp>
      <p:sp>
        <p:nvSpPr>
          <p:cNvPr id="49" name="Content Placeholder 1">
            <a:extLst>
              <a:ext uri="{FF2B5EF4-FFF2-40B4-BE49-F238E27FC236}">
                <a16:creationId xmlns:a16="http://schemas.microsoft.com/office/drawing/2014/main" id="{6F97B0DF-9B66-54E7-D090-5005AEC007AC}"/>
              </a:ext>
            </a:extLst>
          </p:cNvPr>
          <p:cNvSpPr txBox="1">
            <a:spLocks/>
          </p:cNvSpPr>
          <p:nvPr/>
        </p:nvSpPr>
        <p:spPr bwMode="auto">
          <a:xfrm>
            <a:off x="8353371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link</a:t>
            </a:r>
          </a:p>
        </p:txBody>
      </p:sp>
      <p:sp>
        <p:nvSpPr>
          <p:cNvPr id="50" name="Content Placeholder 1">
            <a:extLst>
              <a:ext uri="{FF2B5EF4-FFF2-40B4-BE49-F238E27FC236}">
                <a16:creationId xmlns:a16="http://schemas.microsoft.com/office/drawing/2014/main" id="{6378BCA4-981E-17D8-CE5E-2DDF40474CD7}"/>
              </a:ext>
            </a:extLst>
          </p:cNvPr>
          <p:cNvSpPr txBox="1">
            <a:spLocks/>
          </p:cNvSpPr>
          <p:nvPr/>
        </p:nvSpPr>
        <p:spPr bwMode="auto">
          <a:xfrm>
            <a:off x="9348543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m.2 </a:t>
            </a:r>
            <a:r>
              <a:rPr lang="en-US" altLang="en-US" sz="900" dirty="0" err="1">
                <a:solidFill>
                  <a:schemeClr val="bg1"/>
                </a:solidFill>
              </a:rPr>
              <a:t>nvme</a:t>
            </a:r>
            <a:r>
              <a:rPr lang="en-US" altLang="en-US" sz="900" dirty="0">
                <a:solidFill>
                  <a:schemeClr val="bg1"/>
                </a:solidFill>
              </a:rPr>
              <a:t> </a:t>
            </a:r>
            <a:r>
              <a:rPr lang="en-US" altLang="en-US" sz="900" dirty="0" err="1">
                <a:solidFill>
                  <a:schemeClr val="bg1"/>
                </a:solidFill>
              </a:rPr>
              <a:t>ssd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51" name="Content Placeholder 1">
            <a:extLst>
              <a:ext uri="{FF2B5EF4-FFF2-40B4-BE49-F238E27FC236}">
                <a16:creationId xmlns:a16="http://schemas.microsoft.com/office/drawing/2014/main" id="{242C0F6A-8A0E-1169-533F-FD5E82711CDE}"/>
              </a:ext>
            </a:extLst>
          </p:cNvPr>
          <p:cNvSpPr txBox="1">
            <a:spLocks/>
          </p:cNvSpPr>
          <p:nvPr/>
        </p:nvSpPr>
        <p:spPr bwMode="auto">
          <a:xfrm>
            <a:off x="10345302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monitor</a:t>
            </a:r>
          </a:p>
        </p:txBody>
      </p:sp>
      <p:sp>
        <p:nvSpPr>
          <p:cNvPr id="52" name="Content Placeholder 1">
            <a:extLst>
              <a:ext uri="{FF2B5EF4-FFF2-40B4-BE49-F238E27FC236}">
                <a16:creationId xmlns:a16="http://schemas.microsoft.com/office/drawing/2014/main" id="{A54353E6-6CB2-EB73-F8B9-50D0920BD137}"/>
              </a:ext>
            </a:extLst>
          </p:cNvPr>
          <p:cNvSpPr txBox="1">
            <a:spLocks/>
          </p:cNvSpPr>
          <p:nvPr/>
        </p:nvSpPr>
        <p:spPr bwMode="auto">
          <a:xfrm>
            <a:off x="1413075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multimedia</a:t>
            </a:r>
          </a:p>
        </p:txBody>
      </p:sp>
      <p:sp>
        <p:nvSpPr>
          <p:cNvPr id="53" name="Content Placeholder 1">
            <a:extLst>
              <a:ext uri="{FF2B5EF4-FFF2-40B4-BE49-F238E27FC236}">
                <a16:creationId xmlns:a16="http://schemas.microsoft.com/office/drawing/2014/main" id="{C73EA85D-C5EA-7098-B8C8-34FE67B6E001}"/>
              </a:ext>
            </a:extLst>
          </p:cNvPr>
          <p:cNvSpPr txBox="1">
            <a:spLocks/>
          </p:cNvSpPr>
          <p:nvPr/>
        </p:nvSpPr>
        <p:spPr bwMode="auto">
          <a:xfrm>
            <a:off x="2408247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Network port</a:t>
            </a:r>
          </a:p>
        </p:txBody>
      </p:sp>
      <p:sp>
        <p:nvSpPr>
          <p:cNvPr id="54" name="Content Placeholder 1">
            <a:extLst>
              <a:ext uri="{FF2B5EF4-FFF2-40B4-BE49-F238E27FC236}">
                <a16:creationId xmlns:a16="http://schemas.microsoft.com/office/drawing/2014/main" id="{E5EA5DAB-E302-9044-3FE9-71C41BEE51AF}"/>
              </a:ext>
            </a:extLst>
          </p:cNvPr>
          <p:cNvSpPr txBox="1">
            <a:spLocks/>
          </p:cNvSpPr>
          <p:nvPr/>
        </p:nvSpPr>
        <p:spPr bwMode="auto">
          <a:xfrm>
            <a:off x="3403419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notebook</a:t>
            </a:r>
          </a:p>
        </p:txBody>
      </p:sp>
      <p:sp>
        <p:nvSpPr>
          <p:cNvPr id="55" name="Content Placeholder 1">
            <a:extLst>
              <a:ext uri="{FF2B5EF4-FFF2-40B4-BE49-F238E27FC236}">
                <a16:creationId xmlns:a16="http://schemas.microsoft.com/office/drawing/2014/main" id="{A36677E2-9AB5-03FB-A110-9CA138CE2126}"/>
              </a:ext>
            </a:extLst>
          </p:cNvPr>
          <p:cNvSpPr txBox="1">
            <a:spLocks/>
          </p:cNvSpPr>
          <p:nvPr/>
        </p:nvSpPr>
        <p:spPr bwMode="auto">
          <a:xfrm>
            <a:off x="4400179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pc</a:t>
            </a:r>
          </a:p>
        </p:txBody>
      </p:sp>
      <p:sp>
        <p:nvSpPr>
          <p:cNvPr id="56" name="Content Placeholder 1">
            <a:extLst>
              <a:ext uri="{FF2B5EF4-FFF2-40B4-BE49-F238E27FC236}">
                <a16:creationId xmlns:a16="http://schemas.microsoft.com/office/drawing/2014/main" id="{DB80FA7E-8911-1E7B-729D-EDD2EC095705}"/>
              </a:ext>
            </a:extLst>
          </p:cNvPr>
          <p:cNvSpPr txBox="1">
            <a:spLocks/>
          </p:cNvSpPr>
          <p:nvPr/>
        </p:nvSpPr>
        <p:spPr bwMode="auto">
          <a:xfrm>
            <a:off x="5395351" y="5968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pcie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57" name="Content Placeholder 1">
            <a:extLst>
              <a:ext uri="{FF2B5EF4-FFF2-40B4-BE49-F238E27FC236}">
                <a16:creationId xmlns:a16="http://schemas.microsoft.com/office/drawing/2014/main" id="{1923FFB2-701D-BF50-67E2-CB84E9D90AA9}"/>
              </a:ext>
            </a:extLst>
          </p:cNvPr>
          <p:cNvSpPr txBox="1">
            <a:spLocks/>
          </p:cNvSpPr>
          <p:nvPr/>
        </p:nvSpPr>
        <p:spPr bwMode="auto">
          <a:xfrm>
            <a:off x="6392110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phone</a:t>
            </a:r>
          </a:p>
        </p:txBody>
      </p:sp>
      <p:sp>
        <p:nvSpPr>
          <p:cNvPr id="58" name="Content Placeholder 1">
            <a:extLst>
              <a:ext uri="{FF2B5EF4-FFF2-40B4-BE49-F238E27FC236}">
                <a16:creationId xmlns:a16="http://schemas.microsoft.com/office/drawing/2014/main" id="{FC24297B-64F3-8977-A28F-0292DE4CCCD2}"/>
              </a:ext>
            </a:extLst>
          </p:cNvPr>
          <p:cNvSpPr txBox="1">
            <a:spLocks/>
          </p:cNvSpPr>
          <p:nvPr/>
        </p:nvSpPr>
        <p:spPr bwMode="auto">
          <a:xfrm>
            <a:off x="7388870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Plug and play</a:t>
            </a:r>
          </a:p>
        </p:txBody>
      </p:sp>
      <p:sp>
        <p:nvSpPr>
          <p:cNvPr id="59" name="Content Placeholder 1">
            <a:extLst>
              <a:ext uri="{FF2B5EF4-FFF2-40B4-BE49-F238E27FC236}">
                <a16:creationId xmlns:a16="http://schemas.microsoft.com/office/drawing/2014/main" id="{9EDF5445-52D0-F7A3-AE06-16C313AEED06}"/>
              </a:ext>
            </a:extLst>
          </p:cNvPr>
          <p:cNvSpPr txBox="1">
            <a:spLocks/>
          </p:cNvSpPr>
          <p:nvPr/>
        </p:nvSpPr>
        <p:spPr bwMode="auto">
          <a:xfrm>
            <a:off x="8384042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Poe switch</a:t>
            </a:r>
          </a:p>
        </p:txBody>
      </p:sp>
      <p:sp>
        <p:nvSpPr>
          <p:cNvPr id="60" name="Content Placeholder 1">
            <a:extLst>
              <a:ext uri="{FF2B5EF4-FFF2-40B4-BE49-F238E27FC236}">
                <a16:creationId xmlns:a16="http://schemas.microsoft.com/office/drawing/2014/main" id="{386B3788-F6E6-4406-AA35-F1FE3EFEC674}"/>
              </a:ext>
            </a:extLst>
          </p:cNvPr>
          <p:cNvSpPr txBox="1">
            <a:spLocks/>
          </p:cNvSpPr>
          <p:nvPr/>
        </p:nvSpPr>
        <p:spPr bwMode="auto">
          <a:xfrm>
            <a:off x="9379214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teamwork</a:t>
            </a:r>
          </a:p>
        </p:txBody>
      </p:sp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6FEB3AE8-4A62-CFA7-9200-18CC59350240}"/>
              </a:ext>
            </a:extLst>
          </p:cNvPr>
          <p:cNvSpPr txBox="1">
            <a:spLocks/>
          </p:cNvSpPr>
          <p:nvPr/>
        </p:nvSpPr>
        <p:spPr bwMode="auto">
          <a:xfrm>
            <a:off x="10375973" y="5968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qts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62" name="圖形 61">
            <a:extLst>
              <a:ext uri="{FF2B5EF4-FFF2-40B4-BE49-F238E27FC236}">
                <a16:creationId xmlns:a16="http://schemas.microsoft.com/office/drawing/2014/main" id="{C6A0A17A-413C-F0B6-2692-E39252AF9E9C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478602" y="4239155"/>
            <a:ext cx="540000" cy="540000"/>
          </a:xfrm>
          <a:prstGeom prst="rect">
            <a:avLst/>
          </a:prstGeom>
        </p:spPr>
      </p:pic>
      <p:pic>
        <p:nvPicPr>
          <p:cNvPr id="63" name="圖形 62">
            <a:extLst>
              <a:ext uri="{FF2B5EF4-FFF2-40B4-BE49-F238E27FC236}">
                <a16:creationId xmlns:a16="http://schemas.microsoft.com/office/drawing/2014/main" id="{2ACCA819-97B2-271D-90D8-D6CF7EFD7A26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2466411" y="4239155"/>
            <a:ext cx="540000" cy="540000"/>
          </a:xfrm>
          <a:prstGeom prst="rect">
            <a:avLst/>
          </a:prstGeom>
        </p:spPr>
      </p:pic>
      <p:pic>
        <p:nvPicPr>
          <p:cNvPr id="64" name="圖形 63">
            <a:extLst>
              <a:ext uri="{FF2B5EF4-FFF2-40B4-BE49-F238E27FC236}">
                <a16:creationId xmlns:a16="http://schemas.microsoft.com/office/drawing/2014/main" id="{17FA8BCF-0E90-D8F5-98F5-2750BE895A8C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3454220" y="4239155"/>
            <a:ext cx="540000" cy="540000"/>
          </a:xfrm>
          <a:prstGeom prst="rect">
            <a:avLst/>
          </a:prstGeom>
        </p:spPr>
      </p:pic>
      <p:pic>
        <p:nvPicPr>
          <p:cNvPr id="65" name="圖形 64">
            <a:extLst>
              <a:ext uri="{FF2B5EF4-FFF2-40B4-BE49-F238E27FC236}">
                <a16:creationId xmlns:a16="http://schemas.microsoft.com/office/drawing/2014/main" id="{7A31EF3A-1C2D-D01A-80B1-34D1EF3C85A0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4442029" y="4239155"/>
            <a:ext cx="540000" cy="540000"/>
          </a:xfrm>
          <a:prstGeom prst="rect">
            <a:avLst/>
          </a:prstGeom>
        </p:spPr>
      </p:pic>
      <p:pic>
        <p:nvPicPr>
          <p:cNvPr id="66" name="圖形 65">
            <a:extLst>
              <a:ext uri="{FF2B5EF4-FFF2-40B4-BE49-F238E27FC236}">
                <a16:creationId xmlns:a16="http://schemas.microsoft.com/office/drawing/2014/main" id="{6DE73B82-BFEF-51C2-CD78-55D2F3E41209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429838" y="4239155"/>
            <a:ext cx="540000" cy="540000"/>
          </a:xfrm>
          <a:prstGeom prst="rect">
            <a:avLst/>
          </a:prstGeom>
        </p:spPr>
      </p:pic>
      <p:pic>
        <p:nvPicPr>
          <p:cNvPr id="67" name="圖形 66">
            <a:extLst>
              <a:ext uri="{FF2B5EF4-FFF2-40B4-BE49-F238E27FC236}">
                <a16:creationId xmlns:a16="http://schemas.microsoft.com/office/drawing/2014/main" id="{7FE2D89D-D191-219E-5400-3DCFECC306DD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6417647" y="4239155"/>
            <a:ext cx="540000" cy="540000"/>
          </a:xfrm>
          <a:prstGeom prst="rect">
            <a:avLst/>
          </a:prstGeom>
        </p:spPr>
      </p:pic>
      <p:pic>
        <p:nvPicPr>
          <p:cNvPr id="68" name="圖形 67">
            <a:extLst>
              <a:ext uri="{FF2B5EF4-FFF2-40B4-BE49-F238E27FC236}">
                <a16:creationId xmlns:a16="http://schemas.microsoft.com/office/drawing/2014/main" id="{CE9B84FA-CB68-394F-1670-E4F7E4D1FD66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7405456" y="4239155"/>
            <a:ext cx="540000" cy="540000"/>
          </a:xfrm>
          <a:prstGeom prst="rect">
            <a:avLst/>
          </a:prstGeom>
        </p:spPr>
      </p:pic>
      <p:pic>
        <p:nvPicPr>
          <p:cNvPr id="69" name="圖形 68">
            <a:extLst>
              <a:ext uri="{FF2B5EF4-FFF2-40B4-BE49-F238E27FC236}">
                <a16:creationId xmlns:a16="http://schemas.microsoft.com/office/drawing/2014/main" id="{99D48907-2395-6F9A-8900-A5C1D8037FBF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8393265" y="4239155"/>
            <a:ext cx="540000" cy="540000"/>
          </a:xfrm>
          <a:prstGeom prst="rect">
            <a:avLst/>
          </a:prstGeom>
        </p:spPr>
      </p:pic>
      <p:pic>
        <p:nvPicPr>
          <p:cNvPr id="70" name="圖形 69">
            <a:extLst>
              <a:ext uri="{FF2B5EF4-FFF2-40B4-BE49-F238E27FC236}">
                <a16:creationId xmlns:a16="http://schemas.microsoft.com/office/drawing/2014/main" id="{77A9A0E6-F7B3-B25C-0073-C4ACF5B5B9C9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9381074" y="4239155"/>
            <a:ext cx="540000" cy="540000"/>
          </a:xfrm>
          <a:prstGeom prst="rect">
            <a:avLst/>
          </a:prstGeom>
        </p:spPr>
      </p:pic>
      <p:pic>
        <p:nvPicPr>
          <p:cNvPr id="71" name="圖形 70">
            <a:extLst>
              <a:ext uri="{FF2B5EF4-FFF2-40B4-BE49-F238E27FC236}">
                <a16:creationId xmlns:a16="http://schemas.microsoft.com/office/drawing/2014/main" id="{8F6111BE-FA17-D9B2-FF46-5AA17E798EC2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10368885" y="4239155"/>
            <a:ext cx="540000" cy="540000"/>
          </a:xfrm>
          <a:prstGeom prst="rect">
            <a:avLst/>
          </a:prstGeom>
        </p:spPr>
      </p:pic>
      <p:pic>
        <p:nvPicPr>
          <p:cNvPr id="72" name="圖形 71">
            <a:extLst>
              <a:ext uri="{FF2B5EF4-FFF2-40B4-BE49-F238E27FC236}">
                <a16:creationId xmlns:a16="http://schemas.microsoft.com/office/drawing/2014/main" id="{64212EAA-BE01-C3F5-13EC-9A39CFCBC685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429563" y="5440126"/>
            <a:ext cx="540000" cy="540000"/>
          </a:xfrm>
          <a:prstGeom prst="rect">
            <a:avLst/>
          </a:prstGeom>
        </p:spPr>
      </p:pic>
      <p:pic>
        <p:nvPicPr>
          <p:cNvPr id="73" name="圖形 72">
            <a:extLst>
              <a:ext uri="{FF2B5EF4-FFF2-40B4-BE49-F238E27FC236}">
                <a16:creationId xmlns:a16="http://schemas.microsoft.com/office/drawing/2014/main" id="{43598A1A-1942-3911-5469-5FBE7D876DB5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2427731" y="5440126"/>
            <a:ext cx="540000" cy="540000"/>
          </a:xfrm>
          <a:prstGeom prst="rect">
            <a:avLst/>
          </a:prstGeom>
        </p:spPr>
      </p:pic>
      <p:pic>
        <p:nvPicPr>
          <p:cNvPr id="74" name="圖形 73">
            <a:extLst>
              <a:ext uri="{FF2B5EF4-FFF2-40B4-BE49-F238E27FC236}">
                <a16:creationId xmlns:a16="http://schemas.microsoft.com/office/drawing/2014/main" id="{C99ABF3F-8F51-513E-DC51-117B886E03B1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3425899" y="5440126"/>
            <a:ext cx="540000" cy="540000"/>
          </a:xfrm>
          <a:prstGeom prst="rect">
            <a:avLst/>
          </a:prstGeom>
        </p:spPr>
      </p:pic>
      <p:pic>
        <p:nvPicPr>
          <p:cNvPr id="75" name="圖形 74">
            <a:extLst>
              <a:ext uri="{FF2B5EF4-FFF2-40B4-BE49-F238E27FC236}">
                <a16:creationId xmlns:a16="http://schemas.microsoft.com/office/drawing/2014/main" id="{0257E141-64BA-D178-2CCF-1ED43A25D2C5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424067" y="5440126"/>
            <a:ext cx="540000" cy="540000"/>
          </a:xfrm>
          <a:prstGeom prst="rect">
            <a:avLst/>
          </a:prstGeom>
        </p:spPr>
      </p:pic>
      <p:pic>
        <p:nvPicPr>
          <p:cNvPr id="76" name="圖形 75">
            <a:extLst>
              <a:ext uri="{FF2B5EF4-FFF2-40B4-BE49-F238E27FC236}">
                <a16:creationId xmlns:a16="http://schemas.microsoft.com/office/drawing/2014/main" id="{EF5886DB-6B52-52D6-259D-8E007014812E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5422235" y="5440126"/>
            <a:ext cx="540000" cy="540000"/>
          </a:xfrm>
          <a:prstGeom prst="rect">
            <a:avLst/>
          </a:prstGeom>
        </p:spPr>
      </p:pic>
      <p:pic>
        <p:nvPicPr>
          <p:cNvPr id="77" name="圖形 76">
            <a:extLst>
              <a:ext uri="{FF2B5EF4-FFF2-40B4-BE49-F238E27FC236}">
                <a16:creationId xmlns:a16="http://schemas.microsoft.com/office/drawing/2014/main" id="{649675A4-855B-756A-9257-42E60F1AD5B7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6420403" y="5440126"/>
            <a:ext cx="540000" cy="540000"/>
          </a:xfrm>
          <a:prstGeom prst="rect">
            <a:avLst/>
          </a:prstGeom>
        </p:spPr>
      </p:pic>
      <p:pic>
        <p:nvPicPr>
          <p:cNvPr id="78" name="圖形 77">
            <a:extLst>
              <a:ext uri="{FF2B5EF4-FFF2-40B4-BE49-F238E27FC236}">
                <a16:creationId xmlns:a16="http://schemas.microsoft.com/office/drawing/2014/main" id="{B604EBBA-E467-4846-4BCC-EA936FAB47AB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7418571" y="5440126"/>
            <a:ext cx="540000" cy="540000"/>
          </a:xfrm>
          <a:prstGeom prst="rect">
            <a:avLst/>
          </a:prstGeom>
        </p:spPr>
      </p:pic>
      <p:pic>
        <p:nvPicPr>
          <p:cNvPr id="79" name="圖形 78">
            <a:extLst>
              <a:ext uri="{FF2B5EF4-FFF2-40B4-BE49-F238E27FC236}">
                <a16:creationId xmlns:a16="http://schemas.microsoft.com/office/drawing/2014/main" id="{264C6D10-DF3E-0AA7-71E0-9038EF96E316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8416739" y="5440126"/>
            <a:ext cx="540000" cy="540000"/>
          </a:xfrm>
          <a:prstGeom prst="rect">
            <a:avLst/>
          </a:prstGeom>
        </p:spPr>
      </p:pic>
      <p:pic>
        <p:nvPicPr>
          <p:cNvPr id="80" name="圖形 79">
            <a:extLst>
              <a:ext uri="{FF2B5EF4-FFF2-40B4-BE49-F238E27FC236}">
                <a16:creationId xmlns:a16="http://schemas.microsoft.com/office/drawing/2014/main" id="{7CB60932-5FF3-E2B2-3CA2-018641751A99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9414907" y="5440126"/>
            <a:ext cx="540000" cy="540000"/>
          </a:xfrm>
          <a:prstGeom prst="rect">
            <a:avLst/>
          </a:prstGeom>
        </p:spPr>
      </p:pic>
      <p:pic>
        <p:nvPicPr>
          <p:cNvPr id="81" name="圖形 80">
            <a:extLst>
              <a:ext uri="{FF2B5EF4-FFF2-40B4-BE49-F238E27FC236}">
                <a16:creationId xmlns:a16="http://schemas.microsoft.com/office/drawing/2014/main" id="{BD5CC4FC-5941-58E3-AB7F-5298268E6B93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10413074" y="5440126"/>
            <a:ext cx="540000" cy="540000"/>
          </a:xfrm>
          <a:prstGeom prst="rect">
            <a:avLst/>
          </a:prstGeom>
        </p:spPr>
      </p:pic>
      <p:pic>
        <p:nvPicPr>
          <p:cNvPr id="82" name="圖形 81">
            <a:extLst>
              <a:ext uri="{FF2B5EF4-FFF2-40B4-BE49-F238E27FC236}">
                <a16:creationId xmlns:a16="http://schemas.microsoft.com/office/drawing/2014/main" id="{A028314A-B340-6524-1BF0-2C029819FFE1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7364571" y="3088155"/>
            <a:ext cx="648000" cy="648000"/>
          </a:xfrm>
          <a:prstGeom prst="rect">
            <a:avLst/>
          </a:prstGeom>
        </p:spPr>
      </p:pic>
      <p:pic>
        <p:nvPicPr>
          <p:cNvPr id="83" name="圖形 82">
            <a:extLst>
              <a:ext uri="{FF2B5EF4-FFF2-40B4-BE49-F238E27FC236}">
                <a16:creationId xmlns:a16="http://schemas.microsoft.com/office/drawing/2014/main" id="{A617500A-54F0-323D-92E9-A4595BB052B1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4356392" y="3078134"/>
            <a:ext cx="648000" cy="648000"/>
          </a:xfrm>
          <a:prstGeom prst="rect">
            <a:avLst/>
          </a:prstGeom>
        </p:spPr>
      </p:pic>
      <p:pic>
        <p:nvPicPr>
          <p:cNvPr id="84" name="圖形 83">
            <a:extLst>
              <a:ext uri="{FF2B5EF4-FFF2-40B4-BE49-F238E27FC236}">
                <a16:creationId xmlns:a16="http://schemas.microsoft.com/office/drawing/2014/main" id="{5C81CB18-1BF1-9104-CE9E-9DC245C584BE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6386268" y="3165148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1966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DAB6ACBE-BFA0-6DC9-B2C4-2FCA8D3A486E}"/>
              </a:ext>
            </a:extLst>
          </p:cNvPr>
          <p:cNvSpPr txBox="1">
            <a:spLocks/>
          </p:cNvSpPr>
          <p:nvPr/>
        </p:nvSpPr>
        <p:spPr bwMode="auto">
          <a:xfrm>
            <a:off x="136743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QTS / </a:t>
            </a:r>
            <a:r>
              <a:rPr lang="en-US" altLang="zh-TW" sz="900" dirty="0" err="1">
                <a:solidFill>
                  <a:schemeClr val="bg1"/>
                </a:solidFill>
              </a:rPr>
              <a:t>QuTS</a:t>
            </a:r>
            <a:r>
              <a:rPr lang="en-US" altLang="zh-TW" sz="900" dirty="0">
                <a:solidFill>
                  <a:schemeClr val="bg1"/>
                </a:solidFill>
              </a:rPr>
              <a:t> hero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5A17487D-D84F-FA63-0752-4F496622190C}"/>
              </a:ext>
            </a:extLst>
          </p:cNvPr>
          <p:cNvSpPr txBox="1">
            <a:spLocks/>
          </p:cNvSpPr>
          <p:nvPr/>
        </p:nvSpPr>
        <p:spPr bwMode="auto">
          <a:xfrm>
            <a:off x="237757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SD Wan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8C800B09-5EA0-A3FC-D832-DB0FFAD0A3E0}"/>
              </a:ext>
            </a:extLst>
          </p:cNvPr>
          <p:cNvSpPr txBox="1">
            <a:spLocks/>
          </p:cNvSpPr>
          <p:nvPr/>
        </p:nvSpPr>
        <p:spPr bwMode="auto">
          <a:xfrm>
            <a:off x="3372748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QuTS</a:t>
            </a:r>
            <a:r>
              <a:rPr lang="en-US" altLang="en-US" sz="900" dirty="0">
                <a:solidFill>
                  <a:schemeClr val="bg1"/>
                </a:solidFill>
              </a:rPr>
              <a:t> hero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57B90153-B24C-9546-8953-0DE536BF1B05}"/>
              </a:ext>
            </a:extLst>
          </p:cNvPr>
          <p:cNvSpPr txBox="1">
            <a:spLocks/>
          </p:cNvSpPr>
          <p:nvPr/>
        </p:nvSpPr>
        <p:spPr bwMode="auto">
          <a:xfrm>
            <a:off x="4369508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RAM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76B0CCE-013B-0208-30B7-F6AAD2966E36}"/>
              </a:ext>
            </a:extLst>
          </p:cNvPr>
          <p:cNvSpPr txBox="1">
            <a:spLocks/>
          </p:cNvSpPr>
          <p:nvPr/>
        </p:nvSpPr>
        <p:spPr bwMode="auto">
          <a:xfrm>
            <a:off x="5364680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Router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C577383-E1DB-1541-A1AE-9ABFB96CC7B9}"/>
              </a:ext>
            </a:extLst>
          </p:cNvPr>
          <p:cNvSpPr txBox="1">
            <a:spLocks/>
          </p:cNvSpPr>
          <p:nvPr/>
        </p:nvSpPr>
        <p:spPr bwMode="auto">
          <a:xfrm>
            <a:off x="6361439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FA92690-A541-D20B-9AC5-838C4535048F}"/>
              </a:ext>
            </a:extLst>
          </p:cNvPr>
          <p:cNvSpPr txBox="1">
            <a:spLocks/>
          </p:cNvSpPr>
          <p:nvPr/>
        </p:nvSpPr>
        <p:spPr bwMode="auto">
          <a:xfrm>
            <a:off x="7358199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7BB2B49D-899B-EFA1-78B8-F38ED49A29B1}"/>
              </a:ext>
            </a:extLst>
          </p:cNvPr>
          <p:cNvSpPr txBox="1">
            <a:spLocks/>
          </p:cNvSpPr>
          <p:nvPr/>
        </p:nvSpPr>
        <p:spPr bwMode="auto">
          <a:xfrm>
            <a:off x="8353371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C4A0AF19-C65B-2E11-25F9-7995DCA32285}"/>
              </a:ext>
            </a:extLst>
          </p:cNvPr>
          <p:cNvSpPr txBox="1">
            <a:spLocks/>
          </p:cNvSpPr>
          <p:nvPr/>
        </p:nvSpPr>
        <p:spPr bwMode="auto">
          <a:xfrm>
            <a:off x="9348543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Setting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B5BFE00D-6B9F-3005-28AB-AE49FC9D3779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Short depth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347AFC71-34C0-725F-6E04-89E39C9449CA}"/>
              </a:ext>
            </a:extLst>
          </p:cNvPr>
          <p:cNvSpPr txBox="1">
            <a:spLocks/>
          </p:cNvSpPr>
          <p:nvPr/>
        </p:nvSpPr>
        <p:spPr bwMode="auto">
          <a:xfrm>
            <a:off x="136743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SnapSync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FD75CF10-42FE-8EF7-6029-A42E90EC9DA9}"/>
              </a:ext>
            </a:extLst>
          </p:cNvPr>
          <p:cNvSpPr txBox="1">
            <a:spLocks/>
          </p:cNvSpPr>
          <p:nvPr/>
        </p:nvSpPr>
        <p:spPr bwMode="auto">
          <a:xfrm>
            <a:off x="237757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Snapshot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05BEC932-F73D-B6DC-09BA-3B5E33CFA107}"/>
              </a:ext>
            </a:extLst>
          </p:cNvPr>
          <p:cNvSpPr txBox="1">
            <a:spLocks/>
          </p:cNvSpPr>
          <p:nvPr/>
        </p:nvSpPr>
        <p:spPr bwMode="auto">
          <a:xfrm>
            <a:off x="3372748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SSD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D61203F7-F60A-D6B2-787A-102C80E5B7BF}"/>
              </a:ext>
            </a:extLst>
          </p:cNvPr>
          <p:cNvSpPr txBox="1">
            <a:spLocks/>
          </p:cNvSpPr>
          <p:nvPr/>
        </p:nvSpPr>
        <p:spPr bwMode="auto">
          <a:xfrm>
            <a:off x="4369508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Storage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CE1BFB36-B9D5-B251-863F-552849095B1E}"/>
              </a:ext>
            </a:extLst>
          </p:cNvPr>
          <p:cNvSpPr txBox="1">
            <a:spLocks/>
          </p:cNvSpPr>
          <p:nvPr/>
        </p:nvSpPr>
        <p:spPr bwMode="auto">
          <a:xfrm>
            <a:off x="5364680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Sync</a:t>
            </a: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8BFFF90B-EBCB-3FB7-3C38-B82253D986C5}"/>
              </a:ext>
            </a:extLst>
          </p:cNvPr>
          <p:cNvSpPr txBox="1">
            <a:spLocks/>
          </p:cNvSpPr>
          <p:nvPr/>
        </p:nvSpPr>
        <p:spPr bwMode="auto">
          <a:xfrm>
            <a:off x="6361439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Tablet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4E3B0597-3C24-3461-305E-B38FD0FB4A7C}"/>
              </a:ext>
            </a:extLst>
          </p:cNvPr>
          <p:cNvSpPr txBox="1">
            <a:spLocks/>
          </p:cNvSpPr>
          <p:nvPr/>
        </p:nvSpPr>
        <p:spPr bwMode="auto">
          <a:xfrm>
            <a:off x="7358199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Thunderbolt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D0D0567A-3D31-F29D-A2D4-81A233485A7E}"/>
              </a:ext>
            </a:extLst>
          </p:cNvPr>
          <p:cNvSpPr txBox="1">
            <a:spLocks/>
          </p:cNvSpPr>
          <p:nvPr/>
        </p:nvSpPr>
        <p:spPr bwMode="auto">
          <a:xfrm>
            <a:off x="8353371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Upload cloud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9B362F4D-B185-2FB3-8888-B128691AD438}"/>
              </a:ext>
            </a:extLst>
          </p:cNvPr>
          <p:cNvSpPr txBox="1">
            <a:spLocks/>
          </p:cNvSpPr>
          <p:nvPr/>
        </p:nvSpPr>
        <p:spPr bwMode="auto">
          <a:xfrm>
            <a:off x="9348543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Upload file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4EA9C7DF-E095-5D5C-F32F-97E73CAD6015}"/>
              </a:ext>
            </a:extLst>
          </p:cNvPr>
          <p:cNvSpPr txBox="1">
            <a:spLocks/>
          </p:cNvSpPr>
          <p:nvPr/>
        </p:nvSpPr>
        <p:spPr bwMode="auto">
          <a:xfrm>
            <a:off x="10345302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Usb</a:t>
            </a:r>
            <a:r>
              <a:rPr lang="en-US" altLang="en-US" sz="900" dirty="0">
                <a:solidFill>
                  <a:schemeClr val="bg1"/>
                </a:solidFill>
              </a:rPr>
              <a:t> 3.2</a:t>
            </a:r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1751A17A-0E80-55CA-54DA-911EFFB4AAEB}"/>
              </a:ext>
            </a:extLst>
          </p:cNvPr>
          <p:cNvSpPr txBox="1">
            <a:spLocks/>
          </p:cNvSpPr>
          <p:nvPr/>
        </p:nvSpPr>
        <p:spPr bwMode="auto">
          <a:xfrm>
            <a:off x="1367436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User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6880B36E-ECA2-F8E5-58B7-E3863075D425}"/>
              </a:ext>
            </a:extLst>
          </p:cNvPr>
          <p:cNvSpPr txBox="1">
            <a:spLocks/>
          </p:cNvSpPr>
          <p:nvPr/>
        </p:nvSpPr>
        <p:spPr bwMode="auto">
          <a:xfrm>
            <a:off x="2306691" y="4817141"/>
            <a:ext cx="70586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Virtualization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B8D19027-DEF8-E67F-6BBC-C919A4E4A35C}"/>
              </a:ext>
            </a:extLst>
          </p:cNvPr>
          <p:cNvSpPr txBox="1">
            <a:spLocks/>
          </p:cNvSpPr>
          <p:nvPr/>
        </p:nvSpPr>
        <p:spPr bwMode="auto">
          <a:xfrm>
            <a:off x="3315980" y="4817141"/>
            <a:ext cx="816480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Virtualization / Container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34EFD21D-B6E9-8E95-7F45-E932FD20E329}"/>
              </a:ext>
            </a:extLst>
          </p:cNvPr>
          <p:cNvSpPr txBox="1">
            <a:spLocks/>
          </p:cNvSpPr>
          <p:nvPr/>
        </p:nvSpPr>
        <p:spPr bwMode="auto">
          <a:xfrm>
            <a:off x="4369508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Web Managed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E5F24ECC-5CFC-211B-7951-C6FD9B984053}"/>
              </a:ext>
            </a:extLst>
          </p:cNvPr>
          <p:cNvSpPr txBox="1">
            <a:spLocks/>
          </p:cNvSpPr>
          <p:nvPr/>
        </p:nvSpPr>
        <p:spPr bwMode="auto">
          <a:xfrm>
            <a:off x="5364680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Webcam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FCD3FEEB-BF75-E837-A624-DDCCE5CB237F}"/>
              </a:ext>
            </a:extLst>
          </p:cNvPr>
          <p:cNvSpPr txBox="1">
            <a:spLocks/>
          </p:cNvSpPr>
          <p:nvPr/>
        </p:nvSpPr>
        <p:spPr bwMode="auto">
          <a:xfrm>
            <a:off x="6287352" y="4817141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Wide Temperature</a:t>
            </a:r>
          </a:p>
        </p:txBody>
      </p:sp>
      <p:pic>
        <p:nvPicPr>
          <p:cNvPr id="29" name="圖形 28">
            <a:extLst>
              <a:ext uri="{FF2B5EF4-FFF2-40B4-BE49-F238E27FC236}">
                <a16:creationId xmlns:a16="http://schemas.microsoft.com/office/drawing/2014/main" id="{667E0AC3-81E3-6A06-C6A8-E42DA20916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27280" y="4243791"/>
            <a:ext cx="540000" cy="540000"/>
          </a:xfrm>
          <a:prstGeom prst="rect">
            <a:avLst/>
          </a:prstGeom>
        </p:spPr>
      </p:pic>
      <p:pic>
        <p:nvPicPr>
          <p:cNvPr id="30" name="圖形 29">
            <a:extLst>
              <a:ext uri="{FF2B5EF4-FFF2-40B4-BE49-F238E27FC236}">
                <a16:creationId xmlns:a16="http://schemas.microsoft.com/office/drawing/2014/main" id="{7F5B3DF3-AC58-04DC-F684-2E69A3699D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37758" y="4243791"/>
            <a:ext cx="540000" cy="540000"/>
          </a:xfrm>
          <a:prstGeom prst="rect">
            <a:avLst/>
          </a:prstGeom>
        </p:spPr>
      </p:pic>
      <p:pic>
        <p:nvPicPr>
          <p:cNvPr id="31" name="圖形 30">
            <a:extLst>
              <a:ext uri="{FF2B5EF4-FFF2-40B4-BE49-F238E27FC236}">
                <a16:creationId xmlns:a16="http://schemas.microsoft.com/office/drawing/2014/main" id="{9C1F4EFA-6452-52F1-B815-7EA0E351DC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97766" y="1943040"/>
            <a:ext cx="540000" cy="540000"/>
          </a:xfrm>
          <a:prstGeom prst="rect">
            <a:avLst/>
          </a:prstGeom>
        </p:spPr>
      </p:pic>
      <p:pic>
        <p:nvPicPr>
          <p:cNvPr id="32" name="圖形 31">
            <a:extLst>
              <a:ext uri="{FF2B5EF4-FFF2-40B4-BE49-F238E27FC236}">
                <a16:creationId xmlns:a16="http://schemas.microsoft.com/office/drawing/2014/main" id="{51902BFE-19F5-C7CD-EE5A-333DBC11DA7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91734" y="1943040"/>
            <a:ext cx="540000" cy="540000"/>
          </a:xfrm>
          <a:prstGeom prst="rect">
            <a:avLst/>
          </a:prstGeom>
        </p:spPr>
      </p:pic>
      <p:pic>
        <p:nvPicPr>
          <p:cNvPr id="33" name="圖形 32">
            <a:extLst>
              <a:ext uri="{FF2B5EF4-FFF2-40B4-BE49-F238E27FC236}">
                <a16:creationId xmlns:a16="http://schemas.microsoft.com/office/drawing/2014/main" id="{99FCC60D-5D4D-7F23-BC2E-A1C676B2A68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94750" y="1943040"/>
            <a:ext cx="540000" cy="540000"/>
          </a:xfrm>
          <a:prstGeom prst="rect">
            <a:avLst/>
          </a:prstGeom>
        </p:spPr>
      </p:pic>
      <p:pic>
        <p:nvPicPr>
          <p:cNvPr id="34" name="圖形 33">
            <a:extLst>
              <a:ext uri="{FF2B5EF4-FFF2-40B4-BE49-F238E27FC236}">
                <a16:creationId xmlns:a16="http://schemas.microsoft.com/office/drawing/2014/main" id="{DDF4D9B2-4A8E-DA1D-4903-38807DAE248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88718" y="1943040"/>
            <a:ext cx="540000" cy="540000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DDF5672E-4BE3-3610-7884-2571283DF93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85702" y="1943040"/>
            <a:ext cx="540000" cy="540000"/>
          </a:xfrm>
          <a:prstGeom prst="rect">
            <a:avLst/>
          </a:prstGeom>
        </p:spPr>
      </p:pic>
      <p:pic>
        <p:nvPicPr>
          <p:cNvPr id="36" name="圖形 35">
            <a:extLst>
              <a:ext uri="{FF2B5EF4-FFF2-40B4-BE49-F238E27FC236}">
                <a16:creationId xmlns:a16="http://schemas.microsoft.com/office/drawing/2014/main" id="{4D4A4E80-B81A-003B-8AF3-82B7D914D6F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76654" y="1943040"/>
            <a:ext cx="540000" cy="540000"/>
          </a:xfrm>
          <a:prstGeom prst="rect">
            <a:avLst/>
          </a:prstGeom>
        </p:spPr>
      </p:pic>
      <p:pic>
        <p:nvPicPr>
          <p:cNvPr id="37" name="圖形 36">
            <a:extLst>
              <a:ext uri="{FF2B5EF4-FFF2-40B4-BE49-F238E27FC236}">
                <a16:creationId xmlns:a16="http://schemas.microsoft.com/office/drawing/2014/main" id="{9C7A9EC6-B17F-2EF7-F434-F1E56E5FE3B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373638" y="1943040"/>
            <a:ext cx="540000" cy="540000"/>
          </a:xfrm>
          <a:prstGeom prst="rect">
            <a:avLst/>
          </a:prstGeom>
        </p:spPr>
      </p:pic>
      <p:pic>
        <p:nvPicPr>
          <p:cNvPr id="38" name="圖形 37">
            <a:extLst>
              <a:ext uri="{FF2B5EF4-FFF2-40B4-BE49-F238E27FC236}">
                <a16:creationId xmlns:a16="http://schemas.microsoft.com/office/drawing/2014/main" id="{47570F69-F817-DDB7-9FDB-0707F5F78B9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370626" y="1943040"/>
            <a:ext cx="540000" cy="540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3B60B45F-75A7-70DA-67BC-84C41C75F71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411509" y="3109451"/>
            <a:ext cx="540000" cy="5400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14545C5B-636F-F7F3-AC80-20854A18113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415147" y="3109451"/>
            <a:ext cx="540000" cy="540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033CA050-E502-30DE-B457-E092F0A44B3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407871" y="3109451"/>
            <a:ext cx="540000" cy="540000"/>
          </a:xfrm>
          <a:prstGeom prst="rect">
            <a:avLst/>
          </a:prstGeom>
        </p:spPr>
      </p:pic>
      <p:pic>
        <p:nvPicPr>
          <p:cNvPr id="42" name="圖形 41">
            <a:extLst>
              <a:ext uri="{FF2B5EF4-FFF2-40B4-BE49-F238E27FC236}">
                <a16:creationId xmlns:a16="http://schemas.microsoft.com/office/drawing/2014/main" id="{A12E7FFC-CF44-9D34-550D-8702290AAAF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404233" y="3109451"/>
            <a:ext cx="540000" cy="540000"/>
          </a:xfrm>
          <a:prstGeom prst="rect">
            <a:avLst/>
          </a:prstGeom>
        </p:spPr>
      </p:pic>
      <p:pic>
        <p:nvPicPr>
          <p:cNvPr id="43" name="圖形 42">
            <a:extLst>
              <a:ext uri="{FF2B5EF4-FFF2-40B4-BE49-F238E27FC236}">
                <a16:creationId xmlns:a16="http://schemas.microsoft.com/office/drawing/2014/main" id="{5D6D6068-6FF1-94CA-A810-CECECAF3234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400595" y="3109451"/>
            <a:ext cx="540000" cy="540000"/>
          </a:xfrm>
          <a:prstGeom prst="rect">
            <a:avLst/>
          </a:prstGeom>
        </p:spPr>
      </p:pic>
      <p:pic>
        <p:nvPicPr>
          <p:cNvPr id="44" name="圖形 43">
            <a:extLst>
              <a:ext uri="{FF2B5EF4-FFF2-40B4-BE49-F238E27FC236}">
                <a16:creationId xmlns:a16="http://schemas.microsoft.com/office/drawing/2014/main" id="{D102C4ED-2484-A127-95E2-300C8A0D8B6D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396957" y="3109451"/>
            <a:ext cx="540000" cy="540000"/>
          </a:xfrm>
          <a:prstGeom prst="rect">
            <a:avLst/>
          </a:prstGeom>
        </p:spPr>
      </p:pic>
      <p:pic>
        <p:nvPicPr>
          <p:cNvPr id="45" name="圖形 44">
            <a:extLst>
              <a:ext uri="{FF2B5EF4-FFF2-40B4-BE49-F238E27FC236}">
                <a16:creationId xmlns:a16="http://schemas.microsoft.com/office/drawing/2014/main" id="{F838DFF4-141C-A375-B3F6-30330EA9F5E7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393319" y="3109451"/>
            <a:ext cx="540000" cy="540000"/>
          </a:xfrm>
          <a:prstGeom prst="rect">
            <a:avLst/>
          </a:prstGeom>
        </p:spPr>
      </p:pic>
      <p:pic>
        <p:nvPicPr>
          <p:cNvPr id="46" name="圖形 45">
            <a:extLst>
              <a:ext uri="{FF2B5EF4-FFF2-40B4-BE49-F238E27FC236}">
                <a16:creationId xmlns:a16="http://schemas.microsoft.com/office/drawing/2014/main" id="{FBC99415-7805-97FD-255E-DFBB9574B3F1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89681" y="3109451"/>
            <a:ext cx="540000" cy="540000"/>
          </a:xfrm>
          <a:prstGeom prst="rect">
            <a:avLst/>
          </a:prstGeom>
        </p:spPr>
      </p:pic>
      <p:pic>
        <p:nvPicPr>
          <p:cNvPr id="47" name="圖形 46">
            <a:extLst>
              <a:ext uri="{FF2B5EF4-FFF2-40B4-BE49-F238E27FC236}">
                <a16:creationId xmlns:a16="http://schemas.microsoft.com/office/drawing/2014/main" id="{3063AA8B-D860-3A3B-E392-255E5EE2D8A1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386043" y="3109451"/>
            <a:ext cx="540000" cy="540000"/>
          </a:xfrm>
          <a:prstGeom prst="rect">
            <a:avLst/>
          </a:prstGeom>
        </p:spPr>
      </p:pic>
      <p:pic>
        <p:nvPicPr>
          <p:cNvPr id="48" name="圖形 47">
            <a:extLst>
              <a:ext uri="{FF2B5EF4-FFF2-40B4-BE49-F238E27FC236}">
                <a16:creationId xmlns:a16="http://schemas.microsoft.com/office/drawing/2014/main" id="{D49170F0-F5B7-DF6C-4745-BED5EBEA2B9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382403" y="3109451"/>
            <a:ext cx="540000" cy="540000"/>
          </a:xfrm>
          <a:prstGeom prst="rect">
            <a:avLst/>
          </a:prstGeom>
        </p:spPr>
      </p:pic>
      <p:pic>
        <p:nvPicPr>
          <p:cNvPr id="49" name="圖形 48">
            <a:extLst>
              <a:ext uri="{FF2B5EF4-FFF2-40B4-BE49-F238E27FC236}">
                <a16:creationId xmlns:a16="http://schemas.microsoft.com/office/drawing/2014/main" id="{EE7D11C6-A1F8-4B76-1036-E4E305AC27D0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411563" y="4243791"/>
            <a:ext cx="540000" cy="540000"/>
          </a:xfrm>
          <a:prstGeom prst="rect">
            <a:avLst/>
          </a:prstGeom>
        </p:spPr>
      </p:pic>
      <p:pic>
        <p:nvPicPr>
          <p:cNvPr id="50" name="圖形 49">
            <a:extLst>
              <a:ext uri="{FF2B5EF4-FFF2-40B4-BE49-F238E27FC236}">
                <a16:creationId xmlns:a16="http://schemas.microsoft.com/office/drawing/2014/main" id="{A93AF1A9-8AB9-1528-04F1-9A5BAD88711A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2416802" y="4243791"/>
            <a:ext cx="540000" cy="540000"/>
          </a:xfrm>
          <a:prstGeom prst="rect">
            <a:avLst/>
          </a:prstGeom>
        </p:spPr>
      </p:pic>
      <p:pic>
        <p:nvPicPr>
          <p:cNvPr id="51" name="圖形 50">
            <a:extLst>
              <a:ext uri="{FF2B5EF4-FFF2-40B4-BE49-F238E27FC236}">
                <a16:creationId xmlns:a16="http://schemas.microsoft.com/office/drawing/2014/main" id="{194A18EA-8907-7904-572B-C30AF47CFEA3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3422041" y="4243791"/>
            <a:ext cx="540000" cy="540000"/>
          </a:xfrm>
          <a:prstGeom prst="rect">
            <a:avLst/>
          </a:prstGeom>
        </p:spPr>
      </p:pic>
      <p:pic>
        <p:nvPicPr>
          <p:cNvPr id="52" name="圖形 51">
            <a:extLst>
              <a:ext uri="{FF2B5EF4-FFF2-40B4-BE49-F238E27FC236}">
                <a16:creationId xmlns:a16="http://schemas.microsoft.com/office/drawing/2014/main" id="{77C70AEC-6401-6E2D-0C15-03EAF84D2591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5432519" y="4243791"/>
            <a:ext cx="540000" cy="540000"/>
          </a:xfrm>
          <a:prstGeom prst="rect">
            <a:avLst/>
          </a:prstGeom>
        </p:spPr>
      </p:pic>
      <p:pic>
        <p:nvPicPr>
          <p:cNvPr id="53" name="圖形 52">
            <a:extLst>
              <a:ext uri="{FF2B5EF4-FFF2-40B4-BE49-F238E27FC236}">
                <a16:creationId xmlns:a16="http://schemas.microsoft.com/office/drawing/2014/main" id="{F7E64B15-1190-ADCD-99D0-B1A8225C8326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6382686" y="1943040"/>
            <a:ext cx="540000" cy="540000"/>
          </a:xfrm>
          <a:prstGeom prst="rect">
            <a:avLst/>
          </a:prstGeom>
        </p:spPr>
      </p:pic>
      <p:pic>
        <p:nvPicPr>
          <p:cNvPr id="54" name="圖形 53">
            <a:extLst>
              <a:ext uri="{FF2B5EF4-FFF2-40B4-BE49-F238E27FC236}">
                <a16:creationId xmlns:a16="http://schemas.microsoft.com/office/drawing/2014/main" id="{930AB498-106B-CC15-F419-641BC17E9899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7379670" y="1943040"/>
            <a:ext cx="540000" cy="540000"/>
          </a:xfrm>
          <a:prstGeom prst="rect">
            <a:avLst/>
          </a:prstGeom>
        </p:spPr>
      </p:pic>
      <p:sp>
        <p:nvSpPr>
          <p:cNvPr id="55" name="Content Placeholder 1">
            <a:extLst>
              <a:ext uri="{FF2B5EF4-FFF2-40B4-BE49-F238E27FC236}">
                <a16:creationId xmlns:a16="http://schemas.microsoft.com/office/drawing/2014/main" id="{27574C58-68BB-EEB9-DFF3-BDDAE40B8796}"/>
              </a:ext>
            </a:extLst>
          </p:cNvPr>
          <p:cNvSpPr txBox="1">
            <a:spLocks/>
          </p:cNvSpPr>
          <p:nvPr/>
        </p:nvSpPr>
        <p:spPr bwMode="auto">
          <a:xfrm>
            <a:off x="7406691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Upload cloud</a:t>
            </a:r>
          </a:p>
        </p:txBody>
      </p:sp>
      <p:pic>
        <p:nvPicPr>
          <p:cNvPr id="56" name="圖形 55">
            <a:extLst>
              <a:ext uri="{FF2B5EF4-FFF2-40B4-BE49-F238E27FC236}">
                <a16:creationId xmlns:a16="http://schemas.microsoft.com/office/drawing/2014/main" id="{D334212A-51C4-8CFD-346E-2AEB440EA8BA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442998" y="4243791"/>
            <a:ext cx="540000" cy="540000"/>
          </a:xfrm>
          <a:prstGeom prst="rect">
            <a:avLst/>
          </a:prstGeom>
        </p:spPr>
      </p:pic>
      <p:sp>
        <p:nvSpPr>
          <p:cNvPr id="57" name="Content Placeholder 1">
            <a:extLst>
              <a:ext uri="{FF2B5EF4-FFF2-40B4-BE49-F238E27FC236}">
                <a16:creationId xmlns:a16="http://schemas.microsoft.com/office/drawing/2014/main" id="{65165ABA-53F6-E8F9-EBB7-8776ED2FB4BF}"/>
              </a:ext>
            </a:extLst>
          </p:cNvPr>
          <p:cNvSpPr txBox="1">
            <a:spLocks/>
          </p:cNvSpPr>
          <p:nvPr/>
        </p:nvSpPr>
        <p:spPr bwMode="auto">
          <a:xfrm>
            <a:off x="8340382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PoE++</a:t>
            </a:r>
          </a:p>
        </p:txBody>
      </p:sp>
      <p:sp>
        <p:nvSpPr>
          <p:cNvPr id="58" name="Content Placeholder 1">
            <a:extLst>
              <a:ext uri="{FF2B5EF4-FFF2-40B4-BE49-F238E27FC236}">
                <a16:creationId xmlns:a16="http://schemas.microsoft.com/office/drawing/2014/main" id="{7BFB2352-AA74-4592-9F6E-910F951204EC}"/>
              </a:ext>
            </a:extLst>
          </p:cNvPr>
          <p:cNvSpPr txBox="1">
            <a:spLocks/>
          </p:cNvSpPr>
          <p:nvPr/>
        </p:nvSpPr>
        <p:spPr bwMode="auto">
          <a:xfrm>
            <a:off x="9263054" y="4817141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Samba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59" name="Content Placeholder 1">
            <a:extLst>
              <a:ext uri="{FF2B5EF4-FFF2-40B4-BE49-F238E27FC236}">
                <a16:creationId xmlns:a16="http://schemas.microsoft.com/office/drawing/2014/main" id="{FC949629-D8C0-8DF3-04B9-553EF750EF91}"/>
              </a:ext>
            </a:extLst>
          </p:cNvPr>
          <p:cNvSpPr txBox="1">
            <a:spLocks/>
          </p:cNvSpPr>
          <p:nvPr/>
        </p:nvSpPr>
        <p:spPr bwMode="auto">
          <a:xfrm>
            <a:off x="10382393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AFP</a:t>
            </a:r>
          </a:p>
        </p:txBody>
      </p:sp>
      <p:pic>
        <p:nvPicPr>
          <p:cNvPr id="60" name="圖形 59">
            <a:extLst>
              <a:ext uri="{FF2B5EF4-FFF2-40B4-BE49-F238E27FC236}">
                <a16:creationId xmlns:a16="http://schemas.microsoft.com/office/drawing/2014/main" id="{15D41A31-8D82-CD15-58FA-A20C930CF3EB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8303046" y="4243791"/>
            <a:ext cx="648000" cy="648000"/>
          </a:xfrm>
          <a:prstGeom prst="rect">
            <a:avLst/>
          </a:prstGeom>
        </p:spPr>
      </p:pic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266AE8F4-020D-E82B-3D53-4A83402DC14D}"/>
              </a:ext>
            </a:extLst>
          </p:cNvPr>
          <p:cNvSpPr txBox="1">
            <a:spLocks/>
          </p:cNvSpPr>
          <p:nvPr/>
        </p:nvSpPr>
        <p:spPr bwMode="auto">
          <a:xfrm>
            <a:off x="1312219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NFS</a:t>
            </a:r>
          </a:p>
        </p:txBody>
      </p:sp>
      <p:pic>
        <p:nvPicPr>
          <p:cNvPr id="62" name="圖形 61">
            <a:extLst>
              <a:ext uri="{FF2B5EF4-FFF2-40B4-BE49-F238E27FC236}">
                <a16:creationId xmlns:a16="http://schemas.microsoft.com/office/drawing/2014/main" id="{6AFAE70E-7379-6E13-1C65-149113893FC3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9488050" y="5392178"/>
            <a:ext cx="540000" cy="540000"/>
          </a:xfrm>
          <a:prstGeom prst="rect">
            <a:avLst/>
          </a:prstGeom>
        </p:spPr>
      </p:pic>
      <p:pic>
        <p:nvPicPr>
          <p:cNvPr id="63" name="圖形 62">
            <a:extLst>
              <a:ext uri="{FF2B5EF4-FFF2-40B4-BE49-F238E27FC236}">
                <a16:creationId xmlns:a16="http://schemas.microsoft.com/office/drawing/2014/main" id="{876D4BB9-D3AC-0AB8-716E-4AA4C906DE6A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8475148" y="5392178"/>
            <a:ext cx="540000" cy="540000"/>
          </a:xfrm>
          <a:prstGeom prst="rect">
            <a:avLst/>
          </a:prstGeom>
        </p:spPr>
      </p:pic>
      <p:pic>
        <p:nvPicPr>
          <p:cNvPr id="64" name="圖形 63">
            <a:extLst>
              <a:ext uri="{FF2B5EF4-FFF2-40B4-BE49-F238E27FC236}">
                <a16:creationId xmlns:a16="http://schemas.microsoft.com/office/drawing/2014/main" id="{B176314E-FC6E-EDFB-4D5A-05C929C67535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10418700" y="4351791"/>
            <a:ext cx="540000" cy="540000"/>
          </a:xfrm>
          <a:prstGeom prst="rect">
            <a:avLst/>
          </a:prstGeom>
        </p:spPr>
      </p:pic>
      <p:pic>
        <p:nvPicPr>
          <p:cNvPr id="65" name="圖形 64">
            <a:extLst>
              <a:ext uri="{FF2B5EF4-FFF2-40B4-BE49-F238E27FC236}">
                <a16:creationId xmlns:a16="http://schemas.microsoft.com/office/drawing/2014/main" id="{BF2635D8-9DB0-0470-2C24-026C67FE2C46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384834" y="5392178"/>
            <a:ext cx="540000" cy="540000"/>
          </a:xfrm>
          <a:prstGeom prst="rect">
            <a:avLst/>
          </a:prstGeom>
        </p:spPr>
      </p:pic>
      <p:pic>
        <p:nvPicPr>
          <p:cNvPr id="66" name="圖形 65">
            <a:extLst>
              <a:ext uri="{FF2B5EF4-FFF2-40B4-BE49-F238E27FC236}">
                <a16:creationId xmlns:a16="http://schemas.microsoft.com/office/drawing/2014/main" id="{4FC0B9E0-E786-6F1A-E44E-96722F5F7C55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9412065" y="4354752"/>
            <a:ext cx="540000" cy="540000"/>
          </a:xfrm>
          <a:prstGeom prst="rect">
            <a:avLst/>
          </a:prstGeom>
        </p:spPr>
      </p:pic>
      <p:pic>
        <p:nvPicPr>
          <p:cNvPr id="67" name="圖形 66">
            <a:extLst>
              <a:ext uri="{FF2B5EF4-FFF2-40B4-BE49-F238E27FC236}">
                <a16:creationId xmlns:a16="http://schemas.microsoft.com/office/drawing/2014/main" id="{94191E66-7C90-68F7-2EA0-1CEE4A85FDDA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7462246" y="5392178"/>
            <a:ext cx="540000" cy="540000"/>
          </a:xfrm>
          <a:prstGeom prst="rect">
            <a:avLst/>
          </a:prstGeom>
        </p:spPr>
      </p:pic>
      <p:pic>
        <p:nvPicPr>
          <p:cNvPr id="68" name="圖形 67">
            <a:extLst>
              <a:ext uri="{FF2B5EF4-FFF2-40B4-BE49-F238E27FC236}">
                <a16:creationId xmlns:a16="http://schemas.microsoft.com/office/drawing/2014/main" id="{01C5EB83-37A1-2CF5-2271-0C6DF75C8F3D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2397736" y="5392178"/>
            <a:ext cx="540000" cy="540000"/>
          </a:xfrm>
          <a:prstGeom prst="rect">
            <a:avLst/>
          </a:prstGeom>
        </p:spPr>
      </p:pic>
      <p:pic>
        <p:nvPicPr>
          <p:cNvPr id="69" name="圖形 68">
            <a:extLst>
              <a:ext uri="{FF2B5EF4-FFF2-40B4-BE49-F238E27FC236}">
                <a16:creationId xmlns:a16="http://schemas.microsoft.com/office/drawing/2014/main" id="{36737677-551B-5CFA-376A-5362D9E31394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3410638" y="5392178"/>
            <a:ext cx="540000" cy="540000"/>
          </a:xfrm>
          <a:prstGeom prst="rect">
            <a:avLst/>
          </a:prstGeom>
        </p:spPr>
      </p:pic>
      <p:pic>
        <p:nvPicPr>
          <p:cNvPr id="70" name="圖形 69">
            <a:extLst>
              <a:ext uri="{FF2B5EF4-FFF2-40B4-BE49-F238E27FC236}">
                <a16:creationId xmlns:a16="http://schemas.microsoft.com/office/drawing/2014/main" id="{33E2C9A5-FE03-1856-3384-A186E867626D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6449344" y="5392178"/>
            <a:ext cx="540000" cy="540000"/>
          </a:xfrm>
          <a:prstGeom prst="rect">
            <a:avLst/>
          </a:prstGeom>
        </p:spPr>
      </p:pic>
      <p:pic>
        <p:nvPicPr>
          <p:cNvPr id="71" name="圖形 70">
            <a:extLst>
              <a:ext uri="{FF2B5EF4-FFF2-40B4-BE49-F238E27FC236}">
                <a16:creationId xmlns:a16="http://schemas.microsoft.com/office/drawing/2014/main" id="{B8FA3841-12A5-8E10-57DA-EA115827AB14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5436442" y="5392178"/>
            <a:ext cx="540000" cy="540000"/>
          </a:xfrm>
          <a:prstGeom prst="rect">
            <a:avLst/>
          </a:prstGeom>
        </p:spPr>
      </p:pic>
      <p:pic>
        <p:nvPicPr>
          <p:cNvPr id="72" name="圖形 71">
            <a:extLst>
              <a:ext uri="{FF2B5EF4-FFF2-40B4-BE49-F238E27FC236}">
                <a16:creationId xmlns:a16="http://schemas.microsoft.com/office/drawing/2014/main" id="{870AF0CC-195D-F590-7818-B638F5161B11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4423540" y="5392178"/>
            <a:ext cx="540000" cy="540000"/>
          </a:xfrm>
          <a:prstGeom prst="rect">
            <a:avLst/>
          </a:prstGeom>
        </p:spPr>
      </p:pic>
      <p:sp>
        <p:nvSpPr>
          <p:cNvPr id="73" name="Content Placeholder 1">
            <a:extLst>
              <a:ext uri="{FF2B5EF4-FFF2-40B4-BE49-F238E27FC236}">
                <a16:creationId xmlns:a16="http://schemas.microsoft.com/office/drawing/2014/main" id="{9BE3B90D-9440-D3C7-C655-171B96C1EA3E}"/>
              </a:ext>
            </a:extLst>
          </p:cNvPr>
          <p:cNvSpPr txBox="1">
            <a:spLocks/>
          </p:cNvSpPr>
          <p:nvPr/>
        </p:nvSpPr>
        <p:spPr bwMode="auto">
          <a:xfrm>
            <a:off x="2320820" y="5922794"/>
            <a:ext cx="70586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Wifi</a:t>
            </a:r>
            <a:r>
              <a:rPr lang="en-US" altLang="zh-TW" sz="900" dirty="0">
                <a:solidFill>
                  <a:schemeClr val="bg1"/>
                </a:solidFill>
              </a:rPr>
              <a:t> connectivity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4" name="Content Placeholder 1">
            <a:extLst>
              <a:ext uri="{FF2B5EF4-FFF2-40B4-BE49-F238E27FC236}">
                <a16:creationId xmlns:a16="http://schemas.microsoft.com/office/drawing/2014/main" id="{5CB89E74-246B-996C-9366-62AFA786BA71}"/>
              </a:ext>
            </a:extLst>
          </p:cNvPr>
          <p:cNvSpPr txBox="1">
            <a:spLocks/>
          </p:cNvSpPr>
          <p:nvPr/>
        </p:nvSpPr>
        <p:spPr bwMode="auto">
          <a:xfrm>
            <a:off x="3330109" y="5922794"/>
            <a:ext cx="695041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Wifi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5" name="Content Placeholder 1">
            <a:extLst>
              <a:ext uri="{FF2B5EF4-FFF2-40B4-BE49-F238E27FC236}">
                <a16:creationId xmlns:a16="http://schemas.microsoft.com/office/drawing/2014/main" id="{BAA8B0A4-41C2-E1FC-6E94-424FC40D16D6}"/>
              </a:ext>
            </a:extLst>
          </p:cNvPr>
          <p:cNvSpPr txBox="1">
            <a:spLocks/>
          </p:cNvSpPr>
          <p:nvPr/>
        </p:nvSpPr>
        <p:spPr bwMode="auto">
          <a:xfrm>
            <a:off x="4383637" y="592279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Cloud Computing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6" name="Content Placeholder 1">
            <a:extLst>
              <a:ext uri="{FF2B5EF4-FFF2-40B4-BE49-F238E27FC236}">
                <a16:creationId xmlns:a16="http://schemas.microsoft.com/office/drawing/2014/main" id="{9398B0FD-42A4-D67E-EB6A-24F60BB282F0}"/>
              </a:ext>
            </a:extLst>
          </p:cNvPr>
          <p:cNvSpPr txBox="1">
            <a:spLocks/>
          </p:cNvSpPr>
          <p:nvPr/>
        </p:nvSpPr>
        <p:spPr bwMode="auto">
          <a:xfrm>
            <a:off x="5378809" y="5922794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 Storage</a:t>
            </a:r>
          </a:p>
        </p:txBody>
      </p:sp>
      <p:sp>
        <p:nvSpPr>
          <p:cNvPr id="77" name="Content Placeholder 1">
            <a:extLst>
              <a:ext uri="{FF2B5EF4-FFF2-40B4-BE49-F238E27FC236}">
                <a16:creationId xmlns:a16="http://schemas.microsoft.com/office/drawing/2014/main" id="{05B5686E-1078-6D78-2101-6D543EAB9737}"/>
              </a:ext>
            </a:extLst>
          </p:cNvPr>
          <p:cNvSpPr txBox="1">
            <a:spLocks/>
          </p:cNvSpPr>
          <p:nvPr/>
        </p:nvSpPr>
        <p:spPr bwMode="auto">
          <a:xfrm>
            <a:off x="6301481" y="5922794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Saving</a:t>
            </a:r>
          </a:p>
        </p:txBody>
      </p:sp>
      <p:sp>
        <p:nvSpPr>
          <p:cNvPr id="78" name="Content Placeholder 1">
            <a:extLst>
              <a:ext uri="{FF2B5EF4-FFF2-40B4-BE49-F238E27FC236}">
                <a16:creationId xmlns:a16="http://schemas.microsoft.com/office/drawing/2014/main" id="{8923F751-FF6C-6B7F-0A86-53BEA21AE3C7}"/>
              </a:ext>
            </a:extLst>
          </p:cNvPr>
          <p:cNvSpPr txBox="1">
            <a:spLocks/>
          </p:cNvSpPr>
          <p:nvPr/>
        </p:nvSpPr>
        <p:spPr bwMode="auto">
          <a:xfrm>
            <a:off x="7420820" y="592279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Customer support</a:t>
            </a:r>
          </a:p>
        </p:txBody>
      </p:sp>
      <p:sp>
        <p:nvSpPr>
          <p:cNvPr id="79" name="Content Placeholder 1">
            <a:extLst>
              <a:ext uri="{FF2B5EF4-FFF2-40B4-BE49-F238E27FC236}">
                <a16:creationId xmlns:a16="http://schemas.microsoft.com/office/drawing/2014/main" id="{999DCCCB-990C-D979-8444-62C177B60B5E}"/>
              </a:ext>
            </a:extLst>
          </p:cNvPr>
          <p:cNvSpPr txBox="1">
            <a:spLocks/>
          </p:cNvSpPr>
          <p:nvPr/>
        </p:nvSpPr>
        <p:spPr bwMode="auto">
          <a:xfrm>
            <a:off x="8354511" y="5922794"/>
            <a:ext cx="73489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High reliability</a:t>
            </a:r>
          </a:p>
        </p:txBody>
      </p:sp>
      <p:sp>
        <p:nvSpPr>
          <p:cNvPr id="80" name="Content Placeholder 1">
            <a:extLst>
              <a:ext uri="{FF2B5EF4-FFF2-40B4-BE49-F238E27FC236}">
                <a16:creationId xmlns:a16="http://schemas.microsoft.com/office/drawing/2014/main" id="{B20FB8B8-4C43-DE91-D6B4-DCDD502A08CA}"/>
              </a:ext>
            </a:extLst>
          </p:cNvPr>
          <p:cNvSpPr txBox="1">
            <a:spLocks/>
          </p:cNvSpPr>
          <p:nvPr/>
        </p:nvSpPr>
        <p:spPr bwMode="auto">
          <a:xfrm>
            <a:off x="9412065" y="5922794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High performance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81" name="Content Placeholder 1">
            <a:extLst>
              <a:ext uri="{FF2B5EF4-FFF2-40B4-BE49-F238E27FC236}">
                <a16:creationId xmlns:a16="http://schemas.microsoft.com/office/drawing/2014/main" id="{C0BF0372-7146-C13F-D34F-2EC914625E22}"/>
              </a:ext>
            </a:extLst>
          </p:cNvPr>
          <p:cNvSpPr txBox="1">
            <a:spLocks/>
          </p:cNvSpPr>
          <p:nvPr/>
        </p:nvSpPr>
        <p:spPr bwMode="auto">
          <a:xfrm>
            <a:off x="10464643" y="591552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usb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82" name="圖形 81">
            <a:extLst>
              <a:ext uri="{FF2B5EF4-FFF2-40B4-BE49-F238E27FC236}">
                <a16:creationId xmlns:a16="http://schemas.microsoft.com/office/drawing/2014/main" id="{232E65A3-F73B-F87B-824C-A11ACDB03511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464643" y="5428141"/>
            <a:ext cx="540000" cy="540000"/>
          </a:xfrm>
          <a:prstGeom prst="rect">
            <a:avLst/>
          </a:prstGeom>
        </p:spPr>
      </p:pic>
      <p:sp>
        <p:nvSpPr>
          <p:cNvPr id="83" name="Text Placeholder 2">
            <a:extLst>
              <a:ext uri="{FF2B5EF4-FFF2-40B4-BE49-F238E27FC236}">
                <a16:creationId xmlns:a16="http://schemas.microsoft.com/office/drawing/2014/main" id="{70AA24AF-662F-693B-B622-F76B8ACCB6C1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Icons can be made </a:t>
            </a:r>
            <a:r>
              <a:rPr lang="en-US" sz="1600" b="1" dirty="0">
                <a:solidFill>
                  <a:srgbClr val="00FFFF"/>
                </a:solidFill>
              </a:rPr>
              <a:t>blue</a:t>
            </a:r>
            <a:r>
              <a:rPr lang="en-US" sz="1600" b="1" dirty="0">
                <a:solidFill>
                  <a:schemeClr val="bg1"/>
                </a:solidFill>
              </a:rPr>
              <a:t> or white.</a:t>
            </a:r>
          </a:p>
        </p:txBody>
      </p:sp>
      <p:sp>
        <p:nvSpPr>
          <p:cNvPr id="84" name="Title 1">
            <a:extLst>
              <a:ext uri="{FF2B5EF4-FFF2-40B4-BE49-F238E27FC236}">
                <a16:creationId xmlns:a16="http://schemas.microsoft.com/office/drawing/2014/main" id="{225FF431-EAB2-ADAD-2174-F659EF7A49D1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latin typeface="+mn-lt"/>
              </a:rPr>
              <a:t>Iconography</a:t>
            </a:r>
          </a:p>
        </p:txBody>
      </p:sp>
    </p:spTree>
    <p:extLst>
      <p:ext uri="{BB962C8B-B14F-4D97-AF65-F5344CB8AC3E}">
        <p14:creationId xmlns:p14="http://schemas.microsoft.com/office/powerpoint/2010/main" val="7279701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A10C81D0-F7D3-2985-EC05-F7BA76A06E97}"/>
              </a:ext>
            </a:extLst>
          </p:cNvPr>
          <p:cNvSpPr txBox="1">
            <a:spLocks/>
          </p:cNvSpPr>
          <p:nvPr/>
        </p:nvSpPr>
        <p:spPr bwMode="auto">
          <a:xfrm>
            <a:off x="1367436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Thunderbolt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CFF3F288-CF4F-8FD5-710E-42F2CC2D9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03743" y="1975141"/>
            <a:ext cx="540000" cy="540000"/>
          </a:xfrm>
          <a:prstGeom prst="rect">
            <a:avLst/>
          </a:prstGeom>
        </p:spPr>
      </p:pic>
      <p:pic>
        <p:nvPicPr>
          <p:cNvPr id="8" name="圖形 7">
            <a:extLst>
              <a:ext uri="{FF2B5EF4-FFF2-40B4-BE49-F238E27FC236}">
                <a16:creationId xmlns:a16="http://schemas.microsoft.com/office/drawing/2014/main" id="{940164CD-BE9B-199C-53B3-3CCB99C073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61612" y="2016494"/>
            <a:ext cx="540000" cy="540000"/>
          </a:xfrm>
          <a:prstGeom prst="rect">
            <a:avLst/>
          </a:prstGeom>
        </p:spPr>
      </p:pic>
      <p:pic>
        <p:nvPicPr>
          <p:cNvPr id="9" name="圖形 8">
            <a:extLst>
              <a:ext uri="{FF2B5EF4-FFF2-40B4-BE49-F238E27FC236}">
                <a16:creationId xmlns:a16="http://schemas.microsoft.com/office/drawing/2014/main" id="{52BD7AD7-1214-0818-40EF-E15B1DC88B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77926" y="2016494"/>
            <a:ext cx="540000" cy="540000"/>
          </a:xfrm>
          <a:prstGeom prst="rect">
            <a:avLst/>
          </a:prstGeom>
        </p:spPr>
      </p:pic>
      <p:pic>
        <p:nvPicPr>
          <p:cNvPr id="10" name="圖形 9">
            <a:extLst>
              <a:ext uri="{FF2B5EF4-FFF2-40B4-BE49-F238E27FC236}">
                <a16:creationId xmlns:a16="http://schemas.microsoft.com/office/drawing/2014/main" id="{0244D9C9-5A9D-7650-87C9-A86057A995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02252" y="3116843"/>
            <a:ext cx="540000" cy="540000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31F20B23-2DDA-9075-0CC5-2FEE404D3E7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02397" y="3070798"/>
            <a:ext cx="540000" cy="540000"/>
          </a:xfrm>
          <a:prstGeom prst="rect">
            <a:avLst/>
          </a:prstGeom>
        </p:spPr>
      </p:pic>
      <p:pic>
        <p:nvPicPr>
          <p:cNvPr id="12" name="圖形 11">
            <a:extLst>
              <a:ext uri="{FF2B5EF4-FFF2-40B4-BE49-F238E27FC236}">
                <a16:creationId xmlns:a16="http://schemas.microsoft.com/office/drawing/2014/main" id="{AA278554-3D2A-6DA8-44A9-6EBF180829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31756" y="3118141"/>
            <a:ext cx="540000" cy="540000"/>
          </a:xfrm>
          <a:prstGeom prst="rect">
            <a:avLst/>
          </a:prstGeom>
        </p:spPr>
      </p:pic>
      <p:pic>
        <p:nvPicPr>
          <p:cNvPr id="13" name="圖形 12">
            <a:extLst>
              <a:ext uri="{FF2B5EF4-FFF2-40B4-BE49-F238E27FC236}">
                <a16:creationId xmlns:a16="http://schemas.microsoft.com/office/drawing/2014/main" id="{CA829F45-C4D2-0C92-26CA-CFB52278265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405815" y="3070798"/>
            <a:ext cx="540000" cy="540000"/>
          </a:xfrm>
          <a:prstGeom prst="rect">
            <a:avLst/>
          </a:prstGeom>
        </p:spPr>
      </p:pic>
      <p:pic>
        <p:nvPicPr>
          <p:cNvPr id="14" name="圖形 13">
            <a:extLst>
              <a:ext uri="{FF2B5EF4-FFF2-40B4-BE49-F238E27FC236}">
                <a16:creationId xmlns:a16="http://schemas.microsoft.com/office/drawing/2014/main" id="{E9DE5A0D-1B26-E875-FCAA-6994F955360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386083" y="1994286"/>
            <a:ext cx="540000" cy="540000"/>
          </a:xfrm>
          <a:prstGeom prst="rect">
            <a:avLst/>
          </a:prstGeom>
        </p:spPr>
      </p:pic>
      <p:pic>
        <p:nvPicPr>
          <p:cNvPr id="15" name="圖形 14">
            <a:extLst>
              <a:ext uri="{FF2B5EF4-FFF2-40B4-BE49-F238E27FC236}">
                <a16:creationId xmlns:a16="http://schemas.microsoft.com/office/drawing/2014/main" id="{30324FE4-C8E0-9B51-8AA6-329DBBEF33E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410554" y="1975141"/>
            <a:ext cx="540000" cy="540000"/>
          </a:xfrm>
          <a:prstGeom prst="rect">
            <a:avLst/>
          </a:prstGeom>
        </p:spPr>
      </p:pic>
      <p:pic>
        <p:nvPicPr>
          <p:cNvPr id="16" name="圖形 15">
            <a:extLst>
              <a:ext uri="{FF2B5EF4-FFF2-40B4-BE49-F238E27FC236}">
                <a16:creationId xmlns:a16="http://schemas.microsoft.com/office/drawing/2014/main" id="{D2671C8F-BE51-4356-AD4E-DDD0E6D2B8F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369769" y="2009302"/>
            <a:ext cx="540000" cy="540000"/>
          </a:xfrm>
          <a:prstGeom prst="rect">
            <a:avLst/>
          </a:prstGeom>
        </p:spPr>
      </p:pic>
      <p:pic>
        <p:nvPicPr>
          <p:cNvPr id="17" name="圖形 16">
            <a:extLst>
              <a:ext uri="{FF2B5EF4-FFF2-40B4-BE49-F238E27FC236}">
                <a16:creationId xmlns:a16="http://schemas.microsoft.com/office/drawing/2014/main" id="{95E051F3-FCC9-557F-B6BC-5E00AFB7789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345302" y="1981849"/>
            <a:ext cx="540000" cy="540000"/>
          </a:xfrm>
          <a:prstGeom prst="rect">
            <a:avLst/>
          </a:prstGeom>
        </p:spPr>
      </p:pic>
      <p:pic>
        <p:nvPicPr>
          <p:cNvPr id="18" name="圖形 17">
            <a:extLst>
              <a:ext uri="{FF2B5EF4-FFF2-40B4-BE49-F238E27FC236}">
                <a16:creationId xmlns:a16="http://schemas.microsoft.com/office/drawing/2014/main" id="{02EA2B65-B1A0-C7C9-588C-CC49718D17A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402397" y="1989500"/>
            <a:ext cx="540000" cy="540000"/>
          </a:xfrm>
          <a:prstGeom prst="rect">
            <a:avLst/>
          </a:prstGeom>
        </p:spPr>
      </p:pic>
      <p:pic>
        <p:nvPicPr>
          <p:cNvPr id="19" name="圖形 18">
            <a:extLst>
              <a:ext uri="{FF2B5EF4-FFF2-40B4-BE49-F238E27FC236}">
                <a16:creationId xmlns:a16="http://schemas.microsoft.com/office/drawing/2014/main" id="{69E4519F-DBB4-5340-FE7B-F8DD8374671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353455" y="2045244"/>
            <a:ext cx="540000" cy="540000"/>
          </a:xfrm>
          <a:prstGeom prst="rect">
            <a:avLst/>
          </a:prstGeom>
        </p:spPr>
      </p:pic>
      <p:pic>
        <p:nvPicPr>
          <p:cNvPr id="20" name="圖形 19">
            <a:extLst>
              <a:ext uri="{FF2B5EF4-FFF2-40B4-BE49-F238E27FC236}">
                <a16:creationId xmlns:a16="http://schemas.microsoft.com/office/drawing/2014/main" id="{86047B58-7605-A290-263B-16538C92FE13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394240" y="1989500"/>
            <a:ext cx="540000" cy="540000"/>
          </a:xfrm>
          <a:prstGeom prst="rect">
            <a:avLst/>
          </a:prstGeom>
        </p:spPr>
      </p:pic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09A6B7A4-4D24-95E1-CCDE-DBFFCC0143A6}"/>
              </a:ext>
            </a:extLst>
          </p:cNvPr>
          <p:cNvSpPr txBox="1">
            <a:spLocks/>
          </p:cNvSpPr>
          <p:nvPr/>
        </p:nvSpPr>
        <p:spPr bwMode="auto">
          <a:xfrm>
            <a:off x="2377576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Data Sync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AA246784-6C91-7C2A-6654-8C375879173E}"/>
              </a:ext>
            </a:extLst>
          </p:cNvPr>
          <p:cNvSpPr txBox="1">
            <a:spLocks/>
          </p:cNvSpPr>
          <p:nvPr/>
        </p:nvSpPr>
        <p:spPr bwMode="auto">
          <a:xfrm>
            <a:off x="3372748" y="2562909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Multimedia</a:t>
            </a:r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749EDACE-7D16-D3E8-E395-683DE78AC834}"/>
              </a:ext>
            </a:extLst>
          </p:cNvPr>
          <p:cNvSpPr txBox="1">
            <a:spLocks/>
          </p:cNvSpPr>
          <p:nvPr/>
        </p:nvSpPr>
        <p:spPr bwMode="auto">
          <a:xfrm>
            <a:off x="4369508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phone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8324D219-8BCB-7CC0-EAF4-C0958FF5EA8D}"/>
              </a:ext>
            </a:extLst>
          </p:cNvPr>
          <p:cNvSpPr txBox="1">
            <a:spLocks/>
          </p:cNvSpPr>
          <p:nvPr/>
        </p:nvSpPr>
        <p:spPr bwMode="auto">
          <a:xfrm>
            <a:off x="5364680" y="2562909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NAS sever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4043679E-29CF-791D-59DD-77EDB0A763D1}"/>
              </a:ext>
            </a:extLst>
          </p:cNvPr>
          <p:cNvSpPr txBox="1">
            <a:spLocks/>
          </p:cNvSpPr>
          <p:nvPr/>
        </p:nvSpPr>
        <p:spPr bwMode="auto">
          <a:xfrm>
            <a:off x="6361439" y="2562909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HA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A98D5870-B6FA-9349-8BA3-01BB710C3969}"/>
              </a:ext>
            </a:extLst>
          </p:cNvPr>
          <p:cNvSpPr txBox="1">
            <a:spLocks/>
          </p:cNvSpPr>
          <p:nvPr/>
        </p:nvSpPr>
        <p:spPr bwMode="auto">
          <a:xfrm>
            <a:off x="7358199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Mobile device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283637C0-1A5A-422D-928E-440083E0D71F}"/>
              </a:ext>
            </a:extLst>
          </p:cNvPr>
          <p:cNvSpPr txBox="1">
            <a:spLocks/>
          </p:cNvSpPr>
          <p:nvPr/>
        </p:nvSpPr>
        <p:spPr bwMode="auto">
          <a:xfrm>
            <a:off x="8353371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Scale out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1378A317-1306-A299-A659-2693A83E8D4C}"/>
              </a:ext>
            </a:extLst>
          </p:cNvPr>
          <p:cNvSpPr txBox="1">
            <a:spLocks/>
          </p:cNvSpPr>
          <p:nvPr/>
        </p:nvSpPr>
        <p:spPr bwMode="auto">
          <a:xfrm>
            <a:off x="9348543" y="2562909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SaaS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5314BEFA-023A-2CD5-0B54-615FBB3A8F4B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62909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Storage Expansion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B06CD4A3-F5F6-D86E-7CB5-87764C019453}"/>
              </a:ext>
            </a:extLst>
          </p:cNvPr>
          <p:cNvSpPr txBox="1">
            <a:spLocks/>
          </p:cNvSpPr>
          <p:nvPr/>
        </p:nvSpPr>
        <p:spPr bwMode="auto">
          <a:xfrm>
            <a:off x="1382404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qdff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C1166CF1-FD4F-A54F-3087-A7498F9A1B6A}"/>
              </a:ext>
            </a:extLst>
          </p:cNvPr>
          <p:cNvSpPr txBox="1">
            <a:spLocks/>
          </p:cNvSpPr>
          <p:nvPr/>
        </p:nvSpPr>
        <p:spPr bwMode="auto">
          <a:xfrm>
            <a:off x="2377576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AFA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8872B059-A0C7-0095-FFC8-7EE55961AA76}"/>
              </a:ext>
            </a:extLst>
          </p:cNvPr>
          <p:cNvSpPr txBox="1">
            <a:spLocks/>
          </p:cNvSpPr>
          <p:nvPr/>
        </p:nvSpPr>
        <p:spPr bwMode="auto">
          <a:xfrm>
            <a:off x="3372748" y="365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NAS storage</a:t>
            </a: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F5565D6A-C9EE-ABFD-B93B-85245CFA8BE2}"/>
              </a:ext>
            </a:extLst>
          </p:cNvPr>
          <p:cNvSpPr txBox="1">
            <a:spLocks/>
          </p:cNvSpPr>
          <p:nvPr/>
        </p:nvSpPr>
        <p:spPr bwMode="auto">
          <a:xfrm>
            <a:off x="4369508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 NAS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1ACAC398-14A9-6CA4-691E-5A49D210F299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 dirty="0">
                <a:solidFill>
                  <a:schemeClr val="bg1"/>
                </a:solidFill>
              </a:rPr>
              <a:t>Icons can be made </a:t>
            </a:r>
            <a:r>
              <a:rPr lang="en-US" sz="1600" b="1" dirty="0">
                <a:solidFill>
                  <a:srgbClr val="00FFFF"/>
                </a:solidFill>
              </a:rPr>
              <a:t>blue</a:t>
            </a:r>
            <a:r>
              <a:rPr lang="en-US" sz="1600" b="1" dirty="0">
                <a:solidFill>
                  <a:schemeClr val="bg1"/>
                </a:solidFill>
              </a:rPr>
              <a:t> or white.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CCF3256E-A2F2-C5D5-310D-B3773BC4B208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latin typeface="+mn-lt"/>
              </a:rPr>
              <a:t>Iconography</a:t>
            </a:r>
          </a:p>
        </p:txBody>
      </p:sp>
    </p:spTree>
    <p:extLst>
      <p:ext uri="{BB962C8B-B14F-4D97-AF65-F5344CB8AC3E}">
        <p14:creationId xmlns:p14="http://schemas.microsoft.com/office/powerpoint/2010/main" val="26363834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9AFC1AC-A787-7924-D3DA-EA1514408B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05467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F59F42-F179-24E8-473C-5478F42E53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44348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05CB2F-F8C0-97F8-B8E3-C336513385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5735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BA1FCB1-BC3B-BB14-D03E-3402F3F364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B77190-5C92-52F8-A73E-ED9813C37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01A1576-7DCC-EB10-6947-107270A3B30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6672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214EE0E-F3EA-ACFA-5544-D0C8569C0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FB77D15-8F4A-68A0-F120-57F576973B8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27429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21F59F4-9505-8267-F528-97050ACFBF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B9DDC713-52C3-B1B3-B5C5-1B9104271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22A514E8-A7A5-24C6-83EF-7A940DEC248F}"/>
              </a:ext>
            </a:extLst>
          </p:cNvPr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7C655CD-72A2-A431-CE2C-23D7DE99C5BA}"/>
              </a:ext>
            </a:extLst>
          </p:cNvPr>
          <p:cNvSpPr>
            <a:spLocks noGrp="1"/>
          </p:cNvSpPr>
          <p:nvPr>
            <p:ph sz="quarter" idx="23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31783834"/>
      </p:ext>
    </p:extLst>
  </p:cSld>
  <p:clrMapOvr>
    <a:masterClrMapping/>
  </p:clrMapOvr>
</p:sld>
</file>

<file path=ppt/theme/theme1.xml><?xml version="1.0" encoding="utf-8"?>
<a:theme xmlns:a="http://schemas.openxmlformats.org/drawingml/2006/main" name="A_Cover page &amp; Section Dividers">
  <a:themeElements>
    <a:clrScheme name="QNAP-Dark">
      <a:dk1>
        <a:srgbClr val="FFFFFF"/>
      </a:dk1>
      <a:lt1>
        <a:srgbClr val="FFFFFF"/>
      </a:lt1>
      <a:dk2>
        <a:srgbClr val="F4F4F4"/>
      </a:dk2>
      <a:lt2>
        <a:srgbClr val="0C2E82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0FFFF"/>
      </a:hlink>
      <a:folHlink>
        <a:srgbClr val="3EBBF0"/>
      </a:folHlink>
    </a:clrScheme>
    <a:fontScheme name="QNAP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_End page">
  <a:themeElements>
    <a:clrScheme name="QNAP-Dark">
      <a:dk1>
        <a:srgbClr val="FFFFFF"/>
      </a:dk1>
      <a:lt1>
        <a:srgbClr val="FFFFFF"/>
      </a:lt1>
      <a:dk2>
        <a:srgbClr val="F4F4F4"/>
      </a:dk2>
      <a:lt2>
        <a:srgbClr val="0C2E82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0FFFF"/>
      </a:hlink>
      <a:folHlink>
        <a:srgbClr val="3EBBF0"/>
      </a:folHlink>
    </a:clrScheme>
    <a:fontScheme name="QNAP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B_Internal Spreads">
  <a:themeElements>
    <a:clrScheme name="QNAP-Dark">
      <a:dk1>
        <a:srgbClr val="FFFFFF"/>
      </a:dk1>
      <a:lt1>
        <a:srgbClr val="FFFFFF"/>
      </a:lt1>
      <a:dk2>
        <a:srgbClr val="F4F4F4"/>
      </a:dk2>
      <a:lt2>
        <a:srgbClr val="0C2E82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0FFFF"/>
      </a:hlink>
      <a:folHlink>
        <a:srgbClr val="3EBBF0"/>
      </a:folHlink>
    </a:clrScheme>
    <a:fontScheme name="QNAP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849</Words>
  <Application>Microsoft Office PowerPoint</Application>
  <PresentationFormat>寬螢幕</PresentationFormat>
  <Paragraphs>211</Paragraphs>
  <Slides>66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66</vt:i4>
      </vt:variant>
    </vt:vector>
  </HeadingPairs>
  <TitlesOfParts>
    <vt:vector size="75" baseType="lpstr">
      <vt:lpstr>Aptos</vt:lpstr>
      <vt:lpstr>Arial</vt:lpstr>
      <vt:lpstr>Calibri</vt:lpstr>
      <vt:lpstr>Open Sans Light</vt:lpstr>
      <vt:lpstr>Times New Roman</vt:lpstr>
      <vt:lpstr>Wingdings</vt:lpstr>
      <vt:lpstr>A_Cover page &amp; Section Dividers</vt:lpstr>
      <vt:lpstr>C_End page</vt:lpstr>
      <vt:lpstr>B_Internal Spreads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QNAP PowerPoint Template</dc:title>
  <dc:creator>Sabrina Wang 王儷蓉</dc:creator>
  <cp:lastModifiedBy>Sabrina Wang 王儷蓉</cp:lastModifiedBy>
  <cp:revision>19</cp:revision>
  <dcterms:created xsi:type="dcterms:W3CDTF">2025-01-02T07:57:51Z</dcterms:created>
  <dcterms:modified xsi:type="dcterms:W3CDTF">2025-01-03T06:18:09Z</dcterms:modified>
</cp:coreProperties>
</file>