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0" r:id="rId2"/>
    <p:sldId id="302" r:id="rId3"/>
    <p:sldId id="303" r:id="rId4"/>
    <p:sldId id="304" r:id="rId5"/>
    <p:sldId id="305" r:id="rId6"/>
    <p:sldId id="306" r:id="rId7"/>
    <p:sldId id="307" r:id="rId8"/>
    <p:sldId id="286" r:id="rId9"/>
    <p:sldId id="308" r:id="rId10"/>
    <p:sldId id="310" r:id="rId11"/>
    <p:sldId id="312" r:id="rId12"/>
    <p:sldId id="311" r:id="rId13"/>
    <p:sldId id="297" r:id="rId14"/>
    <p:sldId id="309" r:id="rId1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FE3"/>
    <a:srgbClr val="5B89D5"/>
    <a:srgbClr val="0A1126"/>
    <a:srgbClr val="E1CFC1"/>
    <a:srgbClr val="DDC8B7"/>
    <a:srgbClr val="CC7640"/>
    <a:srgbClr val="427CD3"/>
    <a:srgbClr val="0C1D36"/>
    <a:srgbClr val="872605"/>
    <a:srgbClr val="FA4F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545" autoAdjust="0"/>
  </p:normalViewPr>
  <p:slideViewPr>
    <p:cSldViewPr snapToGrid="0">
      <p:cViewPr varScale="1">
        <p:scale>
          <a:sx n="112" d="100"/>
          <a:sy n="112" d="100"/>
        </p:scale>
        <p:origin x="6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6" d="100"/>
          <a:sy n="116" d="100"/>
        </p:scale>
        <p:origin x="50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2024/9/10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2024/9/10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設計, 平面設計 的圖片&#10;&#10;自動產生的描述">
            <a:extLst>
              <a:ext uri="{FF2B5EF4-FFF2-40B4-BE49-F238E27FC236}">
                <a16:creationId xmlns:a16="http://schemas.microsoft.com/office/drawing/2014/main" id="{A2136906-8CF8-BC11-A1BD-2B0F57843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61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牆, 圖書, 室內 的圖片&#10;&#10;自動產生的描述">
            <a:extLst>
              <a:ext uri="{FF2B5EF4-FFF2-40B4-BE49-F238E27FC236}">
                <a16:creationId xmlns:a16="http://schemas.microsoft.com/office/drawing/2014/main" id="{53E2833E-D5A1-E3ED-B765-49AD98C6C3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4" name="圖片 3" descr="一張含有 文字, 室內, 牆, 螢幕擷取畫面 的圖片&#10;&#10;自動產生的描述">
            <a:extLst>
              <a:ext uri="{FF2B5EF4-FFF2-40B4-BE49-F238E27FC236}">
                <a16:creationId xmlns:a16="http://schemas.microsoft.com/office/drawing/2014/main" id="{5FA436CE-AD45-D24A-93C7-7D4A13732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86CC838-DB14-0B42-F88E-5BB4198666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385FADB-87FA-FF3F-2D64-07FF56B35210}"/>
              </a:ext>
            </a:extLst>
          </p:cNvPr>
          <p:cNvSpPr>
            <a:spLocks/>
          </p:cNvSpPr>
          <p:nvPr userDrawn="1"/>
        </p:nvSpPr>
        <p:spPr>
          <a:xfrm>
            <a:off x="460539" y="1187911"/>
            <a:ext cx="11270922" cy="5670089"/>
          </a:xfrm>
          <a:prstGeom prst="rect">
            <a:avLst/>
          </a:prstGeom>
          <a:gradFill>
            <a:gsLst>
              <a:gs pos="0">
                <a:schemeClr val="bg1">
                  <a:alpha val="55000"/>
                </a:schemeClr>
              </a:gs>
              <a:gs pos="59000">
                <a:schemeClr val="bg1">
                  <a:alpha val="7000"/>
                </a:schemeClr>
              </a:gs>
              <a:gs pos="82000">
                <a:schemeClr val="bg1"/>
              </a:gs>
              <a:gs pos="100000">
                <a:schemeClr val="bg1">
                  <a:alpha val="90000"/>
                </a:schemeClr>
              </a:gs>
            </a:gsLst>
            <a:lin ang="5400000" scaled="0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  <a:alpha val="69000"/>
                  </a:schemeClr>
                </a:gs>
                <a:gs pos="49000">
                  <a:schemeClr val="bg1"/>
                </a:gs>
                <a:gs pos="100000">
                  <a:schemeClr val="bg1">
                    <a:alpha val="54000"/>
                  </a:schemeClr>
                </a:gs>
              </a:gsLst>
              <a:lin ang="5400000" scaled="1"/>
            </a:gradFill>
          </a:ln>
          <a:effectLst>
            <a:outerShdw blurRad="114300" dist="1143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7C2828D-D450-E2E2-F16A-60A02765D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3"/>
            <a:ext cx="10515600" cy="82278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D9A141D6-436D-1E18-F9DE-C1F6E2B734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481666"/>
            <a:ext cx="10515600" cy="507153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0737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86CC838-DB14-0B42-F88E-5BB4198666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385FADB-87FA-FF3F-2D64-07FF56B35210}"/>
              </a:ext>
            </a:extLst>
          </p:cNvPr>
          <p:cNvSpPr>
            <a:spLocks/>
          </p:cNvSpPr>
          <p:nvPr userDrawn="1"/>
        </p:nvSpPr>
        <p:spPr>
          <a:xfrm>
            <a:off x="565150" y="1182387"/>
            <a:ext cx="5400000" cy="5670089"/>
          </a:xfrm>
          <a:prstGeom prst="rect">
            <a:avLst/>
          </a:prstGeom>
          <a:gradFill>
            <a:gsLst>
              <a:gs pos="0">
                <a:schemeClr val="bg1">
                  <a:alpha val="55000"/>
                </a:schemeClr>
              </a:gs>
              <a:gs pos="59000">
                <a:schemeClr val="bg1">
                  <a:alpha val="7000"/>
                </a:schemeClr>
              </a:gs>
              <a:gs pos="82000">
                <a:schemeClr val="bg1"/>
              </a:gs>
              <a:gs pos="100000">
                <a:schemeClr val="bg1">
                  <a:alpha val="90000"/>
                </a:schemeClr>
              </a:gs>
            </a:gsLst>
            <a:lin ang="5400000" scaled="0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  <a:alpha val="69000"/>
                  </a:schemeClr>
                </a:gs>
                <a:gs pos="49000">
                  <a:schemeClr val="bg1"/>
                </a:gs>
                <a:gs pos="100000">
                  <a:schemeClr val="bg1">
                    <a:alpha val="54000"/>
                  </a:schemeClr>
                </a:gs>
              </a:gsLst>
              <a:lin ang="5400000" scaled="1"/>
            </a:gradFill>
          </a:ln>
          <a:effectLst>
            <a:outerShdw blurRad="114300" dist="1143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7C2828D-D450-E2E2-F16A-60A02765D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3"/>
            <a:ext cx="10515600" cy="82278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D9A141D6-436D-1E18-F9DE-C1F6E2B734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481666"/>
            <a:ext cx="4870450" cy="507153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F628AD9-055F-3B24-98E3-17BFEC91DB2B}"/>
              </a:ext>
            </a:extLst>
          </p:cNvPr>
          <p:cNvSpPr>
            <a:spLocks/>
          </p:cNvSpPr>
          <p:nvPr userDrawn="1"/>
        </p:nvSpPr>
        <p:spPr>
          <a:xfrm>
            <a:off x="6226850" y="1187911"/>
            <a:ext cx="5400000" cy="5670089"/>
          </a:xfrm>
          <a:prstGeom prst="rect">
            <a:avLst/>
          </a:prstGeom>
          <a:gradFill>
            <a:gsLst>
              <a:gs pos="0">
                <a:schemeClr val="bg1">
                  <a:alpha val="55000"/>
                </a:schemeClr>
              </a:gs>
              <a:gs pos="59000">
                <a:schemeClr val="bg1">
                  <a:alpha val="7000"/>
                </a:schemeClr>
              </a:gs>
              <a:gs pos="82000">
                <a:schemeClr val="bg1"/>
              </a:gs>
              <a:gs pos="100000">
                <a:schemeClr val="bg1">
                  <a:alpha val="90000"/>
                </a:schemeClr>
              </a:gs>
            </a:gsLst>
            <a:lin ang="5400000" scaled="0"/>
          </a:gradFill>
          <a:ln w="12700">
            <a:gradFill>
              <a:gsLst>
                <a:gs pos="0">
                  <a:schemeClr val="accent1">
                    <a:lumMod val="5000"/>
                    <a:lumOff val="95000"/>
                    <a:alpha val="69000"/>
                  </a:schemeClr>
                </a:gs>
                <a:gs pos="49000">
                  <a:schemeClr val="bg1"/>
                </a:gs>
                <a:gs pos="100000">
                  <a:schemeClr val="bg1">
                    <a:alpha val="54000"/>
                  </a:schemeClr>
                </a:gs>
              </a:gsLst>
              <a:lin ang="5400000" scaled="1"/>
            </a:gradFill>
          </a:ln>
          <a:effectLst>
            <a:outerShdw blurRad="114300" dist="1143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" name="內容版面配置區 6">
            <a:extLst>
              <a:ext uri="{FF2B5EF4-FFF2-40B4-BE49-F238E27FC236}">
                <a16:creationId xmlns:a16="http://schemas.microsoft.com/office/drawing/2014/main" id="{16B6BE7E-C7D1-F1AA-284D-DF69362565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83350" y="1481666"/>
            <a:ext cx="4870450" cy="507153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5442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模糊, 鮮豔, 藍色, 琥珀 的圖片&#10;&#10;自動產生的描述">
            <a:extLst>
              <a:ext uri="{FF2B5EF4-FFF2-40B4-BE49-F238E27FC236}">
                <a16:creationId xmlns:a16="http://schemas.microsoft.com/office/drawing/2014/main" id="{FC6F808F-3436-F274-57D7-05F406353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牆, 藝術, 油畫, 兒童藝術 的圖片&#10;&#10;自動產生的描述">
            <a:extLst>
              <a:ext uri="{FF2B5EF4-FFF2-40B4-BE49-F238E27FC236}">
                <a16:creationId xmlns:a16="http://schemas.microsoft.com/office/drawing/2014/main" id="{26F5BC0E-2345-B301-AC60-FBEBC0699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4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牆, 藝術, 顏料, 辦公用品 的圖片&#10;&#10;自動產生的描述">
            <a:extLst>
              <a:ext uri="{FF2B5EF4-FFF2-40B4-BE49-F238E27FC236}">
                <a16:creationId xmlns:a16="http://schemas.microsoft.com/office/drawing/2014/main" id="{0DB6056A-2678-ECA9-B433-C5569458F3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3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牆, 設計, 藝術 的圖片&#10;&#10;自動產生的描述">
            <a:extLst>
              <a:ext uri="{FF2B5EF4-FFF2-40B4-BE49-F238E27FC236}">
                <a16:creationId xmlns:a16="http://schemas.microsoft.com/office/drawing/2014/main" id="{37C8BFE9-8754-D543-9937-49D2DE762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35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辦公用品, 牆, 平面設計 的圖片&#10;&#10;自動產生的描述">
            <a:extLst>
              <a:ext uri="{FF2B5EF4-FFF2-40B4-BE49-F238E27FC236}">
                <a16:creationId xmlns:a16="http://schemas.microsoft.com/office/drawing/2014/main" id="{161A1487-F4F9-8588-F068-54D168C60C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7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工具, 藝術, 牆 的圖片&#10;&#10;自動產生的描述">
            <a:extLst>
              <a:ext uri="{FF2B5EF4-FFF2-40B4-BE49-F238E27FC236}">
                <a16:creationId xmlns:a16="http://schemas.microsoft.com/office/drawing/2014/main" id="{DB3F5A04-D6FF-C15C-6D51-68F4A25D5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5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2024/9/10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0" r:id="rId2"/>
    <p:sldLayoutId id="2147483681" r:id="rId3"/>
    <p:sldLayoutId id="2147483665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設計, 平面設計 的圖片&#10;&#10;自動產生的描述">
            <a:extLst>
              <a:ext uri="{FF2B5EF4-FFF2-40B4-BE49-F238E27FC236}">
                <a16:creationId xmlns:a16="http://schemas.microsoft.com/office/drawing/2014/main" id="{FF60217C-0D92-91E3-3547-54E3E57EA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4D4450AD-680A-4845-8089-AE7921CD5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423" y="360959"/>
            <a:ext cx="1858908" cy="33478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EFD9E73-87DE-A4D0-25A2-9C980C809092}"/>
              </a:ext>
            </a:extLst>
          </p:cNvPr>
          <p:cNvSpPr txBox="1"/>
          <p:nvPr/>
        </p:nvSpPr>
        <p:spPr>
          <a:xfrm>
            <a:off x="372306" y="2583169"/>
            <a:ext cx="55917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altLang="zh-TW" sz="5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Partner Connect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A80071D-2042-7E42-FD90-6D3D53B511ED}"/>
              </a:ext>
            </a:extLst>
          </p:cNvPr>
          <p:cNvSpPr txBox="1"/>
          <p:nvPr/>
        </p:nvSpPr>
        <p:spPr>
          <a:xfrm>
            <a:off x="431806" y="3475721"/>
            <a:ext cx="3960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to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Subtitle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服裝, 人員, 男人, 人的臉孔 的圖片&#10;&#10;自動產生的描述">
            <a:extLst>
              <a:ext uri="{FF2B5EF4-FFF2-40B4-BE49-F238E27FC236}">
                <a16:creationId xmlns:a16="http://schemas.microsoft.com/office/drawing/2014/main" id="{42FF914B-24AD-2A59-9AB3-D66DED401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7250" r="1" b="18697"/>
          <a:stretch/>
        </p:blipFill>
        <p:spPr>
          <a:xfrm>
            <a:off x="6894373" y="2405052"/>
            <a:ext cx="5297625" cy="2655470"/>
          </a:xfrm>
          <a:prstGeom prst="rect">
            <a:avLst/>
          </a:prstGeom>
        </p:spPr>
      </p:pic>
      <p:pic>
        <p:nvPicPr>
          <p:cNvPr id="3" name="圖片 2" descr="一張含有 服裝, 人員, 男人, 光線 的圖片&#10;&#10;自動產生的描述">
            <a:extLst>
              <a:ext uri="{FF2B5EF4-FFF2-40B4-BE49-F238E27FC236}">
                <a16:creationId xmlns:a16="http://schemas.microsoft.com/office/drawing/2014/main" id="{B5B8A4A0-FCBA-2CF7-D113-83ED793CF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9" t="27482" r="228" b="-370"/>
          <a:stretch/>
        </p:blipFill>
        <p:spPr>
          <a:xfrm>
            <a:off x="6841604" y="-1"/>
            <a:ext cx="5350395" cy="257969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7BF15EC1-5087-8EDF-CA70-562356093635}"/>
              </a:ext>
            </a:extLst>
          </p:cNvPr>
          <p:cNvGrpSpPr/>
          <p:nvPr/>
        </p:nvGrpSpPr>
        <p:grpSpPr>
          <a:xfrm>
            <a:off x="386430" y="462491"/>
            <a:ext cx="6066924" cy="5933017"/>
            <a:chOff x="385969" y="2120316"/>
            <a:chExt cx="3019384" cy="3778779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8AE1EDE-0882-AA63-E20A-C3E448DE4D3C}"/>
                </a:ext>
              </a:extLst>
            </p:cNvPr>
            <p:cNvSpPr/>
            <p:nvPr/>
          </p:nvSpPr>
          <p:spPr>
            <a:xfrm>
              <a:off x="385969" y="2120316"/>
              <a:ext cx="3019384" cy="3778779"/>
            </a:xfrm>
            <a:prstGeom prst="rect">
              <a:avLst/>
            </a:prstGeom>
            <a:gradFill>
              <a:gsLst>
                <a:gs pos="0">
                  <a:schemeClr val="bg1">
                    <a:alpha val="80000"/>
                  </a:schemeClr>
                </a:gs>
                <a:gs pos="37000">
                  <a:schemeClr val="bg1">
                    <a:alpha val="60000"/>
                  </a:schemeClr>
                </a:gs>
                <a:gs pos="73000">
                  <a:schemeClr val="bg1"/>
                </a:gs>
                <a:gs pos="100000">
                  <a:schemeClr val="bg1">
                    <a:alpha val="90000"/>
                  </a:schemeClr>
                </a:gs>
              </a:gsLst>
              <a:lin ang="60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69000"/>
                    </a:schemeClr>
                  </a:gs>
                  <a:gs pos="49000">
                    <a:schemeClr val="bg1"/>
                  </a:gs>
                  <a:gs pos="100000">
                    <a:schemeClr val="bg1">
                      <a:alpha val="54000"/>
                    </a:schemeClr>
                  </a:gs>
                </a:gsLst>
                <a:lin ang="5400000" scaled="1"/>
              </a:gradFill>
            </a:ln>
            <a:effectLst>
              <a:outerShdw blurRad="114300" dist="1143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0EF31BEC-D475-7166-61AD-BE10518A6E12}"/>
                </a:ext>
              </a:extLst>
            </p:cNvPr>
            <p:cNvSpPr txBox="1"/>
            <p:nvPr/>
          </p:nvSpPr>
          <p:spPr>
            <a:xfrm>
              <a:off x="482478" y="3266458"/>
              <a:ext cx="2850259" cy="39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Click to Add Title</a:t>
              </a:r>
              <a:endParaRPr lang="zh-TW" altLang="en-US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C89B0125-4E97-5476-66E7-5FD345EA2303}"/>
                </a:ext>
              </a:extLst>
            </p:cNvPr>
            <p:cNvSpPr txBox="1"/>
            <p:nvPr/>
          </p:nvSpPr>
          <p:spPr>
            <a:xfrm>
              <a:off x="506839" y="3625167"/>
              <a:ext cx="2777645" cy="2225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Bef>
                  <a:spcPts val="1200"/>
                </a:spcBef>
              </a:pPr>
              <a:r>
                <a:rPr lang="en-US" altLang="zh-TW" sz="1400" spc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</a:t>
              </a:r>
              <a:endParaRPr lang="zh-TW" altLang="en-US" sz="1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3D32F083-00CD-EDCB-ACF0-E5A136239067}"/>
              </a:ext>
            </a:extLst>
          </p:cNvPr>
          <p:cNvSpPr txBox="1"/>
          <p:nvPr/>
        </p:nvSpPr>
        <p:spPr>
          <a:xfrm>
            <a:off x="580348" y="779662"/>
            <a:ext cx="563014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Where does it</a:t>
            </a:r>
            <a:r>
              <a:rPr lang="zh-TW" altLang="en-US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br>
              <a:rPr lang="en-US" altLang="zh-TW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come from?</a:t>
            </a:r>
            <a:endParaRPr lang="zh-TW" altLang="en-US" sz="4600" b="1" dirty="0">
              <a:solidFill>
                <a:srgbClr val="293FE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11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F16F1AF2-33E7-CF2F-B2D2-BB270C30A7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726" r="11012"/>
          <a:stretch/>
        </p:blipFill>
        <p:spPr>
          <a:xfrm>
            <a:off x="4508938" y="4993454"/>
            <a:ext cx="7683062" cy="1637932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3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0841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7BF15EC1-5087-8EDF-CA70-562356093635}"/>
              </a:ext>
            </a:extLst>
          </p:cNvPr>
          <p:cNvGrpSpPr/>
          <p:nvPr/>
        </p:nvGrpSpPr>
        <p:grpSpPr>
          <a:xfrm>
            <a:off x="386429" y="462491"/>
            <a:ext cx="11340583" cy="5933017"/>
            <a:chOff x="385969" y="2120316"/>
            <a:chExt cx="3019384" cy="3778779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8AE1EDE-0882-AA63-E20A-C3E448DE4D3C}"/>
                </a:ext>
              </a:extLst>
            </p:cNvPr>
            <p:cNvSpPr/>
            <p:nvPr/>
          </p:nvSpPr>
          <p:spPr>
            <a:xfrm>
              <a:off x="385969" y="2120316"/>
              <a:ext cx="3019384" cy="3778779"/>
            </a:xfrm>
            <a:prstGeom prst="rect">
              <a:avLst/>
            </a:prstGeom>
            <a:gradFill>
              <a:gsLst>
                <a:gs pos="0">
                  <a:schemeClr val="bg1">
                    <a:alpha val="80000"/>
                  </a:schemeClr>
                </a:gs>
                <a:gs pos="37000">
                  <a:schemeClr val="bg1">
                    <a:alpha val="60000"/>
                  </a:schemeClr>
                </a:gs>
                <a:gs pos="73000">
                  <a:schemeClr val="bg1"/>
                </a:gs>
                <a:gs pos="100000">
                  <a:schemeClr val="bg1">
                    <a:alpha val="90000"/>
                  </a:schemeClr>
                </a:gs>
              </a:gsLst>
              <a:lin ang="60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69000"/>
                    </a:schemeClr>
                  </a:gs>
                  <a:gs pos="49000">
                    <a:schemeClr val="bg1"/>
                  </a:gs>
                  <a:gs pos="100000">
                    <a:schemeClr val="bg1">
                      <a:alpha val="54000"/>
                    </a:schemeClr>
                  </a:gs>
                </a:gsLst>
                <a:lin ang="5400000" scaled="1"/>
              </a:gradFill>
            </a:ln>
            <a:effectLst>
              <a:outerShdw blurRad="114300" dist="1143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0EF31BEC-D475-7166-61AD-BE10518A6E12}"/>
                </a:ext>
              </a:extLst>
            </p:cNvPr>
            <p:cNvSpPr txBox="1"/>
            <p:nvPr/>
          </p:nvSpPr>
          <p:spPr>
            <a:xfrm>
              <a:off x="482478" y="3266458"/>
              <a:ext cx="2850259" cy="39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Click to Add Title</a:t>
              </a:r>
              <a:endParaRPr lang="zh-TW" altLang="en-US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C89B0125-4E97-5476-66E7-5FD345EA2303}"/>
                </a:ext>
              </a:extLst>
            </p:cNvPr>
            <p:cNvSpPr txBox="1"/>
            <p:nvPr/>
          </p:nvSpPr>
          <p:spPr>
            <a:xfrm>
              <a:off x="506839" y="3625167"/>
              <a:ext cx="1206767" cy="1187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Bef>
                  <a:spcPts val="1200"/>
                </a:spcBef>
              </a:pPr>
              <a:r>
                <a:rPr lang="en-US" altLang="zh-TW" sz="1400" spc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</a:t>
              </a:r>
              <a:endParaRPr lang="zh-TW" altLang="en-US" sz="1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3D32F083-00CD-EDCB-ACF0-E5A136239067}"/>
              </a:ext>
            </a:extLst>
          </p:cNvPr>
          <p:cNvSpPr txBox="1"/>
          <p:nvPr/>
        </p:nvSpPr>
        <p:spPr>
          <a:xfrm>
            <a:off x="580348" y="779662"/>
            <a:ext cx="563014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Where does it</a:t>
            </a:r>
            <a:r>
              <a:rPr lang="zh-TW" altLang="en-US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br>
              <a:rPr lang="en-US" altLang="zh-TW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come from?</a:t>
            </a:r>
            <a:endParaRPr lang="zh-TW" altLang="en-US" sz="4600" b="1" dirty="0">
              <a:solidFill>
                <a:srgbClr val="293FE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D7F09F4-E81F-A856-D823-4E25D3055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328" y="462491"/>
            <a:ext cx="780684" cy="778957"/>
          </a:xfrm>
          <a:prstGeom prst="rect">
            <a:avLst/>
          </a:prstGeom>
          <a:ln>
            <a:gradFill>
              <a:gsLst>
                <a:gs pos="0">
                  <a:srgbClr val="E1CFC1"/>
                </a:gs>
                <a:gs pos="100000">
                  <a:srgbClr val="5B89D5"/>
                </a:gs>
              </a:gsLst>
              <a:lin ang="10800000" scaled="0"/>
            </a:gradFill>
          </a:ln>
          <a:effectLst>
            <a:outerShdw blurRad="101600" dist="152400" dir="8100000" sx="97000" sy="97000" algn="tr" rotWithShape="0">
              <a:srgbClr val="0A1126">
                <a:alpha val="37000"/>
              </a:srgbClr>
            </a:outerShdw>
          </a:effectLst>
        </p:spPr>
      </p:pic>
      <p:pic>
        <p:nvPicPr>
          <p:cNvPr id="20" name="圖片 19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3BAD7AB3-543F-9316-FC5D-4D5A65E95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r="10603" b="12240"/>
          <a:stretch/>
        </p:blipFill>
        <p:spPr>
          <a:xfrm>
            <a:off x="5736439" y="3429000"/>
            <a:ext cx="5990573" cy="1187627"/>
          </a:xfrm>
          <a:prstGeom prst="rect">
            <a:avLst/>
          </a:prstGeom>
          <a:effectLst>
            <a:reflection blurRad="50800" stA="45000" endPos="65000" dir="5400000" sy="-100000" algn="bl" rotWithShape="0"/>
          </a:effectLst>
        </p:spPr>
      </p:pic>
      <p:pic>
        <p:nvPicPr>
          <p:cNvPr id="21" name="圖片 20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3CE42459-5272-A8A3-2FEE-572FD7A1EF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726" r="11012"/>
          <a:stretch/>
        </p:blipFill>
        <p:spPr>
          <a:xfrm>
            <a:off x="7001500" y="2421580"/>
            <a:ext cx="4725511" cy="1007420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3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404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C59E39C3-6B1D-F5BD-64F0-978CFE976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08340"/>
              </p:ext>
            </p:extLst>
          </p:nvPr>
        </p:nvGraphicFramePr>
        <p:xfrm>
          <a:off x="486215" y="3429000"/>
          <a:ext cx="7681913" cy="2646947"/>
        </p:xfrm>
        <a:graphic>
          <a:graphicData uri="http://schemas.openxmlformats.org/drawingml/2006/table">
            <a:tbl>
              <a:tblPr firstRow="1" bandRow="1">
                <a:effectLst>
                  <a:outerShdw blurRad="152400" dist="292100" dir="2700000" algn="tl" rotWithShape="0">
                    <a:prstClr val="black">
                      <a:alpha val="23000"/>
                    </a:prstClr>
                  </a:outerShdw>
                </a:effectLst>
                <a:tableStyleId>{5C22544A-7EE6-4342-B048-85BDC9FD1C3A}</a:tableStyleId>
              </a:tblPr>
              <a:tblGrid>
                <a:gridCol w="1876243">
                  <a:extLst>
                    <a:ext uri="{9D8B030D-6E8A-4147-A177-3AD203B41FA5}">
                      <a16:colId xmlns:a16="http://schemas.microsoft.com/office/drawing/2014/main" val="1611152212"/>
                    </a:ext>
                  </a:extLst>
                </a:gridCol>
                <a:gridCol w="2856782">
                  <a:extLst>
                    <a:ext uri="{9D8B030D-6E8A-4147-A177-3AD203B41FA5}">
                      <a16:colId xmlns:a16="http://schemas.microsoft.com/office/drawing/2014/main" val="3086726967"/>
                    </a:ext>
                  </a:extLst>
                </a:gridCol>
                <a:gridCol w="2948888">
                  <a:extLst>
                    <a:ext uri="{9D8B030D-6E8A-4147-A177-3AD203B41FA5}">
                      <a16:colId xmlns:a16="http://schemas.microsoft.com/office/drawing/2014/main" val="2909376281"/>
                    </a:ext>
                  </a:extLst>
                </a:gridCol>
              </a:tblGrid>
              <a:tr h="523507">
                <a:tc>
                  <a:txBody>
                    <a:bodyPr/>
                    <a:lstStyle/>
                    <a:p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DD4D1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dirty="0">
                        <a:solidFill>
                          <a:srgbClr val="DD4D1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753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spc="1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Lorem Ipsum is simply dummy text of the printing and typesetting industry.</a:t>
                      </a:r>
                      <a:endParaRPr lang="zh-TW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spc="1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Lorem Ipsum is simply dummy text of the printing and typesetting industry.</a:t>
                      </a:r>
                      <a:endParaRPr lang="zh-TW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11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26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26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Click to Add </a:t>
                      </a:r>
                      <a:endParaRPr lang="zh-TW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TW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437205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4D6AFF04-12CD-95C2-C530-FD6863741FFA}"/>
              </a:ext>
            </a:extLst>
          </p:cNvPr>
          <p:cNvSpPr txBox="1"/>
          <p:nvPr/>
        </p:nvSpPr>
        <p:spPr>
          <a:xfrm>
            <a:off x="486214" y="540841"/>
            <a:ext cx="80007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Where does it</a:t>
            </a:r>
            <a:r>
              <a:rPr lang="zh-TW" altLang="en-US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come from?</a:t>
            </a:r>
            <a:endParaRPr lang="zh-TW" altLang="en-US" sz="4600" b="1" dirty="0">
              <a:solidFill>
                <a:srgbClr val="293FE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E5DB128-62A3-8D16-5DF0-7B5C400F98D4}"/>
              </a:ext>
            </a:extLst>
          </p:cNvPr>
          <p:cNvSpPr txBox="1"/>
          <p:nvPr/>
        </p:nvSpPr>
        <p:spPr>
          <a:xfrm>
            <a:off x="486214" y="1416429"/>
            <a:ext cx="7927803" cy="1600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zh-TW" altLang="en-US" sz="1600" spc="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52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4D4450AD-680A-4845-8089-AE7921CD5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937" y="360959"/>
            <a:ext cx="1858908" cy="33478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4A76819-6038-E565-F678-2809F4F442FE}"/>
              </a:ext>
            </a:extLst>
          </p:cNvPr>
          <p:cNvSpPr txBox="1"/>
          <p:nvPr/>
        </p:nvSpPr>
        <p:spPr>
          <a:xfrm>
            <a:off x="258841" y="5858411"/>
            <a:ext cx="4778910" cy="718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Copyright© 2024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013B0CD-7C5E-947B-BD8A-A08B4D9ECDF9}"/>
              </a:ext>
            </a:extLst>
          </p:cNvPr>
          <p:cNvSpPr txBox="1"/>
          <p:nvPr/>
        </p:nvSpPr>
        <p:spPr>
          <a:xfrm>
            <a:off x="258841" y="2136338"/>
            <a:ext cx="46695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altLang="zh-TW" sz="5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7E30F76-780D-1A27-CAC7-905E0E0C9F13}"/>
              </a:ext>
            </a:extLst>
          </p:cNvPr>
          <p:cNvSpPr txBox="1"/>
          <p:nvPr/>
        </p:nvSpPr>
        <p:spPr>
          <a:xfrm>
            <a:off x="258841" y="3028890"/>
            <a:ext cx="3960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to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Subtitle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541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E1B4428-74DF-27F9-54FF-07CBB598165B}"/>
              </a:ext>
            </a:extLst>
          </p:cNvPr>
          <p:cNvSpPr txBox="1"/>
          <p:nvPr/>
        </p:nvSpPr>
        <p:spPr>
          <a:xfrm>
            <a:off x="11133939" y="6447181"/>
            <a:ext cx="21161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0" i="0" dirty="0">
                <a:solidFill>
                  <a:srgbClr val="D1D5DB"/>
                </a:solidFill>
                <a:effectLst/>
                <a:latin typeface="Söhne"/>
              </a:rPr>
              <a:t>rackmount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kern="1500" spc="150" dirty="0">
                <a:solidFill>
                  <a:srgbClr val="6EFF76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/</a:t>
            </a:r>
            <a:r>
              <a:rPr lang="en-US" altLang="zh-TW" sz="1200" kern="1500" spc="150" dirty="0">
                <a:solidFill>
                  <a:schemeClr val="bg1"/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 </a:t>
            </a:r>
            <a:endParaRPr lang="zh-TW" altLang="en-US" sz="1200" kern="1500" spc="150" dirty="0">
              <a:solidFill>
                <a:schemeClr val="bg1"/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2" name="圖片 21" descr="一張含有 圓形 的圖片&#10;&#10;自動產生的描述">
            <a:extLst>
              <a:ext uri="{FF2B5EF4-FFF2-40B4-BE49-F238E27FC236}">
                <a16:creationId xmlns:a16="http://schemas.microsoft.com/office/drawing/2014/main" id="{9DC2F061-ADDC-1039-EECE-3CA3D2B4D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75" y="3080456"/>
            <a:ext cx="742803" cy="762732"/>
          </a:xfrm>
          <a:prstGeom prst="rect">
            <a:avLst/>
          </a:prstGeom>
        </p:spPr>
      </p:pic>
      <p:pic>
        <p:nvPicPr>
          <p:cNvPr id="24" name="圖片 23" descr="一張含有 藝術, 寫生, 設計 的圖片&#10;&#10;自動產生的描述">
            <a:extLst>
              <a:ext uri="{FF2B5EF4-FFF2-40B4-BE49-F238E27FC236}">
                <a16:creationId xmlns:a16="http://schemas.microsoft.com/office/drawing/2014/main" id="{835F19F2-EADC-D9BB-24E1-BADCAD341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54" y="1938516"/>
            <a:ext cx="5117390" cy="538186"/>
          </a:xfrm>
          <a:prstGeom prst="rect">
            <a:avLst/>
          </a:prstGeom>
        </p:spPr>
      </p:pic>
      <p:pic>
        <p:nvPicPr>
          <p:cNvPr id="26" name="圖片 25" descr="一張含有 螢幕擷取畫面, Rectangle, 材料性質, 設計 的圖片&#10;&#10;自動產生的描述">
            <a:extLst>
              <a:ext uri="{FF2B5EF4-FFF2-40B4-BE49-F238E27FC236}">
                <a16:creationId xmlns:a16="http://schemas.microsoft.com/office/drawing/2014/main" id="{55591A50-216A-5A3B-FDDC-5A535C660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36" y="3160184"/>
            <a:ext cx="842120" cy="603273"/>
          </a:xfrm>
          <a:prstGeom prst="rect">
            <a:avLst/>
          </a:prstGeom>
        </p:spPr>
      </p:pic>
      <p:pic>
        <p:nvPicPr>
          <p:cNvPr id="28" name="圖片 27" descr="一張含有 螢幕擷取畫面, Rectangle, 設計 的圖片&#10;&#10;自動產生的描述">
            <a:extLst>
              <a:ext uri="{FF2B5EF4-FFF2-40B4-BE49-F238E27FC236}">
                <a16:creationId xmlns:a16="http://schemas.microsoft.com/office/drawing/2014/main" id="{320378F2-648C-0A35-7C49-3B8A346CD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01" y="1782705"/>
            <a:ext cx="2454380" cy="693997"/>
          </a:xfrm>
          <a:prstGeom prst="rect">
            <a:avLst/>
          </a:prstGeom>
        </p:spPr>
      </p:pic>
      <p:pic>
        <p:nvPicPr>
          <p:cNvPr id="30" name="圖片 29" descr="一張含有 圓形, 藝術, 設計 的圖片&#10;&#10;自動產生的描述">
            <a:extLst>
              <a:ext uri="{FF2B5EF4-FFF2-40B4-BE49-F238E27FC236}">
                <a16:creationId xmlns:a16="http://schemas.microsoft.com/office/drawing/2014/main" id="{74FA445D-E4F9-92FA-F2EC-925F5D350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554" y="3970555"/>
            <a:ext cx="818964" cy="829013"/>
          </a:xfrm>
          <a:prstGeom prst="rect">
            <a:avLst/>
          </a:prstGeom>
        </p:spPr>
      </p:pic>
      <p:pic>
        <p:nvPicPr>
          <p:cNvPr id="32" name="圖片 31" descr="一張含有 螢幕擷取畫面 的圖片&#10;&#10;自動產生的描述">
            <a:extLst>
              <a:ext uri="{FF2B5EF4-FFF2-40B4-BE49-F238E27FC236}">
                <a16:creationId xmlns:a16="http://schemas.microsoft.com/office/drawing/2014/main" id="{3A911923-8A98-79E1-E691-893359BF7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01" y="3034350"/>
            <a:ext cx="735916" cy="789299"/>
          </a:xfrm>
          <a:prstGeom prst="rect">
            <a:avLst/>
          </a:prstGeom>
        </p:spPr>
      </p:pic>
      <p:pic>
        <p:nvPicPr>
          <p:cNvPr id="34" name="圖片 33" descr="一張含有 藝術, 圓形, 螢幕擷取畫面, 設計 的圖片&#10;&#10;自動產生的描述">
            <a:extLst>
              <a:ext uri="{FF2B5EF4-FFF2-40B4-BE49-F238E27FC236}">
                <a16:creationId xmlns:a16="http://schemas.microsoft.com/office/drawing/2014/main" id="{0A23376A-ACB4-0DF2-FB5F-DAD0C49E22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79" y="4035872"/>
            <a:ext cx="670810" cy="698377"/>
          </a:xfrm>
          <a:prstGeom prst="rect">
            <a:avLst/>
          </a:prstGeom>
        </p:spPr>
      </p:pic>
      <p:pic>
        <p:nvPicPr>
          <p:cNvPr id="36" name="圖片 35" descr="一張含有 螢幕擷取畫面 的圖片&#10;&#10;自動產生的描述">
            <a:extLst>
              <a:ext uri="{FF2B5EF4-FFF2-40B4-BE49-F238E27FC236}">
                <a16:creationId xmlns:a16="http://schemas.microsoft.com/office/drawing/2014/main" id="{B8D0C7CF-68AA-2FEF-BA02-1545FE7FCE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56" y="4033986"/>
            <a:ext cx="1153012" cy="697302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5E65348C-D8FA-7033-549B-CD942DE8C1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35" y="3970555"/>
            <a:ext cx="974371" cy="997592"/>
          </a:xfrm>
          <a:prstGeom prst="rect">
            <a:avLst/>
          </a:prstGeom>
        </p:spPr>
      </p:pic>
      <p:pic>
        <p:nvPicPr>
          <p:cNvPr id="40" name="圖片 39" descr="一張含有 圓形, space, 天文學 的圖片&#10;&#10;自動產生的描述">
            <a:extLst>
              <a:ext uri="{FF2B5EF4-FFF2-40B4-BE49-F238E27FC236}">
                <a16:creationId xmlns:a16="http://schemas.microsoft.com/office/drawing/2014/main" id="{3EA2A695-F0E5-5DFE-AA36-22DDDE9A33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42" y="3066601"/>
            <a:ext cx="742803" cy="790441"/>
          </a:xfrm>
          <a:prstGeom prst="rect">
            <a:avLst/>
          </a:prstGeom>
        </p:spPr>
      </p:pic>
      <p:pic>
        <p:nvPicPr>
          <p:cNvPr id="42" name="圖片 41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6ED78E0E-A723-9A0D-27B3-1D1E308AE1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76" y="2993985"/>
            <a:ext cx="723894" cy="78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46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3C391C01-BAC6-5102-24FD-A87EF3C6EB1F}"/>
              </a:ext>
            </a:extLst>
          </p:cNvPr>
          <p:cNvSpPr txBox="1"/>
          <p:nvPr/>
        </p:nvSpPr>
        <p:spPr>
          <a:xfrm>
            <a:off x="452400" y="2422982"/>
            <a:ext cx="46695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altLang="zh-TW" sz="5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81D6D37-2175-F9A2-64AC-5B57386BA38F}"/>
              </a:ext>
            </a:extLst>
          </p:cNvPr>
          <p:cNvSpPr txBox="1"/>
          <p:nvPr/>
        </p:nvSpPr>
        <p:spPr>
          <a:xfrm>
            <a:off x="518574" y="3315534"/>
            <a:ext cx="3960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to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Subtitle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3DFDE5C-5528-4FFD-AAF1-74DCC09FCE11}"/>
              </a:ext>
            </a:extLst>
          </p:cNvPr>
          <p:cNvSpPr txBox="1"/>
          <p:nvPr/>
        </p:nvSpPr>
        <p:spPr>
          <a:xfrm>
            <a:off x="518574" y="5536070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altLang="zh-TW" sz="10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 </a:t>
            </a:r>
            <a:endParaRPr lang="zh-TW" altLang="en-US" sz="1600" b="1" kern="1500" spc="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930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3C391C01-BAC6-5102-24FD-A87EF3C6EB1F}"/>
              </a:ext>
            </a:extLst>
          </p:cNvPr>
          <p:cNvSpPr txBox="1"/>
          <p:nvPr/>
        </p:nvSpPr>
        <p:spPr>
          <a:xfrm>
            <a:off x="452400" y="2422982"/>
            <a:ext cx="46695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altLang="zh-TW" sz="5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81D6D37-2175-F9A2-64AC-5B57386BA38F}"/>
              </a:ext>
            </a:extLst>
          </p:cNvPr>
          <p:cNvSpPr txBox="1"/>
          <p:nvPr/>
        </p:nvSpPr>
        <p:spPr>
          <a:xfrm>
            <a:off x="518574" y="3315534"/>
            <a:ext cx="3960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to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Subtitle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175573A-5D3D-7026-2CEB-1934D7515C5D}"/>
              </a:ext>
            </a:extLst>
          </p:cNvPr>
          <p:cNvSpPr txBox="1"/>
          <p:nvPr/>
        </p:nvSpPr>
        <p:spPr>
          <a:xfrm>
            <a:off x="518574" y="5536070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altLang="zh-TW" sz="10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 </a:t>
            </a:r>
            <a:endParaRPr lang="zh-TW" altLang="en-US" sz="1600" b="1" kern="1500" spc="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01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3C391C01-BAC6-5102-24FD-A87EF3C6EB1F}"/>
              </a:ext>
            </a:extLst>
          </p:cNvPr>
          <p:cNvSpPr txBox="1"/>
          <p:nvPr/>
        </p:nvSpPr>
        <p:spPr>
          <a:xfrm>
            <a:off x="452400" y="2422982"/>
            <a:ext cx="46695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altLang="zh-TW" sz="5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81D6D37-2175-F9A2-64AC-5B57386BA38F}"/>
              </a:ext>
            </a:extLst>
          </p:cNvPr>
          <p:cNvSpPr txBox="1"/>
          <p:nvPr/>
        </p:nvSpPr>
        <p:spPr>
          <a:xfrm>
            <a:off x="518574" y="3315534"/>
            <a:ext cx="3960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to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Subtitle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C9779A3-7E98-275D-6E02-AFBA10BCE518}"/>
              </a:ext>
            </a:extLst>
          </p:cNvPr>
          <p:cNvSpPr txBox="1"/>
          <p:nvPr/>
        </p:nvSpPr>
        <p:spPr>
          <a:xfrm>
            <a:off x="518574" y="5536070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altLang="zh-TW" sz="10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 </a:t>
            </a:r>
            <a:endParaRPr lang="zh-TW" altLang="en-US" sz="1600" b="1" kern="1500" spc="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91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3C391C01-BAC6-5102-24FD-A87EF3C6EB1F}"/>
              </a:ext>
            </a:extLst>
          </p:cNvPr>
          <p:cNvSpPr txBox="1"/>
          <p:nvPr/>
        </p:nvSpPr>
        <p:spPr>
          <a:xfrm>
            <a:off x="452400" y="2422982"/>
            <a:ext cx="46695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altLang="zh-TW" sz="5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81D6D37-2175-F9A2-64AC-5B57386BA38F}"/>
              </a:ext>
            </a:extLst>
          </p:cNvPr>
          <p:cNvSpPr txBox="1"/>
          <p:nvPr/>
        </p:nvSpPr>
        <p:spPr>
          <a:xfrm>
            <a:off x="518574" y="3315534"/>
            <a:ext cx="3960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to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Subtitle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715DC89-303F-B75F-A737-D8335BD64797}"/>
              </a:ext>
            </a:extLst>
          </p:cNvPr>
          <p:cNvSpPr txBox="1"/>
          <p:nvPr/>
        </p:nvSpPr>
        <p:spPr>
          <a:xfrm>
            <a:off x="518574" y="5536070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altLang="zh-TW" sz="10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 </a:t>
            </a:r>
            <a:endParaRPr lang="zh-TW" altLang="en-US" sz="1600" b="1" kern="1500" spc="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388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3C391C01-BAC6-5102-24FD-A87EF3C6EB1F}"/>
              </a:ext>
            </a:extLst>
          </p:cNvPr>
          <p:cNvSpPr txBox="1"/>
          <p:nvPr/>
        </p:nvSpPr>
        <p:spPr>
          <a:xfrm>
            <a:off x="452400" y="2422982"/>
            <a:ext cx="46695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altLang="zh-TW" sz="5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81D6D37-2175-F9A2-64AC-5B57386BA38F}"/>
              </a:ext>
            </a:extLst>
          </p:cNvPr>
          <p:cNvSpPr txBox="1"/>
          <p:nvPr/>
        </p:nvSpPr>
        <p:spPr>
          <a:xfrm>
            <a:off x="518574" y="3315534"/>
            <a:ext cx="3960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to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Subtitle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3210482-8298-A901-0AC9-C317723E05A5}"/>
              </a:ext>
            </a:extLst>
          </p:cNvPr>
          <p:cNvSpPr txBox="1"/>
          <p:nvPr/>
        </p:nvSpPr>
        <p:spPr>
          <a:xfrm>
            <a:off x="518574" y="5536070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altLang="zh-TW" sz="10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 </a:t>
            </a:r>
            <a:endParaRPr lang="zh-TW" altLang="en-US" sz="1600" b="1" kern="1500" spc="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854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3C391C01-BAC6-5102-24FD-A87EF3C6EB1F}"/>
              </a:ext>
            </a:extLst>
          </p:cNvPr>
          <p:cNvSpPr txBox="1"/>
          <p:nvPr/>
        </p:nvSpPr>
        <p:spPr>
          <a:xfrm>
            <a:off x="452400" y="2422982"/>
            <a:ext cx="46695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altLang="zh-TW" sz="5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81D6D37-2175-F9A2-64AC-5B57386BA38F}"/>
              </a:ext>
            </a:extLst>
          </p:cNvPr>
          <p:cNvSpPr txBox="1"/>
          <p:nvPr/>
        </p:nvSpPr>
        <p:spPr>
          <a:xfrm>
            <a:off x="518574" y="3315534"/>
            <a:ext cx="3960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to 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Subtitle</a:t>
            </a:r>
            <a:endParaRPr lang="zh-TW" altLang="en-US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E6F8193-1C2C-B801-CB8A-A96E4E976B18}"/>
              </a:ext>
            </a:extLst>
          </p:cNvPr>
          <p:cNvSpPr txBox="1"/>
          <p:nvPr/>
        </p:nvSpPr>
        <p:spPr>
          <a:xfrm>
            <a:off x="518574" y="5536070"/>
            <a:ext cx="21161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altLang="zh-TW" sz="10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Manager </a:t>
            </a:r>
            <a:br>
              <a:rPr lang="en-US" altLang="zh-TW" sz="1200" kern="15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</a:br>
            <a:r>
              <a:rPr lang="en-US" altLang="zh-TW" sz="1600" b="1" kern="15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 Light" panose="020B0304030504040204" pitchFamily="34" charset="-120"/>
                <a:cs typeface="Arial" panose="020B0604020202020204" pitchFamily="34" charset="0"/>
              </a:rPr>
              <a:t>Jason Hsu </a:t>
            </a:r>
            <a:endParaRPr lang="zh-TW" altLang="en-US" sz="1600" b="1" kern="1500" spc="1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31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4E5F48D4-14E6-863F-2CFA-1904A9B3E48B}"/>
              </a:ext>
            </a:extLst>
          </p:cNvPr>
          <p:cNvSpPr/>
          <p:nvPr/>
        </p:nvSpPr>
        <p:spPr>
          <a:xfrm>
            <a:off x="315310" y="1501753"/>
            <a:ext cx="11394214" cy="5077723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37000">
                <a:schemeClr val="bg1">
                  <a:alpha val="60000"/>
                </a:schemeClr>
              </a:gs>
              <a:gs pos="73000">
                <a:schemeClr val="bg1"/>
              </a:gs>
              <a:gs pos="100000">
                <a:schemeClr val="bg1">
                  <a:alpha val="90000"/>
                </a:schemeClr>
              </a:gs>
            </a:gsLst>
            <a:lin ang="600000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69000"/>
                  </a:schemeClr>
                </a:gs>
                <a:gs pos="49000">
                  <a:schemeClr val="bg1"/>
                </a:gs>
                <a:gs pos="100000">
                  <a:schemeClr val="bg1">
                    <a:alpha val="54000"/>
                  </a:schemeClr>
                </a:gs>
              </a:gsLst>
              <a:lin ang="5400000" scaled="1"/>
            </a:gradFill>
          </a:ln>
          <a:effectLst>
            <a:outerShdw blurRad="114300" dist="1143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E004DAEE-9C6A-CD5F-495E-F19AF8287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08" t="13336"/>
          <a:stretch/>
        </p:blipFill>
        <p:spPr>
          <a:xfrm>
            <a:off x="7086927" y="1496359"/>
            <a:ext cx="4616130" cy="5077723"/>
          </a:xfrm>
          <a:prstGeom prst="rect">
            <a:avLst/>
          </a:prstGeom>
        </p:spPr>
      </p:pic>
      <p:pic>
        <p:nvPicPr>
          <p:cNvPr id="66" name="圖片 65" descr="一張含有 圓形 的圖片&#10;&#10;自動產生的描述">
            <a:extLst>
              <a:ext uri="{FF2B5EF4-FFF2-40B4-BE49-F238E27FC236}">
                <a16:creationId xmlns:a16="http://schemas.microsoft.com/office/drawing/2014/main" id="{FE692990-5114-072A-95C7-A59CA6806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468" y="2125022"/>
            <a:ext cx="742803" cy="76273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E79119F-B434-B849-E380-E8BCD284BFE4}"/>
              </a:ext>
            </a:extLst>
          </p:cNvPr>
          <p:cNvSpPr txBox="1"/>
          <p:nvPr/>
        </p:nvSpPr>
        <p:spPr>
          <a:xfrm>
            <a:off x="260305" y="379476"/>
            <a:ext cx="80007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Where does it</a:t>
            </a:r>
            <a:r>
              <a:rPr lang="zh-TW" altLang="en-US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come from?</a:t>
            </a:r>
            <a:endParaRPr lang="zh-TW" altLang="en-US" sz="4600" b="1" dirty="0">
              <a:solidFill>
                <a:srgbClr val="293FE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00C7EB5-34EF-C669-538B-80087A67B68A}"/>
              </a:ext>
            </a:extLst>
          </p:cNvPr>
          <p:cNvSpPr txBox="1"/>
          <p:nvPr/>
        </p:nvSpPr>
        <p:spPr>
          <a:xfrm>
            <a:off x="845378" y="2426089"/>
            <a:ext cx="608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Click to Add Title</a:t>
            </a:r>
            <a:endParaRPr lang="zh-TW" altLang="en-US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81C53CF-A17B-A161-261D-E9E63FB23DE3}"/>
              </a:ext>
            </a:extLst>
          </p:cNvPr>
          <p:cNvSpPr txBox="1"/>
          <p:nvPr/>
        </p:nvSpPr>
        <p:spPr>
          <a:xfrm>
            <a:off x="845378" y="3007024"/>
            <a:ext cx="5117389" cy="2524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zh-TW" altLang="en-US" sz="1600" spc="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8" name="圖形 57">
            <a:extLst>
              <a:ext uri="{FF2B5EF4-FFF2-40B4-BE49-F238E27FC236}">
                <a16:creationId xmlns:a16="http://schemas.microsoft.com/office/drawing/2014/main" id="{EA6B9FFD-68B5-39E7-18B6-61AB1A52B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5743" y="2825030"/>
            <a:ext cx="1922267" cy="1951392"/>
          </a:xfrm>
          <a:prstGeom prst="rect">
            <a:avLst/>
          </a:prstGeom>
        </p:spPr>
      </p:pic>
      <p:pic>
        <p:nvPicPr>
          <p:cNvPr id="49" name="圖片 48" descr="一張含有 文字, 電腦 的圖片&#10;&#10;自動產生的描述">
            <a:extLst>
              <a:ext uri="{FF2B5EF4-FFF2-40B4-BE49-F238E27FC236}">
                <a16:creationId xmlns:a16="http://schemas.microsoft.com/office/drawing/2014/main" id="{A05640E6-C948-AFB4-546E-AE20533801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486" y="2790138"/>
            <a:ext cx="2357217" cy="1882630"/>
          </a:xfrm>
          <a:prstGeom prst="rect">
            <a:avLst/>
          </a:prstGeom>
        </p:spPr>
      </p:pic>
      <p:pic>
        <p:nvPicPr>
          <p:cNvPr id="51" name="圖片 50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E3E1A35B-B084-D3D3-4D27-8BB047762E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r="10603" b="12240"/>
          <a:stretch/>
        </p:blipFill>
        <p:spPr>
          <a:xfrm>
            <a:off x="6201427" y="4561794"/>
            <a:ext cx="5990573" cy="1187627"/>
          </a:xfrm>
          <a:prstGeom prst="rect">
            <a:avLst/>
          </a:prstGeom>
          <a:effectLst>
            <a:reflection blurRad="50800" stA="45000" endPos="65000" dir="5400000" sy="-100000" algn="bl" rotWithShape="0"/>
          </a:effectLst>
        </p:spPr>
      </p:pic>
      <p:pic>
        <p:nvPicPr>
          <p:cNvPr id="65" name="圖形 64">
            <a:extLst>
              <a:ext uri="{FF2B5EF4-FFF2-40B4-BE49-F238E27FC236}">
                <a16:creationId xmlns:a16="http://schemas.microsoft.com/office/drawing/2014/main" id="{644ADE6F-97D5-C1DA-8545-B897CEDE0F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5569" t="29786" r="12472" b="12115"/>
          <a:stretch/>
        </p:blipFill>
        <p:spPr>
          <a:xfrm>
            <a:off x="7086927" y="1496359"/>
            <a:ext cx="1573444" cy="1485610"/>
          </a:xfrm>
          <a:prstGeom prst="rect">
            <a:avLst/>
          </a:prstGeom>
        </p:spPr>
      </p:pic>
      <p:pic>
        <p:nvPicPr>
          <p:cNvPr id="50" name="圖片 49" descr="一張含有 文字 的圖片&#10;&#10;自動產生的描述">
            <a:extLst>
              <a:ext uri="{FF2B5EF4-FFF2-40B4-BE49-F238E27FC236}">
                <a16:creationId xmlns:a16="http://schemas.microsoft.com/office/drawing/2014/main" id="{D17A7AF3-8D45-EFD3-CF3B-C0AA3DDFB9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/>
          <a:stretch/>
        </p:blipFill>
        <p:spPr>
          <a:xfrm>
            <a:off x="7243590" y="4035691"/>
            <a:ext cx="3106803" cy="59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8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677B2BAC-38C8-A23A-B1D6-EA4890835867}"/>
              </a:ext>
            </a:extLst>
          </p:cNvPr>
          <p:cNvGrpSpPr/>
          <p:nvPr/>
        </p:nvGrpSpPr>
        <p:grpSpPr>
          <a:xfrm>
            <a:off x="571385" y="2562413"/>
            <a:ext cx="3466072" cy="3945102"/>
            <a:chOff x="385969" y="2120317"/>
            <a:chExt cx="3019384" cy="3333950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E5F48D4-14E6-863F-2CFA-1904A9B3E48B}"/>
                </a:ext>
              </a:extLst>
            </p:cNvPr>
            <p:cNvSpPr/>
            <p:nvPr/>
          </p:nvSpPr>
          <p:spPr>
            <a:xfrm>
              <a:off x="385969" y="2120317"/>
              <a:ext cx="3019384" cy="3333950"/>
            </a:xfrm>
            <a:prstGeom prst="rect">
              <a:avLst/>
            </a:prstGeom>
            <a:gradFill>
              <a:gsLst>
                <a:gs pos="0">
                  <a:schemeClr val="bg1">
                    <a:alpha val="80000"/>
                  </a:schemeClr>
                </a:gs>
                <a:gs pos="37000">
                  <a:schemeClr val="bg1">
                    <a:alpha val="60000"/>
                  </a:schemeClr>
                </a:gs>
                <a:gs pos="73000">
                  <a:schemeClr val="bg1"/>
                </a:gs>
                <a:gs pos="100000">
                  <a:schemeClr val="bg1">
                    <a:alpha val="90000"/>
                  </a:schemeClr>
                </a:gs>
              </a:gsLst>
              <a:lin ang="60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69000"/>
                    </a:schemeClr>
                  </a:gs>
                  <a:gs pos="49000">
                    <a:schemeClr val="bg1"/>
                  </a:gs>
                  <a:gs pos="100000">
                    <a:schemeClr val="bg1">
                      <a:alpha val="54000"/>
                    </a:schemeClr>
                  </a:gs>
                </a:gsLst>
                <a:lin ang="5400000" scaled="1"/>
              </a:gradFill>
            </a:ln>
            <a:effectLst>
              <a:outerShdw blurRad="114300" dist="1143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C00C7EB5-34EF-C669-538B-80087A67B68A}"/>
                </a:ext>
              </a:extLst>
            </p:cNvPr>
            <p:cNvSpPr txBox="1"/>
            <p:nvPr/>
          </p:nvSpPr>
          <p:spPr>
            <a:xfrm>
              <a:off x="482478" y="2295007"/>
              <a:ext cx="2850259" cy="39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Click to Add Title</a:t>
              </a:r>
              <a:endParaRPr lang="zh-TW" altLang="en-US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E81C53CF-A17B-A161-261D-E9E63FB23DE3}"/>
                </a:ext>
              </a:extLst>
            </p:cNvPr>
            <p:cNvSpPr txBox="1"/>
            <p:nvPr/>
          </p:nvSpPr>
          <p:spPr>
            <a:xfrm>
              <a:off x="555094" y="2875942"/>
              <a:ext cx="2777645" cy="2225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Bef>
                  <a:spcPts val="1200"/>
                </a:spcBef>
              </a:pPr>
              <a:r>
                <a:rPr lang="en-US" altLang="zh-TW" sz="1400" spc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</a:t>
              </a:r>
              <a:endParaRPr lang="zh-TW" altLang="en-US" sz="1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3D32F083-00CD-EDCB-ACF0-E5A136239067}"/>
              </a:ext>
            </a:extLst>
          </p:cNvPr>
          <p:cNvSpPr txBox="1"/>
          <p:nvPr/>
        </p:nvSpPr>
        <p:spPr>
          <a:xfrm>
            <a:off x="260305" y="379476"/>
            <a:ext cx="80007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Where does it</a:t>
            </a:r>
            <a:r>
              <a:rPr lang="zh-TW" altLang="en-US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4600" b="1" dirty="0">
                <a:solidFill>
                  <a:srgbClr val="293FE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come from?</a:t>
            </a:r>
            <a:endParaRPr lang="zh-TW" altLang="en-US" sz="4600" b="1" dirty="0">
              <a:solidFill>
                <a:srgbClr val="293FE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8F9EEED-758A-1F09-29E7-B6650B9DAB4E}"/>
              </a:ext>
            </a:extLst>
          </p:cNvPr>
          <p:cNvGrpSpPr/>
          <p:nvPr/>
        </p:nvGrpSpPr>
        <p:grpSpPr>
          <a:xfrm>
            <a:off x="4342389" y="2562413"/>
            <a:ext cx="3466072" cy="3945102"/>
            <a:chOff x="385969" y="2120317"/>
            <a:chExt cx="3019384" cy="3333950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EF76C4F-F593-AF25-5446-6C67F96D2095}"/>
                </a:ext>
              </a:extLst>
            </p:cNvPr>
            <p:cNvSpPr/>
            <p:nvPr/>
          </p:nvSpPr>
          <p:spPr>
            <a:xfrm>
              <a:off x="385969" y="2120317"/>
              <a:ext cx="3019384" cy="3333950"/>
            </a:xfrm>
            <a:prstGeom prst="rect">
              <a:avLst/>
            </a:prstGeom>
            <a:gradFill>
              <a:gsLst>
                <a:gs pos="0">
                  <a:schemeClr val="bg1">
                    <a:alpha val="80000"/>
                  </a:schemeClr>
                </a:gs>
                <a:gs pos="37000">
                  <a:schemeClr val="bg1">
                    <a:alpha val="60000"/>
                  </a:schemeClr>
                </a:gs>
                <a:gs pos="73000">
                  <a:schemeClr val="bg1"/>
                </a:gs>
                <a:gs pos="100000">
                  <a:schemeClr val="bg1">
                    <a:alpha val="90000"/>
                  </a:schemeClr>
                </a:gs>
              </a:gsLst>
              <a:lin ang="60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69000"/>
                    </a:schemeClr>
                  </a:gs>
                  <a:gs pos="49000">
                    <a:schemeClr val="bg1"/>
                  </a:gs>
                  <a:gs pos="100000">
                    <a:schemeClr val="bg1">
                      <a:alpha val="54000"/>
                    </a:schemeClr>
                  </a:gs>
                </a:gsLst>
                <a:lin ang="5400000" scaled="1"/>
              </a:gradFill>
            </a:ln>
            <a:effectLst>
              <a:outerShdw blurRad="114300" dist="1143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A85D4DD9-4A61-8CE6-8029-D549A4BAB51B}"/>
                </a:ext>
              </a:extLst>
            </p:cNvPr>
            <p:cNvSpPr txBox="1"/>
            <p:nvPr/>
          </p:nvSpPr>
          <p:spPr>
            <a:xfrm>
              <a:off x="482478" y="2295007"/>
              <a:ext cx="2850259" cy="39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Click to Add Title</a:t>
              </a:r>
              <a:endParaRPr lang="zh-TW" altLang="en-US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92B4E0A5-F8AF-C1DF-4A92-FFEF3BD0E767}"/>
                </a:ext>
              </a:extLst>
            </p:cNvPr>
            <p:cNvSpPr txBox="1"/>
            <p:nvPr/>
          </p:nvSpPr>
          <p:spPr>
            <a:xfrm>
              <a:off x="555094" y="2875942"/>
              <a:ext cx="2777645" cy="2225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Bef>
                  <a:spcPts val="1200"/>
                </a:spcBef>
              </a:pPr>
              <a:r>
                <a:rPr lang="en-US" altLang="zh-TW" sz="1400" spc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</a:t>
              </a:r>
              <a:endParaRPr lang="zh-TW" altLang="en-US" sz="1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4D7F324A-606C-B093-8F4E-A94C6CA1B41C}"/>
              </a:ext>
            </a:extLst>
          </p:cNvPr>
          <p:cNvGrpSpPr/>
          <p:nvPr/>
        </p:nvGrpSpPr>
        <p:grpSpPr>
          <a:xfrm>
            <a:off x="8120298" y="2562413"/>
            <a:ext cx="3466072" cy="3945102"/>
            <a:chOff x="385969" y="2120317"/>
            <a:chExt cx="3019384" cy="3333950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17D134A-32B5-0E32-D0DE-F8930822C785}"/>
                </a:ext>
              </a:extLst>
            </p:cNvPr>
            <p:cNvSpPr/>
            <p:nvPr/>
          </p:nvSpPr>
          <p:spPr>
            <a:xfrm>
              <a:off x="385969" y="2120317"/>
              <a:ext cx="3019384" cy="3333950"/>
            </a:xfrm>
            <a:prstGeom prst="rect">
              <a:avLst/>
            </a:prstGeom>
            <a:gradFill>
              <a:gsLst>
                <a:gs pos="0">
                  <a:schemeClr val="bg1">
                    <a:alpha val="80000"/>
                  </a:schemeClr>
                </a:gs>
                <a:gs pos="37000">
                  <a:schemeClr val="bg1">
                    <a:alpha val="60000"/>
                  </a:schemeClr>
                </a:gs>
                <a:gs pos="73000">
                  <a:schemeClr val="bg1"/>
                </a:gs>
                <a:gs pos="100000">
                  <a:schemeClr val="bg1">
                    <a:alpha val="90000"/>
                  </a:schemeClr>
                </a:gs>
              </a:gsLst>
              <a:lin ang="60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69000"/>
                    </a:schemeClr>
                  </a:gs>
                  <a:gs pos="49000">
                    <a:schemeClr val="bg1"/>
                  </a:gs>
                  <a:gs pos="100000">
                    <a:schemeClr val="bg1">
                      <a:alpha val="54000"/>
                    </a:schemeClr>
                  </a:gs>
                </a:gsLst>
                <a:lin ang="5400000" scaled="1"/>
              </a:gradFill>
            </a:ln>
            <a:effectLst>
              <a:outerShdw blurRad="114300" dist="114300" dir="2700000" algn="tl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59F86ED4-4DBE-BDED-4FB6-4E5706D102A7}"/>
                </a:ext>
              </a:extLst>
            </p:cNvPr>
            <p:cNvSpPr txBox="1"/>
            <p:nvPr/>
          </p:nvSpPr>
          <p:spPr>
            <a:xfrm>
              <a:off x="482478" y="2295007"/>
              <a:ext cx="2850259" cy="39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Click to Add Title</a:t>
              </a:r>
              <a:endParaRPr lang="zh-TW" altLang="en-US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27D1780F-5732-2277-7CAA-4182C170C8F1}"/>
                </a:ext>
              </a:extLst>
            </p:cNvPr>
            <p:cNvSpPr txBox="1"/>
            <p:nvPr/>
          </p:nvSpPr>
          <p:spPr>
            <a:xfrm>
              <a:off x="555094" y="2875942"/>
              <a:ext cx="2777645" cy="2225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spcBef>
                  <a:spcPts val="1200"/>
                </a:spcBef>
              </a:pPr>
              <a:r>
                <a:rPr lang="en-US" altLang="zh-TW" sz="1400" spc="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</a:t>
              </a:r>
              <a:endParaRPr lang="zh-TW" altLang="en-US" sz="1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37" name="圖片 36" descr="一張含有 文字, 電子用品, 電腦, 鍵盤 的圖片&#10;&#10;自動產生的描述">
            <a:extLst>
              <a:ext uri="{FF2B5EF4-FFF2-40B4-BE49-F238E27FC236}">
                <a16:creationId xmlns:a16="http://schemas.microsoft.com/office/drawing/2014/main" id="{BCA792F4-CD8E-56BB-D6B9-F51A5D3B5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726" r="-5235"/>
          <a:stretch/>
        </p:blipFill>
        <p:spPr>
          <a:xfrm>
            <a:off x="682172" y="1709463"/>
            <a:ext cx="3466072" cy="624841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36000"/>
              </a:prstClr>
            </a:outerShdw>
          </a:effectLst>
        </p:spPr>
      </p:pic>
      <p:pic>
        <p:nvPicPr>
          <p:cNvPr id="38" name="圖片 37" descr="一張含有 文字 的圖片&#10;&#10;自動產生的描述">
            <a:extLst>
              <a:ext uri="{FF2B5EF4-FFF2-40B4-BE49-F238E27FC236}">
                <a16:creationId xmlns:a16="http://schemas.microsoft.com/office/drawing/2014/main" id="{AC5784F1-FB80-A068-BB52-FB5507AD6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/>
          <a:stretch/>
        </p:blipFill>
        <p:spPr>
          <a:xfrm>
            <a:off x="4885952" y="1880556"/>
            <a:ext cx="2371945" cy="453748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36000"/>
              </a:prstClr>
            </a:outerShdw>
          </a:effectLst>
        </p:spPr>
      </p:pic>
      <p:pic>
        <p:nvPicPr>
          <p:cNvPr id="39" name="圖片 38" descr="一張含有 文字, 電腦 的圖片&#10;&#10;自動產生的描述">
            <a:extLst>
              <a:ext uri="{FF2B5EF4-FFF2-40B4-BE49-F238E27FC236}">
                <a16:creationId xmlns:a16="http://schemas.microsoft.com/office/drawing/2014/main" id="{6FE661B1-49BE-A143-C00F-B190D72DD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91" y="896114"/>
            <a:ext cx="1888172" cy="1508020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3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368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16544</TotalTime>
  <Words>635</Words>
  <Application>Microsoft Office PowerPoint</Application>
  <PresentationFormat>寬螢幕</PresentationFormat>
  <Paragraphs>59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9" baseType="lpstr">
      <vt:lpstr>Söhne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Sabrina Wang 王儷蓉</cp:lastModifiedBy>
  <cp:revision>70</cp:revision>
  <dcterms:created xsi:type="dcterms:W3CDTF">2021-03-26T08:21:54Z</dcterms:created>
  <dcterms:modified xsi:type="dcterms:W3CDTF">2024-09-10T01:35:26Z</dcterms:modified>
</cp:coreProperties>
</file>