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22.xml" ContentType="application/vnd.openxmlformats-officedocument.presentationml.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6.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harts/colors2.xml" ContentType="application/vnd.ms-office.chartcolorstyle+xml"/>
  <Override PartName="/ppt/charts/chart2.xml" ContentType="application/vnd.openxmlformats-officedocument.drawingml.chart+xml"/>
  <Override PartName="/ppt/charts/style2.xml" ContentType="application/vnd.ms-office.chart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5"/>
  </p:notesMasterIdLst>
  <p:sldIdLst>
    <p:sldId id="3715" r:id="rId2"/>
    <p:sldId id="3660" r:id="rId3"/>
    <p:sldId id="3720" r:id="rId4"/>
    <p:sldId id="3723" r:id="rId5"/>
    <p:sldId id="3677" r:id="rId6"/>
    <p:sldId id="3718" r:id="rId7"/>
    <p:sldId id="3716" r:id="rId8"/>
    <p:sldId id="3627" r:id="rId9"/>
    <p:sldId id="3635" r:id="rId10"/>
    <p:sldId id="350" r:id="rId11"/>
    <p:sldId id="291" r:id="rId12"/>
    <p:sldId id="1457" r:id="rId13"/>
    <p:sldId id="3652" r:id="rId14"/>
    <p:sldId id="3649" r:id="rId15"/>
    <p:sldId id="3662" r:id="rId16"/>
    <p:sldId id="3663" r:id="rId17"/>
    <p:sldId id="3719" r:id="rId18"/>
    <p:sldId id="3665" r:id="rId19"/>
    <p:sldId id="3666" r:id="rId20"/>
    <p:sldId id="3667" r:id="rId21"/>
    <p:sldId id="3668" r:id="rId22"/>
    <p:sldId id="3713" r:id="rId23"/>
    <p:sldId id="3669" r:id="rId2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58E022-CBC9-C649-B25D-E386B1D7D750}" name="Jerry Deng 鄧永義" initials="JD" userId="S::jerrydeng@qnap.com::41074e4b-aa06-4108-bb7d-459394365211" providerId="AD"/>
  <p188:author id="{6DB8C190-3C95-A556-8DBC-66B0E70408E1}" name="Jason Hsu 許博傑" initials="J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4EE5C"/>
    <a:srgbClr val="00BE75"/>
    <a:srgbClr val="F4EAE2"/>
    <a:srgbClr val="FEC432"/>
    <a:srgbClr val="727171"/>
    <a:srgbClr val="202527"/>
    <a:srgbClr val="25E5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4A48D0-2143-3DFB-4590-17786B276565}" v="720" dt="2024-04-23T09:03:01.839"/>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8" autoAdjust="0"/>
    <p:restoredTop sz="83769" autoAdjust="0"/>
  </p:normalViewPr>
  <p:slideViewPr>
    <p:cSldViewPr snapToGrid="0">
      <p:cViewPr varScale="1">
        <p:scale>
          <a:sx n="96" d="100"/>
          <a:sy n="96" d="100"/>
        </p:scale>
        <p:origin x="84"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na Honda 本多 梨七" userId="S::rinahonda@qnap.com::16830f83-da19-4b72-a25e-c5f2d1021454" providerId="AD" clId="Web-{FF4A48D0-2143-3DFB-4590-17786B276565}"/>
    <pc:docChg chg="modSld">
      <pc:chgData name="Rina Honda 本多 梨七" userId="S::rinahonda@qnap.com::16830f83-da19-4b72-a25e-c5f2d1021454" providerId="AD" clId="Web-{FF4A48D0-2143-3DFB-4590-17786B276565}" dt="2024-04-23T09:03:01.839" v="515" actId="20577"/>
      <pc:docMkLst>
        <pc:docMk/>
      </pc:docMkLst>
      <pc:sldChg chg="modSp">
        <pc:chgData name="Rina Honda 本多 梨七" userId="S::rinahonda@qnap.com::16830f83-da19-4b72-a25e-c5f2d1021454" providerId="AD" clId="Web-{FF4A48D0-2143-3DFB-4590-17786B276565}" dt="2024-04-23T08:03:45.313" v="311" actId="14100"/>
        <pc:sldMkLst>
          <pc:docMk/>
          <pc:sldMk cId="42556828" sldId="291"/>
        </pc:sldMkLst>
        <pc:spChg chg="mod">
          <ac:chgData name="Rina Honda 本多 梨七" userId="S::rinahonda@qnap.com::16830f83-da19-4b72-a25e-c5f2d1021454" providerId="AD" clId="Web-{FF4A48D0-2143-3DFB-4590-17786B276565}" dt="2024-04-23T08:01:14.746" v="293" actId="20577"/>
          <ac:spMkLst>
            <pc:docMk/>
            <pc:sldMk cId="42556828" sldId="291"/>
            <ac:spMk id="2" creationId="{F157A2FA-BAD0-D443-9493-10C50C06910E}"/>
          </ac:spMkLst>
        </pc:spChg>
        <pc:spChg chg="mod">
          <ac:chgData name="Rina Honda 本多 梨七" userId="S::rinahonda@qnap.com::16830f83-da19-4b72-a25e-c5f2d1021454" providerId="AD" clId="Web-{FF4A48D0-2143-3DFB-4590-17786B276565}" dt="2024-04-23T08:03:35.484" v="309" actId="20577"/>
          <ac:spMkLst>
            <pc:docMk/>
            <pc:sldMk cId="42556828" sldId="291"/>
            <ac:spMk id="17" creationId="{3D874847-EE74-2345-8336-DBBAEFA4CCC2}"/>
          </ac:spMkLst>
        </pc:spChg>
        <pc:spChg chg="mod">
          <ac:chgData name="Rina Honda 本多 梨七" userId="S::rinahonda@qnap.com::16830f83-da19-4b72-a25e-c5f2d1021454" providerId="AD" clId="Web-{FF4A48D0-2143-3DFB-4590-17786B276565}" dt="2024-04-23T08:03:45.313" v="311" actId="14100"/>
          <ac:spMkLst>
            <pc:docMk/>
            <pc:sldMk cId="42556828" sldId="291"/>
            <ac:spMk id="36" creationId="{DBE2BA0B-3747-4BEA-8E6C-03EAD3CF6A31}"/>
          </ac:spMkLst>
        </pc:spChg>
        <pc:spChg chg="mod">
          <ac:chgData name="Rina Honda 本多 梨七" userId="S::rinahonda@qnap.com::16830f83-da19-4b72-a25e-c5f2d1021454" providerId="AD" clId="Web-{FF4A48D0-2143-3DFB-4590-17786B276565}" dt="2024-04-23T08:01:49.794" v="300" actId="20577"/>
          <ac:spMkLst>
            <pc:docMk/>
            <pc:sldMk cId="42556828" sldId="291"/>
            <ac:spMk id="39" creationId="{AF67A329-2CAD-914E-A054-249F213C8512}"/>
          </ac:spMkLst>
        </pc:spChg>
      </pc:sldChg>
      <pc:sldChg chg="modSp">
        <pc:chgData name="Rina Honda 本多 梨七" userId="S::rinahonda@qnap.com::16830f83-da19-4b72-a25e-c5f2d1021454" providerId="AD" clId="Web-{FF4A48D0-2143-3DFB-4590-17786B276565}" dt="2024-04-23T08:00:49.121" v="289" actId="20577"/>
        <pc:sldMkLst>
          <pc:docMk/>
          <pc:sldMk cId="3206250349" sldId="350"/>
        </pc:sldMkLst>
        <pc:spChg chg="mod">
          <ac:chgData name="Rina Honda 本多 梨七" userId="S::rinahonda@qnap.com::16830f83-da19-4b72-a25e-c5f2d1021454" providerId="AD" clId="Web-{FF4A48D0-2143-3DFB-4590-17786B276565}" dt="2024-04-23T08:00:49.121" v="289" actId="20577"/>
          <ac:spMkLst>
            <pc:docMk/>
            <pc:sldMk cId="3206250349" sldId="350"/>
            <ac:spMk id="2" creationId="{68D9232C-8F15-D75B-2DD5-D1A1C9143136}"/>
          </ac:spMkLst>
        </pc:spChg>
      </pc:sldChg>
      <pc:sldChg chg="modSp">
        <pc:chgData name="Rina Honda 本多 梨七" userId="S::rinahonda@qnap.com::16830f83-da19-4b72-a25e-c5f2d1021454" providerId="AD" clId="Web-{FF4A48D0-2143-3DFB-4590-17786B276565}" dt="2024-04-23T08:08:21.195" v="345" actId="20577"/>
        <pc:sldMkLst>
          <pc:docMk/>
          <pc:sldMk cId="4256534906" sldId="1457"/>
        </pc:sldMkLst>
        <pc:spChg chg="mod">
          <ac:chgData name="Rina Honda 本多 梨七" userId="S::rinahonda@qnap.com::16830f83-da19-4b72-a25e-c5f2d1021454" providerId="AD" clId="Web-{FF4A48D0-2143-3DFB-4590-17786B276565}" dt="2024-04-23T08:04:58.033" v="315" actId="20577"/>
          <ac:spMkLst>
            <pc:docMk/>
            <pc:sldMk cId="4256534906" sldId="1457"/>
            <ac:spMk id="2" creationId="{E1F7D120-F3EF-286C-D429-55B0C7F31E81}"/>
          </ac:spMkLst>
        </pc:spChg>
        <pc:spChg chg="mod">
          <ac:chgData name="Rina Honda 本多 梨七" userId="S::rinahonda@qnap.com::16830f83-da19-4b72-a25e-c5f2d1021454" providerId="AD" clId="Web-{FF4A48D0-2143-3DFB-4590-17786B276565}" dt="2024-04-23T08:08:21.195" v="345" actId="20577"/>
          <ac:spMkLst>
            <pc:docMk/>
            <pc:sldMk cId="4256534906" sldId="1457"/>
            <ac:spMk id="3" creationId="{266E0FCE-9411-163A-3337-BE3504BAFE19}"/>
          </ac:spMkLst>
        </pc:spChg>
      </pc:sldChg>
      <pc:sldChg chg="modSp">
        <pc:chgData name="Rina Honda 本多 梨七" userId="S::rinahonda@qnap.com::16830f83-da19-4b72-a25e-c5f2d1021454" providerId="AD" clId="Web-{FF4A48D0-2143-3DFB-4590-17786B276565}" dt="2024-04-23T07:54:33.033" v="261" actId="20577"/>
        <pc:sldMkLst>
          <pc:docMk/>
          <pc:sldMk cId="2871721127" sldId="3627"/>
        </pc:sldMkLst>
        <pc:spChg chg="mod">
          <ac:chgData name="Rina Honda 本多 梨七" userId="S::rinahonda@qnap.com::16830f83-da19-4b72-a25e-c5f2d1021454" providerId="AD" clId="Web-{FF4A48D0-2143-3DFB-4590-17786B276565}" dt="2024-04-23T07:51:32.763" v="250" actId="20577"/>
          <ac:spMkLst>
            <pc:docMk/>
            <pc:sldMk cId="2871721127" sldId="3627"/>
            <ac:spMk id="2" creationId="{00000000-0000-0000-0000-000000000000}"/>
          </ac:spMkLst>
        </pc:spChg>
        <pc:spChg chg="mod">
          <ac:chgData name="Rina Honda 本多 梨七" userId="S::rinahonda@qnap.com::16830f83-da19-4b72-a25e-c5f2d1021454" providerId="AD" clId="Web-{FF4A48D0-2143-3DFB-4590-17786B276565}" dt="2024-04-23T07:52:18.796" v="253" actId="20577"/>
          <ac:spMkLst>
            <pc:docMk/>
            <pc:sldMk cId="2871721127" sldId="3627"/>
            <ac:spMk id="72" creationId="{7F67B161-0AEC-963C-40E9-EC383DFA0CA3}"/>
          </ac:spMkLst>
        </pc:spChg>
        <pc:spChg chg="mod">
          <ac:chgData name="Rina Honda 本多 梨七" userId="S::rinahonda@qnap.com::16830f83-da19-4b72-a25e-c5f2d1021454" providerId="AD" clId="Web-{FF4A48D0-2143-3DFB-4590-17786B276565}" dt="2024-04-23T07:53:10.594" v="259" actId="20577"/>
          <ac:spMkLst>
            <pc:docMk/>
            <pc:sldMk cId="2871721127" sldId="3627"/>
            <ac:spMk id="80" creationId="{A9D67936-AF6F-2B60-AF0E-E298C7C6FA69}"/>
          </ac:spMkLst>
        </pc:spChg>
        <pc:spChg chg="mod">
          <ac:chgData name="Rina Honda 本多 梨七" userId="S::rinahonda@qnap.com::16830f83-da19-4b72-a25e-c5f2d1021454" providerId="AD" clId="Web-{FF4A48D0-2143-3DFB-4590-17786B276565}" dt="2024-04-23T07:54:33.033" v="261" actId="20577"/>
          <ac:spMkLst>
            <pc:docMk/>
            <pc:sldMk cId="2871721127" sldId="3627"/>
            <ac:spMk id="85" creationId="{F4AEEF6D-5E4F-676E-BE12-A9CE834A82C4}"/>
          </ac:spMkLst>
        </pc:spChg>
      </pc:sldChg>
      <pc:sldChg chg="modSp">
        <pc:chgData name="Rina Honda 本多 梨七" userId="S::rinahonda@qnap.com::16830f83-da19-4b72-a25e-c5f2d1021454" providerId="AD" clId="Web-{FF4A48D0-2143-3DFB-4590-17786B276565}" dt="2024-04-23T08:00:09.042" v="285" actId="20577"/>
        <pc:sldMkLst>
          <pc:docMk/>
          <pc:sldMk cId="2777401871" sldId="3635"/>
        </pc:sldMkLst>
        <pc:spChg chg="mod">
          <ac:chgData name="Rina Honda 本多 梨七" userId="S::rinahonda@qnap.com::16830f83-da19-4b72-a25e-c5f2d1021454" providerId="AD" clId="Web-{FF4A48D0-2143-3DFB-4590-17786B276565}" dt="2024-04-23T07:56:50.459" v="274" actId="20577"/>
          <ac:spMkLst>
            <pc:docMk/>
            <pc:sldMk cId="2777401871" sldId="3635"/>
            <ac:spMk id="2" creationId="{75C23E7F-9181-D90F-3FEB-B9E82268FADB}"/>
          </ac:spMkLst>
        </pc:spChg>
        <pc:spChg chg="mod">
          <ac:chgData name="Rina Honda 本多 梨七" userId="S::rinahonda@qnap.com::16830f83-da19-4b72-a25e-c5f2d1021454" providerId="AD" clId="Web-{FF4A48D0-2143-3DFB-4590-17786B276565}" dt="2024-04-23T07:58:36.211" v="278" actId="14100"/>
          <ac:spMkLst>
            <pc:docMk/>
            <pc:sldMk cId="2777401871" sldId="3635"/>
            <ac:spMk id="4" creationId="{8185282F-3AA2-2842-9703-31E803EB8267}"/>
          </ac:spMkLst>
        </pc:spChg>
        <pc:spChg chg="mod">
          <ac:chgData name="Rina Honda 本多 梨七" userId="S::rinahonda@qnap.com::16830f83-da19-4b72-a25e-c5f2d1021454" providerId="AD" clId="Web-{FF4A48D0-2143-3DFB-4590-17786B276565}" dt="2024-04-23T07:56:34.927" v="268" actId="20577"/>
          <ac:spMkLst>
            <pc:docMk/>
            <pc:sldMk cId="2777401871" sldId="3635"/>
            <ac:spMk id="5" creationId="{00000000-0000-0000-0000-000000000000}"/>
          </ac:spMkLst>
        </pc:spChg>
        <pc:spChg chg="mod">
          <ac:chgData name="Rina Honda 本多 梨七" userId="S::rinahonda@qnap.com::16830f83-da19-4b72-a25e-c5f2d1021454" providerId="AD" clId="Web-{FF4A48D0-2143-3DFB-4590-17786B276565}" dt="2024-04-23T07:55:19.128" v="266" actId="20577"/>
          <ac:spMkLst>
            <pc:docMk/>
            <pc:sldMk cId="2777401871" sldId="3635"/>
            <ac:spMk id="10" creationId="{7686F2CB-854A-53E8-96BE-6520A53AAD7D}"/>
          </ac:spMkLst>
        </pc:spChg>
        <pc:spChg chg="mod">
          <ac:chgData name="Rina Honda 本多 梨七" userId="S::rinahonda@qnap.com::16830f83-da19-4b72-a25e-c5f2d1021454" providerId="AD" clId="Web-{FF4A48D0-2143-3DFB-4590-17786B276565}" dt="2024-04-23T07:58:59.040" v="282" actId="20577"/>
          <ac:spMkLst>
            <pc:docMk/>
            <pc:sldMk cId="2777401871" sldId="3635"/>
            <ac:spMk id="15" creationId="{5B042983-BB4C-FC2D-78DE-C345E76AE4A0}"/>
          </ac:spMkLst>
        </pc:spChg>
        <pc:spChg chg="mod">
          <ac:chgData name="Rina Honda 本多 梨七" userId="S::rinahonda@qnap.com::16830f83-da19-4b72-a25e-c5f2d1021454" providerId="AD" clId="Web-{FF4A48D0-2143-3DFB-4590-17786B276565}" dt="2024-04-23T08:00:09.042" v="285" actId="20577"/>
          <ac:spMkLst>
            <pc:docMk/>
            <pc:sldMk cId="2777401871" sldId="3635"/>
            <ac:spMk id="31" creationId="{77F1C486-7F51-78B0-9568-FB0FD07A1758}"/>
          </ac:spMkLst>
        </pc:spChg>
      </pc:sldChg>
      <pc:sldChg chg="modSp">
        <pc:chgData name="Rina Honda 本多 梨七" userId="S::rinahonda@qnap.com::16830f83-da19-4b72-a25e-c5f2d1021454" providerId="AD" clId="Web-{FF4A48D0-2143-3DFB-4590-17786B276565}" dt="2024-04-23T08:23:38.030" v="400" actId="20577"/>
        <pc:sldMkLst>
          <pc:docMk/>
          <pc:sldMk cId="0" sldId="3649"/>
        </pc:sldMkLst>
        <pc:spChg chg="mod">
          <ac:chgData name="Rina Honda 本多 梨七" userId="S::rinahonda@qnap.com::16830f83-da19-4b72-a25e-c5f2d1021454" providerId="AD" clId="Web-{FF4A48D0-2143-3DFB-4590-17786B276565}" dt="2024-04-23T08:23:38.030" v="400" actId="20577"/>
          <ac:spMkLst>
            <pc:docMk/>
            <pc:sldMk cId="0" sldId="3649"/>
            <ac:spMk id="4" creationId="{00000000-0000-0000-0000-000000000000}"/>
          </ac:spMkLst>
        </pc:spChg>
        <pc:graphicFrameChg chg="mod modGraphic">
          <ac:chgData name="Rina Honda 本多 梨七" userId="S::rinahonda@qnap.com::16830f83-da19-4b72-a25e-c5f2d1021454" providerId="AD" clId="Web-{FF4A48D0-2143-3DFB-4590-17786B276565}" dt="2024-04-23T08:23:22.045" v="394"/>
          <ac:graphicFrameMkLst>
            <pc:docMk/>
            <pc:sldMk cId="0" sldId="3649"/>
            <ac:graphicFrameMk id="21" creationId="{78E2BF4D-9C16-BB6D-68CE-478811A5CF56}"/>
          </ac:graphicFrameMkLst>
        </pc:graphicFrameChg>
      </pc:sldChg>
      <pc:sldChg chg="modSp">
        <pc:chgData name="Rina Honda 本多 梨七" userId="S::rinahonda@qnap.com::16830f83-da19-4b72-a25e-c5f2d1021454" providerId="AD" clId="Web-{FF4A48D0-2143-3DFB-4590-17786B276565}" dt="2024-04-23T08:13:18.264" v="380" actId="20577"/>
        <pc:sldMkLst>
          <pc:docMk/>
          <pc:sldMk cId="3796587062" sldId="3652"/>
        </pc:sldMkLst>
        <pc:spChg chg="mod">
          <ac:chgData name="Rina Honda 本多 梨七" userId="S::rinahonda@qnap.com::16830f83-da19-4b72-a25e-c5f2d1021454" providerId="AD" clId="Web-{FF4A48D0-2143-3DFB-4590-17786B276565}" dt="2024-04-23T08:09:15.555" v="348" actId="20577"/>
          <ac:spMkLst>
            <pc:docMk/>
            <pc:sldMk cId="3796587062" sldId="3652"/>
            <ac:spMk id="2" creationId="{7E62B6FD-EC94-053A-A2CE-98C511FC89FE}"/>
          </ac:spMkLst>
        </pc:spChg>
        <pc:spChg chg="mod">
          <ac:chgData name="Rina Honda 本多 梨七" userId="S::rinahonda@qnap.com::16830f83-da19-4b72-a25e-c5f2d1021454" providerId="AD" clId="Web-{FF4A48D0-2143-3DFB-4590-17786B276565}" dt="2024-04-23T08:11:43.700" v="365" actId="20577"/>
          <ac:spMkLst>
            <pc:docMk/>
            <pc:sldMk cId="3796587062" sldId="3652"/>
            <ac:spMk id="3" creationId="{8B08164A-4C0B-085A-1D52-04B7C46FE9B0}"/>
          </ac:spMkLst>
        </pc:spChg>
        <pc:spChg chg="mod">
          <ac:chgData name="Rina Honda 本多 梨七" userId="S::rinahonda@qnap.com::16830f83-da19-4b72-a25e-c5f2d1021454" providerId="AD" clId="Web-{FF4A48D0-2143-3DFB-4590-17786B276565}" dt="2024-04-23T08:12:32.310" v="369" actId="20577"/>
          <ac:spMkLst>
            <pc:docMk/>
            <pc:sldMk cId="3796587062" sldId="3652"/>
            <ac:spMk id="10" creationId="{61D339DB-E911-98D0-497A-04E13CB9E198}"/>
          </ac:spMkLst>
        </pc:spChg>
        <pc:spChg chg="mod">
          <ac:chgData name="Rina Honda 本多 梨七" userId="S::rinahonda@qnap.com::16830f83-da19-4b72-a25e-c5f2d1021454" providerId="AD" clId="Web-{FF4A48D0-2143-3DFB-4590-17786B276565}" dt="2024-04-23T08:09:43.384" v="353" actId="14100"/>
          <ac:spMkLst>
            <pc:docMk/>
            <pc:sldMk cId="3796587062" sldId="3652"/>
            <ac:spMk id="34" creationId="{F54B80E3-976A-EDB3-F951-758C8011FED1}"/>
          </ac:spMkLst>
        </pc:spChg>
        <pc:spChg chg="mod">
          <ac:chgData name="Rina Honda 本多 梨七" userId="S::rinahonda@qnap.com::16830f83-da19-4b72-a25e-c5f2d1021454" providerId="AD" clId="Web-{FF4A48D0-2143-3DFB-4590-17786B276565}" dt="2024-04-23T08:10:03.713" v="356" actId="20577"/>
          <ac:spMkLst>
            <pc:docMk/>
            <pc:sldMk cId="3796587062" sldId="3652"/>
            <ac:spMk id="37" creationId="{4E2C37F7-571B-410E-FDAB-8792864E6E0A}"/>
          </ac:spMkLst>
        </pc:spChg>
        <pc:spChg chg="mod">
          <ac:chgData name="Rina Honda 本多 梨七" userId="S::rinahonda@qnap.com::16830f83-da19-4b72-a25e-c5f2d1021454" providerId="AD" clId="Web-{FF4A48D0-2143-3DFB-4590-17786B276565}" dt="2024-04-23T08:13:18.264" v="380" actId="20577"/>
          <ac:spMkLst>
            <pc:docMk/>
            <pc:sldMk cId="3796587062" sldId="3652"/>
            <ac:spMk id="39" creationId="{D5C6E663-ACCE-AC33-13AA-F4810D90BD5C}"/>
          </ac:spMkLst>
        </pc:spChg>
        <pc:spChg chg="mod">
          <ac:chgData name="Rina Honda 本多 梨七" userId="S::rinahonda@qnap.com::16830f83-da19-4b72-a25e-c5f2d1021454" providerId="AD" clId="Web-{FF4A48D0-2143-3DFB-4590-17786B276565}" dt="2024-04-23T08:12:47.264" v="372" actId="20577"/>
          <ac:spMkLst>
            <pc:docMk/>
            <pc:sldMk cId="3796587062" sldId="3652"/>
            <ac:spMk id="44" creationId="{F27A43C4-0C30-164F-6E59-150521E461AC}"/>
          </ac:spMkLst>
        </pc:spChg>
        <pc:spChg chg="mod">
          <ac:chgData name="Rina Honda 本多 梨七" userId="S::rinahonda@qnap.com::16830f83-da19-4b72-a25e-c5f2d1021454" providerId="AD" clId="Web-{FF4A48D0-2143-3DFB-4590-17786B276565}" dt="2024-04-23T08:13:00.326" v="376" actId="20577"/>
          <ac:spMkLst>
            <pc:docMk/>
            <pc:sldMk cId="3796587062" sldId="3652"/>
            <ac:spMk id="48" creationId="{6150123D-CA93-1EE6-0F7B-8FE2EB238B1B}"/>
          </ac:spMkLst>
        </pc:spChg>
        <pc:spChg chg="mod">
          <ac:chgData name="Rina Honda 本多 梨七" userId="S::rinahonda@qnap.com::16830f83-da19-4b72-a25e-c5f2d1021454" providerId="AD" clId="Web-{FF4A48D0-2143-3DFB-4590-17786B276565}" dt="2024-04-23T08:10:18.104" v="358" actId="20577"/>
          <ac:spMkLst>
            <pc:docMk/>
            <pc:sldMk cId="3796587062" sldId="3652"/>
            <ac:spMk id="49" creationId="{535A7579-51B1-CB07-4D8F-27C738691999}"/>
          </ac:spMkLst>
        </pc:spChg>
        <pc:spChg chg="mod">
          <ac:chgData name="Rina Honda 本多 梨七" userId="S::rinahonda@qnap.com::16830f83-da19-4b72-a25e-c5f2d1021454" providerId="AD" clId="Web-{FF4A48D0-2143-3DFB-4590-17786B276565}" dt="2024-04-23T08:10:35.807" v="362" actId="20577"/>
          <ac:spMkLst>
            <pc:docMk/>
            <pc:sldMk cId="3796587062" sldId="3652"/>
            <ac:spMk id="56" creationId="{AE71DB7C-0FD7-C972-5E18-0E942C412499}"/>
          </ac:spMkLst>
        </pc:spChg>
      </pc:sldChg>
      <pc:sldChg chg="modSp">
        <pc:chgData name="Rina Honda 本多 梨七" userId="S::rinahonda@qnap.com::16830f83-da19-4b72-a25e-c5f2d1021454" providerId="AD" clId="Web-{FF4A48D0-2143-3DFB-4590-17786B276565}" dt="2024-04-23T07:10:51.906" v="46" actId="20577"/>
        <pc:sldMkLst>
          <pc:docMk/>
          <pc:sldMk cId="3175321690" sldId="3660"/>
        </pc:sldMkLst>
        <pc:spChg chg="mod">
          <ac:chgData name="Rina Honda 本多 梨七" userId="S::rinahonda@qnap.com::16830f83-da19-4b72-a25e-c5f2d1021454" providerId="AD" clId="Web-{FF4A48D0-2143-3DFB-4590-17786B276565}" dt="2024-04-23T07:05:54.992" v="11" actId="20577"/>
          <ac:spMkLst>
            <pc:docMk/>
            <pc:sldMk cId="3175321690" sldId="3660"/>
            <ac:spMk id="6" creationId="{00000000-0000-0000-0000-000000000000}"/>
          </ac:spMkLst>
        </pc:spChg>
        <pc:spChg chg="mod">
          <ac:chgData name="Rina Honda 本多 梨七" userId="S::rinahonda@qnap.com::16830f83-da19-4b72-a25e-c5f2d1021454" providerId="AD" clId="Web-{FF4A48D0-2143-3DFB-4590-17786B276565}" dt="2024-04-23T07:08:39.278" v="19" actId="20577"/>
          <ac:spMkLst>
            <pc:docMk/>
            <pc:sldMk cId="3175321690" sldId="3660"/>
            <ac:spMk id="7" creationId="{00000000-0000-0000-0000-000000000000}"/>
          </ac:spMkLst>
        </pc:spChg>
        <pc:spChg chg="mod">
          <ac:chgData name="Rina Honda 本多 梨七" userId="S::rinahonda@qnap.com::16830f83-da19-4b72-a25e-c5f2d1021454" providerId="AD" clId="Web-{FF4A48D0-2143-3DFB-4590-17786B276565}" dt="2024-04-23T07:06:29.540" v="14" actId="20577"/>
          <ac:spMkLst>
            <pc:docMk/>
            <pc:sldMk cId="3175321690" sldId="3660"/>
            <ac:spMk id="9" creationId="{00000000-0000-0000-0000-000000000000}"/>
          </ac:spMkLst>
        </pc:spChg>
        <pc:spChg chg="mod">
          <ac:chgData name="Rina Honda 本多 梨七" userId="S::rinahonda@qnap.com::16830f83-da19-4b72-a25e-c5f2d1021454" providerId="AD" clId="Web-{FF4A48D0-2143-3DFB-4590-17786B276565}" dt="2024-04-23T07:09:34.138" v="21" actId="20577"/>
          <ac:spMkLst>
            <pc:docMk/>
            <pc:sldMk cId="3175321690" sldId="3660"/>
            <ac:spMk id="10" creationId="{00000000-0000-0000-0000-000000000000}"/>
          </ac:spMkLst>
        </pc:spChg>
        <pc:spChg chg="mod">
          <ac:chgData name="Rina Honda 本多 梨七" userId="S::rinahonda@qnap.com::16830f83-da19-4b72-a25e-c5f2d1021454" providerId="AD" clId="Web-{FF4A48D0-2143-3DFB-4590-17786B276565}" dt="2024-04-23T07:04:33.162" v="6" actId="20577"/>
          <ac:spMkLst>
            <pc:docMk/>
            <pc:sldMk cId="3175321690" sldId="3660"/>
            <ac:spMk id="11" creationId="{831D5341-D24B-95A0-17FA-A0E046041A8F}"/>
          </ac:spMkLst>
        </pc:spChg>
        <pc:spChg chg="mod">
          <ac:chgData name="Rina Honda 本多 梨七" userId="S::rinahonda@qnap.com::16830f83-da19-4b72-a25e-c5f2d1021454" providerId="AD" clId="Web-{FF4A48D0-2143-3DFB-4590-17786B276565}" dt="2024-04-23T07:06:58.088" v="17" actId="20577"/>
          <ac:spMkLst>
            <pc:docMk/>
            <pc:sldMk cId="3175321690" sldId="3660"/>
            <ac:spMk id="12" creationId="{00000000-0000-0000-0000-000000000000}"/>
          </ac:spMkLst>
        </pc:spChg>
        <pc:spChg chg="mod">
          <ac:chgData name="Rina Honda 本多 梨七" userId="S::rinahonda@qnap.com::16830f83-da19-4b72-a25e-c5f2d1021454" providerId="AD" clId="Web-{FF4A48D0-2143-3DFB-4590-17786B276565}" dt="2024-04-23T07:10:33.327" v="29" actId="20577"/>
          <ac:spMkLst>
            <pc:docMk/>
            <pc:sldMk cId="3175321690" sldId="3660"/>
            <ac:spMk id="13" creationId="{00000000-0000-0000-0000-000000000000}"/>
          </ac:spMkLst>
        </pc:spChg>
        <pc:spChg chg="mod">
          <ac:chgData name="Rina Honda 本多 梨七" userId="S::rinahonda@qnap.com::16830f83-da19-4b72-a25e-c5f2d1021454" providerId="AD" clId="Web-{FF4A48D0-2143-3DFB-4590-17786B276565}" dt="2024-04-23T07:05:23.945" v="8" actId="20577"/>
          <ac:spMkLst>
            <pc:docMk/>
            <pc:sldMk cId="3175321690" sldId="3660"/>
            <ac:spMk id="16" creationId="{4A2F0E91-B2CA-3406-7DB9-C38013F4471B}"/>
          </ac:spMkLst>
        </pc:spChg>
        <pc:spChg chg="mod">
          <ac:chgData name="Rina Honda 本多 梨七" userId="S::rinahonda@qnap.com::16830f83-da19-4b72-a25e-c5f2d1021454" providerId="AD" clId="Web-{FF4A48D0-2143-3DFB-4590-17786B276565}" dt="2024-04-23T07:10:51.906" v="46" actId="20577"/>
          <ac:spMkLst>
            <pc:docMk/>
            <pc:sldMk cId="3175321690" sldId="3660"/>
            <ac:spMk id="17" creationId="{915929C0-C5D8-5196-51F8-8BE86A72DA85}"/>
          </ac:spMkLst>
        </pc:spChg>
      </pc:sldChg>
      <pc:sldChg chg="modSp">
        <pc:chgData name="Rina Honda 本多 梨七" userId="S::rinahonda@qnap.com::16830f83-da19-4b72-a25e-c5f2d1021454" providerId="AD" clId="Web-{FF4A48D0-2143-3DFB-4590-17786B276565}" dt="2024-04-23T08:25:05.563" v="407" actId="20577"/>
        <pc:sldMkLst>
          <pc:docMk/>
          <pc:sldMk cId="534413986" sldId="3662"/>
        </pc:sldMkLst>
        <pc:spChg chg="mod">
          <ac:chgData name="Rina Honda 本多 梨七" userId="S::rinahonda@qnap.com::16830f83-da19-4b72-a25e-c5f2d1021454" providerId="AD" clId="Web-{FF4A48D0-2143-3DFB-4590-17786B276565}" dt="2024-04-23T08:24:22.546" v="403" actId="20577"/>
          <ac:spMkLst>
            <pc:docMk/>
            <pc:sldMk cId="534413986" sldId="3662"/>
            <ac:spMk id="4" creationId="{00000000-0000-0000-0000-000000000000}"/>
          </ac:spMkLst>
        </pc:spChg>
        <pc:spChg chg="mod">
          <ac:chgData name="Rina Honda 本多 梨七" userId="S::rinahonda@qnap.com::16830f83-da19-4b72-a25e-c5f2d1021454" providerId="AD" clId="Web-{FF4A48D0-2143-3DFB-4590-17786B276565}" dt="2024-04-23T08:25:05.563" v="407" actId="20577"/>
          <ac:spMkLst>
            <pc:docMk/>
            <pc:sldMk cId="534413986" sldId="3662"/>
            <ac:spMk id="5" creationId="{00000000-0000-0000-0000-000000000000}"/>
          </ac:spMkLst>
        </pc:spChg>
      </pc:sldChg>
      <pc:sldChg chg="modSp">
        <pc:chgData name="Rina Honda 本多 梨七" userId="S::rinahonda@qnap.com::16830f83-da19-4b72-a25e-c5f2d1021454" providerId="AD" clId="Web-{FF4A48D0-2143-3DFB-4590-17786B276565}" dt="2024-04-23T08:27:41.489" v="417" actId="20577"/>
        <pc:sldMkLst>
          <pc:docMk/>
          <pc:sldMk cId="182347603" sldId="3663"/>
        </pc:sldMkLst>
        <pc:spChg chg="mod">
          <ac:chgData name="Rina Honda 本多 梨七" userId="S::rinahonda@qnap.com::16830f83-da19-4b72-a25e-c5f2d1021454" providerId="AD" clId="Web-{FF4A48D0-2143-3DFB-4590-17786B276565}" dt="2024-04-23T08:27:41.489" v="417" actId="20577"/>
          <ac:spMkLst>
            <pc:docMk/>
            <pc:sldMk cId="182347603" sldId="3663"/>
            <ac:spMk id="3" creationId="{00000000-0000-0000-0000-000000000000}"/>
          </ac:spMkLst>
        </pc:spChg>
        <pc:spChg chg="mod">
          <ac:chgData name="Rina Honda 本多 梨七" userId="S::rinahonda@qnap.com::16830f83-da19-4b72-a25e-c5f2d1021454" providerId="AD" clId="Web-{FF4A48D0-2143-3DFB-4590-17786B276565}" dt="2024-04-23T08:25:24.751" v="410" actId="20577"/>
          <ac:spMkLst>
            <pc:docMk/>
            <pc:sldMk cId="182347603" sldId="3663"/>
            <ac:spMk id="4" creationId="{00000000-0000-0000-0000-000000000000}"/>
          </ac:spMkLst>
        </pc:spChg>
      </pc:sldChg>
      <pc:sldChg chg="modSp">
        <pc:chgData name="Rina Honda 本多 梨七" userId="S::rinahonda@qnap.com::16830f83-da19-4b72-a25e-c5f2d1021454" providerId="AD" clId="Web-{FF4A48D0-2143-3DFB-4590-17786B276565}" dt="2024-04-23T08:31:40.589" v="459" actId="20577"/>
        <pc:sldMkLst>
          <pc:docMk/>
          <pc:sldMk cId="2059349132" sldId="3665"/>
        </pc:sldMkLst>
        <pc:spChg chg="mod">
          <ac:chgData name="Rina Honda 本多 梨七" userId="S::rinahonda@qnap.com::16830f83-da19-4b72-a25e-c5f2d1021454" providerId="AD" clId="Web-{FF4A48D0-2143-3DFB-4590-17786B276565}" dt="2024-04-23T08:31:17.166" v="452" actId="20577"/>
          <ac:spMkLst>
            <pc:docMk/>
            <pc:sldMk cId="2059349132" sldId="3665"/>
            <ac:spMk id="2" creationId="{00000000-0000-0000-0000-000000000000}"/>
          </ac:spMkLst>
        </pc:spChg>
        <pc:spChg chg="mod">
          <ac:chgData name="Rina Honda 本多 梨七" userId="S::rinahonda@qnap.com::16830f83-da19-4b72-a25e-c5f2d1021454" providerId="AD" clId="Web-{FF4A48D0-2143-3DFB-4590-17786B276565}" dt="2024-04-23T08:31:40.589" v="459" actId="20577"/>
          <ac:spMkLst>
            <pc:docMk/>
            <pc:sldMk cId="2059349132" sldId="3665"/>
            <ac:spMk id="3" creationId="{00000000-0000-0000-0000-000000000000}"/>
          </ac:spMkLst>
        </pc:spChg>
      </pc:sldChg>
      <pc:sldChg chg="modSp">
        <pc:chgData name="Rina Honda 本多 梨七" userId="S::rinahonda@qnap.com::16830f83-da19-4b72-a25e-c5f2d1021454" providerId="AD" clId="Web-{FF4A48D0-2143-3DFB-4590-17786B276565}" dt="2024-04-23T08:33:31.685" v="467" actId="20577"/>
        <pc:sldMkLst>
          <pc:docMk/>
          <pc:sldMk cId="3955573405" sldId="3666"/>
        </pc:sldMkLst>
        <pc:spChg chg="mod">
          <ac:chgData name="Rina Honda 本多 梨七" userId="S::rinahonda@qnap.com::16830f83-da19-4b72-a25e-c5f2d1021454" providerId="AD" clId="Web-{FF4A48D0-2143-3DFB-4590-17786B276565}" dt="2024-04-23T08:32:02.308" v="462" actId="20577"/>
          <ac:spMkLst>
            <pc:docMk/>
            <pc:sldMk cId="3955573405" sldId="3666"/>
            <ac:spMk id="2" creationId="{00000000-0000-0000-0000-000000000000}"/>
          </ac:spMkLst>
        </pc:spChg>
        <pc:spChg chg="mod">
          <ac:chgData name="Rina Honda 本多 梨七" userId="S::rinahonda@qnap.com::16830f83-da19-4b72-a25e-c5f2d1021454" providerId="AD" clId="Web-{FF4A48D0-2143-3DFB-4590-17786B276565}" dt="2024-04-23T08:33:31.685" v="467" actId="20577"/>
          <ac:spMkLst>
            <pc:docMk/>
            <pc:sldMk cId="3955573405" sldId="3666"/>
            <ac:spMk id="3" creationId="{00000000-0000-0000-0000-000000000000}"/>
          </ac:spMkLst>
        </pc:spChg>
      </pc:sldChg>
      <pc:sldChg chg="modSp">
        <pc:chgData name="Rina Honda 本多 梨七" userId="S::rinahonda@qnap.com::16830f83-da19-4b72-a25e-c5f2d1021454" providerId="AD" clId="Web-{FF4A48D0-2143-3DFB-4590-17786B276565}" dt="2024-04-23T08:35:13.531" v="482" actId="20577"/>
        <pc:sldMkLst>
          <pc:docMk/>
          <pc:sldMk cId="180021331" sldId="3667"/>
        </pc:sldMkLst>
        <pc:spChg chg="mod">
          <ac:chgData name="Rina Honda 本多 梨七" userId="S::rinahonda@qnap.com::16830f83-da19-4b72-a25e-c5f2d1021454" providerId="AD" clId="Web-{FF4A48D0-2143-3DFB-4590-17786B276565}" dt="2024-04-23T08:34:15.202" v="471" actId="20577"/>
          <ac:spMkLst>
            <pc:docMk/>
            <pc:sldMk cId="180021331" sldId="3667"/>
            <ac:spMk id="2" creationId="{00000000-0000-0000-0000-000000000000}"/>
          </ac:spMkLst>
        </pc:spChg>
        <pc:spChg chg="mod">
          <ac:chgData name="Rina Honda 本多 梨七" userId="S::rinahonda@qnap.com::16830f83-da19-4b72-a25e-c5f2d1021454" providerId="AD" clId="Web-{FF4A48D0-2143-3DFB-4590-17786B276565}" dt="2024-04-23T08:35:13.531" v="482" actId="20577"/>
          <ac:spMkLst>
            <pc:docMk/>
            <pc:sldMk cId="180021331" sldId="3667"/>
            <ac:spMk id="3" creationId="{00000000-0000-0000-0000-000000000000}"/>
          </ac:spMkLst>
        </pc:spChg>
      </pc:sldChg>
      <pc:sldChg chg="modSp">
        <pc:chgData name="Rina Honda 本多 梨七" userId="S::rinahonda@qnap.com::16830f83-da19-4b72-a25e-c5f2d1021454" providerId="AD" clId="Web-{FF4A48D0-2143-3DFB-4590-17786B276565}" dt="2024-04-23T08:37:45.098" v="502" actId="20577"/>
        <pc:sldMkLst>
          <pc:docMk/>
          <pc:sldMk cId="2864791169" sldId="3668"/>
        </pc:sldMkLst>
        <pc:spChg chg="mod">
          <ac:chgData name="Rina Honda 本多 梨七" userId="S::rinahonda@qnap.com::16830f83-da19-4b72-a25e-c5f2d1021454" providerId="AD" clId="Web-{FF4A48D0-2143-3DFB-4590-17786B276565}" dt="2024-04-23T08:35:53.017" v="486" actId="20577"/>
          <ac:spMkLst>
            <pc:docMk/>
            <pc:sldMk cId="2864791169" sldId="3668"/>
            <ac:spMk id="2" creationId="{00000000-0000-0000-0000-000000000000}"/>
          </ac:spMkLst>
        </pc:spChg>
        <pc:spChg chg="mod">
          <ac:chgData name="Rina Honda 本多 梨七" userId="S::rinahonda@qnap.com::16830f83-da19-4b72-a25e-c5f2d1021454" providerId="AD" clId="Web-{FF4A48D0-2143-3DFB-4590-17786B276565}" dt="2024-04-23T08:36:36.252" v="491" actId="20577"/>
          <ac:spMkLst>
            <pc:docMk/>
            <pc:sldMk cId="2864791169" sldId="3668"/>
            <ac:spMk id="7" creationId="{D25593C7-1B5F-49A6-B387-8CE5D83A5208}"/>
          </ac:spMkLst>
        </pc:spChg>
        <pc:spChg chg="mod">
          <ac:chgData name="Rina Honda 本多 梨七" userId="S::rinahonda@qnap.com::16830f83-da19-4b72-a25e-c5f2d1021454" providerId="AD" clId="Web-{FF4A48D0-2143-3DFB-4590-17786B276565}" dt="2024-04-23T08:37:15.738" v="497" actId="20577"/>
          <ac:spMkLst>
            <pc:docMk/>
            <pc:sldMk cId="2864791169" sldId="3668"/>
            <ac:spMk id="8" creationId="{7E2A0AB9-8BB9-4C6E-BFFC-9BBB11E360DA}"/>
          </ac:spMkLst>
        </pc:spChg>
        <pc:spChg chg="mod">
          <ac:chgData name="Rina Honda 本多 梨七" userId="S::rinahonda@qnap.com::16830f83-da19-4b72-a25e-c5f2d1021454" providerId="AD" clId="Web-{FF4A48D0-2143-3DFB-4590-17786B276565}" dt="2024-04-23T08:37:45.098" v="502" actId="20577"/>
          <ac:spMkLst>
            <pc:docMk/>
            <pc:sldMk cId="2864791169" sldId="3668"/>
            <ac:spMk id="9" creationId="{56191CC3-2226-4F91-BF49-354EA445E5BD}"/>
          </ac:spMkLst>
        </pc:spChg>
      </pc:sldChg>
      <pc:sldChg chg="modSp">
        <pc:chgData name="Rina Honda 本多 梨七" userId="S::rinahonda@qnap.com::16830f83-da19-4b72-a25e-c5f2d1021454" providerId="AD" clId="Web-{FF4A48D0-2143-3DFB-4590-17786B276565}" dt="2024-04-23T07:30:50.498" v="188" actId="20577"/>
        <pc:sldMkLst>
          <pc:docMk/>
          <pc:sldMk cId="166877242" sldId="3677"/>
        </pc:sldMkLst>
        <pc:spChg chg="ord">
          <ac:chgData name="Rina Honda 本多 梨七" userId="S::rinahonda@qnap.com::16830f83-da19-4b72-a25e-c5f2d1021454" providerId="AD" clId="Web-{FF4A48D0-2143-3DFB-4590-17786B276565}" dt="2024-04-23T07:28:58.011" v="181"/>
          <ac:spMkLst>
            <pc:docMk/>
            <pc:sldMk cId="166877242" sldId="3677"/>
            <ac:spMk id="3" creationId="{6DF063A6-57AD-2D9A-7499-67F146F51097}"/>
          </ac:spMkLst>
        </pc:spChg>
        <pc:spChg chg="mod">
          <ac:chgData name="Rina Honda 本多 梨七" userId="S::rinahonda@qnap.com::16830f83-da19-4b72-a25e-c5f2d1021454" providerId="AD" clId="Web-{FF4A48D0-2143-3DFB-4590-17786B276565}" dt="2024-04-23T07:28:48.604" v="180" actId="20577"/>
          <ac:spMkLst>
            <pc:docMk/>
            <pc:sldMk cId="166877242" sldId="3677"/>
            <ac:spMk id="9" creationId="{00000000-0000-0000-0000-000000000000}"/>
          </ac:spMkLst>
        </pc:spChg>
        <pc:spChg chg="mod ord">
          <ac:chgData name="Rina Honda 本多 梨七" userId="S::rinahonda@qnap.com::16830f83-da19-4b72-a25e-c5f2d1021454" providerId="AD" clId="Web-{FF4A48D0-2143-3DFB-4590-17786B276565}" dt="2024-04-23T07:28:11.525" v="177"/>
          <ac:spMkLst>
            <pc:docMk/>
            <pc:sldMk cId="166877242" sldId="3677"/>
            <ac:spMk id="10" creationId="{00000000-0000-0000-0000-000000000000}"/>
          </ac:spMkLst>
        </pc:spChg>
        <pc:spChg chg="mod">
          <ac:chgData name="Rina Honda 本多 梨七" userId="S::rinahonda@qnap.com::16830f83-da19-4b72-a25e-c5f2d1021454" providerId="AD" clId="Web-{FF4A48D0-2143-3DFB-4590-17786B276565}" dt="2024-04-23T07:29:46.028" v="184" actId="20577"/>
          <ac:spMkLst>
            <pc:docMk/>
            <pc:sldMk cId="166877242" sldId="3677"/>
            <ac:spMk id="13" creationId="{00000000-0000-0000-0000-000000000000}"/>
          </ac:spMkLst>
        </pc:spChg>
        <pc:spChg chg="mod">
          <ac:chgData name="Rina Honda 本多 梨七" userId="S::rinahonda@qnap.com::16830f83-da19-4b72-a25e-c5f2d1021454" providerId="AD" clId="Web-{FF4A48D0-2143-3DFB-4590-17786B276565}" dt="2024-04-23T07:27:39.275" v="174" actId="20577"/>
          <ac:spMkLst>
            <pc:docMk/>
            <pc:sldMk cId="166877242" sldId="3677"/>
            <ac:spMk id="14" creationId="{00000000-0000-0000-0000-000000000000}"/>
          </ac:spMkLst>
        </pc:spChg>
        <pc:spChg chg="mod">
          <ac:chgData name="Rina Honda 本多 梨七" userId="S::rinahonda@qnap.com::16830f83-da19-4b72-a25e-c5f2d1021454" providerId="AD" clId="Web-{FF4A48D0-2143-3DFB-4590-17786B276565}" dt="2024-04-23T07:30:50.498" v="188" actId="20577"/>
          <ac:spMkLst>
            <pc:docMk/>
            <pc:sldMk cId="166877242" sldId="3677"/>
            <ac:spMk id="17" creationId="{00000000-0000-0000-0000-000000000000}"/>
          </ac:spMkLst>
        </pc:spChg>
        <pc:spChg chg="mod">
          <ac:chgData name="Rina Honda 本多 梨七" userId="S::rinahonda@qnap.com::16830f83-da19-4b72-a25e-c5f2d1021454" providerId="AD" clId="Web-{FF4A48D0-2143-3DFB-4590-17786B276565}" dt="2024-04-23T07:28:01.494" v="176" actId="20577"/>
          <ac:spMkLst>
            <pc:docMk/>
            <pc:sldMk cId="166877242" sldId="3677"/>
            <ac:spMk id="18" creationId="{00000000-0000-0000-0000-000000000000}"/>
          </ac:spMkLst>
        </pc:spChg>
        <pc:spChg chg="mod">
          <ac:chgData name="Rina Honda 本多 梨七" userId="S::rinahonda@qnap.com::16830f83-da19-4b72-a25e-c5f2d1021454" providerId="AD" clId="Web-{FF4A48D0-2143-3DFB-4590-17786B276565}" dt="2024-04-23T07:25:35.506" v="170" actId="20577"/>
          <ac:spMkLst>
            <pc:docMk/>
            <pc:sldMk cId="166877242" sldId="3677"/>
            <ac:spMk id="19" creationId="{19074620-7A21-ADDD-A042-BF8EC4C9FE9E}"/>
          </ac:spMkLst>
        </pc:spChg>
        <pc:spChg chg="ord">
          <ac:chgData name="Rina Honda 本多 梨七" userId="S::rinahonda@qnap.com::16830f83-da19-4b72-a25e-c5f2d1021454" providerId="AD" clId="Web-{FF4A48D0-2143-3DFB-4590-17786B276565}" dt="2024-04-23T07:30:03.966" v="185"/>
          <ac:spMkLst>
            <pc:docMk/>
            <pc:sldMk cId="166877242" sldId="3677"/>
            <ac:spMk id="20" creationId="{D0B1A521-0773-4A49-DF22-B25CFE4F7488}"/>
          </ac:spMkLst>
        </pc:spChg>
        <pc:spChg chg="mod">
          <ac:chgData name="Rina Honda 本多 梨七" userId="S::rinahonda@qnap.com::16830f83-da19-4b72-a25e-c5f2d1021454" providerId="AD" clId="Web-{FF4A48D0-2143-3DFB-4590-17786B276565}" dt="2024-04-23T07:25:10.287" v="167" actId="20577"/>
          <ac:spMkLst>
            <pc:docMk/>
            <pc:sldMk cId="166877242" sldId="3677"/>
            <ac:spMk id="21" creationId="{4BC4F8BD-A7EF-BBB4-E15C-A20D51A21781}"/>
          </ac:spMkLst>
        </pc:spChg>
      </pc:sldChg>
      <pc:sldChg chg="modSp">
        <pc:chgData name="Rina Honda 本多 梨七" userId="S::rinahonda@qnap.com::16830f83-da19-4b72-a25e-c5f2d1021454" providerId="AD" clId="Web-{FF4A48D0-2143-3DFB-4590-17786B276565}" dt="2024-04-23T08:39:51.648" v="513" actId="20577"/>
        <pc:sldMkLst>
          <pc:docMk/>
          <pc:sldMk cId="4289928627" sldId="3713"/>
        </pc:sldMkLst>
        <pc:spChg chg="mod">
          <ac:chgData name="Rina Honda 本多 梨七" userId="S::rinahonda@qnap.com::16830f83-da19-4b72-a25e-c5f2d1021454" providerId="AD" clId="Web-{FF4A48D0-2143-3DFB-4590-17786B276565}" dt="2024-04-23T08:39:51.648" v="513" actId="20577"/>
          <ac:spMkLst>
            <pc:docMk/>
            <pc:sldMk cId="4289928627" sldId="3713"/>
            <ac:spMk id="2" creationId="{2DC07C66-17D9-4726-B821-9BC2869582CB}"/>
          </ac:spMkLst>
        </pc:spChg>
        <pc:spChg chg="mod">
          <ac:chgData name="Rina Honda 本多 梨七" userId="S::rinahonda@qnap.com::16830f83-da19-4b72-a25e-c5f2d1021454" providerId="AD" clId="Web-{FF4A48D0-2143-3DFB-4590-17786B276565}" dt="2024-04-23T08:39:40.116" v="512" actId="20577"/>
          <ac:spMkLst>
            <pc:docMk/>
            <pc:sldMk cId="4289928627" sldId="3713"/>
            <ac:spMk id="3" creationId="{A0328FBB-731C-DA24-E7A5-7D1F2E3AC058}"/>
          </ac:spMkLst>
        </pc:spChg>
        <pc:spChg chg="mod">
          <ac:chgData name="Rina Honda 本多 梨七" userId="S::rinahonda@qnap.com::16830f83-da19-4b72-a25e-c5f2d1021454" providerId="AD" clId="Web-{FF4A48D0-2143-3DFB-4590-17786B276565}" dt="2024-04-23T08:38:13.317" v="506" actId="20577"/>
          <ac:spMkLst>
            <pc:docMk/>
            <pc:sldMk cId="4289928627" sldId="3713"/>
            <ac:spMk id="5" creationId="{A796CC06-31B6-4B0B-BA73-D8BD6A5F7CD7}"/>
          </ac:spMkLst>
        </pc:spChg>
      </pc:sldChg>
      <pc:sldChg chg="modSp">
        <pc:chgData name="Rina Honda 本多 梨七" userId="S::rinahonda@qnap.com::16830f83-da19-4b72-a25e-c5f2d1021454" providerId="AD" clId="Web-{FF4A48D0-2143-3DFB-4590-17786B276565}" dt="2024-04-23T07:03:44.942" v="3" actId="20577"/>
        <pc:sldMkLst>
          <pc:docMk/>
          <pc:sldMk cId="1484756048" sldId="3715"/>
        </pc:sldMkLst>
        <pc:spChg chg="mod">
          <ac:chgData name="Rina Honda 本多 梨七" userId="S::rinahonda@qnap.com::16830f83-da19-4b72-a25e-c5f2d1021454" providerId="AD" clId="Web-{FF4A48D0-2143-3DFB-4590-17786B276565}" dt="2024-04-23T07:03:44.942" v="3" actId="20577"/>
          <ac:spMkLst>
            <pc:docMk/>
            <pc:sldMk cId="1484756048" sldId="3715"/>
            <ac:spMk id="3" creationId="{1A9C7C79-2818-EB5E-9000-97516215B57F}"/>
          </ac:spMkLst>
        </pc:spChg>
      </pc:sldChg>
      <pc:sldChg chg="modSp">
        <pc:chgData name="Rina Honda 本多 梨七" userId="S::rinahonda@qnap.com::16830f83-da19-4b72-a25e-c5f2d1021454" providerId="AD" clId="Web-{FF4A48D0-2143-3DFB-4590-17786B276565}" dt="2024-04-23T07:49:28.448" v="247" actId="20577"/>
        <pc:sldMkLst>
          <pc:docMk/>
          <pc:sldMk cId="975132331" sldId="3716"/>
        </pc:sldMkLst>
        <pc:spChg chg="mod">
          <ac:chgData name="Rina Honda 本多 梨七" userId="S::rinahonda@qnap.com::16830f83-da19-4b72-a25e-c5f2d1021454" providerId="AD" clId="Web-{FF4A48D0-2143-3DFB-4590-17786B276565}" dt="2024-04-23T07:40:55.091" v="209" actId="20577"/>
          <ac:spMkLst>
            <pc:docMk/>
            <pc:sldMk cId="975132331" sldId="3716"/>
            <ac:spMk id="7" creationId="{F918A6CE-F1EF-32DB-2AB3-377995C2489E}"/>
          </ac:spMkLst>
        </pc:spChg>
        <pc:spChg chg="mod">
          <ac:chgData name="Rina Honda 本多 梨七" userId="S::rinahonda@qnap.com::16830f83-da19-4b72-a25e-c5f2d1021454" providerId="AD" clId="Web-{FF4A48D0-2143-3DFB-4590-17786B276565}" dt="2024-04-23T07:48:26.509" v="241" actId="20577"/>
          <ac:spMkLst>
            <pc:docMk/>
            <pc:sldMk cId="975132331" sldId="3716"/>
            <ac:spMk id="19" creationId="{19074620-7A21-ADDD-A042-BF8EC4C9FE9E}"/>
          </ac:spMkLst>
        </pc:spChg>
        <pc:spChg chg="mod">
          <ac:chgData name="Rina Honda 本多 梨七" userId="S::rinahonda@qnap.com::16830f83-da19-4b72-a25e-c5f2d1021454" providerId="AD" clId="Web-{FF4A48D0-2143-3DFB-4590-17786B276565}" dt="2024-04-23T07:49:06.947" v="244" actId="20577"/>
          <ac:spMkLst>
            <pc:docMk/>
            <pc:sldMk cId="975132331" sldId="3716"/>
            <ac:spMk id="23" creationId="{226DB63D-2F8C-24F2-4C5A-7E3F85AD8D1B}"/>
          </ac:spMkLst>
        </pc:spChg>
        <pc:spChg chg="mod">
          <ac:chgData name="Rina Honda 本多 梨七" userId="S::rinahonda@qnap.com::16830f83-da19-4b72-a25e-c5f2d1021454" providerId="AD" clId="Web-{FF4A48D0-2143-3DFB-4590-17786B276565}" dt="2024-04-23T07:45:07.848" v="214" actId="20577"/>
          <ac:spMkLst>
            <pc:docMk/>
            <pc:sldMk cId="975132331" sldId="3716"/>
            <ac:spMk id="24" creationId="{A6E6AB2E-3C2D-1235-DCD9-D6381AB1D6AA}"/>
          </ac:spMkLst>
        </pc:spChg>
        <pc:spChg chg="mod">
          <ac:chgData name="Rina Honda 本多 梨七" userId="S::rinahonda@qnap.com::16830f83-da19-4b72-a25e-c5f2d1021454" providerId="AD" clId="Web-{FF4A48D0-2143-3DFB-4590-17786B276565}" dt="2024-04-23T07:47:06.600" v="219" actId="20577"/>
          <ac:spMkLst>
            <pc:docMk/>
            <pc:sldMk cId="975132331" sldId="3716"/>
            <ac:spMk id="27" creationId="{30A18562-E4B8-9E6A-EF27-5107E35D522E}"/>
          </ac:spMkLst>
        </pc:spChg>
        <pc:spChg chg="mod">
          <ac:chgData name="Rina Honda 本多 梨七" userId="S::rinahonda@qnap.com::16830f83-da19-4b72-a25e-c5f2d1021454" providerId="AD" clId="Web-{FF4A48D0-2143-3DFB-4590-17786B276565}" dt="2024-04-23T07:47:58.836" v="221" actId="20577"/>
          <ac:spMkLst>
            <pc:docMk/>
            <pc:sldMk cId="975132331" sldId="3716"/>
            <ac:spMk id="29" creationId="{B4C85389-B114-FE72-15EC-7DABA3C83994}"/>
          </ac:spMkLst>
        </pc:spChg>
        <pc:spChg chg="mod">
          <ac:chgData name="Rina Honda 本多 梨七" userId="S::rinahonda@qnap.com::16830f83-da19-4b72-a25e-c5f2d1021454" providerId="AD" clId="Web-{FF4A48D0-2143-3DFB-4590-17786B276565}" dt="2024-04-23T07:45:45.973" v="216" actId="20577"/>
          <ac:spMkLst>
            <pc:docMk/>
            <pc:sldMk cId="975132331" sldId="3716"/>
            <ac:spMk id="30" creationId="{47FB056E-1465-785E-6B4E-AAC43F7AC6E3}"/>
          </ac:spMkLst>
        </pc:spChg>
        <pc:spChg chg="mod">
          <ac:chgData name="Rina Honda 本多 梨七" userId="S::rinahonda@qnap.com::16830f83-da19-4b72-a25e-c5f2d1021454" providerId="AD" clId="Web-{FF4A48D0-2143-3DFB-4590-17786B276565}" dt="2024-04-23T07:49:28.448" v="247" actId="20577"/>
          <ac:spMkLst>
            <pc:docMk/>
            <pc:sldMk cId="975132331" sldId="3716"/>
            <ac:spMk id="31" creationId="{E4EA7C11-12D3-54C7-EAE3-1E9EAA775327}"/>
          </ac:spMkLst>
        </pc:spChg>
      </pc:sldChg>
      <pc:sldChg chg="modSp">
        <pc:chgData name="Rina Honda 本多 梨七" userId="S::rinahonda@qnap.com::16830f83-da19-4b72-a25e-c5f2d1021454" providerId="AD" clId="Web-{FF4A48D0-2143-3DFB-4590-17786B276565}" dt="2024-04-23T07:37:59.071" v="205" actId="20577"/>
        <pc:sldMkLst>
          <pc:docMk/>
          <pc:sldMk cId="670188243" sldId="3718"/>
        </pc:sldMkLst>
        <pc:spChg chg="mod">
          <ac:chgData name="Rina Honda 本多 梨七" userId="S::rinahonda@qnap.com::16830f83-da19-4b72-a25e-c5f2d1021454" providerId="AD" clId="Web-{FF4A48D0-2143-3DFB-4590-17786B276565}" dt="2024-04-23T07:33:25.924" v="191" actId="20577"/>
          <ac:spMkLst>
            <pc:docMk/>
            <pc:sldMk cId="670188243" sldId="3718"/>
            <ac:spMk id="2" creationId="{00000000-0000-0000-0000-000000000000}"/>
          </ac:spMkLst>
        </pc:spChg>
        <pc:spChg chg="mod">
          <ac:chgData name="Rina Honda 本多 梨七" userId="S::rinahonda@qnap.com::16830f83-da19-4b72-a25e-c5f2d1021454" providerId="AD" clId="Web-{FF4A48D0-2143-3DFB-4590-17786B276565}" dt="2024-04-23T07:34:55.332" v="193" actId="20577"/>
          <ac:spMkLst>
            <pc:docMk/>
            <pc:sldMk cId="670188243" sldId="3718"/>
            <ac:spMk id="3" creationId="{00000000-0000-0000-0000-000000000000}"/>
          </ac:spMkLst>
        </pc:spChg>
        <pc:spChg chg="mod">
          <ac:chgData name="Rina Honda 本多 梨七" userId="S::rinahonda@qnap.com::16830f83-da19-4b72-a25e-c5f2d1021454" providerId="AD" clId="Web-{FF4A48D0-2143-3DFB-4590-17786B276565}" dt="2024-04-23T07:37:59.071" v="205" actId="20577"/>
          <ac:spMkLst>
            <pc:docMk/>
            <pc:sldMk cId="670188243" sldId="3718"/>
            <ac:spMk id="1025" creationId="{99A5A5A4-2849-6B27-7699-2056C553D65B}"/>
          </ac:spMkLst>
        </pc:spChg>
        <pc:spChg chg="mod">
          <ac:chgData name="Rina Honda 本多 梨七" userId="S::rinahonda@qnap.com::16830f83-da19-4b72-a25e-c5f2d1021454" providerId="AD" clId="Web-{FF4A48D0-2143-3DFB-4590-17786B276565}" dt="2024-04-23T07:37:42.946" v="200" actId="20577"/>
          <ac:spMkLst>
            <pc:docMk/>
            <pc:sldMk cId="670188243" sldId="3718"/>
            <ac:spMk id="1027" creationId="{99044247-9F19-2F5A-D3F3-53497BD92FF1}"/>
          </ac:spMkLst>
        </pc:spChg>
      </pc:sldChg>
      <pc:sldChg chg="modSp">
        <pc:chgData name="Rina Honda 本多 梨七" userId="S::rinahonda@qnap.com::16830f83-da19-4b72-a25e-c5f2d1021454" providerId="AD" clId="Web-{FF4A48D0-2143-3DFB-4590-17786B276565}" dt="2024-04-23T08:30:45.072" v="449" actId="20577"/>
        <pc:sldMkLst>
          <pc:docMk/>
          <pc:sldMk cId="1348836778" sldId="3719"/>
        </pc:sldMkLst>
        <pc:spChg chg="mod">
          <ac:chgData name="Rina Honda 本多 梨七" userId="S::rinahonda@qnap.com::16830f83-da19-4b72-a25e-c5f2d1021454" providerId="AD" clId="Web-{FF4A48D0-2143-3DFB-4590-17786B276565}" dt="2024-04-23T08:27:57.286" v="421" actId="20577"/>
          <ac:spMkLst>
            <pc:docMk/>
            <pc:sldMk cId="1348836778" sldId="3719"/>
            <ac:spMk id="2" creationId="{00000000-0000-0000-0000-000000000000}"/>
          </ac:spMkLst>
        </pc:spChg>
        <pc:spChg chg="mod">
          <ac:chgData name="Rina Honda 本多 梨七" userId="S::rinahonda@qnap.com::16830f83-da19-4b72-a25e-c5f2d1021454" providerId="AD" clId="Web-{FF4A48D0-2143-3DFB-4590-17786B276565}" dt="2024-04-23T08:30:45.072" v="449" actId="20577"/>
          <ac:spMkLst>
            <pc:docMk/>
            <pc:sldMk cId="1348836778" sldId="3719"/>
            <ac:spMk id="3" creationId="{00000000-0000-0000-0000-000000000000}"/>
          </ac:spMkLst>
        </pc:spChg>
        <pc:spChg chg="mod">
          <ac:chgData name="Rina Honda 本多 梨七" userId="S::rinahonda@qnap.com::16830f83-da19-4b72-a25e-c5f2d1021454" providerId="AD" clId="Web-{FF4A48D0-2143-3DFB-4590-17786B276565}" dt="2024-04-23T08:28:31.287" v="436" actId="20577"/>
          <ac:spMkLst>
            <pc:docMk/>
            <pc:sldMk cId="1348836778" sldId="3719"/>
            <ac:spMk id="27" creationId="{DC477836-E03D-0EE2-C19E-F2428E4FE937}"/>
          </ac:spMkLst>
        </pc:spChg>
      </pc:sldChg>
      <pc:sldChg chg="modSp">
        <pc:chgData name="Rina Honda 本多 梨七" userId="S::rinahonda@qnap.com::16830f83-da19-4b72-a25e-c5f2d1021454" providerId="AD" clId="Web-{FF4A48D0-2143-3DFB-4590-17786B276565}" dt="2024-04-23T09:03:01.839" v="515" actId="20577"/>
        <pc:sldMkLst>
          <pc:docMk/>
          <pc:sldMk cId="2579223785" sldId="3720"/>
        </pc:sldMkLst>
        <pc:spChg chg="mod">
          <ac:chgData name="Rina Honda 本多 梨七" userId="S::rinahonda@qnap.com::16830f83-da19-4b72-a25e-c5f2d1021454" providerId="AD" clId="Web-{FF4A48D0-2143-3DFB-4590-17786B276565}" dt="2024-04-23T07:16:05.695" v="61" actId="20577"/>
          <ac:spMkLst>
            <pc:docMk/>
            <pc:sldMk cId="2579223785" sldId="3720"/>
            <ac:spMk id="2" creationId="{90541C34-AE51-4F74-9731-1F96AE6B1181}"/>
          </ac:spMkLst>
        </pc:spChg>
        <pc:spChg chg="mod">
          <ac:chgData name="Rina Honda 本多 梨七" userId="S::rinahonda@qnap.com::16830f83-da19-4b72-a25e-c5f2d1021454" providerId="AD" clId="Web-{FF4A48D0-2143-3DFB-4590-17786B276565}" dt="2024-04-23T07:16:30.461" v="64" actId="20577"/>
          <ac:spMkLst>
            <pc:docMk/>
            <pc:sldMk cId="2579223785" sldId="3720"/>
            <ac:spMk id="3" creationId="{ECD35D03-D819-173C-3C57-95286343AC50}"/>
          </ac:spMkLst>
        </pc:spChg>
        <pc:spChg chg="mod">
          <ac:chgData name="Rina Honda 本多 梨七" userId="S::rinahonda@qnap.com::16830f83-da19-4b72-a25e-c5f2d1021454" providerId="AD" clId="Web-{FF4A48D0-2143-3DFB-4590-17786B276565}" dt="2024-04-23T07:16:50.899" v="67" actId="20577"/>
          <ac:spMkLst>
            <pc:docMk/>
            <pc:sldMk cId="2579223785" sldId="3720"/>
            <ac:spMk id="4" creationId="{83C349AA-8AA2-4425-5C71-447F1FC576DE}"/>
          </ac:spMkLst>
        </pc:spChg>
        <pc:spChg chg="mod">
          <ac:chgData name="Rina Honda 本多 梨七" userId="S::rinahonda@qnap.com::16830f83-da19-4b72-a25e-c5f2d1021454" providerId="AD" clId="Web-{FF4A48D0-2143-3DFB-4590-17786B276565}" dt="2024-04-23T09:03:01.839" v="515" actId="20577"/>
          <ac:spMkLst>
            <pc:docMk/>
            <pc:sldMk cId="2579223785" sldId="3720"/>
            <ac:spMk id="7" creationId="{4E11EAC3-F8AC-6889-2327-8DA754113649}"/>
          </ac:spMkLst>
        </pc:spChg>
        <pc:spChg chg="mod">
          <ac:chgData name="Rina Honda 本多 梨七" userId="S::rinahonda@qnap.com::16830f83-da19-4b72-a25e-c5f2d1021454" providerId="AD" clId="Web-{FF4A48D0-2143-3DFB-4590-17786B276565}" dt="2024-04-23T07:20:18.201" v="74" actId="20577"/>
          <ac:spMkLst>
            <pc:docMk/>
            <pc:sldMk cId="2579223785" sldId="3720"/>
            <ac:spMk id="8" creationId="{C4E09C82-F139-42B5-51ED-1D8ABE42A935}"/>
          </ac:spMkLst>
        </pc:spChg>
        <pc:spChg chg="mod">
          <ac:chgData name="Rina Honda 本多 梨七" userId="S::rinahonda@qnap.com::16830f83-da19-4b72-a25e-c5f2d1021454" providerId="AD" clId="Web-{FF4A48D0-2143-3DFB-4590-17786B276565}" dt="2024-04-23T07:11:37.204" v="56" actId="20577"/>
          <ac:spMkLst>
            <pc:docMk/>
            <pc:sldMk cId="2579223785" sldId="3720"/>
            <ac:spMk id="11" creationId="{831D5341-D24B-95A0-17FA-A0E046041A8F}"/>
          </ac:spMkLst>
        </pc:spChg>
      </pc:sldChg>
      <pc:sldChg chg="modSp">
        <pc:chgData name="Rina Honda 本多 梨七" userId="S::rinahonda@qnap.com::16830f83-da19-4b72-a25e-c5f2d1021454" providerId="AD" clId="Web-{FF4A48D0-2143-3DFB-4590-17786B276565}" dt="2024-04-23T07:23:57.316" v="161" actId="20577"/>
        <pc:sldMkLst>
          <pc:docMk/>
          <pc:sldMk cId="4161068610" sldId="3723"/>
        </pc:sldMkLst>
        <pc:spChg chg="mod">
          <ac:chgData name="Rina Honda 本多 梨七" userId="S::rinahonda@qnap.com::16830f83-da19-4b72-a25e-c5f2d1021454" providerId="AD" clId="Web-{FF4A48D0-2143-3DFB-4590-17786B276565}" dt="2024-04-23T07:21:24.985" v="85" actId="20577"/>
          <ac:spMkLst>
            <pc:docMk/>
            <pc:sldMk cId="4161068610" sldId="3723"/>
            <ac:spMk id="2" creationId="{00000000-0000-0000-0000-000000000000}"/>
          </ac:spMkLst>
        </pc:spChg>
        <pc:spChg chg="mod">
          <ac:chgData name="Rina Honda 本多 梨七" userId="S::rinahonda@qnap.com::16830f83-da19-4b72-a25e-c5f2d1021454" providerId="AD" clId="Web-{FF4A48D0-2143-3DFB-4590-17786B276565}" dt="2024-04-23T07:23:57.316" v="161" actId="20577"/>
          <ac:spMkLst>
            <pc:docMk/>
            <pc:sldMk cId="4161068610" sldId="3723"/>
            <ac:spMk id="57" creationId="{D248B18B-02C4-4AD4-AD06-B4709FD1CD8C}"/>
          </ac:spMkLst>
        </pc:spChg>
        <pc:spChg chg="mod">
          <ac:chgData name="Rina Honda 本多 梨七" userId="S::rinahonda@qnap.com::16830f83-da19-4b72-a25e-c5f2d1021454" providerId="AD" clId="Web-{FF4A48D0-2143-3DFB-4590-17786B276565}" dt="2024-04-23T07:23:33.487" v="139" actId="20577"/>
          <ac:spMkLst>
            <pc:docMk/>
            <pc:sldMk cId="4161068610" sldId="3723"/>
            <ac:spMk id="98" creationId="{C00A1890-0405-4085-A8B3-17692F53F54C}"/>
          </ac:spMkLst>
        </pc:spChg>
        <pc:spChg chg="mod">
          <ac:chgData name="Rina Honda 本多 梨七" userId="S::rinahonda@qnap.com::16830f83-da19-4b72-a25e-c5f2d1021454" providerId="AD" clId="Web-{FF4A48D0-2143-3DFB-4590-17786B276565}" dt="2024-04-23T07:23:25.690" v="135" actId="20577"/>
          <ac:spMkLst>
            <pc:docMk/>
            <pc:sldMk cId="4161068610" sldId="3723"/>
            <ac:spMk id="99" creationId="{F73101C5-38C8-43E8-94D9-02E7BD5BF101}"/>
          </ac:spMkLst>
        </pc:spChg>
        <pc:spChg chg="mod">
          <ac:chgData name="Rina Honda 本多 梨七" userId="S::rinahonda@qnap.com::16830f83-da19-4b72-a25e-c5f2d1021454" providerId="AD" clId="Web-{FF4A48D0-2143-3DFB-4590-17786B276565}" dt="2024-04-23T07:23:09.252" v="121" actId="20577"/>
          <ac:spMkLst>
            <pc:docMk/>
            <pc:sldMk cId="4161068610" sldId="3723"/>
            <ac:spMk id="133" creationId="{5333B3C7-82FA-4644-81A0-40E476E92BD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6CE3-4DD3-AD4D-0D0B86DB62CC}"/>
              </c:ext>
            </c:extLst>
          </c:dPt>
          <c:val>
            <c:numRef>
              <c:f>工作表1!$B$2:$B$3</c:f>
              <c:numCache>
                <c:formatCode>General</c:formatCode>
                <c:ptCount val="2"/>
                <c:pt idx="0">
                  <c:v>11905</c:v>
                </c:pt>
                <c:pt idx="1">
                  <c:v>11894</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Read</c:v>
                      </c:pt>
                      <c:pt idx="1">
                        <c:v>Write</c:v>
                      </c:pt>
                    </c:strCache>
                  </c:strRef>
                </c15:cat>
              </c15:filteredCategoryTitle>
            </c:ext>
            <c:ext xmlns:c16="http://schemas.microsoft.com/office/drawing/2014/chart" uri="{C3380CC4-5D6E-409C-BE32-E72D297353CC}">
              <c16:uniqueId val="{00000002-6CE3-4DD3-AD4D-0D0B86DB62CC}"/>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FBD7-4887-AFA1-CCDEB3BEB909}"/>
              </c:ext>
            </c:extLst>
          </c:dPt>
          <c:val>
            <c:numRef>
              <c:f>工作表1!$B$2:$B$3</c:f>
              <c:numCache>
                <c:formatCode>General</c:formatCode>
                <c:ptCount val="2"/>
                <c:pt idx="0">
                  <c:v>23367</c:v>
                </c:pt>
                <c:pt idx="1">
                  <c:v>23380</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Read</c:v>
                      </c:pt>
                      <c:pt idx="1">
                        <c:v>Write</c:v>
                      </c:pt>
                    </c:strCache>
                  </c:strRef>
                </c15:cat>
              </c15:filteredCategoryTitle>
            </c:ext>
            <c:ext xmlns:c16="http://schemas.microsoft.com/office/drawing/2014/chart" uri="{C3380CC4-5D6E-409C-BE32-E72D297353CC}">
              <c16:uniqueId val="{00000002-FBD7-4887-AFA1-CCDEB3BEB909}"/>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ja-JP"/>
          </a:p>
        </c:txPr>
        <c:crossAx val="572770288"/>
        <c:crosses val="autoZero"/>
        <c:auto val="1"/>
        <c:lblAlgn val="ctr"/>
        <c:lblOffset val="100"/>
        <c:noMultiLvlLbl val="0"/>
      </c:catAx>
      <c:valAx>
        <c:axId val="572770288"/>
        <c:scaling>
          <c:orientation val="minMax"/>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30B6A-5060-4879-AA4E-CD1AC3B8D89D}" type="datetimeFigureOut">
              <a:rPr lang="zh-TW" altLang="en-US" smtClean="0"/>
              <a:t>2024/5/2</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08759-5B50-4A12-B8B7-A36DA92E67B2}" type="slidenum">
              <a:rPr lang="zh-TW" altLang="en-US" smtClean="0"/>
              <a:t>‹#›</a:t>
            </a:fld>
            <a:endParaRPr lang="zh-TW" altLang="en-US"/>
          </a:p>
        </p:txBody>
      </p:sp>
    </p:spTree>
    <p:extLst>
      <p:ext uri="{BB962C8B-B14F-4D97-AF65-F5344CB8AC3E}">
        <p14:creationId xmlns:p14="http://schemas.microsoft.com/office/powerpoint/2010/main" val="742487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916649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3976805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DAF89D03-5BC4-1A4A-B1AA-B5FE33700A80}" type="slidenum">
              <a:rPr lang="en-US" smtClean="0"/>
              <a:pPr/>
              <a:t>11</a:t>
            </a:fld>
            <a:endParaRPr lang="en-US"/>
          </a:p>
        </p:txBody>
      </p:sp>
    </p:spTree>
    <p:extLst>
      <p:ext uri="{BB962C8B-B14F-4D97-AF65-F5344CB8AC3E}">
        <p14:creationId xmlns:p14="http://schemas.microsoft.com/office/powerpoint/2010/main" val="2309834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12</a:t>
            </a:fld>
            <a:endParaRPr lang="zh-TW" altLang="en-US"/>
          </a:p>
        </p:txBody>
      </p:sp>
    </p:spTree>
    <p:extLst>
      <p:ext uri="{BB962C8B-B14F-4D97-AF65-F5344CB8AC3E}">
        <p14:creationId xmlns:p14="http://schemas.microsoft.com/office/powerpoint/2010/main" val="2642523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13</a:t>
            </a:fld>
            <a:endParaRPr lang="zh-TW" altLang="en-US"/>
          </a:p>
        </p:txBody>
      </p:sp>
    </p:spTree>
    <p:extLst>
      <p:ext uri="{BB962C8B-B14F-4D97-AF65-F5344CB8AC3E}">
        <p14:creationId xmlns:p14="http://schemas.microsoft.com/office/powerpoint/2010/main" val="2211379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15</a:t>
            </a:fld>
            <a:endParaRPr lang="zh-TW" altLang="en-US"/>
          </a:p>
        </p:txBody>
      </p:sp>
    </p:spTree>
    <p:extLst>
      <p:ext uri="{BB962C8B-B14F-4D97-AF65-F5344CB8AC3E}">
        <p14:creationId xmlns:p14="http://schemas.microsoft.com/office/powerpoint/2010/main" val="1497089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BFFC390-7742-4D37-8526-C3DEF716E70F}" type="slidenum">
              <a:rPr lang="zh-TW" altLang="en-US" smtClean="0"/>
              <a:t>16</a:t>
            </a:fld>
            <a:endParaRPr lang="zh-TW" altLang="en-US"/>
          </a:p>
        </p:txBody>
      </p:sp>
    </p:spTree>
    <p:extLst>
      <p:ext uri="{BB962C8B-B14F-4D97-AF65-F5344CB8AC3E}">
        <p14:creationId xmlns:p14="http://schemas.microsoft.com/office/powerpoint/2010/main" val="1015115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17</a:t>
            </a:fld>
            <a:endParaRPr lang="zh-TW" altLang="en-US"/>
          </a:p>
        </p:txBody>
      </p:sp>
    </p:spTree>
    <p:extLst>
      <p:ext uri="{BB962C8B-B14F-4D97-AF65-F5344CB8AC3E}">
        <p14:creationId xmlns:p14="http://schemas.microsoft.com/office/powerpoint/2010/main" val="1982725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18</a:t>
            </a:fld>
            <a:endParaRPr lang="zh-TW" altLang="en-US"/>
          </a:p>
        </p:txBody>
      </p:sp>
    </p:spTree>
    <p:extLst>
      <p:ext uri="{BB962C8B-B14F-4D97-AF65-F5344CB8AC3E}">
        <p14:creationId xmlns:p14="http://schemas.microsoft.com/office/powerpoint/2010/main" val="521289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19</a:t>
            </a:fld>
            <a:endParaRPr lang="zh-TW" altLang="en-US"/>
          </a:p>
        </p:txBody>
      </p:sp>
    </p:spTree>
    <p:extLst>
      <p:ext uri="{BB962C8B-B14F-4D97-AF65-F5344CB8AC3E}">
        <p14:creationId xmlns:p14="http://schemas.microsoft.com/office/powerpoint/2010/main" val="4273440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397414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49908759-5B50-4A12-B8B7-A36DA92E67B2}" type="slidenum">
              <a:rPr lang="zh-TW" altLang="en-US" smtClean="0"/>
              <a:t>20</a:t>
            </a:fld>
            <a:endParaRPr lang="zh-TW" altLang="en-US"/>
          </a:p>
        </p:txBody>
      </p:sp>
    </p:spTree>
    <p:extLst>
      <p:ext uri="{BB962C8B-B14F-4D97-AF65-F5344CB8AC3E}">
        <p14:creationId xmlns:p14="http://schemas.microsoft.com/office/powerpoint/2010/main" val="1728060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B094398-990D-4E43-91E7-031E77300CB8}" type="slidenum">
              <a:rPr lang="zh-TW" altLang="en-US" smtClean="0"/>
              <a:t>21</a:t>
            </a:fld>
            <a:endParaRPr lang="zh-TW" altLang="en-US"/>
          </a:p>
        </p:txBody>
      </p:sp>
    </p:spTree>
    <p:extLst>
      <p:ext uri="{BB962C8B-B14F-4D97-AF65-F5344CB8AC3E}">
        <p14:creationId xmlns:p14="http://schemas.microsoft.com/office/powerpoint/2010/main" val="317588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526533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2310827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22245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0BCA210-0272-489A-8F58-5907351237C1}" type="slidenum">
              <a:rPr lang="zh-TW" altLang="en-US" smtClean="0"/>
              <a:t>4</a:t>
            </a:fld>
            <a:endParaRPr lang="zh-TW" altLang="en-US"/>
          </a:p>
        </p:txBody>
      </p:sp>
    </p:spTree>
    <p:extLst>
      <p:ext uri="{BB962C8B-B14F-4D97-AF65-F5344CB8AC3E}">
        <p14:creationId xmlns:p14="http://schemas.microsoft.com/office/powerpoint/2010/main" val="1155862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6810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9908759-5B50-4A12-B8B7-A36DA92E67B2}" type="slidenum">
              <a:rPr lang="zh-TW" altLang="en-US" smtClean="0"/>
              <a:t>6</a:t>
            </a:fld>
            <a:endParaRPr lang="zh-TW" altLang="en-US"/>
          </a:p>
        </p:txBody>
      </p:sp>
    </p:spTree>
    <p:extLst>
      <p:ext uri="{BB962C8B-B14F-4D97-AF65-F5344CB8AC3E}">
        <p14:creationId xmlns:p14="http://schemas.microsoft.com/office/powerpoint/2010/main" val="3173845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547396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733305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4154503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61FF22F-D1F3-4D19-9313-082074A494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10" y="-4282"/>
            <a:ext cx="12192071" cy="6858040"/>
          </a:xfrm>
          <a:prstGeom prst="rect">
            <a:avLst/>
          </a:prstGeom>
        </p:spPr>
      </p:pic>
      <p:sp>
        <p:nvSpPr>
          <p:cNvPr id="2" name="標題 1"/>
          <p:cNvSpPr>
            <a:spLocks noGrp="1"/>
          </p:cNvSpPr>
          <p:nvPr>
            <p:ph type="title"/>
          </p:nvPr>
        </p:nvSpPr>
        <p:spPr>
          <a:xfrm>
            <a:off x="603308" y="4242"/>
            <a:ext cx="10980804" cy="1403317"/>
          </a:xfrm>
          <a:prstGeom prst="rect">
            <a:avLst/>
          </a:prstGeom>
        </p:spPr>
        <p:txBody>
          <a:bodyPr anchor="ctr"/>
          <a:lstStyle>
            <a:lvl1pPr algn="ctr">
              <a:defRPr sz="4000" b="1">
                <a:solidFill>
                  <a:schemeClr val="bg1"/>
                </a:solidFill>
                <a:latin typeface="+mj-lt"/>
                <a:ea typeface="微軟正黑體" panose="020B0604030504040204" pitchFamily="34" charset="-120"/>
              </a:defRPr>
            </a:lvl1pPr>
          </a:lstStyle>
          <a:p>
            <a:r>
              <a:rPr lang="zh-TW" altLang="en-US" dirty="0"/>
              <a:t>按一下以編輯母片標題樣式</a:t>
            </a:r>
          </a:p>
        </p:txBody>
      </p:sp>
      <p:sp>
        <p:nvSpPr>
          <p:cNvPr id="4" name="文字版面配置區 2">
            <a:extLst>
              <a:ext uri="{FF2B5EF4-FFF2-40B4-BE49-F238E27FC236}">
                <a16:creationId xmlns:a16="http://schemas.microsoft.com/office/drawing/2014/main" id="{C96ECDD6-0EE2-4A3D-A6D3-5475C4D04A20}"/>
              </a:ext>
            </a:extLst>
          </p:cNvPr>
          <p:cNvSpPr>
            <a:spLocks noGrp="1"/>
          </p:cNvSpPr>
          <p:nvPr>
            <p:ph idx="1"/>
          </p:nvPr>
        </p:nvSpPr>
        <p:spPr>
          <a:xfrm>
            <a:off x="603308" y="1548788"/>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1pPr>
            <a:lvl2pPr marL="742950" indent="-28575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2pPr>
            <a:lvl3pPr marL="11430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3pPr>
            <a:lvl4pPr marL="16002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4pPr>
            <a:lvl5pPr marL="2057400" indent="-228600" algn="l" defTabSz="457200" rtl="0" eaLnBrk="1" latinLnBrk="0" hangingPunct="1">
              <a:spcBef>
                <a:spcPts val="1000"/>
              </a:spcBef>
              <a:spcAft>
                <a:spcPts val="0"/>
              </a:spcAft>
              <a:buClrTx/>
              <a:buFont typeface="Wingdings" panose="05000000000000000000" pitchFamily="2" charset="2"/>
              <a:buChar char="n"/>
              <a:defRPr lang="zh-TW" altLang="en-US" sz="1800" kern="1200" dirty="0">
                <a:solidFill>
                  <a:schemeClr val="bg1"/>
                </a:solidFill>
                <a:latin typeface="微軟正黑體" panose="020B0604030504040204" pitchFamily="34" charset="-120"/>
                <a:ea typeface="微軟正黑體" panose="020B0604030504040204" pitchFamily="34" charset="-120"/>
                <a:cs typeface="+mn-cs"/>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51748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8"/>
          </a:xfrm>
          <a:prstGeom prst="rect">
            <a:avLst/>
          </a:prstGeom>
        </p:spPr>
      </p:pic>
    </p:spTree>
    <p:extLst>
      <p:ext uri="{BB962C8B-B14F-4D97-AF65-F5344CB8AC3E}">
        <p14:creationId xmlns:p14="http://schemas.microsoft.com/office/powerpoint/2010/main" val="395876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 y="0"/>
            <a:ext cx="12191996" cy="6857997"/>
          </a:xfrm>
          <a:prstGeom prst="rect">
            <a:avLst/>
          </a:prstGeom>
        </p:spPr>
      </p:pic>
    </p:spTree>
    <p:extLst>
      <p:ext uri="{BB962C8B-B14F-4D97-AF65-F5344CB8AC3E}">
        <p14:creationId xmlns:p14="http://schemas.microsoft.com/office/powerpoint/2010/main" val="1349223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9"/>
          </a:xfrm>
          <a:prstGeom prst="rect">
            <a:avLst/>
          </a:prstGeom>
        </p:spPr>
      </p:pic>
    </p:spTree>
    <p:extLst>
      <p:ext uri="{BB962C8B-B14F-4D97-AF65-F5344CB8AC3E}">
        <p14:creationId xmlns:p14="http://schemas.microsoft.com/office/powerpoint/2010/main" val="36248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reserve="1" userDrawn="1">
  <p:cSld name="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8"/>
          </a:xfrm>
          <a:prstGeom prst="rect">
            <a:avLst/>
          </a:prstGeom>
        </p:spPr>
      </p:pic>
    </p:spTree>
    <p:extLst>
      <p:ext uri="{BB962C8B-B14F-4D97-AF65-F5344CB8AC3E}">
        <p14:creationId xmlns:p14="http://schemas.microsoft.com/office/powerpoint/2010/main" val="31327227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EB8F649-FAC1-0D58-CDEA-467695699B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99174C6D-239E-3415-685F-DCEB76A61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EFA7E5F-F3EA-2411-4980-DF116DB3DD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CA341-A905-4BD7-9210-189683FEA433}" type="datetimeFigureOut">
              <a:rPr lang="zh-TW" altLang="en-US" smtClean="0"/>
              <a:t>2024/5/2</a:t>
            </a:fld>
            <a:endParaRPr lang="zh-TW" altLang="en-US"/>
          </a:p>
        </p:txBody>
      </p:sp>
      <p:sp>
        <p:nvSpPr>
          <p:cNvPr id="5" name="頁尾版面配置區 4">
            <a:extLst>
              <a:ext uri="{FF2B5EF4-FFF2-40B4-BE49-F238E27FC236}">
                <a16:creationId xmlns:a16="http://schemas.microsoft.com/office/drawing/2014/main" id="{7BF51A83-B3E0-138B-B436-F13B99ABF0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85E4A4D-968A-A0BB-1EC6-CC23DDA418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93226-C75F-4143-9744-8C83BE04EE2B}" type="slidenum">
              <a:rPr lang="zh-TW" altLang="en-US" smtClean="0"/>
              <a:t>‹#›</a:t>
            </a:fld>
            <a:endParaRPr lang="zh-TW" altLang="en-US"/>
          </a:p>
        </p:txBody>
      </p:sp>
    </p:spTree>
    <p:extLst>
      <p:ext uri="{BB962C8B-B14F-4D97-AF65-F5344CB8AC3E}">
        <p14:creationId xmlns:p14="http://schemas.microsoft.com/office/powerpoint/2010/main" val="3965911719"/>
      </p:ext>
    </p:extLst>
  </p:cSld>
  <p:clrMap bg1="lt1" tx1="dk1" bg2="lt2" tx2="dk2" accent1="accent1" accent2="accent2" accent3="accent3" accent4="accent4" accent5="accent5" accent6="accent6" hlink="hlink" folHlink="folHlink"/>
  <p:sldLayoutIdLst>
    <p:sldLayoutId id="2147483662" r:id="rId1"/>
    <p:sldLayoutId id="2147483669" r:id="rId2"/>
    <p:sldLayoutId id="2147483671" r:id="rId3"/>
    <p:sldLayoutId id="2147483668"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0" Type="http://schemas.microsoft.com/office/2007/relationships/hdphoto" Target="../media/hdphoto4.wdp"/><Relationship Id="rId4" Type="http://schemas.openxmlformats.org/officeDocument/2006/relationships/image" Target="../media/image48.png"/><Relationship Id="rId9" Type="http://schemas.openxmlformats.org/officeDocument/2006/relationships/image" Target="../media/image53.pn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64.svg"/></Relationships>
</file>

<file path=ppt/slides/_rels/slide17.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7.svg"/><Relationship Id="rId5" Type="http://schemas.openxmlformats.org/officeDocument/2006/relationships/image" Target="../media/image69.png"/><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71.svg"/></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73.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75.png"/><Relationship Id="rId4" Type="http://schemas.openxmlformats.org/officeDocument/2006/relationships/image" Target="../media/image75.svg"/></Relationships>
</file>

<file path=ppt/slides/_rels/slide21.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79.svg"/><Relationship Id="rId5" Type="http://schemas.openxmlformats.org/officeDocument/2006/relationships/image" Target="../media/image77.png"/><Relationship Id="rId4" Type="http://schemas.openxmlformats.org/officeDocument/2006/relationships/image" Target="../media/image77.svg"/></Relationships>
</file>

<file path=ppt/slides/_rels/slide2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83.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3.svg"/><Relationship Id="rId18" Type="http://schemas.openxmlformats.org/officeDocument/2006/relationships/image" Target="../media/image22.png"/><Relationship Id="rId3" Type="http://schemas.openxmlformats.org/officeDocument/2006/relationships/image" Target="../media/image13.png"/><Relationship Id="rId21" Type="http://schemas.openxmlformats.org/officeDocument/2006/relationships/image" Target="../media/image25.png"/><Relationship Id="rId7" Type="http://schemas.openxmlformats.org/officeDocument/2006/relationships/image" Target="../media/image15.png"/><Relationship Id="rId12" Type="http://schemas.openxmlformats.org/officeDocument/2006/relationships/image" Target="../media/image19.png"/><Relationship Id="rId17" Type="http://schemas.microsoft.com/office/2007/relationships/hdphoto" Target="../media/hdphoto1.wdp"/><Relationship Id="rId2" Type="http://schemas.openxmlformats.org/officeDocument/2006/relationships/notesSlide" Target="../notesSlides/notesSlide4.xml"/><Relationship Id="rId16" Type="http://schemas.openxmlformats.org/officeDocument/2006/relationships/image" Target="../media/image21.pn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4.png"/><Relationship Id="rId15" Type="http://schemas.openxmlformats.org/officeDocument/2006/relationships/image" Target="../media/image25.svg"/><Relationship Id="rId10" Type="http://schemas.openxmlformats.org/officeDocument/2006/relationships/image" Target="../media/image18.png"/><Relationship Id="rId19" Type="http://schemas.openxmlformats.org/officeDocument/2006/relationships/image" Target="../media/image23.png"/><Relationship Id="rId4" Type="http://schemas.openxmlformats.org/officeDocument/2006/relationships/image" Target="../media/image14.svg"/><Relationship Id="rId9" Type="http://schemas.openxmlformats.org/officeDocument/2006/relationships/image" Target="../media/image17.png"/><Relationship Id="rId14" Type="http://schemas.openxmlformats.org/officeDocument/2006/relationships/image" Target="../media/image20.png"/><Relationship Id="rId22" Type="http://schemas.openxmlformats.org/officeDocument/2006/relationships/image" Target="../media/image2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2.sv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jpeg"/><Relationship Id="rId5" Type="http://schemas.openxmlformats.org/officeDocument/2006/relationships/image" Target="../media/image40.pn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3595F664-1C4B-DD7D-B7B5-0E2FB69D454E}"/>
              </a:ext>
            </a:extLst>
          </p:cNvPr>
          <p:cNvSpPr/>
          <p:nvPr/>
        </p:nvSpPr>
        <p:spPr>
          <a:xfrm>
            <a:off x="6545179" y="6555402"/>
            <a:ext cx="3998069" cy="338554"/>
          </a:xfrm>
          <a:prstGeom prst="rect">
            <a:avLst/>
          </a:prstGeom>
        </p:spPr>
        <p:txBody>
          <a:bodyPr wrap="square" lIns="91440" tIns="45720" rIns="91440" bIns="45720" anchor="t">
            <a:spAutoFit/>
          </a:bodyPr>
          <a:lstStyle/>
          <a:p>
            <a:r>
              <a:rPr lang="en-US" altLang="zh-TW" sz="800" dirty="0">
                <a:solidFill>
                  <a:schemeClr val="bg1"/>
                </a:solidFill>
                <a:latin typeface="Meiryo UI" panose="020B0604030504040204" pitchFamily="50" charset="-128"/>
                <a:ea typeface="Meiryo UI" panose="020B0604030504040204" pitchFamily="50" charset="-128"/>
                <a:cs typeface="+mn-ea"/>
                <a:sym typeface="+mn-lt"/>
              </a:rPr>
              <a:t>This is a conceptual illustration. Please refer to the actual product for accuracy.</a:t>
            </a:r>
            <a:endParaRPr lang="zh-TW" sz="800" dirty="0">
              <a:solidFill>
                <a:schemeClr val="bg1"/>
              </a:solidFill>
              <a:latin typeface="Meiryo UI" panose="020B0604030504040204" pitchFamily="50" charset="-128"/>
              <a:ea typeface="Meiryo UI" panose="020B0604030504040204" pitchFamily="50" charset="-128"/>
              <a:cs typeface="+mn-ea"/>
              <a:sym typeface="+mn-lt"/>
            </a:endParaRPr>
          </a:p>
        </p:txBody>
      </p:sp>
      <p:sp>
        <p:nvSpPr>
          <p:cNvPr id="3" name="文字方塊 2">
            <a:extLst>
              <a:ext uri="{FF2B5EF4-FFF2-40B4-BE49-F238E27FC236}">
                <a16:creationId xmlns:a16="http://schemas.microsoft.com/office/drawing/2014/main" id="{1A9C7C79-2818-EB5E-9000-97516215B57F}"/>
              </a:ext>
            </a:extLst>
          </p:cNvPr>
          <p:cNvSpPr txBox="1"/>
          <p:nvPr/>
        </p:nvSpPr>
        <p:spPr>
          <a:xfrm>
            <a:off x="2648607" y="2502104"/>
            <a:ext cx="7015655" cy="800219"/>
          </a:xfrm>
          <a:prstGeom prst="rect">
            <a:avLst/>
          </a:prstGeom>
          <a:noFill/>
        </p:spPr>
        <p:txBody>
          <a:bodyPr wrap="square" lIns="91440" tIns="45720" rIns="91440" bIns="45720" rtlCol="0" anchor="t">
            <a:spAutoFit/>
          </a:bodyPr>
          <a:lstStyle/>
          <a:p>
            <a:pPr algn="ctr"/>
            <a:r>
              <a:rPr lang="en-US" sz="2300" spc="100" dirty="0" err="1">
                <a:solidFill>
                  <a:schemeClr val="bg1"/>
                </a:solidFill>
                <a:latin typeface="Meiryo UI" panose="020B0604030504040204" pitchFamily="50" charset="-128"/>
                <a:ea typeface="Meiryo UI" panose="020B0604030504040204" pitchFamily="50" charset="-128"/>
                <a:cs typeface="+mn-lt"/>
              </a:rPr>
              <a:t>エンタープライズIT</a:t>
            </a:r>
            <a:r>
              <a:rPr lang="ja-JP" altLang="en-US" sz="2300" spc="100">
                <a:solidFill>
                  <a:schemeClr val="bg1"/>
                </a:solidFill>
                <a:latin typeface="Meiryo UI" panose="020B0604030504040204" pitchFamily="50" charset="-128"/>
                <a:ea typeface="Meiryo UI" panose="020B0604030504040204" pitchFamily="50" charset="-128"/>
                <a:cs typeface="+mn-lt"/>
              </a:rPr>
              <a:t>向けにコストを最適化した</a:t>
            </a:r>
            <a:r>
              <a:rPr lang="en-US" sz="2300" spc="100" dirty="0">
                <a:solidFill>
                  <a:schemeClr val="bg1"/>
                </a:solidFill>
                <a:latin typeface="Meiryo UI" panose="020B0604030504040204" pitchFamily="50" charset="-128"/>
                <a:ea typeface="Meiryo UI" panose="020B0604030504040204" pitchFamily="50" charset="-128"/>
                <a:cs typeface="+mn-lt"/>
              </a:rPr>
              <a:t/>
            </a:r>
            <a:br>
              <a:rPr lang="en-US" sz="2300" spc="100" dirty="0">
                <a:solidFill>
                  <a:schemeClr val="bg1"/>
                </a:solidFill>
                <a:latin typeface="Meiryo UI" panose="020B0604030504040204" pitchFamily="50" charset="-128"/>
                <a:ea typeface="Meiryo UI" panose="020B0604030504040204" pitchFamily="50" charset="-128"/>
                <a:cs typeface="+mn-lt"/>
              </a:rPr>
            </a:br>
            <a:r>
              <a:rPr lang="ja-JP" altLang="en-US" sz="2300" spc="100">
                <a:solidFill>
                  <a:schemeClr val="bg1"/>
                </a:solidFill>
                <a:latin typeface="Meiryo UI" panose="020B0604030504040204" pitchFamily="50" charset="-128"/>
                <a:ea typeface="Meiryo UI" panose="020B0604030504040204" pitchFamily="50" charset="-128"/>
                <a:cs typeface="+mn-lt"/>
              </a:rPr>
              <a:t>ハーフワイドラックマウント型</a:t>
            </a:r>
            <a:r>
              <a:rPr lang="en-US" sz="2300" spc="100" dirty="0">
                <a:solidFill>
                  <a:schemeClr val="bg1"/>
                </a:solidFill>
                <a:latin typeface="Meiryo UI" panose="020B0604030504040204" pitchFamily="50" charset="-128"/>
                <a:ea typeface="Meiryo UI" panose="020B0604030504040204" pitchFamily="50" charset="-128"/>
                <a:cs typeface="+mn-lt"/>
              </a:rPr>
              <a:t>100GbEマネージドスイッチ</a:t>
            </a:r>
            <a:endParaRPr lang="en-US" altLang="zh-TW"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84756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化同側角落 16">
            <a:extLst>
              <a:ext uri="{FF2B5EF4-FFF2-40B4-BE49-F238E27FC236}">
                <a16:creationId xmlns:a16="http://schemas.microsoft.com/office/drawing/2014/main" id="{70B9324E-BE55-C226-EE71-2BA3B574E396}"/>
              </a:ext>
            </a:extLst>
          </p:cNvPr>
          <p:cNvSpPr/>
          <p:nvPr/>
        </p:nvSpPr>
        <p:spPr>
          <a:xfrm rot="10800000">
            <a:off x="399672" y="4258065"/>
            <a:ext cx="4236164" cy="582826"/>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20" name="矩形: 圓角化同側角落 19">
            <a:extLst>
              <a:ext uri="{FF2B5EF4-FFF2-40B4-BE49-F238E27FC236}">
                <a16:creationId xmlns:a16="http://schemas.microsoft.com/office/drawing/2014/main" id="{A6ACC349-A57D-1957-7851-50358500E996}"/>
              </a:ext>
            </a:extLst>
          </p:cNvPr>
          <p:cNvSpPr/>
          <p:nvPr/>
        </p:nvSpPr>
        <p:spPr>
          <a:xfrm rot="10800000">
            <a:off x="399672" y="5760618"/>
            <a:ext cx="4236164" cy="763800"/>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4" name="矩形: 圓角化同側角落 3">
            <a:extLst>
              <a:ext uri="{FF2B5EF4-FFF2-40B4-BE49-F238E27FC236}">
                <a16:creationId xmlns:a16="http://schemas.microsoft.com/office/drawing/2014/main" id="{2E7F0F70-A63F-3FD1-1D55-38D4FEA5C578}"/>
              </a:ext>
            </a:extLst>
          </p:cNvPr>
          <p:cNvSpPr/>
          <p:nvPr/>
        </p:nvSpPr>
        <p:spPr>
          <a:xfrm rot="10800000">
            <a:off x="399672" y="2681757"/>
            <a:ext cx="4236164" cy="73576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nvGrpSpPr>
          <p:cNvPr id="9" name="群組 8">
            <a:extLst>
              <a:ext uri="{FF2B5EF4-FFF2-40B4-BE49-F238E27FC236}">
                <a16:creationId xmlns:a16="http://schemas.microsoft.com/office/drawing/2014/main" id="{B9D1A9EE-BE94-63B3-19B1-7A61C0F693EE}"/>
              </a:ext>
            </a:extLst>
          </p:cNvPr>
          <p:cNvGrpSpPr/>
          <p:nvPr/>
        </p:nvGrpSpPr>
        <p:grpSpPr>
          <a:xfrm>
            <a:off x="464898" y="4964686"/>
            <a:ext cx="4131846" cy="1476968"/>
            <a:chOff x="295473" y="4767242"/>
            <a:chExt cx="4201371" cy="1501820"/>
          </a:xfrm>
        </p:grpSpPr>
        <p:pic>
          <p:nvPicPr>
            <p:cNvPr id="7" name="圖片 6">
              <a:extLst>
                <a:ext uri="{FF2B5EF4-FFF2-40B4-BE49-F238E27FC236}">
                  <a16:creationId xmlns:a16="http://schemas.microsoft.com/office/drawing/2014/main" id="{49DDFD2C-5AC0-8425-CFA6-0C461AD30717}"/>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295473" y="4767242"/>
              <a:ext cx="4201371" cy="1379937"/>
            </a:xfrm>
            <a:prstGeom prst="rect">
              <a:avLst/>
            </a:prstGeom>
          </p:spPr>
        </p:pic>
        <p:sp>
          <p:nvSpPr>
            <p:cNvPr id="8" name="文字方塊 7">
              <a:extLst>
                <a:ext uri="{FF2B5EF4-FFF2-40B4-BE49-F238E27FC236}">
                  <a16:creationId xmlns:a16="http://schemas.microsoft.com/office/drawing/2014/main" id="{E73599E6-183E-F5A7-F700-FEC0625430CE}"/>
                </a:ext>
              </a:extLst>
            </p:cNvPr>
            <p:cNvSpPr txBox="1"/>
            <p:nvPr/>
          </p:nvSpPr>
          <p:spPr>
            <a:xfrm>
              <a:off x="1726075" y="5924811"/>
              <a:ext cx="1620523" cy="344251"/>
            </a:xfrm>
            <a:prstGeom prst="rect">
              <a:avLst/>
            </a:prstGeom>
            <a:noFill/>
          </p:spPr>
          <p:txBody>
            <a:bodyPr wrap="none" rtlCol="0">
              <a:spAutoFit/>
            </a:bodyPr>
            <a:lstStyle/>
            <a:p>
              <a:r>
                <a:rPr kumimoji="1" lang="en-US" altLang="zh-TW" sz="1600">
                  <a:solidFill>
                    <a:schemeClr val="bg1"/>
                  </a:solidFill>
                  <a:latin typeface="Meiryo UI" panose="020B0604030504040204" pitchFamily="50" charset="-128"/>
                  <a:ea typeface="Meiryo UI" panose="020B0604030504040204" pitchFamily="50" charset="-128"/>
                  <a:cs typeface="+mn-ea"/>
                  <a:sym typeface="+mn-lt"/>
                </a:rPr>
                <a:t>TDS-h2489FU</a:t>
              </a:r>
              <a:endParaRPr kumimoji="1" lang="zh-TW" altLang="en-US" sz="1600">
                <a:solidFill>
                  <a:schemeClr val="bg1"/>
                </a:solidFill>
                <a:latin typeface="Meiryo UI" panose="020B0604030504040204" pitchFamily="50" charset="-128"/>
                <a:ea typeface="Meiryo UI" panose="020B0604030504040204" pitchFamily="50" charset="-128"/>
                <a:cs typeface="+mn-ea"/>
                <a:sym typeface="+mn-lt"/>
              </a:endParaRPr>
            </a:p>
          </p:txBody>
        </p:sp>
      </p:grpSp>
      <p:pic>
        <p:nvPicPr>
          <p:cNvPr id="15" name="圖片 14">
            <a:extLst>
              <a:ext uri="{FF2B5EF4-FFF2-40B4-BE49-F238E27FC236}">
                <a16:creationId xmlns:a16="http://schemas.microsoft.com/office/drawing/2014/main" id="{E666E815-C618-24AE-213A-C7146D20468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464898" y="3562885"/>
            <a:ext cx="4131846" cy="979630"/>
          </a:xfrm>
          <a:prstGeom prst="rect">
            <a:avLst/>
          </a:prstGeom>
        </p:spPr>
      </p:pic>
      <p:sp>
        <p:nvSpPr>
          <p:cNvPr id="16" name="文字方塊 15">
            <a:extLst>
              <a:ext uri="{FF2B5EF4-FFF2-40B4-BE49-F238E27FC236}">
                <a16:creationId xmlns:a16="http://schemas.microsoft.com/office/drawing/2014/main" id="{ED86B24E-8D2D-3178-4F30-B230BF88D827}"/>
              </a:ext>
            </a:extLst>
          </p:cNvPr>
          <p:cNvSpPr txBox="1"/>
          <p:nvPr/>
        </p:nvSpPr>
        <p:spPr>
          <a:xfrm>
            <a:off x="1935658" y="4502337"/>
            <a:ext cx="1438792" cy="338554"/>
          </a:xfrm>
          <a:prstGeom prst="rect">
            <a:avLst/>
          </a:prstGeom>
          <a:noFill/>
        </p:spPr>
        <p:txBody>
          <a:bodyPr wrap="none" rtlCol="0">
            <a:spAutoFit/>
          </a:bodyPr>
          <a:lstStyle/>
          <a:p>
            <a:r>
              <a:rPr kumimoji="1" lang="en-US" altLang="zh-TW" sz="1600">
                <a:solidFill>
                  <a:schemeClr val="bg1"/>
                </a:solidFill>
                <a:latin typeface="Meiryo UI" panose="020B0604030504040204" pitchFamily="50" charset="-128"/>
                <a:ea typeface="Meiryo UI" panose="020B0604030504040204" pitchFamily="50" charset="-128"/>
                <a:cs typeface="+mn-ea"/>
                <a:sym typeface="+mn-lt"/>
              </a:rPr>
              <a:t>TS-h1090FU</a:t>
            </a:r>
            <a:endParaRPr kumimoji="1" lang="zh-TW" altLang="en-US" sz="1600">
              <a:solidFill>
                <a:schemeClr val="bg1"/>
              </a:solidFill>
              <a:latin typeface="Meiryo UI" panose="020B0604030504040204" pitchFamily="50" charset="-128"/>
              <a:ea typeface="Meiryo UI" panose="020B0604030504040204" pitchFamily="50" charset="-128"/>
              <a:cs typeface="+mn-ea"/>
              <a:sym typeface="+mn-lt"/>
            </a:endParaRPr>
          </a:p>
        </p:txBody>
      </p:sp>
      <p:pic>
        <p:nvPicPr>
          <p:cNvPr id="1026" name="Picture 2">
            <a:extLst>
              <a:ext uri="{FF2B5EF4-FFF2-40B4-BE49-F238E27FC236}">
                <a16:creationId xmlns:a16="http://schemas.microsoft.com/office/drawing/2014/main" id="{5D39FDCF-63FE-E734-6A50-C2666111F73A}"/>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t="28389" b="26388"/>
          <a:stretch/>
        </p:blipFill>
        <p:spPr bwMode="auto">
          <a:xfrm>
            <a:off x="465266" y="1906419"/>
            <a:ext cx="4131111" cy="1167626"/>
          </a:xfrm>
          <a:prstGeom prst="rect">
            <a:avLst/>
          </a:prstGeom>
          <a:noFill/>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0108404-890C-C892-F73A-2A54F75D87C9}"/>
              </a:ext>
            </a:extLst>
          </p:cNvPr>
          <p:cNvSpPr txBox="1"/>
          <p:nvPr/>
        </p:nvSpPr>
        <p:spPr>
          <a:xfrm>
            <a:off x="1935658" y="3076254"/>
            <a:ext cx="1438792" cy="338554"/>
          </a:xfrm>
          <a:prstGeom prst="rect">
            <a:avLst/>
          </a:prstGeom>
          <a:noFill/>
        </p:spPr>
        <p:txBody>
          <a:bodyPr wrap="none" rtlCol="0">
            <a:spAutoFit/>
          </a:bodyPr>
          <a:lstStyle/>
          <a:p>
            <a:r>
              <a:rPr kumimoji="1" lang="en-US" altLang="zh-TW" sz="1600">
                <a:solidFill>
                  <a:schemeClr val="bg1"/>
                </a:solidFill>
                <a:latin typeface="Meiryo UI" panose="020B0604030504040204" pitchFamily="50" charset="-128"/>
                <a:ea typeface="Meiryo UI" panose="020B0604030504040204" pitchFamily="50" charset="-128"/>
                <a:cs typeface="+mn-ea"/>
                <a:sym typeface="+mn-lt"/>
              </a:rPr>
              <a:t>TS-h2490FU</a:t>
            </a:r>
            <a:endParaRPr kumimoji="1" lang="zh-TW" altLang="en-US" sz="1600">
              <a:solidFill>
                <a:schemeClr val="bg1"/>
              </a:solidFill>
              <a:latin typeface="Meiryo UI" panose="020B0604030504040204" pitchFamily="50" charset="-128"/>
              <a:ea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68D9232C-8F15-D75B-2DD5-D1A1C9143136}"/>
              </a:ext>
            </a:extLst>
          </p:cNvPr>
          <p:cNvSpPr>
            <a:spLocks noGrp="1"/>
          </p:cNvSpPr>
          <p:nvPr>
            <p:ph type="title"/>
          </p:nvPr>
        </p:nvSpPr>
        <p:spPr>
          <a:xfrm>
            <a:off x="843939" y="30502"/>
            <a:ext cx="10980804" cy="1403317"/>
          </a:xfrm>
        </p:spPr>
        <p:txBody>
          <a:bodyPr>
            <a:normAutofit/>
          </a:bodyPr>
          <a:lstStyle/>
          <a:p>
            <a:r>
              <a:rPr lang="en-US" dirty="0">
                <a:latin typeface="Meiryo UI" panose="020B0604030504040204" pitchFamily="50" charset="-128"/>
                <a:ea typeface="Meiryo UI" panose="020B0604030504040204" pitchFamily="50" charset="-128"/>
                <a:cs typeface="+mj-lt"/>
              </a:rPr>
              <a:t>QNAP </a:t>
            </a:r>
            <a:r>
              <a:rPr lang="en-US" dirty="0" err="1">
                <a:latin typeface="Meiryo UI" panose="020B0604030504040204" pitchFamily="50" charset="-128"/>
                <a:ea typeface="Meiryo UI" panose="020B0604030504040204" pitchFamily="50" charset="-128"/>
                <a:cs typeface="+mj-lt"/>
              </a:rPr>
              <a:t>All-Flashソリューション搭載</a:t>
            </a:r>
            <a:r>
              <a:rPr lang="en-US" dirty="0">
                <a:latin typeface="Meiryo UI" panose="020B0604030504040204" pitchFamily="50" charset="-128"/>
                <a:ea typeface="Meiryo UI" panose="020B0604030504040204" pitchFamily="50" charset="-128"/>
                <a:cs typeface="+mj-lt"/>
              </a:rPr>
              <a:t/>
            </a:r>
            <a:br>
              <a:rPr lang="en-US" dirty="0">
                <a:latin typeface="Meiryo UI" panose="020B0604030504040204" pitchFamily="50" charset="-128"/>
                <a:ea typeface="Meiryo UI" panose="020B0604030504040204" pitchFamily="50" charset="-128"/>
                <a:cs typeface="+mj-lt"/>
              </a:rPr>
            </a:br>
            <a:r>
              <a:rPr lang="en-US" dirty="0">
                <a:latin typeface="Meiryo UI" panose="020B0604030504040204" pitchFamily="50" charset="-128"/>
                <a:ea typeface="Meiryo UI" panose="020B0604030504040204" pitchFamily="50" charset="-128"/>
                <a:cs typeface="+mj-lt"/>
              </a:rPr>
              <a:t>QSW-M7308R-4X 100GbEアドバイス</a:t>
            </a:r>
            <a:endParaRPr lang="en-US" altLang="zh-TW" dirty="0">
              <a:latin typeface="Meiryo UI" panose="020B0604030504040204" pitchFamily="50" charset="-128"/>
              <a:ea typeface="Meiryo UI" panose="020B0604030504040204" pitchFamily="50" charset="-128"/>
            </a:endParaRPr>
          </a:p>
        </p:txBody>
      </p:sp>
      <p:sp>
        <p:nvSpPr>
          <p:cNvPr id="5" name="文字方塊 4">
            <a:extLst>
              <a:ext uri="{FF2B5EF4-FFF2-40B4-BE49-F238E27FC236}">
                <a16:creationId xmlns:a16="http://schemas.microsoft.com/office/drawing/2014/main" id="{430B6233-4A09-100C-EFB1-070A9ECFD081}"/>
              </a:ext>
            </a:extLst>
          </p:cNvPr>
          <p:cNvSpPr txBox="1"/>
          <p:nvPr/>
        </p:nvSpPr>
        <p:spPr>
          <a:xfrm>
            <a:off x="7062653" y="6142518"/>
            <a:ext cx="2386149" cy="369332"/>
          </a:xfrm>
          <a:prstGeom prst="rect">
            <a:avLst/>
          </a:prstGeom>
          <a:noFill/>
        </p:spPr>
        <p:txBody>
          <a:bodyPr wrap="square" rtlCol="0">
            <a:spAutoFit/>
          </a:bodyPr>
          <a:lstStyle/>
          <a:p>
            <a:r>
              <a:rPr lang="en-US" altLang="zh-TW" b="1" dirty="0">
                <a:solidFill>
                  <a:schemeClr val="bg1"/>
                </a:solidFill>
                <a:latin typeface="Meiryo UI" panose="020B0604030504040204" pitchFamily="50" charset="-128"/>
                <a:ea typeface="Meiryo UI" panose="020B0604030504040204" pitchFamily="50" charset="-128"/>
              </a:rPr>
              <a:t>QSW-M7308R-4X</a:t>
            </a:r>
          </a:p>
        </p:txBody>
      </p:sp>
      <p:sp>
        <p:nvSpPr>
          <p:cNvPr id="23" name="矩形: 圓角化同側角落 3">
            <a:extLst>
              <a:ext uri="{FF2B5EF4-FFF2-40B4-BE49-F238E27FC236}">
                <a16:creationId xmlns:a16="http://schemas.microsoft.com/office/drawing/2014/main" id="{E0B833F4-E832-4CDF-7C61-0BCE843DF198}"/>
              </a:ext>
            </a:extLst>
          </p:cNvPr>
          <p:cNvSpPr/>
          <p:nvPr/>
        </p:nvSpPr>
        <p:spPr>
          <a:xfrm rot="10800000">
            <a:off x="5052962" y="5643236"/>
            <a:ext cx="6405531" cy="881182"/>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25" name="文字方塊 24">
            <a:extLst>
              <a:ext uri="{FF2B5EF4-FFF2-40B4-BE49-F238E27FC236}">
                <a16:creationId xmlns:a16="http://schemas.microsoft.com/office/drawing/2014/main" id="{32FF7C6E-21F4-66A2-743E-0F4CC5EA9005}"/>
              </a:ext>
            </a:extLst>
          </p:cNvPr>
          <p:cNvSpPr txBox="1"/>
          <p:nvPr/>
        </p:nvSpPr>
        <p:spPr>
          <a:xfrm>
            <a:off x="9672817" y="4297157"/>
            <a:ext cx="1919464" cy="369332"/>
          </a:xfrm>
          <a:prstGeom prst="rect">
            <a:avLst/>
          </a:prstGeom>
          <a:noFill/>
        </p:spPr>
        <p:txBody>
          <a:bodyPr wrap="square" rtlCol="0">
            <a:spAutoFit/>
          </a:bodyPr>
          <a:lstStyle/>
          <a:p>
            <a:r>
              <a:rPr lang="en-US" altLang="zh-TW" dirty="0">
                <a:solidFill>
                  <a:schemeClr val="bg1"/>
                </a:solidFill>
                <a:latin typeface="Meiryo UI" panose="020B0604030504040204" pitchFamily="50" charset="-128"/>
                <a:ea typeface="Meiryo UI" panose="020B0604030504040204" pitchFamily="50" charset="-128"/>
              </a:rPr>
              <a:t>TS-h3077AFU</a:t>
            </a:r>
          </a:p>
        </p:txBody>
      </p:sp>
      <p:sp>
        <p:nvSpPr>
          <p:cNvPr id="26" name="矩形: 圓角化同側角落 3">
            <a:extLst>
              <a:ext uri="{FF2B5EF4-FFF2-40B4-BE49-F238E27FC236}">
                <a16:creationId xmlns:a16="http://schemas.microsoft.com/office/drawing/2014/main" id="{3799AE75-6F72-3D4A-77FB-52884A46F3BF}"/>
              </a:ext>
            </a:extLst>
          </p:cNvPr>
          <p:cNvSpPr/>
          <p:nvPr/>
        </p:nvSpPr>
        <p:spPr>
          <a:xfrm rot="10800000">
            <a:off x="5077446" y="4247721"/>
            <a:ext cx="6381048" cy="578093"/>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pic>
        <p:nvPicPr>
          <p:cNvPr id="27" name="Picture 2">
            <a:extLst>
              <a:ext uri="{FF2B5EF4-FFF2-40B4-BE49-F238E27FC236}">
                <a16:creationId xmlns:a16="http://schemas.microsoft.com/office/drawing/2014/main" id="{7FB6599F-2DD7-DE72-20CC-EFCDC7D68C1B}"/>
              </a:ext>
            </a:extLst>
          </p:cNvPr>
          <p:cNvPicPr>
            <a:picLocks noChangeAspect="1" noChangeArrowheads="1"/>
          </p:cNvPicPr>
          <p:nvPr/>
        </p:nvPicPr>
        <p:blipFill rotWithShape="1">
          <a:blip r:embed="rId6" cstate="hqprint">
            <a:extLst>
              <a:ext uri="{28A0092B-C50C-407E-A947-70E740481C1C}">
                <a14:useLocalDpi xmlns:a14="http://schemas.microsoft.com/office/drawing/2010/main" val="0"/>
              </a:ext>
            </a:extLst>
          </a:blip>
          <a:srcRect t="34276" b="32355"/>
          <a:stretch/>
        </p:blipFill>
        <p:spPr bwMode="auto">
          <a:xfrm>
            <a:off x="5038355" y="3752636"/>
            <a:ext cx="3820730" cy="7968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3" descr="A red sign with white text&#10;&#10;Description automatically generated">
            <a:extLst>
              <a:ext uri="{FF2B5EF4-FFF2-40B4-BE49-F238E27FC236}">
                <a16:creationId xmlns:a16="http://schemas.microsoft.com/office/drawing/2014/main" id="{C336A10E-EFFF-205B-89DB-B1BA46ED4E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8176" y="3837791"/>
            <a:ext cx="880849" cy="880849"/>
          </a:xfrm>
          <a:prstGeom prst="rect">
            <a:avLst/>
          </a:prstGeom>
        </p:spPr>
      </p:pic>
      <p:pic>
        <p:nvPicPr>
          <p:cNvPr id="29" name="圖片 4" descr="一張含有 電子產品, 電子工程, 電路, 設計 的圖片&#10;&#10;自動產生的描述">
            <a:extLst>
              <a:ext uri="{FF2B5EF4-FFF2-40B4-BE49-F238E27FC236}">
                <a16:creationId xmlns:a16="http://schemas.microsoft.com/office/drawing/2014/main" id="{21F5C7BC-4A20-9CA3-C2E6-55430E788691}"/>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a:stretch/>
        </p:blipFill>
        <p:spPr>
          <a:xfrm>
            <a:off x="5541979" y="5065505"/>
            <a:ext cx="5427497" cy="1176377"/>
          </a:xfrm>
          <a:prstGeom prst="rect">
            <a:avLst/>
          </a:prstGeom>
        </p:spPr>
      </p:pic>
      <p:sp>
        <p:nvSpPr>
          <p:cNvPr id="30" name="矩形: 圓角化同側角落 29">
            <a:extLst>
              <a:ext uri="{FF2B5EF4-FFF2-40B4-BE49-F238E27FC236}">
                <a16:creationId xmlns:a16="http://schemas.microsoft.com/office/drawing/2014/main" id="{24EADA08-E74D-AF2A-0F44-9D7EF1CD21B8}"/>
              </a:ext>
            </a:extLst>
          </p:cNvPr>
          <p:cNvSpPr/>
          <p:nvPr/>
        </p:nvSpPr>
        <p:spPr>
          <a:xfrm rot="10800000">
            <a:off x="5052963" y="2681757"/>
            <a:ext cx="3545098" cy="760424"/>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1" name="矩形: 圓角化同側角落 30">
            <a:extLst>
              <a:ext uri="{FF2B5EF4-FFF2-40B4-BE49-F238E27FC236}">
                <a16:creationId xmlns:a16="http://schemas.microsoft.com/office/drawing/2014/main" id="{CCEB2804-BF06-DF90-6731-C101FC79FA92}"/>
              </a:ext>
            </a:extLst>
          </p:cNvPr>
          <p:cNvSpPr/>
          <p:nvPr/>
        </p:nvSpPr>
        <p:spPr>
          <a:xfrm rot="10800000">
            <a:off x="9015554" y="2681755"/>
            <a:ext cx="2442939" cy="778861"/>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pic>
        <p:nvPicPr>
          <p:cNvPr id="32" name="圖片 31" descr="一張含有 文字, 電子用品, 室內, 監視器 的圖片&#10;&#10;自動產生的描述">
            <a:extLst>
              <a:ext uri="{FF2B5EF4-FFF2-40B4-BE49-F238E27FC236}">
                <a16:creationId xmlns:a16="http://schemas.microsoft.com/office/drawing/2014/main" id="{61DD4014-06A7-CCBC-E602-4E2F7696E9EA}"/>
              </a:ext>
            </a:extLst>
          </p:cNvPr>
          <p:cNvPicPr>
            <a:picLocks noChangeAspect="1"/>
          </p:cNvPicPr>
          <p:nvPr/>
        </p:nvPicPr>
        <p:blipFill>
          <a:blip r:embed="rId9" cstate="hqprint">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201918" y="1337992"/>
            <a:ext cx="3247187" cy="2029132"/>
          </a:xfrm>
          <a:prstGeom prst="rect">
            <a:avLst/>
          </a:prstGeom>
        </p:spPr>
      </p:pic>
      <p:sp>
        <p:nvSpPr>
          <p:cNvPr id="33" name="文字方塊 32">
            <a:extLst>
              <a:ext uri="{FF2B5EF4-FFF2-40B4-BE49-F238E27FC236}">
                <a16:creationId xmlns:a16="http://schemas.microsoft.com/office/drawing/2014/main" id="{4CBA6F14-BD9A-C0E9-0253-21871E567849}"/>
              </a:ext>
            </a:extLst>
          </p:cNvPr>
          <p:cNvSpPr txBox="1"/>
          <p:nvPr/>
        </p:nvSpPr>
        <p:spPr>
          <a:xfrm>
            <a:off x="6251538" y="3046054"/>
            <a:ext cx="1427570" cy="338554"/>
          </a:xfrm>
          <a:prstGeom prst="rect">
            <a:avLst/>
          </a:prstGeom>
          <a:noFill/>
        </p:spPr>
        <p:txBody>
          <a:bodyPr wrap="none" rtlCol="0">
            <a:spAutoFit/>
          </a:bodyPr>
          <a:lstStyle/>
          <a:p>
            <a:r>
              <a:rPr kumimoji="1" lang="en-US" altLang="zh-TW" sz="1600">
                <a:solidFill>
                  <a:schemeClr val="bg1"/>
                </a:solidFill>
                <a:latin typeface="Meiryo UI" panose="020B0604030504040204" pitchFamily="50" charset="-128"/>
                <a:ea typeface="Meiryo UI" panose="020B0604030504040204" pitchFamily="50" charset="-128"/>
                <a:cs typeface="+mn-ea"/>
                <a:sym typeface="+mn-lt"/>
              </a:rPr>
              <a:t>TS-h1290FX</a:t>
            </a:r>
            <a:endParaRPr kumimoji="1" lang="zh-TW" altLang="en-US" sz="1600">
              <a:solidFill>
                <a:schemeClr val="bg1"/>
              </a:solidFill>
              <a:latin typeface="Meiryo UI" panose="020B0604030504040204" pitchFamily="50" charset="-128"/>
              <a:ea typeface="Meiryo UI" panose="020B0604030504040204" pitchFamily="50" charset="-128"/>
              <a:cs typeface="+mn-ea"/>
              <a:sym typeface="+mn-lt"/>
            </a:endParaRPr>
          </a:p>
        </p:txBody>
      </p:sp>
      <p:pic>
        <p:nvPicPr>
          <p:cNvPr id="34" name="圖片 33" descr="一張含有 機器, 銀 的圖片&#10;&#10;自動產生的描述">
            <a:extLst>
              <a:ext uri="{FF2B5EF4-FFF2-40B4-BE49-F238E27FC236}">
                <a16:creationId xmlns:a16="http://schemas.microsoft.com/office/drawing/2014/main" id="{AB7B4407-863A-A699-1B34-712F70394092}"/>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958766" y="1712509"/>
            <a:ext cx="2434694" cy="1521684"/>
          </a:xfrm>
          <a:prstGeom prst="rect">
            <a:avLst/>
          </a:prstGeom>
        </p:spPr>
      </p:pic>
      <p:sp>
        <p:nvSpPr>
          <p:cNvPr id="35" name="文字方塊 34">
            <a:extLst>
              <a:ext uri="{FF2B5EF4-FFF2-40B4-BE49-F238E27FC236}">
                <a16:creationId xmlns:a16="http://schemas.microsoft.com/office/drawing/2014/main" id="{64092E1D-3DA5-1703-639E-4642FA576170}"/>
              </a:ext>
            </a:extLst>
          </p:cNvPr>
          <p:cNvSpPr txBox="1"/>
          <p:nvPr/>
        </p:nvSpPr>
        <p:spPr>
          <a:xfrm>
            <a:off x="9206132" y="3030665"/>
            <a:ext cx="2386149" cy="338554"/>
          </a:xfrm>
          <a:prstGeom prst="rect">
            <a:avLst/>
          </a:prstGeom>
          <a:noFill/>
        </p:spPr>
        <p:txBody>
          <a:bodyPr wrap="square" rtlCol="0">
            <a:spAutoFit/>
          </a:bodyPr>
          <a:lstStyle/>
          <a:p>
            <a:r>
              <a:rPr lang="en-US" altLang="zh-TW" sz="1600">
                <a:solidFill>
                  <a:schemeClr val="bg1"/>
                </a:solidFill>
                <a:latin typeface="Meiryo UI" panose="020B0604030504040204" pitchFamily="50" charset="-128"/>
                <a:ea typeface="Meiryo UI" panose="020B0604030504040204" pitchFamily="50" charset="-128"/>
              </a:rPr>
              <a:t>QXG-100G2SF-CX6</a:t>
            </a:r>
          </a:p>
        </p:txBody>
      </p:sp>
      <p:pic>
        <p:nvPicPr>
          <p:cNvPr id="3" name="Picture 23" descr="A red sign with white text&#10;&#10;Description automatically generated">
            <a:extLst>
              <a:ext uri="{FF2B5EF4-FFF2-40B4-BE49-F238E27FC236}">
                <a16:creationId xmlns:a16="http://schemas.microsoft.com/office/drawing/2014/main" id="{09605DA1-4CC2-8434-8EA4-08748B4345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11479" y="5179851"/>
            <a:ext cx="880849" cy="880849"/>
          </a:xfrm>
          <a:prstGeom prst="rect">
            <a:avLst/>
          </a:prstGeom>
        </p:spPr>
      </p:pic>
    </p:spTree>
    <p:extLst>
      <p:ext uri="{BB962C8B-B14F-4D97-AF65-F5344CB8AC3E}">
        <p14:creationId xmlns:p14="http://schemas.microsoft.com/office/powerpoint/2010/main" val="3206250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圓角 40">
            <a:extLst>
              <a:ext uri="{FF2B5EF4-FFF2-40B4-BE49-F238E27FC236}">
                <a16:creationId xmlns:a16="http://schemas.microsoft.com/office/drawing/2014/main" id="{02126388-BEE0-E44E-B211-9F84169B6B50}"/>
              </a:ext>
            </a:extLst>
          </p:cNvPr>
          <p:cNvSpPr/>
          <p:nvPr/>
        </p:nvSpPr>
        <p:spPr>
          <a:xfrm>
            <a:off x="8689583" y="4111743"/>
            <a:ext cx="2540305" cy="1352405"/>
          </a:xfrm>
          <a:prstGeom prst="roundRect">
            <a:avLst>
              <a:gd name="adj" fmla="val 7020"/>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2" name="矩形: 圓角化同側角落 41">
            <a:extLst>
              <a:ext uri="{FF2B5EF4-FFF2-40B4-BE49-F238E27FC236}">
                <a16:creationId xmlns:a16="http://schemas.microsoft.com/office/drawing/2014/main" id="{B5C8AFA1-2466-8797-DDC0-8AF5C7A8DD2A}"/>
              </a:ext>
            </a:extLst>
          </p:cNvPr>
          <p:cNvSpPr/>
          <p:nvPr/>
        </p:nvSpPr>
        <p:spPr>
          <a:xfrm rot="10800000">
            <a:off x="8684898" y="4111744"/>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44" name="矩形: 圓角 43">
            <a:extLst>
              <a:ext uri="{FF2B5EF4-FFF2-40B4-BE49-F238E27FC236}">
                <a16:creationId xmlns:a16="http://schemas.microsoft.com/office/drawing/2014/main" id="{A952718E-B6B0-AECA-87DE-555C40893AE1}"/>
              </a:ext>
            </a:extLst>
          </p:cNvPr>
          <p:cNvSpPr/>
          <p:nvPr/>
        </p:nvSpPr>
        <p:spPr>
          <a:xfrm>
            <a:off x="8689583" y="1864286"/>
            <a:ext cx="2540305" cy="1361694"/>
          </a:xfrm>
          <a:prstGeom prst="roundRect">
            <a:avLst>
              <a:gd name="adj" fmla="val 73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5" name="矩形: 圓角化同側角落 44">
            <a:extLst>
              <a:ext uri="{FF2B5EF4-FFF2-40B4-BE49-F238E27FC236}">
                <a16:creationId xmlns:a16="http://schemas.microsoft.com/office/drawing/2014/main" id="{884F3272-3F16-715E-E546-4E73FC2B68A5}"/>
              </a:ext>
            </a:extLst>
          </p:cNvPr>
          <p:cNvSpPr/>
          <p:nvPr/>
        </p:nvSpPr>
        <p:spPr>
          <a:xfrm rot="10800000">
            <a:off x="8684898" y="1864287"/>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25" name="矩形: 圓角 24">
            <a:extLst>
              <a:ext uri="{FF2B5EF4-FFF2-40B4-BE49-F238E27FC236}">
                <a16:creationId xmlns:a16="http://schemas.microsoft.com/office/drawing/2014/main" id="{AA548C05-E317-467C-B5A1-6671DAD9B9E2}"/>
              </a:ext>
            </a:extLst>
          </p:cNvPr>
          <p:cNvSpPr/>
          <p:nvPr/>
        </p:nvSpPr>
        <p:spPr>
          <a:xfrm>
            <a:off x="5991258" y="4111743"/>
            <a:ext cx="2540305" cy="1630370"/>
          </a:xfrm>
          <a:prstGeom prst="roundRect">
            <a:avLst>
              <a:gd name="adj" fmla="val 6648"/>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4" name="矩形: 圓角化同側角落 33">
            <a:extLst>
              <a:ext uri="{FF2B5EF4-FFF2-40B4-BE49-F238E27FC236}">
                <a16:creationId xmlns:a16="http://schemas.microsoft.com/office/drawing/2014/main" id="{929314BF-421A-B5E2-846B-2771A2DB0A8F}"/>
              </a:ext>
            </a:extLst>
          </p:cNvPr>
          <p:cNvSpPr/>
          <p:nvPr/>
        </p:nvSpPr>
        <p:spPr>
          <a:xfrm rot="10800000">
            <a:off x="5992629" y="4111744"/>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22" name="矩形: 圓角 21">
            <a:extLst>
              <a:ext uri="{FF2B5EF4-FFF2-40B4-BE49-F238E27FC236}">
                <a16:creationId xmlns:a16="http://schemas.microsoft.com/office/drawing/2014/main" id="{C0F52F0F-66E8-A64D-B411-7464808DD706}"/>
              </a:ext>
            </a:extLst>
          </p:cNvPr>
          <p:cNvSpPr/>
          <p:nvPr/>
        </p:nvSpPr>
        <p:spPr>
          <a:xfrm>
            <a:off x="3660138" y="4086828"/>
            <a:ext cx="2189522" cy="1413468"/>
          </a:xfrm>
          <a:prstGeom prst="roundRect">
            <a:avLst>
              <a:gd name="adj" fmla="val 47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3" name="矩形: 圓角化同側角落 22">
            <a:extLst>
              <a:ext uri="{FF2B5EF4-FFF2-40B4-BE49-F238E27FC236}">
                <a16:creationId xmlns:a16="http://schemas.microsoft.com/office/drawing/2014/main" id="{1EA5BC84-157E-9F6F-C39C-71E507D828C9}"/>
              </a:ext>
            </a:extLst>
          </p:cNvPr>
          <p:cNvSpPr/>
          <p:nvPr/>
        </p:nvSpPr>
        <p:spPr>
          <a:xfrm rot="10800000">
            <a:off x="3650880" y="4092882"/>
            <a:ext cx="2198780" cy="2107589"/>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nvGrpSpPr>
          <p:cNvPr id="16" name="群組 15">
            <a:extLst>
              <a:ext uri="{FF2B5EF4-FFF2-40B4-BE49-F238E27FC236}">
                <a16:creationId xmlns:a16="http://schemas.microsoft.com/office/drawing/2014/main" id="{E2447DF9-F7C4-CC9C-E86F-8D1A03E8536A}"/>
              </a:ext>
            </a:extLst>
          </p:cNvPr>
          <p:cNvGrpSpPr/>
          <p:nvPr/>
        </p:nvGrpSpPr>
        <p:grpSpPr>
          <a:xfrm>
            <a:off x="950217" y="4111743"/>
            <a:ext cx="2544990" cy="2088729"/>
            <a:chOff x="1101050" y="1591783"/>
            <a:chExt cx="2193560" cy="1800303"/>
          </a:xfrm>
        </p:grpSpPr>
        <p:sp>
          <p:nvSpPr>
            <p:cNvPr id="19" name="矩形: 圓角 18">
              <a:extLst>
                <a:ext uri="{FF2B5EF4-FFF2-40B4-BE49-F238E27FC236}">
                  <a16:creationId xmlns:a16="http://schemas.microsoft.com/office/drawing/2014/main" id="{1F3DD4E6-1737-64EB-D1B8-3A2CEF94E1A9}"/>
                </a:ext>
              </a:extLst>
            </p:cNvPr>
            <p:cNvSpPr/>
            <p:nvPr/>
          </p:nvSpPr>
          <p:spPr>
            <a:xfrm>
              <a:off x="1105088" y="1591783"/>
              <a:ext cx="2189522" cy="1405237"/>
            </a:xfrm>
            <a:prstGeom prst="roundRect">
              <a:avLst>
                <a:gd name="adj" fmla="val 7020"/>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1" name="矩形: 圓角化同側角落 20">
              <a:extLst>
                <a:ext uri="{FF2B5EF4-FFF2-40B4-BE49-F238E27FC236}">
                  <a16:creationId xmlns:a16="http://schemas.microsoft.com/office/drawing/2014/main" id="{A2C183BC-1BB3-20E6-9501-37F53A36ADE2}"/>
                </a:ext>
              </a:extLst>
            </p:cNvPr>
            <p:cNvSpPr/>
            <p:nvPr/>
          </p:nvSpPr>
          <p:spPr>
            <a:xfrm rot="10800000">
              <a:off x="1101050" y="1591784"/>
              <a:ext cx="2189239" cy="1800302"/>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sp>
        <p:nvSpPr>
          <p:cNvPr id="11" name="矩形: 圓角 10">
            <a:extLst>
              <a:ext uri="{FF2B5EF4-FFF2-40B4-BE49-F238E27FC236}">
                <a16:creationId xmlns:a16="http://schemas.microsoft.com/office/drawing/2014/main" id="{012A8EFE-D5E2-D87A-BAF8-1BDAAC31B45C}"/>
              </a:ext>
            </a:extLst>
          </p:cNvPr>
          <p:cNvSpPr/>
          <p:nvPr/>
        </p:nvSpPr>
        <p:spPr>
          <a:xfrm>
            <a:off x="954902" y="1864286"/>
            <a:ext cx="2540305" cy="1630370"/>
          </a:xfrm>
          <a:prstGeom prst="roundRect">
            <a:avLst>
              <a:gd name="adj" fmla="val 73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2" name="矩形: 圓角化同側角落 11">
            <a:extLst>
              <a:ext uri="{FF2B5EF4-FFF2-40B4-BE49-F238E27FC236}">
                <a16:creationId xmlns:a16="http://schemas.microsoft.com/office/drawing/2014/main" id="{98B5FC8D-34FC-76EB-C798-F7D347DE726D}"/>
              </a:ext>
            </a:extLst>
          </p:cNvPr>
          <p:cNvSpPr/>
          <p:nvPr/>
        </p:nvSpPr>
        <p:spPr>
          <a:xfrm rot="10800000">
            <a:off x="950217" y="1864287"/>
            <a:ext cx="2539977"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6" name="矩形: 圓角 5">
            <a:extLst>
              <a:ext uri="{FF2B5EF4-FFF2-40B4-BE49-F238E27FC236}">
                <a16:creationId xmlns:a16="http://schemas.microsoft.com/office/drawing/2014/main" id="{5D5C4708-A4A0-D622-E1F7-6D19331E0F21}"/>
              </a:ext>
            </a:extLst>
          </p:cNvPr>
          <p:cNvSpPr/>
          <p:nvPr/>
        </p:nvSpPr>
        <p:spPr>
          <a:xfrm>
            <a:off x="3660138" y="1858230"/>
            <a:ext cx="2189522" cy="2100686"/>
          </a:xfrm>
          <a:prstGeom prst="roundRect">
            <a:avLst>
              <a:gd name="adj" fmla="val 4791"/>
            </a:avLst>
          </a:prstGeom>
          <a:solidFill>
            <a:schemeClr val="bg1">
              <a:lumMod val="95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Title 1">
            <a:extLst>
              <a:ext uri="{FF2B5EF4-FFF2-40B4-BE49-F238E27FC236}">
                <a16:creationId xmlns:a16="http://schemas.microsoft.com/office/drawing/2014/main" id="{F157A2FA-BAD0-D443-9493-10C50C06910E}"/>
              </a:ext>
            </a:extLst>
          </p:cNvPr>
          <p:cNvSpPr>
            <a:spLocks noGrp="1"/>
          </p:cNvSpPr>
          <p:nvPr>
            <p:ph type="title"/>
          </p:nvPr>
        </p:nvSpPr>
        <p:spPr/>
        <p:txBody>
          <a:bodyPr>
            <a:normAutofit/>
          </a:bodyPr>
          <a:lstStyle/>
          <a:p>
            <a:r>
              <a:rPr lang="en-US" altLang="zh-CN" dirty="0">
                <a:latin typeface="Meiryo UI" panose="020B0604030504040204" pitchFamily="50" charset="-128"/>
                <a:ea typeface="Meiryo UI" panose="020B0604030504040204" pitchFamily="50" charset="-128"/>
              </a:rPr>
              <a:t>25GbE / 100GbE</a:t>
            </a:r>
            <a:r>
              <a:rPr lang="en-US" dirty="0">
                <a:latin typeface="Meiryo UI" panose="020B0604030504040204" pitchFamily="50" charset="-128"/>
                <a:ea typeface="Meiryo UI" panose="020B0604030504040204" pitchFamily="50" charset="-128"/>
                <a:cs typeface="+mj-lt"/>
              </a:rPr>
              <a:t>オプションアクセサリー</a:t>
            </a:r>
            <a:endParaRPr lang="en-US">
              <a:latin typeface="Meiryo UI" panose="020B0604030504040204" pitchFamily="50" charset="-128"/>
              <a:ea typeface="Meiryo UI" panose="020B0604030504040204" pitchFamily="50" charset="-128"/>
            </a:endParaRPr>
          </a:p>
        </p:txBody>
      </p:sp>
      <p:sp>
        <p:nvSpPr>
          <p:cNvPr id="8" name="TextBox 7">
            <a:extLst>
              <a:ext uri="{FF2B5EF4-FFF2-40B4-BE49-F238E27FC236}">
                <a16:creationId xmlns:a16="http://schemas.microsoft.com/office/drawing/2014/main" id="{B989D5BA-3CC3-9444-9A7B-EF597EC35F6A}"/>
              </a:ext>
            </a:extLst>
          </p:cNvPr>
          <p:cNvSpPr txBox="1"/>
          <p:nvPr/>
        </p:nvSpPr>
        <p:spPr>
          <a:xfrm>
            <a:off x="1366370" y="3578811"/>
            <a:ext cx="1879041"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atin typeface="Meiryo UI" panose="020B0604030504040204" pitchFamily="50" charset="-128"/>
                <a:ea typeface="Meiryo UI" panose="020B0604030504040204" pitchFamily="50" charset="-128"/>
              </a:rPr>
              <a:t>QXG-25G2SF-CX6</a:t>
            </a:r>
          </a:p>
        </p:txBody>
      </p:sp>
      <p:sp>
        <p:nvSpPr>
          <p:cNvPr id="10" name="TextBox 9">
            <a:extLst>
              <a:ext uri="{FF2B5EF4-FFF2-40B4-BE49-F238E27FC236}">
                <a16:creationId xmlns:a16="http://schemas.microsoft.com/office/drawing/2014/main" id="{F741E91C-D727-0E48-8715-93F004A49E18}"/>
              </a:ext>
            </a:extLst>
          </p:cNvPr>
          <p:cNvSpPr txBox="1"/>
          <p:nvPr/>
        </p:nvSpPr>
        <p:spPr>
          <a:xfrm>
            <a:off x="1282213" y="5798399"/>
            <a:ext cx="2106667"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atin typeface="Meiryo UI" panose="020B0604030504040204" pitchFamily="50" charset="-128"/>
                <a:ea typeface="Meiryo UI" panose="020B0604030504040204" pitchFamily="50" charset="-128"/>
              </a:rPr>
              <a:t>QXG-100G2SF-E810</a:t>
            </a:r>
          </a:p>
        </p:txBody>
      </p:sp>
      <p:sp>
        <p:nvSpPr>
          <p:cNvPr id="17" name="Rectangle 16">
            <a:extLst>
              <a:ext uri="{FF2B5EF4-FFF2-40B4-BE49-F238E27FC236}">
                <a16:creationId xmlns:a16="http://schemas.microsoft.com/office/drawing/2014/main" id="{3D874847-EE74-2345-8336-DBBAEFA4CCC2}"/>
              </a:ext>
            </a:extLst>
          </p:cNvPr>
          <p:cNvSpPr/>
          <p:nvPr/>
        </p:nvSpPr>
        <p:spPr>
          <a:xfrm>
            <a:off x="9299346" y="3600535"/>
            <a:ext cx="1322798" cy="253916"/>
          </a:xfrm>
          <a:prstGeom prst="rect">
            <a:avLst/>
          </a:prstGeom>
        </p:spPr>
        <p:txBody>
          <a:bodyPr wrap="none" lIns="91440" tIns="45720" rIns="91440" bIns="45720" anchor="t">
            <a:spAutoFit/>
          </a:bodyPr>
          <a:lstStyle/>
          <a:p>
            <a:r>
              <a:rPr lang="en-US" sz="1050" err="1">
                <a:solidFill>
                  <a:schemeClr val="bg1"/>
                </a:solidFill>
                <a:latin typeface="Meiryo UI" panose="020B0604030504040204" pitchFamily="50" charset="-128"/>
                <a:ea typeface="Meiryo UI" panose="020B0604030504040204" pitchFamily="50" charset="-128"/>
                <a:cs typeface="+mn-lt"/>
              </a:rPr>
              <a:t>互換性リストをチェック</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13" name="Rectangle 12">
            <a:extLst>
              <a:ext uri="{FF2B5EF4-FFF2-40B4-BE49-F238E27FC236}">
                <a16:creationId xmlns:a16="http://schemas.microsoft.com/office/drawing/2014/main" id="{47C2DB75-9E46-0B49-9898-686E6286FBF4}"/>
              </a:ext>
            </a:extLst>
          </p:cNvPr>
          <p:cNvSpPr/>
          <p:nvPr/>
        </p:nvSpPr>
        <p:spPr>
          <a:xfrm>
            <a:off x="6251825" y="2791737"/>
            <a:ext cx="1830342" cy="461665"/>
          </a:xfrm>
          <a:prstGeom prst="rect">
            <a:avLst/>
          </a:prstGeom>
        </p:spPr>
        <p:txBody>
          <a:bodyPr wrap="square">
            <a:spAutoFit/>
          </a:bodyPr>
          <a:lstStyle/>
          <a:p>
            <a:pPr algn="ctr"/>
            <a:r>
              <a:rPr lang="en-US" sz="1200" i="0" dirty="0">
                <a:solidFill>
                  <a:schemeClr val="bg1"/>
                </a:solidFill>
                <a:effectLst/>
                <a:latin typeface="Meiryo UI" panose="020B0604030504040204" pitchFamily="50" charset="-128"/>
                <a:ea typeface="Meiryo UI" panose="020B0604030504040204" pitchFamily="50" charset="-128"/>
                <a:cs typeface="Arial" panose="020B0604020202020204" pitchFamily="34" charset="0"/>
              </a:rPr>
              <a:t>CAB-DAC30M-SFP28</a:t>
            </a:r>
          </a:p>
          <a:p>
            <a:pPr algn="ct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rPr>
              <a:t>CAB-DAC15M-SFP28</a:t>
            </a:r>
          </a:p>
        </p:txBody>
      </p:sp>
      <p:pic>
        <p:nvPicPr>
          <p:cNvPr id="26" name="圖片 25">
            <a:extLst>
              <a:ext uri="{FF2B5EF4-FFF2-40B4-BE49-F238E27FC236}">
                <a16:creationId xmlns:a16="http://schemas.microsoft.com/office/drawing/2014/main" id="{1612CF1F-E5F8-47A2-80C1-9A63D76777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7040" y="1816371"/>
            <a:ext cx="2136822" cy="2147705"/>
          </a:xfrm>
          <a:prstGeom prst="rect">
            <a:avLst/>
          </a:prstGeom>
        </p:spPr>
      </p:pic>
      <p:sp>
        <p:nvSpPr>
          <p:cNvPr id="15" name="Rectangle 14">
            <a:extLst>
              <a:ext uri="{FF2B5EF4-FFF2-40B4-BE49-F238E27FC236}">
                <a16:creationId xmlns:a16="http://schemas.microsoft.com/office/drawing/2014/main" id="{CB69F9E3-DD8D-8748-9D40-29807B536A07}"/>
              </a:ext>
            </a:extLst>
          </p:cNvPr>
          <p:cNvSpPr/>
          <p:nvPr/>
        </p:nvSpPr>
        <p:spPr>
          <a:xfrm>
            <a:off x="3598811" y="5872020"/>
            <a:ext cx="2320963" cy="276999"/>
          </a:xfrm>
          <a:prstGeom prst="rect">
            <a:avLst/>
          </a:prstGeom>
        </p:spPr>
        <p:txBody>
          <a:bodyPr wrap="square">
            <a:spAutoFit/>
          </a:bodyPr>
          <a:lstStyle/>
          <a:p>
            <a:pPr algn="ctr"/>
            <a:r>
              <a:rPr lang="en-US" sz="1200">
                <a:solidFill>
                  <a:schemeClr val="bg1"/>
                </a:solidFill>
                <a:latin typeface="Meiryo UI" panose="020B0604030504040204" pitchFamily="50" charset="-128"/>
                <a:ea typeface="Meiryo UI" panose="020B0604030504040204" pitchFamily="50" charset="-128"/>
                <a:cs typeface="Arial" panose="020B0604020202020204" pitchFamily="34" charset="0"/>
              </a:rPr>
              <a:t>CAB-DAC15M-Q28</a:t>
            </a:r>
            <a:endParaRPr lang="zh-TW" altLang="en-US" sz="12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20" name="圖片 19">
            <a:extLst>
              <a:ext uri="{FF2B5EF4-FFF2-40B4-BE49-F238E27FC236}">
                <a16:creationId xmlns:a16="http://schemas.microsoft.com/office/drawing/2014/main" id="{4A92ADC3-8442-41E3-BB25-32CAA53DAA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07840" y="4075766"/>
            <a:ext cx="2320963" cy="1413467"/>
          </a:xfrm>
          <a:prstGeom prst="rect">
            <a:avLst/>
          </a:prstGeom>
        </p:spPr>
      </p:pic>
      <p:sp>
        <p:nvSpPr>
          <p:cNvPr id="32" name="矩形 31">
            <a:extLst>
              <a:ext uri="{FF2B5EF4-FFF2-40B4-BE49-F238E27FC236}">
                <a16:creationId xmlns:a16="http://schemas.microsoft.com/office/drawing/2014/main" id="{68714FE0-F7E0-4FEC-AB12-8FE4CBC71ED5}"/>
              </a:ext>
            </a:extLst>
          </p:cNvPr>
          <p:cNvSpPr/>
          <p:nvPr/>
        </p:nvSpPr>
        <p:spPr>
          <a:xfrm>
            <a:off x="6152623" y="2453417"/>
            <a:ext cx="2015156" cy="307777"/>
          </a:xfrm>
          <a:prstGeom prst="rect">
            <a:avLst/>
          </a:prstGeom>
          <a:noFill/>
        </p:spPr>
        <p:txBody>
          <a:bodyPr wrap="square" rtlCol="0">
            <a:spAutoFit/>
          </a:bodyP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25GbE SFP28 DAC </a:t>
            </a:r>
          </a:p>
        </p:txBody>
      </p:sp>
      <p:sp>
        <p:nvSpPr>
          <p:cNvPr id="35" name="矩形 34">
            <a:extLst>
              <a:ext uri="{FF2B5EF4-FFF2-40B4-BE49-F238E27FC236}">
                <a16:creationId xmlns:a16="http://schemas.microsoft.com/office/drawing/2014/main" id="{3C073D38-CE91-429F-A680-4731EFA20B22}"/>
              </a:ext>
            </a:extLst>
          </p:cNvPr>
          <p:cNvSpPr/>
          <p:nvPr/>
        </p:nvSpPr>
        <p:spPr>
          <a:xfrm>
            <a:off x="3604993" y="5588224"/>
            <a:ext cx="2309902" cy="307777"/>
          </a:xfrm>
          <a:prstGeom prst="rect">
            <a:avLst/>
          </a:prstGeom>
          <a:noFill/>
        </p:spPr>
        <p:txBody>
          <a:bodyPr wrap="square" rtlCol="0">
            <a:spAutoFit/>
          </a:bodyPr>
          <a:lstStyle/>
          <a:p>
            <a:pPr algn="ctr"/>
            <a:r>
              <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100GbE QSFP28 DAC </a:t>
            </a:r>
          </a:p>
        </p:txBody>
      </p:sp>
      <p:sp>
        <p:nvSpPr>
          <p:cNvPr id="36" name="矩形 35">
            <a:extLst>
              <a:ext uri="{FF2B5EF4-FFF2-40B4-BE49-F238E27FC236}">
                <a16:creationId xmlns:a16="http://schemas.microsoft.com/office/drawing/2014/main" id="{DBE2BA0B-3747-4BEA-8E6C-03EAD3CF6A31}"/>
              </a:ext>
            </a:extLst>
          </p:cNvPr>
          <p:cNvSpPr/>
          <p:nvPr/>
        </p:nvSpPr>
        <p:spPr>
          <a:xfrm>
            <a:off x="8693085" y="3262162"/>
            <a:ext cx="2552356" cy="307777"/>
          </a:xfrm>
          <a:prstGeom prst="rect">
            <a:avLst/>
          </a:prstGeom>
          <a:noFill/>
        </p:spPr>
        <p:txBody>
          <a:bodyPr wrap="square" lIns="91440" tIns="45720" rIns="91440" bIns="45720" rtlCol="0" anchor="t">
            <a:spAutoFit/>
          </a:bodyPr>
          <a:lstStyle/>
          <a:p>
            <a:pPr algn="ctr"/>
            <a:r>
              <a:rPr lang="en-US" altLang="zh-TW" sz="1400" b="1" dirty="0">
                <a:solidFill>
                  <a:schemeClr val="bg1"/>
                </a:solidFill>
                <a:latin typeface="Meiryo UI" panose="020B0604030504040204" pitchFamily="50" charset="-128"/>
                <a:ea typeface="Meiryo UI" panose="020B0604030504040204" pitchFamily="50" charset="-128"/>
                <a:cs typeface="Arial"/>
              </a:rPr>
              <a:t>100GbE </a:t>
            </a:r>
            <a:r>
              <a:rPr lang="en-US" altLang="zh-TW" sz="1400" b="1" dirty="0" err="1">
                <a:solidFill>
                  <a:schemeClr val="bg1"/>
                </a:solidFill>
                <a:latin typeface="Meiryo UI" panose="020B0604030504040204" pitchFamily="50" charset="-128"/>
                <a:ea typeface="Meiryo UI" panose="020B0604030504040204" pitchFamily="50" charset="-128"/>
                <a:cs typeface="Arial"/>
              </a:rPr>
              <a:t>SR</a:t>
            </a:r>
            <a:r>
              <a:rPr lang="en-US" sz="1400" b="1" dirty="0" err="1">
                <a:solidFill>
                  <a:schemeClr val="bg1"/>
                </a:solidFill>
                <a:latin typeface="Meiryo UI" panose="020B0604030504040204" pitchFamily="50" charset="-128"/>
                <a:ea typeface="Meiryo UI" panose="020B0604030504040204" pitchFamily="50" charset="-128"/>
                <a:cs typeface="+mn-lt"/>
              </a:rPr>
              <a:t>トランシーバ</a:t>
            </a:r>
            <a:r>
              <a:rPr lang="en-US" sz="1400" b="1" dirty="0">
                <a:solidFill>
                  <a:schemeClr val="bg1"/>
                </a:solidFill>
                <a:latin typeface="Meiryo UI" panose="020B0604030504040204" pitchFamily="50" charset="-128"/>
                <a:ea typeface="Meiryo UI" panose="020B0604030504040204" pitchFamily="50" charset="-128"/>
                <a:cs typeface="+mn-lt"/>
              </a:rPr>
              <a:t>ー</a:t>
            </a:r>
            <a:endParaRPr lang="en-US" altLang="zh-TW" sz="1400" b="1" dirty="0">
              <a:solidFill>
                <a:schemeClr val="bg1"/>
              </a:solidFill>
              <a:latin typeface="Meiryo UI" panose="020B0604030504040204" pitchFamily="50" charset="-128"/>
              <a:ea typeface="Meiryo UI" panose="020B0604030504040204" pitchFamily="50" charset="-128"/>
              <a:cs typeface="+mn-lt"/>
            </a:endParaRPr>
          </a:p>
        </p:txBody>
      </p:sp>
      <p:sp>
        <p:nvSpPr>
          <p:cNvPr id="33" name="Rectangle 16">
            <a:extLst>
              <a:ext uri="{FF2B5EF4-FFF2-40B4-BE49-F238E27FC236}">
                <a16:creationId xmlns:a16="http://schemas.microsoft.com/office/drawing/2014/main" id="{BA7AD50A-5F01-CC4B-AE91-8FC639863508}"/>
              </a:ext>
            </a:extLst>
          </p:cNvPr>
          <p:cNvSpPr/>
          <p:nvPr/>
        </p:nvSpPr>
        <p:spPr>
          <a:xfrm>
            <a:off x="9170855" y="5838282"/>
            <a:ext cx="1603324" cy="276999"/>
          </a:xfrm>
          <a:prstGeom prst="rect">
            <a:avLst/>
          </a:prstGeom>
        </p:spPr>
        <p:txBody>
          <a:bodyPr wrap="none" lIns="91440" tIns="45720" rIns="91440" bIns="45720" anchor="t">
            <a:spAutoFit/>
          </a:bodyPr>
          <a:lstStyle/>
          <a:p>
            <a:r>
              <a:rPr lang="en-US" sz="1200">
                <a:solidFill>
                  <a:schemeClr val="bg1"/>
                </a:solidFill>
                <a:latin typeface="Meiryo UI" panose="020B0604030504040204" pitchFamily="50" charset="-128"/>
                <a:ea typeface="Meiryo UI" panose="020B0604030504040204" pitchFamily="50" charset="-128"/>
                <a:cs typeface="Arial"/>
              </a:rPr>
              <a:t>TRX-25GSFP28-SR</a:t>
            </a:r>
            <a:endParaRPr lang="en-US" sz="12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9" name="矩形 38">
            <a:extLst>
              <a:ext uri="{FF2B5EF4-FFF2-40B4-BE49-F238E27FC236}">
                <a16:creationId xmlns:a16="http://schemas.microsoft.com/office/drawing/2014/main" id="{AF67A329-2CAD-914E-A054-249F213C8512}"/>
              </a:ext>
            </a:extLst>
          </p:cNvPr>
          <p:cNvSpPr/>
          <p:nvPr/>
        </p:nvSpPr>
        <p:spPr>
          <a:xfrm>
            <a:off x="8766554" y="5565209"/>
            <a:ext cx="2376661" cy="307777"/>
          </a:xfrm>
          <a:prstGeom prst="rect">
            <a:avLst/>
          </a:prstGeom>
          <a:noFill/>
        </p:spPr>
        <p:txBody>
          <a:bodyPr wrap="square" lIns="91440" tIns="45720" rIns="91440" bIns="45720" rtlCol="0" anchor="t">
            <a:spAutoFit/>
          </a:bodyPr>
          <a:lstStyle/>
          <a:p>
            <a:pPr algn="ctr"/>
            <a:r>
              <a:rPr lang="en-US" altLang="zh-TW" sz="1400" b="1" dirty="0">
                <a:solidFill>
                  <a:schemeClr val="bg1"/>
                </a:solidFill>
                <a:latin typeface="Meiryo UI" panose="020B0604030504040204" pitchFamily="50" charset="-128"/>
                <a:ea typeface="Meiryo UI" panose="020B0604030504040204" pitchFamily="50" charset="-128"/>
                <a:cs typeface="Arial"/>
              </a:rPr>
              <a:t>25GbE </a:t>
            </a:r>
            <a:r>
              <a:rPr lang="en-US" altLang="zh-TW" sz="1400" b="1" dirty="0" err="1">
                <a:solidFill>
                  <a:schemeClr val="bg1"/>
                </a:solidFill>
                <a:latin typeface="Meiryo UI" panose="020B0604030504040204" pitchFamily="50" charset="-128"/>
                <a:ea typeface="Meiryo UI" panose="020B0604030504040204" pitchFamily="50" charset="-128"/>
                <a:cs typeface="Arial"/>
              </a:rPr>
              <a:t>SR</a:t>
            </a:r>
            <a:r>
              <a:rPr lang="en-US" sz="1400" b="1" dirty="0" err="1">
                <a:solidFill>
                  <a:schemeClr val="bg1"/>
                </a:solidFill>
                <a:latin typeface="Meiryo UI" panose="020B0604030504040204" pitchFamily="50" charset="-128"/>
                <a:ea typeface="Meiryo UI" panose="020B0604030504040204" pitchFamily="50" charset="-128"/>
                <a:cs typeface="+mn-lt"/>
              </a:rPr>
              <a:t>トランシーバ</a:t>
            </a:r>
            <a:r>
              <a:rPr lang="en-US" sz="1400" b="1" dirty="0">
                <a:solidFill>
                  <a:schemeClr val="bg1"/>
                </a:solidFill>
                <a:latin typeface="Meiryo UI" panose="020B0604030504040204" pitchFamily="50" charset="-128"/>
                <a:ea typeface="Meiryo UI" panose="020B0604030504040204" pitchFamily="50" charset="-128"/>
                <a:cs typeface="+mn-lt"/>
              </a:rPr>
              <a:t>ー</a:t>
            </a:r>
            <a:endParaRPr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28" name="Picture 2">
            <a:extLst>
              <a:ext uri="{FF2B5EF4-FFF2-40B4-BE49-F238E27FC236}">
                <a16:creationId xmlns:a16="http://schemas.microsoft.com/office/drawing/2014/main" id="{1FA6C243-EF00-634A-A67F-CB168661DCED}"/>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939148" y="4383815"/>
            <a:ext cx="2484568" cy="1265907"/>
          </a:xfrm>
          <a:prstGeom prst="rect">
            <a:avLst/>
          </a:prstGeom>
          <a:noFill/>
          <a:extLst>
            <a:ext uri="{909E8E84-426E-40DD-AFC4-6F175D3DCCD1}">
              <a14:hiddenFill xmlns:a14="http://schemas.microsoft.com/office/drawing/2010/main">
                <a:solidFill>
                  <a:srgbClr val="FFFFFF"/>
                </a:solidFill>
              </a14:hiddenFill>
            </a:ext>
          </a:extLst>
        </p:spPr>
      </p:pic>
      <p:pic>
        <p:nvPicPr>
          <p:cNvPr id="31" name="圖片 30">
            <a:extLst>
              <a:ext uri="{FF2B5EF4-FFF2-40B4-BE49-F238E27FC236}">
                <a16:creationId xmlns:a16="http://schemas.microsoft.com/office/drawing/2014/main" id="{2EF49083-F63D-3B44-AA6D-768B754D540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48483" y="2012565"/>
            <a:ext cx="2354514" cy="1471309"/>
          </a:xfrm>
          <a:prstGeom prst="rect">
            <a:avLst/>
          </a:prstGeom>
        </p:spPr>
      </p:pic>
      <p:sp>
        <p:nvSpPr>
          <p:cNvPr id="3" name="TextBox 9">
            <a:extLst>
              <a:ext uri="{FF2B5EF4-FFF2-40B4-BE49-F238E27FC236}">
                <a16:creationId xmlns:a16="http://schemas.microsoft.com/office/drawing/2014/main" id="{43996974-C2BE-235E-F5D6-5A83E74F99BE}"/>
              </a:ext>
            </a:extLst>
          </p:cNvPr>
          <p:cNvSpPr txBox="1"/>
          <p:nvPr/>
        </p:nvSpPr>
        <p:spPr>
          <a:xfrm>
            <a:off x="6376166" y="5807504"/>
            <a:ext cx="2000869" cy="307777"/>
          </a:xfrm>
          <a:prstGeom prst="rect">
            <a:avLst/>
          </a:prstGeom>
        </p:spPr>
        <p:txBody>
          <a:bodyPr wrap="none">
            <a:spAutoFit/>
          </a:bodyPr>
          <a:lstStyle>
            <a:defPPr>
              <a:defRPr lang="en-US"/>
            </a:defPPr>
            <a:lvl1pPr>
              <a:defRPr sz="1400" b="1">
                <a:solidFill>
                  <a:schemeClr val="bg1"/>
                </a:solidFill>
                <a:cs typeface="Arial" panose="020B0604020202020204" pitchFamily="34" charset="0"/>
              </a:defRPr>
            </a:lvl1pPr>
          </a:lstStyle>
          <a:p>
            <a:r>
              <a:rPr lang="en-US" altLang="zh-TW">
                <a:latin typeface="Meiryo UI" panose="020B0604030504040204" pitchFamily="50" charset="-128"/>
                <a:ea typeface="Meiryo UI" panose="020B0604030504040204" pitchFamily="50" charset="-128"/>
              </a:rPr>
              <a:t>QXG-100G2SF-CX6</a:t>
            </a:r>
            <a:endParaRPr lang="en-US">
              <a:latin typeface="Meiryo UI" panose="020B0604030504040204" pitchFamily="50" charset="-128"/>
              <a:ea typeface="Meiryo UI" panose="020B0604030504040204" pitchFamily="50" charset="-128"/>
            </a:endParaRPr>
          </a:p>
        </p:txBody>
      </p:sp>
      <p:pic>
        <p:nvPicPr>
          <p:cNvPr id="5" name="圖片 4" descr="一張含有 電子產品 的圖片&#10;&#10;自動產生的描述">
            <a:extLst>
              <a:ext uri="{FF2B5EF4-FFF2-40B4-BE49-F238E27FC236}">
                <a16:creationId xmlns:a16="http://schemas.microsoft.com/office/drawing/2014/main" id="{0289D5C1-6452-C4AA-FD4F-CC456E6318D6}"/>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t="12616" b="12616"/>
          <a:stretch/>
        </p:blipFill>
        <p:spPr>
          <a:xfrm>
            <a:off x="6006535" y="4331641"/>
            <a:ext cx="2477215" cy="1157592"/>
          </a:xfrm>
          <a:prstGeom prst="rect">
            <a:avLst/>
          </a:prstGeom>
        </p:spPr>
      </p:pic>
      <p:sp>
        <p:nvSpPr>
          <p:cNvPr id="4" name="矩形: 圓角化同側角落 3">
            <a:extLst>
              <a:ext uri="{FF2B5EF4-FFF2-40B4-BE49-F238E27FC236}">
                <a16:creationId xmlns:a16="http://schemas.microsoft.com/office/drawing/2014/main" id="{3703B29F-BC4C-621F-3116-B5514364C049}"/>
              </a:ext>
            </a:extLst>
          </p:cNvPr>
          <p:cNvSpPr/>
          <p:nvPr/>
        </p:nvSpPr>
        <p:spPr>
          <a:xfrm rot="10800000">
            <a:off x="3650879" y="1864287"/>
            <a:ext cx="4880683" cy="2088728"/>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pic>
        <p:nvPicPr>
          <p:cNvPr id="47" name="圖片 46" descr="一張含有 文字, 標籤 的圖片&#10;&#10;自動產生的描述">
            <a:extLst>
              <a:ext uri="{FF2B5EF4-FFF2-40B4-BE49-F238E27FC236}">
                <a16:creationId xmlns:a16="http://schemas.microsoft.com/office/drawing/2014/main" id="{C2BB7B3A-7B89-2794-D6A0-28E7D6C233D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618765" y="4110109"/>
            <a:ext cx="2573271" cy="1474341"/>
          </a:xfrm>
          <a:prstGeom prst="rect">
            <a:avLst/>
          </a:prstGeom>
        </p:spPr>
      </p:pic>
      <p:pic>
        <p:nvPicPr>
          <p:cNvPr id="48" name="圖片 47" descr="一張含有 文字, 標籤 的圖片&#10;&#10;自動產生的描述">
            <a:extLst>
              <a:ext uri="{FF2B5EF4-FFF2-40B4-BE49-F238E27FC236}">
                <a16:creationId xmlns:a16="http://schemas.microsoft.com/office/drawing/2014/main" id="{29E1419B-4C04-2F3F-AADE-4A9863584EE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618765" y="1848067"/>
            <a:ext cx="2573271" cy="1474341"/>
          </a:xfrm>
          <a:prstGeom prst="rect">
            <a:avLst/>
          </a:prstGeom>
        </p:spPr>
      </p:pic>
    </p:spTree>
    <p:extLst>
      <p:ext uri="{BB962C8B-B14F-4D97-AF65-F5344CB8AC3E}">
        <p14:creationId xmlns:p14="http://schemas.microsoft.com/office/powerpoint/2010/main" val="42556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F7D120-F3EF-286C-D429-55B0C7F31E81}"/>
              </a:ext>
            </a:extLst>
          </p:cNvPr>
          <p:cNvSpPr>
            <a:spLocks noGrp="1"/>
          </p:cNvSpPr>
          <p:nvPr>
            <p:ph type="title"/>
          </p:nvPr>
        </p:nvSpPr>
        <p:spPr/>
        <p:txBody>
          <a:bodyPr/>
          <a:lstStyle/>
          <a:p>
            <a:r>
              <a:rPr lang="en-US" dirty="0" err="1">
                <a:latin typeface="Meiryo UI" panose="020B0604030504040204" pitchFamily="50" charset="-128"/>
                <a:ea typeface="Meiryo UI" panose="020B0604030504040204" pitchFamily="50" charset="-128"/>
              </a:rPr>
              <a:t>DACおよびトランシーバーとの互換性</a:t>
            </a:r>
          </a:p>
        </p:txBody>
      </p:sp>
      <p:sp>
        <p:nvSpPr>
          <p:cNvPr id="3" name="內容版面配置區 2">
            <a:extLst>
              <a:ext uri="{FF2B5EF4-FFF2-40B4-BE49-F238E27FC236}">
                <a16:creationId xmlns:a16="http://schemas.microsoft.com/office/drawing/2014/main" id="{266E0FCE-9411-163A-3337-BE3504BAFE19}"/>
              </a:ext>
            </a:extLst>
          </p:cNvPr>
          <p:cNvSpPr>
            <a:spLocks noGrp="1"/>
          </p:cNvSpPr>
          <p:nvPr>
            <p:ph idx="1"/>
          </p:nvPr>
        </p:nvSpPr>
        <p:spPr>
          <a:xfrm>
            <a:off x="603308" y="1906597"/>
            <a:ext cx="10515600" cy="4351338"/>
          </a:xfrm>
        </p:spPr>
        <p:txBody>
          <a:bodyPr vert="horz" lIns="91440" tIns="45720" rIns="91440" bIns="45720" rtlCol="0" anchor="t">
            <a:normAutofit lnSpcReduction="10000"/>
          </a:bodyPr>
          <a:lstStyle/>
          <a:p>
            <a:pPr marL="0" indent="0">
              <a:buNone/>
            </a:pPr>
            <a:r>
              <a:rPr lang="en-US" altLang="zh-TW" sz="2000" b="1">
                <a:latin typeface="Meiryo UI" panose="020B0604030504040204" pitchFamily="50" charset="-128"/>
                <a:ea typeface="Meiryo UI" panose="020B0604030504040204" pitchFamily="50" charset="-128"/>
              </a:rPr>
              <a:t>トランシーバー :</a:t>
            </a:r>
          </a:p>
          <a:p>
            <a:r>
              <a:rPr lang="en-US" altLang="zh-TW" sz="1200">
                <a:latin typeface="Meiryo UI" panose="020B0604030504040204" pitchFamily="50" charset="-128"/>
                <a:ea typeface="Meiryo UI" panose="020B0604030504040204" pitchFamily="50" charset="-128"/>
              </a:rPr>
              <a:t>1. Finisar FTLC9558REPM QSFP28 100G</a:t>
            </a:r>
            <a:r>
              <a:rPr lang="zh-TW" altLang="en-US" sz="1200">
                <a:latin typeface="Meiryo UI" panose="020B0604030504040204" pitchFamily="50" charset="-128"/>
                <a:ea typeface="Meiryo UI" panose="020B0604030504040204" pitchFamily="50" charset="-128"/>
              </a:rPr>
              <a:t>光ファイバーモジュール</a:t>
            </a:r>
            <a:endParaRPr lang="en-US" altLang="zh-TW" sz="1200">
              <a:latin typeface="Meiryo UI" panose="020B0604030504040204" pitchFamily="50" charset="-128"/>
              <a:ea typeface="Meiryo UI" panose="020B0604030504040204" pitchFamily="50" charset="-128"/>
            </a:endParaRPr>
          </a:p>
          <a:p>
            <a:r>
              <a:rPr lang="en-US" altLang="zh-TW" sz="1200" dirty="0">
                <a:latin typeface="Meiryo UI" panose="020B0604030504040204" pitchFamily="50" charset="-128"/>
                <a:ea typeface="Meiryo UI" panose="020B0604030504040204" pitchFamily="50" charset="-128"/>
              </a:rPr>
              <a:t>2. Finisar FTLC1156RDPL-1Y QSFP28, 10km,100G-LR4</a:t>
            </a:r>
          </a:p>
          <a:p>
            <a:r>
              <a:rPr lang="en-US" altLang="zh-TW" sz="1200" dirty="0">
                <a:latin typeface="Meiryo UI" panose="020B0604030504040204" pitchFamily="50" charset="-128"/>
                <a:ea typeface="Meiryo UI" panose="020B0604030504040204" pitchFamily="50" charset="-128"/>
              </a:rPr>
              <a:t>3.10Gtek AMQ28-SR4-M1</a:t>
            </a:r>
          </a:p>
          <a:p>
            <a:r>
              <a:rPr lang="en-US" altLang="zh-TW" sz="1200" dirty="0">
                <a:latin typeface="Meiryo UI" panose="020B0604030504040204" pitchFamily="50" charset="-128"/>
                <a:ea typeface="Meiryo UI" panose="020B0604030504040204" pitchFamily="50" charset="-128"/>
              </a:rPr>
              <a:t>4.Opstran QSFP28 LR4 for Dell 407-BCDH</a:t>
            </a:r>
          </a:p>
          <a:p>
            <a:r>
              <a:rPr lang="en-US" altLang="zh-TW" sz="1200" dirty="0">
                <a:latin typeface="Meiryo UI" panose="020B0604030504040204" pitchFamily="50" charset="-128"/>
                <a:ea typeface="Meiryo UI" panose="020B0604030504040204" pitchFamily="50" charset="-128"/>
              </a:rPr>
              <a:t>5.Invaxon QSFP28 LR4 for Cisco QSFP-100G-LR-S</a:t>
            </a:r>
          </a:p>
          <a:p>
            <a:r>
              <a:rPr lang="en-US" altLang="zh-TW" sz="1200" dirty="0">
                <a:latin typeface="Meiryo UI" panose="020B0604030504040204" pitchFamily="50" charset="-128"/>
                <a:ea typeface="Meiryo UI" panose="020B0604030504040204" pitchFamily="50" charset="-128"/>
              </a:rPr>
              <a:t>6.Fiber QSFP28 SR4 for Dell Q28-100G-SR4</a:t>
            </a:r>
          </a:p>
          <a:p>
            <a:pPr marL="0" indent="0">
              <a:buNone/>
            </a:pPr>
            <a:r>
              <a:rPr lang="en-US" altLang="zh-TW" sz="2000" b="1">
                <a:latin typeface="Meiryo UI" panose="020B0604030504040204" pitchFamily="50" charset="-128"/>
                <a:ea typeface="Meiryo UI" panose="020B0604030504040204" pitchFamily="50" charset="-128"/>
              </a:rPr>
              <a:t>DACケーブル :</a:t>
            </a:r>
          </a:p>
          <a:p>
            <a:r>
              <a:rPr lang="en-US" altLang="zh-TW" sz="1200">
                <a:latin typeface="Meiryo UI" panose="020B0604030504040204" pitchFamily="50" charset="-128"/>
                <a:ea typeface="Meiryo UI" panose="020B0604030504040204" pitchFamily="50" charset="-128"/>
              </a:rPr>
              <a:t>1. </a:t>
            </a:r>
            <a:r>
              <a:rPr lang="en-US" altLang="en-US" sz="1200">
                <a:latin typeface="Meiryo UI" panose="020B0604030504040204" pitchFamily="50" charset="-128"/>
                <a:ea typeface="Meiryo UI" panose="020B0604030504040204" pitchFamily="50" charset="-128"/>
              </a:rPr>
              <a:t>100G</a:t>
            </a:r>
            <a:r>
              <a:rPr lang="en-US" sz="1200">
                <a:latin typeface="Meiryo UI" panose="020B0604030504040204" pitchFamily="50" charset="-128"/>
                <a:ea typeface="Meiryo UI" panose="020B0604030504040204" pitchFamily="50" charset="-128"/>
              </a:rPr>
              <a:t> QSFP28 DAC ケーブル - 100GBASE-CR4 QSFP28 to QSFP28 Cisco QSFP-100G-CU3M 用パッシブ直接接続銅二軸ケーブル</a:t>
            </a:r>
          </a:p>
          <a:p>
            <a:r>
              <a:rPr lang="en-US" altLang="zh-TW" sz="1200">
                <a:latin typeface="Meiryo UI" panose="020B0604030504040204" pitchFamily="50" charset="-128"/>
                <a:ea typeface="Meiryo UI" panose="020B0604030504040204" pitchFamily="50" charset="-128"/>
              </a:rPr>
              <a:t>2. </a:t>
            </a:r>
            <a:r>
              <a:rPr lang="en-US" sz="1200">
                <a:latin typeface="Meiryo UI" panose="020B0604030504040204" pitchFamily="50" charset="-128"/>
                <a:ea typeface="Meiryo UI" panose="020B0604030504040204" pitchFamily="50" charset="-128"/>
              </a:rPr>
              <a:t>Mellanox </a:t>
            </a:r>
            <a:r>
              <a:rPr lang="en-US" sz="1200" err="1">
                <a:latin typeface="Meiryo UI" panose="020B0604030504040204" pitchFamily="50" charset="-128"/>
                <a:ea typeface="Meiryo UI" panose="020B0604030504040204" pitchFamily="50" charset="-128"/>
              </a:rPr>
              <a:t>パッシブ銅ケーブル、ETH</a:t>
            </a:r>
            <a:r>
              <a:rPr lang="en-US" sz="1200">
                <a:latin typeface="Meiryo UI" panose="020B0604030504040204" pitchFamily="50" charset="-128"/>
                <a:ea typeface="Meiryo UI" panose="020B0604030504040204" pitchFamily="50" charset="-128"/>
              </a:rPr>
              <a:t> 100GbE、100Gb/秒、QSFP28、1m、黒、30AWG、CA-N</a:t>
            </a:r>
          </a:p>
          <a:p>
            <a:r>
              <a:rPr lang="en-US" altLang="zh-TW" sz="1200">
                <a:latin typeface="Meiryo UI" panose="020B0604030504040204" pitchFamily="50" charset="-128"/>
                <a:ea typeface="Meiryo UI" panose="020B0604030504040204" pitchFamily="50" charset="-128"/>
              </a:rPr>
              <a:t>3. </a:t>
            </a:r>
            <a:r>
              <a:rPr lang="en-US" sz="1200">
                <a:latin typeface="Meiryo UI" panose="020B0604030504040204" pitchFamily="50" charset="-128"/>
                <a:ea typeface="Meiryo UI" panose="020B0604030504040204" pitchFamily="50" charset="-128"/>
              </a:rPr>
              <a:t>Mellanox MCP2M00-A005 互換5M 25GBase SFP28 to SFP28 パッシブダイレクトアタッチ銅二軸ケーブル、25Gbイーサネット</a:t>
            </a:r>
          </a:p>
          <a:p>
            <a:r>
              <a:rPr lang="en-US" altLang="zh-TW" sz="1200">
                <a:latin typeface="Meiryo UI" panose="020B0604030504040204" pitchFamily="50" charset="-128"/>
                <a:ea typeface="Meiryo UI" panose="020B0604030504040204" pitchFamily="50" charset="-128"/>
              </a:rPr>
              <a:t>4. </a:t>
            </a:r>
            <a:r>
              <a:rPr lang="en-US" sz="1200">
                <a:latin typeface="Meiryo UI" panose="020B0604030504040204" pitchFamily="50" charset="-128"/>
                <a:ea typeface="Meiryo UI" panose="020B0604030504040204" pitchFamily="50" charset="-128"/>
              </a:rPr>
              <a:t>Cisco SFP-H25G-CU5M 互換 25G SFP28 銅ケーブル (5メートル、AWG24、パッシブ)</a:t>
            </a:r>
          </a:p>
          <a:p>
            <a:r>
              <a:rPr lang="en-US" altLang="zh-TW" sz="1200">
                <a:latin typeface="Meiryo UI" panose="020B0604030504040204" pitchFamily="50" charset="-128"/>
                <a:ea typeface="Meiryo UI" panose="020B0604030504040204" pitchFamily="50" charset="-128"/>
              </a:rPr>
              <a:t>5. </a:t>
            </a:r>
            <a:r>
              <a:rPr lang="en-US" sz="1200">
                <a:latin typeface="Meiryo UI" panose="020B0604030504040204" pitchFamily="50" charset="-128"/>
                <a:ea typeface="Meiryo UI" panose="020B0604030504040204" pitchFamily="50" charset="-128"/>
              </a:rPr>
              <a:t>25G SFP28 SFP+ DACケーブル - Dell Force10用25GBASE-CR SFP28 to SFP28パッシブ直接接続銅二軸ケーブル、5メートル(16.5フィート)</a:t>
            </a:r>
          </a:p>
          <a:p>
            <a:r>
              <a:rPr lang="en-US" altLang="zh-TW" sz="1200" dirty="0">
                <a:latin typeface="Meiryo UI" panose="020B0604030504040204" pitchFamily="50" charset="-128"/>
                <a:ea typeface="Meiryo UI" panose="020B0604030504040204" pitchFamily="50" charset="-128"/>
              </a:rPr>
              <a:t>6. </a:t>
            </a:r>
            <a:r>
              <a:rPr lang="en-US" sz="1200">
                <a:latin typeface="Meiryo UI" panose="020B0604030504040204" pitchFamily="50" charset="-128"/>
                <a:ea typeface="Meiryo UI" panose="020B0604030504040204" pitchFamily="50" charset="-128"/>
              </a:rPr>
              <a:t>CYSKY 25G SFP28+ DACケーブル、Cisco、Ubiquiti、D-Link、Netgear、Mikrotik、Open Switchデバイス用3メートル（9.84フィート）パッシブ直接接続銅二軸ケーブル</a:t>
            </a:r>
            <a:endParaRPr lang="en-US" altLang="zh-TW" sz="12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56534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62B6FD-EC94-053A-A2CE-98C511FC89FE}"/>
              </a:ext>
            </a:extLst>
          </p:cNvPr>
          <p:cNvSpPr>
            <a:spLocks noGrp="1"/>
          </p:cNvSpPr>
          <p:nvPr>
            <p:ph type="title"/>
          </p:nvPr>
        </p:nvSpPr>
        <p:spPr/>
        <p:txBody>
          <a:bodyPr/>
          <a:lstStyle/>
          <a:p>
            <a:r>
              <a:rPr lang="en-US" dirty="0">
                <a:latin typeface="Meiryo UI" panose="020B0604030504040204" pitchFamily="50" charset="-128"/>
                <a:ea typeface="Meiryo UI" panose="020B0604030504040204" pitchFamily="50" charset="-128"/>
                <a:cs typeface="+mj-lt"/>
              </a:rPr>
              <a:t>QSW-M7308R-4X </a:t>
            </a:r>
            <a:r>
              <a:rPr lang="en-US" err="1">
                <a:latin typeface="Meiryo UI" panose="020B0604030504040204" pitchFamily="50" charset="-128"/>
                <a:ea typeface="Meiryo UI" panose="020B0604030504040204" pitchFamily="50" charset="-128"/>
                <a:cs typeface="+mj-lt"/>
              </a:rPr>
              <a:t>外部I</a:t>
            </a:r>
            <a:r>
              <a:rPr lang="en-US" dirty="0">
                <a:latin typeface="Meiryo UI" panose="020B0604030504040204" pitchFamily="50" charset="-128"/>
                <a:ea typeface="Meiryo UI" panose="020B0604030504040204" pitchFamily="50" charset="-128"/>
                <a:cs typeface="+mj-lt"/>
              </a:rPr>
              <a:t>/O</a:t>
            </a:r>
          </a:p>
        </p:txBody>
      </p:sp>
      <p:pic>
        <p:nvPicPr>
          <p:cNvPr id="5" name="圖片 4" descr="一張含有 電子產品, 電子工程, 電路, 設計 的圖片&#10;&#10;自動產生的描述">
            <a:extLst>
              <a:ext uri="{FF2B5EF4-FFF2-40B4-BE49-F238E27FC236}">
                <a16:creationId xmlns:a16="http://schemas.microsoft.com/office/drawing/2014/main" id="{5C9F7D84-41B7-07D3-B66C-CDF2175C93A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9724" b="29050"/>
          <a:stretch/>
        </p:blipFill>
        <p:spPr>
          <a:xfrm>
            <a:off x="2939464" y="2060432"/>
            <a:ext cx="6536599" cy="1684526"/>
          </a:xfrm>
          <a:prstGeom prst="rect">
            <a:avLst/>
          </a:prstGeom>
        </p:spPr>
      </p:pic>
      <p:pic>
        <p:nvPicPr>
          <p:cNvPr id="7" name="圖片 6" descr="一張含有 電料行, 電子產品, 千斤頂 的圖片&#10;&#10;自動產生的描述">
            <a:extLst>
              <a:ext uri="{FF2B5EF4-FFF2-40B4-BE49-F238E27FC236}">
                <a16:creationId xmlns:a16="http://schemas.microsoft.com/office/drawing/2014/main" id="{EA5E9BFD-F1F6-0389-2A4F-F73FBDA1314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31856" b="31409"/>
          <a:stretch/>
        </p:blipFill>
        <p:spPr>
          <a:xfrm>
            <a:off x="2939464" y="4203499"/>
            <a:ext cx="6472098" cy="1486233"/>
          </a:xfrm>
          <a:prstGeom prst="rect">
            <a:avLst/>
          </a:prstGeom>
        </p:spPr>
      </p:pic>
      <p:sp>
        <p:nvSpPr>
          <p:cNvPr id="4" name="矩形 3">
            <a:extLst>
              <a:ext uri="{FF2B5EF4-FFF2-40B4-BE49-F238E27FC236}">
                <a16:creationId xmlns:a16="http://schemas.microsoft.com/office/drawing/2014/main" id="{63AE0138-9814-AC39-646D-038F0180C6A6}"/>
              </a:ext>
            </a:extLst>
          </p:cNvPr>
          <p:cNvSpPr/>
          <p:nvPr/>
        </p:nvSpPr>
        <p:spPr>
          <a:xfrm>
            <a:off x="3580474" y="2816083"/>
            <a:ext cx="3064688" cy="693849"/>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 name="矩形 5">
            <a:extLst>
              <a:ext uri="{FF2B5EF4-FFF2-40B4-BE49-F238E27FC236}">
                <a16:creationId xmlns:a16="http://schemas.microsoft.com/office/drawing/2014/main" id="{9F23BC65-1894-D21A-1DC1-54FD9A7B6C15}"/>
              </a:ext>
            </a:extLst>
          </p:cNvPr>
          <p:cNvSpPr/>
          <p:nvPr/>
        </p:nvSpPr>
        <p:spPr>
          <a:xfrm>
            <a:off x="6742160" y="2361539"/>
            <a:ext cx="2123546" cy="1193028"/>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cxnSp>
        <p:nvCxnSpPr>
          <p:cNvPr id="9" name="接點: 肘形 14">
            <a:extLst>
              <a:ext uri="{FF2B5EF4-FFF2-40B4-BE49-F238E27FC236}">
                <a16:creationId xmlns:a16="http://schemas.microsoft.com/office/drawing/2014/main" id="{B4F18A16-944B-374A-0818-4682884D1B98}"/>
              </a:ext>
            </a:extLst>
          </p:cNvPr>
          <p:cNvCxnSpPr>
            <a:cxnSpLocks/>
            <a:endCxn id="6" idx="3"/>
          </p:cNvCxnSpPr>
          <p:nvPr/>
        </p:nvCxnSpPr>
        <p:spPr>
          <a:xfrm rot="10800000">
            <a:off x="8865707" y="2958054"/>
            <a:ext cx="604677" cy="1"/>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9" name="接點: 肘形 17">
            <a:extLst>
              <a:ext uri="{FF2B5EF4-FFF2-40B4-BE49-F238E27FC236}">
                <a16:creationId xmlns:a16="http://schemas.microsoft.com/office/drawing/2014/main" id="{1A7D2248-B738-CF22-16F6-7AA5A0EC55A0}"/>
              </a:ext>
            </a:extLst>
          </p:cNvPr>
          <p:cNvCxnSpPr>
            <a:cxnSpLocks/>
            <a:stCxn id="4" idx="0"/>
          </p:cNvCxnSpPr>
          <p:nvPr/>
        </p:nvCxnSpPr>
        <p:spPr>
          <a:xfrm rot="16200000" flipV="1">
            <a:off x="3679535" y="1382799"/>
            <a:ext cx="576039" cy="2290529"/>
          </a:xfrm>
          <a:prstGeom prst="bentConnector2">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46460EC3-C33A-4D06-FD5D-DA78D505F506}"/>
              </a:ext>
            </a:extLst>
          </p:cNvPr>
          <p:cNvSpPr txBox="1"/>
          <p:nvPr/>
        </p:nvSpPr>
        <p:spPr>
          <a:xfrm>
            <a:off x="9509132" y="2773387"/>
            <a:ext cx="2264573"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8 x 25G SFP28</a:t>
            </a:r>
            <a:endParaRPr kumimoji="0" lang="zh-TW"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7" name="文字方塊 26">
            <a:extLst>
              <a:ext uri="{FF2B5EF4-FFF2-40B4-BE49-F238E27FC236}">
                <a16:creationId xmlns:a16="http://schemas.microsoft.com/office/drawing/2014/main" id="{C15E173F-C6AC-1EA6-5DA8-9F24646066C9}"/>
              </a:ext>
            </a:extLst>
          </p:cNvPr>
          <p:cNvSpPr txBox="1"/>
          <p:nvPr/>
        </p:nvSpPr>
        <p:spPr>
          <a:xfrm>
            <a:off x="701327" y="2060197"/>
            <a:ext cx="220506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4 x 100G QSFP28</a:t>
            </a:r>
          </a:p>
        </p:txBody>
      </p:sp>
      <p:cxnSp>
        <p:nvCxnSpPr>
          <p:cNvPr id="31" name="接點: 肘形 14">
            <a:extLst>
              <a:ext uri="{FF2B5EF4-FFF2-40B4-BE49-F238E27FC236}">
                <a16:creationId xmlns:a16="http://schemas.microsoft.com/office/drawing/2014/main" id="{9BB52370-E579-B3F6-DA17-40DF46839251}"/>
              </a:ext>
            </a:extLst>
          </p:cNvPr>
          <p:cNvCxnSpPr>
            <a:cxnSpLocks/>
          </p:cNvCxnSpPr>
          <p:nvPr/>
        </p:nvCxnSpPr>
        <p:spPr>
          <a:xfrm rot="10800000">
            <a:off x="2797034" y="2856464"/>
            <a:ext cx="678859" cy="176393"/>
          </a:xfrm>
          <a:prstGeom prst="bentConnector3">
            <a:avLst>
              <a:gd name="adj1" fmla="val 2312"/>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F54B80E3-976A-EDB3-F951-758C8011FED1}"/>
              </a:ext>
            </a:extLst>
          </p:cNvPr>
          <p:cNvSpPr txBox="1"/>
          <p:nvPr/>
        </p:nvSpPr>
        <p:spPr>
          <a:xfrm>
            <a:off x="1633127" y="2659249"/>
            <a:ext cx="1277454" cy="369332"/>
          </a:xfrm>
          <a:prstGeom prst="rect">
            <a:avLst/>
          </a:prstGeom>
          <a:noFill/>
        </p:spPr>
        <p:txBody>
          <a:bodyPr wrap="square" lIns="91440" tIns="45720" rIns="91440" bIns="45720" anchor="t">
            <a:spAutoFit/>
          </a:bodyPr>
          <a:lstStyle/>
          <a:p>
            <a:pPr marL="0" marR="0" lvl="0" indent="0" algn="ctr" defTabSz="914400">
              <a:lnSpc>
                <a:spcPct val="100000"/>
              </a:lnSpc>
              <a:spcBef>
                <a:spcPts val="0"/>
              </a:spcBef>
              <a:spcAft>
                <a:spcPts val="0"/>
              </a:spcAft>
              <a:buNone/>
              <a:tabLst/>
              <a:defRPr/>
            </a:pPr>
            <a:r>
              <a:rPr lang="en-US" dirty="0" err="1">
                <a:solidFill>
                  <a:prstClr val="white"/>
                </a:solidFill>
                <a:latin typeface="Meiryo UI" panose="020B0604030504040204" pitchFamily="50" charset="-128"/>
                <a:ea typeface="Meiryo UI" panose="020B0604030504040204" pitchFamily="50" charset="-128"/>
                <a:cs typeface="+mn-lt"/>
              </a:rPr>
              <a:t>ステータス</a:t>
            </a:r>
            <a:endParaRPr lang="en-US" dirty="0" err="1">
              <a:solidFill>
                <a:prstClr val="white"/>
              </a:solidFill>
              <a:latin typeface="Meiryo UI" panose="020B0604030504040204" pitchFamily="50" charset="-128"/>
              <a:ea typeface="Meiryo UI" panose="020B0604030504040204" pitchFamily="50" charset="-128"/>
            </a:endParaRPr>
          </a:p>
        </p:txBody>
      </p:sp>
      <p:cxnSp>
        <p:nvCxnSpPr>
          <p:cNvPr id="36" name="直線接點 35">
            <a:extLst>
              <a:ext uri="{FF2B5EF4-FFF2-40B4-BE49-F238E27FC236}">
                <a16:creationId xmlns:a16="http://schemas.microsoft.com/office/drawing/2014/main" id="{E54F5475-7E83-3691-1388-EFB1D851DCE8}"/>
              </a:ext>
            </a:extLst>
          </p:cNvPr>
          <p:cNvCxnSpPr/>
          <p:nvPr/>
        </p:nvCxnSpPr>
        <p:spPr>
          <a:xfrm>
            <a:off x="2773662" y="3322508"/>
            <a:ext cx="54884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7" name="文字方塊 36">
            <a:extLst>
              <a:ext uri="{FF2B5EF4-FFF2-40B4-BE49-F238E27FC236}">
                <a16:creationId xmlns:a16="http://schemas.microsoft.com/office/drawing/2014/main" id="{4E2C37F7-571B-410E-FDAB-8792864E6E0A}"/>
              </a:ext>
            </a:extLst>
          </p:cNvPr>
          <p:cNvSpPr txBox="1"/>
          <p:nvPr/>
        </p:nvSpPr>
        <p:spPr>
          <a:xfrm>
            <a:off x="1658415" y="3121034"/>
            <a:ext cx="1279257" cy="369332"/>
          </a:xfrm>
          <a:prstGeom prst="rect">
            <a:avLst/>
          </a:prstGeom>
          <a:noFill/>
        </p:spPr>
        <p:txBody>
          <a:bodyPr wrap="square" lIns="91440" tIns="45720" rIns="91440" bIns="45720" anchor="t">
            <a:spAutoFit/>
          </a:bodyPr>
          <a:lstStyle/>
          <a:p>
            <a:pPr marL="0" marR="0" lvl="0" indent="0" algn="ctr" defTabSz="914400">
              <a:lnSpc>
                <a:spcPct val="100000"/>
              </a:lnSpc>
              <a:spcBef>
                <a:spcPts val="0"/>
              </a:spcBef>
              <a:spcAft>
                <a:spcPts val="0"/>
              </a:spcAft>
              <a:buNone/>
              <a:tabLst/>
              <a:defRPr/>
            </a:pPr>
            <a:r>
              <a:rPr lang="en-US" dirty="0" err="1">
                <a:solidFill>
                  <a:prstClr val="white"/>
                </a:solidFill>
                <a:latin typeface="Meiryo UI" panose="020B0604030504040204" pitchFamily="50" charset="-128"/>
                <a:ea typeface="Meiryo UI" panose="020B0604030504040204" pitchFamily="50" charset="-128"/>
                <a:cs typeface="+mn-lt"/>
              </a:rPr>
              <a:t>ロケータ</a:t>
            </a:r>
            <a:r>
              <a:rPr lang="en-US" dirty="0">
                <a:solidFill>
                  <a:prstClr val="white"/>
                </a:solidFill>
                <a:latin typeface="Meiryo UI" panose="020B0604030504040204" pitchFamily="50" charset="-128"/>
                <a:ea typeface="Meiryo UI" panose="020B0604030504040204" pitchFamily="50" charset="-128"/>
                <a:cs typeface="+mn-lt"/>
              </a:rPr>
              <a:t>ー</a:t>
            </a:r>
            <a:endParaRPr lang="en-US" dirty="0">
              <a:solidFill>
                <a:prstClr val="white"/>
              </a:solidFill>
              <a:latin typeface="Meiryo UI" panose="020B0604030504040204" pitchFamily="50" charset="-128"/>
              <a:ea typeface="Meiryo UI" panose="020B0604030504040204" pitchFamily="50" charset="-128"/>
            </a:endParaRPr>
          </a:p>
        </p:txBody>
      </p:sp>
      <p:sp>
        <p:nvSpPr>
          <p:cNvPr id="39" name="文字方塊 38">
            <a:extLst>
              <a:ext uri="{FF2B5EF4-FFF2-40B4-BE49-F238E27FC236}">
                <a16:creationId xmlns:a16="http://schemas.microsoft.com/office/drawing/2014/main" id="{D5C6E663-ACCE-AC33-13AA-F4810D90BD5C}"/>
              </a:ext>
            </a:extLst>
          </p:cNvPr>
          <p:cNvSpPr txBox="1"/>
          <p:nvPr/>
        </p:nvSpPr>
        <p:spPr>
          <a:xfrm>
            <a:off x="9509132" y="3945668"/>
            <a:ext cx="2205068" cy="369332"/>
          </a:xfrm>
          <a:prstGeom prst="rect">
            <a:avLst/>
          </a:prstGeom>
          <a:noFill/>
        </p:spPr>
        <p:txBody>
          <a:bodyPr wrap="square" lIns="91440" tIns="45720" rIns="91440" bIns="45720" anchor="t">
            <a:spAutoFit/>
          </a:bodyPr>
          <a:lstStyle/>
          <a:p>
            <a:pPr marL="0" marR="0" lvl="0" indent="0" defTabSz="914400">
              <a:lnSpc>
                <a:spcPct val="100000"/>
              </a:lnSpc>
              <a:spcBef>
                <a:spcPts val="0"/>
              </a:spcBef>
              <a:spcAft>
                <a:spcPts val="0"/>
              </a:spcAft>
              <a:buNone/>
              <a:tabLst/>
              <a:defRPr/>
            </a:pPr>
            <a:r>
              <a:rPr lang="en-US" err="1">
                <a:solidFill>
                  <a:prstClr val="white"/>
                </a:solidFill>
                <a:latin typeface="Meiryo UI" panose="020B0604030504040204" pitchFamily="50" charset="-128"/>
                <a:ea typeface="Meiryo UI" panose="020B0604030504040204" pitchFamily="50" charset="-128"/>
                <a:cs typeface="+mn-lt"/>
              </a:rPr>
              <a:t>管理ポート</a:t>
            </a:r>
            <a:endParaRPr lang="en-US">
              <a:solidFill>
                <a:prstClr val="white"/>
              </a:solidFill>
              <a:latin typeface="Meiryo UI" panose="020B0604030504040204" pitchFamily="50" charset="-128"/>
              <a:ea typeface="Meiryo UI" panose="020B0604030504040204" pitchFamily="50" charset="-128"/>
              <a:cs typeface="+mn-lt"/>
            </a:endParaRPr>
          </a:p>
        </p:txBody>
      </p:sp>
      <p:sp>
        <p:nvSpPr>
          <p:cNvPr id="44" name="文字方塊 43">
            <a:extLst>
              <a:ext uri="{FF2B5EF4-FFF2-40B4-BE49-F238E27FC236}">
                <a16:creationId xmlns:a16="http://schemas.microsoft.com/office/drawing/2014/main" id="{F27A43C4-0C30-164F-6E59-150521E461AC}"/>
              </a:ext>
            </a:extLst>
          </p:cNvPr>
          <p:cNvSpPr txBox="1"/>
          <p:nvPr/>
        </p:nvSpPr>
        <p:spPr>
          <a:xfrm>
            <a:off x="9509132" y="5194032"/>
            <a:ext cx="1582934" cy="369332"/>
          </a:xfrm>
          <a:prstGeom prst="rect">
            <a:avLst/>
          </a:prstGeom>
          <a:noFill/>
        </p:spPr>
        <p:txBody>
          <a:bodyPr wrap="square" lIns="91440" tIns="45720" rIns="91440" bIns="45720" anchor="t">
            <a:spAutoFit/>
          </a:bodyPr>
          <a:lstStyle/>
          <a:p>
            <a:pPr marL="0" marR="0" lvl="0" indent="0" defTabSz="914400">
              <a:lnSpc>
                <a:spcPct val="100000"/>
              </a:lnSpc>
              <a:spcBef>
                <a:spcPts val="0"/>
              </a:spcBef>
              <a:spcAft>
                <a:spcPts val="0"/>
              </a:spcAft>
              <a:buNone/>
              <a:tabLst/>
              <a:defRPr/>
            </a:pPr>
            <a:r>
              <a:rPr lang="en-US" err="1">
                <a:solidFill>
                  <a:prstClr val="white"/>
                </a:solidFill>
                <a:latin typeface="Meiryo UI" panose="020B0604030504040204" pitchFamily="50" charset="-128"/>
                <a:ea typeface="Meiryo UI" panose="020B0604030504040204" pitchFamily="50" charset="-128"/>
                <a:cs typeface="+mn-lt"/>
              </a:rPr>
              <a:t>リセット</a:t>
            </a:r>
            <a:endParaRPr lang="en-US" err="1">
              <a:solidFill>
                <a:prstClr val="white"/>
              </a:solidFill>
              <a:latin typeface="Meiryo UI" panose="020B0604030504040204" pitchFamily="50" charset="-128"/>
              <a:ea typeface="Meiryo UI" panose="020B0604030504040204" pitchFamily="50" charset="-128"/>
            </a:endParaRPr>
          </a:p>
        </p:txBody>
      </p:sp>
      <p:cxnSp>
        <p:nvCxnSpPr>
          <p:cNvPr id="45" name="直線接點 44">
            <a:extLst>
              <a:ext uri="{FF2B5EF4-FFF2-40B4-BE49-F238E27FC236}">
                <a16:creationId xmlns:a16="http://schemas.microsoft.com/office/drawing/2014/main" id="{1D851CCE-9C17-2100-9EEC-D5694680BBFD}"/>
              </a:ext>
            </a:extLst>
          </p:cNvPr>
          <p:cNvCxnSpPr>
            <a:cxnSpLocks/>
          </p:cNvCxnSpPr>
          <p:nvPr/>
        </p:nvCxnSpPr>
        <p:spPr>
          <a:xfrm flipH="1">
            <a:off x="8356263" y="4761948"/>
            <a:ext cx="111980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8" name="文字方塊 47">
            <a:extLst>
              <a:ext uri="{FF2B5EF4-FFF2-40B4-BE49-F238E27FC236}">
                <a16:creationId xmlns:a16="http://schemas.microsoft.com/office/drawing/2014/main" id="{6150123D-CA93-1EE6-0F7B-8FE2EB238B1B}"/>
              </a:ext>
            </a:extLst>
          </p:cNvPr>
          <p:cNvSpPr txBox="1"/>
          <p:nvPr/>
        </p:nvSpPr>
        <p:spPr>
          <a:xfrm>
            <a:off x="9509132" y="4577282"/>
            <a:ext cx="1685895" cy="369332"/>
          </a:xfrm>
          <a:prstGeom prst="rect">
            <a:avLst/>
          </a:prstGeom>
          <a:noFill/>
        </p:spPr>
        <p:txBody>
          <a:bodyPr wrap="square" lIns="91440" tIns="45720" rIns="91440" bIns="45720" anchor="t">
            <a:spAutoFit/>
          </a:bodyPr>
          <a:lstStyle/>
          <a:p>
            <a:pPr marL="0" marR="0" lvl="0" indent="0" defTabSz="914400">
              <a:lnSpc>
                <a:spcPct val="100000"/>
              </a:lnSpc>
              <a:spcBef>
                <a:spcPts val="0"/>
              </a:spcBef>
              <a:spcAft>
                <a:spcPts val="0"/>
              </a:spcAft>
              <a:buNone/>
              <a:tabLst/>
              <a:defRPr/>
            </a:pPr>
            <a:r>
              <a:rPr lang="en-US" err="1">
                <a:solidFill>
                  <a:prstClr val="white"/>
                </a:solidFill>
                <a:latin typeface="Meiryo UI" panose="020B0604030504040204" pitchFamily="50" charset="-128"/>
                <a:ea typeface="Meiryo UI" panose="020B0604030504040204" pitchFamily="50" charset="-128"/>
                <a:cs typeface="+mn-lt"/>
              </a:rPr>
              <a:t>コンソールポート</a:t>
            </a:r>
            <a:endParaRPr lang="en-US" err="1">
              <a:solidFill>
                <a:prstClr val="white"/>
              </a:solidFill>
              <a:latin typeface="Meiryo UI" panose="020B0604030504040204" pitchFamily="50" charset="-128"/>
              <a:ea typeface="Meiryo UI" panose="020B0604030504040204" pitchFamily="50" charset="-128"/>
            </a:endParaRPr>
          </a:p>
        </p:txBody>
      </p:sp>
      <p:sp>
        <p:nvSpPr>
          <p:cNvPr id="49" name="文字方塊 48">
            <a:extLst>
              <a:ext uri="{FF2B5EF4-FFF2-40B4-BE49-F238E27FC236}">
                <a16:creationId xmlns:a16="http://schemas.microsoft.com/office/drawing/2014/main" id="{535A7579-51B1-CB07-4D8F-27C738691999}"/>
              </a:ext>
            </a:extLst>
          </p:cNvPr>
          <p:cNvSpPr txBox="1"/>
          <p:nvPr/>
        </p:nvSpPr>
        <p:spPr>
          <a:xfrm>
            <a:off x="1709607" y="4550662"/>
            <a:ext cx="1233096" cy="369332"/>
          </a:xfrm>
          <a:prstGeom prst="rect">
            <a:avLst/>
          </a:prstGeom>
          <a:noFill/>
        </p:spPr>
        <p:txBody>
          <a:bodyPr wrap="square" lIns="91440" tIns="45720" rIns="91440" bIns="45720" anchor="t">
            <a:spAutoFit/>
          </a:bodyPr>
          <a:lstStyle/>
          <a:p>
            <a:pPr marL="0" marR="0" lvl="0" indent="0" algn="ctr" defTabSz="914400">
              <a:lnSpc>
                <a:spcPct val="100000"/>
              </a:lnSpc>
              <a:spcBef>
                <a:spcPts val="0"/>
              </a:spcBef>
              <a:spcAft>
                <a:spcPts val="0"/>
              </a:spcAft>
              <a:buNone/>
              <a:tabLst/>
              <a:defRPr/>
            </a:pPr>
            <a:r>
              <a:rPr kumimoji="0" lang="en-US" sz="1800" b="0" i="0" u="none" strike="noStrike" kern="1200" cap="none" spc="0" normalizeH="0" baseline="0" noProof="0" dirty="0" err="1">
                <a:ln>
                  <a:noFill/>
                </a:ln>
                <a:solidFill>
                  <a:prstClr val="white"/>
                </a:solidFill>
                <a:effectLst/>
                <a:uLnTx/>
                <a:uFillTx/>
                <a:latin typeface="Meiryo UI" panose="020B0604030504040204" pitchFamily="50" charset="-128"/>
                <a:ea typeface="Meiryo UI" panose="020B0604030504040204" pitchFamily="50" charset="-128"/>
                <a:cs typeface="+mn-lt"/>
              </a:rPr>
              <a:t>AC</a:t>
            </a:r>
            <a:r>
              <a:rPr lang="en-US" dirty="0" err="1">
                <a:solidFill>
                  <a:prstClr val="white"/>
                </a:solidFill>
                <a:latin typeface="Meiryo UI" panose="020B0604030504040204" pitchFamily="50" charset="-128"/>
                <a:ea typeface="Meiryo UI" panose="020B0604030504040204" pitchFamily="50" charset="-128"/>
                <a:cs typeface="+mn-lt"/>
              </a:rPr>
              <a:t>入力</a:t>
            </a:r>
            <a:endParaRPr lang="en-US" dirty="0" err="1">
              <a:solidFill>
                <a:prstClr val="white"/>
              </a:solidFill>
              <a:latin typeface="Meiryo UI" panose="020B0604030504040204" pitchFamily="50" charset="-128"/>
              <a:ea typeface="Meiryo UI" panose="020B0604030504040204" pitchFamily="50" charset="-128"/>
            </a:endParaRPr>
          </a:p>
        </p:txBody>
      </p:sp>
      <p:grpSp>
        <p:nvGrpSpPr>
          <p:cNvPr id="90" name="群組 89">
            <a:extLst>
              <a:ext uri="{FF2B5EF4-FFF2-40B4-BE49-F238E27FC236}">
                <a16:creationId xmlns:a16="http://schemas.microsoft.com/office/drawing/2014/main" id="{3DA42AA5-3F59-DBCC-8125-DC61CA0B8AC9}"/>
              </a:ext>
            </a:extLst>
          </p:cNvPr>
          <p:cNvGrpSpPr/>
          <p:nvPr/>
        </p:nvGrpSpPr>
        <p:grpSpPr>
          <a:xfrm>
            <a:off x="2822285" y="4946615"/>
            <a:ext cx="3748514" cy="369331"/>
            <a:chOff x="2493403" y="5156757"/>
            <a:chExt cx="3375720" cy="369331"/>
          </a:xfrm>
        </p:grpSpPr>
        <p:cxnSp>
          <p:nvCxnSpPr>
            <p:cNvPr id="51" name="接點: 肘形 14">
              <a:extLst>
                <a:ext uri="{FF2B5EF4-FFF2-40B4-BE49-F238E27FC236}">
                  <a16:creationId xmlns:a16="http://schemas.microsoft.com/office/drawing/2014/main" id="{5E57CEF9-8AB1-57AA-0C32-ED5D250A7BDC}"/>
                </a:ext>
              </a:extLst>
            </p:cNvPr>
            <p:cNvCxnSpPr>
              <a:cxnSpLocks/>
            </p:cNvCxnSpPr>
            <p:nvPr/>
          </p:nvCxnSpPr>
          <p:spPr>
            <a:xfrm flipV="1">
              <a:off x="2493403" y="5156757"/>
              <a:ext cx="1464538" cy="369331"/>
            </a:xfrm>
            <a:prstGeom prst="bentConnector3">
              <a:avLst>
                <a:gd name="adj1" fmla="val 101229"/>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接點: 肘形 14">
              <a:extLst>
                <a:ext uri="{FF2B5EF4-FFF2-40B4-BE49-F238E27FC236}">
                  <a16:creationId xmlns:a16="http://schemas.microsoft.com/office/drawing/2014/main" id="{00C0E1A7-005D-EE08-ED68-6A5EC1323450}"/>
                </a:ext>
              </a:extLst>
            </p:cNvPr>
            <p:cNvCxnSpPr>
              <a:cxnSpLocks/>
            </p:cNvCxnSpPr>
            <p:nvPr/>
          </p:nvCxnSpPr>
          <p:spPr>
            <a:xfrm flipV="1">
              <a:off x="3992691" y="5156757"/>
              <a:ext cx="1876432" cy="369331"/>
            </a:xfrm>
            <a:prstGeom prst="bentConnector3">
              <a:avLst>
                <a:gd name="adj1" fmla="val 99033"/>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56" name="文字方塊 55">
            <a:extLst>
              <a:ext uri="{FF2B5EF4-FFF2-40B4-BE49-F238E27FC236}">
                <a16:creationId xmlns:a16="http://schemas.microsoft.com/office/drawing/2014/main" id="{AE71DB7C-0FD7-C972-5E18-0E942C412499}"/>
              </a:ext>
            </a:extLst>
          </p:cNvPr>
          <p:cNvSpPr txBox="1"/>
          <p:nvPr/>
        </p:nvSpPr>
        <p:spPr>
          <a:xfrm>
            <a:off x="715022" y="5130403"/>
            <a:ext cx="2205068" cy="369332"/>
          </a:xfrm>
          <a:prstGeom prst="rect">
            <a:avLst/>
          </a:prstGeom>
          <a:noFill/>
        </p:spPr>
        <p:txBody>
          <a:bodyPr wrap="square" lIns="91440" tIns="45720" rIns="91440" bIns="45720" anchor="t">
            <a:spAutoFit/>
          </a:bodyPr>
          <a:lstStyle/>
          <a:p>
            <a:pPr marL="0" marR="0" lvl="0" indent="0" algn="ctr" defTabSz="914400">
              <a:lnSpc>
                <a:spcPct val="100000"/>
              </a:lnSpc>
              <a:spcBef>
                <a:spcPts val="0"/>
              </a:spcBef>
              <a:spcAft>
                <a:spcPts val="0"/>
              </a:spcAft>
              <a:buNone/>
              <a:tabLst/>
              <a:defRPr/>
            </a:pPr>
            <a:r>
              <a:rPr lang="en-US" err="1">
                <a:solidFill>
                  <a:prstClr val="white"/>
                </a:solidFill>
                <a:latin typeface="Meiryo UI" panose="020B0604030504040204" pitchFamily="50" charset="-128"/>
                <a:ea typeface="Meiryo UI" panose="020B0604030504040204" pitchFamily="50" charset="-128"/>
                <a:cs typeface="+mn-lt"/>
              </a:rPr>
              <a:t>スマート冷却ファン</a:t>
            </a:r>
            <a:endParaRPr lang="en-US" err="1">
              <a:solidFill>
                <a:prstClr val="white"/>
              </a:solidFill>
              <a:latin typeface="Meiryo UI" panose="020B0604030504040204" pitchFamily="50" charset="-128"/>
              <a:ea typeface="Meiryo UI" panose="020B0604030504040204" pitchFamily="50" charset="-128"/>
            </a:endParaRPr>
          </a:p>
        </p:txBody>
      </p:sp>
      <p:cxnSp>
        <p:nvCxnSpPr>
          <p:cNvPr id="58" name="直線接點 57">
            <a:extLst>
              <a:ext uri="{FF2B5EF4-FFF2-40B4-BE49-F238E27FC236}">
                <a16:creationId xmlns:a16="http://schemas.microsoft.com/office/drawing/2014/main" id="{B544F7EE-1AFF-DE38-511F-B2FB5816D91C}"/>
              </a:ext>
            </a:extLst>
          </p:cNvPr>
          <p:cNvCxnSpPr>
            <a:cxnSpLocks/>
          </p:cNvCxnSpPr>
          <p:nvPr/>
        </p:nvCxnSpPr>
        <p:spPr>
          <a:xfrm>
            <a:off x="2822285" y="4761948"/>
            <a:ext cx="2478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71" name="群組 70">
            <a:extLst>
              <a:ext uri="{FF2B5EF4-FFF2-40B4-BE49-F238E27FC236}">
                <a16:creationId xmlns:a16="http://schemas.microsoft.com/office/drawing/2014/main" id="{C2B9D586-7CBA-8FC4-5B13-0A93274BBA01}"/>
              </a:ext>
            </a:extLst>
          </p:cNvPr>
          <p:cNvGrpSpPr/>
          <p:nvPr/>
        </p:nvGrpSpPr>
        <p:grpSpPr>
          <a:xfrm>
            <a:off x="7417710" y="4090289"/>
            <a:ext cx="2052673" cy="645039"/>
            <a:chOff x="7338196" y="4444488"/>
            <a:chExt cx="2052673" cy="645039"/>
          </a:xfrm>
        </p:grpSpPr>
        <p:cxnSp>
          <p:nvCxnSpPr>
            <p:cNvPr id="40" name="直線接點 39">
              <a:extLst>
                <a:ext uri="{FF2B5EF4-FFF2-40B4-BE49-F238E27FC236}">
                  <a16:creationId xmlns:a16="http://schemas.microsoft.com/office/drawing/2014/main" id="{17C48750-EA6E-75D1-EE60-D1EE87165782}"/>
                </a:ext>
              </a:extLst>
            </p:cNvPr>
            <p:cNvCxnSpPr>
              <a:cxnSpLocks/>
            </p:cNvCxnSpPr>
            <p:nvPr/>
          </p:nvCxnSpPr>
          <p:spPr>
            <a:xfrm>
              <a:off x="7343876" y="4444488"/>
              <a:ext cx="0" cy="64503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06A37F2A-DE11-47E0-9D1A-202F3DC37BAC}"/>
                </a:ext>
              </a:extLst>
            </p:cNvPr>
            <p:cNvCxnSpPr>
              <a:cxnSpLocks/>
            </p:cNvCxnSpPr>
            <p:nvPr/>
          </p:nvCxnSpPr>
          <p:spPr>
            <a:xfrm flipH="1">
              <a:off x="7338196" y="4463002"/>
              <a:ext cx="205267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83" name="群組 82">
            <a:extLst>
              <a:ext uri="{FF2B5EF4-FFF2-40B4-BE49-F238E27FC236}">
                <a16:creationId xmlns:a16="http://schemas.microsoft.com/office/drawing/2014/main" id="{B216B407-49AC-FD3E-68CC-F7F7165FA217}"/>
              </a:ext>
            </a:extLst>
          </p:cNvPr>
          <p:cNvGrpSpPr/>
          <p:nvPr/>
        </p:nvGrpSpPr>
        <p:grpSpPr>
          <a:xfrm>
            <a:off x="8229471" y="5236580"/>
            <a:ext cx="562563" cy="156979"/>
            <a:chOff x="8498895" y="5446723"/>
            <a:chExt cx="562563" cy="153326"/>
          </a:xfrm>
        </p:grpSpPr>
        <p:cxnSp>
          <p:nvCxnSpPr>
            <p:cNvPr id="42" name="直線接點 41">
              <a:extLst>
                <a:ext uri="{FF2B5EF4-FFF2-40B4-BE49-F238E27FC236}">
                  <a16:creationId xmlns:a16="http://schemas.microsoft.com/office/drawing/2014/main" id="{B4C3973A-9ECD-2426-BC67-22AEE21347C6}"/>
                </a:ext>
              </a:extLst>
            </p:cNvPr>
            <p:cNvCxnSpPr>
              <a:cxnSpLocks/>
            </p:cNvCxnSpPr>
            <p:nvPr/>
          </p:nvCxnSpPr>
          <p:spPr>
            <a:xfrm>
              <a:off x="8510255" y="5446723"/>
              <a:ext cx="0" cy="15332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0D453CF5-B6BC-709A-B8A5-B5C964393006}"/>
                </a:ext>
              </a:extLst>
            </p:cNvPr>
            <p:cNvCxnSpPr>
              <a:cxnSpLocks/>
            </p:cNvCxnSpPr>
            <p:nvPr/>
          </p:nvCxnSpPr>
          <p:spPr>
            <a:xfrm flipH="1">
              <a:off x="8498895" y="5585534"/>
              <a:ext cx="56256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3" name="文字方塊 55">
            <a:extLst>
              <a:ext uri="{FF2B5EF4-FFF2-40B4-BE49-F238E27FC236}">
                <a16:creationId xmlns:a16="http://schemas.microsoft.com/office/drawing/2014/main" id="{8B08164A-4C0B-085A-1D52-04B7C46FE9B0}"/>
              </a:ext>
            </a:extLst>
          </p:cNvPr>
          <p:cNvSpPr txBox="1"/>
          <p:nvPr/>
        </p:nvSpPr>
        <p:spPr>
          <a:xfrm>
            <a:off x="958367" y="5807215"/>
            <a:ext cx="3044375" cy="830997"/>
          </a:xfrm>
          <a:prstGeom prst="rect">
            <a:avLst/>
          </a:prstGeom>
          <a:noFill/>
        </p:spPr>
        <p:txBody>
          <a:bodyPr wrap="square" lIns="91440" tIns="45720" rIns="91440" bIns="45720" anchor="t">
            <a:spAutoFit/>
          </a:bodyPr>
          <a:lstStyle/>
          <a:p>
            <a:pPr marL="0" marR="0" lvl="0" indent="0" defTabSz="914400">
              <a:lnSpc>
                <a:spcPct val="100000"/>
              </a:lnSpc>
              <a:spcBef>
                <a:spcPts val="0"/>
              </a:spcBef>
              <a:spcAft>
                <a:spcPts val="0"/>
              </a:spcAft>
              <a:buNone/>
              <a:tabLst/>
              <a:defRPr/>
            </a:pPr>
            <a:r>
              <a:rPr lang="en-US" sz="1600" dirty="0" err="1">
                <a:solidFill>
                  <a:schemeClr val="bg1"/>
                </a:solidFill>
                <a:latin typeface="Meiryo UI" panose="020B0604030504040204" pitchFamily="50" charset="-128"/>
                <a:ea typeface="Meiryo UI" panose="020B0604030504040204" pitchFamily="50" charset="-128"/>
                <a:cs typeface="+mn-lt"/>
              </a:rPr>
              <a:t>寸法</a:t>
            </a:r>
            <a:r>
              <a:rPr kumimoji="0" lang="en-US" sz="16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lt"/>
              </a:rPr>
              <a:t>(</a:t>
            </a:r>
            <a:r>
              <a:rPr lang="en-US" sz="1600" dirty="0" err="1">
                <a:solidFill>
                  <a:schemeClr val="bg1"/>
                </a:solidFill>
                <a:latin typeface="Meiryo UI" panose="020B0604030504040204" pitchFamily="50" charset="-128"/>
                <a:ea typeface="Meiryo UI" panose="020B0604030504040204" pitchFamily="50" charset="-128"/>
                <a:cs typeface="+mn-lt"/>
              </a:rPr>
              <a:t>高さx幅x奥行き</a:t>
            </a:r>
            <a:r>
              <a:rPr kumimoji="0" lang="en-US" sz="16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lt"/>
              </a:rPr>
              <a:t>)</a:t>
            </a:r>
            <a:endParaRPr lang="en-US">
              <a:solidFill>
                <a:schemeClr val="bg1"/>
              </a:solidFill>
              <a:latin typeface="Meiryo UI" panose="020B0604030504040204" pitchFamily="50" charset="-128"/>
              <a:ea typeface="Meiryo UI" panose="020B0604030504040204" pitchFamily="50" charset="-128"/>
              <a:cs typeface="+mn-lt"/>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rPr>
              <a:t>43.3 x 207 x 248.8 mm</a:t>
            </a:r>
            <a:endParaRPr lang="en-US" altLang="zh-TW" sz="16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bg1"/>
                </a:solidFill>
                <a:latin typeface="Meiryo UI" panose="020B0604030504040204" pitchFamily="50" charset="-128"/>
                <a:ea typeface="Meiryo UI" panose="020B0604030504040204" pitchFamily="50" charset="-128"/>
              </a:rPr>
              <a:t>1.7 x 8.15 x 9.8 inch</a:t>
            </a:r>
            <a:endParaRPr lang="en-US" altLang="zh-TW" sz="16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0" name="TextBox 9">
            <a:extLst>
              <a:ext uri="{FF2B5EF4-FFF2-40B4-BE49-F238E27FC236}">
                <a16:creationId xmlns:a16="http://schemas.microsoft.com/office/drawing/2014/main" id="{61D339DB-E911-98D0-497A-04E13CB9E198}"/>
              </a:ext>
            </a:extLst>
          </p:cNvPr>
          <p:cNvSpPr txBox="1"/>
          <p:nvPr/>
        </p:nvSpPr>
        <p:spPr>
          <a:xfrm>
            <a:off x="4384968" y="5906370"/>
            <a:ext cx="7850937" cy="584775"/>
          </a:xfrm>
          <a:prstGeom prst="rect">
            <a:avLst/>
          </a:prstGeom>
          <a:noFill/>
        </p:spPr>
        <p:txBody>
          <a:bodyPr wrap="square" lIns="91440" tIns="45720" rIns="91440" bIns="45720" rtlCol="0" anchor="t">
            <a:spAutoFit/>
          </a:bodyPr>
          <a:lstStyle/>
          <a:p>
            <a:r>
              <a:rPr lang="en-US" sz="1600" err="1">
                <a:solidFill>
                  <a:schemeClr val="bg1"/>
                </a:solidFill>
                <a:latin typeface="Meiryo UI" panose="020B0604030504040204" pitchFamily="50" charset="-128"/>
                <a:ea typeface="Meiryo UI" panose="020B0604030504040204" pitchFamily="50" charset="-128"/>
                <a:cs typeface="+mn-lt"/>
              </a:rPr>
              <a:t>管理ポート：安全なアクセスのためにOOBを介して</a:t>
            </a:r>
            <a:r>
              <a:rPr lang="en-US" sz="1600">
                <a:solidFill>
                  <a:schemeClr val="bg1"/>
                </a:solidFill>
                <a:latin typeface="Meiryo UI" panose="020B0604030504040204" pitchFamily="50" charset="-128"/>
                <a:ea typeface="Meiryo UI" panose="020B0604030504040204" pitchFamily="50" charset="-128"/>
                <a:cs typeface="+mn-lt"/>
              </a:rPr>
              <a:t>(</a:t>
            </a:r>
            <a:r>
              <a:rPr lang="en-US" sz="1600" err="1">
                <a:solidFill>
                  <a:schemeClr val="bg1"/>
                </a:solidFill>
                <a:latin typeface="Meiryo UI" panose="020B0604030504040204" pitchFamily="50" charset="-128"/>
                <a:ea typeface="Meiryo UI" panose="020B0604030504040204" pitchFamily="50" charset="-128"/>
                <a:cs typeface="+mn-lt"/>
              </a:rPr>
              <a:t>QSSで有効にする必要があります</a:t>
            </a:r>
            <a:r>
              <a:rPr lang="en-US" sz="1600">
                <a:solidFill>
                  <a:schemeClr val="bg1"/>
                </a:solidFill>
                <a:latin typeface="Meiryo UI" panose="020B0604030504040204" pitchFamily="50" charset="-128"/>
                <a:ea typeface="Meiryo UI" panose="020B0604030504040204" pitchFamily="50" charset="-128"/>
                <a:cs typeface="+mn-lt"/>
              </a:rPr>
              <a:t>)</a:t>
            </a:r>
            <a:endParaRPr lang="en-US">
              <a:solidFill>
                <a:schemeClr val="bg1"/>
              </a:solidFill>
              <a:latin typeface="Meiryo UI" panose="020B0604030504040204" pitchFamily="50" charset="-128"/>
              <a:ea typeface="Meiryo UI" panose="020B0604030504040204" pitchFamily="50" charset="-128"/>
              <a:cs typeface="+mn-lt"/>
            </a:endParaRPr>
          </a:p>
          <a:p>
            <a:r>
              <a:rPr lang="en-US" sz="1600" err="1">
                <a:solidFill>
                  <a:schemeClr val="bg1"/>
                </a:solidFill>
                <a:latin typeface="Meiryo UI" panose="020B0604030504040204" pitchFamily="50" charset="-128"/>
                <a:ea typeface="Meiryo UI" panose="020B0604030504040204" pitchFamily="50" charset="-128"/>
                <a:cs typeface="+mn-lt"/>
              </a:rPr>
              <a:t>コンソール・ポート：CLIコマンドで管理</a:t>
            </a:r>
            <a:endParaRPr lang="en-US" err="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658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792352" y="369990"/>
            <a:ext cx="5453076" cy="578644"/>
          </a:xfrm>
          <a:prstGeom prst="rect">
            <a:avLst/>
          </a:prstGeom>
          <a:noFill/>
          <a:ln/>
        </p:spPr>
        <p:txBody>
          <a:bodyPr wrap="none" lIns="91440" tIns="45720" rIns="91440" bIns="45720" rtlCol="0" anchor="t"/>
          <a:lstStyle/>
          <a:p>
            <a:pPr algn="ctr">
              <a:lnSpc>
                <a:spcPts val="4556"/>
              </a:lnSpc>
            </a:pPr>
            <a:r>
              <a:rPr lang="en-US" altLang="zh-TW" sz="3200" b="1" dirty="0">
                <a:solidFill>
                  <a:schemeClr val="bg1"/>
                </a:solidFill>
                <a:latin typeface="Meiryo UI" panose="020B0604030504040204" pitchFamily="50" charset="-128"/>
                <a:ea typeface="Meiryo UI" panose="020B0604030504040204" pitchFamily="50" charset="-128"/>
              </a:rPr>
              <a:t>QSW-M7308R-4X</a:t>
            </a:r>
            <a:r>
              <a:rPr lang="en-US" sz="3200" b="1" dirty="0">
                <a:solidFill>
                  <a:schemeClr val="bg1"/>
                </a:solidFill>
                <a:latin typeface="Meiryo UI" panose="020B0604030504040204" pitchFamily="50" charset="-128"/>
                <a:ea typeface="Meiryo UI" panose="020B0604030504040204" pitchFamily="50" charset="-128"/>
                <a:cs typeface="+mn-lt"/>
              </a:rPr>
              <a:t>の仕様</a:t>
            </a:r>
            <a:endParaRPr lang="en-US" sz="3200" b="1">
              <a:solidFill>
                <a:schemeClr val="bg1"/>
              </a:solidFill>
              <a:latin typeface="Meiryo UI" panose="020B0604030504040204" pitchFamily="50" charset="-128"/>
              <a:ea typeface="Meiryo UI" panose="020B0604030504040204" pitchFamily="50" charset="-128"/>
              <a:cs typeface="Arial"/>
            </a:endParaRPr>
          </a:p>
        </p:txBody>
      </p:sp>
      <p:graphicFrame>
        <p:nvGraphicFramePr>
          <p:cNvPr id="21" name="表格 21">
            <a:extLst>
              <a:ext uri="{FF2B5EF4-FFF2-40B4-BE49-F238E27FC236}">
                <a16:creationId xmlns:a16="http://schemas.microsoft.com/office/drawing/2014/main" id="{78E2BF4D-9C16-BB6D-68CE-478811A5CF56}"/>
              </a:ext>
            </a:extLst>
          </p:cNvPr>
          <p:cNvGraphicFramePr>
            <a:graphicFrameLocks noGrp="1"/>
          </p:cNvGraphicFramePr>
          <p:nvPr>
            <p:extLst>
              <p:ext uri="{D42A27DB-BD31-4B8C-83A1-F6EECF244321}">
                <p14:modId xmlns:p14="http://schemas.microsoft.com/office/powerpoint/2010/main" val="1710709527"/>
              </p:ext>
            </p:extLst>
          </p:nvPr>
        </p:nvGraphicFramePr>
        <p:xfrm>
          <a:off x="638918" y="1367370"/>
          <a:ext cx="5125778" cy="4937760"/>
        </p:xfrm>
        <a:graphic>
          <a:graphicData uri="http://schemas.openxmlformats.org/drawingml/2006/table">
            <a:tbl>
              <a:tblPr firstRow="1" bandRow="1">
                <a:tableStyleId>{2D5ABB26-0587-4C30-8999-92F81FD0307C}</a:tableStyleId>
              </a:tblPr>
              <a:tblGrid>
                <a:gridCol w="1893113">
                  <a:extLst>
                    <a:ext uri="{9D8B030D-6E8A-4147-A177-3AD203B41FA5}">
                      <a16:colId xmlns:a16="http://schemas.microsoft.com/office/drawing/2014/main" val="678915042"/>
                    </a:ext>
                  </a:extLst>
                </a:gridCol>
                <a:gridCol w="3232665">
                  <a:extLst>
                    <a:ext uri="{9D8B030D-6E8A-4147-A177-3AD203B41FA5}">
                      <a16:colId xmlns:a16="http://schemas.microsoft.com/office/drawing/2014/main" val="3429446159"/>
                    </a:ext>
                  </a:extLst>
                </a:gridCol>
              </a:tblGrid>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100GbE LAN port</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eiryo UI" panose="020B0604030504040204" pitchFamily="50" charset="-128"/>
                          <a:ea typeface="Meiryo UI" panose="020B0604030504040204" pitchFamily="50" charset="-128"/>
                        </a:rPr>
                        <a:t>4 x QSFP28</a:t>
                      </a:r>
                      <a:endParaRPr lang="zh-TW" altLang="en-US" sz="120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82350021"/>
                  </a:ext>
                </a:extLst>
              </a:tr>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25GbE LAN port</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eiryo UI" panose="020B0604030504040204" pitchFamily="50" charset="-128"/>
                          <a:ea typeface="Meiryo UI" panose="020B0604030504040204" pitchFamily="50" charset="-128"/>
                        </a:rPr>
                        <a:t>8 x SFP28</a:t>
                      </a:r>
                      <a:endParaRPr lang="zh-TW" altLang="en-US" sz="120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7048802"/>
                  </a:ext>
                </a:extLst>
              </a:tr>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1GbE network management port</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dirty="0">
                          <a:solidFill>
                            <a:schemeClr val="bg1"/>
                          </a:solidFill>
                          <a:latin typeface="Meiryo UI" panose="020B0604030504040204" pitchFamily="50" charset="-128"/>
                          <a:ea typeface="Meiryo UI" panose="020B0604030504040204" pitchFamily="50" charset="-128"/>
                        </a:rPr>
                        <a:t>1 </a:t>
                      </a:r>
                      <a:endParaRPr lang="zh-TW" altLang="en-US" sz="1200"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57951352"/>
                  </a:ext>
                </a:extLst>
              </a:tr>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Console</a:t>
                      </a:r>
                      <a:r>
                        <a:rPr lang="zh-TW" altLang="en-US" sz="1200" b="1" dirty="0">
                          <a:solidFill>
                            <a:schemeClr val="bg1"/>
                          </a:solidFill>
                          <a:latin typeface="Meiryo UI" panose="020B0604030504040204" pitchFamily="50" charset="-128"/>
                          <a:ea typeface="Meiryo UI" panose="020B0604030504040204" pitchFamily="50" charset="-128"/>
                        </a:rPr>
                        <a:t> </a:t>
                      </a:r>
                      <a:r>
                        <a:rPr lang="en-US" altLang="zh-TW" sz="1200" b="1" dirty="0">
                          <a:solidFill>
                            <a:schemeClr val="bg1"/>
                          </a:solidFill>
                          <a:latin typeface="Meiryo UI" panose="020B0604030504040204" pitchFamily="50" charset="-128"/>
                          <a:ea typeface="Meiryo UI" panose="020B0604030504040204" pitchFamily="50" charset="-128"/>
                        </a:rPr>
                        <a:t>port</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eiryo UI" panose="020B0604030504040204" pitchFamily="50" charset="-128"/>
                          <a:ea typeface="Meiryo UI" panose="020B0604030504040204" pitchFamily="50" charset="-128"/>
                        </a:rPr>
                        <a:t>1</a:t>
                      </a:r>
                      <a:endParaRPr lang="zh-TW" altLang="en-US" sz="120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59487237"/>
                  </a:ext>
                </a:extLst>
              </a:tr>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Indicators</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dirty="0">
                          <a:solidFill>
                            <a:schemeClr val="bg1"/>
                          </a:solidFill>
                          <a:latin typeface="Meiryo UI" panose="020B0604030504040204" pitchFamily="50" charset="-128"/>
                          <a:ea typeface="Meiryo UI" panose="020B0604030504040204" pitchFamily="50" charset="-128"/>
                        </a:rPr>
                        <a:t>Status, Positioning</a:t>
                      </a:r>
                      <a:endParaRPr lang="zh-TW" altLang="en-US" sz="1200"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00656897"/>
                  </a:ext>
                </a:extLst>
              </a:tr>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Switching Capability</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eiryo UI" panose="020B0604030504040204" pitchFamily="50" charset="-128"/>
                          <a:ea typeface="Meiryo UI" panose="020B0604030504040204" pitchFamily="50" charset="-128"/>
                        </a:rPr>
                        <a:t>1200 Gbps</a:t>
                      </a:r>
                      <a:endParaRPr lang="zh-TW" altLang="en-US" sz="120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92315775"/>
                  </a:ext>
                </a:extLst>
              </a:tr>
              <a:tr h="173911">
                <a:tc>
                  <a:txBody>
                    <a:bodyPr/>
                    <a:lstStyle/>
                    <a:p>
                      <a:r>
                        <a:rPr lang="en-US" altLang="zh-TW" sz="1200" b="1" dirty="0">
                          <a:solidFill>
                            <a:schemeClr val="bg1"/>
                          </a:solidFill>
                          <a:latin typeface="Meiryo UI" panose="020B0604030504040204" pitchFamily="50" charset="-128"/>
                          <a:ea typeface="Meiryo UI" panose="020B0604030504040204" pitchFamily="50" charset="-128"/>
                        </a:rPr>
                        <a:t>MAC address table</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a:solidFill>
                            <a:schemeClr val="bg1"/>
                          </a:solidFill>
                          <a:latin typeface="Meiryo UI" panose="020B0604030504040204" pitchFamily="50" charset="-128"/>
                          <a:ea typeface="Meiryo UI" panose="020B0604030504040204" pitchFamily="50" charset="-128"/>
                        </a:rPr>
                        <a:t>32k</a:t>
                      </a:r>
                      <a:endParaRPr lang="zh-TW" altLang="en-US" sz="120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86217500"/>
                  </a:ext>
                </a:extLst>
              </a:tr>
              <a:tr h="2071121">
                <a:tc>
                  <a:txBody>
                    <a:bodyPr/>
                    <a:lstStyle/>
                    <a:p>
                      <a:r>
                        <a:rPr lang="en-US" altLang="zh-TW" sz="1200" b="1" dirty="0">
                          <a:solidFill>
                            <a:schemeClr val="bg1"/>
                          </a:solidFill>
                          <a:latin typeface="Meiryo UI" panose="020B0604030504040204" pitchFamily="50" charset="-128"/>
                          <a:ea typeface="Meiryo UI" panose="020B0604030504040204" pitchFamily="50" charset="-128"/>
                        </a:rPr>
                        <a:t>Support standards</a:t>
                      </a:r>
                      <a:endParaRPr lang="zh-TW" altLang="en-US" sz="12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r>
                        <a:rPr lang="en-US" altLang="zh-TW" sz="1200" dirty="0">
                          <a:solidFill>
                            <a:schemeClr val="bg1"/>
                          </a:solidFill>
                          <a:latin typeface="Meiryo UI" panose="020B0604030504040204" pitchFamily="50" charset="-128"/>
                          <a:ea typeface="Meiryo UI" panose="020B0604030504040204" pitchFamily="50" charset="-128"/>
                        </a:rPr>
                        <a:t>IEEE 802.3 Ethernet</a:t>
                      </a:r>
                    </a:p>
                    <a:p>
                      <a:r>
                        <a:rPr lang="en-US" altLang="zh-TW" sz="1200" dirty="0">
                          <a:solidFill>
                            <a:schemeClr val="bg1"/>
                          </a:solidFill>
                          <a:latin typeface="Meiryo UI" panose="020B0604030504040204" pitchFamily="50" charset="-128"/>
                          <a:ea typeface="Meiryo UI" panose="020B0604030504040204" pitchFamily="50" charset="-128"/>
                        </a:rPr>
                        <a:t>IEEE 802.3u 100BASE-T</a:t>
                      </a:r>
                    </a:p>
                    <a:p>
                      <a:r>
                        <a:rPr lang="en-US" altLang="zh-TW" sz="1200" dirty="0">
                          <a:solidFill>
                            <a:schemeClr val="bg1"/>
                          </a:solidFill>
                          <a:latin typeface="Meiryo UI" panose="020B0604030504040204" pitchFamily="50" charset="-128"/>
                          <a:ea typeface="Meiryo UI" panose="020B0604030504040204" pitchFamily="50" charset="-128"/>
                        </a:rPr>
                        <a:t>IEEE 802.3ab 1000BASE-T</a:t>
                      </a:r>
                    </a:p>
                    <a:p>
                      <a:r>
                        <a:rPr lang="en-US" altLang="zh-TW" sz="1200" dirty="0">
                          <a:solidFill>
                            <a:schemeClr val="bg1"/>
                          </a:solidFill>
                          <a:latin typeface="Meiryo UI" panose="020B0604030504040204" pitchFamily="50" charset="-128"/>
                          <a:ea typeface="Meiryo UI" panose="020B0604030504040204" pitchFamily="50" charset="-128"/>
                        </a:rPr>
                        <a:t>IEEE 802.3z 1000BASE-SX/LX</a:t>
                      </a:r>
                    </a:p>
                    <a:p>
                      <a:r>
                        <a:rPr lang="en-US" altLang="zh-TW" sz="1200" dirty="0">
                          <a:solidFill>
                            <a:schemeClr val="bg1"/>
                          </a:solidFill>
                          <a:latin typeface="Meiryo UI" panose="020B0604030504040204" pitchFamily="50" charset="-128"/>
                          <a:ea typeface="Meiryo UI" panose="020B0604030504040204" pitchFamily="50" charset="-128"/>
                        </a:rPr>
                        <a:t>IEEE 802.3ae 10G Fiber</a:t>
                      </a:r>
                    </a:p>
                    <a:p>
                      <a:r>
                        <a:rPr lang="en-US" altLang="zh-TW" sz="1200" dirty="0">
                          <a:solidFill>
                            <a:schemeClr val="bg1"/>
                          </a:solidFill>
                          <a:latin typeface="Meiryo UI" panose="020B0604030504040204" pitchFamily="50" charset="-128"/>
                          <a:ea typeface="Meiryo UI" panose="020B0604030504040204" pitchFamily="50" charset="-128"/>
                        </a:rPr>
                        <a:t>IEEE 802.3by 25 Gigabit Ethernet</a:t>
                      </a:r>
                    </a:p>
                    <a:p>
                      <a:r>
                        <a:rPr lang="en-US" altLang="zh-TW" sz="1200" dirty="0">
                          <a:solidFill>
                            <a:schemeClr val="bg1"/>
                          </a:solidFill>
                          <a:latin typeface="Meiryo UI" panose="020B0604030504040204" pitchFamily="50" charset="-128"/>
                          <a:ea typeface="Meiryo UI" panose="020B0604030504040204" pitchFamily="50" charset="-128"/>
                        </a:rPr>
                        <a:t>IEEE 802.3bj 100 Gigabit Ethernet</a:t>
                      </a:r>
                    </a:p>
                    <a:p>
                      <a:r>
                        <a:rPr lang="en-US" altLang="zh-TW" sz="1200" dirty="0">
                          <a:solidFill>
                            <a:schemeClr val="bg1"/>
                          </a:solidFill>
                          <a:latin typeface="Meiryo UI" panose="020B0604030504040204" pitchFamily="50" charset="-128"/>
                          <a:ea typeface="Meiryo UI" panose="020B0604030504040204" pitchFamily="50" charset="-128"/>
                        </a:rPr>
                        <a:t>IEEE 802.3bm 100G Fiber</a:t>
                      </a:r>
                    </a:p>
                    <a:p>
                      <a:r>
                        <a:rPr lang="en-US" altLang="zh-TW" sz="1200" dirty="0">
                          <a:solidFill>
                            <a:schemeClr val="bg1"/>
                          </a:solidFill>
                          <a:latin typeface="Meiryo UI" panose="020B0604030504040204" pitchFamily="50" charset="-128"/>
                          <a:ea typeface="Meiryo UI" panose="020B0604030504040204" pitchFamily="50" charset="-128"/>
                        </a:rPr>
                        <a:t>IEEE 802.3x Full-Duplex Flow Control</a:t>
                      </a:r>
                    </a:p>
                    <a:p>
                      <a:r>
                        <a:rPr lang="en-US" altLang="zh-TW" sz="1200" dirty="0">
                          <a:solidFill>
                            <a:schemeClr val="bg1"/>
                          </a:solidFill>
                          <a:latin typeface="Meiryo UI" panose="020B0604030504040204" pitchFamily="50" charset="-128"/>
                          <a:ea typeface="Meiryo UI" panose="020B0604030504040204" pitchFamily="50" charset="-128"/>
                        </a:rPr>
                        <a:t>IEEE 802.1Q VLAN Tagging</a:t>
                      </a:r>
                    </a:p>
                    <a:p>
                      <a:r>
                        <a:rPr lang="en-US" altLang="zh-TW" sz="1200" dirty="0">
                          <a:solidFill>
                            <a:schemeClr val="bg1"/>
                          </a:solidFill>
                          <a:latin typeface="Meiryo UI" panose="020B0604030504040204" pitchFamily="50" charset="-128"/>
                          <a:ea typeface="Meiryo UI" panose="020B0604030504040204" pitchFamily="50" charset="-128"/>
                        </a:rPr>
                        <a:t>IEEE 802.1w RSTP</a:t>
                      </a:r>
                    </a:p>
                    <a:p>
                      <a:r>
                        <a:rPr lang="en-US" altLang="zh-TW" sz="1200" dirty="0">
                          <a:solidFill>
                            <a:schemeClr val="bg1"/>
                          </a:solidFill>
                          <a:latin typeface="Meiryo UI" panose="020B0604030504040204" pitchFamily="50" charset="-128"/>
                          <a:ea typeface="Meiryo UI" panose="020B0604030504040204" pitchFamily="50" charset="-128"/>
                        </a:rPr>
                        <a:t>IEEE 802.3ad LACP</a:t>
                      </a:r>
                    </a:p>
                    <a:p>
                      <a:r>
                        <a:rPr lang="en-US" altLang="zh-TW" sz="1200" dirty="0">
                          <a:solidFill>
                            <a:schemeClr val="bg1"/>
                          </a:solidFill>
                          <a:latin typeface="Meiryo UI" panose="020B0604030504040204" pitchFamily="50" charset="-128"/>
                          <a:ea typeface="Meiryo UI" panose="020B0604030504040204" pitchFamily="50" charset="-128"/>
                        </a:rPr>
                        <a:t>IEEE 802.1AB LLDP</a:t>
                      </a:r>
                    </a:p>
                    <a:p>
                      <a:r>
                        <a:rPr lang="en-US" altLang="zh-TW" sz="1200" dirty="0">
                          <a:solidFill>
                            <a:schemeClr val="bg1"/>
                          </a:solidFill>
                          <a:latin typeface="Meiryo UI" panose="020B0604030504040204" pitchFamily="50" charset="-128"/>
                          <a:ea typeface="Meiryo UI" panose="020B0604030504040204" pitchFamily="50" charset="-128"/>
                        </a:rPr>
                        <a:t>IEEE 802.1p Class of Service</a:t>
                      </a:r>
                    </a:p>
                    <a:p>
                      <a:r>
                        <a:rPr lang="en-US" altLang="zh-TW" sz="1200" dirty="0">
                          <a:solidFill>
                            <a:schemeClr val="bg1"/>
                          </a:solidFill>
                          <a:latin typeface="Meiryo UI" panose="020B0604030504040204" pitchFamily="50" charset="-128"/>
                          <a:ea typeface="Meiryo UI" panose="020B0604030504040204" pitchFamily="50" charset="-128"/>
                        </a:rPr>
                        <a:t>Forward Error Correction(FEC)</a:t>
                      </a:r>
                      <a:endParaRPr lang="zh-TW" altLang="en-US" sz="1200"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204661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dirty="0" err="1">
                <a:latin typeface="Meiryo UI" panose="020B0604030504040204" pitchFamily="50" charset="-128"/>
                <a:ea typeface="Meiryo UI" panose="020B0604030504040204" pitchFamily="50" charset="-128"/>
                <a:cs typeface="+mj-lt"/>
              </a:rPr>
              <a:t>シンプルで分かりやすいインターフェースデザイン</a:t>
            </a:r>
            <a:endParaRPr lang="en-US" altLang="zh-TW" dirty="0" err="1">
              <a:latin typeface="Meiryo UI" panose="020B0604030504040204" pitchFamily="50" charset="-128"/>
              <a:ea typeface="Meiryo UI" panose="020B0604030504040204" pitchFamily="50" charset="-128"/>
            </a:endParaRPr>
          </a:p>
        </p:txBody>
      </p:sp>
      <p:sp>
        <p:nvSpPr>
          <p:cNvPr id="5" name="內容版面配置區 4"/>
          <p:cNvSpPr>
            <a:spLocks noGrp="1"/>
          </p:cNvSpPr>
          <p:nvPr>
            <p:ph idx="4294967295"/>
          </p:nvPr>
        </p:nvSpPr>
        <p:spPr>
          <a:xfrm>
            <a:off x="504170" y="1738064"/>
            <a:ext cx="10515600" cy="1494436"/>
          </a:xfrm>
          <a:prstGeom prst="rect">
            <a:avLst/>
          </a:prstGeom>
        </p:spPr>
        <p:txBody>
          <a:bodyPr vert="horz" lIns="91440" tIns="45720" rIns="91440" bIns="45720" rtlCol="0" anchor="t">
            <a:normAutofit/>
          </a:bodyPr>
          <a:lstStyle/>
          <a:p>
            <a:pPr lvl="0">
              <a:buClrTx/>
              <a:buSzPct val="70000"/>
              <a:buFont typeface="Wingdings" panose="05000000000000000000" pitchFamily="2" charset="2"/>
              <a:buChar char="n"/>
            </a:pPr>
            <a:r>
              <a:rPr lang="en-US" sz="2400" b="1" dirty="0" err="1">
                <a:solidFill>
                  <a:schemeClr val="bg1"/>
                </a:solidFill>
                <a:latin typeface="Meiryo UI" panose="020B0604030504040204" pitchFamily="50" charset="-128"/>
                <a:ea typeface="Meiryo UI" panose="020B0604030504040204" pitchFamily="50" charset="-128"/>
                <a:cs typeface="+mn-lt"/>
              </a:rPr>
              <a:t>簡潔で視覚的</a:t>
            </a:r>
            <a:endParaRPr lang="en-US" altLang="zh-TW" sz="2400" b="1" dirty="0" err="1">
              <a:solidFill>
                <a:schemeClr val="bg1"/>
              </a:solidFill>
              <a:latin typeface="Meiryo UI" panose="020B0604030504040204" pitchFamily="50" charset="-128"/>
              <a:ea typeface="Meiryo UI" panose="020B0604030504040204" pitchFamily="50" charset="-128"/>
            </a:endParaRPr>
          </a:p>
          <a:p>
            <a:pPr lvl="0">
              <a:buClrTx/>
              <a:buSzPct val="70000"/>
              <a:buFont typeface="Wingdings" panose="05000000000000000000" pitchFamily="2" charset="2"/>
              <a:buChar char="n"/>
            </a:pPr>
            <a:r>
              <a:rPr lang="en-US" sz="2400" b="1" dirty="0" err="1">
                <a:solidFill>
                  <a:schemeClr val="bg1"/>
                </a:solidFill>
                <a:latin typeface="Meiryo UI" panose="020B0604030504040204" pitchFamily="50" charset="-128"/>
                <a:ea typeface="Meiryo UI" panose="020B0604030504040204" pitchFamily="50" charset="-128"/>
                <a:cs typeface="+mn-lt"/>
              </a:rPr>
              <a:t>コンフィギュレーションを通してユーザーを導く</a:t>
            </a:r>
            <a:endParaRPr lang="en-US" sz="2400" b="1" dirty="0" err="1">
              <a:solidFill>
                <a:schemeClr val="bg1"/>
              </a:solidFill>
              <a:latin typeface="Meiryo UI" panose="020B0604030504040204" pitchFamily="50" charset="-128"/>
              <a:ea typeface="Meiryo UI" panose="020B0604030504040204" pitchFamily="50" charset="-128"/>
            </a:endParaRPr>
          </a:p>
        </p:txBody>
      </p:sp>
      <p:pic>
        <p:nvPicPr>
          <p:cNvPr id="9" name="Picture 8">
            <a:extLst>
              <a:ext uri="{FF2B5EF4-FFF2-40B4-BE49-F238E27FC236}">
                <a16:creationId xmlns:a16="http://schemas.microsoft.com/office/drawing/2014/main" id="{C9F5C899-A505-9610-B273-C3E45CF092D7}"/>
              </a:ext>
            </a:extLst>
          </p:cNvPr>
          <p:cNvPicPr>
            <a:picLocks noChangeAspect="1"/>
          </p:cNvPicPr>
          <p:nvPr/>
        </p:nvPicPr>
        <p:blipFill>
          <a:blip r:embed="rId3"/>
          <a:stretch>
            <a:fillRect/>
          </a:stretch>
        </p:blipFill>
        <p:spPr>
          <a:xfrm>
            <a:off x="417680" y="2729142"/>
            <a:ext cx="4670108" cy="2331388"/>
          </a:xfrm>
          <a:prstGeom prst="rect">
            <a:avLst/>
          </a:prstGeom>
          <a:effectLst/>
        </p:spPr>
      </p:pic>
      <p:pic>
        <p:nvPicPr>
          <p:cNvPr id="16" name="Picture 15">
            <a:extLst>
              <a:ext uri="{FF2B5EF4-FFF2-40B4-BE49-F238E27FC236}">
                <a16:creationId xmlns:a16="http://schemas.microsoft.com/office/drawing/2014/main" id="{945F0970-4E29-78FA-0545-09F99AB2A561}"/>
              </a:ext>
            </a:extLst>
          </p:cNvPr>
          <p:cNvPicPr>
            <a:picLocks noChangeAspect="1"/>
          </p:cNvPicPr>
          <p:nvPr/>
        </p:nvPicPr>
        <p:blipFill>
          <a:blip r:embed="rId4"/>
          <a:stretch>
            <a:fillRect/>
          </a:stretch>
        </p:blipFill>
        <p:spPr>
          <a:xfrm>
            <a:off x="3194407" y="3333968"/>
            <a:ext cx="5135126" cy="2563528"/>
          </a:xfrm>
          <a:prstGeom prst="rect">
            <a:avLst/>
          </a:prstGeom>
        </p:spPr>
      </p:pic>
      <p:pic>
        <p:nvPicPr>
          <p:cNvPr id="18" name="Picture 17">
            <a:extLst>
              <a:ext uri="{FF2B5EF4-FFF2-40B4-BE49-F238E27FC236}">
                <a16:creationId xmlns:a16="http://schemas.microsoft.com/office/drawing/2014/main" id="{0446151C-52EA-A2FA-529C-DC0CAC97DAE4}"/>
              </a:ext>
            </a:extLst>
          </p:cNvPr>
          <p:cNvPicPr>
            <a:picLocks noChangeAspect="1"/>
          </p:cNvPicPr>
          <p:nvPr/>
        </p:nvPicPr>
        <p:blipFill>
          <a:blip r:embed="rId5"/>
          <a:stretch>
            <a:fillRect/>
          </a:stretch>
        </p:blipFill>
        <p:spPr>
          <a:xfrm>
            <a:off x="6719537" y="4138544"/>
            <a:ext cx="4941767" cy="2468291"/>
          </a:xfrm>
          <a:prstGeom prst="rect">
            <a:avLst/>
          </a:prstGeom>
        </p:spPr>
      </p:pic>
    </p:spTree>
    <p:extLst>
      <p:ext uri="{BB962C8B-B14F-4D97-AF65-F5344CB8AC3E}">
        <p14:creationId xmlns:p14="http://schemas.microsoft.com/office/powerpoint/2010/main" val="534413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dirty="0" err="1">
                <a:latin typeface="Meiryo UI" panose="020B0604030504040204" pitchFamily="50" charset="-128"/>
                <a:ea typeface="Meiryo UI" panose="020B0604030504040204" pitchFamily="50" charset="-128"/>
                <a:cs typeface="+mj-lt"/>
              </a:rPr>
              <a:t>スタジオ内の個々のネットワークを明確に分ける</a:t>
            </a:r>
            <a:endParaRPr lang="en-US" altLang="zh-TW" dirty="0" err="1">
              <a:latin typeface="Meiryo UI" panose="020B0604030504040204" pitchFamily="50" charset="-128"/>
              <a:ea typeface="Meiryo UI" panose="020B0604030504040204" pitchFamily="50" charset="-128"/>
            </a:endParaRPr>
          </a:p>
        </p:txBody>
      </p:sp>
      <p:sp>
        <p:nvSpPr>
          <p:cNvPr id="3" name="內容版面配置區 2"/>
          <p:cNvSpPr>
            <a:spLocks noGrp="1"/>
          </p:cNvSpPr>
          <p:nvPr>
            <p:ph idx="4294967295"/>
          </p:nvPr>
        </p:nvSpPr>
        <p:spPr>
          <a:xfrm>
            <a:off x="6574047" y="2680904"/>
            <a:ext cx="5467265" cy="2949334"/>
          </a:xfrm>
          <a:prstGeom prst="rect">
            <a:avLst/>
          </a:prstGeom>
        </p:spPr>
        <p:txBody>
          <a:bodyPr vert="horz" lIns="91440" tIns="45720" rIns="91440" bIns="45720" rtlCol="0" anchor="t">
            <a:normAutofit lnSpcReduction="10000"/>
          </a:bodyPr>
          <a:lstStyle/>
          <a:p>
            <a:pPr>
              <a:lnSpc>
                <a:spcPct val="110000"/>
              </a:lnSpc>
              <a:buClrTx/>
              <a:buSzPct val="70000"/>
              <a:buFont typeface="Wingdings" panose="05000000000000000000" pitchFamily="2" charset="2"/>
              <a:buChar char="n"/>
            </a:pPr>
            <a:r>
              <a:rPr lang="en-US" sz="2400" b="1" err="1">
                <a:solidFill>
                  <a:schemeClr val="bg1"/>
                </a:solidFill>
                <a:latin typeface="Meiryo UI" panose="020B0604030504040204" pitchFamily="50" charset="-128"/>
                <a:ea typeface="Meiryo UI" panose="020B0604030504040204" pitchFamily="50" charset="-128"/>
                <a:cs typeface="+mn-lt"/>
              </a:rPr>
              <a:t>バーチャル・エリア・ネットワーク（VLAN）を使用して、異なる部門のネットワークを明示的に分離できます</a:t>
            </a:r>
            <a:endParaRPr lang="en-US" altLang="zh-TW" sz="2400" b="1" err="1">
              <a:solidFill>
                <a:schemeClr val="bg1"/>
              </a:solidFill>
              <a:latin typeface="Meiryo UI" panose="020B0604030504040204" pitchFamily="50" charset="-128"/>
              <a:ea typeface="Meiryo UI" panose="020B0604030504040204" pitchFamily="50" charset="-128"/>
            </a:endParaRPr>
          </a:p>
          <a:p>
            <a:pPr>
              <a:lnSpc>
                <a:spcPct val="110000"/>
              </a:lnSpc>
              <a:buClrTx/>
              <a:buSzPct val="70000"/>
              <a:buFont typeface="Wingdings" panose="05000000000000000000" pitchFamily="2" charset="2"/>
              <a:buChar char="n"/>
            </a:pPr>
            <a:r>
              <a:rPr lang="en-US" sz="2400" b="1" err="1">
                <a:solidFill>
                  <a:schemeClr val="bg1"/>
                </a:solidFill>
                <a:latin typeface="Meiryo UI" panose="020B0604030504040204" pitchFamily="50" charset="-128"/>
                <a:ea typeface="Meiryo UI" panose="020B0604030504040204" pitchFamily="50" charset="-128"/>
                <a:cs typeface="+mn-lt"/>
              </a:rPr>
              <a:t>管理が簡単で、異なるネットワークを条件付きで接続できます</a:t>
            </a:r>
            <a:endParaRPr lang="en-US" sz="2400" b="1">
              <a:solidFill>
                <a:schemeClr val="bg1"/>
              </a:solidFill>
              <a:latin typeface="Meiryo UI" panose="020B0604030504040204" pitchFamily="50" charset="-128"/>
              <a:ea typeface="Meiryo UI" panose="020B0604030504040204" pitchFamily="50" charset="-128"/>
              <a:cs typeface="+mn-lt"/>
            </a:endParaRPr>
          </a:p>
          <a:p>
            <a:pPr>
              <a:lnSpc>
                <a:spcPct val="110000"/>
              </a:lnSpc>
              <a:buClrTx/>
              <a:buSzPct val="70000"/>
              <a:buFont typeface="Wingdings" panose="05000000000000000000" pitchFamily="2" charset="2"/>
              <a:buChar char="n"/>
            </a:pPr>
            <a:r>
              <a:rPr lang="en-US" sz="2400" b="1" err="1">
                <a:solidFill>
                  <a:schemeClr val="bg1"/>
                </a:solidFill>
                <a:latin typeface="Meiryo UI" panose="020B0604030504040204" pitchFamily="50" charset="-128"/>
                <a:ea typeface="Meiryo UI" panose="020B0604030504040204" pitchFamily="50" charset="-128"/>
                <a:cs typeface="+mn-lt"/>
              </a:rPr>
              <a:t>社員とゲストのネットワークを分けることも可能です</a:t>
            </a:r>
            <a:endParaRPr lang="zh-TW" altLang="en-US" sz="2400" b="1" err="1">
              <a:solidFill>
                <a:schemeClr val="bg1"/>
              </a:solidFill>
              <a:latin typeface="Meiryo UI" panose="020B0604030504040204" pitchFamily="50" charset="-128"/>
              <a:ea typeface="Meiryo UI" panose="020B0604030504040204" pitchFamily="50" charset="-128"/>
            </a:endParaRPr>
          </a:p>
        </p:txBody>
      </p:sp>
      <p:pic>
        <p:nvPicPr>
          <p:cNvPr id="6" name="圖形 5">
            <a:extLst>
              <a:ext uri="{FF2B5EF4-FFF2-40B4-BE49-F238E27FC236}">
                <a16:creationId xmlns:a16="http://schemas.microsoft.com/office/drawing/2014/main" id="{49951610-5CD3-6167-2725-EC3355542FB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25500" y="2479491"/>
            <a:ext cx="6562978" cy="4378509"/>
          </a:xfrm>
          <a:prstGeom prst="rect">
            <a:avLst/>
          </a:prstGeom>
        </p:spPr>
      </p:pic>
    </p:spTree>
    <p:extLst>
      <p:ext uri="{BB962C8B-B14F-4D97-AF65-F5344CB8AC3E}">
        <p14:creationId xmlns:p14="http://schemas.microsoft.com/office/powerpoint/2010/main" val="18234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3F5B5DC3-EBEE-D590-F3FA-A509B00EB92F}"/>
              </a:ext>
            </a:extLst>
          </p:cNvPr>
          <p:cNvSpPr/>
          <p:nvPr/>
        </p:nvSpPr>
        <p:spPr>
          <a:xfrm>
            <a:off x="650817" y="5941879"/>
            <a:ext cx="1745934" cy="609748"/>
          </a:xfrm>
          <a:prstGeom prst="rect">
            <a:avLst/>
          </a:prstGeom>
          <a:solidFill>
            <a:srgbClr val="00B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0" name="矩形 29">
            <a:extLst>
              <a:ext uri="{FF2B5EF4-FFF2-40B4-BE49-F238E27FC236}">
                <a16:creationId xmlns:a16="http://schemas.microsoft.com/office/drawing/2014/main" id="{C09D474B-5687-8BBE-85FC-AE3860F25FB7}"/>
              </a:ext>
            </a:extLst>
          </p:cNvPr>
          <p:cNvSpPr/>
          <p:nvPr/>
        </p:nvSpPr>
        <p:spPr>
          <a:xfrm>
            <a:off x="3566114" y="4898640"/>
            <a:ext cx="1841980" cy="609748"/>
          </a:xfrm>
          <a:prstGeom prst="rect">
            <a:avLst/>
          </a:prstGeom>
          <a:solidFill>
            <a:srgbClr val="FEC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3" name="矩形 22">
            <a:extLst>
              <a:ext uri="{FF2B5EF4-FFF2-40B4-BE49-F238E27FC236}">
                <a16:creationId xmlns:a16="http://schemas.microsoft.com/office/drawing/2014/main" id="{A16281E0-4DB2-BE68-0E34-B67D50A6EE4B}"/>
              </a:ext>
            </a:extLst>
          </p:cNvPr>
          <p:cNvSpPr/>
          <p:nvPr/>
        </p:nvSpPr>
        <p:spPr>
          <a:xfrm>
            <a:off x="650817" y="3765509"/>
            <a:ext cx="1745934" cy="609748"/>
          </a:xfrm>
          <a:prstGeom prst="rect">
            <a:avLst/>
          </a:prstGeom>
          <a:solidFill>
            <a:srgbClr val="FEC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p:cNvSpPr>
            <a:spLocks noGrp="1"/>
          </p:cNvSpPr>
          <p:nvPr>
            <p:ph type="title"/>
          </p:nvPr>
        </p:nvSpPr>
        <p:spPr/>
        <p:txBody>
          <a:bodyPr/>
          <a:lstStyle/>
          <a:p>
            <a:r>
              <a:rPr lang="en-US">
                <a:latin typeface="Meiryo UI" panose="020B0604030504040204" pitchFamily="50" charset="-128"/>
                <a:ea typeface="Meiryo UI" panose="020B0604030504040204" pitchFamily="50" charset="-128"/>
                <a:cs typeface="+mj-lt"/>
              </a:rPr>
              <a:t>LACP接続は2台のQSW-M7308R-4X</a:t>
            </a:r>
            <a:r>
              <a:rPr lang="ja-JP" altLang="en-US">
                <a:latin typeface="Meiryo UI" panose="020B0604030504040204" pitchFamily="50" charset="-128"/>
                <a:ea typeface="Meiryo UI" panose="020B0604030504040204" pitchFamily="50" charset="-128"/>
                <a:cs typeface="+mj-lt"/>
              </a:rPr>
              <a:t>を</a:t>
            </a:r>
            <a:r>
              <a:rPr lang="en-US" dirty="0">
                <a:latin typeface="Meiryo UI" panose="020B0604030504040204" pitchFamily="50" charset="-128"/>
                <a:ea typeface="Meiryo UI" panose="020B0604030504040204" pitchFamily="50" charset="-128"/>
                <a:cs typeface="+mj-lt"/>
              </a:rPr>
              <a:t/>
            </a:r>
            <a:br>
              <a:rPr lang="en-US" dirty="0">
                <a:latin typeface="Meiryo UI" panose="020B0604030504040204" pitchFamily="50" charset="-128"/>
                <a:ea typeface="Meiryo UI" panose="020B0604030504040204" pitchFamily="50" charset="-128"/>
                <a:cs typeface="+mj-lt"/>
              </a:rPr>
            </a:br>
            <a:r>
              <a:rPr lang="ja-JP" altLang="en-US">
                <a:latin typeface="Meiryo UI" panose="020B0604030504040204" pitchFamily="50" charset="-128"/>
                <a:ea typeface="Meiryo UI" panose="020B0604030504040204" pitchFamily="50" charset="-128"/>
                <a:cs typeface="+mj-lt"/>
              </a:rPr>
              <a:t>介して行われます</a:t>
            </a:r>
            <a:endParaRPr lang="en-US" altLang="zh-TW">
              <a:latin typeface="Meiryo UI" panose="020B0604030504040204" pitchFamily="50" charset="-128"/>
              <a:ea typeface="Meiryo UI" panose="020B0604030504040204" pitchFamily="50" charset="-128"/>
            </a:endParaRPr>
          </a:p>
        </p:txBody>
      </p:sp>
      <p:sp>
        <p:nvSpPr>
          <p:cNvPr id="3" name="內容版面配置區 2"/>
          <p:cNvSpPr>
            <a:spLocks noGrp="1"/>
          </p:cNvSpPr>
          <p:nvPr>
            <p:ph idx="4294967295"/>
          </p:nvPr>
        </p:nvSpPr>
        <p:spPr>
          <a:xfrm>
            <a:off x="5892551" y="2301941"/>
            <a:ext cx="5800686" cy="3841541"/>
          </a:xfrm>
          <a:prstGeom prst="rect">
            <a:avLst/>
          </a:prstGeom>
        </p:spPr>
        <p:txBody>
          <a:bodyPr vert="horz" lIns="91440" tIns="45720" rIns="91440" bIns="45720" rtlCol="0" anchor="t">
            <a:normAutofit fontScale="92500" lnSpcReduction="20000"/>
          </a:bodyPr>
          <a:lstStyle/>
          <a:p>
            <a:pPr marL="0" indent="0">
              <a:lnSpc>
                <a:spcPct val="120000"/>
              </a:lnSpc>
              <a:buNone/>
            </a:pPr>
            <a:r>
              <a:rPr lang="en-US" sz="1800" b="1" dirty="0">
                <a:solidFill>
                  <a:schemeClr val="bg1"/>
                </a:solidFill>
                <a:latin typeface="Meiryo UI" panose="020B0604030504040204" pitchFamily="50" charset="-128"/>
                <a:ea typeface="Meiryo UI" panose="020B0604030504040204" pitchFamily="50" charset="-128"/>
                <a:cs typeface="+mn-lt"/>
              </a:rPr>
              <a:t>QSW-M7308R-4Xを2台使用してLACP接続することで、本来のネットワーク冗長性や2倍の帯域幅に加え、次のようなメリットがあります。</a:t>
            </a:r>
            <a:endParaRPr lang="en-US" b="1" dirty="0">
              <a:solidFill>
                <a:schemeClr val="bg1"/>
              </a:solidFill>
              <a:latin typeface="Meiryo UI" panose="020B0604030504040204" pitchFamily="50" charset="-128"/>
              <a:ea typeface="Meiryo UI" panose="020B0604030504040204" pitchFamily="50" charset="-128"/>
            </a:endParaRPr>
          </a:p>
          <a:p>
            <a:pPr>
              <a:lnSpc>
                <a:spcPct val="120000"/>
              </a:lnSpc>
              <a:buSzPct val="70000"/>
              <a:buFont typeface="Wingdings" panose="05000000000000000000" pitchFamily="2" charset="2"/>
              <a:buChar char="n"/>
            </a:pPr>
            <a:r>
              <a:rPr lang="en-US" sz="1800" b="1" dirty="0" err="1">
                <a:solidFill>
                  <a:srgbClr val="94EE5C"/>
                </a:solidFill>
                <a:latin typeface="Meiryo UI" panose="020B0604030504040204" pitchFamily="50" charset="-128"/>
                <a:ea typeface="Meiryo UI" panose="020B0604030504040204" pitchFamily="50" charset="-128"/>
                <a:cs typeface="+mn-lt"/>
              </a:rPr>
              <a:t>拡張性</a:t>
            </a:r>
            <a:r>
              <a:rPr lang="en-US" altLang="zh-TW" sz="1800" b="1" dirty="0">
                <a:solidFill>
                  <a:srgbClr val="94EE5C"/>
                </a:solidFill>
                <a:latin typeface="Meiryo UI" panose="020B0604030504040204" pitchFamily="50" charset="-128"/>
                <a:ea typeface="Meiryo UI" panose="020B0604030504040204" pitchFamily="50" charset="-128"/>
              </a:rPr>
              <a:t> :</a:t>
            </a:r>
            <a:r>
              <a:rPr lang="zh-TW" altLang="en-US" sz="1800" b="1">
                <a:solidFill>
                  <a:srgbClr val="94EE5C"/>
                </a:solidFill>
                <a:latin typeface="Meiryo UI" panose="020B0604030504040204" pitchFamily="50" charset="-128"/>
                <a:ea typeface="Meiryo UI" panose="020B0604030504040204" pitchFamily="50" charset="-128"/>
              </a:rPr>
              <a:t> </a:t>
            </a:r>
            <a:r>
              <a:rPr lang="zh-TW" altLang="en-US" sz="1800" b="1">
                <a:solidFill>
                  <a:schemeClr val="bg1"/>
                </a:solidFill>
                <a:latin typeface="Meiryo UI" panose="020B0604030504040204" pitchFamily="50" charset="-128"/>
                <a:ea typeface="Meiryo UI" panose="020B0604030504040204" pitchFamily="50" charset="-128"/>
                <a:cs typeface="+mn-lt"/>
              </a:rPr>
              <a:t>ネットワークポートを増やすことで、より多くの機器を接続し、超高速ネットワークリソースを共有することができます。</a:t>
            </a:r>
            <a:endParaRPr lang="en-US" altLang="zh-TW" sz="1800" b="1">
              <a:solidFill>
                <a:schemeClr val="bg1"/>
              </a:solidFill>
              <a:latin typeface="Meiryo UI" panose="020B0604030504040204" pitchFamily="50" charset="-128"/>
              <a:ea typeface="Meiryo UI" panose="020B0604030504040204" pitchFamily="50" charset="-128"/>
              <a:cs typeface="Arial"/>
            </a:endParaRPr>
          </a:p>
          <a:p>
            <a:pPr>
              <a:lnSpc>
                <a:spcPct val="120000"/>
              </a:lnSpc>
              <a:buSzPct val="70000"/>
              <a:buFont typeface="Wingdings" panose="05000000000000000000" pitchFamily="2" charset="2"/>
              <a:buChar char="n"/>
            </a:pPr>
            <a:r>
              <a:rPr lang="en-US" sz="1800" b="1">
                <a:solidFill>
                  <a:srgbClr val="94EE5C"/>
                </a:solidFill>
                <a:latin typeface="Meiryo UI" panose="020B0604030504040204" pitchFamily="50" charset="-128"/>
                <a:ea typeface="Meiryo UI" panose="020B0604030504040204" pitchFamily="50" charset="-128"/>
                <a:cs typeface="+mn-lt"/>
              </a:rPr>
              <a:t>管理性</a:t>
            </a:r>
            <a:r>
              <a:rPr lang="en-US" altLang="zh-TW" sz="1800" b="1">
                <a:solidFill>
                  <a:srgbClr val="94EE5C"/>
                </a:solidFill>
                <a:latin typeface="Meiryo UI" panose="020B0604030504040204" pitchFamily="50" charset="-128"/>
                <a:ea typeface="Meiryo UI" panose="020B0604030504040204" pitchFamily="50" charset="-128"/>
                <a:cs typeface="Arial"/>
              </a:rPr>
              <a:t> :</a:t>
            </a:r>
            <a:r>
              <a:rPr lang="zh-TW" altLang="en-US" sz="1800" b="1" dirty="0">
                <a:solidFill>
                  <a:srgbClr val="94EE5C"/>
                </a:solidFill>
                <a:latin typeface="Meiryo UI" panose="020B0604030504040204" pitchFamily="50" charset="-128"/>
                <a:ea typeface="Meiryo UI" panose="020B0604030504040204" pitchFamily="50" charset="-128"/>
                <a:cs typeface="Arial"/>
              </a:rPr>
              <a:t> </a:t>
            </a:r>
            <a:r>
              <a:rPr lang="zh-TW" altLang="en-US" sz="1800" b="1">
                <a:solidFill>
                  <a:schemeClr val="bg1"/>
                </a:solidFill>
                <a:latin typeface="Meiryo UI" panose="020B0604030504040204" pitchFamily="50" charset="-128"/>
                <a:ea typeface="Meiryo UI" panose="020B0604030504040204" pitchFamily="50" charset="-128"/>
                <a:cs typeface="+mn-lt"/>
              </a:rPr>
              <a:t>追加のネットワークセグメントを分割して</a:t>
            </a:r>
            <a:r>
              <a:rPr lang="en-US" altLang="zh-TW" sz="1800" b="1">
                <a:solidFill>
                  <a:schemeClr val="bg1"/>
                </a:solidFill>
                <a:latin typeface="Meiryo UI" panose="020B0604030504040204" pitchFamily="50" charset="-128"/>
                <a:ea typeface="Meiryo UI" panose="020B0604030504040204" pitchFamily="50" charset="-128"/>
                <a:cs typeface="+mn-lt"/>
              </a:rPr>
              <a:t>IT</a:t>
            </a:r>
            <a:r>
              <a:rPr lang="zh-TW" altLang="en-US" sz="1800" b="1">
                <a:solidFill>
                  <a:schemeClr val="bg1"/>
                </a:solidFill>
                <a:latin typeface="Meiryo UI" panose="020B0604030504040204" pitchFamily="50" charset="-128"/>
                <a:ea typeface="Meiryo UI" panose="020B0604030504040204" pitchFamily="50" charset="-128"/>
                <a:cs typeface="+mn-lt"/>
              </a:rPr>
              <a:t>管理を容易にし、機密性の高いエリアやトラフィックの多いエリアを隔離して輻輳を防ぎ、セキュリティを向上させることができます。</a:t>
            </a:r>
          </a:p>
          <a:p>
            <a:pPr>
              <a:lnSpc>
                <a:spcPct val="120000"/>
              </a:lnSpc>
              <a:buSzPct val="70000"/>
              <a:buFont typeface="Wingdings" panose="05000000000000000000" pitchFamily="2" charset="2"/>
              <a:buChar char="n"/>
            </a:pPr>
            <a:r>
              <a:rPr lang="en-US" sz="1800" b="1">
                <a:solidFill>
                  <a:srgbClr val="94EE5C"/>
                </a:solidFill>
                <a:latin typeface="Meiryo UI" panose="020B0604030504040204" pitchFamily="50" charset="-128"/>
                <a:ea typeface="Meiryo UI" panose="020B0604030504040204" pitchFamily="50" charset="-128"/>
                <a:cs typeface="+mn-lt"/>
              </a:rPr>
              <a:t>フェイルオーバー機能</a:t>
            </a:r>
            <a:r>
              <a:rPr lang="en-US" altLang="zh-TW" sz="1800" b="1" dirty="0">
                <a:solidFill>
                  <a:srgbClr val="94EE5C"/>
                </a:solidFill>
                <a:latin typeface="Meiryo UI" panose="020B0604030504040204" pitchFamily="50" charset="-128"/>
                <a:ea typeface="Meiryo UI" panose="020B0604030504040204" pitchFamily="50" charset="-128"/>
              </a:rPr>
              <a:t> </a:t>
            </a:r>
            <a:r>
              <a:rPr lang="en-US" altLang="zh-TW" sz="1800" b="1">
                <a:solidFill>
                  <a:srgbClr val="94EE5C"/>
                </a:solidFill>
                <a:latin typeface="Meiryo UI" panose="020B0604030504040204" pitchFamily="50" charset="-128"/>
                <a:ea typeface="Meiryo UI" panose="020B0604030504040204" pitchFamily="50" charset="-128"/>
                <a:cs typeface="Arial"/>
              </a:rPr>
              <a:t>:</a:t>
            </a:r>
            <a:r>
              <a:rPr lang="zh-TW" altLang="en-US" sz="1800" b="1" dirty="0">
                <a:solidFill>
                  <a:srgbClr val="94EE5C"/>
                </a:solidFill>
                <a:latin typeface="Meiryo UI" panose="020B0604030504040204" pitchFamily="50" charset="-128"/>
                <a:ea typeface="Meiryo UI" panose="020B0604030504040204" pitchFamily="50" charset="-128"/>
                <a:cs typeface="Arial"/>
              </a:rPr>
              <a:t> </a:t>
            </a:r>
            <a:r>
              <a:rPr lang="zh-TW" sz="1800" b="1">
                <a:solidFill>
                  <a:schemeClr val="bg1"/>
                </a:solidFill>
                <a:latin typeface="Meiryo UI" panose="020B0604030504040204" pitchFamily="50" charset="-128"/>
                <a:ea typeface="Meiryo UI" panose="020B0604030504040204" pitchFamily="50" charset="-128"/>
                <a:cs typeface="+mn-lt"/>
              </a:rPr>
              <a:t>ネットワークには</a:t>
            </a:r>
            <a:r>
              <a:rPr lang="en-US" altLang="zh-TW" sz="1800" b="1">
                <a:solidFill>
                  <a:schemeClr val="bg1"/>
                </a:solidFill>
                <a:latin typeface="Meiryo UI" panose="020B0604030504040204" pitchFamily="50" charset="-128"/>
                <a:ea typeface="Meiryo UI" panose="020B0604030504040204" pitchFamily="50" charset="-128"/>
                <a:cs typeface="+mn-lt"/>
              </a:rPr>
              <a:t>2</a:t>
            </a:r>
            <a:r>
              <a:rPr lang="zh-TW" sz="1800" b="1">
                <a:solidFill>
                  <a:schemeClr val="bg1"/>
                </a:solidFill>
                <a:latin typeface="Meiryo UI" panose="020B0604030504040204" pitchFamily="50" charset="-128"/>
                <a:ea typeface="Meiryo UI" panose="020B0604030504040204" pitchFamily="50" charset="-128"/>
                <a:cs typeface="+mn-lt"/>
              </a:rPr>
              <a:t>つのスイッチがあるため、スイッチ</a:t>
            </a:r>
            <a:r>
              <a:rPr lang="en-US" altLang="zh-TW" sz="1800" b="1">
                <a:solidFill>
                  <a:schemeClr val="bg1"/>
                </a:solidFill>
                <a:latin typeface="Meiryo UI" panose="020B0604030504040204" pitchFamily="50" charset="-128"/>
                <a:ea typeface="Meiryo UI" panose="020B0604030504040204" pitchFamily="50" charset="-128"/>
                <a:cs typeface="+mn-lt"/>
              </a:rPr>
              <a:t>A</a:t>
            </a:r>
            <a:r>
              <a:rPr lang="zh-TW" sz="1800" b="1">
                <a:solidFill>
                  <a:schemeClr val="bg1"/>
                </a:solidFill>
                <a:latin typeface="Meiryo UI" panose="020B0604030504040204" pitchFamily="50" charset="-128"/>
                <a:ea typeface="Meiryo UI" panose="020B0604030504040204" pitchFamily="50" charset="-128"/>
                <a:cs typeface="+mn-lt"/>
              </a:rPr>
              <a:t>に障害が発生しても、スイッチ</a:t>
            </a:r>
            <a:r>
              <a:rPr lang="en-US" altLang="zh-TW" sz="1800" b="1">
                <a:solidFill>
                  <a:schemeClr val="bg1"/>
                </a:solidFill>
                <a:latin typeface="Meiryo UI" panose="020B0604030504040204" pitchFamily="50" charset="-128"/>
                <a:ea typeface="Meiryo UI" panose="020B0604030504040204" pitchFamily="50" charset="-128"/>
                <a:cs typeface="+mn-lt"/>
              </a:rPr>
              <a:t>B</a:t>
            </a:r>
            <a:r>
              <a:rPr lang="zh-TW" sz="1800" b="1">
                <a:solidFill>
                  <a:schemeClr val="bg1"/>
                </a:solidFill>
                <a:latin typeface="Meiryo UI" panose="020B0604030504040204" pitchFamily="50" charset="-128"/>
                <a:ea typeface="Meiryo UI" panose="020B0604030504040204" pitchFamily="50" charset="-128"/>
                <a:cs typeface="+mn-lt"/>
              </a:rPr>
              <a:t>に接続しているユーザーには影響がなく、サービスが完全に中断されることはありません。</a:t>
            </a:r>
            <a:endParaRPr lang="zh-TW" sz="1800" b="1">
              <a:solidFill>
                <a:schemeClr val="bg1"/>
              </a:solidFill>
              <a:latin typeface="Meiryo UI" panose="020B0604030504040204" pitchFamily="50" charset="-128"/>
              <a:ea typeface="Meiryo UI" panose="020B0604030504040204" pitchFamily="50" charset="-128"/>
              <a:cs typeface="Arial"/>
            </a:endParaRPr>
          </a:p>
        </p:txBody>
      </p:sp>
      <p:pic>
        <p:nvPicPr>
          <p:cNvPr id="10" name="圖片 4">
            <a:extLst>
              <a:ext uri="{FF2B5EF4-FFF2-40B4-BE49-F238E27FC236}">
                <a16:creationId xmlns:a16="http://schemas.microsoft.com/office/drawing/2014/main" id="{4DC2A42B-6356-2FF6-06AE-02824A053A5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1094060" y="3476985"/>
            <a:ext cx="3774745" cy="767232"/>
          </a:xfrm>
          <a:prstGeom prst="rect">
            <a:avLst/>
          </a:prstGeom>
          <a:effectLst>
            <a:outerShdw blurRad="114300" dist="38100" dir="5400000" algn="t" rotWithShape="0">
              <a:prstClr val="black">
                <a:alpha val="25000"/>
              </a:prstClr>
            </a:outerShdw>
          </a:effectLst>
        </p:spPr>
      </p:pic>
      <p:pic>
        <p:nvPicPr>
          <p:cNvPr id="4" name="圖片 4">
            <a:extLst>
              <a:ext uri="{FF2B5EF4-FFF2-40B4-BE49-F238E27FC236}">
                <a16:creationId xmlns:a16="http://schemas.microsoft.com/office/drawing/2014/main" id="{C1C36EED-93FF-8E90-336D-9C51F4243B4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1094060" y="4615777"/>
            <a:ext cx="3774745" cy="767232"/>
          </a:xfrm>
          <a:prstGeom prst="rect">
            <a:avLst/>
          </a:prstGeom>
          <a:effectLst>
            <a:outerShdw blurRad="114300" dist="38100" dir="5400000" algn="t" rotWithShape="0">
              <a:prstClr val="black">
                <a:alpha val="25000"/>
              </a:prstClr>
            </a:outerShdw>
          </a:effectLst>
        </p:spPr>
      </p:pic>
      <p:cxnSp>
        <p:nvCxnSpPr>
          <p:cNvPr id="5" name="直線單箭頭接點 25">
            <a:extLst>
              <a:ext uri="{FF2B5EF4-FFF2-40B4-BE49-F238E27FC236}">
                <a16:creationId xmlns:a16="http://schemas.microsoft.com/office/drawing/2014/main" id="{3E1B7F86-B7F4-C750-9316-5A6356BC261A}"/>
              </a:ext>
            </a:extLst>
          </p:cNvPr>
          <p:cNvCxnSpPr>
            <a:cxnSpLocks/>
          </p:cNvCxnSpPr>
          <p:nvPr/>
        </p:nvCxnSpPr>
        <p:spPr>
          <a:xfrm flipV="1">
            <a:off x="2538188" y="4042612"/>
            <a:ext cx="0" cy="1038921"/>
          </a:xfrm>
          <a:prstGeom prst="straightConnector1">
            <a:avLst/>
          </a:prstGeom>
          <a:ln w="38100">
            <a:solidFill>
              <a:srgbClr val="FEC432"/>
            </a:solidFill>
          </a:ln>
        </p:spPr>
        <p:style>
          <a:lnRef idx="1">
            <a:schemeClr val="accent1"/>
          </a:lnRef>
          <a:fillRef idx="0">
            <a:schemeClr val="accent1"/>
          </a:fillRef>
          <a:effectRef idx="0">
            <a:schemeClr val="accent1"/>
          </a:effectRef>
          <a:fontRef idx="minor">
            <a:schemeClr val="tx1"/>
          </a:fontRef>
        </p:style>
      </p:cxnSp>
      <p:cxnSp>
        <p:nvCxnSpPr>
          <p:cNvPr id="7" name="直線單箭頭接點 25">
            <a:extLst>
              <a:ext uri="{FF2B5EF4-FFF2-40B4-BE49-F238E27FC236}">
                <a16:creationId xmlns:a16="http://schemas.microsoft.com/office/drawing/2014/main" id="{C6D92499-B9EA-5DD9-E23A-A26D21CEF3FF}"/>
              </a:ext>
            </a:extLst>
          </p:cNvPr>
          <p:cNvCxnSpPr>
            <a:cxnSpLocks/>
          </p:cNvCxnSpPr>
          <p:nvPr/>
        </p:nvCxnSpPr>
        <p:spPr>
          <a:xfrm flipV="1">
            <a:off x="2981432" y="4042611"/>
            <a:ext cx="0" cy="1038921"/>
          </a:xfrm>
          <a:prstGeom prst="straightConnector1">
            <a:avLst/>
          </a:prstGeom>
          <a:ln w="38100">
            <a:solidFill>
              <a:srgbClr val="FEC432"/>
            </a:solidFill>
          </a:ln>
        </p:spPr>
        <p:style>
          <a:lnRef idx="1">
            <a:schemeClr val="accent1"/>
          </a:lnRef>
          <a:fillRef idx="0">
            <a:schemeClr val="accent1"/>
          </a:fillRef>
          <a:effectRef idx="0">
            <a:schemeClr val="accent1"/>
          </a:effectRef>
          <a:fontRef idx="minor">
            <a:schemeClr val="tx1"/>
          </a:fontRef>
        </p:style>
      </p:cxnSp>
      <p:cxnSp>
        <p:nvCxnSpPr>
          <p:cNvPr id="8" name="直線單箭頭接點 25">
            <a:extLst>
              <a:ext uri="{FF2B5EF4-FFF2-40B4-BE49-F238E27FC236}">
                <a16:creationId xmlns:a16="http://schemas.microsoft.com/office/drawing/2014/main" id="{3CC87482-84A0-33B8-C385-AA075F28E286}"/>
              </a:ext>
            </a:extLst>
          </p:cNvPr>
          <p:cNvCxnSpPr>
            <a:cxnSpLocks/>
          </p:cNvCxnSpPr>
          <p:nvPr/>
        </p:nvCxnSpPr>
        <p:spPr>
          <a:xfrm flipV="1">
            <a:off x="1700774" y="3135085"/>
            <a:ext cx="0" cy="808826"/>
          </a:xfrm>
          <a:prstGeom prst="straightConnector1">
            <a:avLst/>
          </a:prstGeom>
          <a:ln w="38100">
            <a:solidFill>
              <a:srgbClr val="F4EAE2"/>
            </a:solidFill>
          </a:ln>
        </p:spPr>
        <p:style>
          <a:lnRef idx="1">
            <a:schemeClr val="accent1"/>
          </a:lnRef>
          <a:fillRef idx="0">
            <a:schemeClr val="accent1"/>
          </a:fillRef>
          <a:effectRef idx="0">
            <a:schemeClr val="accent1"/>
          </a:effectRef>
          <a:fontRef idx="minor">
            <a:schemeClr val="tx1"/>
          </a:fontRef>
        </p:style>
      </p:cxnSp>
      <p:cxnSp>
        <p:nvCxnSpPr>
          <p:cNvPr id="9" name="直線單箭頭接點 25">
            <a:extLst>
              <a:ext uri="{FF2B5EF4-FFF2-40B4-BE49-F238E27FC236}">
                <a16:creationId xmlns:a16="http://schemas.microsoft.com/office/drawing/2014/main" id="{936CBDC0-E1B9-B2C9-D1AC-27DC17E5176D}"/>
              </a:ext>
            </a:extLst>
          </p:cNvPr>
          <p:cNvCxnSpPr>
            <a:cxnSpLocks/>
          </p:cNvCxnSpPr>
          <p:nvPr/>
        </p:nvCxnSpPr>
        <p:spPr>
          <a:xfrm flipV="1">
            <a:off x="2130767" y="3218168"/>
            <a:ext cx="0" cy="704387"/>
          </a:xfrm>
          <a:prstGeom prst="straightConnector1">
            <a:avLst/>
          </a:prstGeom>
          <a:ln w="38100">
            <a:solidFill>
              <a:srgbClr val="F4EAE2"/>
            </a:solidFill>
          </a:ln>
        </p:spPr>
        <p:style>
          <a:lnRef idx="1">
            <a:schemeClr val="accent1"/>
          </a:lnRef>
          <a:fillRef idx="0">
            <a:schemeClr val="accent1"/>
          </a:fillRef>
          <a:effectRef idx="0">
            <a:schemeClr val="accent1"/>
          </a:effectRef>
          <a:fontRef idx="minor">
            <a:schemeClr val="tx1"/>
          </a:fontRef>
        </p:style>
      </p:cxnSp>
      <p:cxnSp>
        <p:nvCxnSpPr>
          <p:cNvPr id="11" name="直線單箭頭接點 25">
            <a:extLst>
              <a:ext uri="{FF2B5EF4-FFF2-40B4-BE49-F238E27FC236}">
                <a16:creationId xmlns:a16="http://schemas.microsoft.com/office/drawing/2014/main" id="{4B8AF548-04B0-D662-8A92-1B00C3615F3A}"/>
              </a:ext>
            </a:extLst>
          </p:cNvPr>
          <p:cNvCxnSpPr>
            <a:cxnSpLocks/>
          </p:cNvCxnSpPr>
          <p:nvPr/>
        </p:nvCxnSpPr>
        <p:spPr>
          <a:xfrm flipV="1">
            <a:off x="1700774" y="5081533"/>
            <a:ext cx="0" cy="1038921"/>
          </a:xfrm>
          <a:prstGeom prst="straightConnector1">
            <a:avLst/>
          </a:prstGeom>
          <a:ln w="38100">
            <a:solidFill>
              <a:srgbClr val="00BE75"/>
            </a:solidFill>
          </a:ln>
        </p:spPr>
        <p:style>
          <a:lnRef idx="1">
            <a:schemeClr val="accent1"/>
          </a:lnRef>
          <a:fillRef idx="0">
            <a:schemeClr val="accent1"/>
          </a:fillRef>
          <a:effectRef idx="0">
            <a:schemeClr val="accent1"/>
          </a:effectRef>
          <a:fontRef idx="minor">
            <a:schemeClr val="tx1"/>
          </a:fontRef>
        </p:style>
      </p:cxnSp>
      <p:cxnSp>
        <p:nvCxnSpPr>
          <p:cNvPr id="12" name="直線單箭頭接點 25">
            <a:extLst>
              <a:ext uri="{FF2B5EF4-FFF2-40B4-BE49-F238E27FC236}">
                <a16:creationId xmlns:a16="http://schemas.microsoft.com/office/drawing/2014/main" id="{19AA9CC7-4041-32BF-BAE8-B463D81EF7B7}"/>
              </a:ext>
            </a:extLst>
          </p:cNvPr>
          <p:cNvCxnSpPr>
            <a:cxnSpLocks/>
          </p:cNvCxnSpPr>
          <p:nvPr/>
        </p:nvCxnSpPr>
        <p:spPr>
          <a:xfrm flipV="1">
            <a:off x="2144018" y="5081532"/>
            <a:ext cx="0" cy="1038921"/>
          </a:xfrm>
          <a:prstGeom prst="straightConnector1">
            <a:avLst/>
          </a:prstGeom>
          <a:ln w="38100">
            <a:solidFill>
              <a:srgbClr val="00BE75"/>
            </a:solidFill>
          </a:ln>
        </p:spPr>
        <p:style>
          <a:lnRef idx="1">
            <a:schemeClr val="accent1"/>
          </a:lnRef>
          <a:fillRef idx="0">
            <a:schemeClr val="accent1"/>
          </a:fillRef>
          <a:effectRef idx="0">
            <a:schemeClr val="accent1"/>
          </a:effectRef>
          <a:fontRef idx="minor">
            <a:schemeClr val="tx1"/>
          </a:fontRef>
        </p:style>
      </p:cxnSp>
      <p:pic>
        <p:nvPicPr>
          <p:cNvPr id="13" name="圖片 8">
            <a:extLst>
              <a:ext uri="{FF2B5EF4-FFF2-40B4-BE49-F238E27FC236}">
                <a16:creationId xmlns:a16="http://schemas.microsoft.com/office/drawing/2014/main" id="{2CE06484-91CB-AF9C-4AA7-48805AE328D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1094060" y="5761645"/>
            <a:ext cx="3623029" cy="689390"/>
          </a:xfrm>
          <a:prstGeom prst="rect">
            <a:avLst/>
          </a:prstGeom>
        </p:spPr>
      </p:pic>
      <p:sp>
        <p:nvSpPr>
          <p:cNvPr id="27" name="文字方塊 97">
            <a:extLst>
              <a:ext uri="{FF2B5EF4-FFF2-40B4-BE49-F238E27FC236}">
                <a16:creationId xmlns:a16="http://schemas.microsoft.com/office/drawing/2014/main" id="{DC477836-E03D-0EE2-C19E-F2428E4FE937}"/>
              </a:ext>
            </a:extLst>
          </p:cNvPr>
          <p:cNvSpPr txBox="1"/>
          <p:nvPr/>
        </p:nvSpPr>
        <p:spPr>
          <a:xfrm>
            <a:off x="2564993" y="2051934"/>
            <a:ext cx="1075936" cy="400110"/>
          </a:xfrm>
          <a:prstGeom prst="rect">
            <a:avLst/>
          </a:prstGeom>
          <a:noFill/>
        </p:spPr>
        <p:txBody>
          <a:bodyPr wrap="none" lIns="91440" tIns="45720" rIns="91440" bIns="45720" rtlCol="0" anchor="t">
            <a:spAutoFit/>
          </a:bodyPr>
          <a:lstStyle/>
          <a:p>
            <a:r>
              <a:rPr lang="en-US" altLang="zh-TW" sz="2000" b="1" dirty="0" err="1">
                <a:solidFill>
                  <a:schemeClr val="bg1"/>
                </a:solidFill>
                <a:latin typeface="Meiryo UI" panose="020B0604030504040204" pitchFamily="50" charset="-128"/>
                <a:ea typeface="Meiryo UI" panose="020B0604030504040204" pitchFamily="50" charset="-128"/>
                <a:cs typeface="Arial"/>
              </a:rPr>
              <a:t>サーバ</a:t>
            </a:r>
            <a:r>
              <a:rPr lang="en-US" altLang="zh-TW" sz="2000" b="1" dirty="0">
                <a:solidFill>
                  <a:schemeClr val="bg1"/>
                </a:solidFill>
                <a:latin typeface="Meiryo UI" panose="020B0604030504040204" pitchFamily="50" charset="-128"/>
                <a:ea typeface="Meiryo UI" panose="020B0604030504040204" pitchFamily="50" charset="-128"/>
                <a:cs typeface="Arial"/>
              </a:rPr>
              <a:t>ー</a:t>
            </a:r>
          </a:p>
        </p:txBody>
      </p:sp>
      <p:sp>
        <p:nvSpPr>
          <p:cNvPr id="28" name="文字方塊 97">
            <a:extLst>
              <a:ext uri="{FF2B5EF4-FFF2-40B4-BE49-F238E27FC236}">
                <a16:creationId xmlns:a16="http://schemas.microsoft.com/office/drawing/2014/main" id="{654E4974-B036-D70A-44F6-370F9BC09334}"/>
              </a:ext>
            </a:extLst>
          </p:cNvPr>
          <p:cNvSpPr txBox="1"/>
          <p:nvPr/>
        </p:nvSpPr>
        <p:spPr>
          <a:xfrm>
            <a:off x="2604776" y="6331751"/>
            <a:ext cx="754309" cy="400110"/>
          </a:xfrm>
          <a:prstGeom prst="rect">
            <a:avLst/>
          </a:prstGeom>
          <a:noFill/>
        </p:spPr>
        <p:txBody>
          <a:bodyPr wrap="none" rtlCol="0">
            <a:spAutoFit/>
          </a:bodyPr>
          <a:lstStyle/>
          <a:p>
            <a:r>
              <a:rPr lang="en-US" altLang="zh-TW" sz="2000" b="1">
                <a:solidFill>
                  <a:schemeClr val="bg1"/>
                </a:solidFill>
                <a:latin typeface="Meiryo UI" panose="020B0604030504040204" pitchFamily="50" charset="-128"/>
                <a:ea typeface="Meiryo UI" panose="020B0604030504040204" pitchFamily="50" charset="-128"/>
              </a:rPr>
              <a:t>NAS</a:t>
            </a:r>
            <a:endParaRPr lang="zh-TW" altLang="en-US" sz="2000" b="1">
              <a:solidFill>
                <a:schemeClr val="bg1"/>
              </a:solidFill>
              <a:latin typeface="Meiryo UI" panose="020B0604030504040204" pitchFamily="50" charset="-128"/>
              <a:ea typeface="Meiryo UI" panose="020B0604030504040204" pitchFamily="50" charset="-128"/>
            </a:endParaRPr>
          </a:p>
        </p:txBody>
      </p:sp>
      <p:sp>
        <p:nvSpPr>
          <p:cNvPr id="29" name="文字方塊 97">
            <a:extLst>
              <a:ext uri="{FF2B5EF4-FFF2-40B4-BE49-F238E27FC236}">
                <a16:creationId xmlns:a16="http://schemas.microsoft.com/office/drawing/2014/main" id="{EE87FB13-B2A1-F9EC-ADE3-6A0865D5BA95}"/>
              </a:ext>
            </a:extLst>
          </p:cNvPr>
          <p:cNvSpPr txBox="1"/>
          <p:nvPr/>
        </p:nvSpPr>
        <p:spPr>
          <a:xfrm>
            <a:off x="3096671" y="4213477"/>
            <a:ext cx="3023585" cy="400110"/>
          </a:xfrm>
          <a:prstGeom prst="rect">
            <a:avLst/>
          </a:prstGeom>
          <a:noFill/>
        </p:spPr>
        <p:txBody>
          <a:bodyPr wrap="none" rtlCol="0">
            <a:spAutoFit/>
          </a:bodyPr>
          <a:lstStyle/>
          <a:p>
            <a:r>
              <a:rPr lang="en-US" altLang="zh-TW" sz="2000" b="1">
                <a:solidFill>
                  <a:schemeClr val="bg1"/>
                </a:solidFill>
                <a:latin typeface="Meiryo UI" panose="020B0604030504040204" pitchFamily="50" charset="-128"/>
                <a:ea typeface="Meiryo UI" panose="020B0604030504040204" pitchFamily="50" charset="-128"/>
              </a:rPr>
              <a:t>2 x QSW-M7308R 4X</a:t>
            </a:r>
            <a:endParaRPr lang="zh-TW" altLang="en-US" sz="2000" b="1">
              <a:solidFill>
                <a:schemeClr val="bg1"/>
              </a:solidFill>
              <a:latin typeface="Meiryo UI" panose="020B0604030504040204" pitchFamily="50" charset="-128"/>
              <a:ea typeface="Meiryo UI" panose="020B0604030504040204" pitchFamily="50" charset="-128"/>
            </a:endParaRPr>
          </a:p>
        </p:txBody>
      </p:sp>
      <p:grpSp>
        <p:nvGrpSpPr>
          <p:cNvPr id="20" name="群組 19">
            <a:extLst>
              <a:ext uri="{FF2B5EF4-FFF2-40B4-BE49-F238E27FC236}">
                <a16:creationId xmlns:a16="http://schemas.microsoft.com/office/drawing/2014/main" id="{B2757C37-A0B9-B404-11A6-4594625C283D}"/>
              </a:ext>
            </a:extLst>
          </p:cNvPr>
          <p:cNvGrpSpPr/>
          <p:nvPr/>
        </p:nvGrpSpPr>
        <p:grpSpPr>
          <a:xfrm>
            <a:off x="1171836" y="1716316"/>
            <a:ext cx="1672799" cy="1606294"/>
            <a:chOff x="1210988" y="1516492"/>
            <a:chExt cx="2080219" cy="1997516"/>
          </a:xfrm>
        </p:grpSpPr>
        <p:pic>
          <p:nvPicPr>
            <p:cNvPr id="16" name="圖形 15">
              <a:extLst>
                <a:ext uri="{FF2B5EF4-FFF2-40B4-BE49-F238E27FC236}">
                  <a16:creationId xmlns:a16="http://schemas.microsoft.com/office/drawing/2014/main" id="{125D882E-3687-E328-DC89-EBD31C699182}"/>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10988" y="1516492"/>
              <a:ext cx="1715381" cy="1997516"/>
            </a:xfrm>
            <a:prstGeom prst="rect">
              <a:avLst/>
            </a:prstGeom>
          </p:spPr>
        </p:pic>
        <p:pic>
          <p:nvPicPr>
            <p:cNvPr id="19" name="圖形 18">
              <a:extLst>
                <a:ext uri="{FF2B5EF4-FFF2-40B4-BE49-F238E27FC236}">
                  <a16:creationId xmlns:a16="http://schemas.microsoft.com/office/drawing/2014/main" id="{AAF23A5D-A4A4-4F7C-9608-2F0A30701D4D}"/>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182541" y="2438115"/>
              <a:ext cx="1108666" cy="1067794"/>
            </a:xfrm>
            <a:prstGeom prst="rect">
              <a:avLst/>
            </a:prstGeom>
          </p:spPr>
        </p:pic>
      </p:grpSp>
    </p:spTree>
    <p:extLst>
      <p:ext uri="{BB962C8B-B14F-4D97-AF65-F5344CB8AC3E}">
        <p14:creationId xmlns:p14="http://schemas.microsoft.com/office/powerpoint/2010/main" val="1348836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ja-JP" altLang="en-US">
                <a:latin typeface="Meiryo UI" panose="020B0604030504040204" pitchFamily="50" charset="-128"/>
                <a:ea typeface="Meiryo UI" panose="020B0604030504040204" pitchFamily="50" charset="-128"/>
              </a:rPr>
              <a:t>オーディオおよびビデオストリームを</a:t>
            </a:r>
            <a:r>
              <a:rPr lang="en-US" altLang="ja-JP" dirty="0">
                <a:latin typeface="Meiryo UI" panose="020B0604030504040204" pitchFamily="50" charset="-128"/>
                <a:ea typeface="Meiryo UI" panose="020B0604030504040204" pitchFamily="50" charset="-128"/>
              </a:rPr>
              <a:t/>
            </a:r>
            <a:br>
              <a:rPr lang="en-US" altLang="ja-JP" dirty="0">
                <a:latin typeface="Meiryo UI" panose="020B0604030504040204" pitchFamily="50" charset="-128"/>
                <a:ea typeface="Meiryo UI" panose="020B0604030504040204" pitchFamily="50" charset="-128"/>
              </a:rPr>
            </a:br>
            <a:r>
              <a:rPr lang="ja-JP" altLang="en-US">
                <a:latin typeface="Meiryo UI" panose="020B0604030504040204" pitchFamily="50" charset="-128"/>
                <a:ea typeface="Meiryo UI" panose="020B0604030504040204" pitchFamily="50" charset="-128"/>
              </a:rPr>
              <a:t>機器に正確に配信</a:t>
            </a:r>
            <a:endParaRPr lang="en-US">
              <a:latin typeface="Meiryo UI" panose="020B0604030504040204" pitchFamily="50" charset="-128"/>
              <a:ea typeface="Meiryo UI" panose="020B0604030504040204" pitchFamily="50" charset="-128"/>
            </a:endParaRPr>
          </a:p>
        </p:txBody>
      </p:sp>
      <p:sp>
        <p:nvSpPr>
          <p:cNvPr id="3" name="內容版面配置區 2"/>
          <p:cNvSpPr>
            <a:spLocks noGrp="1"/>
          </p:cNvSpPr>
          <p:nvPr>
            <p:ph idx="4294967295"/>
          </p:nvPr>
        </p:nvSpPr>
        <p:spPr>
          <a:xfrm>
            <a:off x="545093" y="2710341"/>
            <a:ext cx="3479961" cy="2872316"/>
          </a:xfrm>
          <a:prstGeom prst="rect">
            <a:avLst/>
          </a:prstGeom>
        </p:spPr>
        <p:txBody>
          <a:bodyPr vert="horz" lIns="91440" tIns="45720" rIns="91440" bIns="45720" rtlCol="0" anchor="t">
            <a:normAutofit lnSpcReduction="10000"/>
          </a:bodyPr>
          <a:lstStyle/>
          <a:p>
            <a:pPr>
              <a:lnSpc>
                <a:spcPct val="150000"/>
              </a:lnSpc>
              <a:buClrTx/>
              <a:buSzPct val="70000"/>
              <a:buFont typeface="Wingdings" panose="05000000000000000000" pitchFamily="2" charset="2"/>
              <a:buChar char="n"/>
            </a:pPr>
            <a:r>
              <a:rPr lang="en-US" sz="2000" b="1" dirty="0">
                <a:solidFill>
                  <a:schemeClr val="bg1"/>
                </a:solidFill>
                <a:latin typeface="Meiryo UI" panose="020B0604030504040204" pitchFamily="50" charset="-128"/>
                <a:ea typeface="Meiryo UI" panose="020B0604030504040204" pitchFamily="50" charset="-128"/>
                <a:cs typeface="+mn-lt"/>
              </a:rPr>
              <a:t>IGMP </a:t>
            </a:r>
            <a:r>
              <a:rPr lang="en-US" sz="2000" b="1" err="1">
                <a:solidFill>
                  <a:schemeClr val="bg1"/>
                </a:solidFill>
                <a:latin typeface="Meiryo UI" panose="020B0604030504040204" pitchFamily="50" charset="-128"/>
                <a:ea typeface="Meiryo UI" panose="020B0604030504040204" pitchFamily="50" charset="-128"/>
                <a:cs typeface="+mn-lt"/>
              </a:rPr>
              <a:t>snoopingはすべてのストリーム割り当てを正確に記録可能です</a:t>
            </a:r>
            <a:endParaRPr lang="en-US" altLang="zh-TW" sz="2000" b="1">
              <a:solidFill>
                <a:schemeClr val="bg1"/>
              </a:solidFill>
              <a:latin typeface="Meiryo UI" panose="020B0604030504040204" pitchFamily="50" charset="-128"/>
              <a:ea typeface="Meiryo UI" panose="020B0604030504040204" pitchFamily="50" charset="-128"/>
            </a:endParaRPr>
          </a:p>
          <a:p>
            <a:pPr>
              <a:lnSpc>
                <a:spcPct val="150000"/>
              </a:lnSpc>
              <a:buClrTx/>
              <a:buSzPct val="70000"/>
              <a:buFont typeface="Wingdings" panose="05000000000000000000" pitchFamily="2" charset="2"/>
              <a:buChar char="n"/>
            </a:pPr>
            <a:r>
              <a:rPr lang="en-US" sz="2000" b="1" dirty="0" err="1">
                <a:solidFill>
                  <a:schemeClr val="bg1"/>
                </a:solidFill>
                <a:latin typeface="Meiryo UI" panose="020B0604030504040204" pitchFamily="50" charset="-128"/>
                <a:ea typeface="Meiryo UI" panose="020B0604030504040204" pitchFamily="50" charset="-128"/>
                <a:cs typeface="+mn-lt"/>
              </a:rPr>
              <a:t>音声や映像の途切れや品質劣化の原因となる伝送エラーやパケットロスを回避できます</a:t>
            </a:r>
            <a:endParaRPr lang="en-US" altLang="zh-TW" sz="2000" b="1" dirty="0">
              <a:solidFill>
                <a:schemeClr val="bg1"/>
              </a:solidFill>
              <a:latin typeface="Meiryo UI" panose="020B0604030504040204" pitchFamily="50" charset="-128"/>
              <a:ea typeface="Meiryo UI" panose="020B0604030504040204" pitchFamily="50" charset="-128"/>
              <a:cs typeface="+mn-lt"/>
            </a:endParaRPr>
          </a:p>
        </p:txBody>
      </p:sp>
      <p:pic>
        <p:nvPicPr>
          <p:cNvPr id="10" name="圖形 9">
            <a:extLst>
              <a:ext uri="{FF2B5EF4-FFF2-40B4-BE49-F238E27FC236}">
                <a16:creationId xmlns:a16="http://schemas.microsoft.com/office/drawing/2014/main" id="{53D958F2-7C35-EE0D-C323-89E905F26B7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099035" y="1941444"/>
            <a:ext cx="8092966" cy="4580496"/>
          </a:xfrm>
          <a:prstGeom prst="rect">
            <a:avLst/>
          </a:prstGeom>
        </p:spPr>
      </p:pic>
      <p:pic>
        <p:nvPicPr>
          <p:cNvPr id="8" name="圖片 4">
            <a:extLst>
              <a:ext uri="{FF2B5EF4-FFF2-40B4-BE49-F238E27FC236}">
                <a16:creationId xmlns:a16="http://schemas.microsoft.com/office/drawing/2014/main" id="{2AEC678F-099D-4734-25F3-1AEC21930A4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a:xfrm>
            <a:off x="9743474" y="5776412"/>
            <a:ext cx="2260198" cy="459394"/>
          </a:xfrm>
          <a:prstGeom prst="rect">
            <a:avLst/>
          </a:prstGeom>
          <a:effectLst>
            <a:outerShdw blurRad="114300" dist="38100" dir="5400000" algn="t" rotWithShape="0">
              <a:prstClr val="black">
                <a:alpha val="25000"/>
              </a:prstClr>
            </a:outerShdw>
          </a:effectLst>
        </p:spPr>
      </p:pic>
    </p:spTree>
    <p:extLst>
      <p:ext uri="{BB962C8B-B14F-4D97-AF65-F5344CB8AC3E}">
        <p14:creationId xmlns:p14="http://schemas.microsoft.com/office/powerpoint/2010/main" val="2059349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sz="3600" dirty="0" err="1">
                <a:latin typeface="Meiryo UI" panose="020B0604030504040204" pitchFamily="50" charset="-128"/>
                <a:ea typeface="Meiryo UI" panose="020B0604030504040204" pitchFamily="50" charset="-128"/>
                <a:cs typeface="+mj-lt"/>
              </a:rPr>
              <a:t>いつでもネットワーク伝送路を最適化</a:t>
            </a:r>
            <a:endParaRPr lang="en-US" altLang="zh-TW" dirty="0" err="1">
              <a:latin typeface="Meiryo UI" panose="020B0604030504040204" pitchFamily="50" charset="-128"/>
              <a:ea typeface="Meiryo UI" panose="020B0604030504040204" pitchFamily="50" charset="-128"/>
            </a:endParaRPr>
          </a:p>
        </p:txBody>
      </p:sp>
      <p:sp>
        <p:nvSpPr>
          <p:cNvPr id="3" name="內容版面配置區 2"/>
          <p:cNvSpPr>
            <a:spLocks noGrp="1"/>
          </p:cNvSpPr>
          <p:nvPr>
            <p:ph idx="4294967295"/>
          </p:nvPr>
        </p:nvSpPr>
        <p:spPr>
          <a:xfrm>
            <a:off x="6417484" y="2620100"/>
            <a:ext cx="4616208" cy="3099160"/>
          </a:xfrm>
          <a:prstGeom prst="rect">
            <a:avLst/>
          </a:prstGeom>
        </p:spPr>
        <p:txBody>
          <a:bodyPr vert="horz" lIns="91440" tIns="45720" rIns="91440" bIns="45720" rtlCol="0" anchor="t">
            <a:normAutofit/>
          </a:bodyPr>
          <a:lstStyle/>
          <a:p>
            <a:pPr>
              <a:lnSpc>
                <a:spcPct val="150000"/>
              </a:lnSpc>
              <a:buClrTx/>
              <a:buSzPct val="70000"/>
              <a:buFont typeface="Wingdings" panose="05000000000000000000" pitchFamily="2" charset="2"/>
              <a:buChar char="n"/>
            </a:pPr>
            <a:r>
              <a:rPr lang="en-US" sz="2000" b="1">
                <a:solidFill>
                  <a:schemeClr val="bg1"/>
                </a:solidFill>
                <a:latin typeface="Meiryo UI" panose="020B0604030504040204" pitchFamily="50" charset="-128"/>
                <a:ea typeface="Meiryo UI" panose="020B0604030504040204" pitchFamily="50" charset="-128"/>
                <a:cs typeface="+mn-lt"/>
              </a:rPr>
              <a:t>RSTP(</a:t>
            </a:r>
            <a:r>
              <a:rPr lang="en-US" sz="2000" b="1" err="1">
                <a:solidFill>
                  <a:schemeClr val="bg1"/>
                </a:solidFill>
                <a:latin typeface="Meiryo UI" panose="020B0604030504040204" pitchFamily="50" charset="-128"/>
                <a:ea typeface="Meiryo UI" panose="020B0604030504040204" pitchFamily="50" charset="-128"/>
                <a:cs typeface="+mn-lt"/>
              </a:rPr>
              <a:t>ラピッド・スパニング・ツリ</a:t>
            </a:r>
            <a:r>
              <a:rPr lang="en-US" sz="2000" b="1">
                <a:solidFill>
                  <a:schemeClr val="bg1"/>
                </a:solidFill>
                <a:latin typeface="Meiryo UI" panose="020B0604030504040204" pitchFamily="50" charset="-128"/>
                <a:ea typeface="Meiryo UI" panose="020B0604030504040204" pitchFamily="50" charset="-128"/>
                <a:cs typeface="+mn-lt"/>
              </a:rPr>
              <a:t>ー・</a:t>
            </a:r>
            <a:r>
              <a:rPr lang="en-US" sz="2000" b="1" err="1">
                <a:solidFill>
                  <a:schemeClr val="bg1"/>
                </a:solidFill>
                <a:latin typeface="Meiryo UI" panose="020B0604030504040204" pitchFamily="50" charset="-128"/>
                <a:ea typeface="Meiryo UI" panose="020B0604030504040204" pitchFamily="50" charset="-128"/>
                <a:cs typeface="+mn-lt"/>
              </a:rPr>
              <a:t>プロトコル</a:t>
            </a:r>
            <a:r>
              <a:rPr lang="en-US" sz="2000" b="1">
                <a:solidFill>
                  <a:schemeClr val="bg1"/>
                </a:solidFill>
                <a:latin typeface="Meiryo UI" panose="020B0604030504040204" pitchFamily="50" charset="-128"/>
                <a:ea typeface="Meiryo UI" panose="020B0604030504040204" pitchFamily="50" charset="-128"/>
                <a:cs typeface="+mn-lt"/>
              </a:rPr>
              <a:t>)</a:t>
            </a:r>
            <a:r>
              <a:rPr lang="en-US" sz="2000" b="1" err="1">
                <a:solidFill>
                  <a:schemeClr val="bg1"/>
                </a:solidFill>
                <a:latin typeface="Meiryo UI" panose="020B0604030504040204" pitchFamily="50" charset="-128"/>
                <a:ea typeface="Meiryo UI" panose="020B0604030504040204" pitchFamily="50" charset="-128"/>
                <a:cs typeface="+mn-lt"/>
              </a:rPr>
              <a:t>ネットワーク伝送路をいつでも監視し最適化します</a:t>
            </a:r>
            <a:endParaRPr lang="en-US" sz="2000" b="1" err="1">
              <a:solidFill>
                <a:schemeClr val="bg1"/>
              </a:solidFill>
              <a:latin typeface="Meiryo UI" panose="020B0604030504040204" pitchFamily="50" charset="-128"/>
              <a:ea typeface="Meiryo UI" panose="020B0604030504040204" pitchFamily="50" charset="-128"/>
            </a:endParaRPr>
          </a:p>
          <a:p>
            <a:pPr>
              <a:lnSpc>
                <a:spcPct val="150000"/>
              </a:lnSpc>
              <a:buClrTx/>
              <a:buSzPct val="70000"/>
              <a:buFont typeface="Wingdings" panose="05000000000000000000" pitchFamily="2" charset="2"/>
              <a:buChar char="n"/>
            </a:pPr>
            <a:r>
              <a:rPr lang="en-US" sz="2000" b="1" dirty="0" err="1">
                <a:solidFill>
                  <a:schemeClr val="bg1"/>
                </a:solidFill>
                <a:latin typeface="Meiryo UI" panose="020B0604030504040204" pitchFamily="50" charset="-128"/>
                <a:ea typeface="Meiryo UI" panose="020B0604030504040204" pitchFamily="50" charset="-128"/>
              </a:rPr>
              <a:t>ネットワーク・アーキテクチャがどんなに複雑でも、ファイルは常に最速のパスで転送されます</a:t>
            </a:r>
          </a:p>
        </p:txBody>
      </p:sp>
      <p:pic>
        <p:nvPicPr>
          <p:cNvPr id="8" name="圖形 7">
            <a:extLst>
              <a:ext uri="{FF2B5EF4-FFF2-40B4-BE49-F238E27FC236}">
                <a16:creationId xmlns:a16="http://schemas.microsoft.com/office/drawing/2014/main" id="{C330584A-BAA2-D55F-B204-94407FEB50F9}"/>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b="3464"/>
          <a:stretch/>
        </p:blipFill>
        <p:spPr>
          <a:xfrm>
            <a:off x="1220782" y="1657484"/>
            <a:ext cx="5034891" cy="5196274"/>
          </a:xfrm>
          <a:prstGeom prst="rect">
            <a:avLst/>
          </a:prstGeom>
        </p:spPr>
      </p:pic>
    </p:spTree>
    <p:extLst>
      <p:ext uri="{BB962C8B-B14F-4D97-AF65-F5344CB8AC3E}">
        <p14:creationId xmlns:p14="http://schemas.microsoft.com/office/powerpoint/2010/main" val="395557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72C79C03-4959-9A6C-3E75-E76A0A36175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21412" y="2901412"/>
            <a:ext cx="2236248" cy="1490832"/>
          </a:xfrm>
          <a:prstGeom prst="rect">
            <a:avLst/>
          </a:prstGeom>
        </p:spPr>
      </p:pic>
      <p:sp>
        <p:nvSpPr>
          <p:cNvPr id="6" name="Text 2"/>
          <p:cNvSpPr/>
          <p:nvPr/>
        </p:nvSpPr>
        <p:spPr>
          <a:xfrm>
            <a:off x="1285673" y="4577385"/>
            <a:ext cx="2728061" cy="289322"/>
          </a:xfrm>
          <a:prstGeom prst="rect">
            <a:avLst/>
          </a:prstGeom>
          <a:noFill/>
          <a:ln/>
        </p:spPr>
        <p:txBody>
          <a:bodyPr wrap="none" lIns="91440" tIns="45720" rIns="91440" bIns="45720" rtlCol="0" anchor="t"/>
          <a:lstStyle/>
          <a:p>
            <a:pPr algn="ctr">
              <a:lnSpc>
                <a:spcPts val="2278"/>
              </a:lnSpc>
            </a:pPr>
            <a:r>
              <a:rPr lang="en-US" b="1" err="1">
                <a:solidFill>
                  <a:srgbClr val="FFFFFF"/>
                </a:solidFill>
                <a:latin typeface="Meiryo UI" panose="020B0604030504040204" pitchFamily="50" charset="-128"/>
                <a:ea typeface="Meiryo UI" panose="020B0604030504040204" pitchFamily="50" charset="-128"/>
                <a:cs typeface="+mn-lt"/>
              </a:rPr>
              <a:t>企業のコアネットワーク向けに設計</a:t>
            </a:r>
            <a:endParaRPr lang="en-US" b="1">
              <a:latin typeface="Meiryo UI" panose="020B0604030504040204" pitchFamily="50" charset="-128"/>
              <a:ea typeface="Meiryo UI" panose="020B0604030504040204" pitchFamily="50" charset="-128"/>
            </a:endParaRPr>
          </a:p>
        </p:txBody>
      </p:sp>
      <p:sp>
        <p:nvSpPr>
          <p:cNvPr id="7" name="Text 3"/>
          <p:cNvSpPr/>
          <p:nvPr/>
        </p:nvSpPr>
        <p:spPr>
          <a:xfrm>
            <a:off x="1178820" y="5175483"/>
            <a:ext cx="2639597" cy="888504"/>
          </a:xfrm>
          <a:prstGeom prst="rect">
            <a:avLst/>
          </a:prstGeom>
          <a:noFill/>
          <a:ln/>
        </p:spPr>
        <p:txBody>
          <a:bodyPr wrap="square" lIns="91440" tIns="45720" rIns="91440" bIns="45720" rtlCol="0" anchor="t"/>
          <a:lstStyle/>
          <a:p>
            <a:pPr algn="ctr">
              <a:lnSpc>
                <a:spcPts val="2332"/>
              </a:lnSpc>
            </a:pPr>
            <a:r>
              <a:rPr lang="ja-JP" altLang="en-US" sz="1050">
                <a:solidFill>
                  <a:srgbClr val="E5E0DF"/>
                </a:solidFill>
                <a:latin typeface="Meiryo UI" panose="020B0604030504040204" pitchFamily="50" charset="-128"/>
                <a:ea typeface="Meiryo UI" panose="020B0604030504040204" pitchFamily="50" charset="-128"/>
                <a:cs typeface="+mn-lt"/>
              </a:rPr>
              <a:t>企業のコア高速ネットワーク要件に適しており、安定した高性能ソリューションを提供します</a:t>
            </a:r>
            <a:r>
              <a:rPr lang="en-US" sz="1050" dirty="0">
                <a:solidFill>
                  <a:srgbClr val="E5E0DF"/>
                </a:solidFill>
                <a:latin typeface="Meiryo UI" panose="020B0604030504040204" pitchFamily="50" charset="-128"/>
                <a:ea typeface="Meiryo UI" panose="020B0604030504040204" pitchFamily="50" charset="-128"/>
                <a:cs typeface="+mn-lt"/>
              </a:rPr>
              <a:t>。</a:t>
            </a:r>
            <a:endParaRPr lang="en-US" dirty="0">
              <a:latin typeface="Meiryo UI" panose="020B0604030504040204" pitchFamily="50" charset="-128"/>
              <a:ea typeface="Meiryo UI" panose="020B0604030504040204" pitchFamily="50" charset="-128"/>
            </a:endParaRPr>
          </a:p>
        </p:txBody>
      </p:sp>
      <p:sp>
        <p:nvSpPr>
          <p:cNvPr id="9" name="Text 4"/>
          <p:cNvSpPr/>
          <p:nvPr/>
        </p:nvSpPr>
        <p:spPr>
          <a:xfrm>
            <a:off x="4958902" y="4577385"/>
            <a:ext cx="1851620" cy="289322"/>
          </a:xfrm>
          <a:prstGeom prst="rect">
            <a:avLst/>
          </a:prstGeom>
          <a:noFill/>
          <a:ln/>
        </p:spPr>
        <p:txBody>
          <a:bodyPr wrap="none" lIns="91440" tIns="45720" rIns="91440" bIns="45720" rtlCol="0" anchor="t"/>
          <a:lstStyle/>
          <a:p>
            <a:pPr algn="ctr">
              <a:lnSpc>
                <a:spcPts val="2278"/>
              </a:lnSpc>
            </a:pPr>
            <a:r>
              <a:rPr lang="ja-JP" altLang="en-US" b="1">
                <a:solidFill>
                  <a:srgbClr val="FFFFFF"/>
                </a:solidFill>
                <a:latin typeface="Meiryo UI" panose="020B0604030504040204" pitchFamily="50" charset="-128"/>
                <a:ea typeface="Meiryo UI" panose="020B0604030504040204" pitchFamily="50" charset="-128"/>
                <a:cs typeface="+mn-lt"/>
              </a:rPr>
              <a:t>高速ネットワークスイッチング</a:t>
            </a:r>
            <a:endParaRPr lang="en-US" b="1">
              <a:latin typeface="Meiryo UI" panose="020B0604030504040204" pitchFamily="50" charset="-128"/>
              <a:ea typeface="Meiryo UI" panose="020B0604030504040204" pitchFamily="50" charset="-128"/>
            </a:endParaRPr>
          </a:p>
        </p:txBody>
      </p:sp>
      <p:sp>
        <p:nvSpPr>
          <p:cNvPr id="10" name="Text 5"/>
          <p:cNvSpPr/>
          <p:nvPr/>
        </p:nvSpPr>
        <p:spPr>
          <a:xfrm>
            <a:off x="4360975" y="4961761"/>
            <a:ext cx="3145841" cy="680224"/>
          </a:xfrm>
          <a:prstGeom prst="rect">
            <a:avLst/>
          </a:prstGeom>
          <a:noFill/>
          <a:ln/>
        </p:spPr>
        <p:txBody>
          <a:bodyPr wrap="square" lIns="91440" tIns="45720" rIns="91440" bIns="45720" rtlCol="0" anchor="t"/>
          <a:lstStyle/>
          <a:p>
            <a:pPr algn="ctr">
              <a:lnSpc>
                <a:spcPts val="2332"/>
              </a:lnSpc>
            </a:pPr>
            <a:r>
              <a:rPr lang="en-US" sz="1050" dirty="0">
                <a:solidFill>
                  <a:srgbClr val="E5E0DF"/>
                </a:solidFill>
                <a:latin typeface="Meiryo UI" panose="020B0604030504040204" pitchFamily="50" charset="-128"/>
                <a:ea typeface="Meiryo UI" panose="020B0604030504040204" pitchFamily="50" charset="-128"/>
                <a:cs typeface="+mn-lt"/>
              </a:rPr>
              <a:t>100GbE</a:t>
            </a:r>
            <a:r>
              <a:rPr lang="ja-JP" altLang="en-US" sz="1050">
                <a:solidFill>
                  <a:srgbClr val="E5E0DF"/>
                </a:solidFill>
                <a:latin typeface="Meiryo UI" panose="020B0604030504040204" pitchFamily="50" charset="-128"/>
                <a:ea typeface="Meiryo UI" panose="020B0604030504040204" pitchFamily="50" charset="-128"/>
                <a:cs typeface="+mn-lt"/>
              </a:rPr>
              <a:t>ポート</a:t>
            </a:r>
            <a:r>
              <a:rPr lang="en-US" sz="1050" dirty="0">
                <a:solidFill>
                  <a:srgbClr val="E5E0DF"/>
                </a:solidFill>
                <a:latin typeface="Meiryo UI" panose="020B0604030504040204" pitchFamily="50" charset="-128"/>
                <a:ea typeface="Meiryo UI" panose="020B0604030504040204" pitchFamily="50" charset="-128"/>
                <a:cs typeface="+mn-lt"/>
              </a:rPr>
              <a:t>×4、25GbE</a:t>
            </a:r>
            <a:r>
              <a:rPr lang="ja-JP" altLang="en-US" sz="1050">
                <a:solidFill>
                  <a:srgbClr val="E5E0DF"/>
                </a:solidFill>
                <a:latin typeface="Meiryo UI" panose="020B0604030504040204" pitchFamily="50" charset="-128"/>
                <a:ea typeface="Meiryo UI" panose="020B0604030504040204" pitchFamily="50" charset="-128"/>
                <a:cs typeface="+mn-lt"/>
              </a:rPr>
              <a:t>ポート</a:t>
            </a:r>
            <a:r>
              <a:rPr lang="en-US" sz="1050" dirty="0">
                <a:solidFill>
                  <a:srgbClr val="E5E0DF"/>
                </a:solidFill>
                <a:latin typeface="Meiryo UI" panose="020B0604030504040204" pitchFamily="50" charset="-128"/>
                <a:ea typeface="Meiryo UI" panose="020B0604030504040204" pitchFamily="50" charset="-128"/>
                <a:cs typeface="+mn-lt"/>
              </a:rPr>
              <a:t>×8</a:t>
            </a:r>
            <a:r>
              <a:rPr lang="ja-JP" altLang="en-US" sz="1050">
                <a:solidFill>
                  <a:srgbClr val="E5E0DF"/>
                </a:solidFill>
                <a:latin typeface="Meiryo UI" panose="020B0604030504040204" pitchFamily="50" charset="-128"/>
                <a:ea typeface="Meiryo UI" panose="020B0604030504040204" pitchFamily="50" charset="-128"/>
                <a:cs typeface="+mn-lt"/>
              </a:rPr>
              <a:t>で最速のネットワーク速度を実現し</a:t>
            </a:r>
            <a:r>
              <a:rPr lang="en-US" sz="1050" dirty="0">
                <a:solidFill>
                  <a:srgbClr val="E5E0DF"/>
                </a:solidFill>
                <a:latin typeface="Meiryo UI" panose="020B0604030504040204" pitchFamily="50" charset="-128"/>
                <a:ea typeface="Meiryo UI" panose="020B0604030504040204" pitchFamily="50" charset="-128"/>
                <a:cs typeface="+mn-lt"/>
              </a:rPr>
              <a:t>、</a:t>
            </a:r>
            <a:r>
              <a:rPr lang="ja-JP" altLang="en-US" sz="1050">
                <a:solidFill>
                  <a:srgbClr val="E5E0DF"/>
                </a:solidFill>
                <a:latin typeface="Meiryo UI" panose="020B0604030504040204" pitchFamily="50" charset="-128"/>
                <a:ea typeface="Meiryo UI" panose="020B0604030504040204" pitchFamily="50" charset="-128"/>
                <a:cs typeface="+mn-lt"/>
              </a:rPr>
              <a:t>ラックやサーバー接続にも対応します</a:t>
            </a:r>
            <a:r>
              <a:rPr lang="en-US" sz="1050" dirty="0">
                <a:solidFill>
                  <a:srgbClr val="E5E0DF"/>
                </a:solidFill>
                <a:latin typeface="Meiryo UI" panose="020B0604030504040204" pitchFamily="50" charset="-128"/>
                <a:ea typeface="Meiryo UI" panose="020B0604030504040204" pitchFamily="50" charset="-128"/>
                <a:cs typeface="+mn-lt"/>
              </a:rPr>
              <a:t>。</a:t>
            </a:r>
            <a:endParaRPr lang="en-US" dirty="0">
              <a:latin typeface="Meiryo UI" panose="020B0604030504040204" pitchFamily="50" charset="-128"/>
              <a:ea typeface="Meiryo UI" panose="020B0604030504040204" pitchFamily="50" charset="-128"/>
            </a:endParaRPr>
          </a:p>
        </p:txBody>
      </p:sp>
      <p:sp>
        <p:nvSpPr>
          <p:cNvPr id="12" name="Text 6"/>
          <p:cNvSpPr/>
          <p:nvPr/>
        </p:nvSpPr>
        <p:spPr>
          <a:xfrm>
            <a:off x="8943376" y="4615040"/>
            <a:ext cx="1851620" cy="289322"/>
          </a:xfrm>
          <a:prstGeom prst="rect">
            <a:avLst/>
          </a:prstGeom>
          <a:noFill/>
          <a:ln/>
        </p:spPr>
        <p:txBody>
          <a:bodyPr wrap="none" lIns="91440" tIns="45720" rIns="91440" bIns="45720" rtlCol="0" anchor="t"/>
          <a:lstStyle/>
          <a:p>
            <a:pPr algn="ctr">
              <a:lnSpc>
                <a:spcPts val="2278"/>
              </a:lnSpc>
            </a:pPr>
            <a:r>
              <a:rPr lang="en-US" b="1" err="1">
                <a:solidFill>
                  <a:srgbClr val="FFFFFF"/>
                </a:solidFill>
                <a:latin typeface="Meiryo UI" panose="020B0604030504040204" pitchFamily="50" charset="-128"/>
                <a:ea typeface="Meiryo UI" panose="020B0604030504040204" pitchFamily="50" charset="-128"/>
                <a:cs typeface="+mn-lt"/>
              </a:rPr>
              <a:t>グラフィカルなWeb管理インターフェース</a:t>
            </a:r>
            <a:endParaRPr lang="en-US" b="1">
              <a:latin typeface="Meiryo UI" panose="020B0604030504040204" pitchFamily="50" charset="-128"/>
              <a:ea typeface="Meiryo UI" panose="020B0604030504040204" pitchFamily="50" charset="-128"/>
            </a:endParaRPr>
          </a:p>
        </p:txBody>
      </p:sp>
      <p:sp>
        <p:nvSpPr>
          <p:cNvPr id="13" name="Text 7"/>
          <p:cNvSpPr/>
          <p:nvPr/>
        </p:nvSpPr>
        <p:spPr>
          <a:xfrm>
            <a:off x="7937705" y="4923816"/>
            <a:ext cx="3882118" cy="1184672"/>
          </a:xfrm>
          <a:prstGeom prst="rect">
            <a:avLst/>
          </a:prstGeom>
          <a:noFill/>
          <a:ln/>
        </p:spPr>
        <p:txBody>
          <a:bodyPr wrap="square" lIns="91440" tIns="45720" rIns="91440" bIns="45720" rtlCol="0" anchor="t"/>
          <a:lstStyle/>
          <a:p>
            <a:pPr algn="ctr">
              <a:lnSpc>
                <a:spcPts val="2332"/>
              </a:lnSpc>
            </a:pPr>
            <a:r>
              <a:rPr lang="en-US" sz="1050" dirty="0">
                <a:solidFill>
                  <a:schemeClr val="bg1"/>
                </a:solidFill>
                <a:latin typeface="Meiryo UI" panose="020B0604030504040204" pitchFamily="50" charset="-128"/>
                <a:ea typeface="Meiryo UI" panose="020B0604030504040204" pitchFamily="50" charset="-128"/>
                <a:cs typeface="+mn-lt"/>
              </a:rPr>
              <a:t>QSS (QNAP Switch System)はユーザーフレンドリーなグラフィカルWebインターフェースで、概要ダッシュボード、ネットワークポート管理、設定ガイドなどの機能を提供し、ネットワーク管理をより直感的で簡単にします。</a:t>
            </a:r>
            <a:endParaRPr lang="en-US" sz="1050">
              <a:solidFill>
                <a:schemeClr val="bg1"/>
              </a:solidFill>
              <a:latin typeface="Meiryo UI" panose="020B0604030504040204" pitchFamily="50" charset="-128"/>
              <a:ea typeface="Meiryo UI" panose="020B0604030504040204" pitchFamily="50" charset="-128"/>
            </a:endParaRPr>
          </a:p>
        </p:txBody>
      </p:sp>
      <p:sp>
        <p:nvSpPr>
          <p:cNvPr id="16" name="Text 3">
            <a:extLst>
              <a:ext uri="{FF2B5EF4-FFF2-40B4-BE49-F238E27FC236}">
                <a16:creationId xmlns:a16="http://schemas.microsoft.com/office/drawing/2014/main" id="{4A2F0E91-B2CA-3406-7DB9-C38013F4471B}"/>
              </a:ext>
            </a:extLst>
          </p:cNvPr>
          <p:cNvSpPr/>
          <p:nvPr/>
        </p:nvSpPr>
        <p:spPr>
          <a:xfrm>
            <a:off x="1183744" y="1527158"/>
            <a:ext cx="10017656" cy="1031782"/>
          </a:xfrm>
          <a:prstGeom prst="rect">
            <a:avLst/>
          </a:prstGeom>
          <a:noFill/>
          <a:ln/>
        </p:spPr>
        <p:txBody>
          <a:bodyPr wrap="square" lIns="91440" tIns="45720" rIns="91440" bIns="45720" rtlCol="0" anchor="t"/>
          <a:lstStyle/>
          <a:p>
            <a:pPr>
              <a:lnSpc>
                <a:spcPts val="2332"/>
              </a:lnSpc>
            </a:pPr>
            <a:r>
              <a:rPr lang="en-US" sz="1400" dirty="0">
                <a:solidFill>
                  <a:schemeClr val="bg1"/>
                </a:solidFill>
                <a:latin typeface="Meiryo UI" panose="020B0604030504040204" pitchFamily="50" charset="-128"/>
                <a:ea typeface="Meiryo UI" panose="020B0604030504040204" pitchFamily="50" charset="-128"/>
                <a:cs typeface="+mn-lt"/>
              </a:rPr>
              <a:t>2023年2月にDell'Oro Groupが発表したレポートによると、100GbEは今年、サーバーネットワーク接続速度の主流となり、今後4年間で25GbEの出荷量を上回るといいます。2027年までには、より高速のポートがサーバー市場収益の44%を占めるようになると予想されています。また同レポートでは、スマートNIC市場の大幅な成長も予測しており、QSW-M7308-4X 100GbEネットワークスイッチの需要が大幅に増加すると予測しています。</a:t>
            </a:r>
            <a:endParaRPr lang="en-US" dirty="0">
              <a:solidFill>
                <a:schemeClr val="bg1"/>
              </a:solidFill>
              <a:latin typeface="Meiryo UI" panose="020B0604030504040204" pitchFamily="50" charset="-128"/>
              <a:ea typeface="Meiryo UI" panose="020B0604030504040204" pitchFamily="50" charset="-128"/>
            </a:endParaRPr>
          </a:p>
        </p:txBody>
      </p:sp>
      <p:sp>
        <p:nvSpPr>
          <p:cNvPr id="17" name="文字方塊 16">
            <a:extLst>
              <a:ext uri="{FF2B5EF4-FFF2-40B4-BE49-F238E27FC236}">
                <a16:creationId xmlns:a16="http://schemas.microsoft.com/office/drawing/2014/main" id="{915929C0-C5D8-5196-51F8-8BE86A72DA85}"/>
              </a:ext>
            </a:extLst>
          </p:cNvPr>
          <p:cNvSpPr txBox="1"/>
          <p:nvPr/>
        </p:nvSpPr>
        <p:spPr>
          <a:xfrm>
            <a:off x="2847515" y="6510899"/>
            <a:ext cx="6848350" cy="246221"/>
          </a:xfrm>
          <a:prstGeom prst="rect">
            <a:avLst/>
          </a:prstGeom>
          <a:noFill/>
        </p:spPr>
        <p:txBody>
          <a:bodyPr wrap="none" lIns="91440" tIns="45720" rIns="91440" bIns="45720" rtlCol="0" anchor="t">
            <a:spAutoFit/>
          </a:bodyPr>
          <a:lstStyle/>
          <a:p>
            <a:r>
              <a:rPr lang="en-US" altLang="zh-TW" sz="1000" err="1">
                <a:solidFill>
                  <a:schemeClr val="bg1"/>
                </a:solidFill>
                <a:latin typeface="Meiryo UI" panose="020B0604030504040204" pitchFamily="50" charset="-128"/>
                <a:ea typeface="Meiryo UI" panose="020B0604030504040204" pitchFamily="50" charset="-128"/>
              </a:rPr>
              <a:t>参考リンク</a:t>
            </a:r>
            <a:r>
              <a:rPr lang="en-US" altLang="zh-TW" sz="1000" dirty="0">
                <a:solidFill>
                  <a:schemeClr val="bg1"/>
                </a:solidFill>
                <a:latin typeface="Meiryo UI" panose="020B0604030504040204" pitchFamily="50" charset="-128"/>
                <a:ea typeface="Meiryo UI" panose="020B0604030504040204" pitchFamily="50" charset="-128"/>
              </a:rPr>
              <a:t>: https://www.thefastmode.com/expert-opinion/33200-ethernet-fifty-years-and-still-going-strong</a:t>
            </a:r>
            <a:endParaRPr lang="zh-TW" altLang="en-US" sz="1000" dirty="0">
              <a:solidFill>
                <a:schemeClr val="bg1"/>
              </a:solidFill>
              <a:latin typeface="Meiryo UI" panose="020B0604030504040204" pitchFamily="50" charset="-128"/>
              <a:ea typeface="Meiryo UI" panose="020B0604030504040204" pitchFamily="50" charset="-128"/>
            </a:endParaRPr>
          </a:p>
        </p:txBody>
      </p:sp>
      <p:sp>
        <p:nvSpPr>
          <p:cNvPr id="11" name="標題 10">
            <a:extLst>
              <a:ext uri="{FF2B5EF4-FFF2-40B4-BE49-F238E27FC236}">
                <a16:creationId xmlns:a16="http://schemas.microsoft.com/office/drawing/2014/main" id="{831D5341-D24B-95A0-17FA-A0E046041A8F}"/>
              </a:ext>
            </a:extLst>
          </p:cNvPr>
          <p:cNvSpPr>
            <a:spLocks noGrp="1"/>
          </p:cNvSpPr>
          <p:nvPr>
            <p:ph type="title"/>
          </p:nvPr>
        </p:nvSpPr>
        <p:spPr/>
        <p:txBody>
          <a:bodyPr/>
          <a:lstStyle/>
          <a:p>
            <a:r>
              <a:rPr lang="en-US" dirty="0">
                <a:latin typeface="Meiryo UI" panose="020B0604030504040204" pitchFamily="50" charset="-128"/>
                <a:ea typeface="Meiryo UI" panose="020B0604030504040204" pitchFamily="50" charset="-128"/>
                <a:cs typeface="+mj-lt"/>
              </a:rPr>
              <a:t>100GbEネットワーク速度が主流に</a:t>
            </a:r>
            <a:endParaRPr lang="en-US" altLang="zh-TW" dirty="0">
              <a:latin typeface="Meiryo UI" panose="020B0604030504040204" pitchFamily="50" charset="-128"/>
              <a:ea typeface="Meiryo UI" panose="020B0604030504040204" pitchFamily="50" charset="-128"/>
            </a:endParaRPr>
          </a:p>
        </p:txBody>
      </p:sp>
      <p:pic>
        <p:nvPicPr>
          <p:cNvPr id="4" name="圖片 3" descr="一張含有 光線, 室內, 夜晚 的圖片&#10;&#10;自動產生的描述">
            <a:extLst>
              <a:ext uri="{FF2B5EF4-FFF2-40B4-BE49-F238E27FC236}">
                <a16:creationId xmlns:a16="http://schemas.microsoft.com/office/drawing/2014/main" id="{A7084444-7921-C822-4080-872D24C2D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0551" y="2901412"/>
            <a:ext cx="2236247" cy="1490832"/>
          </a:xfrm>
          <a:prstGeom prst="rect">
            <a:avLst/>
          </a:prstGeom>
        </p:spPr>
      </p:pic>
      <p:pic>
        <p:nvPicPr>
          <p:cNvPr id="18" name="圖片 17" descr="一張含有 電子產品, 電子工程, 電路, 設計 的圖片&#10;&#10;自動產生的描述">
            <a:extLst>
              <a:ext uri="{FF2B5EF4-FFF2-40B4-BE49-F238E27FC236}">
                <a16:creationId xmlns:a16="http://schemas.microsoft.com/office/drawing/2014/main" id="{43509042-19F0-437D-429B-002E5D831251}"/>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9724" b="29050"/>
          <a:stretch/>
        </p:blipFill>
        <p:spPr>
          <a:xfrm>
            <a:off x="5282384" y="3074127"/>
            <a:ext cx="2175249" cy="560577"/>
          </a:xfrm>
          <a:prstGeom prst="rect">
            <a:avLst/>
          </a:prstGeom>
        </p:spPr>
      </p:pic>
      <p:pic>
        <p:nvPicPr>
          <p:cNvPr id="3" name="Picture 2">
            <a:extLst>
              <a:ext uri="{FF2B5EF4-FFF2-40B4-BE49-F238E27FC236}">
                <a16:creationId xmlns:a16="http://schemas.microsoft.com/office/drawing/2014/main" id="{E794A4E1-6E29-E3D6-777B-0D7E54D776E0}"/>
              </a:ext>
            </a:extLst>
          </p:cNvPr>
          <p:cNvPicPr>
            <a:picLocks noChangeAspect="1"/>
          </p:cNvPicPr>
          <p:nvPr/>
        </p:nvPicPr>
        <p:blipFill rotWithShape="1">
          <a:blip r:embed="rId6"/>
          <a:srcRect r="23426"/>
          <a:stretch/>
        </p:blipFill>
        <p:spPr>
          <a:xfrm>
            <a:off x="8413556" y="2876333"/>
            <a:ext cx="2381440" cy="1515911"/>
          </a:xfrm>
          <a:prstGeom prst="rect">
            <a:avLst/>
          </a:prstGeom>
        </p:spPr>
      </p:pic>
    </p:spTree>
    <p:extLst>
      <p:ext uri="{BB962C8B-B14F-4D97-AF65-F5344CB8AC3E}">
        <p14:creationId xmlns:p14="http://schemas.microsoft.com/office/powerpoint/2010/main" val="3175321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ja-JP" altLang="en-US">
                <a:latin typeface="Meiryo UI" panose="020B0604030504040204" pitchFamily="50" charset="-128"/>
                <a:ea typeface="Meiryo UI" panose="020B0604030504040204" pitchFamily="50" charset="-128"/>
                <a:cs typeface="+mj-lt"/>
              </a:rPr>
              <a:t>スイッチファームウェアのバージョンチェックと</a:t>
            </a:r>
            <a:r>
              <a:rPr lang="en-US" altLang="ja-JP" dirty="0">
                <a:latin typeface="Meiryo UI" panose="020B0604030504040204" pitchFamily="50" charset="-128"/>
                <a:ea typeface="Meiryo UI" panose="020B0604030504040204" pitchFamily="50" charset="-128"/>
                <a:cs typeface="+mj-lt"/>
              </a:rPr>
              <a:t/>
            </a:r>
            <a:br>
              <a:rPr lang="en-US" altLang="ja-JP" dirty="0">
                <a:latin typeface="Meiryo UI" panose="020B0604030504040204" pitchFamily="50" charset="-128"/>
                <a:ea typeface="Meiryo UI" panose="020B0604030504040204" pitchFamily="50" charset="-128"/>
                <a:cs typeface="+mj-lt"/>
              </a:rPr>
            </a:br>
            <a:r>
              <a:rPr lang="ja-JP" altLang="en-US">
                <a:latin typeface="Meiryo UI" panose="020B0604030504040204" pitchFamily="50" charset="-128"/>
                <a:ea typeface="Meiryo UI" panose="020B0604030504040204" pitchFamily="50" charset="-128"/>
                <a:cs typeface="+mj-lt"/>
              </a:rPr>
              <a:t>自動アップデート</a:t>
            </a:r>
            <a:endParaRPr lang="en-US" err="1">
              <a:latin typeface="Meiryo UI" panose="020B0604030504040204" pitchFamily="50" charset="-128"/>
              <a:ea typeface="Meiryo UI" panose="020B0604030504040204" pitchFamily="50" charset="-128"/>
            </a:endParaRPr>
          </a:p>
        </p:txBody>
      </p:sp>
      <p:sp>
        <p:nvSpPr>
          <p:cNvPr id="3" name="內容版面配置區 2"/>
          <p:cNvSpPr>
            <a:spLocks noGrp="1"/>
          </p:cNvSpPr>
          <p:nvPr>
            <p:ph idx="4294967295"/>
          </p:nvPr>
        </p:nvSpPr>
        <p:spPr>
          <a:xfrm>
            <a:off x="336181" y="2822942"/>
            <a:ext cx="4318012" cy="3014243"/>
          </a:xfrm>
          <a:prstGeom prst="rect">
            <a:avLst/>
          </a:prstGeom>
        </p:spPr>
        <p:txBody>
          <a:bodyPr vert="horz" lIns="91440" tIns="45720" rIns="91440" bIns="45720" rtlCol="0" anchor="t">
            <a:normAutofit/>
          </a:bodyPr>
          <a:lstStyle/>
          <a:p>
            <a:pPr>
              <a:lnSpc>
                <a:spcPct val="150000"/>
              </a:lnSpc>
              <a:buClrTx/>
              <a:buSzPct val="70000"/>
              <a:buFont typeface="Wingdings" panose="05000000000000000000" pitchFamily="2" charset="2"/>
              <a:buChar char="n"/>
            </a:pPr>
            <a:r>
              <a:rPr lang="en-US" sz="2400" b="1" err="1">
                <a:solidFill>
                  <a:schemeClr val="bg1"/>
                </a:solidFill>
                <a:latin typeface="Meiryo UI" panose="020B0604030504040204" pitchFamily="50" charset="-128"/>
                <a:ea typeface="Meiryo UI" panose="020B0604030504040204" pitchFamily="50" charset="-128"/>
                <a:cs typeface="+mn-lt"/>
              </a:rPr>
              <a:t>ワンクリック自動アップデート</a:t>
            </a:r>
            <a:endParaRPr lang="en-US" b="1">
              <a:solidFill>
                <a:schemeClr val="bg1"/>
              </a:solidFill>
              <a:latin typeface="Meiryo UI" panose="020B0604030504040204" pitchFamily="50" charset="-128"/>
              <a:ea typeface="Meiryo UI" panose="020B0604030504040204" pitchFamily="50" charset="-128"/>
            </a:endParaRPr>
          </a:p>
          <a:p>
            <a:pPr>
              <a:lnSpc>
                <a:spcPct val="150000"/>
              </a:lnSpc>
              <a:buClrTx/>
              <a:buSzPct val="70000"/>
              <a:buFont typeface="Wingdings" panose="05000000000000000000" pitchFamily="2" charset="2"/>
              <a:buChar char="n"/>
            </a:pPr>
            <a:r>
              <a:rPr lang="en-US" sz="2400" b="1" err="1">
                <a:solidFill>
                  <a:schemeClr val="bg1"/>
                </a:solidFill>
                <a:latin typeface="Meiryo UI" panose="020B0604030504040204" pitchFamily="50" charset="-128"/>
                <a:ea typeface="Meiryo UI" panose="020B0604030504040204" pitchFamily="50" charset="-128"/>
                <a:cs typeface="+mn-lt"/>
              </a:rPr>
              <a:t>新しいファームウェアがあるかどうかを自動的に検出</a:t>
            </a:r>
            <a:endParaRPr lang="en-US" b="1">
              <a:solidFill>
                <a:schemeClr val="bg1"/>
              </a:solidFill>
              <a:latin typeface="Meiryo UI" panose="020B0604030504040204" pitchFamily="50" charset="-128"/>
              <a:ea typeface="Meiryo UI" panose="020B0604030504040204" pitchFamily="50" charset="-128"/>
            </a:endParaRPr>
          </a:p>
          <a:p>
            <a:pPr>
              <a:lnSpc>
                <a:spcPct val="150000"/>
              </a:lnSpc>
              <a:buClrTx/>
              <a:buSzPct val="70000"/>
              <a:buFont typeface="Wingdings" panose="05000000000000000000" pitchFamily="2" charset="2"/>
              <a:buChar char="n"/>
            </a:pPr>
            <a:r>
              <a:rPr lang="en-US" sz="2400" b="1" err="1">
                <a:solidFill>
                  <a:schemeClr val="bg1"/>
                </a:solidFill>
                <a:latin typeface="Meiryo UI" panose="020B0604030504040204" pitchFamily="50" charset="-128"/>
                <a:ea typeface="Meiryo UI" panose="020B0604030504040204" pitchFamily="50" charset="-128"/>
                <a:cs typeface="+mn-lt"/>
              </a:rPr>
              <a:t>手動アップデート</a:t>
            </a:r>
            <a:endParaRPr lang="en-US" sz="2400" b="1">
              <a:solidFill>
                <a:schemeClr val="bg1"/>
              </a:solidFill>
              <a:latin typeface="Meiryo UI" panose="020B0604030504040204" pitchFamily="50" charset="-128"/>
              <a:ea typeface="Meiryo UI" panose="020B0604030504040204" pitchFamily="50" charset="-128"/>
            </a:endParaRPr>
          </a:p>
        </p:txBody>
      </p:sp>
      <p:grpSp>
        <p:nvGrpSpPr>
          <p:cNvPr id="8" name="群組 7">
            <a:extLst>
              <a:ext uri="{FF2B5EF4-FFF2-40B4-BE49-F238E27FC236}">
                <a16:creationId xmlns:a16="http://schemas.microsoft.com/office/drawing/2014/main" id="{A923DA55-9C98-4B20-EC06-DD3F40543209}"/>
              </a:ext>
            </a:extLst>
          </p:cNvPr>
          <p:cNvGrpSpPr/>
          <p:nvPr/>
        </p:nvGrpSpPr>
        <p:grpSpPr>
          <a:xfrm>
            <a:off x="4371630" y="1800657"/>
            <a:ext cx="7582972" cy="5057343"/>
            <a:chOff x="5259645" y="2029637"/>
            <a:chExt cx="6324467" cy="4218003"/>
          </a:xfrm>
        </p:grpSpPr>
        <p:pic>
          <p:nvPicPr>
            <p:cNvPr id="7" name="圖形 6">
              <a:extLst>
                <a:ext uri="{FF2B5EF4-FFF2-40B4-BE49-F238E27FC236}">
                  <a16:creationId xmlns:a16="http://schemas.microsoft.com/office/drawing/2014/main" id="{7467709B-773B-AB80-6EA7-EF8F9854A763}"/>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259645" y="2029637"/>
              <a:ext cx="6324467" cy="4218003"/>
            </a:xfrm>
            <a:prstGeom prst="rect">
              <a:avLst/>
            </a:prstGeom>
          </p:spPr>
        </p:pic>
        <p:pic>
          <p:nvPicPr>
            <p:cNvPr id="4" name="圖片 4">
              <a:extLst>
                <a:ext uri="{FF2B5EF4-FFF2-40B4-BE49-F238E27FC236}">
                  <a16:creationId xmlns:a16="http://schemas.microsoft.com/office/drawing/2014/main" id="{65DDF9C7-ABF1-445C-9305-8DE1EF07938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a:xfrm>
              <a:off x="8727521" y="2701089"/>
              <a:ext cx="1782700" cy="362341"/>
            </a:xfrm>
            <a:prstGeom prst="rect">
              <a:avLst/>
            </a:prstGeom>
            <a:effectLst>
              <a:outerShdw blurRad="114300" dist="38100" dir="5400000" algn="t" rotWithShape="0">
                <a:prstClr val="black">
                  <a:alpha val="25000"/>
                </a:prstClr>
              </a:outerShdw>
            </a:effectLst>
          </p:spPr>
        </p:pic>
      </p:grpSp>
    </p:spTree>
    <p:extLst>
      <p:ext uri="{BB962C8B-B14F-4D97-AF65-F5344CB8AC3E}">
        <p14:creationId xmlns:p14="http://schemas.microsoft.com/office/powerpoint/2010/main" val="180021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C325E15-DB63-4611-8893-2CA2F67D0DF1}"/>
              </a:ext>
            </a:extLst>
          </p:cNvPr>
          <p:cNvSpPr/>
          <p:nvPr/>
        </p:nvSpPr>
        <p:spPr>
          <a:xfrm>
            <a:off x="8145268" y="1311057"/>
            <a:ext cx="3678340" cy="5178562"/>
          </a:xfrm>
          <a:prstGeom prst="rect">
            <a:avLst/>
          </a:prstGeom>
          <a:gradFill>
            <a:gsLst>
              <a:gs pos="50000">
                <a:schemeClr val="bg1">
                  <a:alpha val="0"/>
                </a:schemeClr>
              </a:gs>
              <a:gs pos="100000">
                <a:srgbClr val="DACC1B"/>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 name="矩形 5">
            <a:extLst>
              <a:ext uri="{FF2B5EF4-FFF2-40B4-BE49-F238E27FC236}">
                <a16:creationId xmlns:a16="http://schemas.microsoft.com/office/drawing/2014/main" id="{3DBBF7E6-038E-4A92-A87C-87EC802E1D14}"/>
              </a:ext>
            </a:extLst>
          </p:cNvPr>
          <p:cNvSpPr/>
          <p:nvPr/>
        </p:nvSpPr>
        <p:spPr>
          <a:xfrm>
            <a:off x="404948" y="1317073"/>
            <a:ext cx="3678340" cy="5178562"/>
          </a:xfrm>
          <a:prstGeom prst="rect">
            <a:avLst/>
          </a:prstGeom>
          <a:gradFill>
            <a:gsLst>
              <a:gs pos="50000">
                <a:schemeClr val="bg1">
                  <a:alpha val="0"/>
                </a:schemeClr>
              </a:gs>
              <a:gs pos="100000">
                <a:srgbClr val="DACC1B"/>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p:cNvSpPr>
            <a:spLocks noGrp="1"/>
          </p:cNvSpPr>
          <p:nvPr>
            <p:ph type="title"/>
          </p:nvPr>
        </p:nvSpPr>
        <p:spPr/>
        <p:txBody>
          <a:bodyPr lIns="91440" tIns="45720" rIns="91440" bIns="45720" anchor="ctr"/>
          <a:lstStyle/>
          <a:p>
            <a:r>
              <a:rPr lang="en-US" dirty="0">
                <a:latin typeface="Meiryo UI" panose="020B0604030504040204" pitchFamily="50" charset="-128"/>
                <a:ea typeface="Meiryo UI" panose="020B0604030504040204" pitchFamily="50" charset="-128"/>
                <a:cs typeface="+mj-lt"/>
              </a:rPr>
              <a:t>QSW-M7308R-4Xは、IEEE 802.3x、</a:t>
            </a:r>
            <a:br>
              <a:rPr lang="en-US" dirty="0">
                <a:latin typeface="Meiryo UI" panose="020B0604030504040204" pitchFamily="50" charset="-128"/>
                <a:ea typeface="Meiryo UI" panose="020B0604030504040204" pitchFamily="50" charset="-128"/>
                <a:cs typeface="+mj-lt"/>
              </a:rPr>
            </a:br>
            <a:r>
              <a:rPr lang="en-US" dirty="0" err="1">
                <a:latin typeface="Meiryo UI" panose="020B0604030504040204" pitchFamily="50" charset="-128"/>
                <a:ea typeface="Meiryo UI" panose="020B0604030504040204" pitchFamily="50" charset="-128"/>
                <a:cs typeface="+mj-lt"/>
              </a:rPr>
              <a:t>LLDP、QoSなどをサポートしています</a:t>
            </a:r>
            <a:endParaRPr lang="en-US" dirty="0" err="1">
              <a:latin typeface="Meiryo UI" panose="020B0604030504040204" pitchFamily="50" charset="-128"/>
              <a:ea typeface="Meiryo UI" panose="020B0604030504040204" pitchFamily="50" charset="-128"/>
            </a:endParaRPr>
          </a:p>
        </p:txBody>
      </p:sp>
      <p:sp>
        <p:nvSpPr>
          <p:cNvPr id="7" name="文字方塊 6">
            <a:extLst>
              <a:ext uri="{FF2B5EF4-FFF2-40B4-BE49-F238E27FC236}">
                <a16:creationId xmlns:a16="http://schemas.microsoft.com/office/drawing/2014/main" id="{D25593C7-1B5F-49A6-B387-8CE5D83A5208}"/>
              </a:ext>
            </a:extLst>
          </p:cNvPr>
          <p:cNvSpPr txBox="1"/>
          <p:nvPr/>
        </p:nvSpPr>
        <p:spPr>
          <a:xfrm>
            <a:off x="550262" y="1807554"/>
            <a:ext cx="3553425" cy="923330"/>
          </a:xfrm>
          <a:prstGeom prst="rect">
            <a:avLst/>
          </a:prstGeom>
          <a:noFill/>
        </p:spPr>
        <p:txBody>
          <a:bodyPr wrap="square" lIns="91440" tIns="45720" rIns="91440" bIns="45720" rtlCol="0" anchor="t">
            <a:spAutoFit/>
          </a:bodyPr>
          <a:lstStyle/>
          <a:p>
            <a:pPr>
              <a:spcBef>
                <a:spcPts val="1000"/>
              </a:spcBef>
            </a:pPr>
            <a:r>
              <a:rPr lang="en-US" b="1" dirty="0" err="1">
                <a:solidFill>
                  <a:schemeClr val="bg1"/>
                </a:solidFill>
                <a:latin typeface="Meiryo UI" panose="020B0604030504040204" pitchFamily="50" charset="-128"/>
                <a:ea typeface="Meiryo UI" panose="020B0604030504040204" pitchFamily="50" charset="-128"/>
                <a:cs typeface="+mn-lt"/>
              </a:rPr>
              <a:t>フロー制御（IEEE</a:t>
            </a:r>
            <a:r>
              <a:rPr lang="en-US" b="1" dirty="0">
                <a:solidFill>
                  <a:schemeClr val="bg1"/>
                </a:solidFill>
                <a:latin typeface="Meiryo UI" panose="020B0604030504040204" pitchFamily="50" charset="-128"/>
                <a:ea typeface="Meiryo UI" panose="020B0604030504040204" pitchFamily="50" charset="-128"/>
                <a:cs typeface="+mn-lt"/>
              </a:rPr>
              <a:t> 802.3x）を通じて </a:t>
            </a:r>
            <a:r>
              <a:rPr lang="en-US" b="1" dirty="0" err="1">
                <a:solidFill>
                  <a:schemeClr val="bg1"/>
                </a:solidFill>
                <a:latin typeface="Meiryo UI" panose="020B0604030504040204" pitchFamily="50" charset="-128"/>
                <a:ea typeface="Meiryo UI" panose="020B0604030504040204" pitchFamily="50" charset="-128"/>
                <a:cs typeface="+mn-lt"/>
              </a:rPr>
              <a:t>ネットワークの輻輳を監視し、パケットドロップを回避します</a:t>
            </a:r>
            <a:endParaRPr lang="en-US" b="1" dirty="0" err="1">
              <a:solidFill>
                <a:schemeClr val="bg1"/>
              </a:solidFill>
              <a:latin typeface="Meiryo UI" panose="020B0604030504040204" pitchFamily="50" charset="-128"/>
              <a:ea typeface="Meiryo UI" panose="020B0604030504040204" pitchFamily="50" charset="-128"/>
            </a:endParaRPr>
          </a:p>
        </p:txBody>
      </p:sp>
      <p:sp>
        <p:nvSpPr>
          <p:cNvPr id="8" name="文字方塊 7">
            <a:extLst>
              <a:ext uri="{FF2B5EF4-FFF2-40B4-BE49-F238E27FC236}">
                <a16:creationId xmlns:a16="http://schemas.microsoft.com/office/drawing/2014/main" id="{7E2A0AB9-8BB9-4C6E-BFFC-9BBB11E360DA}"/>
              </a:ext>
            </a:extLst>
          </p:cNvPr>
          <p:cNvSpPr txBox="1"/>
          <p:nvPr/>
        </p:nvSpPr>
        <p:spPr>
          <a:xfrm>
            <a:off x="4409975" y="1807554"/>
            <a:ext cx="3678340" cy="1200329"/>
          </a:xfrm>
          <a:prstGeom prst="rect">
            <a:avLst/>
          </a:prstGeom>
          <a:noFill/>
        </p:spPr>
        <p:txBody>
          <a:bodyPr wrap="square" lIns="91440" tIns="45720" rIns="91440" bIns="45720" rtlCol="0" anchor="t">
            <a:spAutoFit/>
          </a:bodyPr>
          <a:lstStyle>
            <a:defPPr>
              <a:defRPr lang="zh-TW"/>
            </a:defPPr>
            <a:lvl1pPr algn="ctr">
              <a:spcBef>
                <a:spcPts val="1000"/>
              </a:spcBef>
              <a:buClr>
                <a:srgbClr val="0070C0"/>
              </a:buClr>
              <a:buSzPct val="70000"/>
              <a:defRPr sz="2400" b="1">
                <a:solidFill>
                  <a:schemeClr val="tx1">
                    <a:lumMod val="75000"/>
                    <a:lumOff val="25000"/>
                  </a:schemeClr>
                </a:solidFill>
              </a:defRPr>
            </a:lvl1pPr>
          </a:lstStyle>
          <a:p>
            <a:pPr algn="l"/>
            <a:r>
              <a:rPr lang="en-US" sz="1800" dirty="0" err="1">
                <a:solidFill>
                  <a:schemeClr val="bg1"/>
                </a:solidFill>
                <a:latin typeface="Meiryo UI" panose="020B0604030504040204" pitchFamily="50" charset="-128"/>
                <a:ea typeface="Meiryo UI" panose="020B0604030504040204" pitchFamily="50" charset="-128"/>
                <a:cs typeface="+mn-lt"/>
              </a:rPr>
              <a:t>リンク・レイヤ・ディスカバリ</a:t>
            </a:r>
            <a:r>
              <a:rPr lang="en-US" sz="1800" dirty="0">
                <a:solidFill>
                  <a:schemeClr val="bg1"/>
                </a:solidFill>
                <a:latin typeface="Meiryo UI" panose="020B0604030504040204" pitchFamily="50" charset="-128"/>
                <a:ea typeface="Meiryo UI" panose="020B0604030504040204" pitchFamily="50" charset="-128"/>
                <a:cs typeface="+mn-lt"/>
              </a:rPr>
              <a:t>ー・</a:t>
            </a:r>
            <a:r>
              <a:rPr lang="en-US" sz="1800" dirty="0" err="1">
                <a:solidFill>
                  <a:schemeClr val="bg1"/>
                </a:solidFill>
                <a:latin typeface="Meiryo UI" panose="020B0604030504040204" pitchFamily="50" charset="-128"/>
                <a:ea typeface="Meiryo UI" panose="020B0604030504040204" pitchFamily="50" charset="-128"/>
                <a:cs typeface="+mn-lt"/>
              </a:rPr>
              <a:t>プロトコル</a:t>
            </a:r>
            <a:r>
              <a:rPr lang="en-US" sz="1800" dirty="0">
                <a:solidFill>
                  <a:schemeClr val="bg1"/>
                </a:solidFill>
                <a:latin typeface="Meiryo UI" panose="020B0604030504040204" pitchFamily="50" charset="-128"/>
                <a:ea typeface="Meiryo UI" panose="020B0604030504040204" pitchFamily="50" charset="-128"/>
                <a:cs typeface="+mn-lt"/>
              </a:rPr>
              <a:t>(LLDP)</a:t>
            </a:r>
            <a:r>
              <a:rPr lang="en-US" sz="1800" dirty="0" err="1">
                <a:solidFill>
                  <a:schemeClr val="bg1"/>
                </a:solidFill>
                <a:latin typeface="Meiryo UI" panose="020B0604030504040204" pitchFamily="50" charset="-128"/>
                <a:ea typeface="Meiryo UI" panose="020B0604030504040204" pitchFamily="50" charset="-128"/>
                <a:cs typeface="+mn-lt"/>
              </a:rPr>
              <a:t>管理者は、どのデバイスがスイッチに接続されているかを一目で確認できます</a:t>
            </a:r>
            <a:endParaRPr lang="en-US" sz="1800" dirty="0" err="1">
              <a:solidFill>
                <a:schemeClr val="bg1"/>
              </a:solidFill>
              <a:latin typeface="Meiryo UI" panose="020B0604030504040204" pitchFamily="50" charset="-128"/>
              <a:ea typeface="Meiryo UI" panose="020B0604030504040204" pitchFamily="50" charset="-128"/>
              <a:cs typeface="Arial"/>
            </a:endParaRPr>
          </a:p>
        </p:txBody>
      </p:sp>
      <p:sp>
        <p:nvSpPr>
          <p:cNvPr id="9" name="文字方塊 8">
            <a:extLst>
              <a:ext uri="{FF2B5EF4-FFF2-40B4-BE49-F238E27FC236}">
                <a16:creationId xmlns:a16="http://schemas.microsoft.com/office/drawing/2014/main" id="{56191CC3-2226-4F91-BF49-354EA445E5BD}"/>
              </a:ext>
            </a:extLst>
          </p:cNvPr>
          <p:cNvSpPr txBox="1"/>
          <p:nvPr/>
        </p:nvSpPr>
        <p:spPr>
          <a:xfrm>
            <a:off x="8316332" y="1807554"/>
            <a:ext cx="3507276" cy="1477328"/>
          </a:xfrm>
          <a:prstGeom prst="rect">
            <a:avLst/>
          </a:prstGeom>
          <a:noFill/>
        </p:spPr>
        <p:txBody>
          <a:bodyPr wrap="square" lIns="91440" tIns="45720" rIns="91440" bIns="45720" rtlCol="0" anchor="t">
            <a:spAutoFit/>
          </a:bodyPr>
          <a:lstStyle>
            <a:defPPr>
              <a:defRPr lang="zh-TW"/>
            </a:defPPr>
            <a:lvl1pPr algn="ctr">
              <a:spcBef>
                <a:spcPts val="1000"/>
              </a:spcBef>
              <a:buClr>
                <a:srgbClr val="0070C0"/>
              </a:buClr>
              <a:buSzPct val="70000"/>
              <a:defRPr sz="2400" b="1">
                <a:solidFill>
                  <a:schemeClr val="tx1">
                    <a:lumMod val="75000"/>
                    <a:lumOff val="25000"/>
                  </a:schemeClr>
                </a:solidFill>
              </a:defRPr>
            </a:lvl1pPr>
          </a:lstStyle>
          <a:p>
            <a:pPr algn="l"/>
            <a:r>
              <a:rPr lang="en-US" sz="1800" err="1">
                <a:solidFill>
                  <a:schemeClr val="bg1"/>
                </a:solidFill>
                <a:latin typeface="Meiryo UI" panose="020B0604030504040204" pitchFamily="50" charset="-128"/>
                <a:ea typeface="Meiryo UI" panose="020B0604030504040204" pitchFamily="50" charset="-128"/>
                <a:cs typeface="+mn-lt"/>
              </a:rPr>
              <a:t>サービス品質</a:t>
            </a:r>
            <a:r>
              <a:rPr lang="en-US" sz="1800" dirty="0">
                <a:solidFill>
                  <a:schemeClr val="bg1"/>
                </a:solidFill>
                <a:latin typeface="Meiryo UI" panose="020B0604030504040204" pitchFamily="50" charset="-128"/>
                <a:ea typeface="Meiryo UI" panose="020B0604030504040204" pitchFamily="50" charset="-128"/>
                <a:cs typeface="+mn-lt"/>
              </a:rPr>
              <a:t>(QoS) </a:t>
            </a:r>
            <a:r>
              <a:rPr lang="en-US" sz="1800" err="1">
                <a:solidFill>
                  <a:schemeClr val="bg1"/>
                </a:solidFill>
                <a:latin typeface="Meiryo UI" panose="020B0604030504040204" pitchFamily="50" charset="-128"/>
                <a:ea typeface="Meiryo UI" panose="020B0604030504040204" pitchFamily="50" charset="-128"/>
                <a:cs typeface="+mn-lt"/>
              </a:rPr>
              <a:t>異なるネットワークデバイスやパケットを分類し、優先順位をつけることで、ネットワークトラフィックの分配を改善することができます</a:t>
            </a:r>
            <a:endParaRPr lang="en-US" dirty="0" err="1">
              <a:solidFill>
                <a:schemeClr val="bg1"/>
              </a:solidFill>
              <a:latin typeface="Meiryo UI" panose="020B0604030504040204" pitchFamily="50" charset="-128"/>
              <a:ea typeface="Meiryo UI" panose="020B0604030504040204" pitchFamily="50" charset="-128"/>
            </a:endParaRPr>
          </a:p>
        </p:txBody>
      </p:sp>
      <p:pic>
        <p:nvPicPr>
          <p:cNvPr id="12" name="圖形 11">
            <a:extLst>
              <a:ext uri="{FF2B5EF4-FFF2-40B4-BE49-F238E27FC236}">
                <a16:creationId xmlns:a16="http://schemas.microsoft.com/office/drawing/2014/main" id="{5B67B4A1-1736-2C2B-671D-80C64F6C5A4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02065" y="3573077"/>
            <a:ext cx="3430829" cy="2922557"/>
          </a:xfrm>
          <a:prstGeom prst="rect">
            <a:avLst/>
          </a:prstGeom>
        </p:spPr>
      </p:pic>
      <p:pic>
        <p:nvPicPr>
          <p:cNvPr id="23" name="圖形 22">
            <a:extLst>
              <a:ext uri="{FF2B5EF4-FFF2-40B4-BE49-F238E27FC236}">
                <a16:creationId xmlns:a16="http://schemas.microsoft.com/office/drawing/2014/main" id="{DC01F615-E295-2793-144A-14EEB61F3D82}"/>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353394" y="3424617"/>
            <a:ext cx="3480631" cy="2958161"/>
          </a:xfrm>
          <a:prstGeom prst="rect">
            <a:avLst/>
          </a:prstGeom>
        </p:spPr>
      </p:pic>
      <p:pic>
        <p:nvPicPr>
          <p:cNvPr id="14" name="圖形 13">
            <a:extLst>
              <a:ext uri="{FF2B5EF4-FFF2-40B4-BE49-F238E27FC236}">
                <a16:creationId xmlns:a16="http://schemas.microsoft.com/office/drawing/2014/main" id="{9D647B73-8B38-1538-EC46-304BFC416528}"/>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69023" y="3501693"/>
            <a:ext cx="3430829" cy="2707941"/>
          </a:xfrm>
          <a:prstGeom prst="rect">
            <a:avLst/>
          </a:prstGeom>
        </p:spPr>
      </p:pic>
    </p:spTree>
    <p:extLst>
      <p:ext uri="{BB962C8B-B14F-4D97-AF65-F5344CB8AC3E}">
        <p14:creationId xmlns:p14="http://schemas.microsoft.com/office/powerpoint/2010/main" val="2864791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A796CC06-31B6-4B0B-BA73-D8BD6A5F7CD7}"/>
              </a:ext>
            </a:extLst>
          </p:cNvPr>
          <p:cNvSpPr>
            <a:spLocks noGrp="1"/>
          </p:cNvSpPr>
          <p:nvPr>
            <p:ph type="title" idx="4294967295"/>
          </p:nvPr>
        </p:nvSpPr>
        <p:spPr>
          <a:xfrm>
            <a:off x="330910" y="640242"/>
            <a:ext cx="5765090" cy="1559984"/>
          </a:xfrm>
        </p:spPr>
        <p:txBody>
          <a:bodyPr anchor="ctr">
            <a:noAutofit/>
          </a:bodyPr>
          <a:lstStyle/>
          <a:p>
            <a:pPr algn="ctr"/>
            <a:r>
              <a:rPr lang="en-US" sz="3600" b="1" dirty="0">
                <a:solidFill>
                  <a:schemeClr val="bg1"/>
                </a:solidFill>
                <a:latin typeface="Meiryo UI" panose="020B0604030504040204" pitchFamily="50" charset="-128"/>
                <a:ea typeface="Meiryo UI" panose="020B0604030504040204" pitchFamily="50" charset="-128"/>
                <a:cs typeface="+mj-lt"/>
              </a:rPr>
              <a:t>最大5年間の延長保証</a:t>
            </a:r>
            <a:endParaRPr lang="en-US" sz="3600" b="1" dirty="0">
              <a:solidFill>
                <a:schemeClr val="bg1"/>
              </a:solidFill>
              <a:latin typeface="Meiryo UI" panose="020B0604030504040204" pitchFamily="50" charset="-128"/>
              <a:ea typeface="Meiryo UI" panose="020B0604030504040204" pitchFamily="50" charset="-128"/>
            </a:endParaRPr>
          </a:p>
        </p:txBody>
      </p:sp>
      <p:sp>
        <p:nvSpPr>
          <p:cNvPr id="2" name="文字方塊 1">
            <a:extLst>
              <a:ext uri="{FF2B5EF4-FFF2-40B4-BE49-F238E27FC236}">
                <a16:creationId xmlns:a16="http://schemas.microsoft.com/office/drawing/2014/main" id="{2DC07C66-17D9-4726-B821-9BC2869582CB}"/>
              </a:ext>
            </a:extLst>
          </p:cNvPr>
          <p:cNvSpPr txBox="1"/>
          <p:nvPr/>
        </p:nvSpPr>
        <p:spPr>
          <a:xfrm>
            <a:off x="1206784" y="2201608"/>
            <a:ext cx="4013343" cy="1100751"/>
          </a:xfrm>
          <a:prstGeom prst="rect">
            <a:avLst/>
          </a:prstGeom>
          <a:noFill/>
        </p:spPr>
        <p:txBody>
          <a:bodyPr wrap="square" lIns="91440" tIns="45720" rIns="91440" bIns="45720" rtlCol="0" anchor="t">
            <a:spAutoFit/>
          </a:bodyPr>
          <a:lstStyle/>
          <a:p>
            <a:pPr>
              <a:lnSpc>
                <a:spcPct val="120000"/>
              </a:lnSpc>
            </a:pPr>
            <a:r>
              <a:rPr lang="en-US" sz="1400" dirty="0">
                <a:solidFill>
                  <a:schemeClr val="bg1"/>
                </a:solidFill>
                <a:latin typeface="Meiryo UI" panose="020B0604030504040204" pitchFamily="50" charset="-128"/>
                <a:ea typeface="Meiryo UI" panose="020B0604030504040204" pitchFamily="50" charset="-128"/>
                <a:cs typeface="+mn-lt"/>
              </a:rPr>
              <a:t>QSW-M7308R-4Xには2年間の無料製品保証が付いています。保証期間を延長するには、最大5年間の製品保証と付加価値を提供するQNAP延長保証プランをご検討ください。</a:t>
            </a:r>
            <a:endParaRPr lang="en-US" altLang="zh-TW" dirty="0">
              <a:solidFill>
                <a:schemeClr val="bg1"/>
              </a:solidFill>
              <a:latin typeface="Meiryo UI" panose="020B0604030504040204" pitchFamily="50" charset="-128"/>
              <a:ea typeface="Meiryo UI" panose="020B0604030504040204" pitchFamily="50" charset="-128"/>
            </a:endParaRPr>
          </a:p>
        </p:txBody>
      </p:sp>
      <p:grpSp>
        <p:nvGrpSpPr>
          <p:cNvPr id="7" name="群組 6">
            <a:extLst>
              <a:ext uri="{FF2B5EF4-FFF2-40B4-BE49-F238E27FC236}">
                <a16:creationId xmlns:a16="http://schemas.microsoft.com/office/drawing/2014/main" id="{C682552A-5F89-EA3C-0D04-C8CDD49CFB7A}"/>
              </a:ext>
            </a:extLst>
          </p:cNvPr>
          <p:cNvGrpSpPr>
            <a:grpSpLocks noChangeAspect="1"/>
          </p:cNvGrpSpPr>
          <p:nvPr/>
        </p:nvGrpSpPr>
        <p:grpSpPr>
          <a:xfrm>
            <a:off x="1705919" y="3761592"/>
            <a:ext cx="3015072" cy="2750592"/>
            <a:chOff x="1654630" y="1550126"/>
            <a:chExt cx="2233748" cy="2037805"/>
          </a:xfrm>
          <a:effectLst>
            <a:outerShdw blurRad="431800" dist="368300" dir="5760000" sx="106000" sy="106000" algn="ctr" rotWithShape="0">
              <a:srgbClr val="000000">
                <a:alpha val="34000"/>
              </a:srgbClr>
            </a:outerShdw>
          </a:effectLst>
        </p:grpSpPr>
        <p:sp>
          <p:nvSpPr>
            <p:cNvPr id="8" name="矩形 7">
              <a:extLst>
                <a:ext uri="{FF2B5EF4-FFF2-40B4-BE49-F238E27FC236}">
                  <a16:creationId xmlns:a16="http://schemas.microsoft.com/office/drawing/2014/main" id="{73B1ED0E-8A87-EEA7-790C-4DCD47B2CDDE}"/>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mn-ea"/>
                <a:sym typeface="+mn-lt"/>
              </a:endParaRPr>
            </a:p>
          </p:txBody>
        </p:sp>
        <p:pic>
          <p:nvPicPr>
            <p:cNvPr id="9" name="圖形 12">
              <a:extLst>
                <a:ext uri="{FF2B5EF4-FFF2-40B4-BE49-F238E27FC236}">
                  <a16:creationId xmlns:a16="http://schemas.microsoft.com/office/drawing/2014/main" id="{48187724-8142-84C6-1E19-B29B9B6856A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757843" y="1596124"/>
              <a:ext cx="2038686" cy="1832876"/>
            </a:xfrm>
            <a:prstGeom prst="rect">
              <a:avLst/>
            </a:prstGeom>
          </p:spPr>
        </p:pic>
      </p:grpSp>
      <p:sp>
        <p:nvSpPr>
          <p:cNvPr id="3" name="TextBox 2">
            <a:extLst>
              <a:ext uri="{FF2B5EF4-FFF2-40B4-BE49-F238E27FC236}">
                <a16:creationId xmlns:a16="http://schemas.microsoft.com/office/drawing/2014/main" id="{A0328FBB-731C-DA24-E7A5-7D1F2E3AC058}"/>
              </a:ext>
            </a:extLst>
          </p:cNvPr>
          <p:cNvSpPr txBox="1"/>
          <p:nvPr/>
        </p:nvSpPr>
        <p:spPr>
          <a:xfrm>
            <a:off x="4447612" y="5713418"/>
            <a:ext cx="3296776" cy="646331"/>
          </a:xfrm>
          <a:prstGeom prst="rect">
            <a:avLst/>
          </a:prstGeom>
          <a:noFill/>
        </p:spPr>
        <p:txBody>
          <a:bodyPr wrap="square" lIns="91440" tIns="45720" rIns="91440" bIns="45720" rtlCol="0" anchor="t">
            <a:spAutoFit/>
          </a:bodyPr>
          <a:lstStyle/>
          <a:p>
            <a:r>
              <a:rPr lang="en-US" sz="1200" err="1">
                <a:solidFill>
                  <a:schemeClr val="bg1"/>
                </a:solidFill>
                <a:latin typeface="Meiryo UI" panose="020B0604030504040204" pitchFamily="50" charset="-128"/>
                <a:ea typeface="Meiryo UI" panose="020B0604030504040204" pitchFamily="50" charset="-128"/>
                <a:cs typeface="+mn-lt"/>
              </a:rPr>
              <a:t>延長保証購入P</a:t>
            </a:r>
            <a:r>
              <a:rPr lang="en-US" sz="1200">
                <a:solidFill>
                  <a:schemeClr val="bg1"/>
                </a:solidFill>
                <a:latin typeface="Meiryo UI" panose="020B0604030504040204" pitchFamily="50" charset="-128"/>
                <a:ea typeface="Meiryo UI" panose="020B0604030504040204" pitchFamily="50" charset="-128"/>
                <a:cs typeface="+mn-lt"/>
              </a:rPr>
              <a:t>/N</a:t>
            </a:r>
            <a:endParaRPr lang="en-US">
              <a:solidFill>
                <a:schemeClr val="bg1"/>
              </a:solidFill>
              <a:latin typeface="Meiryo UI" panose="020B0604030504040204" pitchFamily="50" charset="-128"/>
              <a:ea typeface="Meiryo UI" panose="020B0604030504040204" pitchFamily="50" charset="-128"/>
              <a:cs typeface="+mn-lt"/>
            </a:endParaRPr>
          </a:p>
          <a:p>
            <a:r>
              <a:rPr lang="en-US" sz="1200" dirty="0">
                <a:solidFill>
                  <a:schemeClr val="bg1"/>
                </a:solidFill>
                <a:latin typeface="Meiryo UI" panose="020B0604030504040204" pitchFamily="50" charset="-128"/>
                <a:ea typeface="Meiryo UI" panose="020B0604030504040204" pitchFamily="50" charset="-128"/>
                <a:cs typeface="+mn-lt"/>
              </a:rPr>
              <a:t>LW-SWITCH-YELLOW-3Y(</a:t>
            </a:r>
            <a:r>
              <a:rPr lang="en-US" sz="1200" dirty="0" err="1">
                <a:solidFill>
                  <a:schemeClr val="bg1"/>
                </a:solidFill>
                <a:latin typeface="Meiryo UI" panose="020B0604030504040204" pitchFamily="50" charset="-128"/>
                <a:ea typeface="Meiryo UI" panose="020B0604030504040204" pitchFamily="50" charset="-128"/>
                <a:cs typeface="+mn-lt"/>
              </a:rPr>
              <a:t>パッケージ版</a:t>
            </a:r>
            <a:r>
              <a:rPr lang="en-US" sz="1200" dirty="0">
                <a:solidFill>
                  <a:schemeClr val="bg1"/>
                </a:solidFill>
                <a:latin typeface="Meiryo UI" panose="020B0604030504040204" pitchFamily="50" charset="-128"/>
                <a:ea typeface="Meiryo UI" panose="020B0604030504040204" pitchFamily="50" charset="-128"/>
                <a:cs typeface="+mn-lt"/>
              </a:rPr>
              <a:t>)</a:t>
            </a:r>
            <a:endParaRPr lang="en-US">
              <a:solidFill>
                <a:schemeClr val="bg1"/>
              </a:solidFill>
              <a:latin typeface="Meiryo UI" panose="020B0604030504040204" pitchFamily="50" charset="-128"/>
              <a:ea typeface="Meiryo UI" panose="020B0604030504040204" pitchFamily="50" charset="-128"/>
              <a:cs typeface="+mn-lt"/>
            </a:endParaRPr>
          </a:p>
          <a:p>
            <a:r>
              <a:rPr lang="en-US" sz="1200" dirty="0">
                <a:solidFill>
                  <a:schemeClr val="bg1"/>
                </a:solidFill>
                <a:latin typeface="Meiryo UI" panose="020B0604030504040204" pitchFamily="50" charset="-128"/>
                <a:ea typeface="Meiryo UI" panose="020B0604030504040204" pitchFamily="50" charset="-128"/>
                <a:cs typeface="+mn-lt"/>
              </a:rPr>
              <a:t>LW-SWITCH-YELLOW-3Y-EI(</a:t>
            </a:r>
            <a:r>
              <a:rPr lang="en-US" sz="1200" dirty="0" err="1">
                <a:solidFill>
                  <a:schemeClr val="bg1"/>
                </a:solidFill>
                <a:latin typeface="Meiryo UI" panose="020B0604030504040204" pitchFamily="50" charset="-128"/>
                <a:ea typeface="Meiryo UI" panose="020B0604030504040204" pitchFamily="50" charset="-128"/>
                <a:cs typeface="+mn-lt"/>
              </a:rPr>
              <a:t>電子版</a:t>
            </a:r>
            <a:r>
              <a:rPr lang="en-US" sz="1200" dirty="0">
                <a:solidFill>
                  <a:schemeClr val="bg1"/>
                </a:solidFill>
                <a:latin typeface="Meiryo UI" panose="020B0604030504040204" pitchFamily="50" charset="-128"/>
                <a:ea typeface="Meiryo UI" panose="020B0604030504040204" pitchFamily="50" charset="-128"/>
                <a:cs typeface="+mn-lt"/>
              </a:rPr>
              <a:t>)</a:t>
            </a:r>
            <a:endParaRPr lang="en-US">
              <a:solidFill>
                <a:schemeClr val="bg1"/>
              </a:solidFill>
              <a:latin typeface="Meiryo UI" panose="020B0604030504040204" pitchFamily="50" charset="-128"/>
              <a:ea typeface="Meiryo UI" panose="020B0604030504040204" pitchFamily="50" charset="-128"/>
              <a:cs typeface="+mn-lt"/>
            </a:endParaRPr>
          </a:p>
        </p:txBody>
      </p:sp>
    </p:spTree>
    <p:extLst>
      <p:ext uri="{BB962C8B-B14F-4D97-AF65-F5344CB8AC3E}">
        <p14:creationId xmlns:p14="http://schemas.microsoft.com/office/powerpoint/2010/main" val="4289928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3974A419-BD26-58AF-178E-6EFD04EBDB44}"/>
              </a:ext>
            </a:extLst>
          </p:cNvPr>
          <p:cNvSpPr txBox="1"/>
          <p:nvPr/>
        </p:nvSpPr>
        <p:spPr>
          <a:xfrm>
            <a:off x="2435773" y="6392916"/>
            <a:ext cx="6980353" cy="461665"/>
          </a:xfrm>
          <a:prstGeom prst="rect">
            <a:avLst/>
          </a:prstGeom>
          <a:noFill/>
        </p:spPr>
        <p:txBody>
          <a:bodyPr wrap="square" rtlCol="0">
            <a:spAutoFit/>
          </a:bodyPr>
          <a:lstStyle/>
          <a:p>
            <a:pPr algn="just" fontAlgn="base">
              <a:lnSpc>
                <a:spcPct val="100000"/>
              </a:lnSpc>
            </a:pPr>
            <a:r>
              <a:rPr lang="en-US" altLang="zh-TW" sz="800" spc="0" dirty="0">
                <a:latin typeface="Meiryo UI" panose="020B0604030504040204" pitchFamily="50" charset="-128"/>
                <a:ea typeface="Meiryo UI" panose="020B0604030504040204" pitchFamily="50" charset="-128"/>
              </a:rPr>
              <a:t>Copyright© 2024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4087615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0">
            <a:extLst>
              <a:ext uri="{FF2B5EF4-FFF2-40B4-BE49-F238E27FC236}">
                <a16:creationId xmlns:a16="http://schemas.microsoft.com/office/drawing/2014/main" id="{831D5341-D24B-95A0-17FA-A0E046041A8F}"/>
              </a:ext>
            </a:extLst>
          </p:cNvPr>
          <p:cNvSpPr>
            <a:spLocks noGrp="1"/>
          </p:cNvSpPr>
          <p:nvPr>
            <p:ph type="title"/>
          </p:nvPr>
        </p:nvSpPr>
        <p:spPr>
          <a:xfrm>
            <a:off x="196168" y="1379"/>
            <a:ext cx="10980804" cy="1403317"/>
          </a:xfrm>
        </p:spPr>
        <p:txBody>
          <a:bodyPr/>
          <a:lstStyle/>
          <a:p>
            <a:pPr>
              <a:lnSpc>
                <a:spcPct val="100000"/>
              </a:lnSpc>
              <a:spcBef>
                <a:spcPts val="0"/>
              </a:spcBef>
              <a:defRPr/>
            </a:pPr>
            <a:r>
              <a:rPr lang="en-US" dirty="0">
                <a:latin typeface="Meiryo UI" panose="020B0604030504040204" pitchFamily="50" charset="-128"/>
                <a:ea typeface="Meiryo UI" panose="020B0604030504040204" pitchFamily="50" charset="-128"/>
                <a:cs typeface="+mj-lt"/>
              </a:rPr>
              <a:t>100GbEスイッチで加速するGPUクラスタ</a:t>
            </a:r>
            <a:endParaRPr lang="en-US" dirty="0">
              <a:latin typeface="Meiryo UI" panose="020B0604030504040204" pitchFamily="50" charset="-128"/>
              <a:ea typeface="Meiryo UI" panose="020B0604030504040204" pitchFamily="50" charset="-128"/>
            </a:endParaRPr>
          </a:p>
        </p:txBody>
      </p:sp>
      <p:sp>
        <p:nvSpPr>
          <p:cNvPr id="2" name="Text 2">
            <a:extLst>
              <a:ext uri="{FF2B5EF4-FFF2-40B4-BE49-F238E27FC236}">
                <a16:creationId xmlns:a16="http://schemas.microsoft.com/office/drawing/2014/main" id="{90541C34-AE51-4F74-9731-1F96AE6B1181}"/>
              </a:ext>
            </a:extLst>
          </p:cNvPr>
          <p:cNvSpPr/>
          <p:nvPr/>
        </p:nvSpPr>
        <p:spPr>
          <a:xfrm>
            <a:off x="1667001" y="5836954"/>
            <a:ext cx="2286000" cy="289322"/>
          </a:xfrm>
          <a:prstGeom prst="rect">
            <a:avLst/>
          </a:prstGeom>
          <a:noFill/>
          <a:ln/>
        </p:spPr>
        <p:txBody>
          <a:bodyPr wrap="none" lIns="91440" tIns="45720" rIns="91440" bIns="45720" rtlCol="0" anchor="t"/>
          <a:lstStyle/>
          <a:p>
            <a:pPr algn="ctr">
              <a:lnSpc>
                <a:spcPts val="2278"/>
              </a:lnSpc>
            </a:pPr>
            <a:r>
              <a:rPr lang="en-US" b="1" err="1">
                <a:solidFill>
                  <a:srgbClr val="FFFFFF"/>
                </a:solidFill>
                <a:latin typeface="Meiryo UI" panose="020B0604030504040204" pitchFamily="50" charset="-128"/>
                <a:ea typeface="Meiryo UI" panose="020B0604030504040204" pitchFamily="50" charset="-128"/>
                <a:cs typeface="+mn-lt"/>
              </a:rPr>
              <a:t>複雑な科学的計算</a:t>
            </a:r>
            <a:endParaRPr lang="en-US" b="1">
              <a:latin typeface="Meiryo UI" panose="020B0604030504040204" pitchFamily="50" charset="-128"/>
              <a:ea typeface="Meiryo UI" panose="020B0604030504040204" pitchFamily="50" charset="-128"/>
            </a:endParaRPr>
          </a:p>
        </p:txBody>
      </p:sp>
      <p:sp>
        <p:nvSpPr>
          <p:cNvPr id="3" name="Text 4">
            <a:extLst>
              <a:ext uri="{FF2B5EF4-FFF2-40B4-BE49-F238E27FC236}">
                <a16:creationId xmlns:a16="http://schemas.microsoft.com/office/drawing/2014/main" id="{ECD35D03-D819-173C-3C57-95286343AC50}"/>
              </a:ext>
            </a:extLst>
          </p:cNvPr>
          <p:cNvSpPr/>
          <p:nvPr/>
        </p:nvSpPr>
        <p:spPr>
          <a:xfrm>
            <a:off x="5230916" y="5836954"/>
            <a:ext cx="1851620" cy="289322"/>
          </a:xfrm>
          <a:prstGeom prst="rect">
            <a:avLst/>
          </a:prstGeom>
          <a:noFill/>
          <a:ln/>
        </p:spPr>
        <p:txBody>
          <a:bodyPr wrap="none" lIns="91440" tIns="45720" rIns="91440" bIns="45720" rtlCol="0" anchor="t"/>
          <a:lstStyle/>
          <a:p>
            <a:pPr algn="ctr">
              <a:lnSpc>
                <a:spcPts val="2278"/>
              </a:lnSpc>
            </a:pPr>
            <a:r>
              <a:rPr lang="en-US" b="1" err="1">
                <a:solidFill>
                  <a:srgbClr val="FFFFFF"/>
                </a:solidFill>
                <a:latin typeface="Meiryo UI" panose="020B0604030504040204" pitchFamily="50" charset="-128"/>
                <a:ea typeface="Meiryo UI" panose="020B0604030504040204" pitchFamily="50" charset="-128"/>
                <a:cs typeface="+mn-lt"/>
              </a:rPr>
              <a:t>AIモデルの学習</a:t>
            </a:r>
            <a:endParaRPr lang="en-US" b="1">
              <a:latin typeface="Meiryo UI" panose="020B0604030504040204" pitchFamily="50" charset="-128"/>
              <a:ea typeface="Meiryo UI" panose="020B0604030504040204" pitchFamily="50" charset="-128"/>
            </a:endParaRPr>
          </a:p>
        </p:txBody>
      </p:sp>
      <p:sp>
        <p:nvSpPr>
          <p:cNvPr id="4" name="Text 6">
            <a:extLst>
              <a:ext uri="{FF2B5EF4-FFF2-40B4-BE49-F238E27FC236}">
                <a16:creationId xmlns:a16="http://schemas.microsoft.com/office/drawing/2014/main" id="{83C349AA-8AA2-4425-5C71-447F1FC576DE}"/>
              </a:ext>
            </a:extLst>
          </p:cNvPr>
          <p:cNvSpPr/>
          <p:nvPr/>
        </p:nvSpPr>
        <p:spPr>
          <a:xfrm>
            <a:off x="8595929" y="5836954"/>
            <a:ext cx="1851620" cy="289322"/>
          </a:xfrm>
          <a:prstGeom prst="rect">
            <a:avLst/>
          </a:prstGeom>
          <a:noFill/>
          <a:ln/>
        </p:spPr>
        <p:txBody>
          <a:bodyPr wrap="none" lIns="91440" tIns="45720" rIns="91440" bIns="45720" rtlCol="0" anchor="t"/>
          <a:lstStyle/>
          <a:p>
            <a:pPr algn="ctr">
              <a:lnSpc>
                <a:spcPts val="2278"/>
              </a:lnSpc>
            </a:pPr>
            <a:r>
              <a:rPr lang="en-US" b="1" err="1">
                <a:solidFill>
                  <a:srgbClr val="FFFFFF"/>
                </a:solidFill>
                <a:latin typeface="Meiryo UI" panose="020B0604030504040204" pitchFamily="50" charset="-128"/>
                <a:ea typeface="Meiryo UI" panose="020B0604030504040204" pitchFamily="50" charset="-128"/>
                <a:cs typeface="+mn-lt"/>
              </a:rPr>
              <a:t>ビッグデータの処理</a:t>
            </a:r>
            <a:endParaRPr lang="en-US" b="1">
              <a:latin typeface="Meiryo UI" panose="020B0604030504040204" pitchFamily="50" charset="-128"/>
              <a:ea typeface="Meiryo UI" panose="020B0604030504040204" pitchFamily="50" charset="-128"/>
            </a:endParaRPr>
          </a:p>
        </p:txBody>
      </p:sp>
      <p:sp>
        <p:nvSpPr>
          <p:cNvPr id="7" name="Text 3">
            <a:extLst>
              <a:ext uri="{FF2B5EF4-FFF2-40B4-BE49-F238E27FC236}">
                <a16:creationId xmlns:a16="http://schemas.microsoft.com/office/drawing/2014/main" id="{4E11EAC3-F8AC-6889-2327-8DA754113649}"/>
              </a:ext>
            </a:extLst>
          </p:cNvPr>
          <p:cNvSpPr/>
          <p:nvPr/>
        </p:nvSpPr>
        <p:spPr>
          <a:xfrm>
            <a:off x="1087380" y="1407559"/>
            <a:ext cx="10671804" cy="1403317"/>
          </a:xfrm>
          <a:prstGeom prst="rect">
            <a:avLst/>
          </a:prstGeom>
          <a:noFill/>
          <a:ln/>
        </p:spPr>
        <p:txBody>
          <a:bodyPr wrap="square" lIns="91440" tIns="45720" rIns="91440" bIns="45720" rtlCol="0" anchor="t"/>
          <a:lstStyle/>
          <a:p>
            <a:pPr>
              <a:lnSpc>
                <a:spcPct val="150000"/>
              </a:lnSpc>
            </a:pPr>
            <a:r>
              <a:rPr lang="en-US" sz="1400">
                <a:solidFill>
                  <a:schemeClr val="bg1"/>
                </a:solidFill>
                <a:latin typeface="Meiryo UI" panose="020B0604030504040204" pitchFamily="50" charset="-128"/>
                <a:ea typeface="Meiryo UI" panose="020B0604030504040204" pitchFamily="50" charset="-128"/>
                <a:cs typeface="+mn-lt"/>
              </a:rPr>
              <a:t>Nvidiaの2023年9月のGPU Cluster最適性能構成に基づくと、各ノードで100GbE以上のネットワーク帯域幅を達成することは、</a:t>
            </a:r>
            <a:r>
              <a:rPr lang="ja-JP" altLang="en-US" sz="1400">
                <a:solidFill>
                  <a:schemeClr val="bg1"/>
                </a:solidFill>
                <a:latin typeface="Meiryo UI" panose="020B0604030504040204" pitchFamily="50" charset="-128"/>
                <a:ea typeface="Meiryo UI" panose="020B0604030504040204" pitchFamily="50" charset="-128"/>
                <a:cs typeface="+mn-lt"/>
              </a:rPr>
              <a:t>ノード帯域幅不足による全体性能への影響を最小限に抑えるために極めて重要です</a:t>
            </a:r>
            <a:r>
              <a:rPr lang="en-US" sz="1400">
                <a:solidFill>
                  <a:schemeClr val="bg1"/>
                </a:solidFill>
                <a:latin typeface="Meiryo UI" panose="020B0604030504040204" pitchFamily="50" charset="-128"/>
                <a:ea typeface="Meiryo UI" panose="020B0604030504040204" pitchFamily="50" charset="-128"/>
                <a:cs typeface="+mn-lt"/>
              </a:rPr>
              <a:t>。そのため、QSW-M7308R-4Xの導入は経済的で高速なソリューションであり、ノードネットワーク帯域幅のボトルネックを効果的に削減します。このセットアップは、複雑な自然現象のシミュレーション、新素材の設計、新薬の開発など、科学計算タスクの高速化に最適です。また、大規模な機械学習／深層学習モデルのトレーニングにも適しており、画像、動画、テキストなどの大量のデータを迅速に処理することができます。</a:t>
            </a:r>
            <a:endParaRPr lang="en-US">
              <a:solidFill>
                <a:schemeClr val="bg1"/>
              </a:solidFill>
              <a:latin typeface="Meiryo UI" panose="020B0604030504040204" pitchFamily="50" charset="-128"/>
              <a:ea typeface="Meiryo UI" panose="020B0604030504040204" pitchFamily="50" charset="-128"/>
            </a:endParaRPr>
          </a:p>
        </p:txBody>
      </p:sp>
      <p:sp>
        <p:nvSpPr>
          <p:cNvPr id="8" name="文字方塊 7">
            <a:extLst>
              <a:ext uri="{FF2B5EF4-FFF2-40B4-BE49-F238E27FC236}">
                <a16:creationId xmlns:a16="http://schemas.microsoft.com/office/drawing/2014/main" id="{C4E09C82-F139-42B5-51ED-1D8ABE42A935}"/>
              </a:ext>
            </a:extLst>
          </p:cNvPr>
          <p:cNvSpPr txBox="1"/>
          <p:nvPr/>
        </p:nvSpPr>
        <p:spPr>
          <a:xfrm>
            <a:off x="3901342" y="6374820"/>
            <a:ext cx="6991944" cy="246221"/>
          </a:xfrm>
          <a:prstGeom prst="rect">
            <a:avLst/>
          </a:prstGeom>
          <a:noFill/>
        </p:spPr>
        <p:txBody>
          <a:bodyPr wrap="square" lIns="91440" tIns="45720" rIns="91440" bIns="45720" rtlCol="0" anchor="t">
            <a:spAutoFit/>
          </a:bodyPr>
          <a:lstStyle/>
          <a:p>
            <a:r>
              <a:rPr lang="en-US" altLang="zh-TW" sz="1000" dirty="0" err="1">
                <a:solidFill>
                  <a:schemeClr val="bg1"/>
                </a:solidFill>
                <a:latin typeface="Meiryo UI" panose="020B0604030504040204" pitchFamily="50" charset="-128"/>
                <a:ea typeface="Meiryo UI" panose="020B0604030504040204" pitchFamily="50" charset="-128"/>
              </a:rPr>
              <a:t>参考リンク</a:t>
            </a:r>
            <a:r>
              <a:rPr lang="en-US" altLang="zh-TW" sz="1000" dirty="0">
                <a:solidFill>
                  <a:schemeClr val="bg1"/>
                </a:solidFill>
                <a:latin typeface="Meiryo UI" panose="020B0604030504040204" pitchFamily="50" charset="-128"/>
                <a:ea typeface="Meiryo UI" panose="020B0604030504040204" pitchFamily="50" charset="-128"/>
              </a:rPr>
              <a:t>: https://docs.nvidia.com/ai-enterprise/sizing-guide/0.1.0/best.html</a:t>
            </a:r>
          </a:p>
        </p:txBody>
      </p:sp>
      <p:pic>
        <p:nvPicPr>
          <p:cNvPr id="10" name="Picture 4">
            <a:extLst>
              <a:ext uri="{FF2B5EF4-FFF2-40B4-BE49-F238E27FC236}">
                <a16:creationId xmlns:a16="http://schemas.microsoft.com/office/drawing/2014/main" id="{E5B6C60F-54D6-04D4-71CD-98913B77320D}"/>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1345163" y="3683779"/>
            <a:ext cx="2929676" cy="1925460"/>
          </a:xfrm>
          <a:prstGeom prst="rect">
            <a:avLst/>
          </a:prstGeom>
        </p:spPr>
      </p:pic>
      <p:pic>
        <p:nvPicPr>
          <p:cNvPr id="13" name="Picture 13">
            <a:extLst>
              <a:ext uri="{FF2B5EF4-FFF2-40B4-BE49-F238E27FC236}">
                <a16:creationId xmlns:a16="http://schemas.microsoft.com/office/drawing/2014/main" id="{A1C48068-F4CF-FD80-A03B-189F2CB7A2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91888" y="3656362"/>
            <a:ext cx="2929676" cy="1952876"/>
          </a:xfrm>
          <a:prstGeom prst="rect">
            <a:avLst/>
          </a:prstGeom>
        </p:spPr>
      </p:pic>
      <p:pic>
        <p:nvPicPr>
          <p:cNvPr id="15" name="Picture 19">
            <a:extLst>
              <a:ext uri="{FF2B5EF4-FFF2-40B4-BE49-F238E27FC236}">
                <a16:creationId xmlns:a16="http://schemas.microsoft.com/office/drawing/2014/main" id="{C0ED5682-BB85-6D03-5619-03F8BA7C482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38613" y="3656121"/>
            <a:ext cx="2929676" cy="1953117"/>
          </a:xfrm>
          <a:prstGeom prst="rect">
            <a:avLst/>
          </a:prstGeom>
        </p:spPr>
      </p:pic>
    </p:spTree>
    <p:extLst>
      <p:ext uri="{BB962C8B-B14F-4D97-AF65-F5344CB8AC3E}">
        <p14:creationId xmlns:p14="http://schemas.microsoft.com/office/powerpoint/2010/main" val="257922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5597" y="95959"/>
            <a:ext cx="11242413" cy="1403317"/>
          </a:xfrm>
        </p:spPr>
        <p:txBody>
          <a:bodyPr lIns="91440" tIns="45720" rIns="91440" bIns="45720" anchor="ctr"/>
          <a:lstStyle/>
          <a:p>
            <a:r>
              <a:rPr lang="ja-JP" altLang="en-US">
                <a:latin typeface="Meiryo UI" panose="020B0604030504040204" pitchFamily="50" charset="-128"/>
                <a:ea typeface="Meiryo UI" panose="020B0604030504040204" pitchFamily="50" charset="-128"/>
                <a:cs typeface="+mj-lt"/>
              </a:rPr>
              <a:t>企業のバックボーンネットワークに必要な</a:t>
            </a:r>
            <a:r>
              <a:rPr lang="en-US" altLang="ja-JP" dirty="0">
                <a:latin typeface="Meiryo UI" panose="020B0604030504040204" pitchFamily="50" charset="-128"/>
                <a:ea typeface="Meiryo UI" panose="020B0604030504040204" pitchFamily="50" charset="-128"/>
                <a:cs typeface="+mj-lt"/>
              </a:rPr>
              <a:t/>
            </a:r>
            <a:br>
              <a:rPr lang="en-US" altLang="ja-JP" dirty="0">
                <a:latin typeface="Meiryo UI" panose="020B0604030504040204" pitchFamily="50" charset="-128"/>
                <a:ea typeface="Meiryo UI" panose="020B0604030504040204" pitchFamily="50" charset="-128"/>
                <a:cs typeface="+mj-lt"/>
              </a:rPr>
            </a:br>
            <a:r>
              <a:rPr lang="ja-JP" altLang="en-US">
                <a:latin typeface="Meiryo UI" panose="020B0604030504040204" pitchFamily="50" charset="-128"/>
                <a:ea typeface="Meiryo UI" panose="020B0604030504040204" pitchFamily="50" charset="-128"/>
                <a:cs typeface="+mj-lt"/>
              </a:rPr>
              <a:t>超高帯域幅</a:t>
            </a:r>
            <a:r>
              <a:rPr lang="en-US" dirty="0">
                <a:latin typeface="Meiryo UI" panose="020B0604030504040204" pitchFamily="50" charset="-128"/>
                <a:ea typeface="Meiryo UI" panose="020B0604030504040204" pitchFamily="50" charset="-128"/>
                <a:cs typeface="+mj-lt"/>
              </a:rPr>
              <a:t>(500～1,000人規模)</a:t>
            </a:r>
          </a:p>
        </p:txBody>
      </p:sp>
      <p:cxnSp>
        <p:nvCxnSpPr>
          <p:cNvPr id="136" name="直線單箭頭接點 135">
            <a:extLst>
              <a:ext uri="{FF2B5EF4-FFF2-40B4-BE49-F238E27FC236}">
                <a16:creationId xmlns:a16="http://schemas.microsoft.com/office/drawing/2014/main" id="{DF55EE6A-96BF-4BA5-8FE3-CC78ED5197B5}"/>
              </a:ext>
            </a:extLst>
          </p:cNvPr>
          <p:cNvCxnSpPr>
            <a:cxnSpLocks/>
          </p:cNvCxnSpPr>
          <p:nvPr/>
        </p:nvCxnSpPr>
        <p:spPr>
          <a:xfrm>
            <a:off x="1466211" y="4615613"/>
            <a:ext cx="2013163" cy="0"/>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7" name="直線單箭頭接點 136">
            <a:extLst>
              <a:ext uri="{FF2B5EF4-FFF2-40B4-BE49-F238E27FC236}">
                <a16:creationId xmlns:a16="http://schemas.microsoft.com/office/drawing/2014/main" id="{9AD25D5D-479A-47ED-A2D9-01F805063380}"/>
              </a:ext>
            </a:extLst>
          </p:cNvPr>
          <p:cNvCxnSpPr>
            <a:cxnSpLocks/>
          </p:cNvCxnSpPr>
          <p:nvPr/>
        </p:nvCxnSpPr>
        <p:spPr>
          <a:xfrm>
            <a:off x="2699833" y="5964307"/>
            <a:ext cx="931334"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4" name="直線單箭頭接點 133">
            <a:extLst>
              <a:ext uri="{FF2B5EF4-FFF2-40B4-BE49-F238E27FC236}">
                <a16:creationId xmlns:a16="http://schemas.microsoft.com/office/drawing/2014/main" id="{881EC070-5435-4901-B7D6-7C03352537F9}"/>
              </a:ext>
            </a:extLst>
          </p:cNvPr>
          <p:cNvCxnSpPr>
            <a:cxnSpLocks/>
          </p:cNvCxnSpPr>
          <p:nvPr/>
        </p:nvCxnSpPr>
        <p:spPr>
          <a:xfrm>
            <a:off x="11274923" y="3552964"/>
            <a:ext cx="0" cy="995807"/>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5" name="直線單箭頭接點 134">
            <a:extLst>
              <a:ext uri="{FF2B5EF4-FFF2-40B4-BE49-F238E27FC236}">
                <a16:creationId xmlns:a16="http://schemas.microsoft.com/office/drawing/2014/main" id="{5582F9DE-43FE-4122-811F-6393522A9EE2}"/>
              </a:ext>
            </a:extLst>
          </p:cNvPr>
          <p:cNvCxnSpPr>
            <a:cxnSpLocks/>
          </p:cNvCxnSpPr>
          <p:nvPr/>
        </p:nvCxnSpPr>
        <p:spPr>
          <a:xfrm>
            <a:off x="9746318" y="3579436"/>
            <a:ext cx="0" cy="1428234"/>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28" name="群組 127">
            <a:extLst>
              <a:ext uri="{FF2B5EF4-FFF2-40B4-BE49-F238E27FC236}">
                <a16:creationId xmlns:a16="http://schemas.microsoft.com/office/drawing/2014/main" id="{7665221C-5362-44E3-B356-DCBB9E9590B9}"/>
              </a:ext>
            </a:extLst>
          </p:cNvPr>
          <p:cNvGrpSpPr/>
          <p:nvPr/>
        </p:nvGrpSpPr>
        <p:grpSpPr>
          <a:xfrm>
            <a:off x="2905482" y="2785372"/>
            <a:ext cx="4017475" cy="847599"/>
            <a:chOff x="5021489" y="4257138"/>
            <a:chExt cx="1489957" cy="530053"/>
          </a:xfrm>
        </p:grpSpPr>
        <p:cxnSp>
          <p:nvCxnSpPr>
            <p:cNvPr id="132" name="直線單箭頭接點 131">
              <a:extLst>
                <a:ext uri="{FF2B5EF4-FFF2-40B4-BE49-F238E27FC236}">
                  <a16:creationId xmlns:a16="http://schemas.microsoft.com/office/drawing/2014/main" id="{AA7E984C-3DE3-475F-AB08-FB74D21C37FF}"/>
                </a:ext>
              </a:extLst>
            </p:cNvPr>
            <p:cNvCxnSpPr>
              <a:cxnSpLocks/>
            </p:cNvCxnSpPr>
            <p:nvPr/>
          </p:nvCxnSpPr>
          <p:spPr>
            <a:xfrm>
              <a:off x="6511446" y="4257138"/>
              <a:ext cx="0" cy="530053"/>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0" name="直線單箭頭接點 129">
              <a:extLst>
                <a:ext uri="{FF2B5EF4-FFF2-40B4-BE49-F238E27FC236}">
                  <a16:creationId xmlns:a16="http://schemas.microsoft.com/office/drawing/2014/main" id="{74761C30-EBF1-4F71-8DB4-16FA7BBCB147}"/>
                </a:ext>
              </a:extLst>
            </p:cNvPr>
            <p:cNvCxnSpPr>
              <a:cxnSpLocks/>
            </p:cNvCxnSpPr>
            <p:nvPr/>
          </p:nvCxnSpPr>
          <p:spPr>
            <a:xfrm>
              <a:off x="5021489" y="4257138"/>
              <a:ext cx="1489957"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29" name="直線單箭頭接點 128">
            <a:extLst>
              <a:ext uri="{FF2B5EF4-FFF2-40B4-BE49-F238E27FC236}">
                <a16:creationId xmlns:a16="http://schemas.microsoft.com/office/drawing/2014/main" id="{4B4C165E-F7A3-4FA7-9385-1FE773024475}"/>
              </a:ext>
            </a:extLst>
          </p:cNvPr>
          <p:cNvCxnSpPr>
            <a:cxnSpLocks/>
          </p:cNvCxnSpPr>
          <p:nvPr/>
        </p:nvCxnSpPr>
        <p:spPr>
          <a:xfrm>
            <a:off x="2964979" y="3632971"/>
            <a:ext cx="932615"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1" name="直線單箭頭接點 120">
            <a:extLst>
              <a:ext uri="{FF2B5EF4-FFF2-40B4-BE49-F238E27FC236}">
                <a16:creationId xmlns:a16="http://schemas.microsoft.com/office/drawing/2014/main" id="{DEEC25A2-51D9-4F1B-A56D-4E39E4775707}"/>
              </a:ext>
            </a:extLst>
          </p:cNvPr>
          <p:cNvCxnSpPr>
            <a:cxnSpLocks/>
          </p:cNvCxnSpPr>
          <p:nvPr/>
        </p:nvCxnSpPr>
        <p:spPr>
          <a:xfrm>
            <a:off x="5145925" y="3632971"/>
            <a:ext cx="1142834" cy="3283"/>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31" name="群組 30">
            <a:extLst>
              <a:ext uri="{FF2B5EF4-FFF2-40B4-BE49-F238E27FC236}">
                <a16:creationId xmlns:a16="http://schemas.microsoft.com/office/drawing/2014/main" id="{D2FB903F-DE74-4C0A-BF53-F9A233DFEF13}"/>
              </a:ext>
            </a:extLst>
          </p:cNvPr>
          <p:cNvGrpSpPr/>
          <p:nvPr/>
        </p:nvGrpSpPr>
        <p:grpSpPr>
          <a:xfrm>
            <a:off x="5302445" y="4868443"/>
            <a:ext cx="1561936" cy="1090072"/>
            <a:chOff x="5680554" y="4257138"/>
            <a:chExt cx="989460" cy="1132556"/>
          </a:xfrm>
        </p:grpSpPr>
        <p:grpSp>
          <p:nvGrpSpPr>
            <p:cNvPr id="22" name="群組 21">
              <a:extLst>
                <a:ext uri="{FF2B5EF4-FFF2-40B4-BE49-F238E27FC236}">
                  <a16:creationId xmlns:a16="http://schemas.microsoft.com/office/drawing/2014/main" id="{9AD41C18-3BDE-4C18-89B9-ECB8B60343DD}"/>
                </a:ext>
              </a:extLst>
            </p:cNvPr>
            <p:cNvGrpSpPr/>
            <p:nvPr/>
          </p:nvGrpSpPr>
          <p:grpSpPr>
            <a:xfrm>
              <a:off x="5680554" y="4257138"/>
              <a:ext cx="643582" cy="1132556"/>
              <a:chOff x="5680554" y="4257138"/>
              <a:chExt cx="830892" cy="1132556"/>
            </a:xfrm>
          </p:grpSpPr>
          <p:cxnSp>
            <p:nvCxnSpPr>
              <p:cNvPr id="122" name="直線單箭頭接點 121">
                <a:extLst>
                  <a:ext uri="{FF2B5EF4-FFF2-40B4-BE49-F238E27FC236}">
                    <a16:creationId xmlns:a16="http://schemas.microsoft.com/office/drawing/2014/main" id="{DE6012BF-AF48-48F7-9848-CBA20AA0CCC5}"/>
                  </a:ext>
                </a:extLst>
              </p:cNvPr>
              <p:cNvCxnSpPr>
                <a:cxnSpLocks/>
              </p:cNvCxnSpPr>
              <p:nvPr/>
            </p:nvCxnSpPr>
            <p:spPr>
              <a:xfrm>
                <a:off x="5680554" y="4257138"/>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3" name="直線單箭頭接點 122">
                <a:extLst>
                  <a:ext uri="{FF2B5EF4-FFF2-40B4-BE49-F238E27FC236}">
                    <a16:creationId xmlns:a16="http://schemas.microsoft.com/office/drawing/2014/main" id="{82D20E0D-D32F-4EA7-BF3D-A5EA8279EEC7}"/>
                  </a:ext>
                </a:extLst>
              </p:cNvPr>
              <p:cNvCxnSpPr>
                <a:cxnSpLocks/>
              </p:cNvCxnSpPr>
              <p:nvPr/>
            </p:nvCxnSpPr>
            <p:spPr>
              <a:xfrm>
                <a:off x="5680554" y="5389694"/>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4" name="直線單箭頭接點 123">
                <a:extLst>
                  <a:ext uri="{FF2B5EF4-FFF2-40B4-BE49-F238E27FC236}">
                    <a16:creationId xmlns:a16="http://schemas.microsoft.com/office/drawing/2014/main" id="{ACE012DD-21A9-4A7C-9260-79054CC8EBD2}"/>
                  </a:ext>
                </a:extLst>
              </p:cNvPr>
              <p:cNvCxnSpPr>
                <a:cxnSpLocks/>
              </p:cNvCxnSpPr>
              <p:nvPr/>
            </p:nvCxnSpPr>
            <p:spPr>
              <a:xfrm>
                <a:off x="6511446" y="4257138"/>
                <a:ext cx="0" cy="1132556"/>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26" name="直線單箭頭接點 125">
              <a:extLst>
                <a:ext uri="{FF2B5EF4-FFF2-40B4-BE49-F238E27FC236}">
                  <a16:creationId xmlns:a16="http://schemas.microsoft.com/office/drawing/2014/main" id="{BEDCC35E-5FB9-4C9E-B4BE-127CB26C717C}"/>
                </a:ext>
              </a:extLst>
            </p:cNvPr>
            <p:cNvCxnSpPr>
              <a:cxnSpLocks/>
            </p:cNvCxnSpPr>
            <p:nvPr/>
          </p:nvCxnSpPr>
          <p:spPr>
            <a:xfrm>
              <a:off x="6324136" y="4787191"/>
              <a:ext cx="345878"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90" name="直線單箭頭接點 89">
            <a:extLst>
              <a:ext uri="{FF2B5EF4-FFF2-40B4-BE49-F238E27FC236}">
                <a16:creationId xmlns:a16="http://schemas.microsoft.com/office/drawing/2014/main" id="{5744CCAC-3246-4E9F-B069-6BDCB5ADDC99}"/>
              </a:ext>
            </a:extLst>
          </p:cNvPr>
          <p:cNvCxnSpPr>
            <a:cxnSpLocks/>
          </p:cNvCxnSpPr>
          <p:nvPr/>
        </p:nvCxnSpPr>
        <p:spPr>
          <a:xfrm>
            <a:off x="9901990" y="2725760"/>
            <a:ext cx="0" cy="581883"/>
          </a:xfrm>
          <a:prstGeom prst="straightConnector1">
            <a:avLst/>
          </a:prstGeom>
          <a:ln w="50800" cap="rnd" cmpd="sng">
            <a:solidFill>
              <a:schemeClr val="bg1"/>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0" name="直線單箭頭接點 109">
            <a:extLst>
              <a:ext uri="{FF2B5EF4-FFF2-40B4-BE49-F238E27FC236}">
                <a16:creationId xmlns:a16="http://schemas.microsoft.com/office/drawing/2014/main" id="{7D570755-BDA5-4B0A-925E-20381ADC4F38}"/>
              </a:ext>
            </a:extLst>
          </p:cNvPr>
          <p:cNvCxnSpPr>
            <a:cxnSpLocks/>
          </p:cNvCxnSpPr>
          <p:nvPr/>
        </p:nvCxnSpPr>
        <p:spPr>
          <a:xfrm>
            <a:off x="6982856" y="3693418"/>
            <a:ext cx="0" cy="1512642"/>
          </a:xfrm>
          <a:prstGeom prst="straightConnector1">
            <a:avLst/>
          </a:prstGeom>
          <a:ln w="50800" cap="rnd" cmpd="sng">
            <a:solidFill>
              <a:schemeClr val="accent4"/>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8" name="直線單箭頭接點 107">
            <a:extLst>
              <a:ext uri="{FF2B5EF4-FFF2-40B4-BE49-F238E27FC236}">
                <a16:creationId xmlns:a16="http://schemas.microsoft.com/office/drawing/2014/main" id="{6197728D-E50A-4EC0-9AA7-E46C262C8C00}"/>
              </a:ext>
            </a:extLst>
          </p:cNvPr>
          <p:cNvCxnSpPr>
            <a:cxnSpLocks/>
          </p:cNvCxnSpPr>
          <p:nvPr/>
        </p:nvCxnSpPr>
        <p:spPr>
          <a:xfrm>
            <a:off x="8458100" y="3636254"/>
            <a:ext cx="846836" cy="0"/>
          </a:xfrm>
          <a:prstGeom prst="straightConnector1">
            <a:avLst/>
          </a:prstGeom>
          <a:ln w="50800" cap="rnd" cmpd="sng">
            <a:solidFill>
              <a:schemeClr val="accent4"/>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67A64C3A-D68E-4D05-94C8-23021C9A6972}"/>
              </a:ext>
            </a:extLst>
          </p:cNvPr>
          <p:cNvGrpSpPr/>
          <p:nvPr/>
        </p:nvGrpSpPr>
        <p:grpSpPr>
          <a:xfrm>
            <a:off x="9192429" y="1927971"/>
            <a:ext cx="1419124" cy="863743"/>
            <a:chOff x="5300737" y="1421562"/>
            <a:chExt cx="1547306" cy="941761"/>
          </a:xfrm>
        </p:grpSpPr>
        <p:sp>
          <p:nvSpPr>
            <p:cNvPr id="55" name="手繪多邊形: 圖案 54">
              <a:extLst>
                <a:ext uri="{FF2B5EF4-FFF2-40B4-BE49-F238E27FC236}">
                  <a16:creationId xmlns:a16="http://schemas.microsoft.com/office/drawing/2014/main" id="{57A98C32-83AB-4E3B-9EBB-3931C58FB91D}"/>
                </a:ext>
              </a:extLst>
            </p:cNvPr>
            <p:cNvSpPr/>
            <p:nvPr/>
          </p:nvSpPr>
          <p:spPr>
            <a:xfrm>
              <a:off x="5300737" y="1421562"/>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p>
              <a:endParaRPr lang="zh-TW" altLang="en-US" sz="1600">
                <a:solidFill>
                  <a:schemeClr val="bg1"/>
                </a:solidFill>
                <a:latin typeface="Meiryo UI" panose="020B0604030504040204" pitchFamily="50" charset="-128"/>
                <a:ea typeface="Meiryo UI" panose="020B0604030504040204" pitchFamily="50" charset="-128"/>
              </a:endParaRPr>
            </a:p>
          </p:txBody>
        </p:sp>
        <p:sp>
          <p:nvSpPr>
            <p:cNvPr id="57" name="文字方塊 56">
              <a:extLst>
                <a:ext uri="{FF2B5EF4-FFF2-40B4-BE49-F238E27FC236}">
                  <a16:creationId xmlns:a16="http://schemas.microsoft.com/office/drawing/2014/main" id="{D248B18B-02C4-4AD4-AD06-B4709FD1CD8C}"/>
                </a:ext>
              </a:extLst>
            </p:cNvPr>
            <p:cNvSpPr txBox="1"/>
            <p:nvPr/>
          </p:nvSpPr>
          <p:spPr>
            <a:xfrm>
              <a:off x="5508868" y="1835851"/>
              <a:ext cx="1131044" cy="302019"/>
            </a:xfrm>
            <a:prstGeom prst="rect">
              <a:avLst/>
            </a:prstGeom>
            <a:noFill/>
          </p:spPr>
          <p:txBody>
            <a:bodyPr wrap="square" lIns="91440" tIns="45720" rIns="91440" bIns="45720" anchor="t">
              <a:spAutoFit/>
            </a:bodyPr>
            <a:lstStyle/>
            <a:p>
              <a:pPr algn="ctr"/>
              <a:r>
                <a:rPr lang="en-US" altLang="zh-TW" sz="1200" b="1" err="1">
                  <a:solidFill>
                    <a:schemeClr val="bg1"/>
                  </a:solidFill>
                  <a:latin typeface="Meiryo UI" panose="020B0604030504040204" pitchFamily="50" charset="-128"/>
                  <a:ea typeface="Meiryo UI" panose="020B0604030504040204" pitchFamily="50" charset="-128"/>
                  <a:cs typeface="Arial"/>
                </a:rPr>
                <a:t>インターネット</a:t>
              </a:r>
              <a:endParaRPr lang="en-US" altLang="zh-TW" sz="12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pic>
        <p:nvPicPr>
          <p:cNvPr id="59" name="圖形 58">
            <a:extLst>
              <a:ext uri="{FF2B5EF4-FFF2-40B4-BE49-F238E27FC236}">
                <a16:creationId xmlns:a16="http://schemas.microsoft.com/office/drawing/2014/main" id="{AAF4A227-C3AD-4C15-88AB-4DD54F8CC77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968319" y="4469905"/>
            <a:ext cx="714599" cy="1034937"/>
          </a:xfrm>
          <a:prstGeom prst="rect">
            <a:avLst/>
          </a:prstGeom>
        </p:spPr>
      </p:pic>
      <p:pic>
        <p:nvPicPr>
          <p:cNvPr id="87" name="圖形 86">
            <a:extLst>
              <a:ext uri="{FF2B5EF4-FFF2-40B4-BE49-F238E27FC236}">
                <a16:creationId xmlns:a16="http://schemas.microsoft.com/office/drawing/2014/main" id="{F26F6923-1E86-4031-9841-166BA3E4170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029824" y="1857184"/>
            <a:ext cx="1246996" cy="1623773"/>
          </a:xfrm>
          <a:prstGeom prst="rect">
            <a:avLst/>
          </a:prstGeom>
        </p:spPr>
      </p:pic>
      <p:pic>
        <p:nvPicPr>
          <p:cNvPr id="88" name="圖片 87">
            <a:extLst>
              <a:ext uri="{FF2B5EF4-FFF2-40B4-BE49-F238E27FC236}">
                <a16:creationId xmlns:a16="http://schemas.microsoft.com/office/drawing/2014/main" id="{8180AAAB-9E3E-4CEC-A93C-3CE273571E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53760" y="1923544"/>
            <a:ext cx="727734" cy="453527"/>
          </a:xfrm>
          <a:prstGeom prst="rect">
            <a:avLst/>
          </a:prstGeom>
        </p:spPr>
      </p:pic>
      <p:sp>
        <p:nvSpPr>
          <p:cNvPr id="98" name="文字方塊 97">
            <a:extLst>
              <a:ext uri="{FF2B5EF4-FFF2-40B4-BE49-F238E27FC236}">
                <a16:creationId xmlns:a16="http://schemas.microsoft.com/office/drawing/2014/main" id="{C00A1890-0405-4085-A8B3-17692F53F54C}"/>
              </a:ext>
            </a:extLst>
          </p:cNvPr>
          <p:cNvSpPr txBox="1"/>
          <p:nvPr/>
        </p:nvSpPr>
        <p:spPr>
          <a:xfrm>
            <a:off x="10794011" y="5524330"/>
            <a:ext cx="1261884" cy="276999"/>
          </a:xfrm>
          <a:prstGeom prst="rect">
            <a:avLst/>
          </a:prstGeom>
          <a:noFill/>
        </p:spPr>
        <p:txBody>
          <a:bodyPr wrap="none" lIns="91440" tIns="45720" rIns="91440" bIns="45720" rtlCol="0" anchor="t">
            <a:spAutoFit/>
          </a:bodyPr>
          <a:lstStyle/>
          <a:p>
            <a:r>
              <a:rPr lang="en-US" altLang="zh-TW" sz="1200" b="1" dirty="0">
                <a:solidFill>
                  <a:schemeClr val="bg1"/>
                </a:solidFill>
                <a:latin typeface="Meiryo UI" panose="020B0604030504040204" pitchFamily="50" charset="-128"/>
                <a:ea typeface="Meiryo UI" panose="020B0604030504040204" pitchFamily="50" charset="-128"/>
              </a:rPr>
              <a:t>100GbEサーバ</a:t>
            </a:r>
            <a:endParaRPr lang="zh-TW" altLang="en-US" sz="1200" b="1" dirty="0" err="1">
              <a:solidFill>
                <a:schemeClr val="bg1"/>
              </a:solidFill>
              <a:latin typeface="Meiryo UI" panose="020B0604030504040204" pitchFamily="50" charset="-128"/>
              <a:ea typeface="Meiryo UI" panose="020B0604030504040204" pitchFamily="50" charset="-128"/>
            </a:endParaRPr>
          </a:p>
        </p:txBody>
      </p:sp>
      <p:sp>
        <p:nvSpPr>
          <p:cNvPr id="99" name="文字方塊 98">
            <a:extLst>
              <a:ext uri="{FF2B5EF4-FFF2-40B4-BE49-F238E27FC236}">
                <a16:creationId xmlns:a16="http://schemas.microsoft.com/office/drawing/2014/main" id="{F73101C5-38C8-43E8-94D9-02E7BD5BF101}"/>
              </a:ext>
            </a:extLst>
          </p:cNvPr>
          <p:cNvSpPr txBox="1"/>
          <p:nvPr/>
        </p:nvSpPr>
        <p:spPr>
          <a:xfrm>
            <a:off x="9196329" y="5489962"/>
            <a:ext cx="1444050" cy="461665"/>
          </a:xfrm>
          <a:prstGeom prst="rect">
            <a:avLst/>
          </a:prstGeom>
          <a:noFill/>
        </p:spPr>
        <p:txBody>
          <a:bodyPr wrap="none" lIns="91440" tIns="45720" rIns="91440" bIns="45720" rtlCol="0" anchor="t">
            <a:spAutoFit/>
          </a:bodyPr>
          <a:lstStyle/>
          <a:p>
            <a:r>
              <a:rPr lang="en-US" altLang="zh-TW" sz="1200" b="1" dirty="0">
                <a:solidFill>
                  <a:schemeClr val="bg1"/>
                </a:solidFill>
                <a:latin typeface="Meiryo UI" panose="020B0604030504040204" pitchFamily="50" charset="-128"/>
                <a:ea typeface="Meiryo UI" panose="020B0604030504040204" pitchFamily="50" charset="-128"/>
              </a:rPr>
              <a:t>100GbE NAS</a:t>
            </a:r>
            <a:r>
              <a:rPr lang="zh-TW" altLang="en-US" sz="1200" b="1" dirty="0">
                <a:solidFill>
                  <a:schemeClr val="bg1"/>
                </a:solidFill>
                <a:latin typeface="Meiryo UI" panose="020B0604030504040204" pitchFamily="50" charset="-128"/>
                <a:ea typeface="Meiryo UI" panose="020B0604030504040204" pitchFamily="50" charset="-128"/>
              </a:rPr>
              <a:t> </a:t>
            </a:r>
            <a:r>
              <a:rPr lang="en-US" altLang="zh-TW" sz="1200" b="1" dirty="0">
                <a:solidFill>
                  <a:schemeClr val="bg1"/>
                </a:solidFill>
                <a:latin typeface="Meiryo UI" panose="020B0604030504040204" pitchFamily="50" charset="-128"/>
                <a:ea typeface="Meiryo UI" panose="020B0604030504040204" pitchFamily="50" charset="-128"/>
              </a:rPr>
              <a:t>+</a:t>
            </a:r>
            <a:r>
              <a:rPr lang="zh-TW" altLang="en-US" sz="1200" b="1" dirty="0">
                <a:solidFill>
                  <a:schemeClr val="bg1"/>
                </a:solidFill>
                <a:latin typeface="Meiryo UI" panose="020B0604030504040204" pitchFamily="50" charset="-128"/>
                <a:ea typeface="Meiryo UI" panose="020B0604030504040204" pitchFamily="50" charset="-128"/>
              </a:rPr>
              <a:t> </a:t>
            </a:r>
            <a:endParaRPr lang="en-US" altLang="zh-TW" sz="1200" b="1" dirty="0">
              <a:solidFill>
                <a:schemeClr val="bg1"/>
              </a:solidFill>
              <a:latin typeface="Meiryo UI" panose="020B0604030504040204" pitchFamily="50" charset="-128"/>
              <a:ea typeface="Meiryo UI" panose="020B0604030504040204" pitchFamily="50" charset="-128"/>
            </a:endParaRPr>
          </a:p>
          <a:p>
            <a:r>
              <a:rPr lang="en-US" altLang="zh-TW" sz="1200" b="1" dirty="0">
                <a:solidFill>
                  <a:schemeClr val="bg1"/>
                </a:solidFill>
                <a:latin typeface="Meiryo UI" panose="020B0604030504040204" pitchFamily="50" charset="-128"/>
                <a:ea typeface="Meiryo UI" panose="020B0604030504040204" pitchFamily="50" charset="-128"/>
              </a:rPr>
              <a:t>100GbE </a:t>
            </a:r>
            <a:r>
              <a:rPr lang="en-US" altLang="zh-TW" sz="1200" b="1" dirty="0" err="1">
                <a:solidFill>
                  <a:schemeClr val="bg1"/>
                </a:solidFill>
                <a:latin typeface="Meiryo UI" panose="020B0604030504040204" pitchFamily="50" charset="-128"/>
                <a:ea typeface="Meiryo UI" panose="020B0604030504040204" pitchFamily="50" charset="-128"/>
              </a:rPr>
              <a:t>カード</a:t>
            </a:r>
            <a:endParaRPr lang="zh-TW" altLang="en-US" sz="1200" b="1" dirty="0" err="1">
              <a:solidFill>
                <a:schemeClr val="bg1"/>
              </a:solidFill>
              <a:latin typeface="Meiryo UI" panose="020B0604030504040204" pitchFamily="50" charset="-128"/>
              <a:ea typeface="Meiryo UI" panose="020B0604030504040204" pitchFamily="50" charset="-128"/>
            </a:endParaRPr>
          </a:p>
        </p:txBody>
      </p:sp>
      <p:sp>
        <p:nvSpPr>
          <p:cNvPr id="104" name="文字方塊 103">
            <a:extLst>
              <a:ext uri="{FF2B5EF4-FFF2-40B4-BE49-F238E27FC236}">
                <a16:creationId xmlns:a16="http://schemas.microsoft.com/office/drawing/2014/main" id="{6D9E36FF-5822-4D01-9DD3-76A5EBB675AB}"/>
              </a:ext>
            </a:extLst>
          </p:cNvPr>
          <p:cNvSpPr txBox="1"/>
          <p:nvPr/>
        </p:nvSpPr>
        <p:spPr>
          <a:xfrm>
            <a:off x="1977021" y="1855963"/>
            <a:ext cx="978153" cy="276999"/>
          </a:xfrm>
          <a:prstGeom prst="rect">
            <a:avLst/>
          </a:prstGeom>
          <a:noFill/>
        </p:spPr>
        <p:txBody>
          <a:bodyPr wrap="none" rtlCol="0">
            <a:spAutoFit/>
          </a:bodyPr>
          <a:lstStyle/>
          <a:p>
            <a:r>
              <a:rPr lang="en-US" altLang="zh-TW" sz="1200" b="1">
                <a:solidFill>
                  <a:schemeClr val="bg1"/>
                </a:solidFill>
                <a:latin typeface="Meiryo UI" panose="020B0604030504040204" pitchFamily="50" charset="-128"/>
                <a:ea typeface="Meiryo UI" panose="020B0604030504040204" pitchFamily="50" charset="-128"/>
              </a:rPr>
              <a:t>10GbE</a:t>
            </a:r>
            <a:r>
              <a:rPr lang="zh-TW" altLang="en-US" sz="1200" b="1">
                <a:solidFill>
                  <a:schemeClr val="bg1"/>
                </a:solidFill>
                <a:latin typeface="Meiryo UI" panose="020B0604030504040204" pitchFamily="50" charset="-128"/>
                <a:ea typeface="Meiryo UI" panose="020B0604030504040204" pitchFamily="50" charset="-128"/>
              </a:rPr>
              <a:t> </a:t>
            </a:r>
            <a:r>
              <a:rPr lang="en-US" altLang="zh-TW" sz="1200" b="1">
                <a:solidFill>
                  <a:schemeClr val="bg1"/>
                </a:solidFill>
                <a:latin typeface="Meiryo UI" panose="020B0604030504040204" pitchFamily="50" charset="-128"/>
                <a:ea typeface="Meiryo UI" panose="020B0604030504040204" pitchFamily="50" charset="-128"/>
              </a:rPr>
              <a:t>PC</a:t>
            </a:r>
            <a:endParaRPr lang="zh-TW" altLang="en-US" sz="1200" b="1">
              <a:solidFill>
                <a:schemeClr val="bg1"/>
              </a:solidFill>
              <a:latin typeface="Meiryo UI" panose="020B0604030504040204" pitchFamily="50" charset="-128"/>
              <a:ea typeface="Meiryo UI" panose="020B0604030504040204" pitchFamily="50" charset="-128"/>
            </a:endParaRPr>
          </a:p>
        </p:txBody>
      </p:sp>
      <p:grpSp>
        <p:nvGrpSpPr>
          <p:cNvPr id="105" name="群組 104">
            <a:extLst>
              <a:ext uri="{FF2B5EF4-FFF2-40B4-BE49-F238E27FC236}">
                <a16:creationId xmlns:a16="http://schemas.microsoft.com/office/drawing/2014/main" id="{649619DA-44B1-428E-9AD7-8C12F484C922}"/>
              </a:ext>
            </a:extLst>
          </p:cNvPr>
          <p:cNvGrpSpPr/>
          <p:nvPr/>
        </p:nvGrpSpPr>
        <p:grpSpPr>
          <a:xfrm>
            <a:off x="6098783" y="3060898"/>
            <a:ext cx="2509569" cy="771669"/>
            <a:chOff x="7283150" y="2347244"/>
            <a:chExt cx="2767545" cy="850998"/>
          </a:xfrm>
        </p:grpSpPr>
        <p:pic>
          <p:nvPicPr>
            <p:cNvPr id="106" name="內容版面配置區 26">
              <a:extLst>
                <a:ext uri="{FF2B5EF4-FFF2-40B4-BE49-F238E27FC236}">
                  <a16:creationId xmlns:a16="http://schemas.microsoft.com/office/drawing/2014/main" id="{97F5608F-C740-4DFC-9F70-1C3C79E8D61D}"/>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283150" y="2599796"/>
              <a:ext cx="2767545" cy="598446"/>
            </a:xfrm>
            <a:prstGeom prst="rect">
              <a:avLst/>
            </a:prstGeom>
          </p:spPr>
        </p:pic>
        <p:sp>
          <p:nvSpPr>
            <p:cNvPr id="107" name="文字方塊 106">
              <a:extLst>
                <a:ext uri="{FF2B5EF4-FFF2-40B4-BE49-F238E27FC236}">
                  <a16:creationId xmlns:a16="http://schemas.microsoft.com/office/drawing/2014/main" id="{EB5BFD9E-EB01-4CEE-BCC4-5152E872A198}"/>
                </a:ext>
              </a:extLst>
            </p:cNvPr>
            <p:cNvSpPr txBox="1"/>
            <p:nvPr/>
          </p:nvSpPr>
          <p:spPr>
            <a:xfrm>
              <a:off x="8373599" y="2347244"/>
              <a:ext cx="1632020" cy="305475"/>
            </a:xfrm>
            <a:prstGeom prst="rect">
              <a:avLst/>
            </a:prstGeom>
            <a:noFill/>
          </p:spPr>
          <p:txBody>
            <a:bodyPr wrap="none" rtlCol="0">
              <a:spAutoFit/>
            </a:bodyPr>
            <a:lstStyle>
              <a:defPPr>
                <a:defRPr lang="zh-TW"/>
              </a:defPPr>
              <a:lvl1pPr>
                <a:defRPr sz="1400" b="1">
                  <a:latin typeface="+mj-lt"/>
                </a:defRPr>
              </a:lvl1pPr>
            </a:lstStyle>
            <a:p>
              <a:r>
                <a:rPr lang="en-US" altLang="zh-TW" sz="1200" dirty="0">
                  <a:solidFill>
                    <a:schemeClr val="bg1"/>
                  </a:solidFill>
                  <a:latin typeface="Meiryo UI" panose="020B0604030504040204" pitchFamily="50" charset="-128"/>
                  <a:ea typeface="Meiryo UI" panose="020B0604030504040204" pitchFamily="50" charset="-128"/>
                </a:rPr>
                <a:t>QSW-M5216-1T</a:t>
              </a:r>
              <a:endParaRPr lang="zh-TW" altLang="en-US" sz="1200" dirty="0">
                <a:solidFill>
                  <a:schemeClr val="bg1"/>
                </a:solidFill>
                <a:latin typeface="Meiryo UI" panose="020B0604030504040204" pitchFamily="50" charset="-128"/>
                <a:ea typeface="Meiryo UI" panose="020B0604030504040204" pitchFamily="50" charset="-128"/>
              </a:endParaRPr>
            </a:p>
          </p:txBody>
        </p:sp>
      </p:grpSp>
      <p:sp>
        <p:nvSpPr>
          <p:cNvPr id="109" name="文字方塊 108">
            <a:extLst>
              <a:ext uri="{FF2B5EF4-FFF2-40B4-BE49-F238E27FC236}">
                <a16:creationId xmlns:a16="http://schemas.microsoft.com/office/drawing/2014/main" id="{5CE67F32-5B8C-4C60-BF56-AEC15EBEF9D8}"/>
              </a:ext>
            </a:extLst>
          </p:cNvPr>
          <p:cNvSpPr txBox="1"/>
          <p:nvPr/>
        </p:nvSpPr>
        <p:spPr>
          <a:xfrm>
            <a:off x="642317" y="3835987"/>
            <a:ext cx="2005129" cy="276999"/>
          </a:xfrm>
          <a:prstGeom prst="rect">
            <a:avLst/>
          </a:prstGeom>
          <a:noFill/>
        </p:spPr>
        <p:txBody>
          <a:bodyPr wrap="square" lIns="91440" tIns="45720" rIns="91440" bIns="45720" rtlCol="0" anchor="t">
            <a:spAutoFit/>
          </a:bodyPr>
          <a:lstStyle/>
          <a:p>
            <a:r>
              <a:rPr lang="en-US" altLang="zh-TW" sz="1200" b="1">
                <a:solidFill>
                  <a:schemeClr val="bg1"/>
                </a:solidFill>
                <a:latin typeface="Meiryo UI" panose="020B0604030504040204" pitchFamily="50" charset="-128"/>
                <a:ea typeface="Meiryo UI" panose="020B0604030504040204" pitchFamily="50" charset="-128"/>
              </a:rPr>
              <a:t>2.5Gb ETH WiFi6 AP</a:t>
            </a:r>
            <a:endParaRPr lang="zh-TW" altLang="en-US" sz="1200" b="1">
              <a:solidFill>
                <a:schemeClr val="bg1"/>
              </a:solidFill>
              <a:latin typeface="Meiryo UI" panose="020B0604030504040204" pitchFamily="50" charset="-128"/>
              <a:ea typeface="Meiryo UI" panose="020B0604030504040204" pitchFamily="50" charset="-128"/>
            </a:endParaRPr>
          </a:p>
        </p:txBody>
      </p:sp>
      <p:grpSp>
        <p:nvGrpSpPr>
          <p:cNvPr id="111" name="群組 110">
            <a:extLst>
              <a:ext uri="{FF2B5EF4-FFF2-40B4-BE49-F238E27FC236}">
                <a16:creationId xmlns:a16="http://schemas.microsoft.com/office/drawing/2014/main" id="{1A5F95FB-2BE6-46EA-A699-6A0A8A2FD949}"/>
              </a:ext>
            </a:extLst>
          </p:cNvPr>
          <p:cNvGrpSpPr/>
          <p:nvPr/>
        </p:nvGrpSpPr>
        <p:grpSpPr>
          <a:xfrm>
            <a:off x="6145213" y="4900279"/>
            <a:ext cx="2509569" cy="768277"/>
            <a:chOff x="6814187" y="2350986"/>
            <a:chExt cx="2767545" cy="847256"/>
          </a:xfrm>
        </p:grpSpPr>
        <p:pic>
          <p:nvPicPr>
            <p:cNvPr id="112" name="內容版面配置區 26">
              <a:extLst>
                <a:ext uri="{FF2B5EF4-FFF2-40B4-BE49-F238E27FC236}">
                  <a16:creationId xmlns:a16="http://schemas.microsoft.com/office/drawing/2014/main" id="{7D49B67B-8549-4F2C-93B4-EB129F43742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814187" y="2599796"/>
              <a:ext cx="2767545" cy="598446"/>
            </a:xfrm>
            <a:prstGeom prst="rect">
              <a:avLst/>
            </a:prstGeom>
          </p:spPr>
        </p:pic>
        <p:sp>
          <p:nvSpPr>
            <p:cNvPr id="113" name="文字方塊 112">
              <a:extLst>
                <a:ext uri="{FF2B5EF4-FFF2-40B4-BE49-F238E27FC236}">
                  <a16:creationId xmlns:a16="http://schemas.microsoft.com/office/drawing/2014/main" id="{399F3C84-FF95-4FD7-B3E0-C3DE46F09E2F}"/>
                </a:ext>
              </a:extLst>
            </p:cNvPr>
            <p:cNvSpPr txBox="1"/>
            <p:nvPr/>
          </p:nvSpPr>
          <p:spPr>
            <a:xfrm>
              <a:off x="7908228" y="2350986"/>
              <a:ext cx="1632020" cy="305475"/>
            </a:xfrm>
            <a:prstGeom prst="rect">
              <a:avLst/>
            </a:prstGeom>
            <a:noFill/>
          </p:spPr>
          <p:txBody>
            <a:bodyPr wrap="none" rtlCol="0">
              <a:spAutoFit/>
            </a:bodyPr>
            <a:lstStyle>
              <a:defPPr>
                <a:defRPr lang="zh-TW"/>
              </a:defPPr>
              <a:lvl1pPr>
                <a:defRPr sz="1400" b="1">
                  <a:latin typeface="+mj-lt"/>
                </a:defRPr>
              </a:lvl1pPr>
            </a:lstStyle>
            <a:p>
              <a:r>
                <a:rPr lang="en-US" altLang="zh-TW" sz="1200">
                  <a:solidFill>
                    <a:schemeClr val="bg1"/>
                  </a:solidFill>
                  <a:latin typeface="Meiryo UI" panose="020B0604030504040204" pitchFamily="50" charset="-128"/>
                  <a:ea typeface="Meiryo UI" panose="020B0604030504040204" pitchFamily="50" charset="-128"/>
                </a:rPr>
                <a:t>QSW-M5216-1T</a:t>
              </a:r>
              <a:endParaRPr lang="zh-TW" altLang="en-US" sz="1200">
                <a:solidFill>
                  <a:schemeClr val="bg1"/>
                </a:solidFill>
                <a:latin typeface="Meiryo UI" panose="020B0604030504040204" pitchFamily="50" charset="-128"/>
                <a:ea typeface="Meiryo UI" panose="020B0604030504040204" pitchFamily="50" charset="-128"/>
              </a:endParaRPr>
            </a:p>
          </p:txBody>
        </p:sp>
      </p:grpSp>
      <p:pic>
        <p:nvPicPr>
          <p:cNvPr id="116" name="圖片 115">
            <a:extLst>
              <a:ext uri="{FF2B5EF4-FFF2-40B4-BE49-F238E27FC236}">
                <a16:creationId xmlns:a16="http://schemas.microsoft.com/office/drawing/2014/main" id="{4DD88EEC-AAD1-4E00-B95E-579D3DA5ADB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426663" y="5615446"/>
            <a:ext cx="1997676" cy="567841"/>
          </a:xfrm>
          <a:prstGeom prst="rect">
            <a:avLst/>
          </a:prstGeom>
        </p:spPr>
      </p:pic>
      <p:sp>
        <p:nvSpPr>
          <p:cNvPr id="117" name="文字方塊 116">
            <a:extLst>
              <a:ext uri="{FF2B5EF4-FFF2-40B4-BE49-F238E27FC236}">
                <a16:creationId xmlns:a16="http://schemas.microsoft.com/office/drawing/2014/main" id="{7BA23F3E-38E8-4C02-8E98-65713B971F40}"/>
              </a:ext>
            </a:extLst>
          </p:cNvPr>
          <p:cNvSpPr txBox="1"/>
          <p:nvPr/>
        </p:nvSpPr>
        <p:spPr>
          <a:xfrm>
            <a:off x="3544315" y="3112768"/>
            <a:ext cx="1803700" cy="276999"/>
          </a:xfrm>
          <a:prstGeom prst="rect">
            <a:avLst/>
          </a:prstGeom>
          <a:noFill/>
        </p:spPr>
        <p:txBody>
          <a:bodyPr wrap="none" rtlCol="0">
            <a:spAutoFit/>
          </a:bodyPr>
          <a:lstStyle>
            <a:defPPr>
              <a:defRPr lang="zh-TW"/>
            </a:defPPr>
            <a:lvl1pPr>
              <a:defRPr sz="1000" b="1">
                <a:latin typeface="+mj-lt"/>
              </a:defRPr>
            </a:lvl1pPr>
          </a:lstStyle>
          <a:p>
            <a:pPr algn="ctr"/>
            <a:r>
              <a:rPr lang="en-US" altLang="zh-TW" sz="1200" dirty="0">
                <a:solidFill>
                  <a:schemeClr val="bg1"/>
                </a:solidFill>
                <a:latin typeface="Meiryo UI" panose="020B0604030504040204" pitchFamily="50" charset="-128"/>
                <a:ea typeface="Meiryo UI" panose="020B0604030504040204" pitchFamily="50" charset="-128"/>
              </a:rPr>
              <a:t>QSW-M3216R-8S8T</a:t>
            </a:r>
            <a:endParaRPr lang="zh-TW" altLang="en-US" sz="1200" dirty="0">
              <a:solidFill>
                <a:schemeClr val="bg1"/>
              </a:solidFill>
              <a:latin typeface="Meiryo UI" panose="020B0604030504040204" pitchFamily="50" charset="-128"/>
              <a:ea typeface="Meiryo UI" panose="020B0604030504040204" pitchFamily="50" charset="-128"/>
            </a:endParaRPr>
          </a:p>
        </p:txBody>
      </p:sp>
      <p:pic>
        <p:nvPicPr>
          <p:cNvPr id="45" name="圖形 44">
            <a:extLst>
              <a:ext uri="{FF2B5EF4-FFF2-40B4-BE49-F238E27FC236}">
                <a16:creationId xmlns:a16="http://schemas.microsoft.com/office/drawing/2014/main" id="{2CAA53BC-DE86-400A-9443-CE7A30B3427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rot="20934713">
            <a:off x="486288" y="5530526"/>
            <a:ext cx="977663" cy="1022961"/>
          </a:xfrm>
          <a:prstGeom prst="rect">
            <a:avLst/>
          </a:prstGeom>
        </p:spPr>
      </p:pic>
      <p:pic>
        <p:nvPicPr>
          <p:cNvPr id="42" name="圖形 41">
            <a:extLst>
              <a:ext uri="{FF2B5EF4-FFF2-40B4-BE49-F238E27FC236}">
                <a16:creationId xmlns:a16="http://schemas.microsoft.com/office/drawing/2014/main" id="{C06575E5-ECFA-4B74-A797-2047364278E4}"/>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rot="20865496">
            <a:off x="1100605" y="5607478"/>
            <a:ext cx="914556" cy="945041"/>
          </a:xfrm>
          <a:prstGeom prst="rect">
            <a:avLst/>
          </a:prstGeom>
        </p:spPr>
      </p:pic>
      <p:pic>
        <p:nvPicPr>
          <p:cNvPr id="120" name="圖形 119">
            <a:extLst>
              <a:ext uri="{FF2B5EF4-FFF2-40B4-BE49-F238E27FC236}">
                <a16:creationId xmlns:a16="http://schemas.microsoft.com/office/drawing/2014/main" id="{A6285704-CED0-4D61-97E9-54ABAA5E8E4B}"/>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xmlns="" r:embed="rId15"/>
              </a:ext>
            </a:extLst>
          </a:blip>
          <a:stretch>
            <a:fillRect/>
          </a:stretch>
        </p:blipFill>
        <p:spPr>
          <a:xfrm>
            <a:off x="1803129" y="5614605"/>
            <a:ext cx="902659" cy="982798"/>
          </a:xfrm>
          <a:prstGeom prst="rect">
            <a:avLst/>
          </a:prstGeom>
        </p:spPr>
      </p:pic>
      <p:sp>
        <p:nvSpPr>
          <p:cNvPr id="133" name="文字方塊 132">
            <a:extLst>
              <a:ext uri="{FF2B5EF4-FFF2-40B4-BE49-F238E27FC236}">
                <a16:creationId xmlns:a16="http://schemas.microsoft.com/office/drawing/2014/main" id="{5333B3C7-82FA-4644-81A0-40E476E92BDE}"/>
              </a:ext>
            </a:extLst>
          </p:cNvPr>
          <p:cNvSpPr txBox="1"/>
          <p:nvPr/>
        </p:nvSpPr>
        <p:spPr>
          <a:xfrm>
            <a:off x="1096772" y="5380379"/>
            <a:ext cx="1374094" cy="276999"/>
          </a:xfrm>
          <a:prstGeom prst="rect">
            <a:avLst/>
          </a:prstGeom>
          <a:noFill/>
        </p:spPr>
        <p:txBody>
          <a:bodyPr wrap="none" lIns="91440" tIns="45720" rIns="91440" bIns="45720" rtlCol="0" anchor="t">
            <a:spAutoFit/>
          </a:bodyPr>
          <a:lstStyle>
            <a:defPPr>
              <a:defRPr lang="zh-TW"/>
            </a:defPPr>
            <a:lvl1pPr>
              <a:defRPr sz="1000" b="1">
                <a:latin typeface="+mj-lt"/>
              </a:defRPr>
            </a:lvl1pPr>
          </a:lstStyle>
          <a:p>
            <a:r>
              <a:rPr lang="en-US" altLang="zh-TW" sz="1200" dirty="0">
                <a:solidFill>
                  <a:schemeClr val="bg1"/>
                </a:solidFill>
                <a:latin typeface="Meiryo UI" panose="020B0604030504040204" pitchFamily="50" charset="-128"/>
                <a:ea typeface="Meiryo UI" panose="020B0604030504040204" pitchFamily="50" charset="-128"/>
              </a:rPr>
              <a:t>2.5GbE</a:t>
            </a:r>
            <a:r>
              <a:rPr lang="zh-TW" altLang="en-US" sz="1200">
                <a:solidFill>
                  <a:schemeClr val="bg1"/>
                </a:solidFill>
                <a:latin typeface="Meiryo UI" panose="020B0604030504040204" pitchFamily="50" charset="-128"/>
                <a:ea typeface="Meiryo UI" panose="020B0604030504040204" pitchFamily="50" charset="-128"/>
              </a:rPr>
              <a:t> デバイス</a:t>
            </a:r>
            <a:endParaRPr lang="en-US" altLang="zh-TW" sz="1200">
              <a:solidFill>
                <a:schemeClr val="bg1"/>
              </a:solidFill>
              <a:latin typeface="Meiryo UI" panose="020B0604030504040204" pitchFamily="50" charset="-128"/>
              <a:ea typeface="Meiryo UI" panose="020B0604030504040204" pitchFamily="50" charset="-128"/>
              <a:cs typeface="Arial"/>
            </a:endParaRPr>
          </a:p>
        </p:txBody>
      </p:sp>
      <p:grpSp>
        <p:nvGrpSpPr>
          <p:cNvPr id="143" name="群組 142">
            <a:extLst>
              <a:ext uri="{FF2B5EF4-FFF2-40B4-BE49-F238E27FC236}">
                <a16:creationId xmlns:a16="http://schemas.microsoft.com/office/drawing/2014/main" id="{4E9F59A9-98E7-424C-A2D3-C645D96B6D7B}"/>
              </a:ext>
            </a:extLst>
          </p:cNvPr>
          <p:cNvGrpSpPr/>
          <p:nvPr/>
        </p:nvGrpSpPr>
        <p:grpSpPr>
          <a:xfrm>
            <a:off x="4775152" y="1569975"/>
            <a:ext cx="1299534" cy="338554"/>
            <a:chOff x="4779059" y="1345672"/>
            <a:chExt cx="1299534" cy="338554"/>
          </a:xfrm>
        </p:grpSpPr>
        <p:sp>
          <p:nvSpPr>
            <p:cNvPr id="138" name="文字方塊 137">
              <a:extLst>
                <a:ext uri="{FF2B5EF4-FFF2-40B4-BE49-F238E27FC236}">
                  <a16:creationId xmlns:a16="http://schemas.microsoft.com/office/drawing/2014/main" id="{E356D907-D85E-4418-B0A5-2B2B38C98FB9}"/>
                </a:ext>
              </a:extLst>
            </p:cNvPr>
            <p:cNvSpPr txBox="1"/>
            <p:nvPr/>
          </p:nvSpPr>
          <p:spPr>
            <a:xfrm>
              <a:off x="5045938" y="1345672"/>
              <a:ext cx="1032655" cy="338554"/>
            </a:xfrm>
            <a:prstGeom prst="rect">
              <a:avLst/>
            </a:prstGeom>
            <a:noFill/>
          </p:spPr>
          <p:txBody>
            <a:bodyPr wrap="none" rtlCol="0">
              <a:spAutoFit/>
            </a:bodyPr>
            <a:lstStyle/>
            <a:p>
              <a:r>
                <a:rPr lang="en-US" altLang="zh-TW" sz="1600" b="1" dirty="0">
                  <a:solidFill>
                    <a:srgbClr val="FFFF00"/>
                  </a:solidFill>
                  <a:latin typeface="Meiryo UI" panose="020B0604030504040204" pitchFamily="50" charset="-128"/>
                  <a:ea typeface="Meiryo UI" panose="020B0604030504040204" pitchFamily="50" charset="-128"/>
                </a:rPr>
                <a:t>100GbE</a:t>
              </a:r>
              <a:endParaRPr lang="zh-TW" altLang="en-US" sz="1600" b="1" dirty="0">
                <a:solidFill>
                  <a:srgbClr val="FFFF00"/>
                </a:solidFill>
                <a:latin typeface="Meiryo UI" panose="020B0604030504040204" pitchFamily="50" charset="-128"/>
                <a:ea typeface="Meiryo UI" panose="020B0604030504040204" pitchFamily="50" charset="-128"/>
              </a:endParaRPr>
            </a:p>
          </p:txBody>
        </p:sp>
        <p:cxnSp>
          <p:nvCxnSpPr>
            <p:cNvPr id="139" name="直線單箭頭接點 138">
              <a:extLst>
                <a:ext uri="{FF2B5EF4-FFF2-40B4-BE49-F238E27FC236}">
                  <a16:creationId xmlns:a16="http://schemas.microsoft.com/office/drawing/2014/main" id="{09C5FDBE-9CED-48FF-B794-2A9B9DC4753A}"/>
                </a:ext>
              </a:extLst>
            </p:cNvPr>
            <p:cNvCxnSpPr>
              <a:cxnSpLocks/>
            </p:cNvCxnSpPr>
            <p:nvPr/>
          </p:nvCxnSpPr>
          <p:spPr>
            <a:xfrm>
              <a:off x="4779059" y="1522418"/>
              <a:ext cx="201404" cy="0"/>
            </a:xfrm>
            <a:prstGeom prst="straightConnector1">
              <a:avLst/>
            </a:prstGeom>
            <a:ln w="50800" cap="rnd" cmpd="sng">
              <a:solidFill>
                <a:srgbClr val="FFFF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sp>
        <p:nvSpPr>
          <p:cNvPr id="145" name="文字方塊 144">
            <a:extLst>
              <a:ext uri="{FF2B5EF4-FFF2-40B4-BE49-F238E27FC236}">
                <a16:creationId xmlns:a16="http://schemas.microsoft.com/office/drawing/2014/main" id="{F204AF4D-1865-402C-A01B-A2963F9FC7F8}"/>
              </a:ext>
            </a:extLst>
          </p:cNvPr>
          <p:cNvSpPr txBox="1"/>
          <p:nvPr/>
        </p:nvSpPr>
        <p:spPr>
          <a:xfrm>
            <a:off x="5042031" y="1933573"/>
            <a:ext cx="893193" cy="338554"/>
          </a:xfrm>
          <a:prstGeom prst="rect">
            <a:avLst/>
          </a:prstGeom>
          <a:noFill/>
          <a:ln>
            <a:noFill/>
          </a:ln>
        </p:spPr>
        <p:txBody>
          <a:bodyPr wrap="none" rtlCol="0">
            <a:spAutoFit/>
          </a:bodyPr>
          <a:lstStyle/>
          <a:p>
            <a:r>
              <a:rPr lang="en-US" altLang="zh-TW" sz="1600" b="1" dirty="0">
                <a:solidFill>
                  <a:schemeClr val="accent4"/>
                </a:solidFill>
                <a:latin typeface="Meiryo UI" panose="020B0604030504040204" pitchFamily="50" charset="-128"/>
                <a:ea typeface="Meiryo UI" panose="020B0604030504040204" pitchFamily="50" charset="-128"/>
              </a:rPr>
              <a:t>25GbE</a:t>
            </a:r>
            <a:endParaRPr lang="zh-TW" altLang="en-US" sz="1600" b="1" dirty="0">
              <a:solidFill>
                <a:schemeClr val="accent4"/>
              </a:solidFill>
              <a:latin typeface="Meiryo UI" panose="020B0604030504040204" pitchFamily="50" charset="-128"/>
              <a:ea typeface="Meiryo UI" panose="020B0604030504040204" pitchFamily="50" charset="-128"/>
            </a:endParaRPr>
          </a:p>
        </p:txBody>
      </p:sp>
      <p:cxnSp>
        <p:nvCxnSpPr>
          <p:cNvPr id="146" name="直線單箭頭接點 145">
            <a:extLst>
              <a:ext uri="{FF2B5EF4-FFF2-40B4-BE49-F238E27FC236}">
                <a16:creationId xmlns:a16="http://schemas.microsoft.com/office/drawing/2014/main" id="{8DF9A405-33D6-4E5A-BCFC-7A7E87B987FD}"/>
              </a:ext>
            </a:extLst>
          </p:cNvPr>
          <p:cNvCxnSpPr>
            <a:cxnSpLocks/>
          </p:cNvCxnSpPr>
          <p:nvPr/>
        </p:nvCxnSpPr>
        <p:spPr>
          <a:xfrm>
            <a:off x="4775152" y="2110319"/>
            <a:ext cx="201404" cy="0"/>
          </a:xfrm>
          <a:prstGeom prst="straightConnector1">
            <a:avLst/>
          </a:prstGeom>
          <a:ln w="50800" cap="rnd" cmpd="sng">
            <a:solidFill>
              <a:srgbClr val="FFC00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49" name="文字方塊 148">
            <a:extLst>
              <a:ext uri="{FF2B5EF4-FFF2-40B4-BE49-F238E27FC236}">
                <a16:creationId xmlns:a16="http://schemas.microsoft.com/office/drawing/2014/main" id="{A9AAC68D-38A6-4E9D-811D-AFCA500588B6}"/>
              </a:ext>
            </a:extLst>
          </p:cNvPr>
          <p:cNvSpPr txBox="1"/>
          <p:nvPr/>
        </p:nvSpPr>
        <p:spPr>
          <a:xfrm>
            <a:off x="6413367" y="1569975"/>
            <a:ext cx="963725" cy="338554"/>
          </a:xfrm>
          <a:prstGeom prst="rect">
            <a:avLst/>
          </a:prstGeom>
          <a:noFill/>
        </p:spPr>
        <p:txBody>
          <a:bodyPr wrap="none" rtlCol="0">
            <a:spAutoFit/>
          </a:bodyPr>
          <a:lstStyle/>
          <a:p>
            <a:r>
              <a:rPr lang="en-US" altLang="zh-TW" sz="1600" b="1">
                <a:solidFill>
                  <a:schemeClr val="accent2">
                    <a:lumMod val="75000"/>
                  </a:schemeClr>
                </a:solidFill>
                <a:latin typeface="Meiryo UI" panose="020B0604030504040204" pitchFamily="50" charset="-128"/>
                <a:ea typeface="Meiryo UI" panose="020B0604030504040204" pitchFamily="50" charset="-128"/>
              </a:rPr>
              <a:t>2.5GbE</a:t>
            </a:r>
            <a:endParaRPr lang="zh-TW" altLang="en-US" sz="1600" b="1">
              <a:solidFill>
                <a:schemeClr val="accent2">
                  <a:lumMod val="75000"/>
                </a:schemeClr>
              </a:solidFill>
              <a:latin typeface="Meiryo UI" panose="020B0604030504040204" pitchFamily="50" charset="-128"/>
              <a:ea typeface="Meiryo UI" panose="020B0604030504040204" pitchFamily="50" charset="-128"/>
            </a:endParaRPr>
          </a:p>
        </p:txBody>
      </p:sp>
      <p:cxnSp>
        <p:nvCxnSpPr>
          <p:cNvPr id="150" name="直線單箭頭接點 149">
            <a:extLst>
              <a:ext uri="{FF2B5EF4-FFF2-40B4-BE49-F238E27FC236}">
                <a16:creationId xmlns:a16="http://schemas.microsoft.com/office/drawing/2014/main" id="{EB8A3DBB-D58B-4CFA-A703-272424C7D18B}"/>
              </a:ext>
            </a:extLst>
          </p:cNvPr>
          <p:cNvCxnSpPr>
            <a:cxnSpLocks/>
          </p:cNvCxnSpPr>
          <p:nvPr/>
        </p:nvCxnSpPr>
        <p:spPr>
          <a:xfrm>
            <a:off x="6146488" y="1746721"/>
            <a:ext cx="201404"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19" name="文字方塊 118">
            <a:extLst>
              <a:ext uri="{FF2B5EF4-FFF2-40B4-BE49-F238E27FC236}">
                <a16:creationId xmlns:a16="http://schemas.microsoft.com/office/drawing/2014/main" id="{1D5073D5-A6FC-4052-8D2E-B2D1B286B8C7}"/>
              </a:ext>
            </a:extLst>
          </p:cNvPr>
          <p:cNvSpPr txBox="1"/>
          <p:nvPr/>
        </p:nvSpPr>
        <p:spPr>
          <a:xfrm>
            <a:off x="3549119" y="4192906"/>
            <a:ext cx="1794082" cy="276999"/>
          </a:xfrm>
          <a:prstGeom prst="rect">
            <a:avLst/>
          </a:prstGeom>
          <a:noFill/>
        </p:spPr>
        <p:txBody>
          <a:bodyPr wrap="none" rtlCol="0">
            <a:spAutoFit/>
          </a:bodyPr>
          <a:lstStyle>
            <a:defPPr>
              <a:defRPr lang="zh-TW"/>
            </a:defPPr>
            <a:lvl1pPr>
              <a:defRPr sz="1000" b="1">
                <a:latin typeface="+mj-lt"/>
              </a:defRPr>
            </a:lvl1pPr>
          </a:lstStyle>
          <a:p>
            <a:pPr algn="ctr"/>
            <a:r>
              <a:rPr lang="en-US" sz="1200">
                <a:solidFill>
                  <a:schemeClr val="bg1"/>
                </a:solidFill>
                <a:latin typeface="Meiryo UI" panose="020B0604030504040204" pitchFamily="50" charset="-128"/>
                <a:ea typeface="Meiryo UI" panose="020B0604030504040204" pitchFamily="50" charset="-128"/>
              </a:rPr>
              <a:t>QSW-M2116P-2T2S</a:t>
            </a:r>
            <a:endParaRPr lang="en-US" altLang="zh-TW" sz="1200">
              <a:solidFill>
                <a:schemeClr val="bg1"/>
              </a:solidFill>
              <a:latin typeface="Meiryo UI" panose="020B0604030504040204" pitchFamily="50" charset="-128"/>
              <a:ea typeface="Meiryo UI" panose="020B0604030504040204" pitchFamily="50" charset="-128"/>
            </a:endParaRPr>
          </a:p>
        </p:txBody>
      </p:sp>
      <p:sp>
        <p:nvSpPr>
          <p:cNvPr id="118" name="文字方塊 117">
            <a:extLst>
              <a:ext uri="{FF2B5EF4-FFF2-40B4-BE49-F238E27FC236}">
                <a16:creationId xmlns:a16="http://schemas.microsoft.com/office/drawing/2014/main" id="{5702F069-8301-4C32-8136-D8D1BF8D9AC1}"/>
              </a:ext>
            </a:extLst>
          </p:cNvPr>
          <p:cNvSpPr txBox="1"/>
          <p:nvPr/>
        </p:nvSpPr>
        <p:spPr>
          <a:xfrm>
            <a:off x="3646101" y="5381856"/>
            <a:ext cx="1600118" cy="276999"/>
          </a:xfrm>
          <a:prstGeom prst="rect">
            <a:avLst/>
          </a:prstGeom>
          <a:noFill/>
        </p:spPr>
        <p:txBody>
          <a:bodyPr wrap="none" rtlCol="0">
            <a:spAutoFit/>
          </a:bodyPr>
          <a:lstStyle>
            <a:defPPr>
              <a:defRPr lang="zh-TW"/>
            </a:defPPr>
            <a:lvl1pPr>
              <a:defRPr sz="1000" b="1">
                <a:latin typeface="+mj-lt"/>
              </a:defRPr>
            </a:lvl1pPr>
          </a:lstStyle>
          <a:p>
            <a:pPr algn="ctr"/>
            <a:r>
              <a:rPr lang="en-US" altLang="zh-TW" sz="1200">
                <a:solidFill>
                  <a:schemeClr val="bg1"/>
                </a:solidFill>
                <a:latin typeface="Meiryo UI" panose="020B0604030504040204" pitchFamily="50" charset="-128"/>
                <a:ea typeface="Meiryo UI" panose="020B0604030504040204" pitchFamily="50" charset="-128"/>
              </a:rPr>
              <a:t>QSW-M2108R-2C</a:t>
            </a:r>
            <a:endParaRPr lang="zh-TW" altLang="en-US" sz="1200">
              <a:solidFill>
                <a:schemeClr val="bg1"/>
              </a:solidFill>
              <a:latin typeface="Meiryo UI" panose="020B0604030504040204" pitchFamily="50" charset="-128"/>
              <a:ea typeface="Meiryo UI" panose="020B0604030504040204" pitchFamily="50" charset="-128"/>
            </a:endParaRPr>
          </a:p>
        </p:txBody>
      </p:sp>
      <p:sp>
        <p:nvSpPr>
          <p:cNvPr id="65" name="文字方塊 64">
            <a:extLst>
              <a:ext uri="{FF2B5EF4-FFF2-40B4-BE49-F238E27FC236}">
                <a16:creationId xmlns:a16="http://schemas.microsoft.com/office/drawing/2014/main" id="{B7C2ACA0-ECEB-43FA-BFBF-51699BBBC1C1}"/>
              </a:ext>
            </a:extLst>
          </p:cNvPr>
          <p:cNvSpPr txBox="1"/>
          <p:nvPr/>
        </p:nvSpPr>
        <p:spPr>
          <a:xfrm>
            <a:off x="6423805" y="1935317"/>
            <a:ext cx="1494944" cy="338554"/>
          </a:xfrm>
          <a:prstGeom prst="rect">
            <a:avLst/>
          </a:prstGeom>
          <a:noFill/>
          <a:ln>
            <a:noFill/>
          </a:ln>
        </p:spPr>
        <p:txBody>
          <a:bodyPr wrap="square" lIns="91440" tIns="45720" rIns="91440" bIns="45720" rtlCol="0" anchor="t">
            <a:spAutoFit/>
          </a:bodyPr>
          <a:lstStyle/>
          <a:p>
            <a:r>
              <a:rPr lang="en-US" altLang="zh-TW" sz="1600" b="1" dirty="0">
                <a:solidFill>
                  <a:srgbClr val="00B0F0"/>
                </a:solidFill>
                <a:latin typeface="Meiryo UI" panose="020B0604030504040204" pitchFamily="50" charset="-128"/>
                <a:ea typeface="Meiryo UI" panose="020B0604030504040204" pitchFamily="50" charset="-128"/>
              </a:rPr>
              <a:t>2.5GbE </a:t>
            </a:r>
            <a:r>
              <a:rPr lang="en-US" altLang="zh-TW" sz="1600" b="1" dirty="0">
                <a:solidFill>
                  <a:srgbClr val="00B0F0"/>
                </a:solidFill>
                <a:latin typeface="Meiryo UI" panose="020B0604030504040204" pitchFamily="50" charset="-128"/>
                <a:ea typeface="Meiryo UI" panose="020B0604030504040204" pitchFamily="50" charset="-128"/>
                <a:cs typeface="Arial"/>
              </a:rPr>
              <a:t>PoE</a:t>
            </a:r>
          </a:p>
        </p:txBody>
      </p:sp>
      <p:cxnSp>
        <p:nvCxnSpPr>
          <p:cNvPr id="66" name="直線單箭頭接點 65">
            <a:extLst>
              <a:ext uri="{FF2B5EF4-FFF2-40B4-BE49-F238E27FC236}">
                <a16:creationId xmlns:a16="http://schemas.microsoft.com/office/drawing/2014/main" id="{8539D2F2-FA6C-4A53-B9D1-450BC16C5F3C}"/>
              </a:ext>
            </a:extLst>
          </p:cNvPr>
          <p:cNvCxnSpPr>
            <a:cxnSpLocks/>
          </p:cNvCxnSpPr>
          <p:nvPr/>
        </p:nvCxnSpPr>
        <p:spPr>
          <a:xfrm>
            <a:off x="6156926" y="2112063"/>
            <a:ext cx="201404" cy="0"/>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13" name="圖片 12">
            <a:extLst>
              <a:ext uri="{FF2B5EF4-FFF2-40B4-BE49-F238E27FC236}">
                <a16:creationId xmlns:a16="http://schemas.microsoft.com/office/drawing/2014/main" id="{EC477039-361D-4B48-9522-11F6115C73FF}"/>
              </a:ext>
            </a:extLst>
          </p:cNvPr>
          <p:cNvPicPr>
            <a:picLocks noChangeAspect="1"/>
          </p:cNvPicPr>
          <p:nvPr/>
        </p:nvPicPr>
        <p:blipFill>
          <a:blip r:embed="rId16" cstate="print">
            <a:extLst>
              <a:ext uri="{BEBA8EAE-BF5A-486C-A8C5-ECC9F3942E4B}">
                <a14:imgProps xmlns:a14="http://schemas.microsoft.com/office/drawing/2010/main">
                  <a14:imgLayer r:embed="rId17">
                    <a14:imgEffect>
                      <a14:colorTemperature colorTemp="5300"/>
                    </a14:imgEffect>
                  </a14:imgLayer>
                </a14:imgProps>
              </a:ext>
              <a:ext uri="{28A0092B-C50C-407E-A947-70E740481C1C}">
                <a14:useLocalDpi xmlns:a14="http://schemas.microsoft.com/office/drawing/2010/main"/>
              </a:ext>
            </a:extLst>
          </a:blip>
          <a:stretch>
            <a:fillRect/>
          </a:stretch>
        </p:blipFill>
        <p:spPr>
          <a:xfrm>
            <a:off x="702818" y="4110741"/>
            <a:ext cx="817516" cy="904875"/>
          </a:xfrm>
          <a:prstGeom prst="rect">
            <a:avLst/>
          </a:prstGeom>
        </p:spPr>
      </p:pic>
      <p:pic>
        <p:nvPicPr>
          <p:cNvPr id="15" name="圖片 14" descr="一張含有 文字, 電子用品 的圖片&#10;&#10;自動產生的描述">
            <a:extLst>
              <a:ext uri="{FF2B5EF4-FFF2-40B4-BE49-F238E27FC236}">
                <a16:creationId xmlns:a16="http://schemas.microsoft.com/office/drawing/2014/main" id="{BD038E04-103F-4BB9-B720-5573A3A05DD1}"/>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3131851" y="4473045"/>
            <a:ext cx="2597100" cy="608627"/>
          </a:xfrm>
          <a:prstGeom prst="rect">
            <a:avLst/>
          </a:prstGeom>
        </p:spPr>
      </p:pic>
      <p:pic>
        <p:nvPicPr>
          <p:cNvPr id="4" name="圖片 4" descr="一張含有 電子產品, 電子工程, 電路, 設計 的圖片&#10;&#10;自動產生的描述">
            <a:extLst>
              <a:ext uri="{FF2B5EF4-FFF2-40B4-BE49-F238E27FC236}">
                <a16:creationId xmlns:a16="http://schemas.microsoft.com/office/drawing/2014/main" id="{28C607C1-0EB7-F37A-4295-639D4AA76E21}"/>
              </a:ext>
            </a:extLst>
          </p:cNvPr>
          <p:cNvPicPr>
            <a:picLocks noChangeAspect="1"/>
          </p:cNvPicPr>
          <p:nvPr/>
        </p:nvPicPr>
        <p:blipFill rotWithShape="1">
          <a:blip r:embed="rId19" cstate="hqprint">
            <a:extLst>
              <a:ext uri="{28A0092B-C50C-407E-A947-70E740481C1C}">
                <a14:useLocalDpi xmlns:a14="http://schemas.microsoft.com/office/drawing/2010/main" val="0"/>
              </a:ext>
            </a:extLst>
          </a:blip>
          <a:srcRect/>
          <a:stretch/>
        </p:blipFill>
        <p:spPr>
          <a:xfrm>
            <a:off x="8973740" y="3278337"/>
            <a:ext cx="2690512" cy="583152"/>
          </a:xfrm>
          <a:prstGeom prst="rect">
            <a:avLst/>
          </a:prstGeom>
        </p:spPr>
      </p:pic>
      <p:sp>
        <p:nvSpPr>
          <p:cNvPr id="5" name="文字方塊 106">
            <a:extLst>
              <a:ext uri="{FF2B5EF4-FFF2-40B4-BE49-F238E27FC236}">
                <a16:creationId xmlns:a16="http://schemas.microsoft.com/office/drawing/2014/main" id="{26795D59-FEA6-A27A-1738-0FCC963D647A}"/>
              </a:ext>
            </a:extLst>
          </p:cNvPr>
          <p:cNvSpPr txBox="1"/>
          <p:nvPr/>
        </p:nvSpPr>
        <p:spPr>
          <a:xfrm>
            <a:off x="10260200" y="2949147"/>
            <a:ext cx="1606530" cy="276999"/>
          </a:xfrm>
          <a:prstGeom prst="rect">
            <a:avLst/>
          </a:prstGeom>
          <a:noFill/>
        </p:spPr>
        <p:txBody>
          <a:bodyPr wrap="none" rtlCol="0">
            <a:spAutoFit/>
          </a:bodyPr>
          <a:lstStyle>
            <a:defPPr>
              <a:defRPr lang="zh-TW"/>
            </a:defPPr>
            <a:lvl1pPr>
              <a:defRPr sz="1400" b="1">
                <a:latin typeface="+mj-lt"/>
              </a:defRPr>
            </a:lvl1pPr>
          </a:lstStyle>
          <a:p>
            <a:r>
              <a:rPr lang="en-US" altLang="zh-TW" sz="1200" dirty="0">
                <a:solidFill>
                  <a:schemeClr val="bg1"/>
                </a:solidFill>
                <a:latin typeface="Meiryo UI" panose="020B0604030504040204" pitchFamily="50" charset="-128"/>
                <a:ea typeface="Meiryo UI" panose="020B0604030504040204" pitchFamily="50" charset="-128"/>
              </a:rPr>
              <a:t>QSW-M7308R-4X</a:t>
            </a:r>
            <a:endParaRPr lang="zh-TW" altLang="en-US" sz="1200" dirty="0">
              <a:solidFill>
                <a:schemeClr val="bg1"/>
              </a:solidFill>
              <a:latin typeface="Meiryo UI" panose="020B0604030504040204" pitchFamily="50" charset="-128"/>
              <a:ea typeface="Meiryo UI" panose="020B0604030504040204" pitchFamily="50" charset="-128"/>
            </a:endParaRPr>
          </a:p>
        </p:txBody>
      </p:sp>
      <p:pic>
        <p:nvPicPr>
          <p:cNvPr id="6" name="圖片 8">
            <a:extLst>
              <a:ext uri="{FF2B5EF4-FFF2-40B4-BE49-F238E27FC236}">
                <a16:creationId xmlns:a16="http://schemas.microsoft.com/office/drawing/2014/main" id="{022A4AFC-21F7-6DA0-1D1C-4D1CC02E4BF5}"/>
              </a:ext>
            </a:extLst>
          </p:cNvPr>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8969640" y="4570477"/>
            <a:ext cx="1606100" cy="1003991"/>
          </a:xfrm>
          <a:prstGeom prst="rect">
            <a:avLst/>
          </a:prstGeom>
        </p:spPr>
      </p:pic>
      <p:pic>
        <p:nvPicPr>
          <p:cNvPr id="8" name="圖片 15">
            <a:extLst>
              <a:ext uri="{FF2B5EF4-FFF2-40B4-BE49-F238E27FC236}">
                <a16:creationId xmlns:a16="http://schemas.microsoft.com/office/drawing/2014/main" id="{951580EF-CD1A-AB0B-09DF-E2AD583E589E}"/>
              </a:ext>
            </a:extLst>
          </p:cNvPr>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9934534" y="4614428"/>
            <a:ext cx="786215" cy="492359"/>
          </a:xfrm>
          <a:prstGeom prst="rect">
            <a:avLst/>
          </a:prstGeom>
        </p:spPr>
      </p:pic>
      <p:pic>
        <p:nvPicPr>
          <p:cNvPr id="1026" name="Picture 2">
            <a:extLst>
              <a:ext uri="{FF2B5EF4-FFF2-40B4-BE49-F238E27FC236}">
                <a16:creationId xmlns:a16="http://schemas.microsoft.com/office/drawing/2014/main" id="{3E6CB3E4-0DCB-283A-F4DD-1F90D32480F1}"/>
              </a:ext>
            </a:extLst>
          </p:cNvPr>
          <p:cNvPicPr>
            <a:picLocks noChangeAspect="1" noChangeArrowheads="1"/>
          </p:cNvPicPr>
          <p:nvPr/>
        </p:nvPicPr>
        <p:blipFill rotWithShape="1">
          <a:blip r:embed="rId22" cstate="hqprint">
            <a:extLst>
              <a:ext uri="{28A0092B-C50C-407E-A947-70E740481C1C}">
                <a14:useLocalDpi xmlns:a14="http://schemas.microsoft.com/office/drawing/2010/main" val="0"/>
              </a:ext>
            </a:extLst>
          </a:blip>
          <a:srcRect t="29796" b="30930"/>
          <a:stretch/>
        </p:blipFill>
        <p:spPr bwMode="auto">
          <a:xfrm>
            <a:off x="3584088" y="3431153"/>
            <a:ext cx="1798351" cy="441420"/>
          </a:xfrm>
          <a:prstGeom prst="rect">
            <a:avLst/>
          </a:prstGeom>
          <a:noFill/>
          <a:extLst>
            <a:ext uri="{909E8E84-426E-40DD-AFC4-6F175D3DCCD1}">
              <a14:hiddenFill xmlns:a14="http://schemas.microsoft.com/office/drawing/2010/main">
                <a:solidFill>
                  <a:srgbClr val="FFFFFF"/>
                </a:solidFill>
              </a14:hiddenFill>
            </a:ext>
          </a:extLst>
        </p:spPr>
      </p:pic>
      <p:sp>
        <p:nvSpPr>
          <p:cNvPr id="16" name="文字方塊 144">
            <a:extLst>
              <a:ext uri="{FF2B5EF4-FFF2-40B4-BE49-F238E27FC236}">
                <a16:creationId xmlns:a16="http://schemas.microsoft.com/office/drawing/2014/main" id="{3F58B73E-437D-4AC9-A409-CCEFC8BF86C0}"/>
              </a:ext>
            </a:extLst>
          </p:cNvPr>
          <p:cNvSpPr txBox="1"/>
          <p:nvPr/>
        </p:nvSpPr>
        <p:spPr>
          <a:xfrm>
            <a:off x="5049039" y="2295762"/>
            <a:ext cx="893193" cy="338554"/>
          </a:xfrm>
          <a:prstGeom prst="rect">
            <a:avLst/>
          </a:prstGeom>
          <a:noFill/>
        </p:spPr>
        <p:txBody>
          <a:bodyPr wrap="none" rtlCol="0">
            <a:spAutoFit/>
          </a:bodyPr>
          <a:lstStyle/>
          <a:p>
            <a:r>
              <a:rPr lang="en-US" altLang="zh-TW" sz="1600" b="1">
                <a:solidFill>
                  <a:schemeClr val="accent6">
                    <a:lumMod val="75000"/>
                  </a:schemeClr>
                </a:solidFill>
                <a:latin typeface="Meiryo UI" panose="020B0604030504040204" pitchFamily="50" charset="-128"/>
                <a:ea typeface="Meiryo UI" panose="020B0604030504040204" pitchFamily="50" charset="-128"/>
              </a:rPr>
              <a:t>10GbE</a:t>
            </a:r>
            <a:endParaRPr lang="zh-TW" altLang="en-US" sz="1600" b="1">
              <a:solidFill>
                <a:schemeClr val="accent6">
                  <a:lumMod val="75000"/>
                </a:schemeClr>
              </a:solidFill>
              <a:latin typeface="Meiryo UI" panose="020B0604030504040204" pitchFamily="50" charset="-128"/>
              <a:ea typeface="Meiryo UI" panose="020B0604030504040204" pitchFamily="50" charset="-128"/>
            </a:endParaRPr>
          </a:p>
        </p:txBody>
      </p:sp>
      <p:cxnSp>
        <p:nvCxnSpPr>
          <p:cNvPr id="17" name="直線單箭頭接點 145">
            <a:extLst>
              <a:ext uri="{FF2B5EF4-FFF2-40B4-BE49-F238E27FC236}">
                <a16:creationId xmlns:a16="http://schemas.microsoft.com/office/drawing/2014/main" id="{E15AD018-39A1-F1B4-D343-7052C8F2BE99}"/>
              </a:ext>
            </a:extLst>
          </p:cNvPr>
          <p:cNvCxnSpPr>
            <a:cxnSpLocks/>
          </p:cNvCxnSpPr>
          <p:nvPr/>
        </p:nvCxnSpPr>
        <p:spPr>
          <a:xfrm>
            <a:off x="4782160" y="2472508"/>
            <a:ext cx="201404"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068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化同側角落 19">
            <a:extLst>
              <a:ext uri="{FF2B5EF4-FFF2-40B4-BE49-F238E27FC236}">
                <a16:creationId xmlns:a16="http://schemas.microsoft.com/office/drawing/2014/main" id="{D0B1A521-0773-4A49-DF22-B25CFE4F7488}"/>
              </a:ext>
            </a:extLst>
          </p:cNvPr>
          <p:cNvSpPr/>
          <p:nvPr/>
        </p:nvSpPr>
        <p:spPr>
          <a:xfrm rot="10800000">
            <a:off x="2198873" y="5418856"/>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 name="矩形: 圓角化同側角落 2">
            <a:extLst>
              <a:ext uri="{FF2B5EF4-FFF2-40B4-BE49-F238E27FC236}">
                <a16:creationId xmlns:a16="http://schemas.microsoft.com/office/drawing/2014/main" id="{6DF063A6-57AD-2D9A-7499-67F146F51097}"/>
              </a:ext>
            </a:extLst>
          </p:cNvPr>
          <p:cNvSpPr/>
          <p:nvPr/>
        </p:nvSpPr>
        <p:spPr>
          <a:xfrm rot="10800000">
            <a:off x="2198873" y="4187627"/>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10" name="Text 7"/>
          <p:cNvSpPr/>
          <p:nvPr/>
        </p:nvSpPr>
        <p:spPr>
          <a:xfrm>
            <a:off x="2250507" y="3278249"/>
            <a:ext cx="8105232" cy="416139"/>
          </a:xfrm>
          <a:prstGeom prst="rect">
            <a:avLst/>
          </a:prstGeom>
          <a:noFill/>
          <a:ln/>
        </p:spPr>
        <p:txBody>
          <a:bodyPr wrap="square" lIns="91440" tIns="45720" rIns="91440" bIns="45720" rtlCol="0" anchor="t"/>
          <a:lstStyle/>
          <a:p>
            <a:pPr>
              <a:lnSpc>
                <a:spcPts val="2332"/>
              </a:lnSpc>
            </a:pPr>
            <a:r>
              <a:rPr lang="en-US" sz="1600" dirty="0">
                <a:solidFill>
                  <a:srgbClr val="D6E5EF"/>
                </a:solidFill>
                <a:latin typeface="Meiryo UI" panose="020B0604030504040204" pitchFamily="50" charset="-128"/>
                <a:ea typeface="Meiryo UI" panose="020B0604030504040204" pitchFamily="50" charset="-128"/>
                <a:cs typeface="+mn-lt"/>
              </a:rPr>
              <a:t>100GbE</a:t>
            </a:r>
            <a:r>
              <a:rPr lang="ja-JP" altLang="en-US" sz="1600">
                <a:solidFill>
                  <a:srgbClr val="D6E5EF"/>
                </a:solidFill>
                <a:latin typeface="Meiryo UI" panose="020B0604030504040204" pitchFamily="50" charset="-128"/>
                <a:ea typeface="Meiryo UI" panose="020B0604030504040204" pitchFamily="50" charset="-128"/>
                <a:cs typeface="+mn-lt"/>
              </a:rPr>
              <a:t>スイッチの</a:t>
            </a:r>
            <a:r>
              <a:rPr lang="en-US" sz="1600" dirty="0">
                <a:solidFill>
                  <a:srgbClr val="D6E5EF"/>
                </a:solidFill>
                <a:latin typeface="Meiryo UI" panose="020B0604030504040204" pitchFamily="50" charset="-128"/>
                <a:ea typeface="Meiryo UI" panose="020B0604030504040204" pitchFamily="50" charset="-128"/>
                <a:cs typeface="+mn-lt"/>
              </a:rPr>
              <a:t>FEC</a:t>
            </a:r>
            <a:r>
              <a:rPr lang="ja-JP" altLang="en-US" sz="1600">
                <a:solidFill>
                  <a:srgbClr val="D6E5EF"/>
                </a:solidFill>
                <a:latin typeface="Meiryo UI" panose="020B0604030504040204" pitchFamily="50" charset="-128"/>
                <a:ea typeface="Meiryo UI" panose="020B0604030504040204" pitchFamily="50" charset="-128"/>
                <a:cs typeface="+mn-lt"/>
              </a:rPr>
              <a:t>を有効にすることで</a:t>
            </a:r>
            <a:r>
              <a:rPr lang="en-US" sz="1600" dirty="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データ伝送のエラーレートを効果的に低減し</a:t>
            </a:r>
            <a:r>
              <a:rPr lang="en-US" sz="1600" dirty="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全体的な伝送信頼性を向上させることができます</a:t>
            </a:r>
            <a:r>
              <a:rPr lang="en-US" sz="1600" dirty="0">
                <a:solidFill>
                  <a:srgbClr val="D6E5EF"/>
                </a:solidFill>
                <a:latin typeface="Meiryo UI" panose="020B0604030504040204" pitchFamily="50" charset="-128"/>
                <a:ea typeface="Meiryo UI" panose="020B0604030504040204" pitchFamily="50" charset="-128"/>
                <a:cs typeface="+mn-lt"/>
              </a:rPr>
              <a:t>。</a:t>
            </a:r>
            <a:endParaRPr lang="en-US" dirty="0">
              <a:latin typeface="Meiryo UI" panose="020B0604030504040204" pitchFamily="50" charset="-128"/>
              <a:ea typeface="Meiryo UI" panose="020B0604030504040204" pitchFamily="50" charset="-128"/>
            </a:endParaRPr>
          </a:p>
        </p:txBody>
      </p:sp>
      <p:grpSp>
        <p:nvGrpSpPr>
          <p:cNvPr id="35" name="群組 34">
            <a:extLst>
              <a:ext uri="{FF2B5EF4-FFF2-40B4-BE49-F238E27FC236}">
                <a16:creationId xmlns:a16="http://schemas.microsoft.com/office/drawing/2014/main" id="{3DDE7C76-E9FF-5002-8109-43A51550A209}"/>
              </a:ext>
            </a:extLst>
          </p:cNvPr>
          <p:cNvGrpSpPr/>
          <p:nvPr/>
        </p:nvGrpSpPr>
        <p:grpSpPr>
          <a:xfrm>
            <a:off x="1320991" y="3913756"/>
            <a:ext cx="889723" cy="844373"/>
            <a:chOff x="1320991" y="2667797"/>
            <a:chExt cx="889723" cy="844373"/>
          </a:xfrm>
        </p:grpSpPr>
        <p:sp>
          <p:nvSpPr>
            <p:cNvPr id="36" name="手繪多邊形: 圖案 35">
              <a:extLst>
                <a:ext uri="{FF2B5EF4-FFF2-40B4-BE49-F238E27FC236}">
                  <a16:creationId xmlns:a16="http://schemas.microsoft.com/office/drawing/2014/main" id="{5EF03653-5187-9CAB-F7D4-63DF0DEF770A}"/>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7" name="手繪多邊形: 圖案 36">
              <a:extLst>
                <a:ext uri="{FF2B5EF4-FFF2-40B4-BE49-F238E27FC236}">
                  <a16:creationId xmlns:a16="http://schemas.microsoft.com/office/drawing/2014/main" id="{92EEEC8B-25D2-07C2-A05E-A2EA4D0779A3}"/>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8" name="手繪多邊形: 圖案 37">
              <a:extLst>
                <a:ext uri="{FF2B5EF4-FFF2-40B4-BE49-F238E27FC236}">
                  <a16:creationId xmlns:a16="http://schemas.microsoft.com/office/drawing/2014/main" id="{E573D227-2ABB-2814-FE29-4CE3AE653DDD}"/>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39" name="手繪多邊形: 圖案 38">
              <a:extLst>
                <a:ext uri="{FF2B5EF4-FFF2-40B4-BE49-F238E27FC236}">
                  <a16:creationId xmlns:a16="http://schemas.microsoft.com/office/drawing/2014/main" id="{41DA825A-64E1-2A4A-70AE-8BA7E337F32E}"/>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grpSp>
        <p:nvGrpSpPr>
          <p:cNvPr id="40" name="群組 39">
            <a:extLst>
              <a:ext uri="{FF2B5EF4-FFF2-40B4-BE49-F238E27FC236}">
                <a16:creationId xmlns:a16="http://schemas.microsoft.com/office/drawing/2014/main" id="{616CDAE0-211A-A164-D166-6C5C53909676}"/>
              </a:ext>
            </a:extLst>
          </p:cNvPr>
          <p:cNvGrpSpPr/>
          <p:nvPr/>
        </p:nvGrpSpPr>
        <p:grpSpPr>
          <a:xfrm>
            <a:off x="1320991" y="5152595"/>
            <a:ext cx="889723" cy="844373"/>
            <a:chOff x="1320991" y="2667797"/>
            <a:chExt cx="889723" cy="844373"/>
          </a:xfrm>
        </p:grpSpPr>
        <p:sp>
          <p:nvSpPr>
            <p:cNvPr id="41" name="手繪多邊形: 圖案 40">
              <a:extLst>
                <a:ext uri="{FF2B5EF4-FFF2-40B4-BE49-F238E27FC236}">
                  <a16:creationId xmlns:a16="http://schemas.microsoft.com/office/drawing/2014/main" id="{04E0FB74-D14A-C530-4C6B-AA3C7FED3615}"/>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42" name="手繪多邊形: 圖案 41">
              <a:extLst>
                <a:ext uri="{FF2B5EF4-FFF2-40B4-BE49-F238E27FC236}">
                  <a16:creationId xmlns:a16="http://schemas.microsoft.com/office/drawing/2014/main" id="{766EA38F-1133-F7BB-E0F5-DE1469561E85}"/>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43" name="手繪多邊形: 圖案 42">
              <a:extLst>
                <a:ext uri="{FF2B5EF4-FFF2-40B4-BE49-F238E27FC236}">
                  <a16:creationId xmlns:a16="http://schemas.microsoft.com/office/drawing/2014/main" id="{C3272832-28D5-1402-FD5B-792D2AD5A934}"/>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44" name="手繪多邊形: 圖案 43">
              <a:extLst>
                <a:ext uri="{FF2B5EF4-FFF2-40B4-BE49-F238E27FC236}">
                  <a16:creationId xmlns:a16="http://schemas.microsoft.com/office/drawing/2014/main" id="{7CF97B38-0B55-26FA-B27F-125C4AADEEE5}"/>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grpSp>
        <p:nvGrpSpPr>
          <p:cNvPr id="34" name="群組 33">
            <a:extLst>
              <a:ext uri="{FF2B5EF4-FFF2-40B4-BE49-F238E27FC236}">
                <a16:creationId xmlns:a16="http://schemas.microsoft.com/office/drawing/2014/main" id="{C741D5FA-5522-6476-4C3C-95B31E033627}"/>
              </a:ext>
            </a:extLst>
          </p:cNvPr>
          <p:cNvGrpSpPr/>
          <p:nvPr/>
        </p:nvGrpSpPr>
        <p:grpSpPr>
          <a:xfrm>
            <a:off x="1320991" y="2667797"/>
            <a:ext cx="889723" cy="844373"/>
            <a:chOff x="1320991" y="2667797"/>
            <a:chExt cx="889723" cy="844373"/>
          </a:xfrm>
        </p:grpSpPr>
        <p:sp>
          <p:nvSpPr>
            <p:cNvPr id="11" name="手繪多邊形: 圖案 10">
              <a:extLst>
                <a:ext uri="{FF2B5EF4-FFF2-40B4-BE49-F238E27FC236}">
                  <a16:creationId xmlns:a16="http://schemas.microsoft.com/office/drawing/2014/main" id="{4462FB58-C9D7-017D-6387-E7623E8A9730}"/>
                </a:ext>
              </a:extLst>
            </p:cNvPr>
            <p:cNvSpPr/>
            <p:nvPr/>
          </p:nvSpPr>
          <p:spPr>
            <a:xfrm>
              <a:off x="2058571" y="3116397"/>
              <a:ext cx="152143" cy="353103"/>
            </a:xfrm>
            <a:custGeom>
              <a:avLst/>
              <a:gdLst>
                <a:gd name="connsiteX0" fmla="*/ 143786 w 152143"/>
                <a:gd name="connsiteY0" fmla="*/ 0 h 353103"/>
                <a:gd name="connsiteX1" fmla="*/ 8338 w 152143"/>
                <a:gd name="connsiteY1" fmla="*/ 0 h 353103"/>
                <a:gd name="connsiteX2" fmla="*/ 0 w 152143"/>
                <a:gd name="connsiteY2" fmla="*/ 8593 h 353103"/>
                <a:gd name="connsiteX3" fmla="*/ 0 w 152143"/>
                <a:gd name="connsiteY3" fmla="*/ 344609 h 353103"/>
                <a:gd name="connsiteX4" fmla="*/ 8338 w 152143"/>
                <a:gd name="connsiteY4" fmla="*/ 353104 h 353103"/>
                <a:gd name="connsiteX5" fmla="*/ 143786 w 152143"/>
                <a:gd name="connsiteY5" fmla="*/ 353104 h 353103"/>
                <a:gd name="connsiteX6" fmla="*/ 152144 w 152143"/>
                <a:gd name="connsiteY6" fmla="*/ 344609 h 353103"/>
                <a:gd name="connsiteX7" fmla="*/ 152144 w 152143"/>
                <a:gd name="connsiteY7" fmla="*/ 8612 h 353103"/>
                <a:gd name="connsiteX8" fmla="*/ 143786 w 152143"/>
                <a:gd name="connsiteY8" fmla="*/ 20 h 353103"/>
                <a:gd name="connsiteX9" fmla="*/ 135311 w 152143"/>
                <a:gd name="connsiteY9" fmla="*/ 336133 h 353103"/>
                <a:gd name="connsiteX10" fmla="*/ 16833 w 152143"/>
                <a:gd name="connsiteY10" fmla="*/ 336133 h 353103"/>
                <a:gd name="connsiteX11" fmla="*/ 16833 w 152143"/>
                <a:gd name="connsiteY11" fmla="*/ 17088 h 353103"/>
                <a:gd name="connsiteX12" fmla="*/ 135311 w 152143"/>
                <a:gd name="connsiteY12" fmla="*/ 17088 h 353103"/>
                <a:gd name="connsiteX13" fmla="*/ 135311 w 152143"/>
                <a:gd name="connsiteY13" fmla="*/ 336133 h 3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143" h="353103">
                  <a:moveTo>
                    <a:pt x="143786" y="0"/>
                  </a:moveTo>
                  <a:lnTo>
                    <a:pt x="8338" y="0"/>
                  </a:lnTo>
                  <a:cubicBezTo>
                    <a:pt x="3778" y="0"/>
                    <a:pt x="0" y="3778"/>
                    <a:pt x="0" y="8593"/>
                  </a:cubicBezTo>
                  <a:lnTo>
                    <a:pt x="0" y="344609"/>
                  </a:lnTo>
                  <a:cubicBezTo>
                    <a:pt x="0" y="349306"/>
                    <a:pt x="3778" y="353104"/>
                    <a:pt x="8338" y="353104"/>
                  </a:cubicBezTo>
                  <a:lnTo>
                    <a:pt x="143786" y="353104"/>
                  </a:lnTo>
                  <a:cubicBezTo>
                    <a:pt x="148366" y="353104"/>
                    <a:pt x="152144" y="349326"/>
                    <a:pt x="152144" y="344609"/>
                  </a:cubicBezTo>
                  <a:lnTo>
                    <a:pt x="152144" y="8612"/>
                  </a:lnTo>
                  <a:cubicBezTo>
                    <a:pt x="152144" y="3797"/>
                    <a:pt x="148366" y="20"/>
                    <a:pt x="143786" y="20"/>
                  </a:cubicBezTo>
                  <a:close/>
                  <a:moveTo>
                    <a:pt x="135311" y="336133"/>
                  </a:moveTo>
                  <a:lnTo>
                    <a:pt x="16833" y="336133"/>
                  </a:lnTo>
                  <a:lnTo>
                    <a:pt x="16833" y="17088"/>
                  </a:lnTo>
                  <a:lnTo>
                    <a:pt x="135311" y="17088"/>
                  </a:lnTo>
                  <a:lnTo>
                    <a:pt x="135311" y="336133"/>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12" name="手繪多邊形: 圖案 11">
              <a:extLst>
                <a:ext uri="{FF2B5EF4-FFF2-40B4-BE49-F238E27FC236}">
                  <a16:creationId xmlns:a16="http://schemas.microsoft.com/office/drawing/2014/main" id="{478E38B8-1F87-C833-5C6C-D505C7997543}"/>
                </a:ext>
              </a:extLst>
            </p:cNvPr>
            <p:cNvSpPr/>
            <p:nvPr/>
          </p:nvSpPr>
          <p:spPr>
            <a:xfrm>
              <a:off x="2091553" y="3336284"/>
              <a:ext cx="88099" cy="89763"/>
            </a:xfrm>
            <a:custGeom>
              <a:avLst/>
              <a:gdLst>
                <a:gd name="connsiteX0" fmla="*/ 43864 w 88099"/>
                <a:gd name="connsiteY0" fmla="*/ 89763 h 89763"/>
                <a:gd name="connsiteX1" fmla="*/ 75044 w 88099"/>
                <a:gd name="connsiteY1" fmla="*/ 76454 h 89763"/>
                <a:gd name="connsiteX2" fmla="*/ 88100 w 88099"/>
                <a:gd name="connsiteY2" fmla="*/ 44745 h 89763"/>
                <a:gd name="connsiteX3" fmla="*/ 75044 w 88099"/>
                <a:gd name="connsiteY3" fmla="*/ 13310 h 89763"/>
                <a:gd name="connsiteX4" fmla="*/ 43864 w 88099"/>
                <a:gd name="connsiteY4" fmla="*/ 0 h 89763"/>
                <a:gd name="connsiteX5" fmla="*/ 12801 w 88099"/>
                <a:gd name="connsiteY5" fmla="*/ 13310 h 89763"/>
                <a:gd name="connsiteX6" fmla="*/ 0 w 88099"/>
                <a:gd name="connsiteY6" fmla="*/ 44745 h 89763"/>
                <a:gd name="connsiteX7" fmla="*/ 12801 w 88099"/>
                <a:gd name="connsiteY7" fmla="*/ 76454 h 89763"/>
                <a:gd name="connsiteX8" fmla="*/ 43864 w 88099"/>
                <a:gd name="connsiteY8" fmla="*/ 89763 h 89763"/>
                <a:gd name="connsiteX9" fmla="*/ 24819 w 88099"/>
                <a:gd name="connsiteY9" fmla="*/ 25171 h 89763"/>
                <a:gd name="connsiteX10" fmla="*/ 43864 w 88099"/>
                <a:gd name="connsiteY10" fmla="*/ 17225 h 89763"/>
                <a:gd name="connsiteX11" fmla="*/ 63046 w 88099"/>
                <a:gd name="connsiteY11" fmla="*/ 25308 h 89763"/>
                <a:gd name="connsiteX12" fmla="*/ 71130 w 88099"/>
                <a:gd name="connsiteY12" fmla="*/ 44745 h 89763"/>
                <a:gd name="connsiteX13" fmla="*/ 63046 w 88099"/>
                <a:gd name="connsiteY13" fmla="*/ 64455 h 89763"/>
                <a:gd name="connsiteX14" fmla="*/ 43864 w 88099"/>
                <a:gd name="connsiteY14" fmla="*/ 72676 h 89763"/>
                <a:gd name="connsiteX15" fmla="*/ 24937 w 88099"/>
                <a:gd name="connsiteY15" fmla="*/ 64592 h 89763"/>
                <a:gd name="connsiteX16" fmla="*/ 16990 w 88099"/>
                <a:gd name="connsiteY16" fmla="*/ 44745 h 89763"/>
                <a:gd name="connsiteX17" fmla="*/ 24819 w 88099"/>
                <a:gd name="connsiteY17" fmla="*/ 25171 h 8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8099" h="89763">
                  <a:moveTo>
                    <a:pt x="43864" y="89763"/>
                  </a:moveTo>
                  <a:cubicBezTo>
                    <a:pt x="55862" y="89763"/>
                    <a:pt x="67097" y="84674"/>
                    <a:pt x="75044" y="76454"/>
                  </a:cubicBezTo>
                  <a:cubicBezTo>
                    <a:pt x="83011" y="68370"/>
                    <a:pt x="88100" y="57017"/>
                    <a:pt x="88100" y="44745"/>
                  </a:cubicBezTo>
                  <a:cubicBezTo>
                    <a:pt x="88100" y="32472"/>
                    <a:pt x="83148" y="21394"/>
                    <a:pt x="75044" y="13310"/>
                  </a:cubicBezTo>
                  <a:cubicBezTo>
                    <a:pt x="67097" y="5069"/>
                    <a:pt x="55999" y="0"/>
                    <a:pt x="43864" y="0"/>
                  </a:cubicBezTo>
                  <a:cubicBezTo>
                    <a:pt x="31728" y="0"/>
                    <a:pt x="20630" y="5089"/>
                    <a:pt x="12801" y="13310"/>
                  </a:cubicBezTo>
                  <a:cubicBezTo>
                    <a:pt x="4972" y="21394"/>
                    <a:pt x="0" y="32609"/>
                    <a:pt x="0" y="44745"/>
                  </a:cubicBezTo>
                  <a:cubicBezTo>
                    <a:pt x="0" y="56880"/>
                    <a:pt x="4972" y="68370"/>
                    <a:pt x="12801" y="76454"/>
                  </a:cubicBezTo>
                  <a:cubicBezTo>
                    <a:pt x="20767" y="84674"/>
                    <a:pt x="31728" y="89763"/>
                    <a:pt x="43864" y="89763"/>
                  </a:cubicBezTo>
                  <a:close/>
                  <a:moveTo>
                    <a:pt x="24819" y="25171"/>
                  </a:moveTo>
                  <a:cubicBezTo>
                    <a:pt x="29771" y="20337"/>
                    <a:pt x="36426" y="17225"/>
                    <a:pt x="43864" y="17225"/>
                  </a:cubicBezTo>
                  <a:cubicBezTo>
                    <a:pt x="51302" y="17225"/>
                    <a:pt x="58094" y="20337"/>
                    <a:pt x="63046" y="25308"/>
                  </a:cubicBezTo>
                  <a:cubicBezTo>
                    <a:pt x="68135" y="30397"/>
                    <a:pt x="71130" y="37170"/>
                    <a:pt x="71130" y="44745"/>
                  </a:cubicBezTo>
                  <a:cubicBezTo>
                    <a:pt x="71130" y="52320"/>
                    <a:pt x="68135" y="59483"/>
                    <a:pt x="63046" y="64455"/>
                  </a:cubicBezTo>
                  <a:cubicBezTo>
                    <a:pt x="58094" y="69544"/>
                    <a:pt x="51302" y="72676"/>
                    <a:pt x="43864" y="72676"/>
                  </a:cubicBezTo>
                  <a:cubicBezTo>
                    <a:pt x="36426" y="72676"/>
                    <a:pt x="29771" y="69662"/>
                    <a:pt x="24937" y="64592"/>
                  </a:cubicBezTo>
                  <a:cubicBezTo>
                    <a:pt x="19984" y="59640"/>
                    <a:pt x="16990" y="52457"/>
                    <a:pt x="16990" y="44745"/>
                  </a:cubicBezTo>
                  <a:cubicBezTo>
                    <a:pt x="16990" y="37033"/>
                    <a:pt x="19984" y="30260"/>
                    <a:pt x="24819" y="25171"/>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15" name="手繪多邊形: 圖案 14">
              <a:extLst>
                <a:ext uri="{FF2B5EF4-FFF2-40B4-BE49-F238E27FC236}">
                  <a16:creationId xmlns:a16="http://schemas.microsoft.com/office/drawing/2014/main" id="{91E1506C-1A28-27E6-B0B5-ADE10ECC402D}"/>
                </a:ext>
              </a:extLst>
            </p:cNvPr>
            <p:cNvSpPr/>
            <p:nvPr/>
          </p:nvSpPr>
          <p:spPr>
            <a:xfrm>
              <a:off x="1320991" y="2667797"/>
              <a:ext cx="697787" cy="844373"/>
            </a:xfrm>
            <a:custGeom>
              <a:avLst/>
              <a:gdLst>
                <a:gd name="connsiteX0" fmla="*/ 691505 w 697787"/>
                <a:gd name="connsiteY0" fmla="*/ 448208 h 844373"/>
                <a:gd name="connsiteX1" fmla="*/ 511567 w 697787"/>
                <a:gd name="connsiteY1" fmla="*/ 291367 h 844373"/>
                <a:gd name="connsiteX2" fmla="*/ 463925 w 697787"/>
                <a:gd name="connsiteY2" fmla="*/ 48403 h 844373"/>
                <a:gd name="connsiteX3" fmla="*/ 431825 w 697787"/>
                <a:gd name="connsiteY3" fmla="*/ 4167 h 844373"/>
                <a:gd name="connsiteX4" fmla="*/ 387844 w 697787"/>
                <a:gd name="connsiteY4" fmla="*/ 2875 h 844373"/>
                <a:gd name="connsiteX5" fmla="*/ 342316 w 697787"/>
                <a:gd name="connsiteY5" fmla="*/ 33273 h 844373"/>
                <a:gd name="connsiteX6" fmla="*/ 310999 w 697787"/>
                <a:gd name="connsiteY6" fmla="*/ 342277 h 844373"/>
                <a:gd name="connsiteX7" fmla="*/ 72595 w 697787"/>
                <a:gd name="connsiteY7" fmla="*/ 342277 h 844373"/>
                <a:gd name="connsiteX8" fmla="*/ 22350 w 697787"/>
                <a:gd name="connsiteY8" fmla="*/ 359756 h 844373"/>
                <a:gd name="connsiteX9" fmla="*/ 174 w 697787"/>
                <a:gd name="connsiteY9" fmla="*/ 406987 h 844373"/>
                <a:gd name="connsiteX10" fmla="*/ 174 w 697787"/>
                <a:gd name="connsiteY10" fmla="*/ 407104 h 844373"/>
                <a:gd name="connsiteX11" fmla="*/ 10352 w 697787"/>
                <a:gd name="connsiteY11" fmla="*/ 454472 h 844373"/>
                <a:gd name="connsiteX12" fmla="*/ 34505 w 697787"/>
                <a:gd name="connsiteY12" fmla="*/ 484752 h 844373"/>
                <a:gd name="connsiteX13" fmla="*/ 23936 w 697787"/>
                <a:gd name="connsiteY13" fmla="*/ 502505 h 844373"/>
                <a:gd name="connsiteX14" fmla="*/ 19375 w 697787"/>
                <a:gd name="connsiteY14" fmla="*/ 534468 h 844373"/>
                <a:gd name="connsiteX15" fmla="*/ 32293 w 697787"/>
                <a:gd name="connsiteY15" fmla="*/ 572695 h 844373"/>
                <a:gd name="connsiteX16" fmla="*/ 53433 w 697787"/>
                <a:gd name="connsiteY16" fmla="*/ 596457 h 844373"/>
                <a:gd name="connsiteX17" fmla="*/ 43392 w 697787"/>
                <a:gd name="connsiteY17" fmla="*/ 613936 h 844373"/>
                <a:gd name="connsiteX18" fmla="*/ 39085 w 697787"/>
                <a:gd name="connsiteY18" fmla="*/ 644470 h 844373"/>
                <a:gd name="connsiteX19" fmla="*/ 39085 w 697787"/>
                <a:gd name="connsiteY19" fmla="*/ 644588 h 844373"/>
                <a:gd name="connsiteX20" fmla="*/ 52004 w 697787"/>
                <a:gd name="connsiteY20" fmla="*/ 684381 h 844373"/>
                <a:gd name="connsiteX21" fmla="*/ 73672 w 697787"/>
                <a:gd name="connsiteY21" fmla="*/ 709180 h 844373"/>
                <a:gd name="connsiteX22" fmla="*/ 66097 w 697787"/>
                <a:gd name="connsiteY22" fmla="*/ 724702 h 844373"/>
                <a:gd name="connsiteX23" fmla="*/ 62691 w 697787"/>
                <a:gd name="connsiteY23" fmla="*/ 753807 h 844373"/>
                <a:gd name="connsiteX24" fmla="*/ 62691 w 697787"/>
                <a:gd name="connsiteY24" fmla="*/ 753944 h 844373"/>
                <a:gd name="connsiteX25" fmla="*/ 148951 w 697787"/>
                <a:gd name="connsiteY25" fmla="*/ 828206 h 844373"/>
                <a:gd name="connsiteX26" fmla="*/ 149342 w 697787"/>
                <a:gd name="connsiteY26" fmla="*/ 828323 h 844373"/>
                <a:gd name="connsiteX27" fmla="*/ 318065 w 697787"/>
                <a:gd name="connsiteY27" fmla="*/ 844373 h 844373"/>
                <a:gd name="connsiteX28" fmla="*/ 476863 w 697787"/>
                <a:gd name="connsiteY28" fmla="*/ 838501 h 844373"/>
                <a:gd name="connsiteX29" fmla="*/ 552945 w 697787"/>
                <a:gd name="connsiteY29" fmla="*/ 835233 h 844373"/>
                <a:gd name="connsiteX30" fmla="*/ 608533 w 697787"/>
                <a:gd name="connsiteY30" fmla="*/ 814093 h 844373"/>
                <a:gd name="connsiteX31" fmla="*/ 610236 w 697787"/>
                <a:gd name="connsiteY31" fmla="*/ 813056 h 844373"/>
                <a:gd name="connsiteX32" fmla="*/ 621863 w 697787"/>
                <a:gd name="connsiteY32" fmla="*/ 805872 h 844373"/>
                <a:gd name="connsiteX33" fmla="*/ 626423 w 697787"/>
                <a:gd name="connsiteY33" fmla="*/ 803915 h 844373"/>
                <a:gd name="connsiteX34" fmla="*/ 689195 w 697787"/>
                <a:gd name="connsiteY34" fmla="*/ 803915 h 844373"/>
                <a:gd name="connsiteX35" fmla="*/ 697788 w 697787"/>
                <a:gd name="connsiteY35" fmla="*/ 795303 h 844373"/>
                <a:gd name="connsiteX36" fmla="*/ 697788 w 697787"/>
                <a:gd name="connsiteY36" fmla="*/ 456292 h 844373"/>
                <a:gd name="connsiteX37" fmla="*/ 691524 w 697787"/>
                <a:gd name="connsiteY37" fmla="*/ 448208 h 844373"/>
                <a:gd name="connsiteX38" fmla="*/ 680681 w 697787"/>
                <a:gd name="connsiteY38" fmla="*/ 786691 h 844373"/>
                <a:gd name="connsiteX39" fmla="*/ 626404 w 697787"/>
                <a:gd name="connsiteY39" fmla="*/ 786691 h 844373"/>
                <a:gd name="connsiteX40" fmla="*/ 614268 w 697787"/>
                <a:gd name="connsiteY40" fmla="*/ 790468 h 844373"/>
                <a:gd name="connsiteX41" fmla="*/ 600704 w 697787"/>
                <a:gd name="connsiteY41" fmla="*/ 798826 h 844373"/>
                <a:gd name="connsiteX42" fmla="*/ 599530 w 697787"/>
                <a:gd name="connsiteY42" fmla="*/ 799609 h 844373"/>
                <a:gd name="connsiteX43" fmla="*/ 552945 w 697787"/>
                <a:gd name="connsiteY43" fmla="*/ 818145 h 844373"/>
                <a:gd name="connsiteX44" fmla="*/ 475943 w 697787"/>
                <a:gd name="connsiteY44" fmla="*/ 821414 h 844373"/>
                <a:gd name="connsiteX45" fmla="*/ 318065 w 697787"/>
                <a:gd name="connsiteY45" fmla="*/ 827286 h 844373"/>
                <a:gd name="connsiteX46" fmla="*/ 153511 w 697787"/>
                <a:gd name="connsiteY46" fmla="*/ 811764 h 844373"/>
                <a:gd name="connsiteX47" fmla="*/ 153257 w 697787"/>
                <a:gd name="connsiteY47" fmla="*/ 811764 h 844373"/>
                <a:gd name="connsiteX48" fmla="*/ 79524 w 697787"/>
                <a:gd name="connsiteY48" fmla="*/ 752515 h 844373"/>
                <a:gd name="connsiteX49" fmla="*/ 82010 w 697787"/>
                <a:gd name="connsiteY49" fmla="*/ 730065 h 844373"/>
                <a:gd name="connsiteX50" fmla="*/ 91933 w 697787"/>
                <a:gd name="connsiteY50" fmla="*/ 713623 h 844373"/>
                <a:gd name="connsiteX51" fmla="*/ 93108 w 697787"/>
                <a:gd name="connsiteY51" fmla="*/ 712175 h 844373"/>
                <a:gd name="connsiteX52" fmla="*/ 90505 w 697787"/>
                <a:gd name="connsiteY52" fmla="*/ 700431 h 844373"/>
                <a:gd name="connsiteX53" fmla="*/ 66488 w 697787"/>
                <a:gd name="connsiteY53" fmla="*/ 675514 h 844373"/>
                <a:gd name="connsiteX54" fmla="*/ 55919 w 697787"/>
                <a:gd name="connsiteY54" fmla="*/ 643139 h 844373"/>
                <a:gd name="connsiteX55" fmla="*/ 59187 w 697787"/>
                <a:gd name="connsiteY55" fmla="*/ 620043 h 844373"/>
                <a:gd name="connsiteX56" fmla="*/ 71969 w 697787"/>
                <a:gd name="connsiteY56" fmla="*/ 601761 h 844373"/>
                <a:gd name="connsiteX57" fmla="*/ 73535 w 697787"/>
                <a:gd name="connsiteY57" fmla="*/ 599804 h 844373"/>
                <a:gd name="connsiteX58" fmla="*/ 70931 w 697787"/>
                <a:gd name="connsiteY58" fmla="*/ 588060 h 844373"/>
                <a:gd name="connsiteX59" fmla="*/ 46523 w 697787"/>
                <a:gd name="connsiteY59" fmla="*/ 563535 h 844373"/>
                <a:gd name="connsiteX60" fmla="*/ 36345 w 697787"/>
                <a:gd name="connsiteY60" fmla="*/ 533000 h 844373"/>
                <a:gd name="connsiteX61" fmla="*/ 39614 w 697787"/>
                <a:gd name="connsiteY61" fmla="*/ 508866 h 844373"/>
                <a:gd name="connsiteX62" fmla="*/ 52532 w 697787"/>
                <a:gd name="connsiteY62" fmla="*/ 490585 h 844373"/>
                <a:gd name="connsiteX63" fmla="*/ 54627 w 697787"/>
                <a:gd name="connsiteY63" fmla="*/ 488373 h 844373"/>
                <a:gd name="connsiteX64" fmla="*/ 52023 w 697787"/>
                <a:gd name="connsiteY64" fmla="*/ 476629 h 844373"/>
                <a:gd name="connsiteX65" fmla="*/ 25521 w 697787"/>
                <a:gd name="connsiteY65" fmla="*/ 446623 h 844373"/>
                <a:gd name="connsiteX66" fmla="*/ 17026 w 697787"/>
                <a:gd name="connsiteY66" fmla="*/ 408514 h 844373"/>
                <a:gd name="connsiteX67" fmla="*/ 17026 w 697787"/>
                <a:gd name="connsiteY67" fmla="*/ 408240 h 844373"/>
                <a:gd name="connsiteX68" fmla="*/ 33605 w 697787"/>
                <a:gd name="connsiteY68" fmla="*/ 372616 h 844373"/>
                <a:gd name="connsiteX69" fmla="*/ 72634 w 697787"/>
                <a:gd name="connsiteY69" fmla="*/ 359306 h 844373"/>
                <a:gd name="connsiteX70" fmla="*/ 321333 w 697787"/>
                <a:gd name="connsiteY70" fmla="*/ 359306 h 844373"/>
                <a:gd name="connsiteX71" fmla="*/ 323036 w 697787"/>
                <a:gd name="connsiteY71" fmla="*/ 359169 h 844373"/>
                <a:gd name="connsiteX72" fmla="*/ 329554 w 697787"/>
                <a:gd name="connsiteY72" fmla="*/ 349128 h 844373"/>
                <a:gd name="connsiteX73" fmla="*/ 354882 w 697787"/>
                <a:gd name="connsiteY73" fmla="*/ 44566 h 844373"/>
                <a:gd name="connsiteX74" fmla="*/ 392463 w 697787"/>
                <a:gd name="connsiteY74" fmla="*/ 19258 h 844373"/>
                <a:gd name="connsiteX75" fmla="*/ 425855 w 697787"/>
                <a:gd name="connsiteY75" fmla="*/ 20041 h 844373"/>
                <a:gd name="connsiteX76" fmla="*/ 446994 w 697787"/>
                <a:gd name="connsiteY76" fmla="*/ 48364 h 844373"/>
                <a:gd name="connsiteX77" fmla="*/ 496574 w 697787"/>
                <a:gd name="connsiteY77" fmla="*/ 299040 h 844373"/>
                <a:gd name="connsiteX78" fmla="*/ 680700 w 697787"/>
                <a:gd name="connsiteY78" fmla="*/ 462164 h 844373"/>
                <a:gd name="connsiteX79" fmla="*/ 680700 w 697787"/>
                <a:gd name="connsiteY79" fmla="*/ 786671 h 844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97787" h="844373">
                  <a:moveTo>
                    <a:pt x="691505" y="448208"/>
                  </a:moveTo>
                  <a:cubicBezTo>
                    <a:pt x="602250" y="414014"/>
                    <a:pt x="545879" y="359600"/>
                    <a:pt x="511567" y="291367"/>
                  </a:cubicBezTo>
                  <a:cubicBezTo>
                    <a:pt x="477118" y="222469"/>
                    <a:pt x="464845" y="139086"/>
                    <a:pt x="463925" y="48403"/>
                  </a:cubicBezTo>
                  <a:cubicBezTo>
                    <a:pt x="463925" y="27792"/>
                    <a:pt x="450870" y="11605"/>
                    <a:pt x="431825" y="4167"/>
                  </a:cubicBezTo>
                  <a:cubicBezTo>
                    <a:pt x="419181" y="-648"/>
                    <a:pt x="403659" y="-1568"/>
                    <a:pt x="387844" y="2875"/>
                  </a:cubicBezTo>
                  <a:cubicBezTo>
                    <a:pt x="372322" y="7436"/>
                    <a:pt x="356409" y="17105"/>
                    <a:pt x="342316" y="33273"/>
                  </a:cubicBezTo>
                  <a:cubicBezTo>
                    <a:pt x="303952" y="77117"/>
                    <a:pt x="277978" y="170678"/>
                    <a:pt x="310999" y="342277"/>
                  </a:cubicBezTo>
                  <a:lnTo>
                    <a:pt x="72595" y="342277"/>
                  </a:lnTo>
                  <a:cubicBezTo>
                    <a:pt x="52356" y="342277"/>
                    <a:pt x="35151" y="348541"/>
                    <a:pt x="22350" y="359756"/>
                  </a:cubicBezTo>
                  <a:cubicBezTo>
                    <a:pt x="9706" y="371246"/>
                    <a:pt x="1739" y="387296"/>
                    <a:pt x="174" y="406987"/>
                  </a:cubicBezTo>
                  <a:lnTo>
                    <a:pt x="174" y="407104"/>
                  </a:lnTo>
                  <a:cubicBezTo>
                    <a:pt x="-864" y="422646"/>
                    <a:pt x="2777" y="439479"/>
                    <a:pt x="10352" y="454472"/>
                  </a:cubicBezTo>
                  <a:cubicBezTo>
                    <a:pt x="16224" y="465824"/>
                    <a:pt x="24445" y="476277"/>
                    <a:pt x="34505" y="484752"/>
                  </a:cubicBezTo>
                  <a:cubicBezTo>
                    <a:pt x="30062" y="490095"/>
                    <a:pt x="26539" y="496241"/>
                    <a:pt x="23936" y="502505"/>
                  </a:cubicBezTo>
                  <a:cubicBezTo>
                    <a:pt x="20021" y="512292"/>
                    <a:pt x="18455" y="523116"/>
                    <a:pt x="19375" y="534468"/>
                  </a:cubicBezTo>
                  <a:cubicBezTo>
                    <a:pt x="20412" y="548170"/>
                    <a:pt x="25247" y="561088"/>
                    <a:pt x="32293" y="572695"/>
                  </a:cubicBezTo>
                  <a:cubicBezTo>
                    <a:pt x="37911" y="581562"/>
                    <a:pt x="45212" y="589782"/>
                    <a:pt x="53433" y="596457"/>
                  </a:cubicBezTo>
                  <a:cubicBezTo>
                    <a:pt x="49127" y="601801"/>
                    <a:pt x="45740" y="607673"/>
                    <a:pt x="43392" y="613936"/>
                  </a:cubicBezTo>
                  <a:cubicBezTo>
                    <a:pt x="39731" y="623331"/>
                    <a:pt x="38165" y="633646"/>
                    <a:pt x="39085" y="644470"/>
                  </a:cubicBezTo>
                  <a:lnTo>
                    <a:pt x="39085" y="644588"/>
                  </a:lnTo>
                  <a:cubicBezTo>
                    <a:pt x="40123" y="658818"/>
                    <a:pt x="44840" y="672500"/>
                    <a:pt x="52004" y="684381"/>
                  </a:cubicBezTo>
                  <a:cubicBezTo>
                    <a:pt x="57739" y="693776"/>
                    <a:pt x="65059" y="702251"/>
                    <a:pt x="73672" y="709180"/>
                  </a:cubicBezTo>
                  <a:cubicBezTo>
                    <a:pt x="70403" y="713878"/>
                    <a:pt x="67917" y="719221"/>
                    <a:pt x="66097" y="724702"/>
                  </a:cubicBezTo>
                  <a:cubicBezTo>
                    <a:pt x="63219" y="733588"/>
                    <a:pt x="62045" y="743492"/>
                    <a:pt x="62691" y="753807"/>
                  </a:cubicBezTo>
                  <a:lnTo>
                    <a:pt x="62691" y="753944"/>
                  </a:lnTo>
                  <a:cubicBezTo>
                    <a:pt x="65960" y="792308"/>
                    <a:pt x="99763" y="815268"/>
                    <a:pt x="148951" y="828206"/>
                  </a:cubicBezTo>
                  <a:lnTo>
                    <a:pt x="149342" y="828323"/>
                  </a:lnTo>
                  <a:cubicBezTo>
                    <a:pt x="195790" y="840596"/>
                    <a:pt x="256722" y="844373"/>
                    <a:pt x="318065" y="844373"/>
                  </a:cubicBezTo>
                  <a:cubicBezTo>
                    <a:pt x="374436" y="844236"/>
                    <a:pt x="430944" y="840967"/>
                    <a:pt x="476863" y="838501"/>
                  </a:cubicBezTo>
                  <a:cubicBezTo>
                    <a:pt x="508181" y="836798"/>
                    <a:pt x="534546" y="835233"/>
                    <a:pt x="552945" y="835233"/>
                  </a:cubicBezTo>
                  <a:cubicBezTo>
                    <a:pt x="575122" y="835233"/>
                    <a:pt x="593657" y="823488"/>
                    <a:pt x="608533" y="814093"/>
                  </a:cubicBezTo>
                  <a:lnTo>
                    <a:pt x="610236" y="813056"/>
                  </a:lnTo>
                  <a:cubicBezTo>
                    <a:pt x="613759" y="810453"/>
                    <a:pt x="618065" y="807712"/>
                    <a:pt x="621863" y="805872"/>
                  </a:cubicBezTo>
                  <a:cubicBezTo>
                    <a:pt x="624212" y="804698"/>
                    <a:pt x="626032" y="803915"/>
                    <a:pt x="626423" y="803915"/>
                  </a:cubicBezTo>
                  <a:lnTo>
                    <a:pt x="689195" y="803915"/>
                  </a:lnTo>
                  <a:cubicBezTo>
                    <a:pt x="693893" y="803915"/>
                    <a:pt x="697788" y="799883"/>
                    <a:pt x="697788" y="795303"/>
                  </a:cubicBezTo>
                  <a:lnTo>
                    <a:pt x="697788" y="456292"/>
                  </a:lnTo>
                  <a:cubicBezTo>
                    <a:pt x="697788" y="452514"/>
                    <a:pt x="695185" y="449246"/>
                    <a:pt x="691524" y="448208"/>
                  </a:cubicBezTo>
                  <a:close/>
                  <a:moveTo>
                    <a:pt x="680681" y="786691"/>
                  </a:moveTo>
                  <a:lnTo>
                    <a:pt x="626404" y="786691"/>
                  </a:lnTo>
                  <a:cubicBezTo>
                    <a:pt x="623135" y="786691"/>
                    <a:pt x="618711" y="788256"/>
                    <a:pt x="614268" y="790468"/>
                  </a:cubicBezTo>
                  <a:cubicBezTo>
                    <a:pt x="609825" y="792837"/>
                    <a:pt x="604736" y="796086"/>
                    <a:pt x="600704" y="798826"/>
                  </a:cubicBezTo>
                  <a:lnTo>
                    <a:pt x="599530" y="799609"/>
                  </a:lnTo>
                  <a:cubicBezTo>
                    <a:pt x="586474" y="807830"/>
                    <a:pt x="570424" y="818145"/>
                    <a:pt x="552945" y="818145"/>
                  </a:cubicBezTo>
                  <a:cubicBezTo>
                    <a:pt x="535466" y="818145"/>
                    <a:pt x="508063" y="819593"/>
                    <a:pt x="475943" y="821414"/>
                  </a:cubicBezTo>
                  <a:cubicBezTo>
                    <a:pt x="430024" y="824017"/>
                    <a:pt x="373516" y="827286"/>
                    <a:pt x="318065" y="827286"/>
                  </a:cubicBezTo>
                  <a:cubicBezTo>
                    <a:pt x="258053" y="827286"/>
                    <a:pt x="198530" y="823762"/>
                    <a:pt x="153511" y="811764"/>
                  </a:cubicBezTo>
                  <a:lnTo>
                    <a:pt x="153257" y="811764"/>
                  </a:lnTo>
                  <a:cubicBezTo>
                    <a:pt x="110978" y="800529"/>
                    <a:pt x="82010" y="782130"/>
                    <a:pt x="79524" y="752515"/>
                  </a:cubicBezTo>
                  <a:cubicBezTo>
                    <a:pt x="78996" y="744549"/>
                    <a:pt x="79915" y="736974"/>
                    <a:pt x="82010" y="730065"/>
                  </a:cubicBezTo>
                  <a:cubicBezTo>
                    <a:pt x="84104" y="723684"/>
                    <a:pt x="87490" y="718184"/>
                    <a:pt x="91933" y="713623"/>
                  </a:cubicBezTo>
                  <a:lnTo>
                    <a:pt x="93108" y="712175"/>
                  </a:lnTo>
                  <a:cubicBezTo>
                    <a:pt x="95711" y="708260"/>
                    <a:pt x="94556" y="702917"/>
                    <a:pt x="90505" y="700431"/>
                  </a:cubicBezTo>
                  <a:cubicBezTo>
                    <a:pt x="80718" y="694030"/>
                    <a:pt x="72478" y="685418"/>
                    <a:pt x="66488" y="675514"/>
                  </a:cubicBezTo>
                  <a:cubicBezTo>
                    <a:pt x="60636" y="665727"/>
                    <a:pt x="56701" y="654766"/>
                    <a:pt x="55919" y="643139"/>
                  </a:cubicBezTo>
                  <a:cubicBezTo>
                    <a:pt x="55273" y="634801"/>
                    <a:pt x="56310" y="627089"/>
                    <a:pt x="59187" y="620043"/>
                  </a:cubicBezTo>
                  <a:cubicBezTo>
                    <a:pt x="61928" y="613271"/>
                    <a:pt x="66234" y="606870"/>
                    <a:pt x="71969" y="601761"/>
                  </a:cubicBezTo>
                  <a:cubicBezTo>
                    <a:pt x="72634" y="601115"/>
                    <a:pt x="73163" y="600470"/>
                    <a:pt x="73535" y="599804"/>
                  </a:cubicBezTo>
                  <a:cubicBezTo>
                    <a:pt x="76020" y="595889"/>
                    <a:pt x="74846" y="590546"/>
                    <a:pt x="70931" y="588060"/>
                  </a:cubicBezTo>
                  <a:cubicBezTo>
                    <a:pt x="61282" y="581660"/>
                    <a:pt x="52650" y="573321"/>
                    <a:pt x="46523" y="563535"/>
                  </a:cubicBezTo>
                  <a:cubicBezTo>
                    <a:pt x="40906" y="554394"/>
                    <a:pt x="37128" y="543961"/>
                    <a:pt x="36345" y="533000"/>
                  </a:cubicBezTo>
                  <a:cubicBezTo>
                    <a:pt x="35699" y="524388"/>
                    <a:pt x="36737" y="516167"/>
                    <a:pt x="39614" y="508866"/>
                  </a:cubicBezTo>
                  <a:cubicBezTo>
                    <a:pt x="42354" y="501820"/>
                    <a:pt x="46660" y="495674"/>
                    <a:pt x="52532" y="490585"/>
                  </a:cubicBezTo>
                  <a:cubicBezTo>
                    <a:pt x="53315" y="490056"/>
                    <a:pt x="53961" y="489293"/>
                    <a:pt x="54627" y="488373"/>
                  </a:cubicBezTo>
                  <a:cubicBezTo>
                    <a:pt x="57093" y="484321"/>
                    <a:pt x="55919" y="479115"/>
                    <a:pt x="52023" y="476629"/>
                  </a:cubicBezTo>
                  <a:cubicBezTo>
                    <a:pt x="40534" y="469054"/>
                    <a:pt x="31530" y="458504"/>
                    <a:pt x="25521" y="446623"/>
                  </a:cubicBezTo>
                  <a:cubicBezTo>
                    <a:pt x="19121" y="434350"/>
                    <a:pt x="16263" y="420923"/>
                    <a:pt x="17026" y="408514"/>
                  </a:cubicBezTo>
                  <a:lnTo>
                    <a:pt x="17026" y="408240"/>
                  </a:lnTo>
                  <a:cubicBezTo>
                    <a:pt x="18220" y="393246"/>
                    <a:pt x="24073" y="380974"/>
                    <a:pt x="33605" y="372616"/>
                  </a:cubicBezTo>
                  <a:cubicBezTo>
                    <a:pt x="43274" y="364121"/>
                    <a:pt x="56564" y="359306"/>
                    <a:pt x="72634" y="359306"/>
                  </a:cubicBezTo>
                  <a:lnTo>
                    <a:pt x="321333" y="359306"/>
                  </a:lnTo>
                  <a:lnTo>
                    <a:pt x="323036" y="359169"/>
                  </a:lnTo>
                  <a:cubicBezTo>
                    <a:pt x="327616" y="358269"/>
                    <a:pt x="330474" y="353689"/>
                    <a:pt x="329554" y="349128"/>
                  </a:cubicBezTo>
                  <a:cubicBezTo>
                    <a:pt x="294851" y="177137"/>
                    <a:pt x="318730" y="85925"/>
                    <a:pt x="354882" y="44566"/>
                  </a:cubicBezTo>
                  <a:cubicBezTo>
                    <a:pt x="366763" y="30865"/>
                    <a:pt x="379936" y="22918"/>
                    <a:pt x="392463" y="19258"/>
                  </a:cubicBezTo>
                  <a:cubicBezTo>
                    <a:pt x="404716" y="15872"/>
                    <a:pt x="416479" y="16518"/>
                    <a:pt x="425855" y="20041"/>
                  </a:cubicBezTo>
                  <a:cubicBezTo>
                    <a:pt x="438382" y="24993"/>
                    <a:pt x="446994" y="35445"/>
                    <a:pt x="446994" y="48364"/>
                  </a:cubicBezTo>
                  <a:cubicBezTo>
                    <a:pt x="448032" y="141787"/>
                    <a:pt x="460696" y="227519"/>
                    <a:pt x="496574" y="299040"/>
                  </a:cubicBezTo>
                  <a:cubicBezTo>
                    <a:pt x="532080" y="369621"/>
                    <a:pt x="589880" y="426267"/>
                    <a:pt x="680700" y="462164"/>
                  </a:cubicBezTo>
                  <a:lnTo>
                    <a:pt x="680700" y="786671"/>
                  </a:ln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
          <p:nvSpPr>
            <p:cNvPr id="16" name="手繪多邊形: 圖案 15">
              <a:extLst>
                <a:ext uri="{FF2B5EF4-FFF2-40B4-BE49-F238E27FC236}">
                  <a16:creationId xmlns:a16="http://schemas.microsoft.com/office/drawing/2014/main" id="{EDB8C138-E13D-5BBB-C043-D4427C4DAFC7}"/>
                </a:ext>
              </a:extLst>
            </p:cNvPr>
            <p:cNvSpPr/>
            <p:nvPr/>
          </p:nvSpPr>
          <p:spPr>
            <a:xfrm>
              <a:off x="1505154" y="3402951"/>
              <a:ext cx="334841" cy="17087"/>
            </a:xfrm>
            <a:custGeom>
              <a:avLst/>
              <a:gdLst>
                <a:gd name="connsiteX0" fmla="*/ 326347 w 334841"/>
                <a:gd name="connsiteY0" fmla="*/ 0 h 17087"/>
                <a:gd name="connsiteX1" fmla="*/ 8475 w 334841"/>
                <a:gd name="connsiteY1" fmla="*/ 0 h 17087"/>
                <a:gd name="connsiteX2" fmla="*/ 0 w 334841"/>
                <a:gd name="connsiteY2" fmla="*/ 8612 h 17087"/>
                <a:gd name="connsiteX3" fmla="*/ 8475 w 334841"/>
                <a:gd name="connsiteY3" fmla="*/ 17088 h 17087"/>
                <a:gd name="connsiteX4" fmla="*/ 326347 w 334841"/>
                <a:gd name="connsiteY4" fmla="*/ 17088 h 17087"/>
                <a:gd name="connsiteX5" fmla="*/ 334842 w 334841"/>
                <a:gd name="connsiteY5" fmla="*/ 8612 h 17087"/>
                <a:gd name="connsiteX6" fmla="*/ 326347 w 334841"/>
                <a:gd name="connsiteY6" fmla="*/ 0 h 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41" h="17087">
                  <a:moveTo>
                    <a:pt x="326347" y="0"/>
                  </a:moveTo>
                  <a:lnTo>
                    <a:pt x="8475" y="0"/>
                  </a:lnTo>
                  <a:cubicBezTo>
                    <a:pt x="3778" y="0"/>
                    <a:pt x="0" y="3915"/>
                    <a:pt x="0" y="8612"/>
                  </a:cubicBezTo>
                  <a:cubicBezTo>
                    <a:pt x="0" y="13310"/>
                    <a:pt x="3778" y="17088"/>
                    <a:pt x="8475" y="17088"/>
                  </a:cubicBezTo>
                  <a:lnTo>
                    <a:pt x="326347" y="17088"/>
                  </a:lnTo>
                  <a:cubicBezTo>
                    <a:pt x="330907" y="17088"/>
                    <a:pt x="334842" y="13310"/>
                    <a:pt x="334842" y="8612"/>
                  </a:cubicBezTo>
                  <a:cubicBezTo>
                    <a:pt x="334842" y="3915"/>
                    <a:pt x="330927" y="0"/>
                    <a:pt x="326347" y="0"/>
                  </a:cubicBezTo>
                  <a:close/>
                </a:path>
              </a:pathLst>
            </a:custGeom>
            <a:gradFill>
              <a:gsLst>
                <a:gs pos="0">
                  <a:srgbClr val="FFFF00"/>
                </a:gs>
                <a:gs pos="100000">
                  <a:srgbClr val="94EE5C"/>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grpSp>
      <p:sp>
        <p:nvSpPr>
          <p:cNvPr id="8" name="Text 5"/>
          <p:cNvSpPr/>
          <p:nvPr/>
        </p:nvSpPr>
        <p:spPr>
          <a:xfrm>
            <a:off x="1621752" y="3027041"/>
            <a:ext cx="101600" cy="347068"/>
          </a:xfrm>
          <a:prstGeom prst="rect">
            <a:avLst/>
          </a:prstGeom>
          <a:noFill/>
          <a:ln/>
        </p:spPr>
        <p:txBody>
          <a:bodyPr wrap="none" rtlCol="0" anchor="t"/>
          <a:lstStyle/>
          <a:p>
            <a:pPr algn="ctr">
              <a:lnSpc>
                <a:spcPts val="2734"/>
              </a:lnSpc>
            </a:pPr>
            <a:r>
              <a:rPr lang="en-US" sz="2400" b="1">
                <a:solidFill>
                  <a:srgbClr val="94EE5C"/>
                </a:solidFill>
                <a:latin typeface="Meiryo UI" panose="020B0604030504040204" pitchFamily="50" charset="-128"/>
                <a:ea typeface="Meiryo UI" panose="020B0604030504040204" pitchFamily="50" charset="-128"/>
                <a:cs typeface="Lora" pitchFamily="34" charset="-120"/>
              </a:rPr>
              <a:t>1</a:t>
            </a:r>
            <a:endParaRPr lang="en-US" sz="2400" b="1">
              <a:solidFill>
                <a:srgbClr val="94EE5C"/>
              </a:solidFill>
              <a:latin typeface="Meiryo UI" panose="020B0604030504040204" pitchFamily="50" charset="-128"/>
              <a:ea typeface="Meiryo UI" panose="020B0604030504040204" pitchFamily="50" charset="-128"/>
            </a:endParaRPr>
          </a:p>
        </p:txBody>
      </p:sp>
      <p:sp>
        <p:nvSpPr>
          <p:cNvPr id="9" name="Text 6"/>
          <p:cNvSpPr/>
          <p:nvPr/>
        </p:nvSpPr>
        <p:spPr>
          <a:xfrm>
            <a:off x="2255846" y="2951377"/>
            <a:ext cx="1851620" cy="289322"/>
          </a:xfrm>
          <a:prstGeom prst="rect">
            <a:avLst/>
          </a:prstGeom>
          <a:noFill/>
          <a:ln/>
        </p:spPr>
        <p:txBody>
          <a:bodyPr wrap="none" lIns="91440" tIns="45720" rIns="91440" bIns="45720" rtlCol="0" anchor="t"/>
          <a:lstStyle/>
          <a:p>
            <a:pPr>
              <a:lnSpc>
                <a:spcPts val="2278"/>
              </a:lnSpc>
            </a:pPr>
            <a:r>
              <a:rPr lang="ja-JP" altLang="en-US" sz="2000" b="1">
                <a:solidFill>
                  <a:srgbClr val="94EE5C"/>
                </a:solidFill>
                <a:latin typeface="Meiryo UI" panose="020B0604030504040204" pitchFamily="50" charset="-128"/>
                <a:ea typeface="Meiryo UI" panose="020B0604030504040204" pitchFamily="50" charset="-128"/>
                <a:cs typeface="+mn-lt"/>
              </a:rPr>
              <a:t>送電の信頼性向上</a:t>
            </a:r>
            <a:endParaRPr lang="en-US" b="1">
              <a:latin typeface="Meiryo UI" panose="020B0604030504040204" pitchFamily="50" charset="-128"/>
              <a:ea typeface="Meiryo UI" panose="020B0604030504040204" pitchFamily="50" charset="-128"/>
            </a:endParaRPr>
          </a:p>
        </p:txBody>
      </p:sp>
      <p:sp>
        <p:nvSpPr>
          <p:cNvPr id="13" name="Text 10"/>
          <p:cNvSpPr/>
          <p:nvPr/>
        </p:nvSpPr>
        <p:spPr>
          <a:xfrm>
            <a:off x="2255846" y="4207894"/>
            <a:ext cx="1851620" cy="289322"/>
          </a:xfrm>
          <a:prstGeom prst="rect">
            <a:avLst/>
          </a:prstGeom>
          <a:noFill/>
          <a:ln/>
        </p:spPr>
        <p:txBody>
          <a:bodyPr wrap="none" lIns="91440" tIns="45720" rIns="91440" bIns="45720" rtlCol="0" anchor="t"/>
          <a:lstStyle/>
          <a:p>
            <a:pPr>
              <a:lnSpc>
                <a:spcPts val="2278"/>
              </a:lnSpc>
            </a:pPr>
            <a:r>
              <a:rPr lang="ja-JP" altLang="en-US" sz="2000" b="1">
                <a:solidFill>
                  <a:srgbClr val="94EE5C"/>
                </a:solidFill>
                <a:latin typeface="Meiryo UI" panose="020B0604030504040204" pitchFamily="50" charset="-128"/>
                <a:ea typeface="Meiryo UI" panose="020B0604030504040204" pitchFamily="50" charset="-128"/>
                <a:cs typeface="+mn-lt"/>
              </a:rPr>
              <a:t>再送回数を減らす</a:t>
            </a:r>
            <a:endParaRPr lang="en-US" b="1">
              <a:latin typeface="Meiryo UI" panose="020B0604030504040204" pitchFamily="50" charset="-128"/>
              <a:ea typeface="Meiryo UI" panose="020B0604030504040204" pitchFamily="50" charset="-128"/>
            </a:endParaRPr>
          </a:p>
        </p:txBody>
      </p:sp>
      <p:sp>
        <p:nvSpPr>
          <p:cNvPr id="14" name="Text 11"/>
          <p:cNvSpPr/>
          <p:nvPr/>
        </p:nvSpPr>
        <p:spPr>
          <a:xfrm>
            <a:off x="2274799" y="4516047"/>
            <a:ext cx="8105232" cy="635563"/>
          </a:xfrm>
          <a:prstGeom prst="rect">
            <a:avLst/>
          </a:prstGeom>
          <a:noFill/>
          <a:ln/>
        </p:spPr>
        <p:txBody>
          <a:bodyPr wrap="square" lIns="91440" tIns="45720" rIns="91440" bIns="45720" rtlCol="0" anchor="t"/>
          <a:lstStyle/>
          <a:p>
            <a:pPr>
              <a:lnSpc>
                <a:spcPts val="2332"/>
              </a:lnSpc>
            </a:pPr>
            <a:r>
              <a:rPr lang="en-US" sz="1600" dirty="0">
                <a:solidFill>
                  <a:srgbClr val="D6E5EF"/>
                </a:solidFill>
                <a:latin typeface="Meiryo UI" panose="020B0604030504040204" pitchFamily="50" charset="-128"/>
                <a:ea typeface="Meiryo UI" panose="020B0604030504040204" pitchFamily="50" charset="-128"/>
                <a:cs typeface="+mn-lt"/>
              </a:rPr>
              <a:t>FEC</a:t>
            </a:r>
            <a:r>
              <a:rPr lang="ja-JP" altLang="en-US" sz="1600">
                <a:solidFill>
                  <a:srgbClr val="D6E5EF"/>
                </a:solidFill>
                <a:latin typeface="Meiryo UI" panose="020B0604030504040204" pitchFamily="50" charset="-128"/>
                <a:ea typeface="Meiryo UI" panose="020B0604030504040204" pitchFamily="50" charset="-128"/>
                <a:cs typeface="+mn-lt"/>
              </a:rPr>
              <a:t>機能により</a:t>
            </a:r>
            <a:r>
              <a:rPr lang="en-US" sz="1600" dirty="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多少のエラーが発生しても再送信することなく訂正できるため</a:t>
            </a:r>
            <a:r>
              <a:rPr lang="en-US" sz="1600" dirty="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貴重な時間とリソースを節約できます</a:t>
            </a:r>
            <a:r>
              <a:rPr lang="en-US" sz="1600" dirty="0">
                <a:solidFill>
                  <a:srgbClr val="D6E5EF"/>
                </a:solidFill>
                <a:latin typeface="Meiryo UI" panose="020B0604030504040204" pitchFamily="50" charset="-128"/>
                <a:ea typeface="Meiryo UI" panose="020B0604030504040204" pitchFamily="50" charset="-128"/>
                <a:cs typeface="+mn-lt"/>
              </a:rPr>
              <a:t>。</a:t>
            </a:r>
            <a:endParaRPr lang="en-US" dirty="0">
              <a:latin typeface="Meiryo UI" panose="020B0604030504040204" pitchFamily="50" charset="-128"/>
              <a:ea typeface="Meiryo UI" panose="020B0604030504040204" pitchFamily="50" charset="-128"/>
            </a:endParaRPr>
          </a:p>
        </p:txBody>
      </p:sp>
      <p:sp>
        <p:nvSpPr>
          <p:cNvPr id="17" name="Text 14"/>
          <p:cNvSpPr/>
          <p:nvPr/>
        </p:nvSpPr>
        <p:spPr>
          <a:xfrm>
            <a:off x="2255846" y="5430120"/>
            <a:ext cx="1851620" cy="289322"/>
          </a:xfrm>
          <a:prstGeom prst="rect">
            <a:avLst/>
          </a:prstGeom>
          <a:noFill/>
          <a:ln/>
        </p:spPr>
        <p:txBody>
          <a:bodyPr wrap="none" lIns="91440" tIns="45720" rIns="91440" bIns="45720" rtlCol="0" anchor="t"/>
          <a:lstStyle/>
          <a:p>
            <a:pPr>
              <a:lnSpc>
                <a:spcPts val="2278"/>
              </a:lnSpc>
            </a:pPr>
            <a:r>
              <a:rPr lang="ja-JP" altLang="en-US" sz="2000" b="1">
                <a:solidFill>
                  <a:srgbClr val="94EE5C"/>
                </a:solidFill>
                <a:latin typeface="Meiryo UI" panose="020B0604030504040204" pitchFamily="50" charset="-128"/>
                <a:ea typeface="Meiryo UI" panose="020B0604030504040204" pitchFamily="50" charset="-128"/>
                <a:cs typeface="+mn-lt"/>
              </a:rPr>
              <a:t>ネットワークパフォーマンスの向上</a:t>
            </a:r>
            <a:endParaRPr lang="en-US" b="1">
              <a:latin typeface="Meiryo UI" panose="020B0604030504040204" pitchFamily="50" charset="-128"/>
              <a:ea typeface="Meiryo UI" panose="020B0604030504040204" pitchFamily="50" charset="-128"/>
            </a:endParaRPr>
          </a:p>
        </p:txBody>
      </p:sp>
      <p:sp>
        <p:nvSpPr>
          <p:cNvPr id="18" name="Text 15"/>
          <p:cNvSpPr/>
          <p:nvPr/>
        </p:nvSpPr>
        <p:spPr>
          <a:xfrm>
            <a:off x="2250507" y="5730706"/>
            <a:ext cx="8105232" cy="373101"/>
          </a:xfrm>
          <a:prstGeom prst="rect">
            <a:avLst/>
          </a:prstGeom>
          <a:noFill/>
          <a:ln/>
        </p:spPr>
        <p:txBody>
          <a:bodyPr wrap="square" lIns="91440" tIns="45720" rIns="91440" bIns="45720" rtlCol="0" anchor="t"/>
          <a:lstStyle/>
          <a:p>
            <a:pPr>
              <a:lnSpc>
                <a:spcPts val="2332"/>
              </a:lnSpc>
            </a:pPr>
            <a:r>
              <a:rPr lang="en-US" sz="1600">
                <a:solidFill>
                  <a:srgbClr val="D6E5EF"/>
                </a:solidFill>
                <a:latin typeface="Meiryo UI" panose="020B0604030504040204" pitchFamily="50" charset="-128"/>
                <a:ea typeface="Meiryo UI" panose="020B0604030504040204" pitchFamily="50" charset="-128"/>
                <a:cs typeface="+mn-lt"/>
              </a:rPr>
              <a:t>FEC</a:t>
            </a:r>
            <a:r>
              <a:rPr lang="ja-JP" altLang="en-US" sz="1600">
                <a:solidFill>
                  <a:srgbClr val="D6E5EF"/>
                </a:solidFill>
                <a:latin typeface="Meiryo UI" panose="020B0604030504040204" pitchFamily="50" charset="-128"/>
                <a:ea typeface="Meiryo UI" panose="020B0604030504040204" pitchFamily="50" charset="-128"/>
                <a:cs typeface="+mn-lt"/>
              </a:rPr>
              <a:t>機能は</a:t>
            </a:r>
            <a:r>
              <a:rPr lang="en-US" sz="160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効果的に伝送パケット損失率を低減し</a:t>
            </a:r>
            <a:r>
              <a:rPr lang="en-US" sz="160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ネットワークの全体的なパフォーマンスを向上させ</a:t>
            </a:r>
            <a:r>
              <a:rPr lang="en-US" sz="1600">
                <a:solidFill>
                  <a:srgbClr val="D6E5EF"/>
                </a:solidFill>
                <a:latin typeface="Meiryo UI" panose="020B0604030504040204" pitchFamily="50" charset="-128"/>
                <a:ea typeface="Meiryo UI" panose="020B0604030504040204" pitchFamily="50" charset="-128"/>
                <a:cs typeface="+mn-lt"/>
              </a:rPr>
              <a:t>、</a:t>
            </a:r>
            <a:r>
              <a:rPr lang="ja-JP" altLang="en-US" sz="1600">
                <a:solidFill>
                  <a:srgbClr val="D6E5EF"/>
                </a:solidFill>
                <a:latin typeface="Meiryo UI" panose="020B0604030504040204" pitchFamily="50" charset="-128"/>
                <a:ea typeface="Meiryo UI" panose="020B0604030504040204" pitchFamily="50" charset="-128"/>
                <a:cs typeface="+mn-lt"/>
              </a:rPr>
              <a:t>高速で安定したデータ伝送を保証することができます</a:t>
            </a:r>
            <a:r>
              <a:rPr lang="en-US" sz="1600">
                <a:solidFill>
                  <a:srgbClr val="D6E5EF"/>
                </a:solidFill>
                <a:latin typeface="Meiryo UI" panose="020B0604030504040204" pitchFamily="50" charset="-128"/>
                <a:ea typeface="Meiryo UI" panose="020B0604030504040204" pitchFamily="50" charset="-128"/>
                <a:cs typeface="+mn-lt"/>
              </a:rPr>
              <a:t>。</a:t>
            </a:r>
            <a:endParaRPr lang="en-US">
              <a:latin typeface="Meiryo UI" panose="020B0604030504040204" pitchFamily="50" charset="-128"/>
              <a:ea typeface="Meiryo UI" panose="020B0604030504040204" pitchFamily="50" charset="-128"/>
            </a:endParaRPr>
          </a:p>
        </p:txBody>
      </p:sp>
      <p:sp>
        <p:nvSpPr>
          <p:cNvPr id="19" name="文字方塊 18">
            <a:extLst>
              <a:ext uri="{FF2B5EF4-FFF2-40B4-BE49-F238E27FC236}">
                <a16:creationId xmlns:a16="http://schemas.microsoft.com/office/drawing/2014/main" id="{19074620-7A21-ADDD-A042-BF8EC4C9FE9E}"/>
              </a:ext>
            </a:extLst>
          </p:cNvPr>
          <p:cNvSpPr txBox="1"/>
          <p:nvPr/>
        </p:nvSpPr>
        <p:spPr>
          <a:xfrm>
            <a:off x="2179653" y="1593180"/>
            <a:ext cx="8257084" cy="1148712"/>
          </a:xfrm>
          <a:prstGeom prst="rect">
            <a:avLst/>
          </a:prstGeom>
          <a:noFill/>
        </p:spPr>
        <p:txBody>
          <a:bodyPr wrap="square" lIns="91440" tIns="45720" rIns="91440" bIns="45720" rtlCol="0" anchor="t">
            <a:spAutoFit/>
          </a:bodyPr>
          <a:lstStyle/>
          <a:p>
            <a:pPr algn="just">
              <a:lnSpc>
                <a:spcPct val="150000"/>
              </a:lnSpc>
            </a:pPr>
            <a:r>
              <a:rPr lang="en-US" sz="1600" dirty="0">
                <a:solidFill>
                  <a:schemeClr val="bg1"/>
                </a:solidFill>
                <a:latin typeface="Meiryo UI" panose="020B0604030504040204" pitchFamily="50" charset="-128"/>
                <a:ea typeface="Meiryo UI" panose="020B0604030504040204" pitchFamily="50" charset="-128"/>
                <a:cs typeface="+mn-lt"/>
              </a:rPr>
              <a:t>QNAPの新しいQSW-M7308R-4X 100GbEネットワークは信頼性が高く安全なFEC (Forward Error Correction) 機能をサポートし、より大きなエラー耐性を提供し、ネットワーク利用率を向上させ、企業ネットワークの全体的な効率を改善することができます。</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21" name="標題 20">
            <a:extLst>
              <a:ext uri="{FF2B5EF4-FFF2-40B4-BE49-F238E27FC236}">
                <a16:creationId xmlns:a16="http://schemas.microsoft.com/office/drawing/2014/main" id="{4BC4F8BD-A7EF-BBB4-E15C-A20D51A21781}"/>
              </a:ext>
            </a:extLst>
          </p:cNvPr>
          <p:cNvSpPr>
            <a:spLocks noGrp="1"/>
          </p:cNvSpPr>
          <p:nvPr>
            <p:ph type="title"/>
          </p:nvPr>
        </p:nvSpPr>
        <p:spPr/>
        <p:txBody>
          <a:bodyPr/>
          <a:lstStyle/>
          <a:p>
            <a:r>
              <a:rPr lang="en-US" dirty="0">
                <a:latin typeface="Meiryo UI" panose="020B0604030504040204" pitchFamily="50" charset="-128"/>
                <a:ea typeface="Meiryo UI" panose="020B0604030504040204" pitchFamily="50" charset="-128"/>
                <a:cs typeface="+mj-lt"/>
              </a:rPr>
              <a:t>QSW-M7308R-4XスイッチはFECをサポート</a:t>
            </a:r>
            <a:endParaRPr lang="en-US" dirty="0">
              <a:latin typeface="Meiryo UI" panose="020B0604030504040204" pitchFamily="50" charset="-128"/>
              <a:ea typeface="Meiryo UI" panose="020B0604030504040204" pitchFamily="50" charset="-128"/>
            </a:endParaRPr>
          </a:p>
        </p:txBody>
      </p:sp>
      <p:sp>
        <p:nvSpPr>
          <p:cNvPr id="6" name="Text 5">
            <a:extLst>
              <a:ext uri="{FF2B5EF4-FFF2-40B4-BE49-F238E27FC236}">
                <a16:creationId xmlns:a16="http://schemas.microsoft.com/office/drawing/2014/main" id="{2FAC3B48-0569-5562-05FE-3FEC5A487EBE}"/>
              </a:ext>
            </a:extLst>
          </p:cNvPr>
          <p:cNvSpPr/>
          <p:nvPr/>
        </p:nvSpPr>
        <p:spPr>
          <a:xfrm>
            <a:off x="1621752" y="4273001"/>
            <a:ext cx="101600" cy="347068"/>
          </a:xfrm>
          <a:prstGeom prst="rect">
            <a:avLst/>
          </a:prstGeom>
          <a:noFill/>
          <a:ln/>
        </p:spPr>
        <p:txBody>
          <a:bodyPr wrap="none" rtlCol="0" anchor="t"/>
          <a:lstStyle/>
          <a:p>
            <a:pPr algn="ctr">
              <a:lnSpc>
                <a:spcPts val="2734"/>
              </a:lnSpc>
            </a:pPr>
            <a:r>
              <a:rPr lang="en-US" altLang="zh-TW" sz="2400" b="1">
                <a:solidFill>
                  <a:srgbClr val="94EE5C"/>
                </a:solidFill>
                <a:latin typeface="Meiryo UI" panose="020B0604030504040204" pitchFamily="50" charset="-128"/>
                <a:ea typeface="Meiryo UI" panose="020B0604030504040204" pitchFamily="50" charset="-128"/>
              </a:rPr>
              <a:t>2</a:t>
            </a:r>
            <a:endParaRPr lang="en-US" sz="2400" b="1">
              <a:solidFill>
                <a:srgbClr val="94EE5C"/>
              </a:solidFill>
              <a:latin typeface="Meiryo UI" panose="020B0604030504040204" pitchFamily="50" charset="-128"/>
              <a:ea typeface="Meiryo UI" panose="020B0604030504040204" pitchFamily="50" charset="-128"/>
            </a:endParaRPr>
          </a:p>
        </p:txBody>
      </p:sp>
      <p:sp>
        <p:nvSpPr>
          <p:cNvPr id="23" name="Text 5">
            <a:extLst>
              <a:ext uri="{FF2B5EF4-FFF2-40B4-BE49-F238E27FC236}">
                <a16:creationId xmlns:a16="http://schemas.microsoft.com/office/drawing/2014/main" id="{B3C9345B-AB1E-C2AF-248E-DD12F7D7F107}"/>
              </a:ext>
            </a:extLst>
          </p:cNvPr>
          <p:cNvSpPr/>
          <p:nvPr/>
        </p:nvSpPr>
        <p:spPr>
          <a:xfrm>
            <a:off x="1621752" y="5512420"/>
            <a:ext cx="101600" cy="347068"/>
          </a:xfrm>
          <a:prstGeom prst="rect">
            <a:avLst/>
          </a:prstGeom>
          <a:noFill/>
          <a:ln/>
        </p:spPr>
        <p:txBody>
          <a:bodyPr wrap="none" rtlCol="0" anchor="t"/>
          <a:lstStyle/>
          <a:p>
            <a:pPr algn="ctr">
              <a:lnSpc>
                <a:spcPts val="2734"/>
              </a:lnSpc>
            </a:pPr>
            <a:r>
              <a:rPr lang="en-US" altLang="zh-TW" sz="2400" b="1">
                <a:solidFill>
                  <a:srgbClr val="94EE5C"/>
                </a:solidFill>
                <a:latin typeface="Meiryo UI" panose="020B0604030504040204" pitchFamily="50" charset="-128"/>
                <a:ea typeface="Meiryo UI" panose="020B0604030504040204" pitchFamily="50" charset="-128"/>
              </a:rPr>
              <a:t>3</a:t>
            </a:r>
            <a:endParaRPr lang="en-US" sz="2400" b="1">
              <a:solidFill>
                <a:srgbClr val="94EE5C"/>
              </a:solidFill>
              <a:latin typeface="Meiryo UI" panose="020B0604030504040204" pitchFamily="50" charset="-128"/>
              <a:ea typeface="Meiryo UI" panose="020B0604030504040204" pitchFamily="50" charset="-128"/>
            </a:endParaRPr>
          </a:p>
        </p:txBody>
      </p:sp>
      <p:sp>
        <p:nvSpPr>
          <p:cNvPr id="5" name="矩形: 圓角化同側角落 4">
            <a:extLst>
              <a:ext uri="{FF2B5EF4-FFF2-40B4-BE49-F238E27FC236}">
                <a16:creationId xmlns:a16="http://schemas.microsoft.com/office/drawing/2014/main" id="{1DE441FF-AE91-D533-D77F-530C4D9AB847}"/>
              </a:ext>
            </a:extLst>
          </p:cNvPr>
          <p:cNvSpPr/>
          <p:nvPr/>
        </p:nvSpPr>
        <p:spPr>
          <a:xfrm rot="10800000">
            <a:off x="2198873" y="2947648"/>
            <a:ext cx="8257084" cy="991045"/>
          </a:xfrm>
          <a:prstGeom prst="round2SameRect">
            <a:avLst>
              <a:gd name="adj1" fmla="val 5250"/>
              <a:gd name="adj2" fmla="val 6202"/>
            </a:avLst>
          </a:prstGeom>
          <a:noFill/>
          <a:ln w="19050">
            <a:gradFill flip="none" rotWithShape="1">
              <a:gsLst>
                <a:gs pos="0">
                  <a:srgbClr val="FFFF00"/>
                </a:gs>
                <a:gs pos="100000">
                  <a:srgbClr val="94EE5C"/>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687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圖形 51">
            <a:extLst>
              <a:ext uri="{FF2B5EF4-FFF2-40B4-BE49-F238E27FC236}">
                <a16:creationId xmlns:a16="http://schemas.microsoft.com/office/drawing/2014/main" id="{CF143513-0248-77AD-AB2E-784EB8BD127D}"/>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766906" y="2598292"/>
            <a:ext cx="1516095" cy="1460459"/>
          </a:xfrm>
          <a:prstGeom prst="rect">
            <a:avLst/>
          </a:prstGeom>
        </p:spPr>
      </p:pic>
      <p:sp>
        <p:nvSpPr>
          <p:cNvPr id="2" name="標題 1"/>
          <p:cNvSpPr>
            <a:spLocks noGrp="1"/>
          </p:cNvSpPr>
          <p:nvPr>
            <p:ph type="title"/>
          </p:nvPr>
        </p:nvSpPr>
        <p:spPr/>
        <p:txBody>
          <a:bodyPr>
            <a:normAutofit/>
          </a:bodyPr>
          <a:lstStyle/>
          <a:p>
            <a:r>
              <a:rPr lang="en-US" sz="4000" dirty="0">
                <a:latin typeface="Meiryo UI" panose="020B0604030504040204" pitchFamily="50" charset="-128"/>
                <a:ea typeface="Meiryo UI" panose="020B0604030504040204" pitchFamily="50" charset="-128"/>
                <a:cs typeface="+mj-lt"/>
              </a:rPr>
              <a:t>100GbE</a:t>
            </a:r>
            <a:r>
              <a:rPr lang="en-US" dirty="0">
                <a:latin typeface="Meiryo UI" panose="020B0604030504040204" pitchFamily="50" charset="-128"/>
                <a:ea typeface="Meiryo UI" panose="020B0604030504040204" pitchFamily="50" charset="-128"/>
                <a:cs typeface="+mj-lt"/>
              </a:rPr>
              <a:t>を4つの</a:t>
            </a:r>
            <a:r>
              <a:rPr lang="en-US" sz="4000" dirty="0">
                <a:latin typeface="Meiryo UI" panose="020B0604030504040204" pitchFamily="50" charset="-128"/>
                <a:ea typeface="Meiryo UI" panose="020B0604030504040204" pitchFamily="50" charset="-128"/>
                <a:cs typeface="+mj-lt"/>
              </a:rPr>
              <a:t>25GbE</a:t>
            </a:r>
            <a:r>
              <a:rPr lang="en-US" dirty="0">
                <a:latin typeface="Meiryo UI" panose="020B0604030504040204" pitchFamily="50" charset="-128"/>
                <a:ea typeface="Meiryo UI" panose="020B0604030504040204" pitchFamily="50" charset="-128"/>
                <a:cs typeface="+mj-lt"/>
              </a:rPr>
              <a:t>に分割した構成</a:t>
            </a:r>
            <a:endParaRPr lang="en-US" altLang="zh-TW" dirty="0">
              <a:latin typeface="Meiryo UI" panose="020B0604030504040204" pitchFamily="50" charset="-128"/>
              <a:ea typeface="Meiryo UI" panose="020B0604030504040204" pitchFamily="50" charset="-128"/>
            </a:endParaRPr>
          </a:p>
        </p:txBody>
      </p:sp>
      <p:sp>
        <p:nvSpPr>
          <p:cNvPr id="3" name="內容版面配置區 2"/>
          <p:cNvSpPr>
            <a:spLocks noGrp="1"/>
          </p:cNvSpPr>
          <p:nvPr>
            <p:ph idx="1"/>
          </p:nvPr>
        </p:nvSpPr>
        <p:spPr>
          <a:xfrm>
            <a:off x="898936" y="1494953"/>
            <a:ext cx="10515600" cy="1139996"/>
          </a:xfrm>
        </p:spPr>
        <p:txBody>
          <a:bodyPr vert="horz" lIns="91440" tIns="45720" rIns="91440" bIns="45720" rtlCol="0" anchor="t">
            <a:normAutofit fontScale="85000" lnSpcReduction="10000"/>
          </a:bodyPr>
          <a:lstStyle/>
          <a:p>
            <a:pPr marL="0" indent="0">
              <a:lnSpc>
                <a:spcPts val="2600"/>
              </a:lnSpc>
              <a:buNone/>
            </a:pPr>
            <a:r>
              <a:rPr lang="en-US">
                <a:latin typeface="Meiryo UI" panose="020B0604030504040204" pitchFamily="50" charset="-128"/>
                <a:ea typeface="Meiryo UI" panose="020B0604030504040204" pitchFamily="50" charset="-128"/>
              </a:rPr>
              <a:t>100GbE高速ネットワークスイッチQSW-M7308R-4Xは、100GbEポートへの直接接続のほか、4分割のブレイクアウトケーブルでスイッチ上の25GbEポートに接続したり、25GbE拡張カードに接続してより多くの機器を接続したりすることが可能で、スイッチ側でネットワークフェイルオーバーのバックアップ機構を設定することで、中断のない高い信頼性のネットワークサービスを実現します。2024年H2対応予定。</a:t>
            </a:r>
            <a:endParaRPr lang="en-US" altLang="zh-TW">
              <a:latin typeface="Meiryo UI" panose="020B0604030504040204" pitchFamily="50" charset="-128"/>
              <a:ea typeface="Meiryo UI" panose="020B0604030504040204" pitchFamily="50" charset="-128"/>
            </a:endParaRPr>
          </a:p>
        </p:txBody>
      </p:sp>
      <p:pic>
        <p:nvPicPr>
          <p:cNvPr id="9" name="圖片 4" descr="一張含有 電子產品, 電子工程, 電路, 設計 的圖片&#10;&#10;自動產生的描述">
            <a:extLst>
              <a:ext uri="{FF2B5EF4-FFF2-40B4-BE49-F238E27FC236}">
                <a16:creationId xmlns:a16="http://schemas.microsoft.com/office/drawing/2014/main" id="{4F788A1E-AC44-F16B-73C6-8420855F6DA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9724" b="29050"/>
          <a:stretch/>
        </p:blipFill>
        <p:spPr>
          <a:xfrm>
            <a:off x="1115685" y="3146351"/>
            <a:ext cx="3432621" cy="874014"/>
          </a:xfrm>
          <a:prstGeom prst="rect">
            <a:avLst/>
          </a:prstGeom>
        </p:spPr>
      </p:pic>
      <p:pic>
        <p:nvPicPr>
          <p:cNvPr id="1026" name="Picture 2">
            <a:extLst>
              <a:ext uri="{FF2B5EF4-FFF2-40B4-BE49-F238E27FC236}">
                <a16:creationId xmlns:a16="http://schemas.microsoft.com/office/drawing/2014/main" id="{F2F16F61-9A91-9BC0-1706-576B4EEAFF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3811" y="3610441"/>
            <a:ext cx="3908091" cy="2413302"/>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4B58D3DC-35B0-D46E-1B33-9CE16D543388}"/>
              </a:ext>
            </a:extLst>
          </p:cNvPr>
          <p:cNvCxnSpPr>
            <a:cxnSpLocks/>
          </p:cNvCxnSpPr>
          <p:nvPr/>
        </p:nvCxnSpPr>
        <p:spPr>
          <a:xfrm>
            <a:off x="3049427" y="3716513"/>
            <a:ext cx="1831575"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FECDD19-8500-B01A-D680-1A316F1508C6}"/>
              </a:ext>
            </a:extLst>
          </p:cNvPr>
          <p:cNvSpPr/>
          <p:nvPr/>
        </p:nvSpPr>
        <p:spPr>
          <a:xfrm>
            <a:off x="2585740" y="3538424"/>
            <a:ext cx="463687" cy="340935"/>
          </a:xfrm>
          <a:prstGeom prst="rect">
            <a:avLst/>
          </a:prstGeom>
          <a:solidFill>
            <a:srgbClr val="94EE5C">
              <a:alpha val="20000"/>
            </a:srgbClr>
          </a:solidFill>
          <a:ln w="38100">
            <a:solidFill>
              <a:srgbClr val="94EE5C">
                <a:alpha val="50000"/>
              </a:srgb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1028" name="Picture 4">
            <a:extLst>
              <a:ext uri="{FF2B5EF4-FFF2-40B4-BE49-F238E27FC236}">
                <a16:creationId xmlns:a16="http://schemas.microsoft.com/office/drawing/2014/main" id="{BB020006-EE01-82DF-3BDD-2F4FDB81C927}"/>
              </a:ext>
            </a:extLst>
          </p:cNvPr>
          <p:cNvPicPr>
            <a:picLocks noChangeAspect="1" noChangeArrowheads="1"/>
          </p:cNvPicPr>
          <p:nvPr/>
        </p:nvPicPr>
        <p:blipFill rotWithShape="1">
          <a:blip r:embed="rId7" cstate="hqprint">
            <a:extLst>
              <a:ext uri="{28A0092B-C50C-407E-A947-70E740481C1C}">
                <a14:useLocalDpi xmlns:a14="http://schemas.microsoft.com/office/drawing/2010/main" val="0"/>
              </a:ext>
            </a:extLst>
          </a:blip>
          <a:srcRect t="24887" b="24203"/>
          <a:stretch/>
        </p:blipFill>
        <p:spPr bwMode="auto">
          <a:xfrm>
            <a:off x="4789242" y="5184834"/>
            <a:ext cx="4482173" cy="1409071"/>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Connector 33">
            <a:extLst>
              <a:ext uri="{FF2B5EF4-FFF2-40B4-BE49-F238E27FC236}">
                <a16:creationId xmlns:a16="http://schemas.microsoft.com/office/drawing/2014/main" id="{40F13941-3D8E-1120-9CF6-83AB6F49B1E5}"/>
              </a:ext>
            </a:extLst>
          </p:cNvPr>
          <p:cNvCxnSpPr>
            <a:cxnSpLocks/>
          </p:cNvCxnSpPr>
          <p:nvPr/>
        </p:nvCxnSpPr>
        <p:spPr>
          <a:xfrm flipH="1" flipV="1">
            <a:off x="6617909" y="4963875"/>
            <a:ext cx="6173" cy="66197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2A4C12E-A7A5-E20E-3816-F6E3514BD334}"/>
              </a:ext>
            </a:extLst>
          </p:cNvPr>
          <p:cNvCxnSpPr>
            <a:cxnSpLocks/>
          </p:cNvCxnSpPr>
          <p:nvPr/>
        </p:nvCxnSpPr>
        <p:spPr>
          <a:xfrm flipV="1">
            <a:off x="6428971" y="4963875"/>
            <a:ext cx="0" cy="66197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6" name="Picture 6">
            <a:extLst>
              <a:ext uri="{FF2B5EF4-FFF2-40B4-BE49-F238E27FC236}">
                <a16:creationId xmlns:a16="http://schemas.microsoft.com/office/drawing/2014/main" id="{EE6899FC-3100-9A59-88FB-1B5FD822D557}"/>
              </a:ext>
            </a:extLst>
          </p:cNvPr>
          <p:cNvPicPr>
            <a:picLocks noChangeAspect="1" noChangeArrowheads="1"/>
          </p:cNvPicPr>
          <p:nvPr/>
        </p:nvPicPr>
        <p:blipFill rotWithShape="1">
          <a:blip r:embed="rId8" cstate="hqprint">
            <a:extLst>
              <a:ext uri="{28A0092B-C50C-407E-A947-70E740481C1C}">
                <a14:useLocalDpi xmlns:a14="http://schemas.microsoft.com/office/drawing/2010/main" val="0"/>
              </a:ext>
            </a:extLst>
          </a:blip>
          <a:srcRect l="16336" t="2596" r="27054" b="4490"/>
          <a:stretch/>
        </p:blipFill>
        <p:spPr bwMode="auto">
          <a:xfrm>
            <a:off x="5227755" y="2939628"/>
            <a:ext cx="1050132" cy="1064321"/>
          </a:xfrm>
          <a:prstGeom prst="rect">
            <a:avLst/>
          </a:prstGeom>
          <a:noFill/>
          <a:extLst>
            <a:ext uri="{909E8E84-426E-40DD-AFC4-6F175D3DCCD1}">
              <a14:hiddenFill xmlns:a14="http://schemas.microsoft.com/office/drawing/2010/main">
                <a:solidFill>
                  <a:srgbClr val="FFFFFF"/>
                </a:solidFill>
              </a14:hiddenFill>
            </a:ext>
          </a:extLst>
        </p:spPr>
      </p:pic>
      <p:cxnSp>
        <p:nvCxnSpPr>
          <p:cNvPr id="57" name="Straight Connector 56">
            <a:extLst>
              <a:ext uri="{FF2B5EF4-FFF2-40B4-BE49-F238E27FC236}">
                <a16:creationId xmlns:a16="http://schemas.microsoft.com/office/drawing/2014/main" id="{95EEBD1A-F016-0244-D495-C0CF4808C0A7}"/>
              </a:ext>
            </a:extLst>
          </p:cNvPr>
          <p:cNvCxnSpPr>
            <a:cxnSpLocks/>
          </p:cNvCxnSpPr>
          <p:nvPr/>
        </p:nvCxnSpPr>
        <p:spPr>
          <a:xfrm flipH="1">
            <a:off x="4881003" y="3519110"/>
            <a:ext cx="523960"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3" name="矩形 6">
            <a:extLst>
              <a:ext uri="{FF2B5EF4-FFF2-40B4-BE49-F238E27FC236}">
                <a16:creationId xmlns:a16="http://schemas.microsoft.com/office/drawing/2014/main" id="{18ADAF1E-BBC1-DA53-78BE-0F4F573C5C91}"/>
              </a:ext>
            </a:extLst>
          </p:cNvPr>
          <p:cNvSpPr/>
          <p:nvPr/>
        </p:nvSpPr>
        <p:spPr>
          <a:xfrm>
            <a:off x="1708799" y="2887156"/>
            <a:ext cx="2246392" cy="307777"/>
          </a:xfrm>
          <a:prstGeom prst="rect">
            <a:avLst/>
          </a:prstGeom>
        </p:spPr>
        <p:txBody>
          <a:bodyPr wrap="square" lIns="91440" tIns="45720" rIns="91440" bIns="45720" anchor="t">
            <a:spAutoFit/>
          </a:bodyPr>
          <a:lstStyle/>
          <a:p>
            <a:pPr algn="ctr"/>
            <a:r>
              <a:rPr lang="en-US" altLang="zh-TW" sz="1400">
                <a:solidFill>
                  <a:schemeClr val="bg1"/>
                </a:solidFill>
                <a:latin typeface="Meiryo UI" panose="020B0604030504040204" pitchFamily="50" charset="-128"/>
                <a:ea typeface="Meiryo UI" panose="020B0604030504040204" pitchFamily="50" charset="-128"/>
                <a:cs typeface="+mn-ea"/>
                <a:sym typeface="+mn-lt"/>
              </a:rPr>
              <a:t>QSW-M7308R-4X</a:t>
            </a:r>
            <a:endParaRPr lang="zh-TW" sz="1400">
              <a:solidFill>
                <a:schemeClr val="bg1"/>
              </a:solidFill>
              <a:latin typeface="Meiryo UI" panose="020B0604030504040204" pitchFamily="50" charset="-128"/>
              <a:ea typeface="Meiryo UI" panose="020B0604030504040204" pitchFamily="50" charset="-128"/>
              <a:cs typeface="+mn-ea"/>
              <a:sym typeface="+mn-lt"/>
            </a:endParaRPr>
          </a:p>
        </p:txBody>
      </p:sp>
      <p:sp>
        <p:nvSpPr>
          <p:cNvPr id="1024" name="矩形 6">
            <a:extLst>
              <a:ext uri="{FF2B5EF4-FFF2-40B4-BE49-F238E27FC236}">
                <a16:creationId xmlns:a16="http://schemas.microsoft.com/office/drawing/2014/main" id="{F4746417-6467-ABF3-33C9-05B4047EDA64}"/>
              </a:ext>
            </a:extLst>
          </p:cNvPr>
          <p:cNvSpPr/>
          <p:nvPr/>
        </p:nvSpPr>
        <p:spPr>
          <a:xfrm>
            <a:off x="9162021" y="4833728"/>
            <a:ext cx="2246392" cy="307777"/>
          </a:xfrm>
          <a:prstGeom prst="rect">
            <a:avLst/>
          </a:prstGeom>
        </p:spPr>
        <p:txBody>
          <a:bodyPr wrap="square" lIns="91440" tIns="45720" rIns="91440" bIns="45720" anchor="t">
            <a:spAutoFit/>
          </a:bodyPr>
          <a:lstStyle/>
          <a:p>
            <a:r>
              <a:rPr lang="en-US" altLang="zh-TW" sz="1400">
                <a:solidFill>
                  <a:schemeClr val="bg1"/>
                </a:solidFill>
                <a:latin typeface="Meiryo UI" panose="020B0604030504040204" pitchFamily="50" charset="-128"/>
                <a:ea typeface="Meiryo UI" panose="020B0604030504040204" pitchFamily="50" charset="-128"/>
                <a:cs typeface="+mn-ea"/>
                <a:sym typeface="+mn-lt"/>
              </a:rPr>
              <a:t>QSW-M5216-1T</a:t>
            </a:r>
            <a:endParaRPr lang="zh-TW" sz="1400">
              <a:solidFill>
                <a:schemeClr val="bg1"/>
              </a:solidFill>
              <a:latin typeface="Meiryo UI" panose="020B0604030504040204" pitchFamily="50" charset="-128"/>
              <a:ea typeface="Meiryo UI" panose="020B0604030504040204" pitchFamily="50" charset="-128"/>
              <a:cs typeface="+mn-ea"/>
              <a:sym typeface="+mn-lt"/>
            </a:endParaRPr>
          </a:p>
        </p:txBody>
      </p:sp>
      <p:sp>
        <p:nvSpPr>
          <p:cNvPr id="1025" name="矩形 6">
            <a:extLst>
              <a:ext uri="{FF2B5EF4-FFF2-40B4-BE49-F238E27FC236}">
                <a16:creationId xmlns:a16="http://schemas.microsoft.com/office/drawing/2014/main" id="{99A5A5A4-2849-6B27-7699-2056C553D65B}"/>
              </a:ext>
            </a:extLst>
          </p:cNvPr>
          <p:cNvSpPr/>
          <p:nvPr/>
        </p:nvSpPr>
        <p:spPr>
          <a:xfrm>
            <a:off x="9271415" y="5977481"/>
            <a:ext cx="1495494" cy="523220"/>
          </a:xfrm>
          <a:prstGeom prst="rect">
            <a:avLst/>
          </a:prstGeom>
        </p:spPr>
        <p:txBody>
          <a:bodyPr wrap="square" lIns="91440" tIns="45720" rIns="91440" bIns="45720" anchor="t">
            <a:spAutoFit/>
          </a:bodyPr>
          <a:lstStyle/>
          <a:p>
            <a:r>
              <a:rPr lang="en-US" altLang="zh-TW" sz="1400" dirty="0">
                <a:solidFill>
                  <a:schemeClr val="bg1"/>
                </a:solidFill>
                <a:latin typeface="Meiryo UI" panose="020B0604030504040204" pitchFamily="50" charset="-128"/>
                <a:ea typeface="Meiryo UI" panose="020B0604030504040204" pitchFamily="50" charset="-128"/>
                <a:cs typeface="+mn-ea"/>
                <a:sym typeface="+mn-lt"/>
              </a:rPr>
              <a:t>内蔵25GbE QNAP NAS</a:t>
            </a:r>
            <a:endParaRPr lang="zh-TW" sz="1400">
              <a:solidFill>
                <a:schemeClr val="bg1"/>
              </a:solidFill>
              <a:latin typeface="Meiryo UI" panose="020B0604030504040204" pitchFamily="50" charset="-128"/>
              <a:ea typeface="Meiryo UI" panose="020B0604030504040204" pitchFamily="50" charset="-128"/>
              <a:cs typeface="+mn-ea"/>
            </a:endParaRPr>
          </a:p>
        </p:txBody>
      </p:sp>
      <p:sp>
        <p:nvSpPr>
          <p:cNvPr id="1027" name="矩形 6">
            <a:extLst>
              <a:ext uri="{FF2B5EF4-FFF2-40B4-BE49-F238E27FC236}">
                <a16:creationId xmlns:a16="http://schemas.microsoft.com/office/drawing/2014/main" id="{99044247-9F19-2F5A-D3F3-53497BD92FF1}"/>
              </a:ext>
            </a:extLst>
          </p:cNvPr>
          <p:cNvSpPr/>
          <p:nvPr/>
        </p:nvSpPr>
        <p:spPr>
          <a:xfrm>
            <a:off x="7291410" y="3330341"/>
            <a:ext cx="2124866" cy="738664"/>
          </a:xfrm>
          <a:prstGeom prst="rect">
            <a:avLst/>
          </a:prstGeom>
        </p:spPr>
        <p:txBody>
          <a:bodyPr wrap="square" lIns="91440" tIns="45720" rIns="91440" bIns="45720" anchor="t">
            <a:spAutoFit/>
          </a:bodyPr>
          <a:lstStyle/>
          <a:p>
            <a:r>
              <a:rPr lang="en-US" sz="1400" dirty="0" err="1">
                <a:solidFill>
                  <a:schemeClr val="bg1"/>
                </a:solidFill>
                <a:latin typeface="Meiryo UI" panose="020B0604030504040204" pitchFamily="50" charset="-128"/>
                <a:ea typeface="Meiryo UI" panose="020B0604030504040204" pitchFamily="50" charset="-128"/>
                <a:cs typeface="+mn-lt"/>
                <a:sym typeface="+mn-lt"/>
              </a:rPr>
              <a:t>NASまたはサーバ</a:t>
            </a:r>
            <a:endParaRPr lang="en-US" dirty="0">
              <a:solidFill>
                <a:schemeClr val="bg1"/>
              </a:solidFill>
              <a:latin typeface="Meiryo UI" panose="020B0604030504040204" pitchFamily="50" charset="-128"/>
              <a:ea typeface="Meiryo UI" panose="020B0604030504040204" pitchFamily="50" charset="-128"/>
            </a:endParaRPr>
          </a:p>
          <a:p>
            <a:r>
              <a:rPr lang="en-US" sz="1400" dirty="0">
                <a:solidFill>
                  <a:schemeClr val="bg1"/>
                </a:solidFill>
                <a:latin typeface="Meiryo UI" panose="020B0604030504040204" pitchFamily="50" charset="-128"/>
                <a:ea typeface="Meiryo UI" panose="020B0604030504040204" pitchFamily="50" charset="-128"/>
                <a:cs typeface="+mn-lt"/>
                <a:sym typeface="+mn-lt"/>
              </a:rPr>
              <a:t>25GbEカード搭載</a:t>
            </a:r>
            <a:endParaRPr lang="en-US" dirty="0">
              <a:solidFill>
                <a:schemeClr val="bg1"/>
              </a:solidFill>
              <a:latin typeface="Meiryo UI" panose="020B0604030504040204" pitchFamily="50" charset="-128"/>
              <a:ea typeface="Meiryo UI" panose="020B0604030504040204" pitchFamily="50" charset="-128"/>
            </a:endParaRPr>
          </a:p>
          <a:p>
            <a:r>
              <a:rPr lang="en-US" sz="1400" dirty="0">
                <a:solidFill>
                  <a:schemeClr val="bg1"/>
                </a:solidFill>
                <a:latin typeface="Meiryo UI" panose="020B0604030504040204" pitchFamily="50" charset="-128"/>
                <a:ea typeface="Meiryo UI" panose="020B0604030504040204" pitchFamily="50" charset="-128"/>
                <a:cs typeface="+mn-lt"/>
                <a:sym typeface="+mn-lt"/>
              </a:rPr>
              <a:t>(QXG-25G2SF-CX6)</a:t>
            </a:r>
            <a:endParaRPr lang="zh-TW" dirty="0">
              <a:solidFill>
                <a:schemeClr val="bg1"/>
              </a:solidFill>
              <a:latin typeface="Meiryo UI" panose="020B0604030504040204" pitchFamily="50" charset="-128"/>
              <a:ea typeface="Meiryo UI" panose="020B0604030504040204" pitchFamily="50" charset="-128"/>
            </a:endParaRPr>
          </a:p>
        </p:txBody>
      </p:sp>
      <p:cxnSp>
        <p:nvCxnSpPr>
          <p:cNvPr id="7" name="接點: 肘形 6">
            <a:extLst>
              <a:ext uri="{FF2B5EF4-FFF2-40B4-BE49-F238E27FC236}">
                <a16:creationId xmlns:a16="http://schemas.microsoft.com/office/drawing/2014/main" id="{8A641692-0A04-0A12-0BD0-05A4C7EF7B72}"/>
              </a:ext>
            </a:extLst>
          </p:cNvPr>
          <p:cNvCxnSpPr>
            <a:cxnSpLocks/>
          </p:cNvCxnSpPr>
          <p:nvPr/>
        </p:nvCxnSpPr>
        <p:spPr>
          <a:xfrm rot="5400000">
            <a:off x="4350626" y="3758810"/>
            <a:ext cx="1544638" cy="466972"/>
          </a:xfrm>
          <a:prstGeom prst="bentConnector3">
            <a:avLst>
              <a:gd name="adj1" fmla="val 1597"/>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56">
            <a:extLst>
              <a:ext uri="{FF2B5EF4-FFF2-40B4-BE49-F238E27FC236}">
                <a16:creationId xmlns:a16="http://schemas.microsoft.com/office/drawing/2014/main" id="{6B072AA5-E00A-2C9D-B1E4-721EEF975FA2}"/>
              </a:ext>
            </a:extLst>
          </p:cNvPr>
          <p:cNvCxnSpPr>
            <a:cxnSpLocks/>
          </p:cNvCxnSpPr>
          <p:nvPr/>
        </p:nvCxnSpPr>
        <p:spPr>
          <a:xfrm flipH="1">
            <a:off x="4869449" y="4753201"/>
            <a:ext cx="1160647"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7D2F3041-BEC9-E0D6-96EC-9A49DD65860C}"/>
              </a:ext>
            </a:extLst>
          </p:cNvPr>
          <p:cNvCxnSpPr>
            <a:cxnSpLocks/>
          </p:cNvCxnSpPr>
          <p:nvPr/>
        </p:nvCxnSpPr>
        <p:spPr>
          <a:xfrm>
            <a:off x="4894774" y="4321569"/>
            <a:ext cx="1383113" cy="443046"/>
          </a:xfrm>
          <a:prstGeom prst="bentConnector3">
            <a:avLst>
              <a:gd name="adj1" fmla="val 98183"/>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7" name="矩形: 圓角 46">
            <a:extLst>
              <a:ext uri="{FF2B5EF4-FFF2-40B4-BE49-F238E27FC236}">
                <a16:creationId xmlns:a16="http://schemas.microsoft.com/office/drawing/2014/main" id="{C54A4900-0245-F2E8-A318-1F760537C0EF}"/>
              </a:ext>
            </a:extLst>
          </p:cNvPr>
          <p:cNvSpPr/>
          <p:nvPr/>
        </p:nvSpPr>
        <p:spPr>
          <a:xfrm>
            <a:off x="1612959" y="4390208"/>
            <a:ext cx="2393105" cy="1949000"/>
          </a:xfrm>
          <a:prstGeom prst="roundRect">
            <a:avLst>
              <a:gd name="adj" fmla="val 5102"/>
            </a:avLst>
          </a:prstGeom>
          <a:gradFill>
            <a:gsLst>
              <a:gs pos="56000">
                <a:schemeClr val="bg1">
                  <a:alpha val="10000"/>
                </a:schemeClr>
              </a:gs>
              <a:gs pos="100000">
                <a:schemeClr val="bg1">
                  <a:alpha val="85000"/>
                </a:schemeClr>
              </a:gs>
              <a:gs pos="0">
                <a:schemeClr val="bg1">
                  <a:alpha val="60000"/>
                </a:schemeClr>
              </a:gs>
            </a:gsLst>
            <a:lin ang="5400000" scaled="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9" name="矩形: 圓角 22">
            <a:extLst>
              <a:ext uri="{FF2B5EF4-FFF2-40B4-BE49-F238E27FC236}">
                <a16:creationId xmlns:a16="http://schemas.microsoft.com/office/drawing/2014/main" id="{C93474F7-21A0-50B9-B305-9FF89FB15220}"/>
              </a:ext>
            </a:extLst>
          </p:cNvPr>
          <p:cNvSpPr/>
          <p:nvPr/>
        </p:nvSpPr>
        <p:spPr>
          <a:xfrm>
            <a:off x="1607181" y="4248100"/>
            <a:ext cx="2398883" cy="402842"/>
          </a:xfrm>
          <a:prstGeom prst="roundRect">
            <a:avLst>
              <a:gd name="adj" fmla="val 9133"/>
            </a:avLst>
          </a:prstGeom>
          <a:gradFill>
            <a:gsLst>
              <a:gs pos="0">
                <a:schemeClr val="tx2">
                  <a:lumMod val="50000"/>
                </a:schemeClr>
              </a:gs>
              <a:gs pos="48000">
                <a:schemeClr val="tx2">
                  <a:lumMod val="50000"/>
                </a:schemeClr>
              </a:gs>
              <a:gs pos="100000">
                <a:schemeClr val="tx1">
                  <a:lumMod val="95000"/>
                  <a:lumOff val="5000"/>
                </a:schemeClr>
              </a:gs>
            </a:gsLst>
            <a:lin ang="5400000" scaled="1"/>
          </a:gradFill>
          <a:ln w="9525">
            <a:gradFill>
              <a:gsLst>
                <a:gs pos="56000">
                  <a:schemeClr val="tx2">
                    <a:lumMod val="75000"/>
                  </a:schemeClr>
                </a:gs>
                <a:gs pos="100000">
                  <a:srgbClr val="94EE5C"/>
                </a:gs>
                <a:gs pos="0">
                  <a:srgbClr val="94EE5C"/>
                </a:gs>
              </a:gsLst>
              <a:lin ang="0" scaled="0"/>
            </a:gradFill>
          </a:ln>
          <a:effectLst>
            <a:outerShdw blurRad="177800" dist="127000" dir="5400000" sx="88000" sy="88000" algn="t"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200" b="1">
                <a:solidFill>
                  <a:schemeClr val="bg1"/>
                </a:solidFill>
                <a:latin typeface="Meiryo UI" panose="020B0604030504040204" pitchFamily="50" charset="-128"/>
                <a:ea typeface="Meiryo UI" panose="020B0604030504040204" pitchFamily="50" charset="-128"/>
              </a:rPr>
              <a:t>CAB-DAC15M-QSFP28-B4</a:t>
            </a:r>
          </a:p>
        </p:txBody>
      </p:sp>
      <p:pic>
        <p:nvPicPr>
          <p:cNvPr id="4" name="Picture 2">
            <a:extLst>
              <a:ext uri="{FF2B5EF4-FFF2-40B4-BE49-F238E27FC236}">
                <a16:creationId xmlns:a16="http://schemas.microsoft.com/office/drawing/2014/main" id="{72D8B946-7876-0ABC-29C9-5DAD88DEF27A}"/>
              </a:ext>
            </a:extLst>
          </p:cNvPr>
          <p:cNvPicPr>
            <a:picLocks noChangeAspect="1" noChangeArrowheads="1"/>
          </p:cNvPicPr>
          <p:nvPr/>
        </p:nvPicPr>
        <p:blipFill rotWithShape="1">
          <a:blip r:embed="rId9" cstate="hqprint">
            <a:extLst>
              <a:ext uri="{28A0092B-C50C-407E-A947-70E740481C1C}">
                <a14:useLocalDpi xmlns:a14="http://schemas.microsoft.com/office/drawing/2010/main" val="0"/>
              </a:ext>
            </a:extLst>
          </a:blip>
          <a:srcRect t="26923" b="18255"/>
          <a:stretch/>
        </p:blipFill>
        <p:spPr bwMode="auto">
          <a:xfrm>
            <a:off x="1487728" y="4781577"/>
            <a:ext cx="2602956" cy="1426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18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19074620-7A21-ADDD-A042-BF8EC4C9FE9E}"/>
              </a:ext>
            </a:extLst>
          </p:cNvPr>
          <p:cNvSpPr txBox="1"/>
          <p:nvPr/>
        </p:nvSpPr>
        <p:spPr>
          <a:xfrm>
            <a:off x="837348" y="1580325"/>
            <a:ext cx="10746764" cy="1154675"/>
          </a:xfrm>
          <a:prstGeom prst="rect">
            <a:avLst/>
          </a:prstGeom>
          <a:noFill/>
        </p:spPr>
        <p:txBody>
          <a:bodyPr wrap="square" lIns="91440" tIns="45720" rIns="91440" bIns="45720" rtlCol="0" anchor="t">
            <a:spAutoFit/>
          </a:bodyPr>
          <a:lstStyle/>
          <a:p>
            <a:pPr>
              <a:lnSpc>
                <a:spcPct val="150000"/>
              </a:lnSpc>
            </a:pPr>
            <a:r>
              <a:rPr lang="en-US" sz="1600" dirty="0">
                <a:solidFill>
                  <a:schemeClr val="bg1"/>
                </a:solidFill>
                <a:latin typeface="Meiryo UI" panose="020B0604030504040204" pitchFamily="50" charset="-128"/>
                <a:ea typeface="Meiryo UI" panose="020B0604030504040204" pitchFamily="50" charset="-128"/>
                <a:cs typeface="+mn-lt"/>
              </a:rPr>
              <a:t>QSW-M7308R-4Xはハーフラックワイド設計を採用しており、企業のニーズに応じて1Uのスペースにハーフラックワイドのスイッチを2台搭載することができます。企業の成長に合わせて柔軟に購入、拡張することができます。</a:t>
            </a:r>
            <a:r>
              <a:rPr lang="ja-JP" altLang="en-US" sz="1600">
                <a:solidFill>
                  <a:schemeClr val="bg1"/>
                </a:solidFill>
                <a:latin typeface="Meiryo UI" panose="020B0604030504040204" pitchFamily="50" charset="-128"/>
                <a:ea typeface="Meiryo UI" panose="020B0604030504040204" pitchFamily="50" charset="-128"/>
                <a:cs typeface="+mn-lt"/>
              </a:rPr>
              <a:t>またパッケージに含まれるフットマットに取り付けて卓上に置くこともでき、省スペースが実現します。</a:t>
            </a:r>
            <a:endParaRPr lang="ja-JP" altLang="en-US" sz="1600">
              <a:solidFill>
                <a:schemeClr val="bg1"/>
              </a:solidFill>
              <a:latin typeface="Meiryo UI" panose="020B0604030504040204" pitchFamily="50" charset="-128"/>
              <a:ea typeface="Meiryo UI" panose="020B0604030504040204" pitchFamily="50" charset="-128"/>
              <a:cs typeface="Arial"/>
            </a:endParaRPr>
          </a:p>
        </p:txBody>
      </p:sp>
      <p:pic>
        <p:nvPicPr>
          <p:cNvPr id="20" name="圖片 19" descr="一張含有 電子產品, 設計 的圖片&#10;&#10;自動產生的描述">
            <a:extLst>
              <a:ext uri="{FF2B5EF4-FFF2-40B4-BE49-F238E27FC236}">
                <a16:creationId xmlns:a16="http://schemas.microsoft.com/office/drawing/2014/main" id="{D9E21B85-D800-E02B-0373-C93E89B4E225}"/>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30820" b="30868"/>
          <a:stretch/>
        </p:blipFill>
        <p:spPr>
          <a:xfrm>
            <a:off x="1464651" y="5490364"/>
            <a:ext cx="4240061" cy="1015470"/>
          </a:xfrm>
          <a:prstGeom prst="rect">
            <a:avLst/>
          </a:prstGeom>
        </p:spPr>
      </p:pic>
      <p:sp>
        <p:nvSpPr>
          <p:cNvPr id="23" name="Text 6">
            <a:extLst>
              <a:ext uri="{FF2B5EF4-FFF2-40B4-BE49-F238E27FC236}">
                <a16:creationId xmlns:a16="http://schemas.microsoft.com/office/drawing/2014/main" id="{226DB63D-2F8C-24F2-4C5A-7E3F85AD8D1B}"/>
              </a:ext>
            </a:extLst>
          </p:cNvPr>
          <p:cNvSpPr/>
          <p:nvPr/>
        </p:nvSpPr>
        <p:spPr>
          <a:xfrm>
            <a:off x="5927713" y="5490364"/>
            <a:ext cx="1851620" cy="289322"/>
          </a:xfrm>
          <a:prstGeom prst="rect">
            <a:avLst/>
          </a:prstGeom>
          <a:noFill/>
          <a:ln/>
        </p:spPr>
        <p:txBody>
          <a:bodyPr wrap="none" lIns="91440" tIns="45720" rIns="91440" bIns="45720" rtlCol="0" anchor="t"/>
          <a:lstStyle/>
          <a:p>
            <a:pPr>
              <a:lnSpc>
                <a:spcPts val="2278"/>
              </a:lnSpc>
            </a:pPr>
            <a:r>
              <a:rPr lang="en-US" sz="2000" b="1" err="1">
                <a:solidFill>
                  <a:srgbClr val="94EE5C"/>
                </a:solidFill>
                <a:latin typeface="Meiryo UI" panose="020B0604030504040204" pitchFamily="50" charset="-128"/>
                <a:ea typeface="Meiryo UI" panose="020B0604030504040204" pitchFamily="50" charset="-128"/>
                <a:cs typeface="+mn-lt"/>
              </a:rPr>
              <a:t>デスクトップ構成</a:t>
            </a:r>
            <a:endParaRPr lang="en-US" b="1">
              <a:latin typeface="Meiryo UI" panose="020B0604030504040204" pitchFamily="50" charset="-128"/>
              <a:ea typeface="Meiryo UI" panose="020B0604030504040204" pitchFamily="50" charset="-128"/>
            </a:endParaRPr>
          </a:p>
        </p:txBody>
      </p:sp>
      <p:sp>
        <p:nvSpPr>
          <p:cNvPr id="24" name="Text 6">
            <a:extLst>
              <a:ext uri="{FF2B5EF4-FFF2-40B4-BE49-F238E27FC236}">
                <a16:creationId xmlns:a16="http://schemas.microsoft.com/office/drawing/2014/main" id="{A6E6AB2E-3C2D-1235-DCD9-D6381AB1D6AA}"/>
              </a:ext>
            </a:extLst>
          </p:cNvPr>
          <p:cNvSpPr/>
          <p:nvPr/>
        </p:nvSpPr>
        <p:spPr>
          <a:xfrm>
            <a:off x="5927713" y="2852606"/>
            <a:ext cx="1851620" cy="289322"/>
          </a:xfrm>
          <a:prstGeom prst="rect">
            <a:avLst/>
          </a:prstGeom>
          <a:noFill/>
          <a:ln/>
        </p:spPr>
        <p:txBody>
          <a:bodyPr wrap="none" lIns="91440" tIns="45720" rIns="91440" bIns="45720" rtlCol="0" anchor="t"/>
          <a:lstStyle/>
          <a:p>
            <a:pPr>
              <a:lnSpc>
                <a:spcPts val="2278"/>
              </a:lnSpc>
            </a:pPr>
            <a:r>
              <a:rPr lang="en-US" sz="2000" b="1" err="1">
                <a:solidFill>
                  <a:srgbClr val="94EE5C"/>
                </a:solidFill>
                <a:latin typeface="Meiryo UI" panose="020B0604030504040204" pitchFamily="50" charset="-128"/>
                <a:ea typeface="Meiryo UI" panose="020B0604030504040204" pitchFamily="50" charset="-128"/>
                <a:cs typeface="+mn-lt"/>
              </a:rPr>
              <a:t>ハーフワイドラックマウントのフレキシブル構成</a:t>
            </a:r>
            <a:endParaRPr lang="en-US" b="1">
              <a:latin typeface="Meiryo UI" panose="020B0604030504040204" pitchFamily="50" charset="-128"/>
              <a:ea typeface="Meiryo UI" panose="020B0604030504040204" pitchFamily="50" charset="-128"/>
            </a:endParaRPr>
          </a:p>
        </p:txBody>
      </p:sp>
      <p:sp>
        <p:nvSpPr>
          <p:cNvPr id="25" name="Text 7">
            <a:extLst>
              <a:ext uri="{FF2B5EF4-FFF2-40B4-BE49-F238E27FC236}">
                <a16:creationId xmlns:a16="http://schemas.microsoft.com/office/drawing/2014/main" id="{EE8E49C3-12F2-CA4F-96C3-418E8060942B}"/>
              </a:ext>
            </a:extLst>
          </p:cNvPr>
          <p:cNvSpPr/>
          <p:nvPr/>
        </p:nvSpPr>
        <p:spPr>
          <a:xfrm>
            <a:off x="7297894" y="5804308"/>
            <a:ext cx="3103856" cy="1466849"/>
          </a:xfrm>
          <a:prstGeom prst="rect">
            <a:avLst/>
          </a:prstGeom>
          <a:noFill/>
          <a:ln/>
        </p:spPr>
        <p:txBody>
          <a:bodyPr wrap="square" rtlCol="0" anchor="t"/>
          <a:lstStyle/>
          <a:p>
            <a:pPr>
              <a:lnSpc>
                <a:spcPts val="2332"/>
              </a:lnSpc>
            </a:pPr>
            <a:endParaRPr lang="en-US" sz="1600">
              <a:latin typeface="Meiryo UI" panose="020B0604030504040204" pitchFamily="50" charset="-128"/>
              <a:ea typeface="Meiryo UI" panose="020B0604030504040204" pitchFamily="50" charset="-128"/>
            </a:endParaRPr>
          </a:p>
        </p:txBody>
      </p:sp>
      <p:sp>
        <p:nvSpPr>
          <p:cNvPr id="27" name="Text 6">
            <a:extLst>
              <a:ext uri="{FF2B5EF4-FFF2-40B4-BE49-F238E27FC236}">
                <a16:creationId xmlns:a16="http://schemas.microsoft.com/office/drawing/2014/main" id="{30A18562-E4B8-9E6A-EF27-5107E35D522E}"/>
              </a:ext>
            </a:extLst>
          </p:cNvPr>
          <p:cNvSpPr/>
          <p:nvPr/>
        </p:nvSpPr>
        <p:spPr>
          <a:xfrm>
            <a:off x="5927713" y="4150179"/>
            <a:ext cx="1851620" cy="289322"/>
          </a:xfrm>
          <a:prstGeom prst="rect">
            <a:avLst/>
          </a:prstGeom>
          <a:noFill/>
          <a:ln/>
        </p:spPr>
        <p:txBody>
          <a:bodyPr wrap="none" lIns="91440" tIns="45720" rIns="91440" bIns="45720" rtlCol="0" anchor="t"/>
          <a:lstStyle/>
          <a:p>
            <a:pPr>
              <a:lnSpc>
                <a:spcPts val="2278"/>
              </a:lnSpc>
            </a:pPr>
            <a:r>
              <a:rPr lang="en-US" sz="2000" b="1" err="1">
                <a:solidFill>
                  <a:srgbClr val="94EE5C"/>
                </a:solidFill>
                <a:latin typeface="Meiryo UI" panose="020B0604030504040204" pitchFamily="50" charset="-128"/>
                <a:ea typeface="Meiryo UI" panose="020B0604030504040204" pitchFamily="50" charset="-128"/>
                <a:cs typeface="+mn-lt"/>
              </a:rPr>
              <a:t>ラックマウントシングルユニット</a:t>
            </a:r>
            <a:endParaRPr lang="en-US" b="1">
              <a:latin typeface="Meiryo UI" panose="020B0604030504040204" pitchFamily="50" charset="-128"/>
              <a:ea typeface="Meiryo UI" panose="020B0604030504040204" pitchFamily="50" charset="-128"/>
            </a:endParaRPr>
          </a:p>
        </p:txBody>
      </p:sp>
      <p:sp>
        <p:nvSpPr>
          <p:cNvPr id="29" name="Text 7">
            <a:extLst>
              <a:ext uri="{FF2B5EF4-FFF2-40B4-BE49-F238E27FC236}">
                <a16:creationId xmlns:a16="http://schemas.microsoft.com/office/drawing/2014/main" id="{B4C85389-B114-FE72-15EC-7DABA3C83994}"/>
              </a:ext>
            </a:extLst>
          </p:cNvPr>
          <p:cNvSpPr/>
          <p:nvPr/>
        </p:nvSpPr>
        <p:spPr>
          <a:xfrm>
            <a:off x="5927713" y="4525642"/>
            <a:ext cx="5343470" cy="785664"/>
          </a:xfrm>
          <a:prstGeom prst="rect">
            <a:avLst/>
          </a:prstGeom>
          <a:noFill/>
          <a:ln/>
        </p:spPr>
        <p:txBody>
          <a:bodyPr wrap="square" lIns="91440" tIns="45720" rIns="91440" bIns="45720" rtlCol="0" anchor="t"/>
          <a:lstStyle/>
          <a:p>
            <a:pPr>
              <a:lnSpc>
                <a:spcPts val="2332"/>
              </a:lnSpc>
            </a:pPr>
            <a:r>
              <a:rPr lang="en-US" sz="1600" dirty="0">
                <a:solidFill>
                  <a:srgbClr val="D6E5EF"/>
                </a:solidFill>
                <a:latin typeface="Meiryo UI" panose="020B0604030504040204" pitchFamily="50" charset="-128"/>
                <a:ea typeface="Meiryo UI" panose="020B0604030504040204" pitchFamily="50" charset="-128"/>
                <a:cs typeface="+mn-lt"/>
              </a:rPr>
              <a:t>QSW-M7308R-4Xは、パッケージに含まれるブラケットを使用して1Uキャビネットに取り付けることができます。</a:t>
            </a:r>
            <a:endParaRPr lang="en-US" dirty="0">
              <a:latin typeface="Meiryo UI" panose="020B0604030504040204" pitchFamily="50" charset="-128"/>
              <a:ea typeface="Meiryo UI" panose="020B0604030504040204" pitchFamily="50" charset="-128"/>
            </a:endParaRPr>
          </a:p>
        </p:txBody>
      </p:sp>
      <p:sp>
        <p:nvSpPr>
          <p:cNvPr id="30" name="Text 7">
            <a:extLst>
              <a:ext uri="{FF2B5EF4-FFF2-40B4-BE49-F238E27FC236}">
                <a16:creationId xmlns:a16="http://schemas.microsoft.com/office/drawing/2014/main" id="{47FB056E-1465-785E-6B4E-AAC43F7AC6E3}"/>
              </a:ext>
            </a:extLst>
          </p:cNvPr>
          <p:cNvSpPr/>
          <p:nvPr/>
        </p:nvSpPr>
        <p:spPr>
          <a:xfrm>
            <a:off x="5927713" y="3193479"/>
            <a:ext cx="5555226" cy="713499"/>
          </a:xfrm>
          <a:prstGeom prst="rect">
            <a:avLst/>
          </a:prstGeom>
          <a:noFill/>
          <a:ln/>
        </p:spPr>
        <p:txBody>
          <a:bodyPr wrap="square" lIns="91440" tIns="45720" rIns="91440" bIns="45720" rtlCol="0" anchor="t"/>
          <a:lstStyle/>
          <a:p>
            <a:pPr>
              <a:lnSpc>
                <a:spcPts val="2332"/>
              </a:lnSpc>
            </a:pPr>
            <a:r>
              <a:rPr lang="en-US" sz="1600" dirty="0">
                <a:solidFill>
                  <a:srgbClr val="D6E5EF"/>
                </a:solidFill>
                <a:latin typeface="Meiryo UI" panose="020B0604030504040204" pitchFamily="50" charset="-128"/>
                <a:ea typeface="Meiryo UI" panose="020B0604030504040204" pitchFamily="50" charset="-128"/>
                <a:cs typeface="+mn-lt"/>
              </a:rPr>
              <a:t>専用ラックキットSP-EAR-QSW2FOR1-01を使用すれば、ハーフワイドラックタイプのスイッチを2台設置できます。</a:t>
            </a:r>
            <a:endParaRPr lang="en-US" dirty="0">
              <a:latin typeface="Meiryo UI" panose="020B0604030504040204" pitchFamily="50" charset="-128"/>
              <a:ea typeface="Meiryo UI" panose="020B0604030504040204" pitchFamily="50" charset="-128"/>
            </a:endParaRPr>
          </a:p>
        </p:txBody>
      </p:sp>
      <p:sp>
        <p:nvSpPr>
          <p:cNvPr id="31" name="Text 7">
            <a:extLst>
              <a:ext uri="{FF2B5EF4-FFF2-40B4-BE49-F238E27FC236}">
                <a16:creationId xmlns:a16="http://schemas.microsoft.com/office/drawing/2014/main" id="{E4EA7C11-12D3-54C7-EAE3-1E9EAA775327}"/>
              </a:ext>
            </a:extLst>
          </p:cNvPr>
          <p:cNvSpPr/>
          <p:nvPr/>
        </p:nvSpPr>
        <p:spPr>
          <a:xfrm>
            <a:off x="5927712" y="5853552"/>
            <a:ext cx="5150966" cy="663374"/>
          </a:xfrm>
          <a:prstGeom prst="rect">
            <a:avLst/>
          </a:prstGeom>
          <a:noFill/>
          <a:ln/>
        </p:spPr>
        <p:txBody>
          <a:bodyPr wrap="square" lIns="91440" tIns="45720" rIns="91440" bIns="45720" rtlCol="0" anchor="t"/>
          <a:lstStyle/>
          <a:p>
            <a:pPr>
              <a:lnSpc>
                <a:spcPts val="2332"/>
              </a:lnSpc>
            </a:pPr>
            <a:r>
              <a:rPr lang="en-US" sz="1600" dirty="0">
                <a:solidFill>
                  <a:srgbClr val="D6E5EF"/>
                </a:solidFill>
                <a:latin typeface="Meiryo UI" panose="020B0604030504040204" pitchFamily="50" charset="-128"/>
                <a:ea typeface="Meiryo UI" panose="020B0604030504040204" pitchFamily="50" charset="-128"/>
                <a:cs typeface="+mn-lt"/>
              </a:rPr>
              <a:t>QSW-M7308R-4Xパッケージのフットパッドを取り付ければ、オフィスやあらゆる場所に簡単に設置できます。</a:t>
            </a:r>
            <a:endParaRPr lang="en-US">
              <a:latin typeface="Meiryo UI" panose="020B0604030504040204" pitchFamily="50" charset="-128"/>
              <a:ea typeface="Meiryo UI" panose="020B0604030504040204" pitchFamily="50" charset="-128"/>
            </a:endParaRPr>
          </a:p>
        </p:txBody>
      </p:sp>
      <p:sp>
        <p:nvSpPr>
          <p:cNvPr id="7" name="標題 6">
            <a:extLst>
              <a:ext uri="{FF2B5EF4-FFF2-40B4-BE49-F238E27FC236}">
                <a16:creationId xmlns:a16="http://schemas.microsoft.com/office/drawing/2014/main" id="{F918A6CE-F1EF-32DB-2AB3-377995C2489E}"/>
              </a:ext>
            </a:extLst>
          </p:cNvPr>
          <p:cNvSpPr>
            <a:spLocks noGrp="1"/>
          </p:cNvSpPr>
          <p:nvPr>
            <p:ph type="title"/>
          </p:nvPr>
        </p:nvSpPr>
        <p:spPr>
          <a:xfrm>
            <a:off x="603308" y="4242"/>
            <a:ext cx="10980804" cy="1428895"/>
          </a:xfrm>
        </p:spPr>
        <p:txBody>
          <a:bodyPr>
            <a:normAutofit/>
          </a:bodyPr>
          <a:lstStyle/>
          <a:p>
            <a:r>
              <a:rPr lang="en-US" dirty="0">
                <a:latin typeface="Meiryo UI" panose="020B0604030504040204" pitchFamily="50" charset="-128"/>
                <a:ea typeface="Meiryo UI" panose="020B0604030504040204" pitchFamily="50" charset="-128"/>
                <a:cs typeface="+mj-lt"/>
              </a:rPr>
              <a:t>QSW-M7308R-4X </a:t>
            </a:r>
            <a:r>
              <a:rPr lang="en-US" err="1">
                <a:latin typeface="Meiryo UI" panose="020B0604030504040204" pitchFamily="50" charset="-128"/>
                <a:ea typeface="Meiryo UI" panose="020B0604030504040204" pitchFamily="50" charset="-128"/>
                <a:cs typeface="+mj-lt"/>
              </a:rPr>
              <a:t>ハーフワイド型</a:t>
            </a:r>
            <a:endParaRPr lang="en-US" err="1">
              <a:latin typeface="Meiryo UI" panose="020B0604030504040204" pitchFamily="50" charset="-128"/>
              <a:ea typeface="Meiryo UI" panose="020B0604030504040204" pitchFamily="50" charset="-128"/>
            </a:endParaRPr>
          </a:p>
          <a:p>
            <a:r>
              <a:rPr lang="en-US" err="1">
                <a:latin typeface="Meiryo UI" panose="020B0604030504040204" pitchFamily="50" charset="-128"/>
                <a:ea typeface="Meiryo UI" panose="020B0604030504040204" pitchFamily="50" charset="-128"/>
                <a:cs typeface="+mj-lt"/>
              </a:rPr>
              <a:t>シングルユニット</a:t>
            </a:r>
            <a:r>
              <a:rPr lang="en-US" dirty="0">
                <a:latin typeface="Meiryo UI" panose="020B0604030504040204" pitchFamily="50" charset="-128"/>
                <a:ea typeface="Meiryo UI" panose="020B0604030504040204" pitchFamily="50" charset="-128"/>
                <a:cs typeface="+mj-lt"/>
              </a:rPr>
              <a:t>/</a:t>
            </a:r>
            <a:r>
              <a:rPr lang="en-US" err="1">
                <a:latin typeface="Meiryo UI" panose="020B0604030504040204" pitchFamily="50" charset="-128"/>
                <a:ea typeface="Meiryo UI" panose="020B0604030504040204" pitchFamily="50" charset="-128"/>
                <a:cs typeface="+mj-lt"/>
              </a:rPr>
              <a:t>デスクトップフレキシブル構成</a:t>
            </a:r>
            <a:endParaRPr lang="zh-TW" err="1">
              <a:latin typeface="Meiryo UI" panose="020B0604030504040204" pitchFamily="50" charset="-128"/>
              <a:ea typeface="Meiryo UI" panose="020B0604030504040204" pitchFamily="50" charset="-128"/>
            </a:endParaRPr>
          </a:p>
        </p:txBody>
      </p:sp>
      <p:pic>
        <p:nvPicPr>
          <p:cNvPr id="4" name="圖片 3" descr="一張含有 電子產品, 夜晚 的圖片&#10;&#10;自動產生的描述">
            <a:extLst>
              <a:ext uri="{FF2B5EF4-FFF2-40B4-BE49-F238E27FC236}">
                <a16:creationId xmlns:a16="http://schemas.microsoft.com/office/drawing/2014/main" id="{49844D72-88EC-DBD8-B37C-4E0EF7F68D0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a:xfrm>
            <a:off x="1203171" y="2543373"/>
            <a:ext cx="4421465" cy="1373519"/>
          </a:xfrm>
          <a:prstGeom prst="rect">
            <a:avLst/>
          </a:prstGeom>
        </p:spPr>
      </p:pic>
      <p:pic>
        <p:nvPicPr>
          <p:cNvPr id="9" name="圖片 8">
            <a:extLst>
              <a:ext uri="{FF2B5EF4-FFF2-40B4-BE49-F238E27FC236}">
                <a16:creationId xmlns:a16="http://schemas.microsoft.com/office/drawing/2014/main" id="{D461C98F-744D-DC25-0873-F5D22EAE997D}"/>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6617" t="41124" r="6962" b="39339"/>
          <a:stretch/>
        </p:blipFill>
        <p:spPr>
          <a:xfrm>
            <a:off x="205484" y="4341610"/>
            <a:ext cx="5779214" cy="816702"/>
          </a:xfrm>
          <a:prstGeom prst="rect">
            <a:avLst/>
          </a:prstGeom>
        </p:spPr>
      </p:pic>
    </p:spTree>
    <p:extLst>
      <p:ext uri="{BB962C8B-B14F-4D97-AF65-F5344CB8AC3E}">
        <p14:creationId xmlns:p14="http://schemas.microsoft.com/office/powerpoint/2010/main" val="975132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dirty="0">
                <a:latin typeface="Meiryo UI" panose="020B0604030504040204" pitchFamily="50" charset="-128"/>
                <a:ea typeface="Meiryo UI" panose="020B0604030504040204" pitchFamily="50" charset="-128"/>
                <a:cs typeface="+mj-lt"/>
                <a:sym typeface="+mn-lt"/>
              </a:rPr>
              <a:t>QSW-M7308R-4X</a:t>
            </a:r>
            <a:r>
              <a:rPr lang="ja-JP" altLang="en-US">
                <a:latin typeface="Meiryo UI" panose="020B0604030504040204" pitchFamily="50" charset="-128"/>
                <a:ea typeface="Meiryo UI" panose="020B0604030504040204" pitchFamily="50" charset="-128"/>
                <a:cs typeface="+mj-lt"/>
                <a:sym typeface="+mn-lt"/>
              </a:rPr>
              <a:t>は</a:t>
            </a:r>
            <a:r>
              <a:rPr lang="en-US" dirty="0">
                <a:latin typeface="Meiryo UI" panose="020B0604030504040204" pitchFamily="50" charset="-128"/>
                <a:ea typeface="Meiryo UI" panose="020B0604030504040204" pitchFamily="50" charset="-128"/>
                <a:cs typeface="+mj-lt"/>
                <a:sym typeface="+mn-lt"/>
              </a:rPr>
              <a:t>LACP</a:t>
            </a:r>
            <a:r>
              <a:rPr lang="ja-JP" altLang="en-US">
                <a:latin typeface="Meiryo UI" panose="020B0604030504040204" pitchFamily="50" charset="-128"/>
                <a:ea typeface="Meiryo UI" panose="020B0604030504040204" pitchFamily="50" charset="-128"/>
                <a:cs typeface="+mj-lt"/>
                <a:sym typeface="+mn-lt"/>
              </a:rPr>
              <a:t>をサポートし</a:t>
            </a:r>
            <a:r>
              <a:rPr lang="en-US" dirty="0">
                <a:latin typeface="Meiryo UI" panose="020B0604030504040204" pitchFamily="50" charset="-128"/>
                <a:ea typeface="Meiryo UI" panose="020B0604030504040204" pitchFamily="50" charset="-128"/>
                <a:cs typeface="+mj-lt"/>
                <a:sym typeface="+mn-lt"/>
              </a:rPr>
              <a:t>、200Gbps</a:t>
            </a:r>
            <a:r>
              <a:rPr lang="ja-JP" altLang="en-US">
                <a:latin typeface="Meiryo UI" panose="020B0604030504040204" pitchFamily="50" charset="-128"/>
                <a:ea typeface="Meiryo UI" panose="020B0604030504040204" pitchFamily="50" charset="-128"/>
                <a:cs typeface="+mj-lt"/>
                <a:sym typeface="+mn-lt"/>
              </a:rPr>
              <a:t>近い総帯域幅を実現します</a:t>
            </a:r>
            <a:r>
              <a:rPr lang="en-US" dirty="0">
                <a:latin typeface="Meiryo UI" panose="020B0604030504040204" pitchFamily="50" charset="-128"/>
                <a:ea typeface="Meiryo UI" panose="020B0604030504040204" pitchFamily="50" charset="-128"/>
                <a:cs typeface="+mj-lt"/>
                <a:sym typeface="+mn-lt"/>
              </a:rPr>
              <a:t>。</a:t>
            </a:r>
            <a:endParaRPr lang="en-US" altLang="zh-TW" dirty="0">
              <a:latin typeface="Meiryo UI" panose="020B0604030504040204" pitchFamily="50" charset="-128"/>
              <a:ea typeface="Meiryo UI" panose="020B0604030504040204" pitchFamily="50" charset="-128"/>
            </a:endParaRPr>
          </a:p>
        </p:txBody>
      </p:sp>
      <p:grpSp>
        <p:nvGrpSpPr>
          <p:cNvPr id="68" name="Google Shape;1112;gc428d55399_0_337">
            <a:extLst>
              <a:ext uri="{FF2B5EF4-FFF2-40B4-BE49-F238E27FC236}">
                <a16:creationId xmlns:a16="http://schemas.microsoft.com/office/drawing/2014/main" id="{737D87E2-B64C-AC95-8685-AC4B7F1C6E9C}"/>
              </a:ext>
            </a:extLst>
          </p:cNvPr>
          <p:cNvGrpSpPr/>
          <p:nvPr/>
        </p:nvGrpSpPr>
        <p:grpSpPr>
          <a:xfrm>
            <a:off x="712558" y="1700566"/>
            <a:ext cx="5973239" cy="4264116"/>
            <a:chOff x="535858" y="2192097"/>
            <a:chExt cx="3078236" cy="4755000"/>
          </a:xfrm>
          <a:effectLst>
            <a:outerShdw blurRad="342900" dist="177800" dir="3600000" algn="t" rotWithShape="0">
              <a:prstClr val="black">
                <a:alpha val="40000"/>
              </a:prstClr>
            </a:outerShdw>
          </a:effectLst>
        </p:grpSpPr>
        <p:pic>
          <p:nvPicPr>
            <p:cNvPr id="69" name="Google Shape;1114;gc428d55399_0_337">
              <a:extLst>
                <a:ext uri="{FF2B5EF4-FFF2-40B4-BE49-F238E27FC236}">
                  <a16:creationId xmlns:a16="http://schemas.microsoft.com/office/drawing/2014/main" id="{07D6868A-4CDE-FEE7-E48F-7A5A8358A8A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0" name="Google Shape;1113;gc428d55399_0_337">
              <a:extLst>
                <a:ext uri="{FF2B5EF4-FFF2-40B4-BE49-F238E27FC236}">
                  <a16:creationId xmlns:a16="http://schemas.microsoft.com/office/drawing/2014/main" id="{C203AD81-A10C-03C1-929B-2CA35771B2D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Meiryo UI" panose="020B0604030504040204" pitchFamily="50" charset="-128"/>
                <a:ea typeface="Meiryo UI" panose="020B0604030504040204" pitchFamily="50" charset="-128"/>
                <a:cs typeface="+mn-ea"/>
                <a:sym typeface="+mn-lt"/>
              </a:endParaRPr>
            </a:p>
          </p:txBody>
        </p:sp>
      </p:grpSp>
      <p:cxnSp>
        <p:nvCxnSpPr>
          <p:cNvPr id="71" name="Google Shape;1115;gc428d55399_0_337">
            <a:extLst>
              <a:ext uri="{FF2B5EF4-FFF2-40B4-BE49-F238E27FC236}">
                <a16:creationId xmlns:a16="http://schemas.microsoft.com/office/drawing/2014/main" id="{3EE57142-2F80-DE3A-AD59-6932364EFC0F}"/>
              </a:ext>
            </a:extLst>
          </p:cNvPr>
          <p:cNvCxnSpPr>
            <a:cxnSpLocks/>
          </p:cNvCxnSpPr>
          <p:nvPr/>
        </p:nvCxnSpPr>
        <p:spPr>
          <a:xfrm>
            <a:off x="1141581" y="2686531"/>
            <a:ext cx="4465063" cy="0"/>
          </a:xfrm>
          <a:prstGeom prst="straightConnector1">
            <a:avLst/>
          </a:prstGeom>
          <a:noFill/>
          <a:ln w="25400" cap="flat" cmpd="sng">
            <a:gradFill>
              <a:gsLst>
                <a:gs pos="0">
                  <a:srgbClr val="C9FFFA"/>
                </a:gs>
                <a:gs pos="100000">
                  <a:srgbClr val="005EA4"/>
                </a:gs>
              </a:gsLst>
              <a:lin ang="0" scaled="0"/>
            </a:gradFill>
            <a:prstDash val="solid"/>
            <a:round/>
            <a:headEnd type="none" w="sm" len="sm"/>
            <a:tailEnd type="none" w="sm" len="sm"/>
          </a:ln>
        </p:spPr>
      </p:cxnSp>
      <p:sp>
        <p:nvSpPr>
          <p:cNvPr id="72" name="文字方塊 71">
            <a:extLst>
              <a:ext uri="{FF2B5EF4-FFF2-40B4-BE49-F238E27FC236}">
                <a16:creationId xmlns:a16="http://schemas.microsoft.com/office/drawing/2014/main" id="{7F67B161-0AEC-963C-40E9-EC383DFA0CA3}"/>
              </a:ext>
            </a:extLst>
          </p:cNvPr>
          <p:cNvSpPr txBox="1"/>
          <p:nvPr/>
        </p:nvSpPr>
        <p:spPr>
          <a:xfrm>
            <a:off x="1228997" y="1824649"/>
            <a:ext cx="4356505" cy="769441"/>
          </a:xfrm>
          <a:prstGeom prst="rect">
            <a:avLst/>
          </a:prstGeom>
          <a:noFill/>
        </p:spPr>
        <p:txBody>
          <a:bodyPr wrap="square" lIns="91440" tIns="45720" rIns="91440" bIns="45720" rtlCol="0" anchor="t">
            <a:spAutoFit/>
          </a:bodyPr>
          <a:lstStyle/>
          <a:p>
            <a:pPr algn="ctr"/>
            <a:r>
              <a:rPr lang="en-US" sz="2200" b="1">
                <a:latin typeface="Meiryo UI" panose="020B0604030504040204" pitchFamily="50" charset="-128"/>
                <a:ea typeface="Meiryo UI" panose="020B0604030504040204" pitchFamily="50" charset="-128"/>
                <a:cs typeface="+mn-lt"/>
                <a:sym typeface="+mn-lt"/>
              </a:rPr>
              <a:t>1 x 100GbE iPerf</a:t>
            </a:r>
            <a:endParaRPr lang="en-US" b="1">
              <a:latin typeface="Meiryo UI" panose="020B0604030504040204" pitchFamily="50" charset="-128"/>
              <a:ea typeface="Meiryo UI" panose="020B0604030504040204" pitchFamily="50" charset="-128"/>
              <a:cs typeface="+mn-lt"/>
            </a:endParaRPr>
          </a:p>
          <a:p>
            <a:pPr algn="ctr"/>
            <a:r>
              <a:rPr lang="en-US" sz="2200" b="1" err="1">
                <a:latin typeface="Meiryo UI" panose="020B0604030504040204" pitchFamily="50" charset="-128"/>
                <a:ea typeface="Meiryo UI" panose="020B0604030504040204" pitchFamily="50" charset="-128"/>
                <a:cs typeface="+mn-lt"/>
                <a:sym typeface="+mn-lt"/>
              </a:rPr>
              <a:t>ネットワーク速度テスト</a:t>
            </a:r>
            <a:endParaRPr lang="zh-TW" b="1">
              <a:latin typeface="Meiryo UI" panose="020B0604030504040204" pitchFamily="50" charset="-128"/>
              <a:ea typeface="Meiryo UI" panose="020B0604030504040204" pitchFamily="50" charset="-128"/>
            </a:endParaRPr>
          </a:p>
        </p:txBody>
      </p:sp>
      <p:graphicFrame>
        <p:nvGraphicFramePr>
          <p:cNvPr id="73" name="圖表 72">
            <a:extLst>
              <a:ext uri="{FF2B5EF4-FFF2-40B4-BE49-F238E27FC236}">
                <a16:creationId xmlns:a16="http://schemas.microsoft.com/office/drawing/2014/main" id="{9E55E29B-13B8-8FDE-9731-31FAAF695BEE}"/>
              </a:ext>
            </a:extLst>
          </p:cNvPr>
          <p:cNvGraphicFramePr/>
          <p:nvPr>
            <p:extLst>
              <p:ext uri="{D42A27DB-BD31-4B8C-83A1-F6EECF244321}">
                <p14:modId xmlns:p14="http://schemas.microsoft.com/office/powerpoint/2010/main" val="1924917733"/>
              </p:ext>
            </p:extLst>
          </p:nvPr>
        </p:nvGraphicFramePr>
        <p:xfrm>
          <a:off x="864406" y="2923183"/>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74" name="矩形 73">
            <a:extLst>
              <a:ext uri="{FF2B5EF4-FFF2-40B4-BE49-F238E27FC236}">
                <a16:creationId xmlns:a16="http://schemas.microsoft.com/office/drawing/2014/main" id="{58496E75-0235-D423-09C6-FEEA6B6DD019}"/>
              </a:ext>
            </a:extLst>
          </p:cNvPr>
          <p:cNvSpPr/>
          <p:nvPr/>
        </p:nvSpPr>
        <p:spPr>
          <a:xfrm>
            <a:off x="2225004" y="3087830"/>
            <a:ext cx="1237839"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latin typeface="Meiryo UI" panose="020B0604030504040204" pitchFamily="50" charset="-128"/>
                <a:ea typeface="Meiryo UI" panose="020B0604030504040204" pitchFamily="50" charset="-128"/>
                <a:cs typeface="+mn-ea"/>
                <a:sym typeface="+mn-lt"/>
              </a:rPr>
              <a:t>11,905</a:t>
            </a:r>
            <a:r>
              <a:rPr kumimoji="0" lang="en-US" altLang="zh-TW"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endParaRPr>
          </a:p>
        </p:txBody>
      </p:sp>
      <p:sp>
        <p:nvSpPr>
          <p:cNvPr id="75" name="矩形 74">
            <a:extLst>
              <a:ext uri="{FF2B5EF4-FFF2-40B4-BE49-F238E27FC236}">
                <a16:creationId xmlns:a16="http://schemas.microsoft.com/office/drawing/2014/main" id="{5EC91DFB-54C2-65B9-C6AA-5AFBA89247EA}"/>
              </a:ext>
            </a:extLst>
          </p:cNvPr>
          <p:cNvSpPr/>
          <p:nvPr/>
        </p:nvSpPr>
        <p:spPr>
          <a:xfrm>
            <a:off x="4039450" y="3087830"/>
            <a:ext cx="1237839"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latin typeface="Meiryo UI" panose="020B0604030504040204" pitchFamily="50" charset="-128"/>
                <a:ea typeface="Meiryo UI" panose="020B0604030504040204" pitchFamily="50" charset="-128"/>
                <a:cs typeface="+mn-ea"/>
                <a:sym typeface="+mn-lt"/>
              </a:rPr>
              <a:t>11,894</a:t>
            </a:r>
            <a:r>
              <a:rPr kumimoji="0" lang="en-US" altLang="zh-TW"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endParaRPr>
          </a:p>
        </p:txBody>
      </p:sp>
      <p:grpSp>
        <p:nvGrpSpPr>
          <p:cNvPr id="76" name="Google Shape;1112;gc428d55399_0_337">
            <a:extLst>
              <a:ext uri="{FF2B5EF4-FFF2-40B4-BE49-F238E27FC236}">
                <a16:creationId xmlns:a16="http://schemas.microsoft.com/office/drawing/2014/main" id="{A573E740-1F58-9C59-04B2-600BCD9B55A3}"/>
              </a:ext>
            </a:extLst>
          </p:cNvPr>
          <p:cNvGrpSpPr/>
          <p:nvPr/>
        </p:nvGrpSpPr>
        <p:grpSpPr>
          <a:xfrm>
            <a:off x="6201120" y="1700139"/>
            <a:ext cx="5973239" cy="4264116"/>
            <a:chOff x="535858" y="2192097"/>
            <a:chExt cx="3078236" cy="4755000"/>
          </a:xfrm>
          <a:effectLst>
            <a:outerShdw blurRad="342900" dist="177800" dir="3600000" algn="t" rotWithShape="0">
              <a:prstClr val="black">
                <a:alpha val="40000"/>
              </a:prstClr>
            </a:outerShdw>
          </a:effectLst>
        </p:grpSpPr>
        <p:pic>
          <p:nvPicPr>
            <p:cNvPr id="77" name="Google Shape;1114;gc428d55399_0_337">
              <a:extLst>
                <a:ext uri="{FF2B5EF4-FFF2-40B4-BE49-F238E27FC236}">
                  <a16:creationId xmlns:a16="http://schemas.microsoft.com/office/drawing/2014/main" id="{7D0D54AC-91D9-DF4C-35B0-B151403461D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8" name="Google Shape;1113;gc428d55399_0_337">
              <a:extLst>
                <a:ext uri="{FF2B5EF4-FFF2-40B4-BE49-F238E27FC236}">
                  <a16:creationId xmlns:a16="http://schemas.microsoft.com/office/drawing/2014/main" id="{B925B346-6947-5859-1604-A25A307BE67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mn-ea"/>
                <a:sym typeface="+mn-lt"/>
              </a:endParaRPr>
            </a:p>
          </p:txBody>
        </p:sp>
      </p:grpSp>
      <p:cxnSp>
        <p:nvCxnSpPr>
          <p:cNvPr id="79" name="Google Shape;1115;gc428d55399_0_337">
            <a:extLst>
              <a:ext uri="{FF2B5EF4-FFF2-40B4-BE49-F238E27FC236}">
                <a16:creationId xmlns:a16="http://schemas.microsoft.com/office/drawing/2014/main" id="{46062224-FC9B-C017-6221-CF938043FCE3}"/>
              </a:ext>
            </a:extLst>
          </p:cNvPr>
          <p:cNvCxnSpPr>
            <a:cxnSpLocks/>
          </p:cNvCxnSpPr>
          <p:nvPr/>
        </p:nvCxnSpPr>
        <p:spPr>
          <a:xfrm>
            <a:off x="6630143" y="2686104"/>
            <a:ext cx="4465063" cy="0"/>
          </a:xfrm>
          <a:prstGeom prst="straightConnector1">
            <a:avLst/>
          </a:prstGeom>
          <a:noFill/>
          <a:ln w="25400" cap="flat" cmpd="sng">
            <a:gradFill>
              <a:gsLst>
                <a:gs pos="0">
                  <a:srgbClr val="C9FFFA"/>
                </a:gs>
                <a:gs pos="100000">
                  <a:srgbClr val="005EA4"/>
                </a:gs>
              </a:gsLst>
              <a:lin ang="0" scaled="0"/>
            </a:gradFill>
            <a:prstDash val="solid"/>
            <a:round/>
            <a:headEnd type="none" w="sm" len="sm"/>
            <a:tailEnd type="none" w="sm" len="sm"/>
          </a:ln>
        </p:spPr>
      </p:cxnSp>
      <p:sp>
        <p:nvSpPr>
          <p:cNvPr id="80" name="文字方塊 79">
            <a:extLst>
              <a:ext uri="{FF2B5EF4-FFF2-40B4-BE49-F238E27FC236}">
                <a16:creationId xmlns:a16="http://schemas.microsoft.com/office/drawing/2014/main" id="{A9D67936-AF6F-2B60-AF0E-E298C7C6FA69}"/>
              </a:ext>
            </a:extLst>
          </p:cNvPr>
          <p:cNvSpPr txBox="1"/>
          <p:nvPr/>
        </p:nvSpPr>
        <p:spPr>
          <a:xfrm>
            <a:off x="6717559" y="1814970"/>
            <a:ext cx="4356505" cy="769441"/>
          </a:xfrm>
          <a:prstGeom prst="rect">
            <a:avLst/>
          </a:prstGeom>
          <a:noFill/>
        </p:spPr>
        <p:txBody>
          <a:bodyPr wrap="square" lIns="91440" tIns="45720" rIns="91440" bIns="45720" rtlCol="0" anchor="t">
            <a:spAutoFit/>
          </a:bodyPr>
          <a:lstStyle/>
          <a:p>
            <a:pPr algn="ctr"/>
            <a:r>
              <a:rPr lang="en-US" altLang="zh-TW" sz="2200" b="1" dirty="0">
                <a:latin typeface="Meiryo UI" panose="020B0604030504040204" pitchFamily="50" charset="-128"/>
                <a:ea typeface="Meiryo UI" panose="020B0604030504040204" pitchFamily="50" charset="-128"/>
                <a:cs typeface="+mn-lt"/>
                <a:sym typeface="+mn-lt"/>
              </a:rPr>
              <a:t>2 x 100GbE RDMA</a:t>
            </a:r>
            <a:endParaRPr lang="en-US" altLang="zh-TW" b="1">
              <a:latin typeface="Meiryo UI" panose="020B0604030504040204" pitchFamily="50" charset="-128"/>
              <a:ea typeface="Meiryo UI" panose="020B0604030504040204" pitchFamily="50" charset="-128"/>
              <a:cs typeface="+mn-lt"/>
            </a:endParaRPr>
          </a:p>
          <a:p>
            <a:pPr algn="ctr"/>
            <a:r>
              <a:rPr lang="zh-TW" altLang="en-US" sz="2200" b="1">
                <a:latin typeface="Meiryo UI" panose="020B0604030504040204" pitchFamily="50" charset="-128"/>
                <a:ea typeface="Meiryo UI" panose="020B0604030504040204" pitchFamily="50" charset="-128"/>
                <a:cs typeface="+mn-lt"/>
                <a:sym typeface="+mn-lt"/>
              </a:rPr>
              <a:t>パフォーマンステス</a:t>
            </a:r>
            <a:r>
              <a:rPr lang="zh-TW" sz="2200" b="1">
                <a:latin typeface="Meiryo UI" panose="020B0604030504040204" pitchFamily="50" charset="-128"/>
                <a:ea typeface="Meiryo UI" panose="020B0604030504040204" pitchFamily="50" charset="-128"/>
                <a:cs typeface="+mn-lt"/>
                <a:sym typeface="+mn-lt"/>
              </a:rPr>
              <a:t>ト</a:t>
            </a:r>
            <a:endParaRPr lang="en-US" altLang="zh-TW" b="1">
              <a:latin typeface="Meiryo UI" panose="020B0604030504040204" pitchFamily="50" charset="-128"/>
              <a:ea typeface="Meiryo UI" panose="020B0604030504040204" pitchFamily="50" charset="-128"/>
              <a:cs typeface="Arial"/>
            </a:endParaRPr>
          </a:p>
        </p:txBody>
      </p:sp>
      <p:graphicFrame>
        <p:nvGraphicFramePr>
          <p:cNvPr id="81" name="圖表 80">
            <a:extLst>
              <a:ext uri="{FF2B5EF4-FFF2-40B4-BE49-F238E27FC236}">
                <a16:creationId xmlns:a16="http://schemas.microsoft.com/office/drawing/2014/main" id="{A6604BAF-23E4-CE23-6CFD-9110FEF81C95}"/>
              </a:ext>
            </a:extLst>
          </p:cNvPr>
          <p:cNvGraphicFramePr/>
          <p:nvPr>
            <p:extLst>
              <p:ext uri="{D42A27DB-BD31-4B8C-83A1-F6EECF244321}">
                <p14:modId xmlns:p14="http://schemas.microsoft.com/office/powerpoint/2010/main" val="4275086242"/>
              </p:ext>
            </p:extLst>
          </p:nvPr>
        </p:nvGraphicFramePr>
        <p:xfrm>
          <a:off x="6352968" y="2922756"/>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82" name="矩形 81">
            <a:extLst>
              <a:ext uri="{FF2B5EF4-FFF2-40B4-BE49-F238E27FC236}">
                <a16:creationId xmlns:a16="http://schemas.microsoft.com/office/drawing/2014/main" id="{11A44168-BE02-3A61-18BF-C5CA67CE9ED7}"/>
              </a:ext>
            </a:extLst>
          </p:cNvPr>
          <p:cNvSpPr/>
          <p:nvPr/>
        </p:nvSpPr>
        <p:spPr>
          <a:xfrm>
            <a:off x="7677530" y="2889523"/>
            <a:ext cx="1237839"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kern="0">
                <a:solidFill>
                  <a:schemeClr val="tx1">
                    <a:lumMod val="95000"/>
                    <a:lumOff val="5000"/>
                  </a:schemeClr>
                </a:solidFill>
                <a:latin typeface="Meiryo UI" panose="020B0604030504040204" pitchFamily="50" charset="-128"/>
                <a:ea typeface="Meiryo UI" panose="020B0604030504040204" pitchFamily="50" charset="-128"/>
                <a:cs typeface="+mn-ea"/>
                <a:sym typeface="+mn-lt"/>
              </a:rPr>
              <a:t>23,367</a:t>
            </a:r>
            <a:r>
              <a:rPr kumimoji="0" lang="en-US" altLang="zh-TW"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endParaRPr>
          </a:p>
        </p:txBody>
      </p:sp>
      <p:sp>
        <p:nvSpPr>
          <p:cNvPr id="83" name="矩形 82">
            <a:extLst>
              <a:ext uri="{FF2B5EF4-FFF2-40B4-BE49-F238E27FC236}">
                <a16:creationId xmlns:a16="http://schemas.microsoft.com/office/drawing/2014/main" id="{9B6824FF-80E5-E789-F74E-BB6EB742341C}"/>
              </a:ext>
            </a:extLst>
          </p:cNvPr>
          <p:cNvSpPr/>
          <p:nvPr/>
        </p:nvSpPr>
        <p:spPr>
          <a:xfrm>
            <a:off x="9536639" y="2886974"/>
            <a:ext cx="1237839" cy="276999"/>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200" b="1">
                <a:solidFill>
                  <a:schemeClr val="tx1">
                    <a:lumMod val="95000"/>
                    <a:lumOff val="5000"/>
                  </a:schemeClr>
                </a:solidFill>
                <a:latin typeface="Meiryo UI" panose="020B0604030504040204" pitchFamily="50" charset="-128"/>
                <a:ea typeface="Meiryo UI" panose="020B0604030504040204" pitchFamily="50" charset="-128"/>
                <a:cs typeface="+mn-ea"/>
                <a:sym typeface="+mn-lt"/>
              </a:rPr>
              <a:t>23,380</a:t>
            </a:r>
            <a:r>
              <a:rPr kumimoji="0" lang="en-US" altLang="zh-TW"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rPr>
              <a:t> MB/s</a:t>
            </a:r>
            <a:endParaRPr kumimoji="0" lang="zh-TW" altLang="en-US" sz="1200" b="1" i="0" u="none" strike="noStrike" kern="0" cap="none" spc="0" normalizeH="0" baseline="0" noProof="0">
              <a:ln>
                <a:noFill/>
              </a:ln>
              <a:solidFill>
                <a:schemeClr val="tx1">
                  <a:lumMod val="95000"/>
                  <a:lumOff val="5000"/>
                </a:schemeClr>
              </a:solidFill>
              <a:effectLst/>
              <a:uLnTx/>
              <a:uFillTx/>
              <a:latin typeface="Meiryo UI" panose="020B0604030504040204" pitchFamily="50" charset="-128"/>
              <a:ea typeface="Meiryo UI" panose="020B0604030504040204" pitchFamily="50" charset="-128"/>
              <a:cs typeface="+mn-ea"/>
              <a:sym typeface="+mn-lt"/>
            </a:endParaRPr>
          </a:p>
        </p:txBody>
      </p:sp>
      <p:sp>
        <p:nvSpPr>
          <p:cNvPr id="85" name="Rectangle 3">
            <a:extLst>
              <a:ext uri="{FF2B5EF4-FFF2-40B4-BE49-F238E27FC236}">
                <a16:creationId xmlns:a16="http://schemas.microsoft.com/office/drawing/2014/main" id="{F4AEEF6D-5E4F-676E-BE12-A9CE834A82C4}"/>
              </a:ext>
            </a:extLst>
          </p:cNvPr>
          <p:cNvSpPr>
            <a:spLocks noChangeArrowheads="1"/>
          </p:cNvSpPr>
          <p:nvPr/>
        </p:nvSpPr>
        <p:spPr bwMode="auto">
          <a:xfrm>
            <a:off x="709935" y="5973640"/>
            <a:ext cx="5030036" cy="738654"/>
          </a:xfrm>
          <a:prstGeom prst="rect">
            <a:avLst/>
          </a:prstGeom>
          <a:noFill/>
          <a:ln w="9525">
            <a:noFill/>
            <a:miter lim="800000"/>
            <a:headEnd/>
            <a:tailEnd/>
          </a:ln>
        </p:spPr>
        <p:txBody>
          <a:bodyPr wrap="square" lIns="121908" tIns="60955" rIns="121908" bIns="60955" anchor="t">
            <a:spAutoFit/>
          </a:bodyPr>
          <a:lstStyle/>
          <a:p>
            <a:r>
              <a:rPr lang="en-US" sz="800" dirty="0" err="1">
                <a:solidFill>
                  <a:schemeClr val="bg1"/>
                </a:solidFill>
                <a:latin typeface="Meiryo UI" panose="020B0604030504040204" pitchFamily="50" charset="-128"/>
                <a:ea typeface="Meiryo UI" panose="020B0604030504040204" pitchFamily="50" charset="-128"/>
                <a:cs typeface="+mn-lt"/>
                <a:sym typeface="+mn-lt"/>
              </a:rPr>
              <a:t>テスト環境</a:t>
            </a:r>
            <a:r>
              <a:rPr lang="en-US" sz="800" dirty="0">
                <a:solidFill>
                  <a:schemeClr val="bg1"/>
                </a:solidFill>
                <a:latin typeface="Meiryo UI" panose="020B0604030504040204" pitchFamily="50" charset="-128"/>
                <a:ea typeface="Meiryo UI" panose="020B0604030504040204" pitchFamily="50" charset="-128"/>
                <a:cs typeface="+mn-lt"/>
                <a:sym typeface="+mn-lt"/>
              </a:rPr>
              <a:t>：</a:t>
            </a:r>
            <a:endParaRPr lang="en-US" dirty="0">
              <a:solidFill>
                <a:schemeClr val="bg1"/>
              </a:solidFill>
              <a:latin typeface="Meiryo UI" panose="020B0604030504040204" pitchFamily="50" charset="-128"/>
              <a:ea typeface="Meiryo UI" panose="020B0604030504040204" pitchFamily="50" charset="-128"/>
            </a:endParaRPr>
          </a:p>
          <a:p>
            <a:r>
              <a:rPr lang="en-US" sz="800" dirty="0">
                <a:solidFill>
                  <a:schemeClr val="bg1"/>
                </a:solidFill>
                <a:latin typeface="Meiryo UI" panose="020B0604030504040204" pitchFamily="50" charset="-128"/>
                <a:ea typeface="Meiryo UI" panose="020B0604030504040204" pitchFamily="50" charset="-128"/>
                <a:cs typeface="+mn-lt"/>
                <a:sym typeface="+mn-lt"/>
              </a:rPr>
              <a:t>NAS｜TS-h2490FU-7232P-64GB、QXG-100G2SF-E810搭載</a:t>
            </a:r>
            <a:endParaRPr lang="en-US" dirty="0">
              <a:solidFill>
                <a:schemeClr val="bg1"/>
              </a:solidFill>
              <a:latin typeface="Meiryo UI" panose="020B0604030504040204" pitchFamily="50" charset="-128"/>
              <a:ea typeface="Meiryo UI" panose="020B0604030504040204" pitchFamily="50" charset="-128"/>
            </a:endParaRPr>
          </a:p>
          <a:p>
            <a:r>
              <a:rPr lang="en-US" sz="800" dirty="0">
                <a:solidFill>
                  <a:schemeClr val="bg1"/>
                </a:solidFill>
                <a:latin typeface="Meiryo UI" panose="020B0604030504040204" pitchFamily="50" charset="-128"/>
                <a:ea typeface="Meiryo UI" panose="020B0604030504040204" pitchFamily="50" charset="-128"/>
                <a:cs typeface="+mn-lt"/>
                <a:sym typeface="+mn-lt"/>
              </a:rPr>
              <a:t>NIC： QXG-100G2SF-E810, MTU 9000</a:t>
            </a:r>
            <a:endParaRPr lang="en-US" dirty="0">
              <a:solidFill>
                <a:schemeClr val="bg1"/>
              </a:solidFill>
              <a:latin typeface="Meiryo UI" panose="020B0604030504040204" pitchFamily="50" charset="-128"/>
              <a:ea typeface="Meiryo UI" panose="020B0604030504040204" pitchFamily="50" charset="-128"/>
              <a:cs typeface="+mn-lt"/>
            </a:endParaRPr>
          </a:p>
          <a:p>
            <a:r>
              <a:rPr lang="en-US" sz="800" dirty="0">
                <a:solidFill>
                  <a:schemeClr val="bg1"/>
                </a:solidFill>
                <a:latin typeface="Meiryo UI" panose="020B0604030504040204" pitchFamily="50" charset="-128"/>
                <a:ea typeface="Meiryo UI" panose="020B0604030504040204" pitchFamily="50" charset="-128"/>
                <a:cs typeface="+mn-lt"/>
                <a:sym typeface="+mn-lt"/>
              </a:rPr>
              <a:t>スイッチ｜QSW-M7308-4X </a:t>
            </a:r>
            <a:endParaRPr lang="en-US">
              <a:latin typeface="Meiryo UI" panose="020B0604030504040204" pitchFamily="50" charset="-128"/>
              <a:ea typeface="Meiryo UI" panose="020B0604030504040204" pitchFamily="50" charset="-128"/>
            </a:endParaRPr>
          </a:p>
          <a:p>
            <a:r>
              <a:rPr lang="zh-TW" altLang="en-US" sz="800" dirty="0" err="1">
                <a:solidFill>
                  <a:schemeClr val="bg1"/>
                </a:solidFill>
                <a:latin typeface="Meiryo UI" panose="020B0604030504040204" pitchFamily="50" charset="-128"/>
                <a:ea typeface="Meiryo UI" panose="020B0604030504040204" pitchFamily="50" charset="-128"/>
                <a:cs typeface="+mn-lt"/>
                <a:sym typeface="+mn-lt"/>
              </a:rPr>
              <a:t>クライアント</a:t>
            </a:r>
            <a:r>
              <a:rPr lang="en-US" sz="800" dirty="0" err="1">
                <a:solidFill>
                  <a:schemeClr val="bg1"/>
                </a:solidFill>
                <a:latin typeface="Meiryo UI" panose="020B0604030504040204" pitchFamily="50" charset="-128"/>
                <a:ea typeface="Meiryo UI" panose="020B0604030504040204" pitchFamily="50" charset="-128"/>
                <a:cs typeface="+mn-lt"/>
                <a:sym typeface="+mn-lt"/>
              </a:rPr>
              <a:t>PC｜OS</a:t>
            </a:r>
            <a:r>
              <a:rPr lang="en-US" sz="800" dirty="0">
                <a:solidFill>
                  <a:schemeClr val="bg1"/>
                </a:solidFill>
                <a:latin typeface="Meiryo UI" panose="020B0604030504040204" pitchFamily="50" charset="-128"/>
                <a:ea typeface="Meiryo UI" panose="020B0604030504040204" pitchFamily="50" charset="-128"/>
                <a:cs typeface="+mn-lt"/>
                <a:sym typeface="+mn-lt"/>
              </a:rPr>
              <a:t>： Ubuntu 20.04 , CPU： Xeon Scalable ,RAM: 64GB</a:t>
            </a:r>
            <a:endParaRPr lang="en-US" dirty="0">
              <a:solidFill>
                <a:schemeClr val="bg1"/>
              </a:solidFill>
              <a:latin typeface="Meiryo UI" panose="020B0604030504040204" pitchFamily="50" charset="-128"/>
              <a:ea typeface="Meiryo UI" panose="020B0604030504040204" pitchFamily="50" charset="-128"/>
              <a:cs typeface="+mn-lt"/>
            </a:endParaRPr>
          </a:p>
        </p:txBody>
      </p:sp>
      <p:pic>
        <p:nvPicPr>
          <p:cNvPr id="4" name="圖片 3" descr="一張含有 電子產品, 電子工程, 電路, 設計 的圖片&#10;&#10;自動產生的描述">
            <a:extLst>
              <a:ext uri="{FF2B5EF4-FFF2-40B4-BE49-F238E27FC236}">
                <a16:creationId xmlns:a16="http://schemas.microsoft.com/office/drawing/2014/main" id="{4CD75143-A971-AFA2-A041-CA141584EB35}"/>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29031" b="29103"/>
          <a:stretch/>
        </p:blipFill>
        <p:spPr>
          <a:xfrm>
            <a:off x="4284629" y="5687778"/>
            <a:ext cx="3652241" cy="955825"/>
          </a:xfrm>
          <a:prstGeom prst="rect">
            <a:avLst/>
          </a:prstGeom>
        </p:spPr>
      </p:pic>
    </p:spTree>
    <p:extLst>
      <p:ext uri="{BB962C8B-B14F-4D97-AF65-F5344CB8AC3E}">
        <p14:creationId xmlns:p14="http://schemas.microsoft.com/office/powerpoint/2010/main" val="287172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16BB2DD-1F54-DC47-128E-77348896340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t="28846" b="35004"/>
          <a:stretch/>
        </p:blipFill>
        <p:spPr bwMode="auto">
          <a:xfrm>
            <a:off x="4959651" y="5658396"/>
            <a:ext cx="2545716" cy="57516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descr="A back of a black device&#10;&#10;Description automatically generated">
            <a:extLst>
              <a:ext uri="{FF2B5EF4-FFF2-40B4-BE49-F238E27FC236}">
                <a16:creationId xmlns:a16="http://schemas.microsoft.com/office/drawing/2014/main" id="{990830C9-65F4-387E-9A9B-011EEBA1317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7600" b="30965"/>
          <a:stretch/>
        </p:blipFill>
        <p:spPr>
          <a:xfrm>
            <a:off x="5009576" y="4864088"/>
            <a:ext cx="2445867" cy="633509"/>
          </a:xfrm>
          <a:prstGeom prst="rect">
            <a:avLst/>
          </a:prstGeom>
        </p:spPr>
      </p:pic>
      <p:pic>
        <p:nvPicPr>
          <p:cNvPr id="36" name="Picture 35" descr="A back of a black device&#10;&#10;Description automatically generated">
            <a:extLst>
              <a:ext uri="{FF2B5EF4-FFF2-40B4-BE49-F238E27FC236}">
                <a16:creationId xmlns:a16="http://schemas.microsoft.com/office/drawing/2014/main" id="{2AD34F50-0D43-10E7-7962-1047A3B4AC0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7600" b="30965"/>
          <a:stretch/>
        </p:blipFill>
        <p:spPr>
          <a:xfrm>
            <a:off x="4986334" y="3065372"/>
            <a:ext cx="2445867" cy="633509"/>
          </a:xfrm>
          <a:prstGeom prst="rect">
            <a:avLst/>
          </a:prstGeom>
        </p:spPr>
      </p:pic>
      <p:pic>
        <p:nvPicPr>
          <p:cNvPr id="9" name="圖片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4204" y="3990823"/>
            <a:ext cx="3623029" cy="2264796"/>
          </a:xfrm>
          <a:prstGeom prst="rect">
            <a:avLst/>
          </a:prstGeom>
        </p:spPr>
      </p:pic>
      <p:pic>
        <p:nvPicPr>
          <p:cNvPr id="32" name="圖片 31">
            <a:extLst>
              <a:ext uri="{FF2B5EF4-FFF2-40B4-BE49-F238E27FC236}">
                <a16:creationId xmlns:a16="http://schemas.microsoft.com/office/drawing/2014/main" id="{4E6EF3E7-81B3-DCAB-F55B-FF6A856E5D9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0" y="5536377"/>
            <a:ext cx="4512339" cy="714809"/>
          </a:xfrm>
          <a:prstGeom prst="rect">
            <a:avLst/>
          </a:prstGeom>
        </p:spPr>
      </p:pic>
      <p:sp>
        <p:nvSpPr>
          <p:cNvPr id="5" name="矩形 4"/>
          <p:cNvSpPr/>
          <p:nvPr/>
        </p:nvSpPr>
        <p:spPr>
          <a:xfrm>
            <a:off x="372928" y="1565449"/>
            <a:ext cx="7983311" cy="1528624"/>
          </a:xfrm>
          <a:prstGeom prst="rect">
            <a:avLst/>
          </a:prstGeom>
        </p:spPr>
        <p:txBody>
          <a:bodyPr wrap="square" lIns="91440" tIns="45720" rIns="91440" bIns="45720" anchor="t">
            <a:spAutoFit/>
          </a:bodyPr>
          <a:lstStyle/>
          <a:p>
            <a:pPr>
              <a:lnSpc>
                <a:spcPts val="2800"/>
              </a:lnSpc>
            </a:pPr>
            <a:r>
              <a:rPr lang="en-US" sz="1600" dirty="0">
                <a:solidFill>
                  <a:schemeClr val="bg1"/>
                </a:solidFill>
                <a:latin typeface="Meiryo UI" panose="020B0604030504040204" pitchFamily="50" charset="-128"/>
                <a:ea typeface="Meiryo UI" panose="020B0604030504040204" pitchFamily="50" charset="-128"/>
                <a:cs typeface="+mn-lt"/>
                <a:sym typeface="+mn-lt"/>
              </a:rPr>
              <a:t>QSW-M7308R-4Xの2つの100GbE </a:t>
            </a:r>
            <a:r>
              <a:rPr lang="en-US" sz="1600" dirty="0" err="1">
                <a:solidFill>
                  <a:schemeClr val="bg1"/>
                </a:solidFill>
                <a:latin typeface="Meiryo UI" panose="020B0604030504040204" pitchFamily="50" charset="-128"/>
                <a:ea typeface="Meiryo UI" panose="020B0604030504040204" pitchFamily="50" charset="-128"/>
                <a:cs typeface="+mn-lt"/>
                <a:sym typeface="+mn-lt"/>
              </a:rPr>
              <a:t>LANポートをQNAP</a:t>
            </a:r>
            <a:r>
              <a:rPr lang="en-US" sz="1600" dirty="0">
                <a:solidFill>
                  <a:schemeClr val="bg1"/>
                </a:solidFill>
                <a:latin typeface="Meiryo UI" panose="020B0604030504040204" pitchFamily="50" charset="-128"/>
                <a:ea typeface="Meiryo UI" panose="020B0604030504040204" pitchFamily="50" charset="-128"/>
                <a:cs typeface="+mn-lt"/>
                <a:sym typeface="+mn-lt"/>
              </a:rPr>
              <a:t> All-Flash NASに接続し、QXG-100G2SF-CX6拡張カードとシームレスにリンクすることで、合計200GbEの帯域幅を実現します。この合理化された接続性により、情報集約型社会におけるチーム間の円滑なコラボレーションが促進されます。</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6" name="矩形 5">
            <a:extLst>
              <a:ext uri="{FF2B5EF4-FFF2-40B4-BE49-F238E27FC236}">
                <a16:creationId xmlns:a16="http://schemas.microsoft.com/office/drawing/2014/main" id="{0B564FA8-767B-ECB8-5074-67D7D4842931}"/>
              </a:ext>
            </a:extLst>
          </p:cNvPr>
          <p:cNvSpPr/>
          <p:nvPr/>
        </p:nvSpPr>
        <p:spPr>
          <a:xfrm>
            <a:off x="2177582" y="3691990"/>
            <a:ext cx="2354945" cy="307777"/>
          </a:xfrm>
          <a:prstGeom prst="rect">
            <a:avLst/>
          </a:prstGeom>
        </p:spPr>
        <p:txBody>
          <a:bodyPr wrap="square" lIns="91440" tIns="45720" rIns="91440" bIns="45720" anchor="t">
            <a:spAutoFit/>
          </a:bodyPr>
          <a:lstStyle/>
          <a:p>
            <a:r>
              <a:rPr lang="zh-TW" altLang="en-US" sz="1400">
                <a:solidFill>
                  <a:schemeClr val="bg1"/>
                </a:solidFill>
                <a:latin typeface="Meiryo UI" panose="020B0604030504040204" pitchFamily="50" charset="-128"/>
                <a:ea typeface="Meiryo UI" panose="020B0604030504040204" pitchFamily="50" charset="-128"/>
                <a:cs typeface="+mn-ea"/>
                <a:sym typeface="+mn-lt"/>
              </a:rPr>
              <a:t>QXG-100G2SF-CX6</a:t>
            </a:r>
            <a:endParaRPr lang="zh-TW" sz="1400">
              <a:solidFill>
                <a:schemeClr val="bg1"/>
              </a:solidFill>
              <a:latin typeface="Meiryo UI" panose="020B0604030504040204" pitchFamily="50" charset="-128"/>
              <a:ea typeface="Meiryo UI" panose="020B0604030504040204" pitchFamily="50" charset="-128"/>
              <a:cs typeface="+mn-ea"/>
              <a:sym typeface="+mn-lt"/>
            </a:endParaRPr>
          </a:p>
        </p:txBody>
      </p:sp>
      <p:sp>
        <p:nvSpPr>
          <p:cNvPr id="7" name="矩形 6">
            <a:extLst>
              <a:ext uri="{FF2B5EF4-FFF2-40B4-BE49-F238E27FC236}">
                <a16:creationId xmlns:a16="http://schemas.microsoft.com/office/drawing/2014/main" id="{22874D7B-0BCD-44FE-E945-0A88521088D7}"/>
              </a:ext>
            </a:extLst>
          </p:cNvPr>
          <p:cNvSpPr/>
          <p:nvPr/>
        </p:nvSpPr>
        <p:spPr>
          <a:xfrm>
            <a:off x="925397" y="5638200"/>
            <a:ext cx="2354945" cy="307777"/>
          </a:xfrm>
          <a:prstGeom prst="rect">
            <a:avLst/>
          </a:prstGeom>
        </p:spPr>
        <p:txBody>
          <a:bodyPr wrap="square" lIns="91440" tIns="45720" rIns="91440" bIns="45720" anchor="t">
            <a:spAutoFit/>
          </a:bodyPr>
          <a:lstStyle/>
          <a:p>
            <a:pPr algn="ctr"/>
            <a:r>
              <a:rPr lang="zh-TW" altLang="en-US" sz="1400">
                <a:solidFill>
                  <a:schemeClr val="bg1"/>
                </a:solidFill>
                <a:latin typeface="Meiryo UI" panose="020B0604030504040204" pitchFamily="50" charset="-128"/>
                <a:ea typeface="Meiryo UI" panose="020B0604030504040204" pitchFamily="50" charset="-128"/>
                <a:cs typeface="+mn-ea"/>
                <a:sym typeface="+mn-lt"/>
              </a:rPr>
              <a:t>All-Flash NAS</a:t>
            </a:r>
            <a:endParaRPr lang="zh-TW" sz="1400">
              <a:solidFill>
                <a:schemeClr val="bg1"/>
              </a:solidFill>
              <a:latin typeface="Meiryo UI" panose="020B0604030504040204" pitchFamily="50" charset="-128"/>
              <a:ea typeface="Meiryo UI" panose="020B0604030504040204" pitchFamily="50" charset="-128"/>
              <a:cs typeface="+mn-ea"/>
              <a:sym typeface="+mn-lt"/>
            </a:endParaRPr>
          </a:p>
        </p:txBody>
      </p:sp>
      <p:pic>
        <p:nvPicPr>
          <p:cNvPr id="16" name="圖片 15">
            <a:extLst>
              <a:ext uri="{FF2B5EF4-FFF2-40B4-BE49-F238E27FC236}">
                <a16:creationId xmlns:a16="http://schemas.microsoft.com/office/drawing/2014/main" id="{087D6E9E-B312-C06B-A71C-F9880DF3249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281179" y="3792433"/>
            <a:ext cx="2260600" cy="1415677"/>
          </a:xfrm>
          <a:prstGeom prst="rect">
            <a:avLst/>
          </a:prstGeom>
        </p:spPr>
      </p:pic>
      <p:cxnSp>
        <p:nvCxnSpPr>
          <p:cNvPr id="17" name="接點: 肘形 16">
            <a:extLst>
              <a:ext uri="{FF2B5EF4-FFF2-40B4-BE49-F238E27FC236}">
                <a16:creationId xmlns:a16="http://schemas.microsoft.com/office/drawing/2014/main" id="{277242D5-CFBE-D423-3F97-277AA926D871}"/>
              </a:ext>
            </a:extLst>
          </p:cNvPr>
          <p:cNvCxnSpPr>
            <a:cxnSpLocks/>
          </p:cNvCxnSpPr>
          <p:nvPr/>
        </p:nvCxnSpPr>
        <p:spPr>
          <a:xfrm rot="10800000" flipV="1">
            <a:off x="2672579" y="3539852"/>
            <a:ext cx="2708698" cy="727406"/>
          </a:xfrm>
          <a:prstGeom prst="bentConnector3">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33" name="圖片 32">
            <a:extLst>
              <a:ext uri="{FF2B5EF4-FFF2-40B4-BE49-F238E27FC236}">
                <a16:creationId xmlns:a16="http://schemas.microsoft.com/office/drawing/2014/main" id="{DB2C0109-A4B2-2E7B-8DD4-78896E1A5D6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1810334" y="4500393"/>
            <a:ext cx="2540481" cy="727390"/>
          </a:xfrm>
          <a:prstGeom prst="rect">
            <a:avLst/>
          </a:prstGeom>
        </p:spPr>
      </p:pic>
      <p:cxnSp>
        <p:nvCxnSpPr>
          <p:cNvPr id="18" name="接點: 肘形 17">
            <a:extLst>
              <a:ext uri="{FF2B5EF4-FFF2-40B4-BE49-F238E27FC236}">
                <a16:creationId xmlns:a16="http://schemas.microsoft.com/office/drawing/2014/main" id="{128CE291-8465-644F-28A9-17F5373B17D6}"/>
              </a:ext>
            </a:extLst>
          </p:cNvPr>
          <p:cNvCxnSpPr>
            <a:cxnSpLocks/>
          </p:cNvCxnSpPr>
          <p:nvPr/>
        </p:nvCxnSpPr>
        <p:spPr>
          <a:xfrm rot="10800000">
            <a:off x="2645039" y="4518155"/>
            <a:ext cx="2763738" cy="815128"/>
          </a:xfrm>
          <a:prstGeom prst="bentConnector3">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75C23E7F-9181-D90F-3FEB-B9E82268FADB}"/>
              </a:ext>
            </a:extLst>
          </p:cNvPr>
          <p:cNvSpPr/>
          <p:nvPr/>
        </p:nvSpPr>
        <p:spPr>
          <a:xfrm>
            <a:off x="5128192" y="3628013"/>
            <a:ext cx="2162150" cy="307777"/>
          </a:xfrm>
          <a:prstGeom prst="rect">
            <a:avLst/>
          </a:prstGeom>
        </p:spPr>
        <p:txBody>
          <a:bodyPr wrap="square" lIns="91440" tIns="45720" rIns="91440" bIns="45720" anchor="t">
            <a:spAutoFit/>
          </a:bodyPr>
          <a:lstStyle/>
          <a:p>
            <a:pPr algn="ctr"/>
            <a:r>
              <a:rPr lang="zh-TW" altLang="en-US" sz="1400">
                <a:solidFill>
                  <a:schemeClr val="bg1"/>
                </a:solidFill>
                <a:latin typeface="Meiryo UI" panose="020B0604030504040204" pitchFamily="50" charset="-128"/>
                <a:ea typeface="Meiryo UI" panose="020B0604030504040204" pitchFamily="50" charset="-128"/>
                <a:cs typeface="+mn-ea"/>
                <a:sym typeface="+mn-lt"/>
              </a:rPr>
              <a:t>100G スイッチ</a:t>
            </a:r>
            <a:endParaRPr lang="zh-TW" sz="1400">
              <a:solidFill>
                <a:schemeClr val="bg1"/>
              </a:solidFill>
              <a:latin typeface="Meiryo UI" panose="020B0604030504040204" pitchFamily="50" charset="-128"/>
              <a:ea typeface="Meiryo UI" panose="020B0604030504040204" pitchFamily="50" charset="-128"/>
              <a:cs typeface="+mn-ea"/>
              <a:sym typeface="+mn-lt"/>
            </a:endParaRPr>
          </a:p>
        </p:txBody>
      </p:sp>
      <p:sp>
        <p:nvSpPr>
          <p:cNvPr id="4" name="矩形 3">
            <a:extLst>
              <a:ext uri="{FF2B5EF4-FFF2-40B4-BE49-F238E27FC236}">
                <a16:creationId xmlns:a16="http://schemas.microsoft.com/office/drawing/2014/main" id="{8185282F-3AA2-2842-9703-31E803EB8267}"/>
              </a:ext>
            </a:extLst>
          </p:cNvPr>
          <p:cNvSpPr/>
          <p:nvPr/>
        </p:nvSpPr>
        <p:spPr>
          <a:xfrm>
            <a:off x="5342478" y="4590306"/>
            <a:ext cx="1872419" cy="307777"/>
          </a:xfrm>
          <a:prstGeom prst="rect">
            <a:avLst/>
          </a:prstGeom>
        </p:spPr>
        <p:txBody>
          <a:bodyPr wrap="square" lIns="91440" tIns="45720" rIns="91440" bIns="45720" anchor="t">
            <a:spAutoFit/>
          </a:bodyPr>
          <a:lstStyle/>
          <a:p>
            <a:r>
              <a:rPr lang="zh-TW" altLang="en-US" sz="1400">
                <a:solidFill>
                  <a:schemeClr val="bg1"/>
                </a:solidFill>
                <a:latin typeface="Meiryo UI" panose="020B0604030504040204" pitchFamily="50" charset="-128"/>
                <a:ea typeface="Meiryo UI" panose="020B0604030504040204" pitchFamily="50" charset="-128"/>
                <a:cs typeface="+mn-ea"/>
                <a:sym typeface="+mn-lt"/>
              </a:rPr>
              <a:t>100G / 25G スイッチ</a:t>
            </a:r>
            <a:endParaRPr lang="zh-TW" sz="1400">
              <a:solidFill>
                <a:schemeClr val="bg1"/>
              </a:solidFill>
              <a:latin typeface="Meiryo UI" panose="020B0604030504040204" pitchFamily="50" charset="-128"/>
              <a:ea typeface="Meiryo UI" panose="020B0604030504040204" pitchFamily="50" charset="-128"/>
              <a:cs typeface="+mn-ea"/>
              <a:sym typeface="+mn-lt"/>
            </a:endParaRPr>
          </a:p>
        </p:txBody>
      </p:sp>
      <p:cxnSp>
        <p:nvCxnSpPr>
          <p:cNvPr id="12" name="接點: 肘形 11">
            <a:extLst>
              <a:ext uri="{FF2B5EF4-FFF2-40B4-BE49-F238E27FC236}">
                <a16:creationId xmlns:a16="http://schemas.microsoft.com/office/drawing/2014/main" id="{D9C9CC0C-A736-0556-ED3F-6FC20F2B55F0}"/>
              </a:ext>
            </a:extLst>
          </p:cNvPr>
          <p:cNvCxnSpPr>
            <a:cxnSpLocks/>
          </p:cNvCxnSpPr>
          <p:nvPr/>
        </p:nvCxnSpPr>
        <p:spPr>
          <a:xfrm rot="10800000" flipV="1">
            <a:off x="7055120" y="2585797"/>
            <a:ext cx="3063721" cy="767301"/>
          </a:xfrm>
          <a:prstGeom prst="bentConnector3">
            <a:avLst>
              <a:gd name="adj1" fmla="val 50000"/>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 name="接點: 肘形 12">
            <a:extLst>
              <a:ext uri="{FF2B5EF4-FFF2-40B4-BE49-F238E27FC236}">
                <a16:creationId xmlns:a16="http://schemas.microsoft.com/office/drawing/2014/main" id="{11801D18-BCE2-EACC-93A3-F927756F46FE}"/>
              </a:ext>
            </a:extLst>
          </p:cNvPr>
          <p:cNvCxnSpPr>
            <a:cxnSpLocks/>
          </p:cNvCxnSpPr>
          <p:nvPr/>
        </p:nvCxnSpPr>
        <p:spPr>
          <a:xfrm rot="10800000">
            <a:off x="7055121" y="3581422"/>
            <a:ext cx="3240983" cy="676982"/>
          </a:xfrm>
          <a:prstGeom prst="bentConnector3">
            <a:avLst>
              <a:gd name="adj1" fmla="val 52257"/>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4" name="直線單箭頭接點 13">
            <a:extLst>
              <a:ext uri="{FF2B5EF4-FFF2-40B4-BE49-F238E27FC236}">
                <a16:creationId xmlns:a16="http://schemas.microsoft.com/office/drawing/2014/main" id="{7E662E29-EA8E-697A-F601-575D1EB948E7}"/>
              </a:ext>
            </a:extLst>
          </p:cNvPr>
          <p:cNvCxnSpPr>
            <a:cxnSpLocks/>
          </p:cNvCxnSpPr>
          <p:nvPr/>
        </p:nvCxnSpPr>
        <p:spPr>
          <a:xfrm>
            <a:off x="6209267" y="3476759"/>
            <a:ext cx="3521205" cy="895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5B042983-BB4C-FC2D-78DE-C345E76AE4A0}"/>
              </a:ext>
            </a:extLst>
          </p:cNvPr>
          <p:cNvSpPr/>
          <p:nvPr/>
        </p:nvSpPr>
        <p:spPr>
          <a:xfrm>
            <a:off x="10939523" y="3007681"/>
            <a:ext cx="1121849" cy="646331"/>
          </a:xfrm>
          <a:prstGeom prst="rect">
            <a:avLst/>
          </a:prstGeom>
        </p:spPr>
        <p:txBody>
          <a:bodyPr wrap="square" lIns="91440" tIns="45720" rIns="91440" bIns="45720" anchor="t">
            <a:spAutoFit/>
          </a:bodyPr>
          <a:lstStyle/>
          <a:p>
            <a:r>
              <a:rPr lang="ja-JP" altLang="en-US" err="1">
                <a:solidFill>
                  <a:schemeClr val="bg1"/>
                </a:solidFill>
                <a:latin typeface="Meiryo UI" panose="020B0604030504040204" pitchFamily="50" charset="-128"/>
                <a:ea typeface="Meiryo UI" panose="020B0604030504040204" pitchFamily="50" charset="-128"/>
                <a:cs typeface="+mn-lt"/>
                <a:sym typeface="+mn-lt"/>
              </a:rPr>
              <a:t>編集</a:t>
            </a:r>
            <a:endParaRPr lang="en-US" altLang="zh-TW" dirty="0" err="1">
              <a:solidFill>
                <a:schemeClr val="bg1"/>
              </a:solidFill>
              <a:latin typeface="Meiryo UI" panose="020B0604030504040204" pitchFamily="50" charset="-128"/>
              <a:ea typeface="Meiryo UI" panose="020B0604030504040204" pitchFamily="50" charset="-128"/>
              <a:cs typeface="+mn-lt"/>
              <a:sym typeface="+mn-lt"/>
            </a:endParaRPr>
          </a:p>
          <a:p>
            <a:r>
              <a:rPr lang="ja-JP" altLang="en-US">
                <a:solidFill>
                  <a:schemeClr val="bg1"/>
                </a:solidFill>
                <a:latin typeface="Meiryo UI" panose="020B0604030504040204" pitchFamily="50" charset="-128"/>
                <a:ea typeface="Meiryo UI" panose="020B0604030504040204" pitchFamily="50" charset="-128"/>
                <a:cs typeface="+mn-lt"/>
                <a:sym typeface="+mn-lt"/>
              </a:rPr>
              <a:t>チーム</a:t>
            </a:r>
            <a:endParaRPr lang="en-US" altLang="zh-TW">
              <a:solidFill>
                <a:schemeClr val="bg1"/>
              </a:solidFill>
              <a:latin typeface="Meiryo UI" panose="020B0604030504040204" pitchFamily="50" charset="-128"/>
              <a:ea typeface="Meiryo UI" panose="020B0604030504040204" pitchFamily="50" charset="-128"/>
            </a:endParaRPr>
          </a:p>
        </p:txBody>
      </p:sp>
      <p:cxnSp>
        <p:nvCxnSpPr>
          <p:cNvPr id="26" name="直線單箭頭接點 25">
            <a:extLst>
              <a:ext uri="{FF2B5EF4-FFF2-40B4-BE49-F238E27FC236}">
                <a16:creationId xmlns:a16="http://schemas.microsoft.com/office/drawing/2014/main" id="{40FC97C7-74E2-A095-51D4-317C1F653B0B}"/>
              </a:ext>
            </a:extLst>
          </p:cNvPr>
          <p:cNvCxnSpPr>
            <a:cxnSpLocks/>
          </p:cNvCxnSpPr>
          <p:nvPr/>
        </p:nvCxnSpPr>
        <p:spPr>
          <a:xfrm>
            <a:off x="6335756" y="5945977"/>
            <a:ext cx="2540684"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77F1C486-7F51-78B0-9568-FB0FD07A1758}"/>
              </a:ext>
            </a:extLst>
          </p:cNvPr>
          <p:cNvSpPr/>
          <p:nvPr/>
        </p:nvSpPr>
        <p:spPr>
          <a:xfrm>
            <a:off x="8547868" y="4942630"/>
            <a:ext cx="2837678" cy="338554"/>
          </a:xfrm>
          <a:prstGeom prst="rect">
            <a:avLst/>
          </a:prstGeom>
        </p:spPr>
        <p:txBody>
          <a:bodyPr wrap="square" lIns="91440" tIns="45720" rIns="91440" bIns="45720" anchor="t">
            <a:spAutoFit/>
          </a:bodyPr>
          <a:lstStyle/>
          <a:p>
            <a:r>
              <a:rPr lang="en-US" sz="1600" dirty="0" err="1">
                <a:solidFill>
                  <a:schemeClr val="bg1"/>
                </a:solidFill>
                <a:latin typeface="Meiryo UI" panose="020B0604030504040204" pitchFamily="50" charset="-128"/>
                <a:ea typeface="Meiryo UI" panose="020B0604030504040204" pitchFamily="50" charset="-128"/>
                <a:cs typeface="+mn-lt"/>
                <a:sym typeface="+mn-lt"/>
              </a:rPr>
              <a:t>他のチームと共有する</a:t>
            </a:r>
            <a:endParaRPr lang="en-US" altLang="zh-TW">
              <a:solidFill>
                <a:schemeClr val="bg1"/>
              </a:solidFill>
              <a:latin typeface="Meiryo UI" panose="020B0604030504040204" pitchFamily="50" charset="-128"/>
              <a:ea typeface="Meiryo UI" panose="020B0604030504040204" pitchFamily="50" charset="-128"/>
            </a:endParaRPr>
          </a:p>
        </p:txBody>
      </p:sp>
      <p:pic>
        <p:nvPicPr>
          <p:cNvPr id="39" name="Picture 2">
            <a:extLst>
              <a:ext uri="{FF2B5EF4-FFF2-40B4-BE49-F238E27FC236}">
                <a16:creationId xmlns:a16="http://schemas.microsoft.com/office/drawing/2014/main" id="{4E303BDF-BDA5-59BC-48CA-0B2785454A1F}"/>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p:blipFill>
        <p:spPr bwMode="auto">
          <a:xfrm>
            <a:off x="10058282" y="1988169"/>
            <a:ext cx="1327264" cy="746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 name="Picture 4">
            <a:extLst>
              <a:ext uri="{FF2B5EF4-FFF2-40B4-BE49-F238E27FC236}">
                <a16:creationId xmlns:a16="http://schemas.microsoft.com/office/drawing/2014/main" id="{7AA042B7-5519-2CEB-EA70-3E68AD9327E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p:blipFill>
        <p:spPr bwMode="auto">
          <a:xfrm>
            <a:off x="9543160" y="2896036"/>
            <a:ext cx="1339357" cy="798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 name="Picture 4">
            <a:extLst>
              <a:ext uri="{FF2B5EF4-FFF2-40B4-BE49-F238E27FC236}">
                <a16:creationId xmlns:a16="http://schemas.microsoft.com/office/drawing/2014/main" id="{2C578785-D50F-40E0-63AA-33686031645D}"/>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p:blipFill>
        <p:spPr bwMode="auto">
          <a:xfrm>
            <a:off x="10205545" y="3883530"/>
            <a:ext cx="1339357" cy="753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標題 9">
            <a:extLst>
              <a:ext uri="{FF2B5EF4-FFF2-40B4-BE49-F238E27FC236}">
                <a16:creationId xmlns:a16="http://schemas.microsoft.com/office/drawing/2014/main" id="{7686F2CB-854A-53E8-96BE-6520A53AAD7D}"/>
              </a:ext>
            </a:extLst>
          </p:cNvPr>
          <p:cNvSpPr>
            <a:spLocks noGrp="1"/>
          </p:cNvSpPr>
          <p:nvPr>
            <p:ph type="title"/>
          </p:nvPr>
        </p:nvSpPr>
        <p:spPr>
          <a:xfrm>
            <a:off x="603307" y="4242"/>
            <a:ext cx="11382215" cy="1403317"/>
          </a:xfrm>
        </p:spPr>
        <p:txBody>
          <a:bodyPr>
            <a:normAutofit fontScale="90000"/>
          </a:bodyPr>
          <a:lstStyle/>
          <a:p>
            <a:r>
              <a:rPr lang="en-US" dirty="0">
                <a:latin typeface="Meiryo UI" panose="020B0604030504040204" pitchFamily="50" charset="-128"/>
                <a:ea typeface="Meiryo UI" panose="020B0604030504040204" pitchFamily="50" charset="-128"/>
                <a:cs typeface="+mj-lt"/>
              </a:rPr>
              <a:t>QXG-100G2SF-CX6では、チーム全体で200GbE</a:t>
            </a:r>
            <a:r>
              <a:rPr lang="ja-JP" altLang="en-US">
                <a:latin typeface="Meiryo UI" panose="020B0604030504040204" pitchFamily="50" charset="-128"/>
                <a:ea typeface="Meiryo UI" panose="020B0604030504040204" pitchFamily="50" charset="-128"/>
                <a:cs typeface="+mj-lt"/>
              </a:rPr>
              <a:t>の</a:t>
            </a:r>
            <a:r>
              <a:rPr lang="en-US" dirty="0">
                <a:latin typeface="Meiryo UI" panose="020B0604030504040204" pitchFamily="50" charset="-128"/>
                <a:ea typeface="Meiryo UI" panose="020B0604030504040204" pitchFamily="50" charset="-128"/>
                <a:cs typeface="+mj-lt"/>
              </a:rPr>
              <a:t/>
            </a:r>
            <a:br>
              <a:rPr lang="en-US" dirty="0">
                <a:latin typeface="Meiryo UI" panose="020B0604030504040204" pitchFamily="50" charset="-128"/>
                <a:ea typeface="Meiryo UI" panose="020B0604030504040204" pitchFamily="50" charset="-128"/>
                <a:cs typeface="+mj-lt"/>
              </a:rPr>
            </a:br>
            <a:r>
              <a:rPr lang="ja-JP" altLang="en-US">
                <a:latin typeface="Meiryo UI" panose="020B0604030504040204" pitchFamily="50" charset="-128"/>
                <a:ea typeface="Meiryo UI" panose="020B0604030504040204" pitchFamily="50" charset="-128"/>
                <a:cs typeface="+mj-lt"/>
              </a:rPr>
              <a:t>総帯域幅を利用した</a:t>
            </a:r>
            <a:r>
              <a:rPr lang="en-US" dirty="0">
                <a:latin typeface="Meiryo UI" panose="020B0604030504040204" pitchFamily="50" charset="-128"/>
                <a:ea typeface="Meiryo UI" panose="020B0604030504040204" pitchFamily="50" charset="-128"/>
                <a:cs typeface="+mj-lt"/>
              </a:rPr>
              <a:t>4Kビデオ編集が可能です</a:t>
            </a:r>
            <a:endParaRPr lang="en-US" altLang="zh-TW" dirty="0">
              <a:latin typeface="Meiryo UI" panose="020B0604030504040204" pitchFamily="50" charset="-128"/>
              <a:ea typeface="Meiryo UI" panose="020B0604030504040204" pitchFamily="50" charset="-128"/>
            </a:endParaRPr>
          </a:p>
        </p:txBody>
      </p:sp>
      <p:cxnSp>
        <p:nvCxnSpPr>
          <p:cNvPr id="63" name="直線單箭頭接點 25">
            <a:extLst>
              <a:ext uri="{FF2B5EF4-FFF2-40B4-BE49-F238E27FC236}">
                <a16:creationId xmlns:a16="http://schemas.microsoft.com/office/drawing/2014/main" id="{D82D773D-F69A-B7F0-7BBB-6F6047B942AF}"/>
              </a:ext>
            </a:extLst>
          </p:cNvPr>
          <p:cNvCxnSpPr>
            <a:cxnSpLocks/>
          </p:cNvCxnSpPr>
          <p:nvPr/>
        </p:nvCxnSpPr>
        <p:spPr>
          <a:xfrm>
            <a:off x="6670897" y="6085177"/>
            <a:ext cx="2137260"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28" name="直線單箭頭接點 25">
            <a:extLst>
              <a:ext uri="{FF2B5EF4-FFF2-40B4-BE49-F238E27FC236}">
                <a16:creationId xmlns:a16="http://schemas.microsoft.com/office/drawing/2014/main" id="{146CE8D7-02A6-1398-31FB-1F0D90F29969}"/>
              </a:ext>
            </a:extLst>
          </p:cNvPr>
          <p:cNvCxnSpPr>
            <a:cxnSpLocks/>
          </p:cNvCxnSpPr>
          <p:nvPr/>
        </p:nvCxnSpPr>
        <p:spPr>
          <a:xfrm flipV="1">
            <a:off x="5460613" y="5333284"/>
            <a:ext cx="1098157" cy="610657"/>
          </a:xfrm>
          <a:prstGeom prst="straightConnector1">
            <a:avLst/>
          </a:prstGeom>
          <a:ln w="50800" cap="rnd" cmpd="sng">
            <a:solidFill>
              <a:srgbClr val="25E5EF"/>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C0E1F3FC-02FA-C6A8-EDEE-E4DAA3B149F4}"/>
              </a:ext>
            </a:extLst>
          </p:cNvPr>
          <p:cNvSpPr txBox="1"/>
          <p:nvPr/>
        </p:nvSpPr>
        <p:spPr>
          <a:xfrm>
            <a:off x="4032651" y="3181069"/>
            <a:ext cx="1032655" cy="338554"/>
          </a:xfrm>
          <a:prstGeom prst="rect">
            <a:avLst/>
          </a:prstGeom>
          <a:noFill/>
        </p:spPr>
        <p:txBody>
          <a:bodyPr wrap="none" rtlCol="0">
            <a:spAutoFit/>
          </a:bodyPr>
          <a:lstStyle/>
          <a:p>
            <a:r>
              <a:rPr lang="en-US" altLang="zh-TW" sz="1600" b="1">
                <a:solidFill>
                  <a:schemeClr val="accent1">
                    <a:lumMod val="60000"/>
                    <a:lumOff val="40000"/>
                  </a:schemeClr>
                </a:solidFill>
                <a:latin typeface="Meiryo UI" panose="020B0604030504040204" pitchFamily="50" charset="-128"/>
                <a:ea typeface="Meiryo UI" panose="020B0604030504040204" pitchFamily="50" charset="-128"/>
              </a:rPr>
              <a:t>100GbE</a:t>
            </a:r>
            <a:endParaRPr lang="zh-TW" altLang="en-US" sz="1600" b="1">
              <a:solidFill>
                <a:schemeClr val="accent1">
                  <a:lumMod val="60000"/>
                  <a:lumOff val="40000"/>
                </a:schemeClr>
              </a:solidFill>
              <a:latin typeface="Meiryo UI" panose="020B0604030504040204" pitchFamily="50" charset="-128"/>
              <a:ea typeface="Meiryo UI" panose="020B0604030504040204" pitchFamily="50" charset="-128"/>
            </a:endParaRPr>
          </a:p>
        </p:txBody>
      </p:sp>
      <p:sp>
        <p:nvSpPr>
          <p:cNvPr id="11" name="文字方塊 10">
            <a:extLst>
              <a:ext uri="{FF2B5EF4-FFF2-40B4-BE49-F238E27FC236}">
                <a16:creationId xmlns:a16="http://schemas.microsoft.com/office/drawing/2014/main" id="{73A6D456-A174-8333-660D-5D57DA1EE38B}"/>
              </a:ext>
            </a:extLst>
          </p:cNvPr>
          <p:cNvSpPr txBox="1"/>
          <p:nvPr/>
        </p:nvSpPr>
        <p:spPr>
          <a:xfrm>
            <a:off x="7701890" y="6073935"/>
            <a:ext cx="893193" cy="338554"/>
          </a:xfrm>
          <a:prstGeom prst="rect">
            <a:avLst/>
          </a:prstGeom>
          <a:noFill/>
        </p:spPr>
        <p:txBody>
          <a:bodyPr wrap="none" rtlCol="0">
            <a:spAutoFit/>
          </a:bodyPr>
          <a:lstStyle/>
          <a:p>
            <a:r>
              <a:rPr lang="en-US" altLang="zh-TW" sz="1600" b="1">
                <a:solidFill>
                  <a:schemeClr val="accent2">
                    <a:lumMod val="75000"/>
                  </a:schemeClr>
                </a:solidFill>
                <a:latin typeface="Meiryo UI" panose="020B0604030504040204" pitchFamily="50" charset="-128"/>
                <a:ea typeface="Meiryo UI" panose="020B0604030504040204" pitchFamily="50" charset="-128"/>
              </a:rPr>
              <a:t>10GbE</a:t>
            </a:r>
            <a:endParaRPr lang="zh-TW" altLang="en-US" sz="1600" b="1">
              <a:solidFill>
                <a:schemeClr val="accent2">
                  <a:lumMod val="75000"/>
                </a:schemeClr>
              </a:solidFill>
              <a:latin typeface="Meiryo UI" panose="020B0604030504040204" pitchFamily="50" charset="-128"/>
              <a:ea typeface="Meiryo UI" panose="020B0604030504040204" pitchFamily="50" charset="-128"/>
            </a:endParaRPr>
          </a:p>
        </p:txBody>
      </p:sp>
      <p:sp>
        <p:nvSpPr>
          <p:cNvPr id="30" name="文字方塊 29">
            <a:extLst>
              <a:ext uri="{FF2B5EF4-FFF2-40B4-BE49-F238E27FC236}">
                <a16:creationId xmlns:a16="http://schemas.microsoft.com/office/drawing/2014/main" id="{B291AFB2-2C14-D3D6-327B-45B9985C71D2}"/>
              </a:ext>
            </a:extLst>
          </p:cNvPr>
          <p:cNvSpPr txBox="1"/>
          <p:nvPr/>
        </p:nvSpPr>
        <p:spPr>
          <a:xfrm>
            <a:off x="8580930" y="2232017"/>
            <a:ext cx="893193" cy="338554"/>
          </a:xfrm>
          <a:prstGeom prst="rect">
            <a:avLst/>
          </a:prstGeom>
          <a:noFill/>
        </p:spPr>
        <p:txBody>
          <a:bodyPr wrap="none" rtlCol="0">
            <a:spAutoFit/>
          </a:bodyPr>
          <a:lstStyle/>
          <a:p>
            <a:r>
              <a:rPr lang="en-US" altLang="zh-TW" sz="1600" b="1">
                <a:solidFill>
                  <a:schemeClr val="accent6">
                    <a:lumMod val="75000"/>
                  </a:schemeClr>
                </a:solidFill>
                <a:latin typeface="Meiryo UI" panose="020B0604030504040204" pitchFamily="50" charset="-128"/>
                <a:ea typeface="Meiryo UI" panose="020B0604030504040204" pitchFamily="50" charset="-128"/>
              </a:rPr>
              <a:t>25GbE</a:t>
            </a:r>
            <a:endParaRPr lang="zh-TW" altLang="en-US" sz="1600" b="1">
              <a:solidFill>
                <a:schemeClr val="accent6">
                  <a:lumMod val="75000"/>
                </a:schemeClr>
              </a:solidFill>
              <a:latin typeface="Meiryo UI" panose="020B0604030504040204" pitchFamily="50" charset="-128"/>
              <a:ea typeface="Meiryo UI" panose="020B0604030504040204" pitchFamily="50" charset="-128"/>
            </a:endParaRPr>
          </a:p>
        </p:txBody>
      </p:sp>
      <p:sp>
        <p:nvSpPr>
          <p:cNvPr id="34" name="文字方塊 33">
            <a:extLst>
              <a:ext uri="{FF2B5EF4-FFF2-40B4-BE49-F238E27FC236}">
                <a16:creationId xmlns:a16="http://schemas.microsoft.com/office/drawing/2014/main" id="{CB4766AF-33DE-EA3E-FE65-1FDF0427636E}"/>
              </a:ext>
            </a:extLst>
          </p:cNvPr>
          <p:cNvSpPr txBox="1"/>
          <p:nvPr/>
        </p:nvSpPr>
        <p:spPr>
          <a:xfrm>
            <a:off x="8586182" y="3142681"/>
            <a:ext cx="1032655" cy="338554"/>
          </a:xfrm>
          <a:prstGeom prst="rect">
            <a:avLst/>
          </a:prstGeom>
          <a:noFill/>
        </p:spPr>
        <p:txBody>
          <a:bodyPr wrap="none" rtlCol="0">
            <a:spAutoFit/>
          </a:bodyPr>
          <a:lstStyle/>
          <a:p>
            <a:r>
              <a:rPr lang="en-US" altLang="zh-TW" sz="1600" b="1">
                <a:solidFill>
                  <a:schemeClr val="accent1">
                    <a:lumMod val="60000"/>
                    <a:lumOff val="40000"/>
                  </a:schemeClr>
                </a:solidFill>
                <a:latin typeface="Meiryo UI" panose="020B0604030504040204" pitchFamily="50" charset="-128"/>
                <a:ea typeface="Meiryo UI" panose="020B0604030504040204" pitchFamily="50" charset="-128"/>
              </a:rPr>
              <a:t>100GbE</a:t>
            </a:r>
            <a:endParaRPr lang="zh-TW" altLang="en-US" sz="1600" b="1">
              <a:solidFill>
                <a:schemeClr val="accent1">
                  <a:lumMod val="60000"/>
                  <a:lumOff val="40000"/>
                </a:schemeClr>
              </a:solidFill>
              <a:latin typeface="Meiryo UI" panose="020B0604030504040204" pitchFamily="50" charset="-128"/>
              <a:ea typeface="Meiryo UI" panose="020B0604030504040204" pitchFamily="50" charset="-128"/>
            </a:endParaRPr>
          </a:p>
        </p:txBody>
      </p:sp>
      <p:sp>
        <p:nvSpPr>
          <p:cNvPr id="35" name="文字方塊 34">
            <a:extLst>
              <a:ext uri="{FF2B5EF4-FFF2-40B4-BE49-F238E27FC236}">
                <a16:creationId xmlns:a16="http://schemas.microsoft.com/office/drawing/2014/main" id="{3B750604-1A6D-188F-463D-6490A3D50ACF}"/>
              </a:ext>
            </a:extLst>
          </p:cNvPr>
          <p:cNvSpPr txBox="1"/>
          <p:nvPr/>
        </p:nvSpPr>
        <p:spPr>
          <a:xfrm>
            <a:off x="8580930" y="3939284"/>
            <a:ext cx="893193" cy="338554"/>
          </a:xfrm>
          <a:prstGeom prst="rect">
            <a:avLst/>
          </a:prstGeom>
          <a:noFill/>
        </p:spPr>
        <p:txBody>
          <a:bodyPr wrap="none" rtlCol="0">
            <a:spAutoFit/>
          </a:bodyPr>
          <a:lstStyle/>
          <a:p>
            <a:r>
              <a:rPr lang="en-US" altLang="zh-TW" sz="1600" b="1">
                <a:solidFill>
                  <a:schemeClr val="accent6">
                    <a:lumMod val="75000"/>
                  </a:schemeClr>
                </a:solidFill>
                <a:latin typeface="Meiryo UI" panose="020B0604030504040204" pitchFamily="50" charset="-128"/>
                <a:ea typeface="Meiryo UI" panose="020B0604030504040204" pitchFamily="50" charset="-128"/>
              </a:rPr>
              <a:t>25GbE</a:t>
            </a:r>
            <a:endParaRPr lang="zh-TW" altLang="en-US" sz="1600" b="1">
              <a:solidFill>
                <a:schemeClr val="accent6">
                  <a:lumMod val="75000"/>
                </a:schemeClr>
              </a:solidFill>
              <a:latin typeface="Meiryo UI" panose="020B0604030504040204" pitchFamily="50" charset="-128"/>
              <a:ea typeface="Meiryo UI" panose="020B0604030504040204" pitchFamily="50" charset="-128"/>
            </a:endParaRPr>
          </a:p>
        </p:txBody>
      </p:sp>
      <p:sp>
        <p:nvSpPr>
          <p:cNvPr id="41" name="文字方塊 40">
            <a:extLst>
              <a:ext uri="{FF2B5EF4-FFF2-40B4-BE49-F238E27FC236}">
                <a16:creationId xmlns:a16="http://schemas.microsoft.com/office/drawing/2014/main" id="{90BED9F0-80B2-6E9A-0971-8B6E7741DA3B}"/>
              </a:ext>
            </a:extLst>
          </p:cNvPr>
          <p:cNvSpPr txBox="1"/>
          <p:nvPr/>
        </p:nvSpPr>
        <p:spPr>
          <a:xfrm>
            <a:off x="7638133" y="5586764"/>
            <a:ext cx="893193" cy="338554"/>
          </a:xfrm>
          <a:prstGeom prst="rect">
            <a:avLst/>
          </a:prstGeom>
          <a:noFill/>
        </p:spPr>
        <p:txBody>
          <a:bodyPr wrap="none" rtlCol="0">
            <a:spAutoFit/>
          </a:bodyPr>
          <a:lstStyle/>
          <a:p>
            <a:r>
              <a:rPr lang="en-US" altLang="zh-TW" sz="1600" b="1">
                <a:solidFill>
                  <a:schemeClr val="accent6">
                    <a:lumMod val="75000"/>
                  </a:schemeClr>
                </a:solidFill>
                <a:latin typeface="Meiryo UI" panose="020B0604030504040204" pitchFamily="50" charset="-128"/>
                <a:ea typeface="Meiryo UI" panose="020B0604030504040204" pitchFamily="50" charset="-128"/>
              </a:rPr>
              <a:t>25GbE</a:t>
            </a:r>
            <a:endParaRPr lang="zh-TW" altLang="en-US" sz="1600" b="1">
              <a:solidFill>
                <a:schemeClr val="accent6">
                  <a:lumMod val="75000"/>
                </a:schemeClr>
              </a:solidFill>
              <a:latin typeface="Meiryo UI" panose="020B0604030504040204" pitchFamily="50" charset="-128"/>
              <a:ea typeface="Meiryo UI" panose="020B0604030504040204" pitchFamily="50" charset="-128"/>
            </a:endParaRPr>
          </a:p>
        </p:txBody>
      </p:sp>
      <p:sp>
        <p:nvSpPr>
          <p:cNvPr id="42" name="文字方塊 41">
            <a:extLst>
              <a:ext uri="{FF2B5EF4-FFF2-40B4-BE49-F238E27FC236}">
                <a16:creationId xmlns:a16="http://schemas.microsoft.com/office/drawing/2014/main" id="{2148FFC2-9189-6A71-5372-759563C2E2C5}"/>
              </a:ext>
            </a:extLst>
          </p:cNvPr>
          <p:cNvSpPr txBox="1"/>
          <p:nvPr/>
        </p:nvSpPr>
        <p:spPr>
          <a:xfrm>
            <a:off x="4032651" y="4987465"/>
            <a:ext cx="1032655" cy="338554"/>
          </a:xfrm>
          <a:prstGeom prst="rect">
            <a:avLst/>
          </a:prstGeom>
          <a:noFill/>
        </p:spPr>
        <p:txBody>
          <a:bodyPr wrap="none" rtlCol="0">
            <a:spAutoFit/>
          </a:bodyPr>
          <a:lstStyle/>
          <a:p>
            <a:r>
              <a:rPr lang="en-US" altLang="zh-TW" sz="1600" b="1">
                <a:solidFill>
                  <a:schemeClr val="accent1">
                    <a:lumMod val="60000"/>
                    <a:lumOff val="40000"/>
                  </a:schemeClr>
                </a:solidFill>
                <a:latin typeface="Meiryo UI" panose="020B0604030504040204" pitchFamily="50" charset="-128"/>
                <a:ea typeface="Meiryo UI" panose="020B0604030504040204" pitchFamily="50" charset="-128"/>
              </a:rPr>
              <a:t>100GbE</a:t>
            </a:r>
            <a:endParaRPr lang="zh-TW" altLang="en-US" sz="1600" b="1">
              <a:solidFill>
                <a:schemeClr val="accent1">
                  <a:lumMod val="60000"/>
                  <a:lumOff val="40000"/>
                </a:schemeClr>
              </a:solidFill>
              <a:latin typeface="Meiryo UI" panose="020B0604030504040204" pitchFamily="50" charset="-128"/>
              <a:ea typeface="Meiryo UI" panose="020B0604030504040204" pitchFamily="50" charset="-128"/>
            </a:endParaRPr>
          </a:p>
        </p:txBody>
      </p:sp>
      <p:pic>
        <p:nvPicPr>
          <p:cNvPr id="49" name="Picture 4">
            <a:extLst>
              <a:ext uri="{FF2B5EF4-FFF2-40B4-BE49-F238E27FC236}">
                <a16:creationId xmlns:a16="http://schemas.microsoft.com/office/drawing/2014/main" id="{3761DE69-3D28-04EC-53F8-3D2361278E1C}"/>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p:blipFill>
        <p:spPr bwMode="auto">
          <a:xfrm>
            <a:off x="8758233" y="5302416"/>
            <a:ext cx="1944478" cy="1296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7740187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229507F8BA50F49B96D6B128D2A8CC1" ma:contentTypeVersion="18" ma:contentTypeDescription="新しいドキュメントを作成します。" ma:contentTypeScope="" ma:versionID="4fdf05f7c489ce668495d753ee099a02">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41e4e4a94d7b26d16297cd669dd8487c"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画像タグ" ma:readOnly="false" ma:fieldId="{5cf76f15-5ced-4ddc-b409-7134ff3c332f}" ma:taxonomyMulti="true" ma:sspId="2f9faa44-a20f-4832-b363-99929905ce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element name="TaxCatchAll" ma:index="22" nillable="true" ma:displayName="Taxonomy Catch All Column" ma:hidden="true" ma:list="{62fcbeaf-7046-48ed-8e11-adc427636d89}" ma:internalName="TaxCatchAll" ma:showField="CatchAllData" ma:web="a3a6bb4f-3a27-47ba-be24-844c90db28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2FAED7-E995-4107-B741-1C79968433EF}"/>
</file>

<file path=customXml/itemProps2.xml><?xml version="1.0" encoding="utf-8"?>
<ds:datastoreItem xmlns:ds="http://schemas.openxmlformats.org/officeDocument/2006/customXml" ds:itemID="{4EBDC307-21F4-4827-92B0-C7EABEAA3DDD}"/>
</file>

<file path=docProps/app.xml><?xml version="1.0" encoding="utf-8"?>
<Properties xmlns="http://schemas.openxmlformats.org/officeDocument/2006/extended-properties" xmlns:vt="http://schemas.openxmlformats.org/officeDocument/2006/docPropsVTypes">
  <TotalTime>0</TotalTime>
  <Words>1446</Words>
  <Application>Microsoft Office PowerPoint</Application>
  <PresentationFormat>Widescreen</PresentationFormat>
  <Paragraphs>236</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Lora</vt:lpstr>
      <vt:lpstr>Meiryo UI</vt:lpstr>
      <vt:lpstr>微軟正黑體</vt:lpstr>
      <vt:lpstr>新細明體</vt:lpstr>
      <vt:lpstr>Arial</vt:lpstr>
      <vt:lpstr>Calibri</vt:lpstr>
      <vt:lpstr>Wingdings</vt:lpstr>
      <vt:lpstr>Office 佈景主題</vt:lpstr>
      <vt:lpstr>PowerPoint Presentation</vt:lpstr>
      <vt:lpstr>100GbEネットワーク速度が主流に</vt:lpstr>
      <vt:lpstr>100GbEスイッチで加速するGPUクラスタ</vt:lpstr>
      <vt:lpstr>企業のバックボーンネットワークに必要な 超高帯域幅(500～1,000人規模)</vt:lpstr>
      <vt:lpstr>QSW-M7308R-4XスイッチはFECをサポート</vt:lpstr>
      <vt:lpstr>100GbEを4つの25GbEに分割した構成</vt:lpstr>
      <vt:lpstr>QSW-M7308R-4X ハーフワイド型 シングルユニット/デスクトップフレキシブル構成</vt:lpstr>
      <vt:lpstr>QSW-M7308R-4XはLACPをサポートし、200Gbps近い総帯域幅を実現します。</vt:lpstr>
      <vt:lpstr>QXG-100G2SF-CX6では、チーム全体で200GbEの 総帯域幅を利用した4Kビデオ編集が可能です</vt:lpstr>
      <vt:lpstr>QNAP All-Flashソリューション搭載 QSW-M7308R-4X 100GbEアドバイス</vt:lpstr>
      <vt:lpstr>25GbE / 100GbEオプションアクセサリー</vt:lpstr>
      <vt:lpstr>DACおよびトランシーバーとの互換性</vt:lpstr>
      <vt:lpstr>QSW-M7308R-4X 外部I/O</vt:lpstr>
      <vt:lpstr>PowerPoint Presentation</vt:lpstr>
      <vt:lpstr>シンプルで分かりやすいインターフェースデザイン</vt:lpstr>
      <vt:lpstr>スタジオ内の個々のネットワークを明確に分ける</vt:lpstr>
      <vt:lpstr>LACP接続は2台のQSW-M7308R-4Xを 介して行われます</vt:lpstr>
      <vt:lpstr>オーディオおよびビデオストリームを 機器に正確に配信</vt:lpstr>
      <vt:lpstr>いつでもネットワーク伝送路を最適化</vt:lpstr>
      <vt:lpstr>スイッチファームウェアのバージョンチェックと 自動アップデート</vt:lpstr>
      <vt:lpstr>QSW-M7308R-4Xは、IEEE 802.3x、 LLDP、QoSなどをサポートしています</vt:lpstr>
      <vt:lpstr>最大5年間の延長保証</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2024-05-02T03:18:35Z</dcterms:created>
  <dcterms:modified xsi:type="dcterms:W3CDTF">2024-05-02T03:18:55Z</dcterms:modified>
</cp:coreProperties>
</file>