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3"/>
  </p:sldMasterIdLst>
  <p:notesMasterIdLst>
    <p:notesMasterId r:id="rId37"/>
  </p:notesMasterIdLst>
  <p:handoutMasterIdLst>
    <p:handoutMasterId r:id="rId38"/>
  </p:handoutMasterIdLst>
  <p:sldIdLst>
    <p:sldId id="270" r:id="rId4"/>
    <p:sldId id="3720" r:id="rId5"/>
    <p:sldId id="3725" r:id="rId6"/>
    <p:sldId id="3743" r:id="rId7"/>
    <p:sldId id="3723" r:id="rId8"/>
    <p:sldId id="3722" r:id="rId9"/>
    <p:sldId id="3721" r:id="rId10"/>
    <p:sldId id="3701" r:id="rId11"/>
    <p:sldId id="3717" r:id="rId12"/>
    <p:sldId id="3730" r:id="rId13"/>
    <p:sldId id="3729" r:id="rId14"/>
    <p:sldId id="3728" r:id="rId15"/>
    <p:sldId id="3748" r:id="rId16"/>
    <p:sldId id="3680" r:id="rId17"/>
    <p:sldId id="3726" r:id="rId18"/>
    <p:sldId id="3671" r:id="rId19"/>
    <p:sldId id="3731" r:id="rId20"/>
    <p:sldId id="3732" r:id="rId21"/>
    <p:sldId id="3679" r:id="rId22"/>
    <p:sldId id="3740" r:id="rId23"/>
    <p:sldId id="3739" r:id="rId24"/>
    <p:sldId id="3738" r:id="rId25"/>
    <p:sldId id="3737" r:id="rId26"/>
    <p:sldId id="3736" r:id="rId27"/>
    <p:sldId id="3734" r:id="rId28"/>
    <p:sldId id="3733" r:id="rId29"/>
    <p:sldId id="3707" r:id="rId30"/>
    <p:sldId id="3719" r:id="rId31"/>
    <p:sldId id="3710" r:id="rId32"/>
    <p:sldId id="3747" r:id="rId33"/>
    <p:sldId id="3713" r:id="rId34"/>
    <p:sldId id="3742" r:id="rId35"/>
    <p:sldId id="3691" r:id="rId36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05418B80-B1EB-D240-B9C6-2E4A79F6DE89}">
          <p14:sldIdLst>
            <p14:sldId id="270"/>
            <p14:sldId id="3720"/>
            <p14:sldId id="3725"/>
            <p14:sldId id="3743"/>
            <p14:sldId id="3723"/>
            <p14:sldId id="3722"/>
            <p14:sldId id="3721"/>
            <p14:sldId id="3701"/>
            <p14:sldId id="3717"/>
            <p14:sldId id="3730"/>
            <p14:sldId id="3729"/>
            <p14:sldId id="3728"/>
            <p14:sldId id="3748"/>
            <p14:sldId id="3680"/>
            <p14:sldId id="3726"/>
            <p14:sldId id="3671"/>
            <p14:sldId id="3731"/>
            <p14:sldId id="3732"/>
            <p14:sldId id="3679"/>
            <p14:sldId id="3740"/>
            <p14:sldId id="3739"/>
            <p14:sldId id="3738"/>
            <p14:sldId id="3737"/>
            <p14:sldId id="3736"/>
            <p14:sldId id="3734"/>
            <p14:sldId id="3733"/>
            <p14:sldId id="3707"/>
            <p14:sldId id="3719"/>
            <p14:sldId id="3710"/>
            <p14:sldId id="3747"/>
            <p14:sldId id="3713"/>
            <p14:sldId id="3742"/>
          </p14:sldIdLst>
        </p14:section>
        <p14:section name="Template" id="{E7A31256-D6D4-A44F-B1AC-43818D6FDA18}">
          <p14:sldIdLst>
            <p14:sldId id="369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DB8C190-3C95-A556-8DBC-66B0E70408E1}" name="Jason Hsu 許博傑" initials="J許" userId="S::jasonhsu@qnap.com::037722cf-a7a4-45b3-87d9-a621b36907ba" providerId="AD"/>
  <p188:author id="{83F9F9E6-2AC3-F16E-D5FC-F20C35332C9A}" name="Alex Shih 石鎧銘" initials="A石" userId="S::alexshih@qnap.com::3ded2836-69e5-43df-84df-1656cac14d6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A00"/>
    <a:srgbClr val="F0FFFF"/>
    <a:srgbClr val="FF0C00"/>
    <a:srgbClr val="424651"/>
    <a:srgbClr val="843006"/>
    <a:srgbClr val="481B04"/>
    <a:srgbClr val="B34209"/>
    <a:srgbClr val="AF4009"/>
    <a:srgbClr val="0B0401"/>
    <a:srgbClr val="802F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3B4FCC-3509-1FA8-7149-A01F181CDDFC}" v="188" dt="2024-04-23T05:31:39.492"/>
    <p1510:client id="{A1A461FE-0A05-F104-6C24-795411639A44}" v="380" dt="2024-04-23T06:10:31.4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660"/>
  </p:normalViewPr>
  <p:slideViewPr>
    <p:cSldViewPr snapToGrid="0">
      <p:cViewPr varScale="1">
        <p:scale>
          <a:sx n="118" d="100"/>
          <a:sy n="118" d="100"/>
        </p:scale>
        <p:origin x="60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45" Type="http://schemas.microsoft.com/office/2018/10/relationships/authors" Target="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microsoft.com/office/2016/11/relationships/changesInfo" Target="changesInfos/changesInfo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4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na Honda 本多 梨七" userId="S::rinahonda@qnap.com::16830f83-da19-4b72-a25e-c5f2d1021454" providerId="AD" clId="Web-{993B4FCC-3509-1FA8-7149-A01F181CDDFC}"/>
    <pc:docChg chg="modSld">
      <pc:chgData name="Rina Honda 本多 梨七" userId="S::rinahonda@qnap.com::16830f83-da19-4b72-a25e-c5f2d1021454" providerId="AD" clId="Web-{993B4FCC-3509-1FA8-7149-A01F181CDDFC}" dt="2024-04-23T05:31:39.492" v="122"/>
      <pc:docMkLst>
        <pc:docMk/>
      </pc:docMkLst>
      <pc:sldChg chg="delSp modSp">
        <pc:chgData name="Rina Honda 本多 梨七" userId="S::rinahonda@qnap.com::16830f83-da19-4b72-a25e-c5f2d1021454" providerId="AD" clId="Web-{993B4FCC-3509-1FA8-7149-A01F181CDDFC}" dt="2024-04-23T05:31:39.492" v="122"/>
        <pc:sldMkLst>
          <pc:docMk/>
          <pc:sldMk cId="1969629298" sldId="3734"/>
        </pc:sldMkLst>
        <pc:spChg chg="mod">
          <ac:chgData name="Rina Honda 本多 梨七" userId="S::rinahonda@qnap.com::16830f83-da19-4b72-a25e-c5f2d1021454" providerId="AD" clId="Web-{993B4FCC-3509-1FA8-7149-A01F181CDDFC}" dt="2024-04-23T05:31:23.070" v="120" actId="20577"/>
          <ac:spMkLst>
            <pc:docMk/>
            <pc:sldMk cId="1969629298" sldId="3734"/>
            <ac:spMk id="6" creationId="{3B71EA1C-C197-AE29-D4B1-AC97923EA504}"/>
          </ac:spMkLst>
        </pc:spChg>
        <pc:spChg chg="del mod">
          <ac:chgData name="Rina Honda 本多 梨七" userId="S::rinahonda@qnap.com::16830f83-da19-4b72-a25e-c5f2d1021454" providerId="AD" clId="Web-{993B4FCC-3509-1FA8-7149-A01F181CDDFC}" dt="2024-04-23T05:31:39.492" v="122"/>
          <ac:spMkLst>
            <pc:docMk/>
            <pc:sldMk cId="1969629298" sldId="3734"/>
            <ac:spMk id="11" creationId="{A39874B5-4923-B24C-4735-C907504D67D9}"/>
          </ac:spMkLst>
        </pc:spChg>
      </pc:sldChg>
      <pc:sldChg chg="modSp">
        <pc:chgData name="Rina Honda 本多 梨七" userId="S::rinahonda@qnap.com::16830f83-da19-4b72-a25e-c5f2d1021454" providerId="AD" clId="Web-{993B4FCC-3509-1FA8-7149-A01F181CDDFC}" dt="2024-04-23T05:30:19.944" v="117" actId="20577"/>
        <pc:sldMkLst>
          <pc:docMk/>
          <pc:sldMk cId="4066351075" sldId="3736"/>
        </pc:sldMkLst>
        <pc:spChg chg="mod">
          <ac:chgData name="Rina Honda 本多 梨七" userId="S::rinahonda@qnap.com::16830f83-da19-4b72-a25e-c5f2d1021454" providerId="AD" clId="Web-{993B4FCC-3509-1FA8-7149-A01F181CDDFC}" dt="2024-04-23T05:27:13.314" v="87" actId="20577"/>
          <ac:spMkLst>
            <pc:docMk/>
            <pc:sldMk cId="4066351075" sldId="3736"/>
            <ac:spMk id="7" creationId="{AC98A68D-6D98-C558-77BA-26D2CE7719C5}"/>
          </ac:spMkLst>
        </pc:spChg>
        <pc:spChg chg="mod">
          <ac:chgData name="Rina Honda 本多 梨七" userId="S::rinahonda@qnap.com::16830f83-da19-4b72-a25e-c5f2d1021454" providerId="AD" clId="Web-{993B4FCC-3509-1FA8-7149-A01F181CDDFC}" dt="2024-04-23T05:29:01.364" v="89" actId="20577"/>
          <ac:spMkLst>
            <pc:docMk/>
            <pc:sldMk cId="4066351075" sldId="3736"/>
            <ac:spMk id="8" creationId="{B7093FB6-F636-9E59-42AB-42ED95D7246D}"/>
          </ac:spMkLst>
        </pc:spChg>
        <pc:spChg chg="mod">
          <ac:chgData name="Rina Honda 本多 梨七" userId="S::rinahonda@qnap.com::16830f83-da19-4b72-a25e-c5f2d1021454" providerId="AD" clId="Web-{993B4FCC-3509-1FA8-7149-A01F181CDDFC}" dt="2024-04-23T05:29:26.302" v="94" actId="20577"/>
          <ac:spMkLst>
            <pc:docMk/>
            <pc:sldMk cId="4066351075" sldId="3736"/>
            <ac:spMk id="11" creationId="{11EB6CC1-EC0C-E23D-3F5F-80A7FC727A23}"/>
          </ac:spMkLst>
        </pc:spChg>
        <pc:spChg chg="mod">
          <ac:chgData name="Rina Honda 本多 梨七" userId="S::rinahonda@qnap.com::16830f83-da19-4b72-a25e-c5f2d1021454" providerId="AD" clId="Web-{993B4FCC-3509-1FA8-7149-A01F181CDDFC}" dt="2024-04-23T05:29:35.755" v="104" actId="20577"/>
          <ac:spMkLst>
            <pc:docMk/>
            <pc:sldMk cId="4066351075" sldId="3736"/>
            <ac:spMk id="15" creationId="{8D86AC44-FE46-E9BE-E258-0541EE2B5395}"/>
          </ac:spMkLst>
        </pc:spChg>
        <pc:spChg chg="mod">
          <ac:chgData name="Rina Honda 本多 梨七" userId="S::rinahonda@qnap.com::16830f83-da19-4b72-a25e-c5f2d1021454" providerId="AD" clId="Web-{993B4FCC-3509-1FA8-7149-A01F181CDDFC}" dt="2024-04-23T05:29:56.709" v="113" actId="20577"/>
          <ac:spMkLst>
            <pc:docMk/>
            <pc:sldMk cId="4066351075" sldId="3736"/>
            <ac:spMk id="19" creationId="{C0800BD3-D3F8-981A-7A57-7C53693B8EC9}"/>
          </ac:spMkLst>
        </pc:spChg>
        <pc:spChg chg="mod">
          <ac:chgData name="Rina Honda 本多 梨七" userId="S::rinahonda@qnap.com::16830f83-da19-4b72-a25e-c5f2d1021454" providerId="AD" clId="Web-{993B4FCC-3509-1FA8-7149-A01F181CDDFC}" dt="2024-04-23T05:30:19.944" v="117" actId="20577"/>
          <ac:spMkLst>
            <pc:docMk/>
            <pc:sldMk cId="4066351075" sldId="3736"/>
            <ac:spMk id="21" creationId="{4C0349EF-CC5E-45F1-C702-44828DCEF01C}"/>
          </ac:spMkLst>
        </pc:spChg>
      </pc:sldChg>
      <pc:sldChg chg="modSp">
        <pc:chgData name="Rina Honda 本多 梨七" userId="S::rinahonda@qnap.com::16830f83-da19-4b72-a25e-c5f2d1021454" providerId="AD" clId="Web-{993B4FCC-3509-1FA8-7149-A01F181CDDFC}" dt="2024-04-23T05:26:32.188" v="82" actId="20577"/>
        <pc:sldMkLst>
          <pc:docMk/>
          <pc:sldMk cId="2175746789" sldId="3737"/>
        </pc:sldMkLst>
        <pc:spChg chg="mod">
          <ac:chgData name="Rina Honda 本多 梨七" userId="S::rinahonda@qnap.com::16830f83-da19-4b72-a25e-c5f2d1021454" providerId="AD" clId="Web-{993B4FCC-3509-1FA8-7149-A01F181CDDFC}" dt="2024-04-23T05:26:00.203" v="73" actId="20577"/>
          <ac:spMkLst>
            <pc:docMk/>
            <pc:sldMk cId="2175746789" sldId="3737"/>
            <ac:spMk id="5" creationId="{15DCC3F0-71CB-54C3-3D85-45BC4D651FAF}"/>
          </ac:spMkLst>
        </pc:spChg>
        <pc:spChg chg="mod">
          <ac:chgData name="Rina Honda 本多 梨七" userId="S::rinahonda@qnap.com::16830f83-da19-4b72-a25e-c5f2d1021454" providerId="AD" clId="Web-{993B4FCC-3509-1FA8-7149-A01F181CDDFC}" dt="2024-04-23T05:22:43.089" v="51" actId="20577"/>
          <ac:spMkLst>
            <pc:docMk/>
            <pc:sldMk cId="2175746789" sldId="3737"/>
            <ac:spMk id="7" creationId="{C0947147-4C6E-115B-1194-73D23E69CD60}"/>
          </ac:spMkLst>
        </pc:spChg>
        <pc:spChg chg="mod">
          <ac:chgData name="Rina Honda 本多 梨七" userId="S::rinahonda@qnap.com::16830f83-da19-4b72-a25e-c5f2d1021454" providerId="AD" clId="Web-{993B4FCC-3509-1FA8-7149-A01F181CDDFC}" dt="2024-04-23T05:24:24.091" v="70" actId="20577"/>
          <ac:spMkLst>
            <pc:docMk/>
            <pc:sldMk cId="2175746789" sldId="3737"/>
            <ac:spMk id="8" creationId="{C9C87ED7-2687-24FC-4B84-324CF06DD6FE}"/>
          </ac:spMkLst>
        </pc:spChg>
        <pc:spChg chg="mod">
          <ac:chgData name="Rina Honda 本多 梨七" userId="S::rinahonda@qnap.com::16830f83-da19-4b72-a25e-c5f2d1021454" providerId="AD" clId="Web-{993B4FCC-3509-1FA8-7149-A01F181CDDFC}" dt="2024-04-23T05:26:32.188" v="82" actId="20577"/>
          <ac:spMkLst>
            <pc:docMk/>
            <pc:sldMk cId="2175746789" sldId="3737"/>
            <ac:spMk id="17" creationId="{0B546BA5-0F95-CF47-B15D-DAD786942A0B}"/>
          </ac:spMkLst>
        </pc:spChg>
      </pc:sldChg>
      <pc:sldChg chg="modSp">
        <pc:chgData name="Rina Honda 本多 梨七" userId="S::rinahonda@qnap.com::16830f83-da19-4b72-a25e-c5f2d1021454" providerId="AD" clId="Web-{993B4FCC-3509-1FA8-7149-A01F181CDDFC}" dt="2024-04-23T05:21:27.322" v="47" actId="20577"/>
        <pc:sldMkLst>
          <pc:docMk/>
          <pc:sldMk cId="913677449" sldId="3738"/>
        </pc:sldMkLst>
        <pc:spChg chg="mod">
          <ac:chgData name="Rina Honda 本多 梨七" userId="S::rinahonda@qnap.com::16830f83-da19-4b72-a25e-c5f2d1021454" providerId="AD" clId="Web-{993B4FCC-3509-1FA8-7149-A01F181CDDFC}" dt="2024-04-23T05:21:27.322" v="47" actId="20577"/>
          <ac:spMkLst>
            <pc:docMk/>
            <pc:sldMk cId="913677449" sldId="3738"/>
            <ac:spMk id="4" creationId="{FE6A3BFC-FD34-45CE-9218-0BAACF33F161}"/>
          </ac:spMkLst>
        </pc:spChg>
        <pc:spChg chg="mod">
          <ac:chgData name="Rina Honda 本多 梨七" userId="S::rinahonda@qnap.com::16830f83-da19-4b72-a25e-c5f2d1021454" providerId="AD" clId="Web-{993B4FCC-3509-1FA8-7149-A01F181CDDFC}" dt="2024-04-23T05:19:29.866" v="30" actId="20577"/>
          <ac:spMkLst>
            <pc:docMk/>
            <pc:sldMk cId="913677449" sldId="3738"/>
            <ac:spMk id="5" creationId="{99C93479-0BC4-C74C-B038-BF3DA79CEB34}"/>
          </ac:spMkLst>
        </pc:spChg>
        <pc:spChg chg="mod">
          <ac:chgData name="Rina Honda 本多 梨七" userId="S::rinahonda@qnap.com::16830f83-da19-4b72-a25e-c5f2d1021454" providerId="AD" clId="Web-{993B4FCC-3509-1FA8-7149-A01F181CDDFC}" dt="2024-04-23T05:20:11.242" v="39" actId="20577"/>
          <ac:spMkLst>
            <pc:docMk/>
            <pc:sldMk cId="913677449" sldId="3738"/>
            <ac:spMk id="45" creationId="{F017BF80-69DA-4423-B147-4587A98C7AF9}"/>
          </ac:spMkLst>
        </pc:spChg>
        <pc:spChg chg="mod">
          <ac:chgData name="Rina Honda 本多 梨七" userId="S::rinahonda@qnap.com::16830f83-da19-4b72-a25e-c5f2d1021454" providerId="AD" clId="Web-{993B4FCC-3509-1FA8-7149-A01F181CDDFC}" dt="2024-04-23T05:19:52.366" v="35" actId="20577"/>
          <ac:spMkLst>
            <pc:docMk/>
            <pc:sldMk cId="913677449" sldId="3738"/>
            <ac:spMk id="53" creationId="{9DF6B57B-B8CA-4A6B-8CF4-610D7DBCD72B}"/>
          </ac:spMkLst>
        </pc:spChg>
        <pc:spChg chg="mod">
          <ac:chgData name="Rina Honda 本多 梨七" userId="S::rinahonda@qnap.com::16830f83-da19-4b72-a25e-c5f2d1021454" providerId="AD" clId="Web-{993B4FCC-3509-1FA8-7149-A01F181CDDFC}" dt="2024-04-23T05:20:38.524" v="41" actId="20577"/>
          <ac:spMkLst>
            <pc:docMk/>
            <pc:sldMk cId="913677449" sldId="3738"/>
            <ac:spMk id="66" creationId="{6C119275-6F29-4A1D-92BD-26D0350939AE}"/>
          </ac:spMkLst>
        </pc:spChg>
      </pc:sldChg>
      <pc:sldChg chg="modSp">
        <pc:chgData name="Rina Honda 本多 梨七" userId="S::rinahonda@qnap.com::16830f83-da19-4b72-a25e-c5f2d1021454" providerId="AD" clId="Web-{993B4FCC-3509-1FA8-7149-A01F181CDDFC}" dt="2024-04-23T05:17:51.285" v="22" actId="20577"/>
        <pc:sldMkLst>
          <pc:docMk/>
          <pc:sldMk cId="543363325" sldId="3739"/>
        </pc:sldMkLst>
        <pc:spChg chg="mod">
          <ac:chgData name="Rina Honda 本多 梨七" userId="S::rinahonda@qnap.com::16830f83-da19-4b72-a25e-c5f2d1021454" providerId="AD" clId="Web-{993B4FCC-3509-1FA8-7149-A01F181CDDFC}" dt="2024-04-23T05:17:51.285" v="22" actId="20577"/>
          <ac:spMkLst>
            <pc:docMk/>
            <pc:sldMk cId="543363325" sldId="3739"/>
            <ac:spMk id="5" creationId="{A07FB7E4-5FDB-6C42-392D-4226274288E8}"/>
          </ac:spMkLst>
        </pc:spChg>
        <pc:spChg chg="mod">
          <ac:chgData name="Rina Honda 本多 梨七" userId="S::rinahonda@qnap.com::16830f83-da19-4b72-a25e-c5f2d1021454" providerId="AD" clId="Web-{993B4FCC-3509-1FA8-7149-A01F181CDDFC}" dt="2024-04-23T05:12:19.980" v="12" actId="20577"/>
          <ac:spMkLst>
            <pc:docMk/>
            <pc:sldMk cId="543363325" sldId="3739"/>
            <ac:spMk id="6" creationId="{D29066DD-E1BC-4773-E9D6-81B5BECB55B9}"/>
          </ac:spMkLst>
        </pc:spChg>
        <pc:spChg chg="mod">
          <ac:chgData name="Rina Honda 本多 梨七" userId="S::rinahonda@qnap.com::16830f83-da19-4b72-a25e-c5f2d1021454" providerId="AD" clId="Web-{993B4FCC-3509-1FA8-7149-A01F181CDDFC}" dt="2024-04-23T05:12:24.746" v="13" actId="20577"/>
          <ac:spMkLst>
            <pc:docMk/>
            <pc:sldMk cId="543363325" sldId="3739"/>
            <ac:spMk id="7" creationId="{08BEBD6B-AB3C-E317-558C-0D8E92DE3B49}"/>
          </ac:spMkLst>
        </pc:spChg>
        <pc:spChg chg="mod">
          <ac:chgData name="Rina Honda 本多 梨七" userId="S::rinahonda@qnap.com::16830f83-da19-4b72-a25e-c5f2d1021454" providerId="AD" clId="Web-{993B4FCC-3509-1FA8-7149-A01F181CDDFC}" dt="2024-04-23T05:12:39.762" v="15" actId="1076"/>
          <ac:spMkLst>
            <pc:docMk/>
            <pc:sldMk cId="543363325" sldId="3739"/>
            <ac:spMk id="53" creationId="{6A2EFFEC-D067-4E7D-B6CD-7E6F8A64667D}"/>
          </ac:spMkLst>
        </pc:spChg>
      </pc:sldChg>
    </pc:docChg>
  </pc:docChgLst>
  <pc:docChgLst>
    <pc:chgData name="Rina Honda 本多 梨七" userId="S::rinahonda@qnap.com::16830f83-da19-4b72-a25e-c5f2d1021454" providerId="AD" clId="Web-{A1A461FE-0A05-F104-6C24-795411639A44}"/>
    <pc:docChg chg="modSld">
      <pc:chgData name="Rina Honda 本多 梨七" userId="S::rinahonda@qnap.com::16830f83-da19-4b72-a25e-c5f2d1021454" providerId="AD" clId="Web-{A1A461FE-0A05-F104-6C24-795411639A44}" dt="2024-04-23T06:10:30.902" v="235" actId="20577"/>
      <pc:docMkLst>
        <pc:docMk/>
      </pc:docMkLst>
      <pc:sldChg chg="modSp">
        <pc:chgData name="Rina Honda 本多 梨七" userId="S::rinahonda@qnap.com::16830f83-da19-4b72-a25e-c5f2d1021454" providerId="AD" clId="Web-{A1A461FE-0A05-F104-6C24-795411639A44}" dt="2024-04-23T06:10:30.902" v="235" actId="20577"/>
        <pc:sldMkLst>
          <pc:docMk/>
          <pc:sldMk cId="3052074413" sldId="3691"/>
        </pc:sldMkLst>
        <pc:spChg chg="mod">
          <ac:chgData name="Rina Honda 本多 梨七" userId="S::rinahonda@qnap.com::16830f83-da19-4b72-a25e-c5f2d1021454" providerId="AD" clId="Web-{A1A461FE-0A05-F104-6C24-795411639A44}" dt="2024-04-23T06:10:30.902" v="235" actId="20577"/>
          <ac:spMkLst>
            <pc:docMk/>
            <pc:sldMk cId="3052074413" sldId="3691"/>
            <ac:spMk id="14" creationId="{9AAC8A79-663B-8A57-A8B1-5A11F649D5FE}"/>
          </ac:spMkLst>
        </pc:spChg>
      </pc:sldChg>
      <pc:sldChg chg="modSp">
        <pc:chgData name="Rina Honda 本多 梨七" userId="S::rinahonda@qnap.com::16830f83-da19-4b72-a25e-c5f2d1021454" providerId="AD" clId="Web-{A1A461FE-0A05-F104-6C24-795411639A44}" dt="2024-04-23T05:37:43.524" v="41" actId="20577"/>
        <pc:sldMkLst>
          <pc:docMk/>
          <pc:sldMk cId="1543953349" sldId="3707"/>
        </pc:sldMkLst>
        <pc:spChg chg="mod">
          <ac:chgData name="Rina Honda 本多 梨七" userId="S::rinahonda@qnap.com::16830f83-da19-4b72-a25e-c5f2d1021454" providerId="AD" clId="Web-{A1A461FE-0A05-F104-6C24-795411639A44}" dt="2024-04-23T05:37:43.524" v="41" actId="20577"/>
          <ac:spMkLst>
            <pc:docMk/>
            <pc:sldMk cId="1543953349" sldId="3707"/>
            <ac:spMk id="18" creationId="{23751DCF-1417-DBF9-DBE0-BF142671D754}"/>
          </ac:spMkLst>
        </pc:spChg>
      </pc:sldChg>
      <pc:sldChg chg="modSp">
        <pc:chgData name="Rina Honda 本多 梨七" userId="S::rinahonda@qnap.com::16830f83-da19-4b72-a25e-c5f2d1021454" providerId="AD" clId="Web-{A1A461FE-0A05-F104-6C24-795411639A44}" dt="2024-04-23T05:48:10.368" v="111" actId="20577"/>
        <pc:sldMkLst>
          <pc:docMk/>
          <pc:sldMk cId="1990965554" sldId="3710"/>
        </pc:sldMkLst>
        <pc:spChg chg="mod">
          <ac:chgData name="Rina Honda 本多 梨七" userId="S::rinahonda@qnap.com::16830f83-da19-4b72-a25e-c5f2d1021454" providerId="AD" clId="Web-{A1A461FE-0A05-F104-6C24-795411639A44}" dt="2024-04-23T05:47:02.460" v="102" actId="20577"/>
          <ac:spMkLst>
            <pc:docMk/>
            <pc:sldMk cId="1990965554" sldId="3710"/>
            <ac:spMk id="2" creationId="{D72702FC-DAA3-51DD-5855-2695DB6B07E6}"/>
          </ac:spMkLst>
        </pc:spChg>
        <pc:spChg chg="mod">
          <ac:chgData name="Rina Honda 本多 梨七" userId="S::rinahonda@qnap.com::16830f83-da19-4b72-a25e-c5f2d1021454" providerId="AD" clId="Web-{A1A461FE-0A05-F104-6C24-795411639A44}" dt="2024-04-23T05:42:07.500" v="74" actId="20577"/>
          <ac:spMkLst>
            <pc:docMk/>
            <pc:sldMk cId="1990965554" sldId="3710"/>
            <ac:spMk id="9" creationId="{DDA2FAAB-C485-B0FE-0012-F3D2F422C320}"/>
          </ac:spMkLst>
        </pc:spChg>
        <pc:spChg chg="mod">
          <ac:chgData name="Rina Honda 本多 梨七" userId="S::rinahonda@qnap.com::16830f83-da19-4b72-a25e-c5f2d1021454" providerId="AD" clId="Web-{A1A461FE-0A05-F104-6C24-795411639A44}" dt="2024-04-23T05:47:43.821" v="106" actId="20577"/>
          <ac:spMkLst>
            <pc:docMk/>
            <pc:sldMk cId="1990965554" sldId="3710"/>
            <ac:spMk id="10" creationId="{3D1D2CDE-CD16-824B-6274-6580D2EFFFCD}"/>
          </ac:spMkLst>
        </pc:spChg>
        <pc:spChg chg="mod">
          <ac:chgData name="Rina Honda 本多 梨七" userId="S::rinahonda@qnap.com::16830f83-da19-4b72-a25e-c5f2d1021454" providerId="AD" clId="Web-{A1A461FE-0A05-F104-6C24-795411639A44}" dt="2024-04-23T05:46:16.334" v="100" actId="20577"/>
          <ac:spMkLst>
            <pc:docMk/>
            <pc:sldMk cId="1990965554" sldId="3710"/>
            <ac:spMk id="11" creationId="{002090BD-D2D3-1EEE-77BE-F2BD021002FD}"/>
          </ac:spMkLst>
        </pc:spChg>
        <pc:spChg chg="mod">
          <ac:chgData name="Rina Honda 本多 梨七" userId="S::rinahonda@qnap.com::16830f83-da19-4b72-a25e-c5f2d1021454" providerId="AD" clId="Web-{A1A461FE-0A05-F104-6C24-795411639A44}" dt="2024-04-23T05:45:20.520" v="93" actId="20577"/>
          <ac:spMkLst>
            <pc:docMk/>
            <pc:sldMk cId="1990965554" sldId="3710"/>
            <ac:spMk id="14" creationId="{B8C65D2A-32D0-C735-3B31-FD9805D5877D}"/>
          </ac:spMkLst>
        </pc:spChg>
        <pc:spChg chg="mod">
          <ac:chgData name="Rina Honda 本多 梨七" userId="S::rinahonda@qnap.com::16830f83-da19-4b72-a25e-c5f2d1021454" providerId="AD" clId="Web-{A1A461FE-0A05-F104-6C24-795411639A44}" dt="2024-04-23T05:44:46.473" v="80" actId="20577"/>
          <ac:spMkLst>
            <pc:docMk/>
            <pc:sldMk cId="1990965554" sldId="3710"/>
            <ac:spMk id="16" creationId="{173151B0-27E1-C416-935B-EDCBBDBEBA20}"/>
          </ac:spMkLst>
        </pc:spChg>
        <pc:spChg chg="mod">
          <ac:chgData name="Rina Honda 本多 梨七" userId="S::rinahonda@qnap.com::16830f83-da19-4b72-a25e-c5f2d1021454" providerId="AD" clId="Web-{A1A461FE-0A05-F104-6C24-795411639A44}" dt="2024-04-23T05:39:22.808" v="51" actId="20577"/>
          <ac:spMkLst>
            <pc:docMk/>
            <pc:sldMk cId="1990965554" sldId="3710"/>
            <ac:spMk id="18" creationId="{411EFBC0-AAA9-057C-AA84-B3EA9A65C006}"/>
          </ac:spMkLst>
        </pc:spChg>
        <pc:spChg chg="mod">
          <ac:chgData name="Rina Honda 本多 梨七" userId="S::rinahonda@qnap.com::16830f83-da19-4b72-a25e-c5f2d1021454" providerId="AD" clId="Web-{A1A461FE-0A05-F104-6C24-795411639A44}" dt="2024-04-23T05:41:43.327" v="71" actId="20577"/>
          <ac:spMkLst>
            <pc:docMk/>
            <pc:sldMk cId="1990965554" sldId="3710"/>
            <ac:spMk id="22" creationId="{7BBFB80B-E7A6-2609-3B28-C9ED3EB48E0F}"/>
          </ac:spMkLst>
        </pc:spChg>
        <pc:spChg chg="mod">
          <ac:chgData name="Rina Honda 本多 梨七" userId="S::rinahonda@qnap.com::16830f83-da19-4b72-a25e-c5f2d1021454" providerId="AD" clId="Web-{A1A461FE-0A05-F104-6C24-795411639A44}" dt="2024-04-23T05:41:27.530" v="56" actId="20577"/>
          <ac:spMkLst>
            <pc:docMk/>
            <pc:sldMk cId="1990965554" sldId="3710"/>
            <ac:spMk id="25" creationId="{33690354-B5CC-B1BC-7696-F63F8D160C79}"/>
          </ac:spMkLst>
        </pc:spChg>
        <pc:spChg chg="mod">
          <ac:chgData name="Rina Honda 本多 梨七" userId="S::rinahonda@qnap.com::16830f83-da19-4b72-a25e-c5f2d1021454" providerId="AD" clId="Web-{A1A461FE-0A05-F104-6C24-795411639A44}" dt="2024-04-23T05:45:50.365" v="96" actId="20577"/>
          <ac:spMkLst>
            <pc:docMk/>
            <pc:sldMk cId="1990965554" sldId="3710"/>
            <ac:spMk id="26" creationId="{E898BD1E-D317-FAFC-7561-6680CFFCC347}"/>
          </ac:spMkLst>
        </pc:spChg>
        <pc:spChg chg="mod">
          <ac:chgData name="Rina Honda 本多 梨七" userId="S::rinahonda@qnap.com::16830f83-da19-4b72-a25e-c5f2d1021454" providerId="AD" clId="Web-{A1A461FE-0A05-F104-6C24-795411639A44}" dt="2024-04-23T05:48:10.368" v="111" actId="20577"/>
          <ac:spMkLst>
            <pc:docMk/>
            <pc:sldMk cId="1990965554" sldId="3710"/>
            <ac:spMk id="27" creationId="{B89191C5-3CB5-87E9-C9AD-E2A7AD2E237D}"/>
          </ac:spMkLst>
        </pc:spChg>
      </pc:sldChg>
      <pc:sldChg chg="modSp">
        <pc:chgData name="Rina Honda 本多 梨七" userId="S::rinahonda@qnap.com::16830f83-da19-4b72-a25e-c5f2d1021454" providerId="AD" clId="Web-{A1A461FE-0A05-F104-6C24-795411639A44}" dt="2024-04-23T05:57:10.694" v="129" actId="20577"/>
        <pc:sldMkLst>
          <pc:docMk/>
          <pc:sldMk cId="1844282059" sldId="3713"/>
        </pc:sldMkLst>
        <pc:spChg chg="mod">
          <ac:chgData name="Rina Honda 本多 梨七" userId="S::rinahonda@qnap.com::16830f83-da19-4b72-a25e-c5f2d1021454" providerId="AD" clId="Web-{A1A461FE-0A05-F104-6C24-795411639A44}" dt="2024-04-23T05:57:10.694" v="129" actId="20577"/>
          <ac:spMkLst>
            <pc:docMk/>
            <pc:sldMk cId="1844282059" sldId="3713"/>
            <ac:spMk id="2" creationId="{86CC91AE-8791-BDBB-8934-8AA56D99678E}"/>
          </ac:spMkLst>
        </pc:spChg>
        <pc:spChg chg="mod">
          <ac:chgData name="Rina Honda 本多 梨七" userId="S::rinahonda@qnap.com::16830f83-da19-4b72-a25e-c5f2d1021454" providerId="AD" clId="Web-{A1A461FE-0A05-F104-6C24-795411639A44}" dt="2024-04-23T05:56:43.412" v="126" actId="1076"/>
          <ac:spMkLst>
            <pc:docMk/>
            <pc:sldMk cId="1844282059" sldId="3713"/>
            <ac:spMk id="5" creationId="{334CC9A2-F16D-66B2-A639-ABBAEDFE9664}"/>
          </ac:spMkLst>
        </pc:spChg>
      </pc:sldChg>
      <pc:sldChg chg="modSp">
        <pc:chgData name="Rina Honda 本多 梨七" userId="S::rinahonda@qnap.com::16830f83-da19-4b72-a25e-c5f2d1021454" providerId="AD" clId="Web-{A1A461FE-0A05-F104-6C24-795411639A44}" dt="2024-04-23T05:39:00.433" v="47" actId="20577"/>
        <pc:sldMkLst>
          <pc:docMk/>
          <pc:sldMk cId="547019373" sldId="3719"/>
        </pc:sldMkLst>
        <pc:spChg chg="mod">
          <ac:chgData name="Rina Honda 本多 梨七" userId="S::rinahonda@qnap.com::16830f83-da19-4b72-a25e-c5f2d1021454" providerId="AD" clId="Web-{A1A461FE-0A05-F104-6C24-795411639A44}" dt="2024-04-23T05:39:00.433" v="47" actId="20577"/>
          <ac:spMkLst>
            <pc:docMk/>
            <pc:sldMk cId="547019373" sldId="3719"/>
            <ac:spMk id="18" creationId="{81F71EBF-1C76-C42D-BC8C-5D55A5273FEE}"/>
          </ac:spMkLst>
        </pc:spChg>
      </pc:sldChg>
      <pc:sldChg chg="modSp">
        <pc:chgData name="Rina Honda 本多 梨七" userId="S::rinahonda@qnap.com::16830f83-da19-4b72-a25e-c5f2d1021454" providerId="AD" clId="Web-{A1A461FE-0A05-F104-6C24-795411639A44}" dt="2024-04-23T05:36:59.930" v="36" actId="20577"/>
        <pc:sldMkLst>
          <pc:docMk/>
          <pc:sldMk cId="1721539640" sldId="3733"/>
        </pc:sldMkLst>
        <pc:spChg chg="mod">
          <ac:chgData name="Rina Honda 本多 梨七" userId="S::rinahonda@qnap.com::16830f83-da19-4b72-a25e-c5f2d1021454" providerId="AD" clId="Web-{A1A461FE-0A05-F104-6C24-795411639A44}" dt="2024-04-23T05:34:54.755" v="17" actId="20577"/>
          <ac:spMkLst>
            <pc:docMk/>
            <pc:sldMk cId="1721539640" sldId="3733"/>
            <ac:spMk id="8" creationId="{FBAB40DA-001D-2B0F-8A0A-F76D197FAAE1}"/>
          </ac:spMkLst>
        </pc:spChg>
        <pc:spChg chg="mod">
          <ac:chgData name="Rina Honda 本多 梨七" userId="S::rinahonda@qnap.com::16830f83-da19-4b72-a25e-c5f2d1021454" providerId="AD" clId="Web-{A1A461FE-0A05-F104-6C24-795411639A44}" dt="2024-04-23T05:36:02.522" v="25" actId="20577"/>
          <ac:spMkLst>
            <pc:docMk/>
            <pc:sldMk cId="1721539640" sldId="3733"/>
            <ac:spMk id="9" creationId="{F509890F-8E4F-5278-6CEE-279113A4E002}"/>
          </ac:spMkLst>
        </pc:spChg>
        <pc:spChg chg="mod">
          <ac:chgData name="Rina Honda 本多 梨七" userId="S::rinahonda@qnap.com::16830f83-da19-4b72-a25e-c5f2d1021454" providerId="AD" clId="Web-{A1A461FE-0A05-F104-6C24-795411639A44}" dt="2024-04-23T05:36:43.429" v="33" actId="20577"/>
          <ac:spMkLst>
            <pc:docMk/>
            <pc:sldMk cId="1721539640" sldId="3733"/>
            <ac:spMk id="10" creationId="{7C918046-7C23-A3ED-BF7C-CF354DE96D85}"/>
          </ac:spMkLst>
        </pc:spChg>
        <pc:spChg chg="mod">
          <ac:chgData name="Rina Honda 本多 梨七" userId="S::rinahonda@qnap.com::16830f83-da19-4b72-a25e-c5f2d1021454" providerId="AD" clId="Web-{A1A461FE-0A05-F104-6C24-795411639A44}" dt="2024-04-23T05:35:46.881" v="22" actId="20577"/>
          <ac:spMkLst>
            <pc:docMk/>
            <pc:sldMk cId="1721539640" sldId="3733"/>
            <ac:spMk id="11" creationId="{027095DB-BBB3-756F-688A-4B27EB034B1F}"/>
          </ac:spMkLst>
        </pc:spChg>
        <pc:spChg chg="mod">
          <ac:chgData name="Rina Honda 本多 梨七" userId="S::rinahonda@qnap.com::16830f83-da19-4b72-a25e-c5f2d1021454" providerId="AD" clId="Web-{A1A461FE-0A05-F104-6C24-795411639A44}" dt="2024-04-23T05:36:29.366" v="28" actId="20577"/>
          <ac:spMkLst>
            <pc:docMk/>
            <pc:sldMk cId="1721539640" sldId="3733"/>
            <ac:spMk id="12" creationId="{465E400B-294A-E3A8-7209-090CDD95C634}"/>
          </ac:spMkLst>
        </pc:spChg>
        <pc:spChg chg="mod">
          <ac:chgData name="Rina Honda 本多 梨七" userId="S::rinahonda@qnap.com::16830f83-da19-4b72-a25e-c5f2d1021454" providerId="AD" clId="Web-{A1A461FE-0A05-F104-6C24-795411639A44}" dt="2024-04-23T05:36:59.930" v="36" actId="20577"/>
          <ac:spMkLst>
            <pc:docMk/>
            <pc:sldMk cId="1721539640" sldId="3733"/>
            <ac:spMk id="13" creationId="{2F816024-712D-C568-6F95-1EB8DD133D9A}"/>
          </ac:spMkLst>
        </pc:spChg>
        <pc:spChg chg="mod">
          <ac:chgData name="Rina Honda 本多 梨七" userId="S::rinahonda@qnap.com::16830f83-da19-4b72-a25e-c5f2d1021454" providerId="AD" clId="Web-{A1A461FE-0A05-F104-6C24-795411639A44}" dt="2024-04-23T05:34:34.113" v="14" actId="20577"/>
          <ac:spMkLst>
            <pc:docMk/>
            <pc:sldMk cId="1721539640" sldId="3733"/>
            <ac:spMk id="18" creationId="{CD56B073-B496-2365-9861-39F1C0A88367}"/>
          </ac:spMkLst>
        </pc:spChg>
      </pc:sldChg>
      <pc:sldChg chg="addSp modSp">
        <pc:chgData name="Rina Honda 本多 梨七" userId="S::rinahonda@qnap.com::16830f83-da19-4b72-a25e-c5f2d1021454" providerId="AD" clId="Web-{A1A461FE-0A05-F104-6C24-795411639A44}" dt="2024-04-23T05:33:53.456" v="9" actId="20577"/>
        <pc:sldMkLst>
          <pc:docMk/>
          <pc:sldMk cId="1969629298" sldId="3734"/>
        </pc:sldMkLst>
        <pc:spChg chg="add mod">
          <ac:chgData name="Rina Honda 本多 梨七" userId="S::rinahonda@qnap.com::16830f83-da19-4b72-a25e-c5f2d1021454" providerId="AD" clId="Web-{A1A461FE-0A05-F104-6C24-795411639A44}" dt="2024-04-23T05:33:22.830" v="5" actId="20577"/>
          <ac:spMkLst>
            <pc:docMk/>
            <pc:sldMk cId="1969629298" sldId="3734"/>
            <ac:spMk id="2" creationId="{A39874B5-4923-B24C-4735-C907504D67D9}"/>
          </ac:spMkLst>
        </pc:spChg>
        <pc:spChg chg="mod">
          <ac:chgData name="Rina Honda 本多 梨七" userId="S::rinahonda@qnap.com::16830f83-da19-4b72-a25e-c5f2d1021454" providerId="AD" clId="Web-{A1A461FE-0A05-F104-6C24-795411639A44}" dt="2024-04-23T05:33:53.456" v="9" actId="20577"/>
          <ac:spMkLst>
            <pc:docMk/>
            <pc:sldMk cId="1969629298" sldId="3734"/>
            <ac:spMk id="5" creationId="{C3EADE3E-86D6-B6F4-4D33-4B592012A58A}"/>
          </ac:spMkLst>
        </pc:spChg>
      </pc:sldChg>
      <pc:sldChg chg="modSp">
        <pc:chgData name="Rina Honda 本多 梨七" userId="S::rinahonda@qnap.com::16830f83-da19-4b72-a25e-c5f2d1021454" providerId="AD" clId="Web-{A1A461FE-0A05-F104-6C24-795411639A44}" dt="2024-04-23T06:09:57.526" v="233" actId="20577"/>
        <pc:sldMkLst>
          <pc:docMk/>
          <pc:sldMk cId="3422910356" sldId="3742"/>
        </pc:sldMkLst>
        <pc:spChg chg="mod">
          <ac:chgData name="Rina Honda 本多 梨七" userId="S::rinahonda@qnap.com::16830f83-da19-4b72-a25e-c5f2d1021454" providerId="AD" clId="Web-{A1A461FE-0A05-F104-6C24-795411639A44}" dt="2024-04-23T05:57:41.945" v="140" actId="20577"/>
          <ac:spMkLst>
            <pc:docMk/>
            <pc:sldMk cId="3422910356" sldId="3742"/>
            <ac:spMk id="5" creationId="{0ACA0E75-BEED-F72F-73BA-637B491B65CD}"/>
          </ac:spMkLst>
        </pc:spChg>
        <pc:spChg chg="mod">
          <ac:chgData name="Rina Honda 本多 梨七" userId="S::rinahonda@qnap.com::16830f83-da19-4b72-a25e-c5f2d1021454" providerId="AD" clId="Web-{A1A461FE-0A05-F104-6C24-795411639A44}" dt="2024-04-23T06:03:36.485" v="188" actId="20577"/>
          <ac:spMkLst>
            <pc:docMk/>
            <pc:sldMk cId="3422910356" sldId="3742"/>
            <ac:spMk id="23" creationId="{4C9A2588-7493-C727-13A3-43D7BC7DBF45}"/>
          </ac:spMkLst>
        </pc:spChg>
        <pc:spChg chg="mod">
          <ac:chgData name="Rina Honda 本多 梨七" userId="S::rinahonda@qnap.com::16830f83-da19-4b72-a25e-c5f2d1021454" providerId="AD" clId="Web-{A1A461FE-0A05-F104-6C24-795411639A44}" dt="2024-04-23T06:05:58.880" v="221" actId="20577"/>
          <ac:spMkLst>
            <pc:docMk/>
            <pc:sldMk cId="3422910356" sldId="3742"/>
            <ac:spMk id="25" creationId="{6BDFDD88-613A-EE14-70FB-943E5B176E9F}"/>
          </ac:spMkLst>
        </pc:spChg>
        <pc:spChg chg="mod">
          <ac:chgData name="Rina Honda 本多 梨七" userId="S::rinahonda@qnap.com::16830f83-da19-4b72-a25e-c5f2d1021454" providerId="AD" clId="Web-{A1A461FE-0A05-F104-6C24-795411639A44}" dt="2024-04-23T06:05:43.410" v="203" actId="20577"/>
          <ac:spMkLst>
            <pc:docMk/>
            <pc:sldMk cId="3422910356" sldId="3742"/>
            <ac:spMk id="26" creationId="{6CE7228C-B336-7488-67D8-8856C2E915F3}"/>
          </ac:spMkLst>
        </pc:spChg>
        <pc:spChg chg="mod">
          <ac:chgData name="Rina Honda 本多 梨七" userId="S::rinahonda@qnap.com::16830f83-da19-4b72-a25e-c5f2d1021454" providerId="AD" clId="Web-{A1A461FE-0A05-F104-6C24-795411639A44}" dt="2024-04-23T06:04:45.987" v="193" actId="20577"/>
          <ac:spMkLst>
            <pc:docMk/>
            <pc:sldMk cId="3422910356" sldId="3742"/>
            <ac:spMk id="158" creationId="{4C96C6C3-4612-CF8F-0FD3-1F47B083EE60}"/>
          </ac:spMkLst>
        </pc:spChg>
        <pc:spChg chg="mod">
          <ac:chgData name="Rina Honda 本多 梨七" userId="S::rinahonda@qnap.com::16830f83-da19-4b72-a25e-c5f2d1021454" providerId="AD" clId="Web-{A1A461FE-0A05-F104-6C24-795411639A44}" dt="2024-04-23T06:09:57.526" v="233" actId="20577"/>
          <ac:spMkLst>
            <pc:docMk/>
            <pc:sldMk cId="3422910356" sldId="3742"/>
            <ac:spMk id="164" creationId="{3A6B5028-7C2D-DE1C-ADFB-E8FB9AA60617}"/>
          </ac:spMkLst>
        </pc:spChg>
        <pc:spChg chg="mod">
          <ac:chgData name="Rina Honda 本多 梨七" userId="S::rinahonda@qnap.com::16830f83-da19-4b72-a25e-c5f2d1021454" providerId="AD" clId="Web-{A1A461FE-0A05-F104-6C24-795411639A44}" dt="2024-04-23T06:02:41.843" v="176" actId="20577"/>
          <ac:spMkLst>
            <pc:docMk/>
            <pc:sldMk cId="3422910356" sldId="3742"/>
            <ac:spMk id="168" creationId="{943B8472-BE71-484A-BE8E-911D83429610}"/>
          </ac:spMkLst>
        </pc:spChg>
        <pc:spChg chg="mod">
          <ac:chgData name="Rina Honda 本多 梨七" userId="S::rinahonda@qnap.com::16830f83-da19-4b72-a25e-c5f2d1021454" providerId="AD" clId="Web-{A1A461FE-0A05-F104-6C24-795411639A44}" dt="2024-04-23T05:59:51.370" v="163" actId="20577"/>
          <ac:spMkLst>
            <pc:docMk/>
            <pc:sldMk cId="3422910356" sldId="3742"/>
            <ac:spMk id="172" creationId="{96AF96F8-9CF8-32D6-A9CA-71EB41D2C14C}"/>
          </ac:spMkLst>
        </pc:spChg>
        <pc:spChg chg="mod">
          <ac:chgData name="Rina Honda 本多 梨七" userId="S::rinahonda@qnap.com::16830f83-da19-4b72-a25e-c5f2d1021454" providerId="AD" clId="Web-{A1A461FE-0A05-F104-6C24-795411639A44}" dt="2024-04-23T06:05:20.082" v="200" actId="20577"/>
          <ac:spMkLst>
            <pc:docMk/>
            <pc:sldMk cId="3422910356" sldId="3742"/>
            <ac:spMk id="182" creationId="{C58604D1-2C98-56F4-B529-4E4CD4F0AB86}"/>
          </ac:spMkLst>
        </pc:spChg>
        <pc:spChg chg="mod">
          <ac:chgData name="Rina Honda 本多 梨七" userId="S::rinahonda@qnap.com::16830f83-da19-4b72-a25e-c5f2d1021454" providerId="AD" clId="Web-{A1A461FE-0A05-F104-6C24-795411639A44}" dt="2024-04-23T06:05:04.081" v="197" actId="20577"/>
          <ac:spMkLst>
            <pc:docMk/>
            <pc:sldMk cId="3422910356" sldId="3742"/>
            <ac:spMk id="183" creationId="{6610DCCB-8916-2A60-318D-9CDD9EBB997D}"/>
          </ac:spMkLst>
        </pc:spChg>
        <pc:spChg chg="mod">
          <ac:chgData name="Rina Honda 本多 梨七" userId="S::rinahonda@qnap.com::16830f83-da19-4b72-a25e-c5f2d1021454" providerId="AD" clId="Web-{A1A461FE-0A05-F104-6C24-795411639A44}" dt="2024-04-23T06:03:06.125" v="179" actId="20577"/>
          <ac:spMkLst>
            <pc:docMk/>
            <pc:sldMk cId="3422910356" sldId="3742"/>
            <ac:spMk id="186" creationId="{AF920127-E5EF-405D-41C3-DABA25F97450}"/>
          </ac:spMkLst>
        </pc:spChg>
        <pc:spChg chg="mod">
          <ac:chgData name="Rina Honda 本多 梨七" userId="S::rinahonda@qnap.com::16830f83-da19-4b72-a25e-c5f2d1021454" providerId="AD" clId="Web-{A1A461FE-0A05-F104-6C24-795411639A44}" dt="2024-04-23T06:02:24.718" v="172" actId="20577"/>
          <ac:spMkLst>
            <pc:docMk/>
            <pc:sldMk cId="3422910356" sldId="3742"/>
            <ac:spMk id="187" creationId="{C513B968-3F3C-E69E-81CC-23D33D8988A7}"/>
          </ac:spMkLst>
        </pc:spChg>
        <pc:spChg chg="mod">
          <ac:chgData name="Rina Honda 本多 梨七" userId="S::rinahonda@qnap.com::16830f83-da19-4b72-a25e-c5f2d1021454" providerId="AD" clId="Web-{A1A461FE-0A05-F104-6C24-795411639A44}" dt="2024-04-23T06:06:39.209" v="227" actId="20577"/>
          <ac:spMkLst>
            <pc:docMk/>
            <pc:sldMk cId="3422910356" sldId="3742"/>
            <ac:spMk id="193" creationId="{68EEE7EC-7A35-D3C9-0E8A-BE7B8BA92503}"/>
          </ac:spMkLst>
        </pc:spChg>
        <pc:spChg chg="mod">
          <ac:chgData name="Rina Honda 本多 梨七" userId="S::rinahonda@qnap.com::16830f83-da19-4b72-a25e-c5f2d1021454" providerId="AD" clId="Web-{A1A461FE-0A05-F104-6C24-795411639A44}" dt="2024-04-23T05:58:49.291" v="160" actId="20577"/>
          <ac:spMkLst>
            <pc:docMk/>
            <pc:sldMk cId="3422910356" sldId="3742"/>
            <ac:spMk id="200" creationId="{96145A08-35F8-944B-E251-35CABE6FD8E2}"/>
          </ac:spMkLst>
        </pc:spChg>
      </pc:sldChg>
      <pc:sldChg chg="modSp">
        <pc:chgData name="Rina Honda 本多 梨七" userId="S::rinahonda@qnap.com::16830f83-da19-4b72-a25e-c5f2d1021454" providerId="AD" clId="Web-{A1A461FE-0A05-F104-6C24-795411639A44}" dt="2024-04-23T05:54:20.471" v="121" actId="20577"/>
        <pc:sldMkLst>
          <pc:docMk/>
          <pc:sldMk cId="3872811107" sldId="3747"/>
        </pc:sldMkLst>
        <pc:spChg chg="mod">
          <ac:chgData name="Rina Honda 本多 梨七" userId="S::rinahonda@qnap.com::16830f83-da19-4b72-a25e-c5f2d1021454" providerId="AD" clId="Web-{A1A461FE-0A05-F104-6C24-795411639A44}" dt="2024-04-23T05:54:20.471" v="121" actId="20577"/>
          <ac:spMkLst>
            <pc:docMk/>
            <pc:sldMk cId="3872811107" sldId="3747"/>
            <ac:spMk id="2" creationId="{F440DB74-7E0E-FC8A-8CF9-920E5B8780DE}"/>
          </ac:spMkLst>
        </pc:spChg>
        <pc:spChg chg="mod">
          <ac:chgData name="Rina Honda 本多 梨七" userId="S::rinahonda@qnap.com::16830f83-da19-4b72-a25e-c5f2d1021454" providerId="AD" clId="Web-{A1A461FE-0A05-F104-6C24-795411639A44}" dt="2024-04-23T05:48:32.353" v="115" actId="20577"/>
          <ac:spMkLst>
            <pc:docMk/>
            <pc:sldMk cId="3872811107" sldId="3747"/>
            <ac:spMk id="18" creationId="{EC8A432D-2218-2CE2-6422-C78052A82CF8}"/>
          </ac:spMkLst>
        </pc:spChg>
        <pc:picChg chg="mod ord">
          <ac:chgData name="Rina Honda 本多 梨七" userId="S::rinahonda@qnap.com::16830f83-da19-4b72-a25e-c5f2d1021454" providerId="AD" clId="Web-{A1A461FE-0A05-F104-6C24-795411639A44}" dt="2024-04-23T05:48:56.432" v="119"/>
          <ac:picMkLst>
            <pc:docMk/>
            <pc:sldMk cId="3872811107" sldId="3747"/>
            <ac:picMk id="35" creationId="{050065C7-26B7-A6F9-8878-3AB54FFA602A}"/>
          </ac:picMkLst>
        </pc:picChg>
      </pc:sldChg>
    </pc:docChg>
  </pc:docChgLst>
  <pc:docChgLst>
    <pc:chgData name="Rina Honda 本多 梨七" userId="S::rinahonda@qnap.com::16830f83-da19-4b72-a25e-c5f2d1021454" providerId="AD" clId="Web-{B974252F-3856-55A5-526E-E1F1BA12BD82}"/>
    <pc:docChg chg="modSld">
      <pc:chgData name="Rina Honda 本多 梨七" userId="S::rinahonda@qnap.com::16830f83-da19-4b72-a25e-c5f2d1021454" providerId="AD" clId="Web-{B974252F-3856-55A5-526E-E1F1BA12BD82}" dt="2024-04-19T09:03:33.179" v="949" actId="20577"/>
      <pc:docMkLst>
        <pc:docMk/>
      </pc:docMkLst>
      <pc:sldChg chg="modSp">
        <pc:chgData name="Rina Honda 本多 梨七" userId="S::rinahonda@qnap.com::16830f83-da19-4b72-a25e-c5f2d1021454" providerId="AD" clId="Web-{B974252F-3856-55A5-526E-E1F1BA12BD82}" dt="2024-04-19T08:17:32.545" v="816" actId="1076"/>
        <pc:sldMkLst>
          <pc:docMk/>
          <pc:sldMk cId="3491137421" sldId="3671"/>
        </pc:sldMkLst>
        <pc:spChg chg="mod">
          <ac:chgData name="Rina Honda 本多 梨七" userId="S::rinahonda@qnap.com::16830f83-da19-4b72-a25e-c5f2d1021454" providerId="AD" clId="Web-{B974252F-3856-55A5-526E-E1F1BA12BD82}" dt="2024-04-19T08:13:59.116" v="732" actId="20577"/>
          <ac:spMkLst>
            <pc:docMk/>
            <pc:sldMk cId="3491137421" sldId="3671"/>
            <ac:spMk id="2" creationId="{DCC3D539-AEBC-9770-7F80-1FC9761AFC80}"/>
          </ac:spMkLst>
        </pc:spChg>
        <pc:spChg chg="mod">
          <ac:chgData name="Rina Honda 本多 梨七" userId="S::rinahonda@qnap.com::16830f83-da19-4b72-a25e-c5f2d1021454" providerId="AD" clId="Web-{B974252F-3856-55A5-526E-E1F1BA12BD82}" dt="2024-04-19T07:11:04.920" v="726" actId="1076"/>
          <ac:spMkLst>
            <pc:docMk/>
            <pc:sldMk cId="3491137421" sldId="3671"/>
            <ac:spMk id="6" creationId="{72715988-C353-EA9A-2C3F-8E027F340EC1}"/>
          </ac:spMkLst>
        </pc:spChg>
        <pc:spChg chg="mod">
          <ac:chgData name="Rina Honda 本多 梨七" userId="S::rinahonda@qnap.com::16830f83-da19-4b72-a25e-c5f2d1021454" providerId="AD" clId="Web-{B974252F-3856-55A5-526E-E1F1BA12BD82}" dt="2024-04-19T07:13:05.078" v="730" actId="20577"/>
          <ac:spMkLst>
            <pc:docMk/>
            <pc:sldMk cId="3491137421" sldId="3671"/>
            <ac:spMk id="9" creationId="{0E80EDB8-FBCA-75D7-0562-73817C143B22}"/>
          </ac:spMkLst>
        </pc:spChg>
        <pc:spChg chg="mod">
          <ac:chgData name="Rina Honda 本多 梨七" userId="S::rinahonda@qnap.com::16830f83-da19-4b72-a25e-c5f2d1021454" providerId="AD" clId="Web-{B974252F-3856-55A5-526E-E1F1BA12BD82}" dt="2024-04-19T08:17:32.545" v="816" actId="1076"/>
          <ac:spMkLst>
            <pc:docMk/>
            <pc:sldMk cId="3491137421" sldId="3671"/>
            <ac:spMk id="14" creationId="{1857A7E9-6DFD-1D60-A6AD-BE2D24770767}"/>
          </ac:spMkLst>
        </pc:spChg>
        <pc:spChg chg="mod">
          <ac:chgData name="Rina Honda 本多 梨七" userId="S::rinahonda@qnap.com::16830f83-da19-4b72-a25e-c5f2d1021454" providerId="AD" clId="Web-{B974252F-3856-55A5-526E-E1F1BA12BD82}" dt="2024-04-19T08:16:47.590" v="777" actId="20577"/>
          <ac:spMkLst>
            <pc:docMk/>
            <pc:sldMk cId="3491137421" sldId="3671"/>
            <ac:spMk id="15" creationId="{8685D008-34AF-F860-6163-81A7D2754BF9}"/>
          </ac:spMkLst>
        </pc:spChg>
        <pc:spChg chg="mod">
          <ac:chgData name="Rina Honda 本多 梨七" userId="S::rinahonda@qnap.com::16830f83-da19-4b72-a25e-c5f2d1021454" providerId="AD" clId="Web-{B974252F-3856-55A5-526E-E1F1BA12BD82}" dt="2024-04-19T08:16:16.558" v="742" actId="20577"/>
          <ac:spMkLst>
            <pc:docMk/>
            <pc:sldMk cId="3491137421" sldId="3671"/>
            <ac:spMk id="16" creationId="{6F7D952B-4C89-ACF4-B0B9-8D8A7B03488A}"/>
          </ac:spMkLst>
        </pc:spChg>
        <pc:spChg chg="mod">
          <ac:chgData name="Rina Honda 本多 梨七" userId="S::rinahonda@qnap.com::16830f83-da19-4b72-a25e-c5f2d1021454" providerId="AD" clId="Web-{B974252F-3856-55A5-526E-E1F1BA12BD82}" dt="2024-04-19T08:17:10.919" v="801" actId="1076"/>
          <ac:spMkLst>
            <pc:docMk/>
            <pc:sldMk cId="3491137421" sldId="3671"/>
            <ac:spMk id="29" creationId="{3F927E23-B6DA-5AC4-A04E-9D90E6AF0AA7}"/>
          </ac:spMkLst>
        </pc:spChg>
        <pc:spChg chg="mod">
          <ac:chgData name="Rina Honda 本多 梨七" userId="S::rinahonda@qnap.com::16830f83-da19-4b72-a25e-c5f2d1021454" providerId="AD" clId="Web-{B974252F-3856-55A5-526E-E1F1BA12BD82}" dt="2024-04-19T08:16:53.622" v="782" actId="20577"/>
          <ac:spMkLst>
            <pc:docMk/>
            <pc:sldMk cId="3491137421" sldId="3671"/>
            <ac:spMk id="31" creationId="{A0A6384A-CBFA-D540-4D04-709AFB7A02F1}"/>
          </ac:spMkLst>
        </pc:spChg>
        <pc:spChg chg="mod">
          <ac:chgData name="Rina Honda 本多 梨七" userId="S::rinahonda@qnap.com::16830f83-da19-4b72-a25e-c5f2d1021454" providerId="AD" clId="Web-{B974252F-3856-55A5-526E-E1F1BA12BD82}" dt="2024-04-19T08:16:23.714" v="743" actId="20577"/>
          <ac:spMkLst>
            <pc:docMk/>
            <pc:sldMk cId="3491137421" sldId="3671"/>
            <ac:spMk id="32" creationId="{BE2DFAC8-D497-CE1B-D2A1-54762565D3EC}"/>
          </ac:spMkLst>
        </pc:spChg>
      </pc:sldChg>
      <pc:sldChg chg="modSp">
        <pc:chgData name="Rina Honda 本多 梨七" userId="S::rinahonda@qnap.com::16830f83-da19-4b72-a25e-c5f2d1021454" providerId="AD" clId="Web-{B974252F-3856-55A5-526E-E1F1BA12BD82}" dt="2024-04-19T08:25:03.919" v="904" actId="20577"/>
        <pc:sldMkLst>
          <pc:docMk/>
          <pc:sldMk cId="1434136739" sldId="3679"/>
        </pc:sldMkLst>
        <pc:spChg chg="mod">
          <ac:chgData name="Rina Honda 本多 梨七" userId="S::rinahonda@qnap.com::16830f83-da19-4b72-a25e-c5f2d1021454" providerId="AD" clId="Web-{B974252F-3856-55A5-526E-E1F1BA12BD82}" dt="2024-04-19T08:25:03.919" v="904" actId="20577"/>
          <ac:spMkLst>
            <pc:docMk/>
            <pc:sldMk cId="1434136739" sldId="3679"/>
            <ac:spMk id="6" creationId="{74FF805F-6521-4307-B6BF-1A0874627BC2}"/>
          </ac:spMkLst>
        </pc:spChg>
      </pc:sldChg>
      <pc:sldChg chg="modSp">
        <pc:chgData name="Rina Honda 本多 梨七" userId="S::rinahonda@qnap.com::16830f83-da19-4b72-a25e-c5f2d1021454" providerId="AD" clId="Web-{B974252F-3856-55A5-526E-E1F1BA12BD82}" dt="2024-04-19T06:17:18.418" v="688" actId="20577"/>
        <pc:sldMkLst>
          <pc:docMk/>
          <pc:sldMk cId="241610820" sldId="3680"/>
        </pc:sldMkLst>
        <pc:spChg chg="mod">
          <ac:chgData name="Rina Honda 本多 梨七" userId="S::rinahonda@qnap.com::16830f83-da19-4b72-a25e-c5f2d1021454" providerId="AD" clId="Web-{B974252F-3856-55A5-526E-E1F1BA12BD82}" dt="2024-04-19T06:17:09.902" v="684" actId="20577"/>
          <ac:spMkLst>
            <pc:docMk/>
            <pc:sldMk cId="241610820" sldId="3680"/>
            <ac:spMk id="2" creationId="{E4EE79CE-F95C-FFAA-507A-2F1860056CC8}"/>
          </ac:spMkLst>
        </pc:spChg>
        <pc:spChg chg="mod">
          <ac:chgData name="Rina Honda 本多 梨七" userId="S::rinahonda@qnap.com::16830f83-da19-4b72-a25e-c5f2d1021454" providerId="AD" clId="Web-{B974252F-3856-55A5-526E-E1F1BA12BD82}" dt="2024-04-19T06:16:41.417" v="670" actId="20577"/>
          <ac:spMkLst>
            <pc:docMk/>
            <pc:sldMk cId="241610820" sldId="3680"/>
            <ac:spMk id="4" creationId="{60A3D486-832F-D493-E750-D89F76E872E7}"/>
          </ac:spMkLst>
        </pc:spChg>
        <pc:spChg chg="mod">
          <ac:chgData name="Rina Honda 本多 梨七" userId="S::rinahonda@qnap.com::16830f83-da19-4b72-a25e-c5f2d1021454" providerId="AD" clId="Web-{B974252F-3856-55A5-526E-E1F1BA12BD82}" dt="2024-04-19T06:16:13.541" v="667" actId="20577"/>
          <ac:spMkLst>
            <pc:docMk/>
            <pc:sldMk cId="241610820" sldId="3680"/>
            <ac:spMk id="5" creationId="{912B9063-3707-5DF3-905C-CEC16E7EAFEF}"/>
          </ac:spMkLst>
        </pc:spChg>
        <pc:spChg chg="mod">
          <ac:chgData name="Rina Honda 本多 梨七" userId="S::rinahonda@qnap.com::16830f83-da19-4b72-a25e-c5f2d1021454" providerId="AD" clId="Web-{B974252F-3856-55A5-526E-E1F1BA12BD82}" dt="2024-04-19T06:17:13.714" v="686" actId="20577"/>
          <ac:spMkLst>
            <pc:docMk/>
            <pc:sldMk cId="241610820" sldId="3680"/>
            <ac:spMk id="12" creationId="{5D3D93F8-9F41-BB09-ACD4-5D99719E52B5}"/>
          </ac:spMkLst>
        </pc:spChg>
        <pc:spChg chg="mod">
          <ac:chgData name="Rina Honda 本多 梨七" userId="S::rinahonda@qnap.com::16830f83-da19-4b72-a25e-c5f2d1021454" providerId="AD" clId="Web-{B974252F-3856-55A5-526E-E1F1BA12BD82}" dt="2024-04-19T06:17:18.418" v="688" actId="20577"/>
          <ac:spMkLst>
            <pc:docMk/>
            <pc:sldMk cId="241610820" sldId="3680"/>
            <ac:spMk id="16" creationId="{6FE1C56A-F5CE-63E8-48B7-A62CC6D8F6E8}"/>
          </ac:spMkLst>
        </pc:spChg>
      </pc:sldChg>
      <pc:sldChg chg="modSp">
        <pc:chgData name="Rina Honda 本多 梨七" userId="S::rinahonda@qnap.com::16830f83-da19-4b72-a25e-c5f2d1021454" providerId="AD" clId="Web-{B974252F-3856-55A5-526E-E1F1BA12BD82}" dt="2024-04-19T05:56:16.365" v="336" actId="20577"/>
        <pc:sldMkLst>
          <pc:docMk/>
          <pc:sldMk cId="1528653775" sldId="3701"/>
        </pc:sldMkLst>
        <pc:spChg chg="mod">
          <ac:chgData name="Rina Honda 本多 梨七" userId="S::rinahonda@qnap.com::16830f83-da19-4b72-a25e-c5f2d1021454" providerId="AD" clId="Web-{B974252F-3856-55A5-526E-E1F1BA12BD82}" dt="2024-04-19T05:53:43.658" v="311" actId="20577"/>
          <ac:spMkLst>
            <pc:docMk/>
            <pc:sldMk cId="1528653775" sldId="3701"/>
            <ac:spMk id="18" creationId="{775F2CF5-F364-874D-39CF-0B2444360D76}"/>
          </ac:spMkLst>
        </pc:spChg>
        <pc:spChg chg="mod">
          <ac:chgData name="Rina Honda 本多 梨七" userId="S::rinahonda@qnap.com::16830f83-da19-4b72-a25e-c5f2d1021454" providerId="AD" clId="Web-{B974252F-3856-55A5-526E-E1F1BA12BD82}" dt="2024-04-19T05:56:16.365" v="336" actId="20577"/>
          <ac:spMkLst>
            <pc:docMk/>
            <pc:sldMk cId="1528653775" sldId="3701"/>
            <ac:spMk id="34" creationId="{72BFBCA3-E5F9-FECF-EAE3-68336CD8295A}"/>
          </ac:spMkLst>
        </pc:spChg>
        <pc:spChg chg="mod">
          <ac:chgData name="Rina Honda 本多 梨七" userId="S::rinahonda@qnap.com::16830f83-da19-4b72-a25e-c5f2d1021454" providerId="AD" clId="Web-{B974252F-3856-55A5-526E-E1F1BA12BD82}" dt="2024-04-19T05:55:03.019" v="322" actId="20577"/>
          <ac:spMkLst>
            <pc:docMk/>
            <pc:sldMk cId="1528653775" sldId="3701"/>
            <ac:spMk id="35" creationId="{2B68B1F2-969D-E1F4-1985-4ACEC2643B3A}"/>
          </ac:spMkLst>
        </pc:spChg>
      </pc:sldChg>
      <pc:sldChg chg="modSp">
        <pc:chgData name="Rina Honda 本多 梨七" userId="S::rinahonda@qnap.com::16830f83-da19-4b72-a25e-c5f2d1021454" providerId="AD" clId="Web-{B974252F-3856-55A5-526E-E1F1BA12BD82}" dt="2024-04-19T05:58:34.479" v="366" actId="20577"/>
        <pc:sldMkLst>
          <pc:docMk/>
          <pc:sldMk cId="2969459839" sldId="3717"/>
        </pc:sldMkLst>
        <pc:spChg chg="mod">
          <ac:chgData name="Rina Honda 本多 梨七" userId="S::rinahonda@qnap.com::16830f83-da19-4b72-a25e-c5f2d1021454" providerId="AD" clId="Web-{B974252F-3856-55A5-526E-E1F1BA12BD82}" dt="2024-04-19T05:57:07.898" v="348" actId="20577"/>
          <ac:spMkLst>
            <pc:docMk/>
            <pc:sldMk cId="2969459839" sldId="3717"/>
            <ac:spMk id="4" creationId="{074C9B96-C535-6002-D7B8-28450B1E946A}"/>
          </ac:spMkLst>
        </pc:spChg>
        <pc:spChg chg="mod">
          <ac:chgData name="Rina Honda 本多 梨七" userId="S::rinahonda@qnap.com::16830f83-da19-4b72-a25e-c5f2d1021454" providerId="AD" clId="Web-{B974252F-3856-55A5-526E-E1F1BA12BD82}" dt="2024-04-19T05:58:34.479" v="366" actId="20577"/>
          <ac:spMkLst>
            <pc:docMk/>
            <pc:sldMk cId="2969459839" sldId="3717"/>
            <ac:spMk id="7" creationId="{B1655DBD-04CE-7550-8474-4546734E6DAB}"/>
          </ac:spMkLst>
        </pc:spChg>
        <pc:spChg chg="mod">
          <ac:chgData name="Rina Honda 本多 梨七" userId="S::rinahonda@qnap.com::16830f83-da19-4b72-a25e-c5f2d1021454" providerId="AD" clId="Web-{B974252F-3856-55A5-526E-E1F1BA12BD82}" dt="2024-04-19T05:56:43.804" v="343" actId="20577"/>
          <ac:spMkLst>
            <pc:docMk/>
            <pc:sldMk cId="2969459839" sldId="3717"/>
            <ac:spMk id="11" creationId="{811A12D1-B833-85AA-7269-1B5427C16DAE}"/>
          </ac:spMkLst>
        </pc:spChg>
      </pc:sldChg>
      <pc:sldChg chg="modSp">
        <pc:chgData name="Rina Honda 本多 梨七" userId="S::rinahonda@qnap.com::16830f83-da19-4b72-a25e-c5f2d1021454" providerId="AD" clId="Web-{B974252F-3856-55A5-526E-E1F1BA12BD82}" dt="2024-04-19T05:25:10.217" v="77" actId="20577"/>
        <pc:sldMkLst>
          <pc:docMk/>
          <pc:sldMk cId="4096250605" sldId="3720"/>
        </pc:sldMkLst>
        <pc:spChg chg="mod">
          <ac:chgData name="Rina Honda 本多 梨七" userId="S::rinahonda@qnap.com::16830f83-da19-4b72-a25e-c5f2d1021454" providerId="AD" clId="Web-{B974252F-3856-55A5-526E-E1F1BA12BD82}" dt="2024-04-19T05:18:24.237" v="7" actId="20577"/>
          <ac:spMkLst>
            <pc:docMk/>
            <pc:sldMk cId="4096250605" sldId="3720"/>
            <ac:spMk id="3" creationId="{A5360475-118E-43C3-21CE-A9A0F26DA517}"/>
          </ac:spMkLst>
        </pc:spChg>
        <pc:spChg chg="mod">
          <ac:chgData name="Rina Honda 本多 梨七" userId="S::rinahonda@qnap.com::16830f83-da19-4b72-a25e-c5f2d1021454" providerId="AD" clId="Web-{B974252F-3856-55A5-526E-E1F1BA12BD82}" dt="2024-04-19T05:25:10.217" v="77" actId="20577"/>
          <ac:spMkLst>
            <pc:docMk/>
            <pc:sldMk cId="4096250605" sldId="3720"/>
            <ac:spMk id="9" creationId="{70B48D66-0621-6E16-FBB8-DF646C822A6B}"/>
          </ac:spMkLst>
        </pc:spChg>
      </pc:sldChg>
      <pc:sldChg chg="modSp">
        <pc:chgData name="Rina Honda 本多 梨七" userId="S::rinahonda@qnap.com::16830f83-da19-4b72-a25e-c5f2d1021454" providerId="AD" clId="Web-{B974252F-3856-55A5-526E-E1F1BA12BD82}" dt="2024-04-19T05:52:40.859" v="303" actId="20577"/>
        <pc:sldMkLst>
          <pc:docMk/>
          <pc:sldMk cId="2583125112" sldId="3721"/>
        </pc:sldMkLst>
        <pc:spChg chg="mod">
          <ac:chgData name="Rina Honda 本多 梨七" userId="S::rinahonda@qnap.com::16830f83-da19-4b72-a25e-c5f2d1021454" providerId="AD" clId="Web-{B974252F-3856-55A5-526E-E1F1BA12BD82}" dt="2024-04-19T05:38:59.148" v="181" actId="20577"/>
          <ac:spMkLst>
            <pc:docMk/>
            <pc:sldMk cId="2583125112" sldId="3721"/>
            <ac:spMk id="3" creationId="{0F8ED0C5-68CA-CE9E-ACCE-C2AA817C8F10}"/>
          </ac:spMkLst>
        </pc:spChg>
        <pc:spChg chg="mod">
          <ac:chgData name="Rina Honda 本多 梨七" userId="S::rinahonda@qnap.com::16830f83-da19-4b72-a25e-c5f2d1021454" providerId="AD" clId="Web-{B974252F-3856-55A5-526E-E1F1BA12BD82}" dt="2024-04-19T05:40:54.385" v="197" actId="20577"/>
          <ac:spMkLst>
            <pc:docMk/>
            <pc:sldMk cId="2583125112" sldId="3721"/>
            <ac:spMk id="8" creationId="{E6913C4D-85DB-1C24-F860-65C031ADDB60}"/>
          </ac:spMkLst>
        </pc:spChg>
        <pc:spChg chg="mod">
          <ac:chgData name="Rina Honda 本多 梨七" userId="S::rinahonda@qnap.com::16830f83-da19-4b72-a25e-c5f2d1021454" providerId="AD" clId="Web-{B974252F-3856-55A5-526E-E1F1BA12BD82}" dt="2024-04-19T05:50:58.653" v="264" actId="20577"/>
          <ac:spMkLst>
            <pc:docMk/>
            <pc:sldMk cId="2583125112" sldId="3721"/>
            <ac:spMk id="9" creationId="{BDC5A0AD-66E5-AD49-517E-2A829316AF8E}"/>
          </ac:spMkLst>
        </pc:spChg>
        <pc:spChg chg="mod">
          <ac:chgData name="Rina Honda 本多 梨七" userId="S::rinahonda@qnap.com::16830f83-da19-4b72-a25e-c5f2d1021454" providerId="AD" clId="Web-{B974252F-3856-55A5-526E-E1F1BA12BD82}" dt="2024-04-19T05:42:19.685" v="211" actId="20577"/>
          <ac:spMkLst>
            <pc:docMk/>
            <pc:sldMk cId="2583125112" sldId="3721"/>
            <ac:spMk id="12" creationId="{D50808B6-3328-60DC-C025-4AC9454AB1E0}"/>
          </ac:spMkLst>
        </pc:spChg>
        <pc:spChg chg="mod">
          <ac:chgData name="Rina Honda 本多 梨七" userId="S::rinahonda@qnap.com::16830f83-da19-4b72-a25e-c5f2d1021454" providerId="AD" clId="Web-{B974252F-3856-55A5-526E-E1F1BA12BD82}" dt="2024-04-19T05:52:40.859" v="303" actId="20577"/>
          <ac:spMkLst>
            <pc:docMk/>
            <pc:sldMk cId="2583125112" sldId="3721"/>
            <ac:spMk id="13" creationId="{65155A84-572F-4668-7627-7B5827DB4A83}"/>
          </ac:spMkLst>
        </pc:spChg>
        <pc:spChg chg="mod">
          <ac:chgData name="Rina Honda 本多 梨七" userId="S::rinahonda@qnap.com::16830f83-da19-4b72-a25e-c5f2d1021454" providerId="AD" clId="Web-{B974252F-3856-55A5-526E-E1F1BA12BD82}" dt="2024-04-19T05:52:17.733" v="301" actId="20577"/>
          <ac:spMkLst>
            <pc:docMk/>
            <pc:sldMk cId="2583125112" sldId="3721"/>
            <ac:spMk id="14" creationId="{ACD5D9C0-2E76-658E-587D-3F37EF823A48}"/>
          </ac:spMkLst>
        </pc:spChg>
        <pc:spChg chg="mod">
          <ac:chgData name="Rina Honda 本多 梨七" userId="S::rinahonda@qnap.com::16830f83-da19-4b72-a25e-c5f2d1021454" providerId="AD" clId="Web-{B974252F-3856-55A5-526E-E1F1BA12BD82}" dt="2024-04-19T05:40:35.307" v="193" actId="20577"/>
          <ac:spMkLst>
            <pc:docMk/>
            <pc:sldMk cId="2583125112" sldId="3721"/>
            <ac:spMk id="28" creationId="{4DCD0FE5-9789-911A-203C-92BDC809E395}"/>
          </ac:spMkLst>
        </pc:spChg>
        <pc:spChg chg="mod">
          <ac:chgData name="Rina Honda 本多 梨七" userId="S::rinahonda@qnap.com::16830f83-da19-4b72-a25e-c5f2d1021454" providerId="AD" clId="Web-{B974252F-3856-55A5-526E-E1F1BA12BD82}" dt="2024-04-19T05:41:48.137" v="207" actId="20577"/>
          <ac:spMkLst>
            <pc:docMk/>
            <pc:sldMk cId="2583125112" sldId="3721"/>
            <ac:spMk id="34" creationId="{1EF05EA1-3A45-E184-25B7-4DDCD13AB277}"/>
          </ac:spMkLst>
        </pc:spChg>
      </pc:sldChg>
      <pc:sldChg chg="modSp">
        <pc:chgData name="Rina Honda 本多 梨七" userId="S::rinahonda@qnap.com::16830f83-da19-4b72-a25e-c5f2d1021454" providerId="AD" clId="Web-{B974252F-3856-55A5-526E-E1F1BA12BD82}" dt="2024-04-19T05:38:30.397" v="156" actId="20577"/>
        <pc:sldMkLst>
          <pc:docMk/>
          <pc:sldMk cId="3038502211" sldId="3722"/>
        </pc:sldMkLst>
        <pc:spChg chg="mod">
          <ac:chgData name="Rina Honda 本多 梨七" userId="S::rinahonda@qnap.com::16830f83-da19-4b72-a25e-c5f2d1021454" providerId="AD" clId="Web-{B974252F-3856-55A5-526E-E1F1BA12BD82}" dt="2024-04-19T05:38:30.397" v="156" actId="20577"/>
          <ac:spMkLst>
            <pc:docMk/>
            <pc:sldMk cId="3038502211" sldId="3722"/>
            <ac:spMk id="6" creationId="{1E19A96F-0877-4410-890E-846CFAE0278D}"/>
          </ac:spMkLst>
        </pc:spChg>
      </pc:sldChg>
      <pc:sldChg chg="modSp">
        <pc:chgData name="Rina Honda 本多 梨七" userId="S::rinahonda@qnap.com::16830f83-da19-4b72-a25e-c5f2d1021454" providerId="AD" clId="Web-{B974252F-3856-55A5-526E-E1F1BA12BD82}" dt="2024-04-19T05:36:50.831" v="149" actId="20577"/>
        <pc:sldMkLst>
          <pc:docMk/>
          <pc:sldMk cId="1277488034" sldId="3723"/>
        </pc:sldMkLst>
        <pc:spChg chg="mod">
          <ac:chgData name="Rina Honda 本多 梨七" userId="S::rinahonda@qnap.com::16830f83-da19-4b72-a25e-c5f2d1021454" providerId="AD" clId="Web-{B974252F-3856-55A5-526E-E1F1BA12BD82}" dt="2024-04-19T05:36:50.831" v="149" actId="20577"/>
          <ac:spMkLst>
            <pc:docMk/>
            <pc:sldMk cId="1277488034" sldId="3723"/>
            <ac:spMk id="6" creationId="{74FF805F-6521-4307-B6BF-1A0874627BC2}"/>
          </ac:spMkLst>
        </pc:spChg>
      </pc:sldChg>
      <pc:sldChg chg="modSp">
        <pc:chgData name="Rina Honda 本多 梨七" userId="S::rinahonda@qnap.com::16830f83-da19-4b72-a25e-c5f2d1021454" providerId="AD" clId="Web-{B974252F-3856-55A5-526E-E1F1BA12BD82}" dt="2024-04-19T05:26:53.017" v="95" actId="20577"/>
        <pc:sldMkLst>
          <pc:docMk/>
          <pc:sldMk cId="3720127921" sldId="3725"/>
        </pc:sldMkLst>
        <pc:spChg chg="mod">
          <ac:chgData name="Rina Honda 本多 梨七" userId="S::rinahonda@qnap.com::16830f83-da19-4b72-a25e-c5f2d1021454" providerId="AD" clId="Web-{B974252F-3856-55A5-526E-E1F1BA12BD82}" dt="2024-04-19T05:26:27.204" v="91" actId="14100"/>
          <ac:spMkLst>
            <pc:docMk/>
            <pc:sldMk cId="3720127921" sldId="3725"/>
            <ac:spMk id="3" creationId="{1BD27ED8-161B-1EC0-BAE8-7AF15A934BDA}"/>
          </ac:spMkLst>
        </pc:spChg>
        <pc:spChg chg="mod">
          <ac:chgData name="Rina Honda 本多 梨七" userId="S::rinahonda@qnap.com::16830f83-da19-4b72-a25e-c5f2d1021454" providerId="AD" clId="Web-{B974252F-3856-55A5-526E-E1F1BA12BD82}" dt="2024-04-19T05:26:18.110" v="88" actId="20577"/>
          <ac:spMkLst>
            <pc:docMk/>
            <pc:sldMk cId="3720127921" sldId="3725"/>
            <ac:spMk id="5" creationId="{9D5E1C88-D677-B94C-B37C-89D42AFA0B2E}"/>
          </ac:spMkLst>
        </pc:spChg>
        <pc:spChg chg="mod">
          <ac:chgData name="Rina Honda 本多 梨七" userId="S::rinahonda@qnap.com::16830f83-da19-4b72-a25e-c5f2d1021454" providerId="AD" clId="Web-{B974252F-3856-55A5-526E-E1F1BA12BD82}" dt="2024-04-19T05:25:52.765" v="85" actId="20577"/>
          <ac:spMkLst>
            <pc:docMk/>
            <pc:sldMk cId="3720127921" sldId="3725"/>
            <ac:spMk id="6" creationId="{74FF805F-6521-4307-B6BF-1A0874627BC2}"/>
          </ac:spMkLst>
        </pc:spChg>
        <pc:spChg chg="mod">
          <ac:chgData name="Rina Honda 本多 梨七" userId="S::rinahonda@qnap.com::16830f83-da19-4b72-a25e-c5f2d1021454" providerId="AD" clId="Web-{B974252F-3856-55A5-526E-E1F1BA12BD82}" dt="2024-04-19T05:26:53.017" v="95" actId="20577"/>
          <ac:spMkLst>
            <pc:docMk/>
            <pc:sldMk cId="3720127921" sldId="3725"/>
            <ac:spMk id="16" creationId="{BD105CEA-96CE-BD31-C114-8098D0454F64}"/>
          </ac:spMkLst>
        </pc:spChg>
      </pc:sldChg>
      <pc:sldChg chg="modSp">
        <pc:chgData name="Rina Honda 本多 梨七" userId="S::rinahonda@qnap.com::16830f83-da19-4b72-a25e-c5f2d1021454" providerId="AD" clId="Web-{B974252F-3856-55A5-526E-E1F1BA12BD82}" dt="2024-04-19T06:20:14.329" v="717" actId="20577"/>
        <pc:sldMkLst>
          <pc:docMk/>
          <pc:sldMk cId="1262681498" sldId="3726"/>
        </pc:sldMkLst>
        <pc:spChg chg="mod">
          <ac:chgData name="Rina Honda 本多 梨七" userId="S::rinahonda@qnap.com::16830f83-da19-4b72-a25e-c5f2d1021454" providerId="AD" clId="Web-{B974252F-3856-55A5-526E-E1F1BA12BD82}" dt="2024-04-19T06:19:04.249" v="708" actId="20577"/>
          <ac:spMkLst>
            <pc:docMk/>
            <pc:sldMk cId="1262681498" sldId="3726"/>
            <ac:spMk id="3" creationId="{00000000-0000-0000-0000-000000000000}"/>
          </ac:spMkLst>
        </pc:spChg>
        <pc:spChg chg="mod">
          <ac:chgData name="Rina Honda 本多 梨七" userId="S::rinahonda@qnap.com::16830f83-da19-4b72-a25e-c5f2d1021454" providerId="AD" clId="Web-{B974252F-3856-55A5-526E-E1F1BA12BD82}" dt="2024-04-19T06:20:14.329" v="717" actId="20577"/>
          <ac:spMkLst>
            <pc:docMk/>
            <pc:sldMk cId="1262681498" sldId="3726"/>
            <ac:spMk id="4" creationId="{38CDF44F-02E1-3593-7ACE-C97D777C34E7}"/>
          </ac:spMkLst>
        </pc:spChg>
        <pc:spChg chg="mod">
          <ac:chgData name="Rina Honda 本多 梨七" userId="S::rinahonda@qnap.com::16830f83-da19-4b72-a25e-c5f2d1021454" providerId="AD" clId="Web-{B974252F-3856-55A5-526E-E1F1BA12BD82}" dt="2024-04-19T06:17:47.559" v="692" actId="20577"/>
          <ac:spMkLst>
            <pc:docMk/>
            <pc:sldMk cId="1262681498" sldId="3726"/>
            <ac:spMk id="6" creationId="{74FF805F-6521-4307-B6BF-1A0874627BC2}"/>
          </ac:spMkLst>
        </pc:spChg>
      </pc:sldChg>
      <pc:sldChg chg="modSp">
        <pc:chgData name="Rina Honda 本多 梨七" userId="S::rinahonda@qnap.com::16830f83-da19-4b72-a25e-c5f2d1021454" providerId="AD" clId="Web-{B974252F-3856-55A5-526E-E1F1BA12BD82}" dt="2024-04-19T06:14:30.944" v="657" actId="20577"/>
        <pc:sldMkLst>
          <pc:docMk/>
          <pc:sldMk cId="3422204041" sldId="3728"/>
        </pc:sldMkLst>
        <pc:spChg chg="mod">
          <ac:chgData name="Rina Honda 本多 梨七" userId="S::rinahonda@qnap.com::16830f83-da19-4b72-a25e-c5f2d1021454" providerId="AD" clId="Web-{B974252F-3856-55A5-526E-E1F1BA12BD82}" dt="2024-04-19T06:12:00.783" v="643" actId="20577"/>
          <ac:spMkLst>
            <pc:docMk/>
            <pc:sldMk cId="3422204041" sldId="3728"/>
            <ac:spMk id="6" creationId="{74FF805F-6521-4307-B6BF-1A0874627BC2}"/>
          </ac:spMkLst>
        </pc:spChg>
        <pc:spChg chg="mod">
          <ac:chgData name="Rina Honda 本多 梨七" userId="S::rinahonda@qnap.com::16830f83-da19-4b72-a25e-c5f2d1021454" providerId="AD" clId="Web-{B974252F-3856-55A5-526E-E1F1BA12BD82}" dt="2024-04-19T06:12:35.769" v="646" actId="20577"/>
          <ac:spMkLst>
            <pc:docMk/>
            <pc:sldMk cId="3422204041" sldId="3728"/>
            <ac:spMk id="31" creationId="{57853134-01C5-6357-3A23-D57BBA807436}"/>
          </ac:spMkLst>
        </pc:spChg>
        <pc:spChg chg="mod">
          <ac:chgData name="Rina Honda 本多 梨七" userId="S::rinahonda@qnap.com::16830f83-da19-4b72-a25e-c5f2d1021454" providerId="AD" clId="Web-{B974252F-3856-55A5-526E-E1F1BA12BD82}" dt="2024-04-19T06:12:51.816" v="651" actId="20577"/>
          <ac:spMkLst>
            <pc:docMk/>
            <pc:sldMk cId="3422204041" sldId="3728"/>
            <ac:spMk id="37" creationId="{13085C40-659E-C24C-9CAF-D934DC1DD190}"/>
          </ac:spMkLst>
        </pc:spChg>
        <pc:spChg chg="mod">
          <ac:chgData name="Rina Honda 本多 梨七" userId="S::rinahonda@qnap.com::16830f83-da19-4b72-a25e-c5f2d1021454" providerId="AD" clId="Web-{B974252F-3856-55A5-526E-E1F1BA12BD82}" dt="2024-04-19T06:13:28.802" v="654" actId="20577"/>
          <ac:spMkLst>
            <pc:docMk/>
            <pc:sldMk cId="3422204041" sldId="3728"/>
            <ac:spMk id="41" creationId="{E667F7DD-778E-895E-AA4E-91AC0E0308AA}"/>
          </ac:spMkLst>
        </pc:spChg>
        <pc:spChg chg="mod">
          <ac:chgData name="Rina Honda 本多 梨七" userId="S::rinahonda@qnap.com::16830f83-da19-4b72-a25e-c5f2d1021454" providerId="AD" clId="Web-{B974252F-3856-55A5-526E-E1F1BA12BD82}" dt="2024-04-19T06:14:30.944" v="657" actId="20577"/>
          <ac:spMkLst>
            <pc:docMk/>
            <pc:sldMk cId="3422204041" sldId="3728"/>
            <ac:spMk id="53" creationId="{70A28D7D-793D-043D-93F9-639BDEEFF815}"/>
          </ac:spMkLst>
        </pc:spChg>
      </pc:sldChg>
      <pc:sldChg chg="modSp">
        <pc:chgData name="Rina Honda 本多 梨七" userId="S::rinahonda@qnap.com::16830f83-da19-4b72-a25e-c5f2d1021454" providerId="AD" clId="Web-{B974252F-3856-55A5-526E-E1F1BA12BD82}" dt="2024-04-19T06:10:02.530" v="638" actId="20577"/>
        <pc:sldMkLst>
          <pc:docMk/>
          <pc:sldMk cId="1959012218" sldId="3729"/>
        </pc:sldMkLst>
        <pc:spChg chg="mod">
          <ac:chgData name="Rina Honda 本多 梨七" userId="S::rinahonda@qnap.com::16830f83-da19-4b72-a25e-c5f2d1021454" providerId="AD" clId="Web-{B974252F-3856-55A5-526E-E1F1BA12BD82}" dt="2024-04-19T06:06:51.509" v="584" actId="20577"/>
          <ac:spMkLst>
            <pc:docMk/>
            <pc:sldMk cId="1959012218" sldId="3729"/>
            <ac:spMk id="2" creationId="{54854D7C-551C-B274-CAED-649B03633F94}"/>
          </ac:spMkLst>
        </pc:spChg>
        <pc:spChg chg="mod">
          <ac:chgData name="Rina Honda 本多 梨七" userId="S::rinahonda@qnap.com::16830f83-da19-4b72-a25e-c5f2d1021454" providerId="AD" clId="Web-{B974252F-3856-55A5-526E-E1F1BA12BD82}" dt="2024-04-19T06:07:02.947" v="586" actId="14100"/>
          <ac:spMkLst>
            <pc:docMk/>
            <pc:sldMk cId="1959012218" sldId="3729"/>
            <ac:spMk id="3" creationId="{58931763-CCD5-16B6-8B0A-9D79C9F18A49}"/>
          </ac:spMkLst>
        </pc:spChg>
        <pc:spChg chg="mod">
          <ac:chgData name="Rina Honda 本多 梨七" userId="S::rinahonda@qnap.com::16830f83-da19-4b72-a25e-c5f2d1021454" providerId="AD" clId="Web-{B974252F-3856-55A5-526E-E1F1BA12BD82}" dt="2024-04-19T06:07:31.854" v="595" actId="14100"/>
          <ac:spMkLst>
            <pc:docMk/>
            <pc:sldMk cId="1959012218" sldId="3729"/>
            <ac:spMk id="4" creationId="{A5738018-4B63-490A-AF4B-7469C6BDC7C8}"/>
          </ac:spMkLst>
        </pc:spChg>
        <pc:spChg chg="mod">
          <ac:chgData name="Rina Honda 本多 梨七" userId="S::rinahonda@qnap.com::16830f83-da19-4b72-a25e-c5f2d1021454" providerId="AD" clId="Web-{B974252F-3856-55A5-526E-E1F1BA12BD82}" dt="2024-04-19T06:10:02.530" v="638" actId="20577"/>
          <ac:spMkLst>
            <pc:docMk/>
            <pc:sldMk cId="1959012218" sldId="3729"/>
            <ac:spMk id="5" creationId="{21D64286-2DCA-08EA-EE1D-C10E065DF018}"/>
          </ac:spMkLst>
        </pc:spChg>
        <pc:spChg chg="mod">
          <ac:chgData name="Rina Honda 本多 梨七" userId="S::rinahonda@qnap.com::16830f83-da19-4b72-a25e-c5f2d1021454" providerId="AD" clId="Web-{B974252F-3856-55A5-526E-E1F1BA12BD82}" dt="2024-04-19T06:05:59.179" v="577" actId="20577"/>
          <ac:spMkLst>
            <pc:docMk/>
            <pc:sldMk cId="1959012218" sldId="3729"/>
            <ac:spMk id="6" creationId="{74FF805F-6521-4307-B6BF-1A0874627BC2}"/>
          </ac:spMkLst>
        </pc:spChg>
        <pc:spChg chg="mod">
          <ac:chgData name="Rina Honda 本多 梨七" userId="S::rinahonda@qnap.com::16830f83-da19-4b72-a25e-c5f2d1021454" providerId="AD" clId="Web-{B974252F-3856-55A5-526E-E1F1BA12BD82}" dt="2024-04-19T06:08:26.965" v="616" actId="1076"/>
          <ac:spMkLst>
            <pc:docMk/>
            <pc:sldMk cId="1959012218" sldId="3729"/>
            <ac:spMk id="9" creationId="{50B48790-98F6-41F8-77DA-4E179C3756A2}"/>
          </ac:spMkLst>
        </pc:spChg>
        <pc:spChg chg="mod">
          <ac:chgData name="Rina Honda 本多 梨七" userId="S::rinahonda@qnap.com::16830f83-da19-4b72-a25e-c5f2d1021454" providerId="AD" clId="Web-{B974252F-3856-55A5-526E-E1F1BA12BD82}" dt="2024-04-19T06:08:56.716" v="624" actId="20577"/>
          <ac:spMkLst>
            <pc:docMk/>
            <pc:sldMk cId="1959012218" sldId="3729"/>
            <ac:spMk id="10" creationId="{9723AFE8-231D-0ED2-8AAB-F7FCCBDE3F57}"/>
          </ac:spMkLst>
        </pc:spChg>
        <pc:spChg chg="mod">
          <ac:chgData name="Rina Honda 本多 梨七" userId="S::rinahonda@qnap.com::16830f83-da19-4b72-a25e-c5f2d1021454" providerId="AD" clId="Web-{B974252F-3856-55A5-526E-E1F1BA12BD82}" dt="2024-04-19T06:09:20.435" v="635" actId="20577"/>
          <ac:spMkLst>
            <pc:docMk/>
            <pc:sldMk cId="1959012218" sldId="3729"/>
            <ac:spMk id="11" creationId="{F6BC0430-0DAB-A218-630F-ABFEB0C3E2FA}"/>
          </ac:spMkLst>
        </pc:spChg>
      </pc:sldChg>
      <pc:sldChg chg="modSp">
        <pc:chgData name="Rina Honda 本多 梨七" userId="S::rinahonda@qnap.com::16830f83-da19-4b72-a25e-c5f2d1021454" providerId="AD" clId="Web-{B974252F-3856-55A5-526E-E1F1BA12BD82}" dt="2024-04-19T06:05:03.865" v="569" actId="20577"/>
        <pc:sldMkLst>
          <pc:docMk/>
          <pc:sldMk cId="2820362616" sldId="3730"/>
        </pc:sldMkLst>
        <pc:spChg chg="mod">
          <ac:chgData name="Rina Honda 本多 梨七" userId="S::rinahonda@qnap.com::16830f83-da19-4b72-a25e-c5f2d1021454" providerId="AD" clId="Web-{B974252F-3856-55A5-526E-E1F1BA12BD82}" dt="2024-04-19T06:00:38.920" v="434" actId="20577"/>
          <ac:spMkLst>
            <pc:docMk/>
            <pc:sldMk cId="2820362616" sldId="3730"/>
            <ac:spMk id="3" creationId="{96507E98-AE02-5A9E-F9C9-B9D9A3278995}"/>
          </ac:spMkLst>
        </pc:spChg>
        <pc:spChg chg="mod">
          <ac:chgData name="Rina Honda 本多 梨七" userId="S::rinahonda@qnap.com::16830f83-da19-4b72-a25e-c5f2d1021454" providerId="AD" clId="Web-{B974252F-3856-55A5-526E-E1F1BA12BD82}" dt="2024-04-19T05:59:56.059" v="380" actId="20577"/>
          <ac:spMkLst>
            <pc:docMk/>
            <pc:sldMk cId="2820362616" sldId="3730"/>
            <ac:spMk id="6" creationId="{1E19A96F-0877-4410-890E-846CFAE0278D}"/>
          </ac:spMkLst>
        </pc:spChg>
        <pc:spChg chg="mod">
          <ac:chgData name="Rina Honda 本多 梨七" userId="S::rinahonda@qnap.com::16830f83-da19-4b72-a25e-c5f2d1021454" providerId="AD" clId="Web-{B974252F-3856-55A5-526E-E1F1BA12BD82}" dt="2024-04-19T06:05:03.865" v="569" actId="20577"/>
          <ac:spMkLst>
            <pc:docMk/>
            <pc:sldMk cId="2820362616" sldId="3730"/>
            <ac:spMk id="11" creationId="{BBAE9484-3907-E3BF-E68A-0C89AF48FB0A}"/>
          </ac:spMkLst>
        </pc:spChg>
        <pc:spChg chg="mod">
          <ac:chgData name="Rina Honda 本多 梨七" userId="S::rinahonda@qnap.com::16830f83-da19-4b72-a25e-c5f2d1021454" providerId="AD" clId="Web-{B974252F-3856-55A5-526E-E1F1BA12BD82}" dt="2024-04-19T06:00:56.670" v="437" actId="20577"/>
          <ac:spMkLst>
            <pc:docMk/>
            <pc:sldMk cId="2820362616" sldId="3730"/>
            <ac:spMk id="12" creationId="{7CC7B265-B5BD-39A6-5968-14027CE3257B}"/>
          </ac:spMkLst>
        </pc:spChg>
        <pc:spChg chg="mod">
          <ac:chgData name="Rina Honda 本多 梨七" userId="S::rinahonda@qnap.com::16830f83-da19-4b72-a25e-c5f2d1021454" providerId="AD" clId="Web-{B974252F-3856-55A5-526E-E1F1BA12BD82}" dt="2024-04-19T05:59:20.215" v="373" actId="20577"/>
          <ac:spMkLst>
            <pc:docMk/>
            <pc:sldMk cId="2820362616" sldId="3730"/>
            <ac:spMk id="13" creationId="{1A0EC402-839A-78C7-C249-C77FB00EAE2D}"/>
          </ac:spMkLst>
        </pc:spChg>
        <pc:spChg chg="mod">
          <ac:chgData name="Rina Honda 本多 梨七" userId="S::rinahonda@qnap.com::16830f83-da19-4b72-a25e-c5f2d1021454" providerId="AD" clId="Web-{B974252F-3856-55A5-526E-E1F1BA12BD82}" dt="2024-04-19T06:01:21.359" v="443" actId="20577"/>
          <ac:spMkLst>
            <pc:docMk/>
            <pc:sldMk cId="2820362616" sldId="3730"/>
            <ac:spMk id="18" creationId="{B5252F83-9912-1745-D5FD-5CCC19457031}"/>
          </ac:spMkLst>
        </pc:spChg>
        <pc:spChg chg="mod">
          <ac:chgData name="Rina Honda 本多 梨七" userId="S::rinahonda@qnap.com::16830f83-da19-4b72-a25e-c5f2d1021454" providerId="AD" clId="Web-{B974252F-3856-55A5-526E-E1F1BA12BD82}" dt="2024-04-19T06:04:13.504" v="561" actId="1076"/>
          <ac:spMkLst>
            <pc:docMk/>
            <pc:sldMk cId="2820362616" sldId="3730"/>
            <ac:spMk id="27" creationId="{21562160-3E12-834F-765A-730CA3E52E06}"/>
          </ac:spMkLst>
        </pc:spChg>
        <pc:spChg chg="mod">
          <ac:chgData name="Rina Honda 本多 梨七" userId="S::rinahonda@qnap.com::16830f83-da19-4b72-a25e-c5f2d1021454" providerId="AD" clId="Web-{B974252F-3856-55A5-526E-E1F1BA12BD82}" dt="2024-04-19T06:04:17.832" v="562" actId="1076"/>
          <ac:spMkLst>
            <pc:docMk/>
            <pc:sldMk cId="2820362616" sldId="3730"/>
            <ac:spMk id="28" creationId="{A9F4EF7A-F1AA-5FB0-8F0A-3221BEB8EFD9}"/>
          </ac:spMkLst>
        </pc:spChg>
        <pc:spChg chg="mod">
          <ac:chgData name="Rina Honda 本多 梨七" userId="S::rinahonda@qnap.com::16830f83-da19-4b72-a25e-c5f2d1021454" providerId="AD" clId="Web-{B974252F-3856-55A5-526E-E1F1BA12BD82}" dt="2024-04-19T06:04:32.349" v="565" actId="20577"/>
          <ac:spMkLst>
            <pc:docMk/>
            <pc:sldMk cId="2820362616" sldId="3730"/>
            <ac:spMk id="31" creationId="{FB1AD662-2250-3549-23D5-D066B1ADF064}"/>
          </ac:spMkLst>
        </pc:spChg>
        <pc:spChg chg="mod">
          <ac:chgData name="Rina Honda 本多 梨七" userId="S::rinahonda@qnap.com::16830f83-da19-4b72-a25e-c5f2d1021454" providerId="AD" clId="Web-{B974252F-3856-55A5-526E-E1F1BA12BD82}" dt="2024-04-19T06:01:50.547" v="447" actId="20577"/>
          <ac:spMkLst>
            <pc:docMk/>
            <pc:sldMk cId="2820362616" sldId="3730"/>
            <ac:spMk id="39" creationId="{9E893416-3596-59F0-1E78-2610A3509330}"/>
          </ac:spMkLst>
        </pc:spChg>
        <pc:spChg chg="mod">
          <ac:chgData name="Rina Honda 本多 梨七" userId="S::rinahonda@qnap.com::16830f83-da19-4b72-a25e-c5f2d1021454" providerId="AD" clId="Web-{B974252F-3856-55A5-526E-E1F1BA12BD82}" dt="2024-04-19T06:03:50.675" v="557" actId="1076"/>
          <ac:spMkLst>
            <pc:docMk/>
            <pc:sldMk cId="2820362616" sldId="3730"/>
            <ac:spMk id="43" creationId="{DD432C57-D5B3-7770-E362-32DB2BDB01A1}"/>
          </ac:spMkLst>
        </pc:spChg>
        <pc:spChg chg="mod">
          <ac:chgData name="Rina Honda 本多 梨七" userId="S::rinahonda@qnap.com::16830f83-da19-4b72-a25e-c5f2d1021454" providerId="AD" clId="Web-{B974252F-3856-55A5-526E-E1F1BA12BD82}" dt="2024-04-19T06:04:22.161" v="563" actId="1076"/>
          <ac:spMkLst>
            <pc:docMk/>
            <pc:sldMk cId="2820362616" sldId="3730"/>
            <ac:spMk id="44" creationId="{6291B56C-0D4F-B5C1-7549-0D3294C40D67}"/>
          </ac:spMkLst>
        </pc:spChg>
        <pc:spChg chg="mod">
          <ac:chgData name="Rina Honda 本多 梨七" userId="S::rinahonda@qnap.com::16830f83-da19-4b72-a25e-c5f2d1021454" providerId="AD" clId="Web-{B974252F-3856-55A5-526E-E1F1BA12BD82}" dt="2024-04-19T06:03:11.924" v="522" actId="20577"/>
          <ac:spMkLst>
            <pc:docMk/>
            <pc:sldMk cId="2820362616" sldId="3730"/>
            <ac:spMk id="46" creationId="{4E2587E2-1201-FF7C-3AD4-52D2038B31F7}"/>
          </ac:spMkLst>
        </pc:spChg>
      </pc:sldChg>
      <pc:sldChg chg="modSp">
        <pc:chgData name="Rina Honda 本多 梨七" userId="S::rinahonda@qnap.com::16830f83-da19-4b72-a25e-c5f2d1021454" providerId="AD" clId="Web-{B974252F-3856-55A5-526E-E1F1BA12BD82}" dt="2024-04-19T08:21:40.975" v="860" actId="1076"/>
        <pc:sldMkLst>
          <pc:docMk/>
          <pc:sldMk cId="2744747036" sldId="3731"/>
        </pc:sldMkLst>
        <pc:spChg chg="mod">
          <ac:chgData name="Rina Honda 本多 梨七" userId="S::rinahonda@qnap.com::16830f83-da19-4b72-a25e-c5f2d1021454" providerId="AD" clId="Web-{B974252F-3856-55A5-526E-E1F1BA12BD82}" dt="2024-04-19T08:18:32.344" v="822" actId="20577"/>
          <ac:spMkLst>
            <pc:docMk/>
            <pc:sldMk cId="2744747036" sldId="3731"/>
            <ac:spMk id="3" creationId="{00000000-0000-0000-0000-000000000000}"/>
          </ac:spMkLst>
        </pc:spChg>
        <pc:spChg chg="mod">
          <ac:chgData name="Rina Honda 本多 梨七" userId="S::rinahonda@qnap.com::16830f83-da19-4b72-a25e-c5f2d1021454" providerId="AD" clId="Web-{B974252F-3856-55A5-526E-E1F1BA12BD82}" dt="2024-04-19T08:17:59.874" v="819" actId="20577"/>
          <ac:spMkLst>
            <pc:docMk/>
            <pc:sldMk cId="2744747036" sldId="3731"/>
            <ac:spMk id="6" creationId="{74FF805F-6521-4307-B6BF-1A0874627BC2}"/>
          </ac:spMkLst>
        </pc:spChg>
        <pc:spChg chg="mod">
          <ac:chgData name="Rina Honda 本多 梨七" userId="S::rinahonda@qnap.com::16830f83-da19-4b72-a25e-c5f2d1021454" providerId="AD" clId="Web-{B974252F-3856-55A5-526E-E1F1BA12BD82}" dt="2024-04-19T08:21:40.975" v="860" actId="1076"/>
          <ac:spMkLst>
            <pc:docMk/>
            <pc:sldMk cId="2744747036" sldId="3731"/>
            <ac:spMk id="8" creationId="{1C5ECBED-9D29-AF5D-1AD0-C797EED70667}"/>
          </ac:spMkLst>
        </pc:spChg>
        <pc:spChg chg="mod">
          <ac:chgData name="Rina Honda 本多 梨七" userId="S::rinahonda@qnap.com::16830f83-da19-4b72-a25e-c5f2d1021454" providerId="AD" clId="Web-{B974252F-3856-55A5-526E-E1F1BA12BD82}" dt="2024-04-19T08:21:37.897" v="859" actId="1076"/>
          <ac:spMkLst>
            <pc:docMk/>
            <pc:sldMk cId="2744747036" sldId="3731"/>
            <ac:spMk id="9" creationId="{3BCA868C-23F5-F807-6EA1-4A521520C082}"/>
          </ac:spMkLst>
        </pc:spChg>
        <pc:spChg chg="mod">
          <ac:chgData name="Rina Honda 本多 梨七" userId="S::rinahonda@qnap.com::16830f83-da19-4b72-a25e-c5f2d1021454" providerId="AD" clId="Web-{B974252F-3856-55A5-526E-E1F1BA12BD82}" dt="2024-04-19T08:21:33.287" v="858" actId="20577"/>
          <ac:spMkLst>
            <pc:docMk/>
            <pc:sldMk cId="2744747036" sldId="3731"/>
            <ac:spMk id="10" creationId="{971F9354-1501-09AC-BEDF-80AE4045EE7F}"/>
          </ac:spMkLst>
        </pc:spChg>
        <pc:spChg chg="mod">
          <ac:chgData name="Rina Honda 本多 梨七" userId="S::rinahonda@qnap.com::16830f83-da19-4b72-a25e-c5f2d1021454" providerId="AD" clId="Web-{B974252F-3856-55A5-526E-E1F1BA12BD82}" dt="2024-04-19T08:20:49.723" v="842" actId="20577"/>
          <ac:spMkLst>
            <pc:docMk/>
            <pc:sldMk cId="2744747036" sldId="3731"/>
            <ac:spMk id="11" creationId="{50239A34-96AD-CB93-10B3-C29B695513EC}"/>
          </ac:spMkLst>
        </pc:spChg>
        <pc:spChg chg="mod">
          <ac:chgData name="Rina Honda 本多 梨七" userId="S::rinahonda@qnap.com::16830f83-da19-4b72-a25e-c5f2d1021454" providerId="AD" clId="Web-{B974252F-3856-55A5-526E-E1F1BA12BD82}" dt="2024-04-19T08:20:00.456" v="838" actId="20577"/>
          <ac:spMkLst>
            <pc:docMk/>
            <pc:sldMk cId="2744747036" sldId="3731"/>
            <ac:spMk id="14" creationId="{2EAFC1EA-C8F5-3F52-B95E-C017E8D55CA3}"/>
          </ac:spMkLst>
        </pc:spChg>
      </pc:sldChg>
      <pc:sldChg chg="modSp">
        <pc:chgData name="Rina Honda 本多 梨七" userId="S::rinahonda@qnap.com::16830f83-da19-4b72-a25e-c5f2d1021454" providerId="AD" clId="Web-{B974252F-3856-55A5-526E-E1F1BA12BD82}" dt="2024-04-19T08:24:46.074" v="896" actId="1076"/>
        <pc:sldMkLst>
          <pc:docMk/>
          <pc:sldMk cId="1084525333" sldId="3732"/>
        </pc:sldMkLst>
        <pc:spChg chg="mod">
          <ac:chgData name="Rina Honda 本多 梨七" userId="S::rinahonda@qnap.com::16830f83-da19-4b72-a25e-c5f2d1021454" providerId="AD" clId="Web-{B974252F-3856-55A5-526E-E1F1BA12BD82}" dt="2024-04-19T08:22:33.555" v="869" actId="20577"/>
          <ac:spMkLst>
            <pc:docMk/>
            <pc:sldMk cId="1084525333" sldId="3732"/>
            <ac:spMk id="3" creationId="{00000000-0000-0000-0000-000000000000}"/>
          </ac:spMkLst>
        </pc:spChg>
        <pc:spChg chg="mod">
          <ac:chgData name="Rina Honda 本多 梨七" userId="S::rinahonda@qnap.com::16830f83-da19-4b72-a25e-c5f2d1021454" providerId="AD" clId="Web-{B974252F-3856-55A5-526E-E1F1BA12BD82}" dt="2024-04-19T08:22:17.820" v="866" actId="20577"/>
          <ac:spMkLst>
            <pc:docMk/>
            <pc:sldMk cId="1084525333" sldId="3732"/>
            <ac:spMk id="6" creationId="{74FF805F-6521-4307-B6BF-1A0874627BC2}"/>
          </ac:spMkLst>
        </pc:spChg>
        <pc:spChg chg="mod">
          <ac:chgData name="Rina Honda 本多 梨七" userId="S::rinahonda@qnap.com::16830f83-da19-4b72-a25e-c5f2d1021454" providerId="AD" clId="Web-{B974252F-3856-55A5-526E-E1F1BA12BD82}" dt="2024-04-19T08:24:46.074" v="896" actId="1076"/>
          <ac:spMkLst>
            <pc:docMk/>
            <pc:sldMk cId="1084525333" sldId="3732"/>
            <ac:spMk id="12" creationId="{D544F6F0-4E8A-6C35-9E37-FB9606C2B7AC}"/>
          </ac:spMkLst>
        </pc:spChg>
        <pc:spChg chg="mod">
          <ac:chgData name="Rina Honda 本多 梨七" userId="S::rinahonda@qnap.com::16830f83-da19-4b72-a25e-c5f2d1021454" providerId="AD" clId="Web-{B974252F-3856-55A5-526E-E1F1BA12BD82}" dt="2024-04-19T08:24:41.809" v="895" actId="1076"/>
          <ac:spMkLst>
            <pc:docMk/>
            <pc:sldMk cId="1084525333" sldId="3732"/>
            <ac:spMk id="13" creationId="{F01BC33E-F0FB-5EB4-1399-E265122DF2B7}"/>
          </ac:spMkLst>
        </pc:spChg>
        <pc:spChg chg="mod">
          <ac:chgData name="Rina Honda 本多 梨七" userId="S::rinahonda@qnap.com::16830f83-da19-4b72-a25e-c5f2d1021454" providerId="AD" clId="Web-{B974252F-3856-55A5-526E-E1F1BA12BD82}" dt="2024-04-19T08:24:10.698" v="873" actId="20577"/>
          <ac:spMkLst>
            <pc:docMk/>
            <pc:sldMk cId="1084525333" sldId="3732"/>
            <ac:spMk id="15" creationId="{A3A4F420-3F72-53D8-3118-3583867CE942}"/>
          </ac:spMkLst>
        </pc:spChg>
      </pc:sldChg>
      <pc:sldChg chg="modSp">
        <pc:chgData name="Rina Honda 本多 梨七" userId="S::rinahonda@qnap.com::16830f83-da19-4b72-a25e-c5f2d1021454" providerId="AD" clId="Web-{B974252F-3856-55A5-526E-E1F1BA12BD82}" dt="2024-04-19T09:03:33.179" v="949" actId="20577"/>
        <pc:sldMkLst>
          <pc:docMk/>
          <pc:sldMk cId="543363325" sldId="3739"/>
        </pc:sldMkLst>
        <pc:spChg chg="mod">
          <ac:chgData name="Rina Honda 本多 梨七" userId="S::rinahonda@qnap.com::16830f83-da19-4b72-a25e-c5f2d1021454" providerId="AD" clId="Web-{B974252F-3856-55A5-526E-E1F1BA12BD82}" dt="2024-04-19T08:27:35.986" v="927" actId="20577"/>
          <ac:spMkLst>
            <pc:docMk/>
            <pc:sldMk cId="543363325" sldId="3739"/>
            <ac:spMk id="3" creationId="{4D92FF18-266C-71C6-044F-F44C4BE32DDE}"/>
          </ac:spMkLst>
        </pc:spChg>
        <pc:spChg chg="mod">
          <ac:chgData name="Rina Honda 本多 梨七" userId="S::rinahonda@qnap.com::16830f83-da19-4b72-a25e-c5f2d1021454" providerId="AD" clId="Web-{B974252F-3856-55A5-526E-E1F1BA12BD82}" dt="2024-04-19T08:53:21.276" v="933" actId="20577"/>
          <ac:spMkLst>
            <pc:docMk/>
            <pc:sldMk cId="543363325" sldId="3739"/>
            <ac:spMk id="4" creationId="{D9786760-E00B-9ACA-E691-3ECB0C45F33F}"/>
          </ac:spMkLst>
        </pc:spChg>
        <pc:spChg chg="mod">
          <ac:chgData name="Rina Honda 本多 梨七" userId="S::rinahonda@qnap.com::16830f83-da19-4b72-a25e-c5f2d1021454" providerId="AD" clId="Web-{B974252F-3856-55A5-526E-E1F1BA12BD82}" dt="2024-04-19T09:02:44.350" v="945" actId="20577"/>
          <ac:spMkLst>
            <pc:docMk/>
            <pc:sldMk cId="543363325" sldId="3739"/>
            <ac:spMk id="48" creationId="{BA1AAD94-AFEB-4B63-8B54-D9E98B690614}"/>
          </ac:spMkLst>
        </pc:spChg>
        <pc:spChg chg="mod">
          <ac:chgData name="Rina Honda 本多 梨七" userId="S::rinahonda@qnap.com::16830f83-da19-4b72-a25e-c5f2d1021454" providerId="AD" clId="Web-{B974252F-3856-55A5-526E-E1F1BA12BD82}" dt="2024-04-19T08:48:17.270" v="930" actId="20577"/>
          <ac:spMkLst>
            <pc:docMk/>
            <pc:sldMk cId="543363325" sldId="3739"/>
            <ac:spMk id="50" creationId="{51F108DB-0664-4E22-BB92-A77A0302492F}"/>
          </ac:spMkLst>
        </pc:spChg>
        <pc:spChg chg="mod">
          <ac:chgData name="Rina Honda 本多 梨七" userId="S::rinahonda@qnap.com::16830f83-da19-4b72-a25e-c5f2d1021454" providerId="AD" clId="Web-{B974252F-3856-55A5-526E-E1F1BA12BD82}" dt="2024-04-19T09:02:21.959" v="942" actId="20577"/>
          <ac:spMkLst>
            <pc:docMk/>
            <pc:sldMk cId="543363325" sldId="3739"/>
            <ac:spMk id="51" creationId="{EA8A87F7-4EB6-4287-95D5-763AD867A349}"/>
          </ac:spMkLst>
        </pc:spChg>
        <pc:spChg chg="mod">
          <ac:chgData name="Rina Honda 本多 梨七" userId="S::rinahonda@qnap.com::16830f83-da19-4b72-a25e-c5f2d1021454" providerId="AD" clId="Web-{B974252F-3856-55A5-526E-E1F1BA12BD82}" dt="2024-04-19T09:03:19.257" v="948" actId="20577"/>
          <ac:spMkLst>
            <pc:docMk/>
            <pc:sldMk cId="543363325" sldId="3739"/>
            <ac:spMk id="52" creationId="{676E84F8-CB2A-45D4-8CFE-BE2725E7E40B}"/>
          </ac:spMkLst>
        </pc:spChg>
        <pc:spChg chg="mod">
          <ac:chgData name="Rina Honda 本多 梨七" userId="S::rinahonda@qnap.com::16830f83-da19-4b72-a25e-c5f2d1021454" providerId="AD" clId="Web-{B974252F-3856-55A5-526E-E1F1BA12BD82}" dt="2024-04-19T09:03:33.179" v="949" actId="20577"/>
          <ac:spMkLst>
            <pc:docMk/>
            <pc:sldMk cId="543363325" sldId="3739"/>
            <ac:spMk id="53" creationId="{6A2EFFEC-D067-4E7D-B6CD-7E6F8A64667D}"/>
          </ac:spMkLst>
        </pc:spChg>
        <pc:spChg chg="mod">
          <ac:chgData name="Rina Honda 本多 梨七" userId="S::rinahonda@qnap.com::16830f83-da19-4b72-a25e-c5f2d1021454" providerId="AD" clId="Web-{B974252F-3856-55A5-526E-E1F1BA12BD82}" dt="2024-04-19T09:02:02.802" v="940" actId="20577"/>
          <ac:spMkLst>
            <pc:docMk/>
            <pc:sldMk cId="543363325" sldId="3739"/>
            <ac:spMk id="68" creationId="{A75B351A-292D-40C6-A19B-875DCE59BE8A}"/>
          </ac:spMkLst>
        </pc:spChg>
      </pc:sldChg>
      <pc:sldChg chg="modSp">
        <pc:chgData name="Rina Honda 本多 梨七" userId="S::rinahonda@qnap.com::16830f83-da19-4b72-a25e-c5f2d1021454" providerId="AD" clId="Web-{B974252F-3856-55A5-526E-E1F1BA12BD82}" dt="2024-04-19T08:26:44.141" v="924" actId="20577"/>
        <pc:sldMkLst>
          <pc:docMk/>
          <pc:sldMk cId="1885720857" sldId="3740"/>
        </pc:sldMkLst>
        <pc:spChg chg="mod">
          <ac:chgData name="Rina Honda 本多 梨七" userId="S::rinahonda@qnap.com::16830f83-da19-4b72-a25e-c5f2d1021454" providerId="AD" clId="Web-{B974252F-3856-55A5-526E-E1F1BA12BD82}" dt="2024-04-19T08:26:44.141" v="924" actId="20577"/>
          <ac:spMkLst>
            <pc:docMk/>
            <pc:sldMk cId="1885720857" sldId="3740"/>
            <ac:spMk id="3" creationId="{32B910CD-D26B-DDFA-8C67-BF286D1BC159}"/>
          </ac:spMkLst>
        </pc:spChg>
        <pc:spChg chg="mod">
          <ac:chgData name="Rina Honda 本多 梨七" userId="S::rinahonda@qnap.com::16830f83-da19-4b72-a25e-c5f2d1021454" providerId="AD" clId="Web-{B974252F-3856-55A5-526E-E1F1BA12BD82}" dt="2024-04-19T08:25:59.014" v="921" actId="14100"/>
          <ac:spMkLst>
            <pc:docMk/>
            <pc:sldMk cId="1885720857" sldId="3740"/>
            <ac:spMk id="11" creationId="{C56526E8-A287-4872-AD27-3F4A118DBCD7}"/>
          </ac:spMkLst>
        </pc:spChg>
      </pc:sldChg>
      <pc:sldChg chg="modSp">
        <pc:chgData name="Rina Honda 本多 梨七" userId="S::rinahonda@qnap.com::16830f83-da19-4b72-a25e-c5f2d1021454" providerId="AD" clId="Web-{B974252F-3856-55A5-526E-E1F1BA12BD82}" dt="2024-04-19T05:36:27.753" v="145" actId="14100"/>
        <pc:sldMkLst>
          <pc:docMk/>
          <pc:sldMk cId="664165383" sldId="3743"/>
        </pc:sldMkLst>
        <pc:spChg chg="mod">
          <ac:chgData name="Rina Honda 本多 梨七" userId="S::rinahonda@qnap.com::16830f83-da19-4b72-a25e-c5f2d1021454" providerId="AD" clId="Web-{B974252F-3856-55A5-526E-E1F1BA12BD82}" dt="2024-04-19T05:29:22.193" v="108" actId="20577"/>
          <ac:spMkLst>
            <pc:docMk/>
            <pc:sldMk cId="664165383" sldId="3743"/>
            <ac:spMk id="2" creationId="{C5CCDB6E-ED91-214C-7DE1-8787C8E6F607}"/>
          </ac:spMkLst>
        </pc:spChg>
        <pc:spChg chg="mod">
          <ac:chgData name="Rina Honda 本多 梨七" userId="S::rinahonda@qnap.com::16830f83-da19-4b72-a25e-c5f2d1021454" providerId="AD" clId="Web-{B974252F-3856-55A5-526E-E1F1BA12BD82}" dt="2024-04-19T05:27:52.300" v="101" actId="20577"/>
          <ac:spMkLst>
            <pc:docMk/>
            <pc:sldMk cId="664165383" sldId="3743"/>
            <ac:spMk id="6" creationId="{74FF805F-6521-4307-B6BF-1A0874627BC2}"/>
          </ac:spMkLst>
        </pc:spChg>
        <pc:spChg chg="mod">
          <ac:chgData name="Rina Honda 本多 梨七" userId="S::rinahonda@qnap.com::16830f83-da19-4b72-a25e-c5f2d1021454" providerId="AD" clId="Web-{B974252F-3856-55A5-526E-E1F1BA12BD82}" dt="2024-04-19T05:31:02.071" v="124" actId="14100"/>
          <ac:spMkLst>
            <pc:docMk/>
            <pc:sldMk cId="664165383" sldId="3743"/>
            <ac:spMk id="34" creationId="{EE068F8D-6EE9-6915-EA70-58D4C0C9E9C0}"/>
          </ac:spMkLst>
        </pc:spChg>
        <pc:spChg chg="mod">
          <ac:chgData name="Rina Honda 本多 梨七" userId="S::rinahonda@qnap.com::16830f83-da19-4b72-a25e-c5f2d1021454" providerId="AD" clId="Web-{B974252F-3856-55A5-526E-E1F1BA12BD82}" dt="2024-04-19T05:34:59.625" v="131" actId="20577"/>
          <ac:spMkLst>
            <pc:docMk/>
            <pc:sldMk cId="664165383" sldId="3743"/>
            <ac:spMk id="35" creationId="{F87706E5-E9D5-045B-3F6E-00D034662C87}"/>
          </ac:spMkLst>
        </pc:spChg>
        <pc:spChg chg="mod">
          <ac:chgData name="Rina Honda 本多 梨七" userId="S::rinahonda@qnap.com::16830f83-da19-4b72-a25e-c5f2d1021454" providerId="AD" clId="Web-{B974252F-3856-55A5-526E-E1F1BA12BD82}" dt="2024-04-19T05:36:27.753" v="145" actId="14100"/>
          <ac:spMkLst>
            <pc:docMk/>
            <pc:sldMk cId="664165383" sldId="3743"/>
            <ac:spMk id="40" creationId="{CBFA674B-328F-0BC3-7AFE-D6AD622EA603}"/>
          </ac:spMkLst>
        </pc:spChg>
      </pc:sldChg>
      <pc:sldChg chg="modSp">
        <pc:chgData name="Rina Honda 本多 梨七" userId="S::rinahonda@qnap.com::16830f83-da19-4b72-a25e-c5f2d1021454" providerId="AD" clId="Web-{B974252F-3856-55A5-526E-E1F1BA12BD82}" dt="2024-04-19T06:15:24.852" v="664" actId="20577"/>
        <pc:sldMkLst>
          <pc:docMk/>
          <pc:sldMk cId="214848587" sldId="3748"/>
        </pc:sldMkLst>
        <pc:spChg chg="mod">
          <ac:chgData name="Rina Honda 本多 梨七" userId="S::rinahonda@qnap.com::16830f83-da19-4b72-a25e-c5f2d1021454" providerId="AD" clId="Web-{B974252F-3856-55A5-526E-E1F1BA12BD82}" dt="2024-04-19T06:15:24.852" v="664" actId="20577"/>
          <ac:spMkLst>
            <pc:docMk/>
            <pc:sldMk cId="214848587" sldId="3748"/>
            <ac:spMk id="2" creationId="{D282B0D1-F409-F430-7296-B8B76F3E9682}"/>
          </ac:spMkLst>
        </pc:spChg>
        <pc:spChg chg="mod">
          <ac:chgData name="Rina Honda 本多 梨七" userId="S::rinahonda@qnap.com::16830f83-da19-4b72-a25e-c5f2d1021454" providerId="AD" clId="Web-{B974252F-3856-55A5-526E-E1F1BA12BD82}" dt="2024-04-19T06:15:01.351" v="662" actId="1076"/>
          <ac:spMkLst>
            <pc:docMk/>
            <pc:sldMk cId="214848587" sldId="3748"/>
            <ac:spMk id="6" creationId="{74FF805F-6521-4307-B6BF-1A0874627BC2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320C6253-024D-41A2-8F9C-AE3B89932BD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E1FA6D3-F05E-492D-ABE7-08EB73C57CD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AFA468-5733-488E-B409-FDE47B0C9B4C}" type="datetimeFigureOut">
              <a:rPr lang="zh-TW" altLang="en-US" smtClean="0"/>
              <a:t>2024/5/2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AC870A6-F598-4BE9-AB96-D3D3C2ABA83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E63C59D-47A9-45B0-B352-E5AB3D1B4B4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F28A9E-E67B-4D83-9F0D-CDFAF872BEB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71105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94A1DE-9E5E-4ACB-81A2-3622A0731AC4}" type="datetimeFigureOut">
              <a:rPr lang="zh-TW" altLang="en-US" smtClean="0"/>
              <a:t>2024/5/2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D8B474-CBEC-484E-B6A8-6236E8C3580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9684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30131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93949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67011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18638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25738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7451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34625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97671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67011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18151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4097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65347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55395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98F7E5-C7F0-4FB5-AC33-013975F44F1E}" type="slidenum">
              <a:rPr lang="en-US" altLang="zh-TW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30653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81429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22451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58E31D-DAF6-28EA-1EF3-384FE60FE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6464BEE0-D146-DA2F-AEA9-E8C5A8A17D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8244B25B-CE49-3F52-928B-0C6E03046A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A67F764-8D45-487E-E68E-2CBB94B285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27701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37BCBB-5A2C-917C-5572-A15F551C3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D31B35F8-1B0E-FB31-DB82-BDE9CC4172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3A5C2460-8FED-997F-B5D6-78FD1D5062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560ECED-CA31-2AE2-C93B-52D3457B9C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74911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20043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CF8984-12C0-D6F6-00D3-E5FEA295B0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2E428350-875D-003B-C02C-C484989B27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7DA39A6E-97DD-174C-6137-1D29FF2A4B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B31307E-D310-D970-9672-FACAC20A52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270352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3FB781-276D-D298-BD5B-D3B73DDD7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B7B33C87-6EA2-D20B-18E7-6932C68EA8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53536254-9502-E936-8955-D3E01E86E6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07F914E-1ED0-A816-9C29-D89A7B91E3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61427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A9CD32-B167-DAFB-BA49-9D7F2E9F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4B2F9602-C02B-5835-F13C-F4A27D3B82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A1D1BD76-CE17-BA6A-0FF0-3504207655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F7B1D2E-0F55-5C95-F065-282C6E491B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77484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4583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2BE25A-3A73-A64E-1E0E-94D2C19A8E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C531559F-9AF8-2C02-5189-EBD8DC0804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5B74FF64-27B8-B28B-61E3-567F5018D7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CE0AB5A-97BD-324D-5E1E-113A2708A5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282956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ABDE61-1E53-4880-BD9D-4CD550CDABC6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19322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35256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3402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7536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2679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18097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04888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84842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E5E219-D3C3-081D-B01C-CD6266D1A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742C15E9-0B8D-4653-A223-611603DE14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CB666119-9A89-3B33-B55E-48E30F179C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24F7FD0-CD6D-47D1-4AE8-021E96EE85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8B474-CBEC-484E-B6A8-6236E8C35805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6500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1.jpe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www.freepik.es/foto-gratis/macho-angulo-casco-realidad-virtual_7133530.htm" TargetMode="External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電子產品, 螢幕擷取畫面, 電子工程 的圖片&#10;&#10;自動產生的描述">
            <a:extLst>
              <a:ext uri="{FF2B5EF4-FFF2-40B4-BE49-F238E27FC236}">
                <a16:creationId xmlns:a16="http://schemas.microsoft.com/office/drawing/2014/main" id="{24A3C482-BC83-111A-7532-8330C355A8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460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梳子 的圖片&#10;&#10;自動產生的描述">
            <a:extLst>
              <a:ext uri="{FF2B5EF4-FFF2-40B4-BE49-F238E27FC236}">
                <a16:creationId xmlns:a16="http://schemas.microsoft.com/office/drawing/2014/main" id="{AA049515-29F3-6879-58E3-71D173C91F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256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 的圖片&#10;&#10;自動產生的描述">
            <a:extLst>
              <a:ext uri="{FF2B5EF4-FFF2-40B4-BE49-F238E27FC236}">
                <a16:creationId xmlns:a16="http://schemas.microsoft.com/office/drawing/2014/main" id="{AE69EDDD-DA99-E40F-EA9A-508C3C08CB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174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螢幕擷取畫面, 電子產品, 電腦元件, 電腦硬體 的圖片&#10;&#10;自動產生的描述">
            <a:extLst>
              <a:ext uri="{FF2B5EF4-FFF2-40B4-BE49-F238E27FC236}">
                <a16:creationId xmlns:a16="http://schemas.microsoft.com/office/drawing/2014/main" id="{F558396B-9524-9FE4-DF56-3644649118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7464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螢幕擷取畫面, 數位合成, 電腦遊戲, 遊戲軟體 的圖片&#10;&#10;自動產生的描述">
            <a:extLst>
              <a:ext uri="{FF2B5EF4-FFF2-40B4-BE49-F238E27FC236}">
                <a16:creationId xmlns:a16="http://schemas.microsoft.com/office/drawing/2014/main" id="{773B62CD-A564-385F-B900-CF97EF0ED9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9128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電子產品, 電路, 電子工程, 螢幕擷取畫面 的圖片&#10;&#10;自動產生的描述">
            <a:extLst>
              <a:ext uri="{FF2B5EF4-FFF2-40B4-BE49-F238E27FC236}">
                <a16:creationId xmlns:a16="http://schemas.microsoft.com/office/drawing/2014/main" id="{6AA4A598-7F29-E346-03A8-EAD6F8753D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8027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螢幕擷取畫面 的圖片&#10;&#10;自動產生的描述">
            <a:extLst>
              <a:ext uri="{FF2B5EF4-FFF2-40B4-BE49-F238E27FC236}">
                <a16:creationId xmlns:a16="http://schemas.microsoft.com/office/drawing/2014/main" id="{57B0C91F-F699-9A7D-0DE0-E23C5AB6E3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0622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梳子 的圖片&#10;&#10;自動產生的描述">
            <a:extLst>
              <a:ext uri="{FF2B5EF4-FFF2-40B4-BE49-F238E27FC236}">
                <a16:creationId xmlns:a16="http://schemas.microsoft.com/office/drawing/2014/main" id="{5597837C-7BE9-DB4D-EBDF-20F8A982C4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405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梳子 的圖片&#10;&#10;自動產生的描述">
            <a:extLst>
              <a:ext uri="{FF2B5EF4-FFF2-40B4-BE49-F238E27FC236}">
                <a16:creationId xmlns:a16="http://schemas.microsoft.com/office/drawing/2014/main" id="{5597837C-7BE9-DB4D-EBDF-20F8A982C4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圖片 1" descr="一張含有 螢幕擷取畫面, 文字, 3D 模型, 多媒體軟體 的圖片&#10;&#10;自動產生的描述">
            <a:extLst>
              <a:ext uri="{FF2B5EF4-FFF2-40B4-BE49-F238E27FC236}">
                <a16:creationId xmlns:a16="http://schemas.microsoft.com/office/drawing/2014/main" id="{542F6828-1CA2-C1B8-1F2C-82B57D96D2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28" y="1682803"/>
            <a:ext cx="10669944" cy="4879362"/>
          </a:xfrm>
          <a:prstGeom prst="rect">
            <a:avLst/>
          </a:prstGeom>
          <a:effectLst>
            <a:outerShdw blurRad="266700" dist="419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57385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螢幕擷取畫面, 設計, 藝術 的圖片&#10;&#10;自動產生的描述">
            <a:extLst>
              <a:ext uri="{FF2B5EF4-FFF2-40B4-BE49-F238E27FC236}">
                <a16:creationId xmlns:a16="http://schemas.microsoft.com/office/drawing/2014/main" id="{B7E44616-F926-3BBF-3E3A-36CFB8EFC9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5140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電子產品, 文字, 電子工程, 螢幕擷取畫面 的圖片&#10;&#10;自動產生的描述">
            <a:extLst>
              <a:ext uri="{FF2B5EF4-FFF2-40B4-BE49-F238E27FC236}">
                <a16:creationId xmlns:a16="http://schemas.microsoft.com/office/drawing/2014/main" id="{DE2FAE11-D2C7-6544-0B10-E27EA2EA3A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740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 descr="一張含有 文字, 螢幕擷取畫面, 刷子, 工具 的圖片&#10;&#10;自動產生的描述">
            <a:extLst>
              <a:ext uri="{FF2B5EF4-FFF2-40B4-BE49-F238E27FC236}">
                <a16:creationId xmlns:a16="http://schemas.microsoft.com/office/drawing/2014/main" id="{EDF20F03-1312-C29F-4EBA-EBE82747F5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628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設計, 螢幕擷取畫面, 室內, 箱子 的圖片&#10;&#10;自動產生的描述">
            <a:extLst>
              <a:ext uri="{FF2B5EF4-FFF2-40B4-BE49-F238E27FC236}">
                <a16:creationId xmlns:a16="http://schemas.microsoft.com/office/drawing/2014/main" id="{5EDBCF29-2D97-AB6E-FD47-2A52567326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900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電子產品, 電子工程, 電子元件, 機器 的圖片&#10;&#10;自動產生的描述">
            <a:extLst>
              <a:ext uri="{FF2B5EF4-FFF2-40B4-BE49-F238E27FC236}">
                <a16:creationId xmlns:a16="http://schemas.microsoft.com/office/drawing/2014/main" id="{CD2F8E82-4C00-9F22-B375-49B9968CD6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7443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電子產品, 電子裝置, 螢幕擷取畫面, 電腦元件 的圖片&#10;&#10;自動產生的描述">
            <a:extLst>
              <a:ext uri="{FF2B5EF4-FFF2-40B4-BE49-F238E27FC236}">
                <a16:creationId xmlns:a16="http://schemas.microsoft.com/office/drawing/2014/main" id="{C8692E56-96A3-C42A-0AAC-026B7DC1AD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2152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電子產品, 電子工程 的圖片&#10;&#10;自動產生的描述">
            <a:extLst>
              <a:ext uri="{FF2B5EF4-FFF2-40B4-BE49-F238E27FC236}">
                <a16:creationId xmlns:a16="http://schemas.microsoft.com/office/drawing/2014/main" id="{B3044617-837B-7B96-53C3-FFC6EA755D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5856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電子產品, 電子元件, 電路元件, 電子工程 的圖片&#10;&#10;自動產生的描述">
            <a:extLst>
              <a:ext uri="{FF2B5EF4-FFF2-40B4-BE49-F238E27FC236}">
                <a16:creationId xmlns:a16="http://schemas.microsoft.com/office/drawing/2014/main" id="{B7C78689-F840-769D-2EB0-0EC2DDD856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0079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電子產品, 螢幕擷取畫面, 設計, 電路 的圖片&#10;&#10;自動產生的描述">
            <a:extLst>
              <a:ext uri="{FF2B5EF4-FFF2-40B4-BE49-F238E27FC236}">
                <a16:creationId xmlns:a16="http://schemas.microsoft.com/office/drawing/2014/main" id="{58D6E55A-FEDA-559B-8E95-F393D9B5B4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9579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螢幕擷取畫面, 室內, 設計, 文字 的圖片&#10;&#10;自動產生的描述">
            <a:extLst>
              <a:ext uri="{FF2B5EF4-FFF2-40B4-BE49-F238E27FC236}">
                <a16:creationId xmlns:a16="http://schemas.microsoft.com/office/drawing/2014/main" id="{E401319F-5DB0-A5AC-0905-78E90C553F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204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電腦, 筆記型電腦, 電子產品, 電子裝置 的圖片&#10;&#10;自動產生的描述">
            <a:extLst>
              <a:ext uri="{FF2B5EF4-FFF2-40B4-BE49-F238E27FC236}">
                <a16:creationId xmlns:a16="http://schemas.microsoft.com/office/drawing/2014/main" id="{D6D2C945-BD73-5EAB-F54A-ACB868CD04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2099" y="0"/>
            <a:ext cx="11479901" cy="6858000"/>
          </a:xfrm>
          <a:prstGeom prst="rect">
            <a:avLst/>
          </a:prstGeom>
        </p:spPr>
      </p:pic>
      <p:pic>
        <p:nvPicPr>
          <p:cNvPr id="3" name="圖片 2" descr="一張含有 電腦, 筆記型電腦, 電子產品, 電子裝置 的圖片&#10;&#10;自動產生的描述">
            <a:extLst>
              <a:ext uri="{FF2B5EF4-FFF2-40B4-BE49-F238E27FC236}">
                <a16:creationId xmlns:a16="http://schemas.microsoft.com/office/drawing/2014/main" id="{6409CF4A-F04F-0ECE-5783-2B7EE10830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14799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3273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螢幕擷取畫面, 架子, 設計, 傢俱 的圖片&#10;&#10;自動產生的描述">
            <a:extLst>
              <a:ext uri="{FF2B5EF4-FFF2-40B4-BE49-F238E27FC236}">
                <a16:creationId xmlns:a16="http://schemas.microsoft.com/office/drawing/2014/main" id="{04A30242-7EFD-2145-FB79-4723AF177A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7773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形 10">
            <a:extLst>
              <a:ext uri="{FF2B5EF4-FFF2-40B4-BE49-F238E27FC236}">
                <a16:creationId xmlns:a16="http://schemas.microsoft.com/office/drawing/2014/main" id="{787669FC-2605-4022-9C8A-7FDA15F7F4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5737" y="1533525"/>
            <a:ext cx="11820525" cy="5324474"/>
          </a:xfrm>
          <a:prstGeom prst="rect">
            <a:avLst/>
          </a:prstGeom>
        </p:spPr>
      </p:pic>
      <p:pic>
        <p:nvPicPr>
          <p:cNvPr id="6" name="圖片 5" descr="一張含有 文字, 螢幕擷取畫面, 揚聲器, 設計 的圖片&#10;&#10;自動產生的描述">
            <a:extLst>
              <a:ext uri="{FF2B5EF4-FFF2-40B4-BE49-F238E27FC236}">
                <a16:creationId xmlns:a16="http://schemas.microsoft.com/office/drawing/2014/main" id="{16DF5EB5-955B-6C9A-B7AB-CA42818A94B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359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螢幕擷取畫面, 電子產品, 夜晚 的圖片&#10;&#10;自動產生的描述">
            <a:extLst>
              <a:ext uri="{FF2B5EF4-FFF2-40B4-BE49-F238E27FC236}">
                <a16:creationId xmlns:a16="http://schemas.microsoft.com/office/drawing/2014/main" id="{42106C77-AE87-01BA-4233-9D9746786D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3397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2ED693D-C5ED-4CF8-8AA2-9EFAF6C656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9B92D7E3-F230-4DE2-802C-E37DA028B2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2000218-12DD-40DE-A1C6-B9DC3E01E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9F199-D2CE-4B33-A64D-862126EB1810}" type="datetimeFigureOut">
              <a:rPr lang="zh-TW" altLang="en-US" smtClean="0"/>
              <a:t>2024/5/2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5124035-15A5-42C9-967B-741CA2C1D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36BA94F-D80B-4C9C-9531-26B5605F8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A0D8-6F38-4C69-BF63-7F72F54355A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19792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D4CBB62-1A3B-4F51-AC0F-4A0794DB6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085583B-E7A4-436B-BA19-93E553778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E68C630-A958-4C41-9FC5-B1800B205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9F199-D2CE-4B33-A64D-862126EB1810}" type="datetimeFigureOut">
              <a:rPr lang="zh-TW" altLang="en-US" smtClean="0"/>
              <a:t>2024/5/2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0726C76-65EA-4BBF-A1E5-B1780E937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E8BB843-9244-44C3-A4F0-929458490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A0D8-6F38-4C69-BF63-7F72F54355A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403312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1A4F8BF-8DC4-457A-BE0D-8E2B48E66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AD26CFE-190F-4F9F-B325-031FDE8DD5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0A1328E-6E61-4D49-9C5D-ACE9F6183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9F199-D2CE-4B33-A64D-862126EB1810}" type="datetimeFigureOut">
              <a:rPr lang="zh-TW" altLang="en-US" smtClean="0"/>
              <a:t>2024/5/2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ED87BF0-AA47-4707-9F50-FB3DEB18E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A641230-C2D8-469D-8EDB-091961315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A0D8-6F38-4C69-BF63-7F72F54355A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80002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C626224-EB95-43F0-A36B-622249A0C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EF3195F-05AF-454D-AC4B-983FECDC34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9DA930F4-BCA7-46C4-8DAD-FA2CE15ED9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67794DF-E4A3-4708-BFAC-574749BFE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9F199-D2CE-4B33-A64D-862126EB1810}" type="datetimeFigureOut">
              <a:rPr lang="zh-TW" altLang="en-US" smtClean="0"/>
              <a:t>2024/5/2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5CDAEC8-7423-4AF0-9750-FA4C1F843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077D3C8-3343-402D-BD8A-FB73A50BA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A0D8-6F38-4C69-BF63-7F72F54355A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46173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D2AD08A-53A8-4437-97F2-A705D6CD0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C8927AF-180A-4C98-825E-A3DF07B0E9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DC00ACDE-B371-4DAC-A2DF-B31C31E00C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3EC0F1F9-9E41-4DD4-A9F1-2D97C7ACF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4DD3637B-B751-45C6-84A3-61E3AFFAA1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F75F6E5E-A573-4CD6-902B-259746313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9F199-D2CE-4B33-A64D-862126EB1810}" type="datetimeFigureOut">
              <a:rPr lang="zh-TW" altLang="en-US" smtClean="0"/>
              <a:t>2024/5/2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058DF25D-276F-45FC-9C51-7500B7B6F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079F46E5-A994-46C1-AED2-BDF886C16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A0D8-6F38-4C69-BF63-7F72F54355A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07464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8FD3FB7-832B-44AC-814D-7C7F5796E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7FDEE13C-FB36-4CB0-8C6C-BEBCD4E57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9F199-D2CE-4B33-A64D-862126EB1810}" type="datetimeFigureOut">
              <a:rPr lang="zh-TW" altLang="en-US" smtClean="0"/>
              <a:t>2024/5/2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093EACB8-09E7-4F6F-BFAE-4DD934E7C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332656C-5820-4AA0-BD7D-AB6EA77EE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A0D8-6F38-4C69-BF63-7F72F54355A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35885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D4430902-F8AA-4677-AD39-D5EF1362A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9F199-D2CE-4B33-A64D-862126EB1810}" type="datetimeFigureOut">
              <a:rPr lang="zh-TW" altLang="en-US" smtClean="0"/>
              <a:t>2024/5/2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1CB58A83-D556-4AE6-A947-31928B89E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427B17F-387F-4D21-A73C-61E2510D2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A0D8-6F38-4C69-BF63-7F72F54355A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88861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6F5A739-848E-4BE8-A471-D89ABE3B1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73F17BE-5BEC-40E0-A130-A2B87B6AC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3ADD8959-C959-4319-8BB8-C589B257AF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CEB0A19-B412-485E-A16F-4D1FC126F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9F199-D2CE-4B33-A64D-862126EB1810}" type="datetimeFigureOut">
              <a:rPr lang="zh-TW" altLang="en-US" smtClean="0"/>
              <a:t>2024/5/2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211BC5E-0D18-49EE-8F14-BBA44EB51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CF128F2-363F-4BDE-B698-B6003F221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A0D8-6F38-4C69-BF63-7F72F54355A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93148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3BA0A21-5875-437C-AC5E-08874F8CB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9E4E485B-29F8-459B-B127-F3796E551D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D45C1D0-B513-4BF6-B4AE-6E02942469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187D141-5717-4FF7-B64F-87250B6C7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9F199-D2CE-4B33-A64D-862126EB1810}" type="datetimeFigureOut">
              <a:rPr lang="zh-TW" altLang="en-US" smtClean="0"/>
              <a:t>2024/5/2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539EBE4-A822-4636-85D8-9B5A592F4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1FF7A5B-C0E9-4251-9B94-A9E28AB57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A0D8-6F38-4C69-BF63-7F72F54355A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03178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A1DB62F-0B7A-4A28-945A-9ABBD687B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70E42A3C-72B7-4D66-A797-8D4EA646E1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2CEA65E-8CEE-4EA1-A053-758CF651E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9F199-D2CE-4B33-A64D-862126EB1810}" type="datetimeFigureOut">
              <a:rPr lang="zh-TW" altLang="en-US" smtClean="0"/>
              <a:t>2024/5/2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B85098A-1C86-412E-97CB-4C3FA2435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7E04DEE-308D-4D2E-BEBB-7B8618595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A0D8-6F38-4C69-BF63-7F72F54355A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8411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螢幕擷取畫面, 設計, 藝術 的圖片&#10;&#10;描述是以中可信度自動產生">
            <a:extLst>
              <a:ext uri="{FF2B5EF4-FFF2-40B4-BE49-F238E27FC236}">
                <a16:creationId xmlns:a16="http://schemas.microsoft.com/office/drawing/2014/main" id="{C039CDE1-8722-CCD6-91D0-F2D6E6EEC2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3972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2173F5BC-7490-4612-8500-1F19BA7C98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2B62603C-D2EC-491F-9BD9-5559EFC521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15D14A2-7FBD-44C0-B1F0-1F5C9FE91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9F199-D2CE-4B33-A64D-862126EB1810}" type="datetimeFigureOut">
              <a:rPr lang="zh-TW" altLang="en-US" smtClean="0"/>
              <a:t>2024/5/2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1F62ADA-DF07-4214-B061-10B34030E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3DA9316-924E-48D6-8E8C-DB6E44FC2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5A0D8-6F38-4C69-BF63-7F72F54355A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97371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gradFill>
          <a:gsLst>
            <a:gs pos="0">
              <a:srgbClr val="2B2929"/>
            </a:gs>
            <a:gs pos="58999">
              <a:schemeClr val="lt1"/>
            </a:gs>
            <a:gs pos="100000">
              <a:schemeClr val="lt1"/>
            </a:gs>
          </a:gsLst>
          <a:lin ang="5400700" scaled="0"/>
        </a:gra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9945466" y="2057401"/>
            <a:ext cx="615813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23601" y="-2451099"/>
            <a:ext cx="6858001" cy="68580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2" name="Google Shape;22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435601" y="1356968"/>
            <a:ext cx="6858001" cy="685800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23" name="Google Shape;23;p4"/>
          <p:cNvPicPr preferRelativeResize="0"/>
          <p:nvPr/>
        </p:nvPicPr>
        <p:blipFill rotWithShape="1">
          <a:blip r:embed="rId5">
            <a:alphaModFix/>
          </a:blip>
          <a:srcRect l="24986" t="19560" r="27255" b="27830"/>
          <a:stretch/>
        </p:blipFill>
        <p:spPr>
          <a:xfrm rot="5366725">
            <a:off x="-229186" y="4279388"/>
            <a:ext cx="1473199" cy="1523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799948">
            <a:off x="11113601" y="491774"/>
            <a:ext cx="1393632" cy="1439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666691">
            <a:off x="13803" y="-226"/>
            <a:ext cx="1393631" cy="1439111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950967" y="491767"/>
            <a:ext cx="1027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950967" y="1638233"/>
            <a:ext cx="10277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pic>
        <p:nvPicPr>
          <p:cNvPr id="10" name="圖片 9" descr="一張含有 文字, 美工圖案 的圖片&#10;&#10;自動產生的描述">
            <a:extLst>
              <a:ext uri="{FF2B5EF4-FFF2-40B4-BE49-F238E27FC236}">
                <a16:creationId xmlns:a16="http://schemas.microsoft.com/office/drawing/2014/main" id="{8E4F27A0-CD7C-4795-AE1B-21E80BB8CED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312400" y="98824"/>
            <a:ext cx="1757485" cy="37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0532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9">
  <p:cSld name="Title and text 9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0"/>
          <p:cNvSpPr txBox="1">
            <a:spLocks noGrp="1"/>
          </p:cNvSpPr>
          <p:nvPr>
            <p:ph type="ctrTitle"/>
          </p:nvPr>
        </p:nvSpPr>
        <p:spPr>
          <a:xfrm flipH="1">
            <a:off x="720000" y="607427"/>
            <a:ext cx="10752000" cy="8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40" name="Google Shape;240;p30"/>
          <p:cNvSpPr txBox="1">
            <a:spLocks noGrp="1"/>
          </p:cNvSpPr>
          <p:nvPr>
            <p:ph type="subTitle" idx="1"/>
          </p:nvPr>
        </p:nvSpPr>
        <p:spPr>
          <a:xfrm>
            <a:off x="3450800" y="2947533"/>
            <a:ext cx="5290400" cy="24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6773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3"/>
            </a:lvl9pPr>
          </a:lstStyle>
          <a:p>
            <a:endParaRPr/>
          </a:p>
        </p:txBody>
      </p:sp>
      <p:sp>
        <p:nvSpPr>
          <p:cNvPr id="241" name="Google Shape;241;p30">
            <a:hlinkClick r:id="rId2"/>
          </p:cNvPr>
          <p:cNvSpPr txBox="1">
            <a:spLocks noGrp="1"/>
          </p:cNvSpPr>
          <p:nvPr>
            <p:ph type="ctrTitle" idx="2"/>
          </p:nvPr>
        </p:nvSpPr>
        <p:spPr>
          <a:xfrm>
            <a:off x="4298800" y="2399256"/>
            <a:ext cx="3594400" cy="3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pic>
        <p:nvPicPr>
          <p:cNvPr id="242" name="Google Shape;24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9663953" y="4383589"/>
            <a:ext cx="3067567" cy="2767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-1312304" y="4277023"/>
            <a:ext cx="3067567" cy="27678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82415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72DDFC54-5117-4AD0-5797-6C8A57FF50F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5FEEC0"/>
              </a:gs>
              <a:gs pos="100000">
                <a:srgbClr val="00A97A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7CC598-1871-E854-5EFF-5215434AF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4800" b="1">
                <a:solidFill>
                  <a:srgbClr val="0A0A0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5101921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30690E9-B52A-4CE8-B1F3-A2FD7CF61C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555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形 10">
            <a:extLst>
              <a:ext uri="{FF2B5EF4-FFF2-40B4-BE49-F238E27FC236}">
                <a16:creationId xmlns:a16="http://schemas.microsoft.com/office/drawing/2014/main" id="{787669FC-2605-4022-9C8A-7FDA15F7F4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737" y="1533525"/>
            <a:ext cx="11820525" cy="5324474"/>
          </a:xfrm>
          <a:prstGeom prst="rect">
            <a:avLst/>
          </a:prstGeom>
        </p:spPr>
      </p:pic>
      <p:pic>
        <p:nvPicPr>
          <p:cNvPr id="6" name="圖片 5" descr="一張含有 螢幕擷取畫面, 黑色 的圖片&#10;&#10;自動產生的描述">
            <a:extLst>
              <a:ext uri="{FF2B5EF4-FFF2-40B4-BE49-F238E27FC236}">
                <a16:creationId xmlns:a16="http://schemas.microsoft.com/office/drawing/2014/main" id="{87F54CBA-CA0D-5E4D-513F-ED8C2552E3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938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電腦, 設計 的圖片&#10;&#10;描述是以低可信度自動產生">
            <a:extLst>
              <a:ext uri="{FF2B5EF4-FFF2-40B4-BE49-F238E27FC236}">
                <a16:creationId xmlns:a16="http://schemas.microsoft.com/office/drawing/2014/main" id="{F83EE812-EFD5-3FF3-15F6-C4F4599AEC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018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設計, 平面設計 的圖片&#10;&#10;自動產生的描述">
            <a:extLst>
              <a:ext uri="{FF2B5EF4-FFF2-40B4-BE49-F238E27FC236}">
                <a16:creationId xmlns:a16="http://schemas.microsoft.com/office/drawing/2014/main" id="{8C983205-F67E-3B4A-890F-233DBA81D2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007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螢幕擷取畫面 的圖片&#10;&#10;自動產生的描述">
            <a:extLst>
              <a:ext uri="{FF2B5EF4-FFF2-40B4-BE49-F238E27FC236}">
                <a16:creationId xmlns:a16="http://schemas.microsoft.com/office/drawing/2014/main" id="{1D6B71F8-055F-A4AB-6701-E36718DBC7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873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螢幕擷取畫面, 室內, 電腦 的圖片&#10;&#10;自動產生的描述">
            <a:extLst>
              <a:ext uri="{FF2B5EF4-FFF2-40B4-BE49-F238E27FC236}">
                <a16:creationId xmlns:a16="http://schemas.microsoft.com/office/drawing/2014/main" id="{035D1639-08C5-3177-BA3D-1B7F5FDC97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9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螢幕擷取畫面, 電子產品, 設計 的圖片&#10;&#10;自動產生的描述">
            <a:extLst>
              <a:ext uri="{FF2B5EF4-FFF2-40B4-BE49-F238E27FC236}">
                <a16:creationId xmlns:a16="http://schemas.microsoft.com/office/drawing/2014/main" id="{F2B9A42C-24DA-A68F-136D-89EB658C7B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278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C284822A-1CE3-438A-AE03-8AC089266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CB68353-53A7-40C3-8BDB-8BAC04B64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3E0C7E2-8DDD-4DA1-BBA9-C8677D66AE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9F199-D2CE-4B33-A64D-862126EB1810}" type="datetimeFigureOut">
              <a:rPr lang="zh-TW" altLang="en-US" smtClean="0"/>
              <a:t>2024/5/2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7332899-1D27-427F-A4CC-AFEE744D1E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241ECE4-D3D2-4F58-AFC5-5EA5C7B2EE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5A0D8-6F38-4C69-BF63-7F72F54355A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5597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89" r:id="rId2"/>
    <p:sldLayoutId id="2147483870" r:id="rId3"/>
    <p:sldLayoutId id="2147483877" r:id="rId4"/>
    <p:sldLayoutId id="2147483884" r:id="rId5"/>
    <p:sldLayoutId id="2147483871" r:id="rId6"/>
    <p:sldLayoutId id="2147483882" r:id="rId7"/>
    <p:sldLayoutId id="2147483872" r:id="rId8"/>
    <p:sldLayoutId id="2147483881" r:id="rId9"/>
    <p:sldLayoutId id="2147483873" r:id="rId10"/>
    <p:sldLayoutId id="2147483885" r:id="rId11"/>
    <p:sldLayoutId id="2147483886" r:id="rId12"/>
    <p:sldLayoutId id="2147483887" r:id="rId13"/>
    <p:sldLayoutId id="2147483888" r:id="rId14"/>
    <p:sldLayoutId id="2147483876" r:id="rId15"/>
    <p:sldLayoutId id="2147483892" r:id="rId16"/>
    <p:sldLayoutId id="2147483897" r:id="rId17"/>
    <p:sldLayoutId id="2147483893" r:id="rId18"/>
    <p:sldLayoutId id="2147483894" r:id="rId19"/>
    <p:sldLayoutId id="2147483900" r:id="rId20"/>
    <p:sldLayoutId id="2147483895" r:id="rId21"/>
    <p:sldLayoutId id="2147483878" r:id="rId22"/>
    <p:sldLayoutId id="2147483879" r:id="rId23"/>
    <p:sldLayoutId id="2147483880" r:id="rId24"/>
    <p:sldLayoutId id="2147483883" r:id="rId25"/>
    <p:sldLayoutId id="2147483875" r:id="rId26"/>
    <p:sldLayoutId id="2147483874" r:id="rId27"/>
    <p:sldLayoutId id="2147483896" r:id="rId28"/>
    <p:sldLayoutId id="2147483891" r:id="rId29"/>
    <p:sldLayoutId id="2147483704" r:id="rId30"/>
    <p:sldLayoutId id="2147483686" r:id="rId31"/>
    <p:sldLayoutId id="2147483706" r:id="rId32"/>
    <p:sldLayoutId id="2147483687" r:id="rId33"/>
    <p:sldLayoutId id="2147483708" r:id="rId34"/>
    <p:sldLayoutId id="2147483709" r:id="rId35"/>
    <p:sldLayoutId id="2147483710" r:id="rId36"/>
    <p:sldLayoutId id="2147483711" r:id="rId37"/>
    <p:sldLayoutId id="2147483712" r:id="rId38"/>
    <p:sldLayoutId id="2147483801" r:id="rId39"/>
    <p:sldLayoutId id="2147483713" r:id="rId40"/>
    <p:sldLayoutId id="2147483797" r:id="rId41"/>
    <p:sldLayoutId id="2147483799" r:id="rId42"/>
    <p:sldLayoutId id="2147483868" r:id="rId43"/>
    <p:sldLayoutId id="2147483898" r:id="rId44"/>
    <p:sldLayoutId id="2147483899" r:id="rId4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pubenchmark.net/compare/5169vs3485/AMD-Ryzen-7-7700-vs-AMD-Ryzen-7-3700X&#8203;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qnap.com/go/compatibility-expansion/pcie%20&#8203;" TargetMode="External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45.jpeg"/><Relationship Id="rId4" Type="http://schemas.openxmlformats.org/officeDocument/2006/relationships/image" Target="../media/image4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8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svg"/><Relationship Id="rId3" Type="http://schemas.openxmlformats.org/officeDocument/2006/relationships/image" Target="../media/image79.png"/><Relationship Id="rId7" Type="http://schemas.openxmlformats.org/officeDocument/2006/relationships/image" Target="../media/image83.sv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2.png"/><Relationship Id="rId11" Type="http://schemas.openxmlformats.org/officeDocument/2006/relationships/image" Target="../media/image87.svg"/><Relationship Id="rId5" Type="http://schemas.openxmlformats.org/officeDocument/2006/relationships/image" Target="../media/image81.sv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10" Type="http://schemas.openxmlformats.org/officeDocument/2006/relationships/image" Target="../media/image97.sv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1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4.svg"/><Relationship Id="rId4" Type="http://schemas.openxmlformats.org/officeDocument/2006/relationships/image" Target="../media/image10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14.png"/><Relationship Id="rId4" Type="http://schemas.openxmlformats.org/officeDocument/2006/relationships/image" Target="../media/image113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5.png"/><Relationship Id="rId7" Type="http://schemas.openxmlformats.org/officeDocument/2006/relationships/image" Target="../media/image102.png"/><Relationship Id="rId12" Type="http://schemas.openxmlformats.org/officeDocument/2006/relationships/image" Target="../media/image12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7.png"/><Relationship Id="rId11" Type="http://schemas.openxmlformats.org/officeDocument/2006/relationships/image" Target="../media/image119.png"/><Relationship Id="rId5" Type="http://schemas.openxmlformats.org/officeDocument/2006/relationships/image" Target="../media/image113.svg"/><Relationship Id="rId10" Type="http://schemas.openxmlformats.org/officeDocument/2006/relationships/image" Target="../media/image118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svg"/><Relationship Id="rId5" Type="http://schemas.openxmlformats.org/officeDocument/2006/relationships/image" Target="../media/image123.png"/><Relationship Id="rId4" Type="http://schemas.openxmlformats.org/officeDocument/2006/relationships/image" Target="../media/image12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13" Type="http://schemas.openxmlformats.org/officeDocument/2006/relationships/image" Target="../media/image56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9.sv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sv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文字, 電腦, 電子產品, 螢幕擷取畫面 的圖片&#10;&#10;自動產生的描述">
            <a:extLst>
              <a:ext uri="{FF2B5EF4-FFF2-40B4-BE49-F238E27FC236}">
                <a16:creationId xmlns:a16="http://schemas.microsoft.com/office/drawing/2014/main" id="{80A663B9-9672-2725-1EEF-BF74A49961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596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1E19A96F-0877-4410-890E-846CFAE0278D}"/>
              </a:ext>
            </a:extLst>
          </p:cNvPr>
          <p:cNvSpPr txBox="1"/>
          <p:nvPr/>
        </p:nvSpPr>
        <p:spPr>
          <a:xfrm>
            <a:off x="380499" y="1169945"/>
            <a:ext cx="7352488" cy="34887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2000"/>
              </a:lnSpc>
            </a:pPr>
            <a:r>
              <a:rPr lang="en-US" sz="2200" b="1" kern="100" err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低消費電力でマルチコアの効率化</a:t>
            </a:r>
            <a:endParaRPr lang="en-US" altLang="zh-TW" sz="2200" b="1" kern="10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E8C288F3-5EFA-3EBB-E465-5E90862530B5}"/>
              </a:ext>
            </a:extLst>
          </p:cNvPr>
          <p:cNvSpPr txBox="1"/>
          <p:nvPr/>
        </p:nvSpPr>
        <p:spPr>
          <a:xfrm>
            <a:off x="4204952" y="6573803"/>
            <a:ext cx="2860468" cy="2308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900" kern="10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PassMark</a:t>
            </a:r>
            <a:r>
              <a:rPr lang="en-US" sz="900" kern="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 Software © 2008-2023</a:t>
            </a:r>
            <a:endParaRPr lang="zh-TW" sz="9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grpSp>
        <p:nvGrpSpPr>
          <p:cNvPr id="47" name="群組 46">
            <a:extLst>
              <a:ext uri="{FF2B5EF4-FFF2-40B4-BE49-F238E27FC236}">
                <a16:creationId xmlns:a16="http://schemas.microsoft.com/office/drawing/2014/main" id="{21321988-7857-0FBE-80BC-C8D2BED5D004}"/>
              </a:ext>
            </a:extLst>
          </p:cNvPr>
          <p:cNvGrpSpPr/>
          <p:nvPr/>
        </p:nvGrpSpPr>
        <p:grpSpPr>
          <a:xfrm>
            <a:off x="582897" y="3273129"/>
            <a:ext cx="2225820" cy="1231811"/>
            <a:chOff x="526475" y="3319615"/>
            <a:chExt cx="2225820" cy="1231811"/>
          </a:xfrm>
        </p:grpSpPr>
        <p:sp>
          <p:nvSpPr>
            <p:cNvPr id="14" name="矩形: 圓角 13">
              <a:extLst>
                <a:ext uri="{FF2B5EF4-FFF2-40B4-BE49-F238E27FC236}">
                  <a16:creationId xmlns:a16="http://schemas.microsoft.com/office/drawing/2014/main" id="{E13F888A-9DB8-B4D6-C71D-45E4B12B9436}"/>
                </a:ext>
              </a:extLst>
            </p:cNvPr>
            <p:cNvSpPr/>
            <p:nvPr/>
          </p:nvSpPr>
          <p:spPr>
            <a:xfrm>
              <a:off x="526475" y="3319615"/>
              <a:ext cx="2225820" cy="1231811"/>
            </a:xfrm>
            <a:prstGeom prst="roundRect">
              <a:avLst>
                <a:gd name="adj" fmla="val 6762"/>
              </a:avLst>
            </a:prstGeom>
            <a:gradFill>
              <a:gsLst>
                <a:gs pos="8000">
                  <a:srgbClr val="F46521">
                    <a:alpha val="16000"/>
                  </a:srgbClr>
                </a:gs>
                <a:gs pos="100000">
                  <a:srgbClr val="F46521">
                    <a:alpha val="0"/>
                  </a:srgbClr>
                </a:gs>
              </a:gsLst>
              <a:lin ang="1800000" scaled="0"/>
            </a:gradFill>
            <a:ln>
              <a:gradFill>
                <a:gsLst>
                  <a:gs pos="0">
                    <a:srgbClr val="F46521"/>
                  </a:gs>
                  <a:gs pos="100000">
                    <a:srgbClr val="FF0000"/>
                  </a:gs>
                </a:gsLst>
                <a:lin ang="5400000" scaled="1"/>
              </a:gradFill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8" name="文字方塊 5">
              <a:extLst>
                <a:ext uri="{FF2B5EF4-FFF2-40B4-BE49-F238E27FC236}">
                  <a16:creationId xmlns:a16="http://schemas.microsoft.com/office/drawing/2014/main" id="{B5252F83-9912-1745-D5FD-5CCC19457031}"/>
                </a:ext>
              </a:extLst>
            </p:cNvPr>
            <p:cNvSpPr txBox="1"/>
            <p:nvPr/>
          </p:nvSpPr>
          <p:spPr>
            <a:xfrm>
              <a:off x="563578" y="3422266"/>
              <a:ext cx="1827744" cy="323165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zh-TW" sz="15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+mn-lt"/>
                </a:rPr>
                <a:t>最大オーバークロック</a:t>
              </a:r>
              <a:endParaRPr lang="en-US" altLang="zh-TW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0" name="文字方塊 7">
              <a:extLst>
                <a:ext uri="{FF2B5EF4-FFF2-40B4-BE49-F238E27FC236}">
                  <a16:creationId xmlns:a16="http://schemas.microsoft.com/office/drawing/2014/main" id="{F689B3A2-15D2-505C-3AFB-C60DDCDCE7D2}"/>
                </a:ext>
              </a:extLst>
            </p:cNvPr>
            <p:cNvSpPr txBox="1"/>
            <p:nvPr/>
          </p:nvSpPr>
          <p:spPr>
            <a:xfrm>
              <a:off x="582233" y="3794316"/>
              <a:ext cx="2114681" cy="646331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zh-TW" sz="3600" b="1" dirty="0">
                  <a:solidFill>
                    <a:srgbClr val="FE4F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  <a:sym typeface="+mn-lt"/>
                </a:rPr>
                <a:t>5.3</a:t>
              </a:r>
              <a:r>
                <a:rPr kumimoji="1" lang="en-US" altLang="zh-TW" sz="36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  <a:sym typeface="+mn-lt"/>
                </a:rPr>
                <a:t> GHz</a:t>
              </a:r>
              <a:endParaRPr lang="zh-TW" altLang="en-US" sz="3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</p:grpSp>
      <p:sp>
        <p:nvSpPr>
          <p:cNvPr id="3" name="文字方塊 2">
            <a:extLst>
              <a:ext uri="{FF2B5EF4-FFF2-40B4-BE49-F238E27FC236}">
                <a16:creationId xmlns:a16="http://schemas.microsoft.com/office/drawing/2014/main" id="{96507E98-AE02-5A9E-F9C9-B9D9A3278995}"/>
              </a:ext>
            </a:extLst>
          </p:cNvPr>
          <p:cNvSpPr txBox="1"/>
          <p:nvPr/>
        </p:nvSpPr>
        <p:spPr>
          <a:xfrm>
            <a:off x="452926" y="1743804"/>
            <a:ext cx="839442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Clr>
                <a:srgbClr val="FF0000"/>
              </a:buClr>
              <a:buFont typeface="Arial,Sans-Serif"/>
              <a:buChar char="•"/>
            </a:pPr>
            <a:r>
              <a:rPr lang="en-US" kern="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AMD Ryzen™ 7 7000</a:t>
            </a:r>
            <a:r>
              <a:rPr lang="ja-JP" altLang="en-US" kern="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シリーズ</a:t>
            </a:r>
            <a:r>
              <a:rPr lang="en-US" kern="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8</a:t>
            </a:r>
            <a:r>
              <a:rPr lang="zh-TW" altLang="en-US" kern="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コア / 16スレッド</a:t>
            </a:r>
            <a:endParaRPr lang="zh-TW" kern="1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marL="285750" indent="-285750">
              <a:buClr>
                <a:srgbClr val="FF0000"/>
              </a:buClr>
              <a:buFont typeface="Arial,Sans-Serif"/>
              <a:buChar char="•"/>
            </a:pPr>
            <a:r>
              <a:rPr lang="en-US" kern="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AMD Ryzen™ 5 7000</a:t>
            </a:r>
            <a:r>
              <a:rPr lang="ja-JP" altLang="en-US" kern="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シリーズ</a:t>
            </a:r>
            <a:r>
              <a:rPr lang="en-US" kern="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6</a:t>
            </a:r>
            <a:r>
              <a:rPr lang="zh-TW" altLang="en-US" kern="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コア </a:t>
            </a:r>
            <a:r>
              <a:rPr lang="en-US" altLang="zh-TW" kern="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/</a:t>
            </a:r>
            <a:r>
              <a:rPr lang="zh-TW" altLang="en-US" kern="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 </a:t>
            </a:r>
            <a:r>
              <a:rPr lang="en-US" altLang="zh-TW" kern="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12スレッド</a:t>
            </a:r>
            <a:endParaRPr lang="zh-TW" altLang="en-US" kern="1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BAE9484-3907-E3BF-E68A-0C89AF48FB0A}"/>
              </a:ext>
            </a:extLst>
          </p:cNvPr>
          <p:cNvSpPr/>
          <p:nvPr/>
        </p:nvSpPr>
        <p:spPr>
          <a:xfrm>
            <a:off x="452926" y="6061356"/>
            <a:ext cx="5548628" cy="5078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TW" altLang="en-US" sz="9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注：このペー</a:t>
            </a:r>
            <a:r>
              <a:rPr kumimoji="1" lang="zh-TW" sz="9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ジ</a:t>
            </a:r>
            <a:r>
              <a:rPr kumimoji="1" lang="zh-TW" altLang="en-US" sz="9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の仕様は、</a:t>
            </a:r>
            <a:r>
              <a:rPr kumimoji="1" lang="zh-TW" sz="9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AMD Ryzen™ 7 7700を例としています。詳細な仕様は、選択したCPU SKUによって異なる場合がありま</a:t>
            </a:r>
            <a:r>
              <a:rPr kumimoji="1" lang="zh-TW" altLang="en-US" sz="9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す。</a:t>
            </a:r>
            <a:endParaRPr lang="en-US" altLang="zh-TW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zh-TW" altLang="en-US" sz="9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詳細については、こちらをご覧ください</a:t>
            </a:r>
            <a:r>
              <a:rPr kumimoji="1" lang="zh-TW" sz="9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:</a:t>
            </a:r>
            <a:r>
              <a:rPr kumimoji="1" lang="zh-TW" altLang="en-US" sz="9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</a:rPr>
              <a:t> </a:t>
            </a:r>
            <a:r>
              <a:rPr kumimoji="1" lang="zh-TW" altLang="en-US" sz="9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CPU Comparison (Ryzen7 7700 vs. Ryzen7 3700X)</a:t>
            </a:r>
            <a:endParaRPr lang="zh-TW" sz="9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12" name="文字方塊 1">
            <a:extLst>
              <a:ext uri="{FF2B5EF4-FFF2-40B4-BE49-F238E27FC236}">
                <a16:creationId xmlns:a16="http://schemas.microsoft.com/office/drawing/2014/main" id="{7CC7B265-B5BD-39A6-5968-14027CE3257B}"/>
              </a:ext>
            </a:extLst>
          </p:cNvPr>
          <p:cNvSpPr txBox="1"/>
          <p:nvPr/>
        </p:nvSpPr>
        <p:spPr>
          <a:xfrm>
            <a:off x="452927" y="2459911"/>
            <a:ext cx="5643074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200"/>
              </a:lnSpc>
              <a:spcBef>
                <a:spcPts val="1800"/>
              </a:spcBef>
            </a:pPr>
            <a:r>
              <a:rPr lang="en-US" sz="1200" spc="10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全く新しいAMD</a:t>
            </a:r>
            <a:r>
              <a:rPr lang="en-US" sz="1200" spc="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 AM5高性能プロセッサーは、最大32MBのキャッシュを搭載し、最大周波数5.3GHzに達する堅牢な機能を提供します。統合AMD Radeon™ グラフィックスを搭載し、4Kビデオのトランスコーディングをサポートし、さまざまなAIアプリケーションを高速化します。</a:t>
            </a:r>
            <a:endParaRPr lang="en-US" altLang="zh-TW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1A0EC402-839A-78C7-C249-C77FB00EAE2D}"/>
              </a:ext>
            </a:extLst>
          </p:cNvPr>
          <p:cNvSpPr txBox="1"/>
          <p:nvPr/>
        </p:nvSpPr>
        <p:spPr>
          <a:xfrm>
            <a:off x="304139" y="130480"/>
            <a:ext cx="11811501" cy="1017010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40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パワフルな6コア/12スレッドおよび8コア/16スレッドの高周波5nmプロセッサ</a:t>
            </a:r>
            <a:endParaRPr lang="en-US" altLang="zh-TW" sz="4000" b="1">
              <a:solidFill>
                <a:schemeClr val="bg1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grpSp>
        <p:nvGrpSpPr>
          <p:cNvPr id="49" name="群組 48">
            <a:extLst>
              <a:ext uri="{FF2B5EF4-FFF2-40B4-BE49-F238E27FC236}">
                <a16:creationId xmlns:a16="http://schemas.microsoft.com/office/drawing/2014/main" id="{F2C14F7E-0D17-6959-AA3B-C307F254BFFC}"/>
              </a:ext>
            </a:extLst>
          </p:cNvPr>
          <p:cNvGrpSpPr/>
          <p:nvPr/>
        </p:nvGrpSpPr>
        <p:grpSpPr>
          <a:xfrm>
            <a:off x="582897" y="4739521"/>
            <a:ext cx="2225820" cy="1231811"/>
            <a:chOff x="526475" y="4786007"/>
            <a:chExt cx="2225820" cy="1231811"/>
          </a:xfrm>
        </p:grpSpPr>
        <p:sp>
          <p:nvSpPr>
            <p:cNvPr id="30" name="矩形: 圓角 29">
              <a:extLst>
                <a:ext uri="{FF2B5EF4-FFF2-40B4-BE49-F238E27FC236}">
                  <a16:creationId xmlns:a16="http://schemas.microsoft.com/office/drawing/2014/main" id="{7084B9EB-17BD-4280-7F55-92C1A737A3CE}"/>
                </a:ext>
              </a:extLst>
            </p:cNvPr>
            <p:cNvSpPr/>
            <p:nvPr/>
          </p:nvSpPr>
          <p:spPr>
            <a:xfrm>
              <a:off x="526475" y="4786007"/>
              <a:ext cx="2225820" cy="1231811"/>
            </a:xfrm>
            <a:prstGeom prst="roundRect">
              <a:avLst>
                <a:gd name="adj" fmla="val 6762"/>
              </a:avLst>
            </a:prstGeom>
            <a:gradFill>
              <a:gsLst>
                <a:gs pos="8000">
                  <a:srgbClr val="F46521">
                    <a:alpha val="16000"/>
                  </a:srgbClr>
                </a:gs>
                <a:gs pos="100000">
                  <a:srgbClr val="F46521">
                    <a:alpha val="0"/>
                  </a:srgbClr>
                </a:gs>
              </a:gsLst>
              <a:lin ang="1800000" scaled="0"/>
            </a:gradFill>
            <a:ln>
              <a:gradFill>
                <a:gsLst>
                  <a:gs pos="0">
                    <a:srgbClr val="F46521"/>
                  </a:gs>
                  <a:gs pos="100000">
                    <a:srgbClr val="FF0000"/>
                  </a:gs>
                </a:gsLst>
                <a:lin ang="5400000" scaled="1"/>
              </a:gradFill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31" name="文字方塊 5">
              <a:extLst>
                <a:ext uri="{FF2B5EF4-FFF2-40B4-BE49-F238E27FC236}">
                  <a16:creationId xmlns:a16="http://schemas.microsoft.com/office/drawing/2014/main" id="{FB1AD662-2250-3549-23D5-D066B1ADF064}"/>
                </a:ext>
              </a:extLst>
            </p:cNvPr>
            <p:cNvSpPr txBox="1"/>
            <p:nvPr/>
          </p:nvSpPr>
          <p:spPr>
            <a:xfrm>
              <a:off x="563578" y="4888658"/>
              <a:ext cx="1688283" cy="323165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zh-TW" sz="15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/>
                  <a:sym typeface="+mn-lt"/>
                </a:rPr>
                <a:t>8コア / 16スレッド</a:t>
              </a:r>
              <a:endParaRPr lang="zh-TW" altLang="en-US" sz="15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endParaRPr>
            </a:p>
          </p:txBody>
        </p:sp>
        <p:sp>
          <p:nvSpPr>
            <p:cNvPr id="32" name="文字方塊 7">
              <a:extLst>
                <a:ext uri="{FF2B5EF4-FFF2-40B4-BE49-F238E27FC236}">
                  <a16:creationId xmlns:a16="http://schemas.microsoft.com/office/drawing/2014/main" id="{D2290F7B-9EB7-105C-8ED7-212C3FB13D00}"/>
                </a:ext>
              </a:extLst>
            </p:cNvPr>
            <p:cNvSpPr txBox="1"/>
            <p:nvPr/>
          </p:nvSpPr>
          <p:spPr>
            <a:xfrm>
              <a:off x="582233" y="5260708"/>
              <a:ext cx="2114681" cy="646331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zh-TW" sz="3600" b="1" dirty="0">
                  <a:solidFill>
                    <a:srgbClr val="FE4F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  <a:sym typeface="+mn-lt"/>
                </a:rPr>
                <a:t>3.8</a:t>
              </a:r>
              <a:r>
                <a:rPr kumimoji="1" lang="en-US" altLang="zh-TW" sz="36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  <a:sym typeface="+mn-lt"/>
                </a:rPr>
                <a:t> GHz</a:t>
              </a:r>
              <a:endParaRPr lang="zh-TW" altLang="en-US" sz="3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</p:grpSp>
      <p:grpSp>
        <p:nvGrpSpPr>
          <p:cNvPr id="48" name="群組 47">
            <a:extLst>
              <a:ext uri="{FF2B5EF4-FFF2-40B4-BE49-F238E27FC236}">
                <a16:creationId xmlns:a16="http://schemas.microsoft.com/office/drawing/2014/main" id="{29684DD2-7488-0B25-3286-1AB83DFFF157}"/>
              </a:ext>
            </a:extLst>
          </p:cNvPr>
          <p:cNvGrpSpPr/>
          <p:nvPr/>
        </p:nvGrpSpPr>
        <p:grpSpPr>
          <a:xfrm>
            <a:off x="3208355" y="3273128"/>
            <a:ext cx="2793199" cy="1231811"/>
            <a:chOff x="2942429" y="3319614"/>
            <a:chExt cx="2793199" cy="1231811"/>
          </a:xfrm>
        </p:grpSpPr>
        <p:sp>
          <p:nvSpPr>
            <p:cNvPr id="26" name="矩形: 圓角 25">
              <a:extLst>
                <a:ext uri="{FF2B5EF4-FFF2-40B4-BE49-F238E27FC236}">
                  <a16:creationId xmlns:a16="http://schemas.microsoft.com/office/drawing/2014/main" id="{05976872-3686-3AE2-C624-005D486C8AC8}"/>
                </a:ext>
              </a:extLst>
            </p:cNvPr>
            <p:cNvSpPr/>
            <p:nvPr/>
          </p:nvSpPr>
          <p:spPr>
            <a:xfrm>
              <a:off x="2942429" y="3319614"/>
              <a:ext cx="2793199" cy="1231811"/>
            </a:xfrm>
            <a:prstGeom prst="roundRect">
              <a:avLst>
                <a:gd name="adj" fmla="val 6762"/>
              </a:avLst>
            </a:prstGeom>
            <a:gradFill>
              <a:gsLst>
                <a:gs pos="8000">
                  <a:srgbClr val="F46521">
                    <a:alpha val="16000"/>
                  </a:srgbClr>
                </a:gs>
                <a:gs pos="100000">
                  <a:srgbClr val="F46521">
                    <a:alpha val="0"/>
                  </a:srgbClr>
                </a:gs>
              </a:gsLst>
              <a:lin ang="1800000" scaled="0"/>
            </a:gradFill>
            <a:ln>
              <a:gradFill>
                <a:gsLst>
                  <a:gs pos="0">
                    <a:srgbClr val="F46521"/>
                  </a:gs>
                  <a:gs pos="100000">
                    <a:srgbClr val="FF0000"/>
                  </a:gs>
                </a:gsLst>
                <a:lin ang="5400000" scaled="1"/>
              </a:gradFill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27" name="文字方塊 5">
              <a:extLst>
                <a:ext uri="{FF2B5EF4-FFF2-40B4-BE49-F238E27FC236}">
                  <a16:creationId xmlns:a16="http://schemas.microsoft.com/office/drawing/2014/main" id="{21562160-3E12-834F-765A-730CA3E52E06}"/>
                </a:ext>
              </a:extLst>
            </p:cNvPr>
            <p:cNvSpPr txBox="1"/>
            <p:nvPr/>
          </p:nvSpPr>
          <p:spPr>
            <a:xfrm>
              <a:off x="5058926" y="4178415"/>
              <a:ext cx="620683" cy="353943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sz="17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/>
                </a:rPr>
                <a:t>向上</a:t>
              </a:r>
            </a:p>
          </p:txBody>
        </p:sp>
        <p:sp>
          <p:nvSpPr>
            <p:cNvPr id="28" name="文字方塊 7">
              <a:extLst>
                <a:ext uri="{FF2B5EF4-FFF2-40B4-BE49-F238E27FC236}">
                  <a16:creationId xmlns:a16="http://schemas.microsoft.com/office/drawing/2014/main" id="{A9F4EF7A-F1AA-5FB0-8F0A-3221BEB8EFD9}"/>
                </a:ext>
              </a:extLst>
            </p:cNvPr>
            <p:cNvSpPr txBox="1"/>
            <p:nvPr/>
          </p:nvSpPr>
          <p:spPr>
            <a:xfrm>
              <a:off x="2999802" y="3837447"/>
              <a:ext cx="1919115" cy="707886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zh-TW" sz="4000" b="1">
                  <a:solidFill>
                    <a:srgbClr val="FE4F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/>
                  <a:sym typeface="+mn-lt"/>
                </a:rPr>
                <a:t>6.73倍</a:t>
              </a:r>
              <a:endParaRPr lang="zh-TW" altLang="en-US" sz="40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39" name="文字方塊 38">
              <a:extLst>
                <a:ext uri="{FF2B5EF4-FFF2-40B4-BE49-F238E27FC236}">
                  <a16:creationId xmlns:a16="http://schemas.microsoft.com/office/drawing/2014/main" id="{9E893416-3596-59F0-1E78-2610A3509330}"/>
                </a:ext>
              </a:extLst>
            </p:cNvPr>
            <p:cNvSpPr txBox="1"/>
            <p:nvPr/>
          </p:nvSpPr>
          <p:spPr>
            <a:xfrm>
              <a:off x="2998187" y="3387835"/>
              <a:ext cx="2621531" cy="40011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kumimoji="1" lang="zh-TW" altLang="en-US" sz="10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+mn-lt"/>
                </a:rPr>
                <a:t>前世代の</a:t>
              </a:r>
              <a:r>
                <a:rPr kumimoji="1" lang="en-US" altLang="zh-TW" sz="10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+mn-lt"/>
                </a:rPr>
                <a:t>x7</a:t>
              </a:r>
              <a:r>
                <a:rPr kumimoji="1" lang="zh-TW" sz="10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+mn-lt"/>
                </a:rPr>
                <a:t>7XU</a:t>
              </a:r>
              <a:r>
                <a:rPr kumimoji="1" lang="zh-TW" altLang="en-US" sz="10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+mn-lt"/>
                </a:rPr>
                <a:t>と比較した</a:t>
              </a:r>
              <a:br>
                <a:rPr kumimoji="1" lang="zh-TW" altLang="en-US" sz="10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+mn-lt"/>
                </a:rPr>
              </a:br>
              <a:r>
                <a:rPr kumimoji="1" lang="zh-TW" altLang="en-US" sz="10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+mn-lt"/>
                </a:rPr>
                <a:t>サムネイル・パフォーマンス</a:t>
              </a:r>
              <a:endParaRPr lang="en-US" altLang="zh-TW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50" name="群組 49">
            <a:extLst>
              <a:ext uri="{FF2B5EF4-FFF2-40B4-BE49-F238E27FC236}">
                <a16:creationId xmlns:a16="http://schemas.microsoft.com/office/drawing/2014/main" id="{26E4B885-4B43-7828-D7A5-F3EACF00AEE9}"/>
              </a:ext>
            </a:extLst>
          </p:cNvPr>
          <p:cNvGrpSpPr/>
          <p:nvPr/>
        </p:nvGrpSpPr>
        <p:grpSpPr>
          <a:xfrm>
            <a:off x="3208219" y="4726894"/>
            <a:ext cx="2793335" cy="1231811"/>
            <a:chOff x="2942293" y="4773380"/>
            <a:chExt cx="2793335" cy="1231811"/>
          </a:xfrm>
        </p:grpSpPr>
        <p:sp>
          <p:nvSpPr>
            <p:cNvPr id="42" name="矩形: 圓角 41">
              <a:extLst>
                <a:ext uri="{FF2B5EF4-FFF2-40B4-BE49-F238E27FC236}">
                  <a16:creationId xmlns:a16="http://schemas.microsoft.com/office/drawing/2014/main" id="{DF64EC04-F312-BAC4-59BF-F87C09E193B4}"/>
                </a:ext>
              </a:extLst>
            </p:cNvPr>
            <p:cNvSpPr/>
            <p:nvPr/>
          </p:nvSpPr>
          <p:spPr>
            <a:xfrm>
              <a:off x="2942430" y="4773380"/>
              <a:ext cx="2793198" cy="1231811"/>
            </a:xfrm>
            <a:prstGeom prst="roundRect">
              <a:avLst>
                <a:gd name="adj" fmla="val 6762"/>
              </a:avLst>
            </a:prstGeom>
            <a:gradFill>
              <a:gsLst>
                <a:gs pos="8000">
                  <a:srgbClr val="F46521">
                    <a:alpha val="16000"/>
                  </a:srgbClr>
                </a:gs>
                <a:gs pos="100000">
                  <a:srgbClr val="F46521">
                    <a:alpha val="0"/>
                  </a:srgbClr>
                </a:gs>
              </a:gsLst>
              <a:lin ang="1800000" scaled="0"/>
            </a:gradFill>
            <a:ln>
              <a:gradFill>
                <a:gsLst>
                  <a:gs pos="0">
                    <a:srgbClr val="F46521"/>
                  </a:gs>
                  <a:gs pos="100000">
                    <a:srgbClr val="FF0000"/>
                  </a:gs>
                </a:gsLst>
                <a:lin ang="5400000" scaled="1"/>
              </a:gradFill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43" name="文字方塊 5">
              <a:extLst>
                <a:ext uri="{FF2B5EF4-FFF2-40B4-BE49-F238E27FC236}">
                  <a16:creationId xmlns:a16="http://schemas.microsoft.com/office/drawing/2014/main" id="{DD432C57-D5B3-7770-E362-32DB2BDB01A1}"/>
                </a:ext>
              </a:extLst>
            </p:cNvPr>
            <p:cNvSpPr txBox="1"/>
            <p:nvPr/>
          </p:nvSpPr>
          <p:spPr>
            <a:xfrm>
              <a:off x="5058926" y="5646559"/>
              <a:ext cx="620683" cy="353943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sz="17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/>
                </a:rPr>
                <a:t>向上</a:t>
              </a:r>
              <a:endParaRPr lang="zh-TW" altLang="en-US" sz="17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44" name="文字方塊 7">
              <a:extLst>
                <a:ext uri="{FF2B5EF4-FFF2-40B4-BE49-F238E27FC236}">
                  <a16:creationId xmlns:a16="http://schemas.microsoft.com/office/drawing/2014/main" id="{6291B56C-0D4F-B5C1-7549-0D3294C40D67}"/>
                </a:ext>
              </a:extLst>
            </p:cNvPr>
            <p:cNvSpPr txBox="1"/>
            <p:nvPr/>
          </p:nvSpPr>
          <p:spPr>
            <a:xfrm>
              <a:off x="2942293" y="5291213"/>
              <a:ext cx="1919115" cy="707886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zh-TW" sz="4000" b="1">
                  <a:solidFill>
                    <a:srgbClr val="FE4F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/>
                  <a:sym typeface="+mn-lt"/>
                </a:rPr>
                <a:t>1.55倍</a:t>
              </a:r>
              <a:endParaRPr lang="zh-TW" altLang="en-US" sz="40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46" name="文字方塊 45">
              <a:extLst>
                <a:ext uri="{FF2B5EF4-FFF2-40B4-BE49-F238E27FC236}">
                  <a16:creationId xmlns:a16="http://schemas.microsoft.com/office/drawing/2014/main" id="{4E2587E2-1201-FF7C-3AD4-52D2038B31F7}"/>
                </a:ext>
              </a:extLst>
            </p:cNvPr>
            <p:cNvSpPr txBox="1"/>
            <p:nvPr/>
          </p:nvSpPr>
          <p:spPr>
            <a:xfrm>
              <a:off x="2998187" y="4841601"/>
              <a:ext cx="2116832" cy="40011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kumimoji="1" lang="en-US" altLang="zh-TW" sz="10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+mn-lt"/>
                </a:rPr>
                <a:t>CPU</a:t>
              </a:r>
              <a:r>
                <a:rPr kumimoji="1" lang="zh-TW" altLang="en-US" sz="10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+mn-lt"/>
                </a:rPr>
                <a:t>ベン</a:t>
              </a:r>
              <a:r>
                <a:rPr kumimoji="1" lang="zh-TW" sz="10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+mn-lt"/>
                </a:rPr>
                <a:t>チ</a:t>
              </a:r>
              <a:r>
                <a:rPr kumimoji="1" lang="zh-TW" altLang="en-US" sz="10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+mn-lt"/>
                </a:rPr>
                <a:t>マークの</a:t>
              </a:r>
              <a:br>
                <a:rPr kumimoji="1" lang="zh-TW" altLang="en-US" sz="10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+mn-lt"/>
                </a:rPr>
              </a:br>
              <a:r>
                <a:rPr kumimoji="1" lang="zh-TW" altLang="en-US" sz="10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+mn-lt"/>
                </a:rPr>
                <a:t>前世代</a:t>
              </a:r>
              <a:r>
                <a:rPr kumimoji="1" lang="en-US" altLang="zh-TW" sz="10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+mn-lt"/>
                </a:rPr>
                <a:t>x77</a:t>
              </a:r>
              <a:r>
                <a:rPr kumimoji="1" lang="zh-TW" sz="10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+mn-lt"/>
                </a:rPr>
                <a:t>XU</a:t>
              </a:r>
              <a:r>
                <a:rPr kumimoji="1" lang="zh-TW" altLang="en-US" sz="10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+mn-lt"/>
                </a:rPr>
                <a:t>との比較</a:t>
              </a:r>
              <a:endParaRPr lang="en-US" altLang="zh-TW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0362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78827" y="220029"/>
            <a:ext cx="12034345" cy="6822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ts val="4600"/>
              </a:lnSpc>
            </a:pPr>
            <a:r>
              <a:rPr lang="zh-TW" sz="46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3</a:t>
            </a:r>
            <a:r>
              <a:rPr lang="zh-TW" altLang="en-US" sz="46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 </a:t>
            </a:r>
            <a:r>
              <a:rPr lang="en-US" altLang="zh-TW" sz="46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x </a:t>
            </a:r>
            <a:r>
              <a:rPr lang="zh-TW" sz="46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PCIe Gen4</a:t>
            </a:r>
            <a:r>
              <a:rPr lang="zh-TW" altLang="en-US" sz="46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スロットがさらに高速化</a:t>
            </a:r>
            <a:r>
              <a:rPr lang="en-US" altLang="zh-TW" sz="46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!</a:t>
            </a:r>
            <a:endParaRPr lang="zh-TW" altLang="en-US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5738018-4B63-490A-AF4B-7469C6BDC7C8}"/>
              </a:ext>
            </a:extLst>
          </p:cNvPr>
          <p:cNvSpPr txBox="1"/>
          <p:nvPr/>
        </p:nvSpPr>
        <p:spPr>
          <a:xfrm>
            <a:off x="3374344" y="5147657"/>
            <a:ext cx="2952335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buClr>
                <a:srgbClr val="595959"/>
              </a:buClr>
              <a:buSzPct val="25000"/>
            </a:pPr>
            <a:r>
              <a:rPr lang="en-US" altLang="zh-TW" sz="1800" b="1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3 x </a:t>
            </a:r>
            <a:r>
              <a:rPr lang="en-US" altLang="zh-TW" sz="1800" b="1" err="1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PCIe</a:t>
            </a:r>
            <a:r>
              <a:rPr lang="en-US" altLang="zh-TW" b="1" err="1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スロット</a:t>
            </a:r>
            <a:r>
              <a:rPr lang="zh-Hant" altLang="en-US" sz="1800" b="1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/>
                <a:cs typeface="Arial"/>
              </a:rPr>
              <a:t> (CP</a:t>
            </a:r>
            <a:r>
              <a:rPr lang="en-US" altLang="zh-Hant" sz="1800" b="1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U</a:t>
            </a:r>
            <a:r>
              <a:rPr lang="zh-Hant" altLang="en-US" sz="1800" b="1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/>
                <a:cs typeface="Arial"/>
              </a:rPr>
              <a:t>)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50B48790-98F6-41F8-77DA-4E179C3756A2}"/>
              </a:ext>
            </a:extLst>
          </p:cNvPr>
          <p:cNvSpPr txBox="1"/>
          <p:nvPr/>
        </p:nvSpPr>
        <p:spPr>
          <a:xfrm>
            <a:off x="7058718" y="5147657"/>
            <a:ext cx="2898907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buClr>
                <a:srgbClr val="595959"/>
              </a:buClr>
              <a:buSzPct val="25000"/>
            </a:pPr>
            <a:r>
              <a:rPr lang="en-US" altLang="zh-TW" sz="1800" b="1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3 x </a:t>
            </a:r>
            <a:r>
              <a:rPr lang="en-US" altLang="zh-TW" sz="1800" b="1" err="1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PCIe</a:t>
            </a:r>
            <a:r>
              <a:rPr lang="en-US" altLang="zh-TW" b="1" err="1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スロット</a:t>
            </a:r>
            <a:r>
              <a:rPr lang="zh-Hant" altLang="en-US" sz="1800" b="1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/>
                <a:cs typeface="Arial"/>
              </a:rPr>
              <a:t>(CPU)</a:t>
            </a:r>
          </a:p>
        </p:txBody>
      </p:sp>
      <p:sp>
        <p:nvSpPr>
          <p:cNvPr id="10" name="Shape 82">
            <a:extLst>
              <a:ext uri="{FF2B5EF4-FFF2-40B4-BE49-F238E27FC236}">
                <a16:creationId xmlns:a16="http://schemas.microsoft.com/office/drawing/2014/main" id="{9723AFE8-231D-0ED2-8AAB-F7FCCBDE3F57}"/>
              </a:ext>
            </a:extLst>
          </p:cNvPr>
          <p:cNvSpPr txBox="1"/>
          <p:nvPr/>
        </p:nvSpPr>
        <p:spPr>
          <a:xfrm>
            <a:off x="10479592" y="3741594"/>
            <a:ext cx="1057983" cy="31324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2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装着</a:t>
            </a:r>
          </a:p>
        </p:txBody>
      </p:sp>
      <p:sp>
        <p:nvSpPr>
          <p:cNvPr id="11" name="Shape 82">
            <a:extLst>
              <a:ext uri="{FF2B5EF4-FFF2-40B4-BE49-F238E27FC236}">
                <a16:creationId xmlns:a16="http://schemas.microsoft.com/office/drawing/2014/main" id="{F6BC0430-0DAB-A218-630F-ABFEB0C3E2FA}"/>
              </a:ext>
            </a:extLst>
          </p:cNvPr>
          <p:cNvSpPr txBox="1"/>
          <p:nvPr/>
        </p:nvSpPr>
        <p:spPr>
          <a:xfrm>
            <a:off x="10481405" y="5264150"/>
            <a:ext cx="1057983" cy="31324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1200" b="1">
                <a:solidFill>
                  <a:schemeClr val="bg1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なし</a:t>
            </a:r>
          </a:p>
        </p:txBody>
      </p:sp>
      <p:sp>
        <p:nvSpPr>
          <p:cNvPr id="2" name="Shape 82">
            <a:extLst>
              <a:ext uri="{FF2B5EF4-FFF2-40B4-BE49-F238E27FC236}">
                <a16:creationId xmlns:a16="http://schemas.microsoft.com/office/drawing/2014/main" id="{54854D7C-551C-B274-CAED-649B03633F94}"/>
              </a:ext>
            </a:extLst>
          </p:cNvPr>
          <p:cNvSpPr txBox="1"/>
          <p:nvPr/>
        </p:nvSpPr>
        <p:spPr>
          <a:xfrm>
            <a:off x="6984400" y="1043592"/>
            <a:ext cx="3047302" cy="31324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/>
              </a:rPr>
              <a:t>スロット</a:t>
            </a:r>
            <a:r>
              <a:rPr lang="en-US" sz="1400" b="1" i="0" u="none" strike="noStrike" cap="none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/>
              </a:rPr>
              <a:t>1</a:t>
            </a:r>
            <a:r>
              <a:rPr lang="en-US" sz="1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/>
              </a:rPr>
              <a:t>にPCIe</a:t>
            </a:r>
            <a:r>
              <a:rPr lang="ja-JP" altLang="en-US" sz="1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/>
              </a:rPr>
              <a:t>拡張カードを</a:t>
            </a:r>
            <a:br>
              <a:rPr lang="en-US" sz="1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/>
              </a:rPr>
            </a:br>
            <a:r>
              <a:rPr lang="ja-JP" altLang="en-US" sz="1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/>
              </a:rPr>
              <a:t>装着する場合</a:t>
            </a:r>
            <a:endParaRPr lang="en-US" altLang="zh-TW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Shape 82">
            <a:extLst>
              <a:ext uri="{FF2B5EF4-FFF2-40B4-BE49-F238E27FC236}">
                <a16:creationId xmlns:a16="http://schemas.microsoft.com/office/drawing/2014/main" id="{58931763-CCD5-16B6-8B0A-9D79C9F18A49}"/>
              </a:ext>
            </a:extLst>
          </p:cNvPr>
          <p:cNvSpPr txBox="1"/>
          <p:nvPr/>
        </p:nvSpPr>
        <p:spPr>
          <a:xfrm>
            <a:off x="3046930" y="1188053"/>
            <a:ext cx="3507382" cy="22484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1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/>
              </a:rPr>
              <a:t>スロット</a:t>
            </a:r>
            <a:r>
              <a:rPr lang="en-US" altLang="zh-TW" sz="1400" b="1" i="0" u="none" strike="noStrike" cap="none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/>
              </a:rPr>
              <a:t>1</a:t>
            </a:r>
            <a:r>
              <a:rPr lang="zh-TW" sz="1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/>
              </a:rPr>
              <a:t>にPCIe</a:t>
            </a:r>
            <a:r>
              <a:rPr lang="zh-TW" altLang="en-US" sz="1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/>
              </a:rPr>
              <a:t>拡張カードがない場合</a:t>
            </a:r>
            <a:endParaRPr lang="en-US" altLang="zh-TW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Shape 82">
            <a:extLst>
              <a:ext uri="{FF2B5EF4-FFF2-40B4-BE49-F238E27FC236}">
                <a16:creationId xmlns:a16="http://schemas.microsoft.com/office/drawing/2014/main" id="{21D64286-2DCA-08EA-EE1D-C10E065DF018}"/>
              </a:ext>
            </a:extLst>
          </p:cNvPr>
          <p:cNvSpPr txBox="1"/>
          <p:nvPr/>
        </p:nvSpPr>
        <p:spPr>
          <a:xfrm>
            <a:off x="2601078" y="5997279"/>
            <a:ext cx="4399084" cy="66335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/>
              </a:rPr>
              <a:t>スロット2</a:t>
            </a:r>
            <a:r>
              <a:rPr lang="zh-TW" altLang="en-US" sz="1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/>
              </a:rPr>
              <a:t>は、スロット</a:t>
            </a:r>
            <a:r>
              <a:rPr lang="en-US" sz="1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/>
              </a:rPr>
              <a:t>1</a:t>
            </a:r>
            <a:r>
              <a:rPr lang="zh-TW" altLang="en-US" sz="1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/>
              </a:rPr>
              <a:t>が使用されていないときは</a:t>
            </a:r>
            <a:r>
              <a:rPr lang="en-US" sz="1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/>
              </a:rPr>
              <a:t>PCIe</a:t>
            </a:r>
            <a:r>
              <a:rPr lang="en-US" altLang="zh-TW" sz="1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/>
              </a:rPr>
              <a:t> </a:t>
            </a:r>
            <a:r>
              <a:rPr lang="en-US" sz="1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/>
              </a:rPr>
              <a:t>Gen4</a:t>
            </a:r>
            <a:r>
              <a:rPr lang="en-US" altLang="zh-TW" sz="1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/>
              </a:rPr>
              <a:t> </a:t>
            </a:r>
            <a:r>
              <a:rPr lang="en-US" sz="1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/>
              </a:rPr>
              <a:t>x8</a:t>
            </a:r>
            <a:r>
              <a:rPr lang="zh-TW" altLang="en-US" sz="1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/>
              </a:rPr>
              <a:t>の幅を提供し</a:t>
            </a:r>
            <a:r>
              <a:rPr lang="en-US" sz="1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/>
              </a:rPr>
              <a:t>、</a:t>
            </a:r>
            <a:r>
              <a:rPr lang="zh-TW" altLang="en-US" sz="1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/>
              </a:rPr>
              <a:t>スロット</a:t>
            </a:r>
            <a:r>
              <a:rPr lang="en-US" sz="1400" b="1" i="0" u="none" strike="noStrike" cap="none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/>
              </a:rPr>
              <a:t>1</a:t>
            </a:r>
            <a:r>
              <a:rPr lang="zh-TW" altLang="en-US" sz="1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/>
              </a:rPr>
              <a:t>が使用されているときは</a:t>
            </a:r>
            <a:r>
              <a:rPr lang="en-US" altLang="zh-TW" sz="1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/>
              </a:rPr>
              <a:t>PCIe </a:t>
            </a:r>
            <a:r>
              <a:rPr lang="en-US" sz="1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/>
              </a:rPr>
              <a:t>Gen4</a:t>
            </a:r>
            <a:r>
              <a:rPr lang="en-US" altLang="zh-TW" sz="1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/>
              </a:rPr>
              <a:t> x4</a:t>
            </a:r>
            <a:r>
              <a:rPr lang="zh-TW" altLang="en-US" sz="1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/>
              </a:rPr>
              <a:t>の幅を提供します。</a:t>
            </a:r>
            <a:endParaRPr lang="en-US" altLang="zh-TW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590122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0" y="-19104"/>
            <a:ext cx="12191999" cy="15081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業界をリードする</a:t>
            </a:r>
            <a:r>
              <a:rPr lang="zh-TW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QNAP PCIe</a:t>
            </a:r>
            <a:r>
              <a:rPr lang="zh-TW" altLang="en-US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拡張カードの</a:t>
            </a:r>
            <a:br>
              <a:rPr lang="zh-TW" altLang="en-US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</a:br>
            <a:r>
              <a:rPr lang="zh-TW" altLang="en-US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多様なラインナップ</a:t>
            </a:r>
            <a:endParaRPr lang="en-US" altLang="zh-TW" b="1">
              <a:solidFill>
                <a:schemeClr val="bg1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1" name="矩形 13">
            <a:extLst>
              <a:ext uri="{FF2B5EF4-FFF2-40B4-BE49-F238E27FC236}">
                <a16:creationId xmlns:a16="http://schemas.microsoft.com/office/drawing/2014/main" id="{57853134-01C5-6357-3A23-D57BBA807436}"/>
              </a:ext>
            </a:extLst>
          </p:cNvPr>
          <p:cNvSpPr/>
          <p:nvPr/>
        </p:nvSpPr>
        <p:spPr>
          <a:xfrm>
            <a:off x="2834514" y="1961559"/>
            <a:ext cx="2855557" cy="1112933"/>
          </a:xfrm>
          <a:prstGeom prst="rect">
            <a:avLst/>
          </a:prstGeom>
          <a:noFill/>
        </p:spPr>
        <p:txBody>
          <a:bodyPr wrap="square" lIns="121920" tIns="60960" rIns="121920" bIns="60960" anchor="t"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</a:pPr>
            <a:r>
              <a:rPr lang="en-US" altLang="zh-Hant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100Gb</a:t>
            </a:r>
            <a:r>
              <a:rPr lang="zh-Hant" sz="1100">
                <a:solidFill>
                  <a:schemeClr val="bg1"/>
                </a:solidFill>
                <a:latin typeface="Meiryo UI" panose="020B0604030504040204" pitchFamily="50" charset="-128"/>
                <a:ea typeface="Meiryo UI"/>
                <a:cs typeface="+mn-lt"/>
              </a:rPr>
              <a:t>E</a:t>
            </a:r>
            <a:r>
              <a:rPr lang="en-US" altLang="zh-Hant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/</a:t>
            </a:r>
            <a:r>
              <a:rPr lang="zh-Hant" sz="1100">
                <a:solidFill>
                  <a:schemeClr val="bg1"/>
                </a:solidFill>
                <a:latin typeface="Meiryo UI" panose="020B0604030504040204" pitchFamily="50" charset="-128"/>
                <a:ea typeface="Meiryo UI"/>
                <a:cs typeface="+mn-lt"/>
              </a:rPr>
              <a:t>25GbEネ</a:t>
            </a:r>
            <a:r>
              <a:rPr lang="zh-Hant" alt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/>
                <a:cs typeface="+mn-lt"/>
              </a:rPr>
              <a:t>ットワーク拡張カード（</a:t>
            </a:r>
            <a:r>
              <a:rPr lang="zh-Hant" sz="1100">
                <a:solidFill>
                  <a:schemeClr val="bg1"/>
                </a:solidFill>
                <a:latin typeface="Meiryo UI" panose="020B0604030504040204" pitchFamily="50" charset="-128"/>
                <a:ea typeface="Meiryo UI"/>
                <a:cs typeface="+mn-lt"/>
              </a:rPr>
              <a:t>QXG-</a:t>
            </a:r>
            <a:r>
              <a:rPr lang="en-US" altLang="zh-Hant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100</a:t>
            </a:r>
            <a:r>
              <a:rPr lang="zh-Hant" sz="1100">
                <a:solidFill>
                  <a:schemeClr val="bg1"/>
                </a:solidFill>
                <a:latin typeface="Meiryo UI" panose="020B0604030504040204" pitchFamily="50" charset="-128"/>
                <a:ea typeface="Meiryo UI"/>
                <a:cs typeface="+mn-lt"/>
              </a:rPr>
              <a:t>G2SF-</a:t>
            </a:r>
            <a:r>
              <a:rPr lang="en-US" altLang="zh-Hant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CX6</a:t>
            </a:r>
            <a:r>
              <a:rPr lang="zh-Hant" alt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/>
                <a:cs typeface="+mn-lt"/>
              </a:rPr>
              <a:t>、</a:t>
            </a:r>
            <a:r>
              <a:rPr lang="zh-Hant" sz="1100">
                <a:solidFill>
                  <a:schemeClr val="bg1"/>
                </a:solidFill>
                <a:latin typeface="Meiryo UI" panose="020B0604030504040204" pitchFamily="50" charset="-128"/>
                <a:ea typeface="Meiryo UI"/>
                <a:cs typeface="+mn-lt"/>
              </a:rPr>
              <a:t>QXG-</a:t>
            </a:r>
            <a:r>
              <a:rPr lang="en-US" altLang="zh-Hant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25</a:t>
            </a:r>
            <a:r>
              <a:rPr lang="zh-Hant" sz="1100">
                <a:solidFill>
                  <a:schemeClr val="bg1"/>
                </a:solidFill>
                <a:latin typeface="Meiryo UI" panose="020B0604030504040204" pitchFamily="50" charset="-128"/>
                <a:ea typeface="Meiryo UI"/>
                <a:cs typeface="+mn-lt"/>
              </a:rPr>
              <a:t>G</a:t>
            </a:r>
            <a:r>
              <a:rPr lang="en-US" altLang="zh-Hant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2SF</a:t>
            </a:r>
            <a:r>
              <a:rPr lang="zh-Hant" sz="1100">
                <a:solidFill>
                  <a:schemeClr val="bg1"/>
                </a:solidFill>
                <a:latin typeface="Meiryo UI" panose="020B0604030504040204" pitchFamily="50" charset="-128"/>
                <a:ea typeface="Meiryo UI"/>
                <a:cs typeface="+mn-lt"/>
              </a:rPr>
              <a:t>-</a:t>
            </a:r>
            <a:r>
              <a:rPr lang="en-US" altLang="zh-Hant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E810</a:t>
            </a:r>
            <a:r>
              <a:rPr lang="zh-Hant" alt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/>
                <a:cs typeface="+mn-lt"/>
              </a:rPr>
              <a:t>など）は、高スループットと低遅延を実現し、企業の迅速な業務遂行を可能にします。</a:t>
            </a:r>
            <a:endParaRPr lang="en-US" altLang="zh-TW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7" name="矩形 13">
            <a:extLst>
              <a:ext uri="{FF2B5EF4-FFF2-40B4-BE49-F238E27FC236}">
                <a16:creationId xmlns:a16="http://schemas.microsoft.com/office/drawing/2014/main" id="{13085C40-659E-C24C-9CAF-D934DC1DD190}"/>
              </a:ext>
            </a:extLst>
          </p:cNvPr>
          <p:cNvSpPr/>
          <p:nvPr/>
        </p:nvSpPr>
        <p:spPr>
          <a:xfrm>
            <a:off x="8045705" y="1972187"/>
            <a:ext cx="2768838" cy="1369414"/>
          </a:xfrm>
          <a:prstGeom prst="rect">
            <a:avLst/>
          </a:prstGeom>
          <a:noFill/>
        </p:spPr>
        <p:txBody>
          <a:bodyPr wrap="square" lIns="121920" tIns="60960" rIns="121920" bIns="60960" anchor="t"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QM2</a:t>
            </a:r>
            <a:r>
              <a:rPr lang="zh-TW" alt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カード（例：</a:t>
            </a:r>
            <a:r>
              <a:rPr lang="en-US" altLang="zh-TW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QM2-2P410G2T</a:t>
            </a:r>
            <a:r>
              <a:rPr lang="zh-TW" alt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）は、</a:t>
            </a:r>
            <a:r>
              <a:rPr lang="en-US" altLang="zh-TW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10GBASE-T</a:t>
            </a:r>
            <a:r>
              <a:rPr 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イーサネットポートおよび/</a:t>
            </a:r>
            <a:r>
              <a:rPr lang="zh-TW" alt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または</a:t>
            </a:r>
            <a:r>
              <a:rPr 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M.2</a:t>
            </a:r>
            <a:r>
              <a:rPr lang="en-US" altLang="zh-TW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 </a:t>
            </a:r>
            <a:r>
              <a:rPr lang="en-US" sz="110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NVMe</a:t>
            </a:r>
            <a:r>
              <a:rPr 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 SSD</a:t>
            </a:r>
            <a:r>
              <a:rPr lang="zh-TW" alt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スロットを搭載しており、ストレージ高速化のための</a:t>
            </a:r>
            <a:r>
              <a:rPr 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SSD</a:t>
            </a:r>
            <a:r>
              <a:rPr lang="zh-TW" alt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キャッシュを即座に追加することができます。</a:t>
            </a:r>
            <a:endParaRPr lang="en-US" altLang="zh-TW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1" name="矩形 13">
            <a:extLst>
              <a:ext uri="{FF2B5EF4-FFF2-40B4-BE49-F238E27FC236}">
                <a16:creationId xmlns:a16="http://schemas.microsoft.com/office/drawing/2014/main" id="{E667F7DD-778E-895E-AA4E-91AC0E0308AA}"/>
              </a:ext>
            </a:extLst>
          </p:cNvPr>
          <p:cNvSpPr/>
          <p:nvPr/>
        </p:nvSpPr>
        <p:spPr>
          <a:xfrm>
            <a:off x="2834514" y="4392848"/>
            <a:ext cx="2855557" cy="1632370"/>
          </a:xfrm>
          <a:prstGeom prst="rect">
            <a:avLst/>
          </a:prstGeom>
          <a:noFill/>
        </p:spPr>
        <p:txBody>
          <a:bodyPr wrap="square" lIns="121920" tIns="60960" rIns="121920" bIns="60960" anchor="t"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QXP-3X4PES</a:t>
            </a:r>
            <a:r>
              <a:rPr lang="zh-TW" alt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または</a:t>
            </a:r>
            <a:r>
              <a:rPr 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QXP-3X8PES</a:t>
            </a:r>
            <a:r>
              <a:rPr lang="zh-TW" alt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拡張カードは</a:t>
            </a:r>
            <a:r>
              <a:rPr 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、QNAP TL-Rx00PES-RP</a:t>
            </a:r>
            <a:r>
              <a:rPr lang="en-US" altLang="zh-TW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 </a:t>
            </a:r>
            <a:r>
              <a:rPr 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JBODシリーズストレージ拡張デバイスと組み合わせたNAS専用に設計されています。最大192</a:t>
            </a:r>
            <a:r>
              <a:rPr lang="zh-TW" alt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台の追加</a:t>
            </a:r>
            <a:r>
              <a:rPr lang="en-US" altLang="zh-TW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SATA</a:t>
            </a:r>
            <a:r>
              <a:rPr lang="zh-TW" alt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ハードドライブを接続でき、ストレージ容量を</a:t>
            </a:r>
            <a:r>
              <a:rPr 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1PB以上に拡張します。</a:t>
            </a:r>
            <a:endParaRPr lang="en-US" altLang="zh-TW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3" name="圖片 42" descr="一張含有 工程, 電子工程, 比例模型 的圖片&#10;&#10;自動產生的描述">
            <a:extLst>
              <a:ext uri="{FF2B5EF4-FFF2-40B4-BE49-F238E27FC236}">
                <a16:creationId xmlns:a16="http://schemas.microsoft.com/office/drawing/2014/main" id="{F606FAF6-C373-68ED-B9DC-54BF6A5F2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352" y="4091037"/>
            <a:ext cx="2187146" cy="1364392"/>
          </a:xfrm>
          <a:prstGeom prst="rect">
            <a:avLst/>
          </a:prstGeom>
        </p:spPr>
      </p:pic>
      <p:sp>
        <p:nvSpPr>
          <p:cNvPr id="53" name="矩形 13">
            <a:extLst>
              <a:ext uri="{FF2B5EF4-FFF2-40B4-BE49-F238E27FC236}">
                <a16:creationId xmlns:a16="http://schemas.microsoft.com/office/drawing/2014/main" id="{70A28D7D-793D-043D-93F9-639BDEEFF815}"/>
              </a:ext>
            </a:extLst>
          </p:cNvPr>
          <p:cNvSpPr/>
          <p:nvPr/>
        </p:nvSpPr>
        <p:spPr>
          <a:xfrm>
            <a:off x="8045705" y="4392848"/>
            <a:ext cx="2768837" cy="1625894"/>
          </a:xfrm>
          <a:prstGeom prst="rect">
            <a:avLst/>
          </a:prstGeom>
          <a:noFill/>
        </p:spPr>
        <p:txBody>
          <a:bodyPr wrap="square" lIns="121920" tIns="60960" rIns="121920" bIns="60960" anchor="t"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</a:pPr>
            <a:r>
              <a:rPr lang="en-US" altLang="zh-TW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SAS</a:t>
            </a:r>
            <a:r>
              <a:rPr lang="zh-TW" alt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拡張カード</a:t>
            </a:r>
            <a:r>
              <a:rPr lang="zh-TW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(QXP-820S-B3408)は、QNA</a:t>
            </a:r>
            <a:r>
              <a:rPr lang="en-US" altLang="zh-TW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P</a:t>
            </a:r>
            <a:r>
              <a:rPr lang="zh-TW" alt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 </a:t>
            </a:r>
            <a:r>
              <a:rPr lang="zh-TW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TL SAS </a:t>
            </a:r>
            <a:r>
              <a:rPr lang="en-US" altLang="zh-TW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JBOD</a:t>
            </a:r>
            <a:r>
              <a:rPr lang="zh-TW" alt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シリーズストレージ拡張デバイスと組み合わせた</a:t>
            </a:r>
            <a:r>
              <a:rPr lang="en-US" altLang="zh-TW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NAS</a:t>
            </a:r>
            <a:r>
              <a:rPr lang="zh-TW" alt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用に特別に設計されています。</a:t>
            </a:r>
            <a:r>
              <a:rPr lang="zh-TW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16</a:t>
            </a:r>
            <a:r>
              <a:rPr lang="zh-TW" alt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ベイ</a:t>
            </a:r>
            <a:r>
              <a:rPr lang="zh-TW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TL-R1620Sep-RP SAS JBOD</a:t>
            </a:r>
            <a:r>
              <a:rPr lang="zh-TW" alt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を最大</a:t>
            </a:r>
            <a:r>
              <a:rPr lang="en-US" altLang="zh-TW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16</a:t>
            </a:r>
            <a:r>
              <a:rPr lang="zh-TW" alt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台まで接続でき、多用途のストレージソリューションを提供します。</a:t>
            </a:r>
            <a:endParaRPr lang="en-US" altLang="zh-TW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60" name="圖片 59" descr="一張含有 螢幕擷取畫面, 文字 的圖片&#10;&#10;自動產生的描述">
            <a:extLst>
              <a:ext uri="{FF2B5EF4-FFF2-40B4-BE49-F238E27FC236}">
                <a16:creationId xmlns:a16="http://schemas.microsoft.com/office/drawing/2014/main" id="{88D090D6-43C2-047E-2694-A1530A8B20F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474" y="2110762"/>
            <a:ext cx="1842690" cy="748132"/>
          </a:xfrm>
          <a:prstGeom prst="rect">
            <a:avLst/>
          </a:prstGeom>
        </p:spPr>
      </p:pic>
      <p:pic>
        <p:nvPicPr>
          <p:cNvPr id="62" name="圖片 61" descr="一張含有 文字, 電子產品, 電腦硬體, 電腦元件 的圖片&#10;&#10;自動產生的描述">
            <a:extLst>
              <a:ext uri="{FF2B5EF4-FFF2-40B4-BE49-F238E27FC236}">
                <a16:creationId xmlns:a16="http://schemas.microsoft.com/office/drawing/2014/main" id="{B6CE7F52-4D7E-52E6-F35D-052B20C1851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409" y="4577709"/>
            <a:ext cx="1758958" cy="877720"/>
          </a:xfrm>
          <a:prstGeom prst="rect">
            <a:avLst/>
          </a:prstGeom>
        </p:spPr>
      </p:pic>
      <p:pic>
        <p:nvPicPr>
          <p:cNvPr id="4" name="圖片 3" descr="一張含有 螢幕擷取畫面, 文字, 電子產品, 設計 的圖片&#10;&#10;自動產生的描述">
            <a:extLst>
              <a:ext uri="{FF2B5EF4-FFF2-40B4-BE49-F238E27FC236}">
                <a16:creationId xmlns:a16="http://schemas.microsoft.com/office/drawing/2014/main" id="{7B63DBFB-92AB-9EE8-3F48-3DAC1E66DE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995" y="1820046"/>
            <a:ext cx="2228336" cy="137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2040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0" y="383462"/>
            <a:ext cx="12191999" cy="8002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TS-h3077AFU用大容量SATA SSDの選択</a:t>
            </a:r>
            <a:endParaRPr lang="en-US" altLang="zh-TW" b="1">
              <a:solidFill>
                <a:schemeClr val="bg1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圖片 2" descr="一張含有 文字, 螢幕擷取畫面, 字型, 標誌 的圖片&#10;&#10;自動產生的描述">
            <a:extLst>
              <a:ext uri="{FF2B5EF4-FFF2-40B4-BE49-F238E27FC236}">
                <a16:creationId xmlns:a16="http://schemas.microsoft.com/office/drawing/2014/main" id="{49037A63-D493-CD6B-ACB2-6AF2D7E4E4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11" t="13842" r="11111" b="13365"/>
          <a:stretch/>
        </p:blipFill>
        <p:spPr>
          <a:xfrm>
            <a:off x="855835" y="3731751"/>
            <a:ext cx="2706461" cy="1914292"/>
          </a:xfrm>
          <a:prstGeom prst="rect">
            <a:avLst/>
          </a:prstGeom>
          <a:effectLst>
            <a:outerShdw blurRad="190500" dist="304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 4" descr="一張含有 文字, 字型, 票券, 收據 的圖片&#10;&#10;自動產生的描述">
            <a:extLst>
              <a:ext uri="{FF2B5EF4-FFF2-40B4-BE49-F238E27FC236}">
                <a16:creationId xmlns:a16="http://schemas.microsoft.com/office/drawing/2014/main" id="{13A4BD08-2672-B501-F187-DAB55E6F1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9074" y="3745823"/>
            <a:ext cx="2861094" cy="1906380"/>
          </a:xfrm>
          <a:prstGeom prst="rect">
            <a:avLst/>
          </a:prstGeom>
          <a:effectLst>
            <a:outerShdw blurRad="190500" dist="304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 descr="一張含有 文字, 螢幕擷取畫面, 圖形, 平面設計 的圖片&#10;&#10;自動產生的描述">
            <a:extLst>
              <a:ext uri="{FF2B5EF4-FFF2-40B4-BE49-F238E27FC236}">
                <a16:creationId xmlns:a16="http://schemas.microsoft.com/office/drawing/2014/main" id="{C7AACA11-47F8-C29C-2E01-152C618288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675" t="22052" r="10022" b="22707"/>
          <a:stretch/>
        </p:blipFill>
        <p:spPr>
          <a:xfrm>
            <a:off x="8624809" y="3740007"/>
            <a:ext cx="2719666" cy="1921716"/>
          </a:xfrm>
          <a:prstGeom prst="rect">
            <a:avLst/>
          </a:prstGeom>
          <a:effectLst>
            <a:outerShdw blurRad="190500" dist="3048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矩形 13">
            <a:extLst>
              <a:ext uri="{FF2B5EF4-FFF2-40B4-BE49-F238E27FC236}">
                <a16:creationId xmlns:a16="http://schemas.microsoft.com/office/drawing/2014/main" id="{8590C19D-FE52-ED46-0EF2-F6B6D14E91BE}"/>
              </a:ext>
            </a:extLst>
          </p:cNvPr>
          <p:cNvSpPr/>
          <p:nvPr/>
        </p:nvSpPr>
        <p:spPr>
          <a:xfrm>
            <a:off x="8722696" y="5806011"/>
            <a:ext cx="2855557" cy="617926"/>
          </a:xfrm>
          <a:prstGeom prst="rect">
            <a:avLst/>
          </a:prstGeom>
          <a:noFill/>
        </p:spPr>
        <p:txBody>
          <a:bodyPr wrap="square" lIns="121920" tIns="60960" rIns="121920" bIns="60960" anchor="t"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4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Kingston DC450R 7.68TB</a:t>
            </a:r>
          </a:p>
          <a:p>
            <a:pPr>
              <a:lnSpc>
                <a:spcPts val="2000"/>
              </a:lnSpc>
            </a:pPr>
            <a:r>
              <a:rPr lang="en-US" sz="14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SEDC450R/7680G</a:t>
            </a:r>
            <a:endParaRPr lang="zh-TW" sz="32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Calibri"/>
            </a:endParaRPr>
          </a:p>
        </p:txBody>
      </p:sp>
      <p:sp>
        <p:nvSpPr>
          <p:cNvPr id="8" name="矩形 13">
            <a:extLst>
              <a:ext uri="{FF2B5EF4-FFF2-40B4-BE49-F238E27FC236}">
                <a16:creationId xmlns:a16="http://schemas.microsoft.com/office/drawing/2014/main" id="{E87941DF-9A00-19BC-BE7B-05A323850F75}"/>
              </a:ext>
            </a:extLst>
          </p:cNvPr>
          <p:cNvSpPr/>
          <p:nvPr/>
        </p:nvSpPr>
        <p:spPr>
          <a:xfrm>
            <a:off x="4815714" y="5861429"/>
            <a:ext cx="2855557" cy="617926"/>
          </a:xfrm>
          <a:prstGeom prst="rect">
            <a:avLst/>
          </a:prstGeom>
          <a:noFill/>
        </p:spPr>
        <p:txBody>
          <a:bodyPr wrap="square" lIns="121920" tIns="60960" rIns="121920" bIns="60960" anchor="t"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4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Samsung PM</a:t>
            </a:r>
            <a:r>
              <a:rPr lang="en-US" altLang="zh-TW" sz="14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89</a:t>
            </a:r>
            <a:r>
              <a:rPr lang="en-US" sz="14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3 7.68TB</a:t>
            </a:r>
          </a:p>
          <a:p>
            <a:pPr>
              <a:lnSpc>
                <a:spcPts val="2000"/>
              </a:lnSpc>
            </a:pPr>
            <a:r>
              <a:rPr lang="en-US" sz="14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MZ7L37T6HBLA</a:t>
            </a:r>
            <a:endParaRPr lang="zh-TW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矩形 13">
            <a:extLst>
              <a:ext uri="{FF2B5EF4-FFF2-40B4-BE49-F238E27FC236}">
                <a16:creationId xmlns:a16="http://schemas.microsoft.com/office/drawing/2014/main" id="{BB8DFB04-79E5-E350-B872-E58086C29926}"/>
              </a:ext>
            </a:extLst>
          </p:cNvPr>
          <p:cNvSpPr/>
          <p:nvPr/>
        </p:nvSpPr>
        <p:spPr>
          <a:xfrm>
            <a:off x="853313" y="5861428"/>
            <a:ext cx="3035666" cy="617926"/>
          </a:xfrm>
          <a:prstGeom prst="rect">
            <a:avLst/>
          </a:prstGeom>
          <a:noFill/>
        </p:spPr>
        <p:txBody>
          <a:bodyPr wrap="square" lIns="121920" tIns="60960" rIns="121920" bIns="60960" anchor="t">
            <a:spAutoFit/>
          </a:bodyPr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</a:pPr>
            <a:r>
              <a:rPr lang="en-US" sz="140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Miron</a:t>
            </a:r>
            <a:r>
              <a:rPr lang="en-US" sz="14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 5400 Pro 7.68TB</a:t>
            </a:r>
          </a:p>
          <a:p>
            <a:pPr>
              <a:lnSpc>
                <a:spcPts val="2000"/>
              </a:lnSpc>
            </a:pPr>
            <a:r>
              <a:rPr lang="en-US" sz="14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MTFDDAK7T6TGA-1BC1ZABYY</a:t>
            </a:r>
            <a:endParaRPr lang="zh-TW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D282B0D1-F409-F430-7296-B8B76F3E9682}"/>
              </a:ext>
            </a:extLst>
          </p:cNvPr>
          <p:cNvSpPr/>
          <p:nvPr/>
        </p:nvSpPr>
        <p:spPr>
          <a:xfrm>
            <a:off x="647829" y="2027100"/>
            <a:ext cx="10579495" cy="102066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2500"/>
              </a:lnSpc>
            </a:pPr>
            <a:r>
              <a:rPr lang="en-US" sz="16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今日のデータ主導の状況において、オールフラッシュNASシステムは高性能ストレージ・ソリューションを提供する上で重要な役割を果たしています。大容量SSDは、パフォーマンスの向上、ストレージ効率の改善、信頼性の向上を実現することで、これらのシステムの能力をさらに高めます。</a:t>
            </a:r>
            <a:endParaRPr lang="en-US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48485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>
            <a:extLst>
              <a:ext uri="{FF2B5EF4-FFF2-40B4-BE49-F238E27FC236}">
                <a16:creationId xmlns:a16="http://schemas.microsoft.com/office/drawing/2014/main" id="{9EC0C434-195C-6BCC-D032-96BD8843AA05}"/>
              </a:ext>
            </a:extLst>
          </p:cNvPr>
          <p:cNvGrpSpPr/>
          <p:nvPr/>
        </p:nvGrpSpPr>
        <p:grpSpPr>
          <a:xfrm>
            <a:off x="1176728" y="3264867"/>
            <a:ext cx="9838544" cy="3388533"/>
            <a:chOff x="1034364" y="3128528"/>
            <a:chExt cx="10099362" cy="3478364"/>
          </a:xfrm>
        </p:grpSpPr>
        <p:pic>
          <p:nvPicPr>
            <p:cNvPr id="11" name="圖片 10" descr="一張含有 電子產品, 螢幕擷取畫面, 電子工程, 電子裝置 的圖片&#10;&#10;自動產生的描述">
              <a:extLst>
                <a:ext uri="{FF2B5EF4-FFF2-40B4-BE49-F238E27FC236}">
                  <a16:creationId xmlns:a16="http://schemas.microsoft.com/office/drawing/2014/main" id="{662BF43A-7431-56C2-E013-51D0401C2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4364" y="3128528"/>
              <a:ext cx="10099362" cy="2905108"/>
            </a:xfrm>
            <a:prstGeom prst="rect">
              <a:avLst/>
            </a:prstGeom>
          </p:spPr>
        </p:pic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E4EE79CE-F95C-FFAA-507A-2F1860056CC8}"/>
                </a:ext>
              </a:extLst>
            </p:cNvPr>
            <p:cNvSpPr/>
            <p:nvPr/>
          </p:nvSpPr>
          <p:spPr>
            <a:xfrm>
              <a:off x="8121608" y="5886876"/>
              <a:ext cx="3012118" cy="473904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>
                <a:buClr>
                  <a:srgbClr val="000000"/>
                </a:buClr>
                <a:defRPr/>
              </a:pPr>
              <a:r>
                <a:rPr lang="en-US" altLang="zh-TW" sz="1200" kern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/>
                  <a:sym typeface="Arial"/>
                </a:rPr>
                <a:t>TR-004U</a:t>
              </a:r>
              <a:endParaRPr lang="en-US" altLang="zh-TW" sz="1200" ker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endParaRPr>
            </a:p>
            <a:p>
              <a:pPr algn="ctr" defTabSz="1219170">
                <a:buClr>
                  <a:srgbClr val="000000"/>
                </a:buClr>
                <a:defRPr/>
              </a:pPr>
              <a:r>
                <a:rPr lang="en-US" altLang="zh-TW" sz="1200" kern="0" err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/>
                </a:rPr>
                <a:t>RAIDエンクロージャ</a:t>
              </a:r>
              <a:endParaRPr lang="zh-TW" altLang="en-US" sz="1200" ker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5D3D93F8-9F41-BB09-ACD4-5D99719E52B5}"/>
                </a:ext>
              </a:extLst>
            </p:cNvPr>
            <p:cNvSpPr/>
            <p:nvPr/>
          </p:nvSpPr>
          <p:spPr>
            <a:xfrm>
              <a:off x="4953733" y="6132988"/>
              <a:ext cx="2553410" cy="473904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>
                <a:buClr>
                  <a:srgbClr val="000000"/>
                </a:buClr>
                <a:defRPr/>
              </a:pPr>
              <a:r>
                <a:rPr lang="en-US" altLang="zh-TW" sz="1200" kern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/>
                  <a:sym typeface="Arial"/>
                </a:rPr>
                <a:t>TL-Rx00PES-RP</a:t>
              </a:r>
              <a:endParaRPr lang="en-US" altLang="zh-TW" sz="1200" ker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endParaRPr>
            </a:p>
            <a:p>
              <a:pPr algn="ctr" defTabSz="1219170">
                <a:buClr>
                  <a:srgbClr val="000000"/>
                </a:buClr>
                <a:defRPr/>
              </a:pPr>
              <a:r>
                <a:rPr lang="en-US" altLang="zh-TW" sz="1200" kern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/>
                </a:rPr>
                <a:t>PCIe-SATA JBOD</a:t>
              </a:r>
              <a:endParaRPr lang="zh-TW" altLang="en-US" sz="1200" ker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6FE1C56A-F5CE-63E8-48B7-A62CC6D8F6E8}"/>
                </a:ext>
              </a:extLst>
            </p:cNvPr>
            <p:cNvSpPr/>
            <p:nvPr/>
          </p:nvSpPr>
          <p:spPr>
            <a:xfrm>
              <a:off x="1241055" y="6132988"/>
              <a:ext cx="2553410" cy="473904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>
                <a:buClr>
                  <a:srgbClr val="000000"/>
                </a:buClr>
                <a:defRPr/>
              </a:pPr>
              <a:r>
                <a:rPr lang="en-US" altLang="zh-TW" sz="1200" kern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/>
                  <a:sym typeface="Arial"/>
                </a:rPr>
                <a:t>TL-Rx00Sep-RP</a:t>
              </a:r>
              <a:endParaRPr lang="en-US" altLang="zh-TW" sz="1200" ker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endParaRPr>
            </a:p>
            <a:p>
              <a:pPr algn="ctr" defTabSz="1219170">
                <a:buClr>
                  <a:srgbClr val="000000"/>
                </a:buClr>
                <a:defRPr/>
              </a:pPr>
              <a:r>
                <a:rPr lang="en-US" altLang="zh-TW" sz="1200" kern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/>
                </a:rPr>
                <a:t>SAS JBOD</a:t>
              </a:r>
              <a:endParaRPr lang="zh-TW" altLang="en-US" sz="1200" ker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endParaRPr>
            </a:p>
          </p:txBody>
        </p:sp>
      </p:grpSp>
      <p:sp>
        <p:nvSpPr>
          <p:cNvPr id="5" name="文字方塊 4">
            <a:extLst>
              <a:ext uri="{FF2B5EF4-FFF2-40B4-BE49-F238E27FC236}">
                <a16:creationId xmlns:a16="http://schemas.microsoft.com/office/drawing/2014/main" id="{912B9063-3707-5DF3-905C-CEC16E7EAFEF}"/>
              </a:ext>
            </a:extLst>
          </p:cNvPr>
          <p:cNvSpPr txBox="1"/>
          <p:nvPr/>
        </p:nvSpPr>
        <p:spPr>
          <a:xfrm>
            <a:off x="200025" y="481468"/>
            <a:ext cx="11791950" cy="8002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多彩なストレージ拡張の選択肢</a:t>
            </a:r>
            <a:endParaRPr lang="en-US" altLang="zh-TW" b="1">
              <a:solidFill>
                <a:schemeClr val="bg1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0A3D486-832F-D493-E750-D89F76E872E7}"/>
              </a:ext>
            </a:extLst>
          </p:cNvPr>
          <p:cNvSpPr/>
          <p:nvPr/>
        </p:nvSpPr>
        <p:spPr>
          <a:xfrm>
            <a:off x="647829" y="2027100"/>
            <a:ext cx="10579495" cy="102066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2500"/>
              </a:lnSpc>
            </a:pPr>
            <a:r>
              <a:rPr lang="en-US" sz="16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TS-h3077AFUは柔軟な容量拡張オプションを提供し、さまざまなインターフェイスを通じてさまざまなデバイスやシナリオに対応します。オプションには、VJBOD、USB JBOD、SAS JBOD、SATA JBOD、およびTL-Rx00PES-RP PCIe SATA </a:t>
            </a:r>
            <a:r>
              <a:rPr lang="en-US" sz="160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JBODが含まれ、特定の機器や要件に基づく適応性を提供します</a:t>
            </a:r>
            <a:r>
              <a:rPr lang="en-US" sz="16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。</a:t>
            </a:r>
            <a:endParaRPr lang="en-US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16108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一張含有 黑色, 黑暗, space, 月亮 的圖片&#10;&#10;自動產生的描述">
            <a:extLst>
              <a:ext uri="{FF2B5EF4-FFF2-40B4-BE49-F238E27FC236}">
                <a16:creationId xmlns:a16="http://schemas.microsoft.com/office/drawing/2014/main" id="{23555371-40BF-90A6-1B3A-CA49B62A34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403286"/>
            <a:ext cx="8139066" cy="5454713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0" y="197891"/>
            <a:ext cx="12191999" cy="15081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ペタバイト級のバリュー・ソリューション： </a:t>
            </a:r>
            <a:endParaRPr lang="en-US" b="1">
              <a:solidFill>
                <a:schemeClr val="bg1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zh-TW" altLang="en-US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パフォーマンスと容量のバランス</a:t>
            </a:r>
            <a:endParaRPr lang="zh-TW" b="1">
              <a:solidFill>
                <a:schemeClr val="bg1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矩形 2" descr=","/>
          <p:cNvSpPr/>
          <p:nvPr/>
        </p:nvSpPr>
        <p:spPr>
          <a:xfrm>
            <a:off x="7546398" y="2326881"/>
            <a:ext cx="4251902" cy="212455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2000"/>
              </a:lnSpc>
            </a:pPr>
            <a:r>
              <a:rPr lang="en-US" sz="16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TS-h3077AFU</a:t>
            </a:r>
            <a:r>
              <a:rPr lang="ja-JP" altLang="en-US" sz="16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は</a:t>
            </a:r>
            <a:r>
              <a:rPr lang="ja-JP" altLang="en-US" sz="16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、</a:t>
            </a:r>
            <a:r>
              <a:rPr lang="ja-JP" altLang="en-US" sz="16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最大</a:t>
            </a:r>
            <a:r>
              <a:rPr lang="en-US" sz="16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8</a:t>
            </a:r>
            <a:r>
              <a:rPr lang="ja-JP" altLang="en-US" sz="16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台の</a:t>
            </a:r>
            <a:r>
              <a:rPr lang="en-US" sz="16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TL-Rx00PES PCIe SATA JBOD</a:t>
            </a:r>
            <a:r>
              <a:rPr lang="ja-JP" altLang="en-US" sz="16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をサポートし</a:t>
            </a:r>
            <a:r>
              <a:rPr lang="en-US" sz="16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、</a:t>
            </a:r>
            <a:r>
              <a:rPr lang="ja-JP" altLang="en-US" sz="16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最大</a:t>
            </a:r>
            <a:r>
              <a:rPr lang="en-US" sz="16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208</a:t>
            </a:r>
            <a:r>
              <a:rPr lang="ja-JP" altLang="en-US" sz="16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台のディスク</a:t>
            </a:r>
            <a:r>
              <a:rPr lang="en-US" sz="16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（</a:t>
            </a:r>
            <a:r>
              <a:rPr lang="ja-JP" altLang="en-US" sz="16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総容量は</a:t>
            </a:r>
            <a:r>
              <a:rPr lang="en-US" sz="16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4PBに達し、使用可能領域は3PB</a:t>
            </a:r>
            <a:r>
              <a:rPr lang="ja-JP" altLang="en-US" sz="16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以上</a:t>
            </a:r>
            <a:r>
              <a:rPr lang="en-US" sz="16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）</a:t>
            </a:r>
            <a:r>
              <a:rPr lang="ja-JP" altLang="en-US" sz="16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を搭載できます</a:t>
            </a:r>
            <a:r>
              <a:rPr lang="en-US" sz="16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。</a:t>
            </a:r>
            <a:r>
              <a:rPr lang="ja-JP" altLang="en-US" sz="16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同時に</a:t>
            </a:r>
            <a:r>
              <a:rPr lang="en-US" sz="16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、</a:t>
            </a:r>
            <a:r>
              <a:rPr lang="ja-JP" altLang="en-US" sz="16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デュアル</a:t>
            </a:r>
            <a:r>
              <a:rPr lang="en-US" sz="16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25GbE</a:t>
            </a:r>
            <a:r>
              <a:rPr lang="ja-JP" altLang="en-US" sz="16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ポートによる最適なネットワークパフォーマンスを確保し</a:t>
            </a:r>
            <a:r>
              <a:rPr lang="en-US" sz="16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、</a:t>
            </a:r>
            <a:r>
              <a:rPr lang="ja-JP" altLang="en-US" sz="16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さまざまなシナリオにおける企業の多様な容量およびパフォーマンス拡張ニーズに対応します</a:t>
            </a:r>
            <a:r>
              <a:rPr lang="en-US" sz="16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。</a:t>
            </a:r>
            <a:endParaRPr lang="zh-TW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pic>
        <p:nvPicPr>
          <p:cNvPr id="12" name="圖形 11">
            <a:extLst>
              <a:ext uri="{FF2B5EF4-FFF2-40B4-BE49-F238E27FC236}">
                <a16:creationId xmlns:a16="http://schemas.microsoft.com/office/drawing/2014/main" id="{06B9B619-2E17-F248-4CA4-FA47836276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5000" y="2326881"/>
            <a:ext cx="6316533" cy="4027319"/>
          </a:xfrm>
          <a:prstGeom prst="rect">
            <a:avLst/>
          </a:prstGeom>
          <a:effectLst>
            <a:outerShdw blurRad="177800" dist="152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38CDF44F-02E1-3593-7ACE-C97D777C34E7}"/>
              </a:ext>
            </a:extLst>
          </p:cNvPr>
          <p:cNvSpPr txBox="1"/>
          <p:nvPr/>
        </p:nvSpPr>
        <p:spPr>
          <a:xfrm>
            <a:off x="7546398" y="5275114"/>
            <a:ext cx="3871002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sz="1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TL-Rx00PES JBOD</a:t>
            </a:r>
            <a:r>
              <a:rPr lang="zh-TW" altLang="en-US" sz="1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には</a:t>
            </a:r>
            <a:r>
              <a:rPr lang="zh-TW" sz="1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3</a:t>
            </a:r>
            <a:r>
              <a:rPr lang="zh-TW" altLang="en-US" sz="1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つの</a:t>
            </a:r>
            <a:r>
              <a:rPr lang="zh-TW" sz="1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SKU</a:t>
            </a:r>
            <a:r>
              <a:rPr lang="zh-TW" altLang="en-US" sz="1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があります： </a:t>
            </a:r>
            <a:r>
              <a:rPr lang="zh-TW" sz="1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TS-R1200PES-RP</a:t>
            </a:r>
            <a:r>
              <a:rPr lang="zh-TW" altLang="en-US" sz="1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（</a:t>
            </a:r>
            <a:r>
              <a:rPr lang="zh-TW" sz="1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12</a:t>
            </a:r>
            <a:r>
              <a:rPr lang="zh-TW" altLang="en-US" sz="1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ベイ、発売中）、</a:t>
            </a:r>
            <a:r>
              <a:rPr lang="zh-TW" sz="1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TL-R1600PES-RP</a:t>
            </a:r>
            <a:r>
              <a:rPr lang="zh-TW" altLang="en-US" sz="1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（</a:t>
            </a:r>
            <a:r>
              <a:rPr lang="zh-TW" sz="1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16</a:t>
            </a:r>
            <a:r>
              <a:rPr lang="zh-TW" altLang="en-US" sz="1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ベイ、発売中）、</a:t>
            </a:r>
            <a:r>
              <a:rPr lang="zh-TW" sz="1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TL-R2400PES-RP</a:t>
            </a:r>
            <a:r>
              <a:rPr lang="zh-TW" altLang="en-US" sz="1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（</a:t>
            </a:r>
            <a:r>
              <a:rPr lang="zh-TW" sz="1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24</a:t>
            </a:r>
            <a:r>
              <a:rPr lang="zh-TW" altLang="en-US" sz="1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ベイ、</a:t>
            </a:r>
            <a:r>
              <a:rPr lang="zh-TW" sz="1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2024</a:t>
            </a:r>
            <a:r>
              <a:rPr lang="zh-TW" altLang="en-US" sz="1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年</a:t>
            </a:r>
            <a:r>
              <a:rPr lang="en-US" altLang="zh-TW" sz="1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2</a:t>
            </a:r>
            <a:r>
              <a:rPr lang="zh-TW" altLang="en-US" sz="1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月発売）</a:t>
            </a:r>
            <a:endParaRPr lang="en-US" altLang="zh-TW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zh-TW" altLang="en-US" sz="1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注：</a:t>
            </a:r>
            <a:r>
              <a:rPr lang="zh-TW" sz="1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NAS</a:t>
            </a:r>
            <a:r>
              <a:rPr lang="zh-TW" altLang="en-US" sz="1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の互換性の詳細については、以下の互換性リストを参照してください。</a:t>
            </a:r>
            <a:br>
              <a:rPr lang="zh-TW" altLang="en-US" sz="1000"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</a:br>
            <a:r>
              <a:rPr lang="en-US" altLang="zh-TW" sz="1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https://www.qnap.com/go/compatibility-expansion/pcie</a:t>
            </a:r>
            <a:r>
              <a:rPr lang="en-US" altLang="zh-TW" sz="1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 </a:t>
            </a:r>
            <a:endParaRPr lang="zh-TW" altLang="en-US" sz="10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26814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0E80EDB8-FBCA-75D7-0562-73817C143B22}"/>
              </a:ext>
            </a:extLst>
          </p:cNvPr>
          <p:cNvSpPr/>
          <p:nvPr/>
        </p:nvSpPr>
        <p:spPr>
          <a:xfrm>
            <a:off x="647829" y="2027100"/>
            <a:ext cx="10579495" cy="73353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2500"/>
              </a:lnSpc>
            </a:pPr>
            <a:r>
              <a:rPr lang="en-US" sz="1600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AMD Ryzen™ 7000シリーズ・プロセッサーを搭載したTS-h3077AFUは、クロック速度が速いだけでなく、帯域幅も向上しており、エンタープライズ・アプリケーション向けの堅牢なパフォーマンスを保証します。</a:t>
            </a:r>
            <a:endParaRPr lang="en-US" sz="1600">
              <a:solidFill>
                <a:schemeClr val="bg1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2715988-C353-EA9A-2C3F-8E027F340EC1}"/>
              </a:ext>
            </a:extLst>
          </p:cNvPr>
          <p:cNvSpPr txBox="1"/>
          <p:nvPr/>
        </p:nvSpPr>
        <p:spPr>
          <a:xfrm>
            <a:off x="545679" y="545253"/>
            <a:ext cx="11410545" cy="8002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次世代モデルで</a:t>
            </a:r>
            <a:r>
              <a:rPr lang="zh-TW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1.9</a:t>
            </a:r>
            <a:r>
              <a:rPr lang="zh-TW" altLang="en-US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倍の</a:t>
            </a:r>
            <a:r>
              <a:rPr lang="zh-TW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CPU</a:t>
            </a:r>
            <a:r>
              <a:rPr lang="zh-TW" altLang="en-US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パワーを発揮</a:t>
            </a:r>
            <a:endParaRPr lang="en-US" altLang="zh-TW" b="1">
              <a:solidFill>
                <a:schemeClr val="bg1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DCC3D539-AEBC-9770-7F80-1FC9761AFC80}"/>
              </a:ext>
            </a:extLst>
          </p:cNvPr>
          <p:cNvSpPr/>
          <p:nvPr/>
        </p:nvSpPr>
        <p:spPr>
          <a:xfrm>
            <a:off x="647830" y="6234180"/>
            <a:ext cx="11204196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ja-JP" altLang="en-US" sz="80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これらのテスト結果は</a:t>
            </a:r>
            <a:r>
              <a:rPr lang="en-US" sz="80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QNAP</a:t>
            </a:r>
            <a:r>
              <a:rPr lang="ja-JP" altLang="en-US" sz="80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ラボで実施されたものであり</a:t>
            </a:r>
            <a:r>
              <a:rPr lang="en-US" sz="80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、</a:t>
            </a:r>
            <a:r>
              <a:rPr lang="ja-JP" altLang="en-US" sz="80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実際の性能は実際の環境によって異なる場合があります</a:t>
            </a:r>
            <a:r>
              <a:rPr lang="en-US" sz="8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。</a:t>
            </a:r>
            <a:endParaRPr lang="en-US" sz="8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en-US" sz="8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NAS: TS-h1677AXU-RP-R7-32G、QXG-25G2SF-CX6*1、QXG-25G2SF-E810*2</a:t>
            </a:r>
            <a:r>
              <a:rPr lang="ja-JP" altLang="en-US" sz="8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搭載</a:t>
            </a:r>
            <a:r>
              <a:rPr lang="en-US" sz="8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、OS： QTS h5.1.4、</a:t>
            </a:r>
            <a:r>
              <a:rPr lang="ja-JP" altLang="en-US" sz="8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ボリュームタイプ</a:t>
            </a:r>
            <a:r>
              <a:rPr lang="en-US" sz="8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： Samsung 870 EVO 1TB x30 (RAID 50)</a:t>
            </a:r>
          </a:p>
          <a:p>
            <a:r>
              <a:rPr lang="ja-JP" altLang="en-US" sz="8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クライアント</a:t>
            </a:r>
            <a:r>
              <a:rPr lang="en-US" sz="8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PC：5* </a:t>
            </a:r>
            <a:r>
              <a:rPr lang="ja-JP" altLang="en-US" sz="8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クライアント</a:t>
            </a:r>
            <a:r>
              <a:rPr lang="en-US" sz="8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PC</a:t>
            </a:r>
            <a:r>
              <a:rPr lang="ja-JP" altLang="en-US" sz="8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は</a:t>
            </a:r>
            <a:r>
              <a:rPr lang="en-US" sz="8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16GB</a:t>
            </a:r>
            <a:r>
              <a:rPr lang="ja-JP" altLang="en-US" sz="8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ファイル</a:t>
            </a:r>
            <a:r>
              <a:rPr lang="en-US" sz="8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（＝</a:t>
            </a:r>
            <a:r>
              <a:rPr lang="ja-JP" altLang="en-US" sz="8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合計</a:t>
            </a:r>
            <a:r>
              <a:rPr lang="en-US" sz="8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80GB）</a:t>
            </a:r>
            <a:r>
              <a:rPr lang="ja-JP" altLang="en-US" sz="8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の同時読み書き</a:t>
            </a:r>
            <a:r>
              <a:rPr lang="en-US" sz="8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、Intel Core™ i7-7700 4.20GHz CPU、32GB DDR4 RAM、QXG-25G2SF-CX4、Windows® Server 2016、Intel Core™ i3-8100 3.60GHz CPU、4GB DDR4 RAM、QXG-25G2SF-CX4、Windows® Server 2016。</a:t>
            </a:r>
            <a:endParaRPr lang="en-US" altLang="zh-TW" sz="8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1C46B04C-68FD-5E53-21D3-B8B5EFEC4D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5659676"/>
              </p:ext>
            </p:extLst>
          </p:nvPr>
        </p:nvGraphicFramePr>
        <p:xfrm>
          <a:off x="675041" y="2854219"/>
          <a:ext cx="5924422" cy="3257658"/>
        </p:xfrm>
        <a:graphic>
          <a:graphicData uri="http://schemas.openxmlformats.org/drawingml/2006/table">
            <a:tbl>
              <a:tblPr firstRow="1" bandRow="1">
                <a:effectLst>
                  <a:reflection blurRad="190500" stA="47000" endPos="12000" dir="5400000" sy="-100000" algn="bl" rotWithShape="0"/>
                </a:effectLst>
                <a:tableStyleId>{073A0DAA-6AF3-43AB-8588-CEC1D06C72B9}</a:tableStyleId>
              </a:tblPr>
              <a:tblGrid>
                <a:gridCol w="858978">
                  <a:extLst>
                    <a:ext uri="{9D8B030D-6E8A-4147-A177-3AD203B41FA5}">
                      <a16:colId xmlns:a16="http://schemas.microsoft.com/office/drawing/2014/main" val="3446783767"/>
                    </a:ext>
                  </a:extLst>
                </a:gridCol>
                <a:gridCol w="858978">
                  <a:extLst>
                    <a:ext uri="{9D8B030D-6E8A-4147-A177-3AD203B41FA5}">
                      <a16:colId xmlns:a16="http://schemas.microsoft.com/office/drawing/2014/main" val="1465002482"/>
                    </a:ext>
                  </a:extLst>
                </a:gridCol>
                <a:gridCol w="1402155">
                  <a:extLst>
                    <a:ext uri="{9D8B030D-6E8A-4147-A177-3AD203B41FA5}">
                      <a16:colId xmlns:a16="http://schemas.microsoft.com/office/drawing/2014/main" val="1335224793"/>
                    </a:ext>
                  </a:extLst>
                </a:gridCol>
                <a:gridCol w="2804311">
                  <a:extLst>
                    <a:ext uri="{9D8B030D-6E8A-4147-A177-3AD203B41FA5}">
                      <a16:colId xmlns:a16="http://schemas.microsoft.com/office/drawing/2014/main" val="1453003347"/>
                    </a:ext>
                  </a:extLst>
                </a:gridCol>
              </a:tblGrid>
              <a:tr h="73206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af-ZA" sz="1100" b="0" err="1">
                          <a:effectLst/>
                          <a:latin typeface="Arial"/>
                          <a:cs typeface="Arial"/>
                        </a:rPr>
                        <a:t>Protocol</a:t>
                      </a:r>
                      <a:endParaRPr lang="af-ZA" sz="1100" b="0"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af-ZA" sz="1100" b="0" err="1">
                          <a:effectLst/>
                          <a:latin typeface="Arial"/>
                          <a:cs typeface="Arial"/>
                        </a:rPr>
                        <a:t>Unit</a:t>
                      </a:r>
                      <a:endParaRPr lang="af-ZA" sz="1100" b="0"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af-ZA" sz="1100" b="0">
                          <a:effectLst/>
                          <a:latin typeface="Arial"/>
                          <a:cs typeface="Arial"/>
                        </a:rPr>
                        <a:t>IO Access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af-ZA" sz="1100" b="0">
                          <a:effectLst/>
                          <a:latin typeface="Arial"/>
                          <a:cs typeface="Arial"/>
                        </a:rPr>
                        <a:t>TS-h3077AFU-R7</a:t>
                      </a:r>
                      <a:br>
                        <a:rPr lang="af-ZA" sz="1100" b="0">
                          <a:effectLst/>
                          <a:latin typeface="Arial"/>
                          <a:cs typeface="Arial"/>
                        </a:rPr>
                      </a:br>
                      <a:r>
                        <a:rPr lang="af-ZA" sz="1100" b="0">
                          <a:effectLst/>
                          <a:latin typeface="Arial"/>
                          <a:cs typeface="Arial"/>
                        </a:rPr>
                        <a:t>(32Gx4,8C16T)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5150579"/>
                  </a:ext>
                </a:extLst>
              </a:tr>
              <a:tr h="28062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 marL="0" marR="0" marT="0" marB="0" horzOverflow="overflow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 marL="0" marR="0" marT="0" marB="0" horzOverflow="overflow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af-ZA" sz="1200" b="0">
                          <a:effectLst/>
                          <a:latin typeface="Arial"/>
                          <a:cs typeface="Arial"/>
                        </a:rPr>
                        <a:t>5 </a:t>
                      </a:r>
                      <a:r>
                        <a:rPr lang="af-ZA" sz="1200" b="0" err="1">
                          <a:effectLst/>
                          <a:latin typeface="Arial"/>
                          <a:cs typeface="Arial"/>
                        </a:rPr>
                        <a:t>host</a:t>
                      </a:r>
                      <a:r>
                        <a:rPr lang="af-ZA" sz="1200" b="0">
                          <a:effectLst/>
                          <a:latin typeface="Arial"/>
                          <a:cs typeface="Arial"/>
                        </a:rPr>
                        <a:t> 25GbEx6</a:t>
                      </a:r>
                      <a:endParaRPr lang="zh-TW" altLang="en-US" b="0"/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8791416"/>
                  </a:ext>
                </a:extLst>
              </a:tr>
              <a:tr h="280622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af-ZA" sz="1800" b="0" err="1">
                          <a:effectLst/>
                          <a:latin typeface="Arial"/>
                          <a:cs typeface="Arial"/>
                        </a:rPr>
                        <a:t>iSCSI</a:t>
                      </a:r>
                      <a:endParaRPr lang="af-ZA" sz="1800" b="0"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af-ZA" sz="1100" b="0" err="1">
                          <a:effectLst/>
                          <a:latin typeface="Arial"/>
                          <a:cs typeface="Arial"/>
                        </a:rPr>
                        <a:t>Throughput</a:t>
                      </a:r>
                      <a:br>
                        <a:rPr lang="af-ZA" sz="1100" b="0">
                          <a:effectLst/>
                          <a:latin typeface="Arial"/>
                          <a:cs typeface="Arial"/>
                        </a:rPr>
                      </a:br>
                      <a:r>
                        <a:rPr lang="af-ZA" sz="1100" b="0">
                          <a:effectLst/>
                          <a:latin typeface="Arial"/>
                          <a:cs typeface="Arial"/>
                        </a:rPr>
                        <a:t> (MB/s)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af-ZA" sz="1100" b="0">
                          <a:effectLst/>
                          <a:latin typeface="Arial"/>
                          <a:cs typeface="Arial"/>
                        </a:rPr>
                        <a:t>SW-1M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100" b="0">
                          <a:effectLst/>
                          <a:latin typeface="Arial"/>
                          <a:cs typeface="Arial"/>
                        </a:rPr>
                        <a:t>6,073</a:t>
                      </a:r>
                      <a:endParaRPr lang="en-US" altLang="zh-TW" sz="1100" b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3680023"/>
                  </a:ext>
                </a:extLst>
              </a:tr>
              <a:tr h="28062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 marL="0" marR="0" marT="0" marB="0" horzOverflow="overflow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af-ZA" sz="1100" b="0">
                          <a:effectLst/>
                          <a:latin typeface="Arial"/>
                          <a:cs typeface="Arial"/>
                        </a:rPr>
                        <a:t>SR-1M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100" b="0">
                          <a:effectLst/>
                          <a:latin typeface="Arial"/>
                          <a:cs typeface="Arial"/>
                        </a:rPr>
                        <a:t>10,740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1186054"/>
                  </a:ext>
                </a:extLst>
              </a:tr>
              <a:tr h="28062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 marL="0" marR="0" marT="0" marB="0" horzOverflow="overflow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af-ZA" sz="1100" b="0">
                          <a:effectLst/>
                          <a:latin typeface="Arial"/>
                          <a:cs typeface="Arial"/>
                        </a:rPr>
                        <a:t>IOPS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af-ZA" sz="1100" b="0">
                          <a:effectLst/>
                          <a:latin typeface="Arial"/>
                          <a:cs typeface="Arial"/>
                        </a:rPr>
                        <a:t>RW-4K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100" b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1,202,262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0926741"/>
                  </a:ext>
                </a:extLst>
              </a:tr>
              <a:tr h="28062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 marL="0" marR="0" marT="0" marB="0" horzOverflow="overflow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af-ZA" sz="1100" b="0">
                          <a:effectLst/>
                          <a:latin typeface="Arial"/>
                          <a:cs typeface="Arial"/>
                        </a:rPr>
                        <a:t>RR-4K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100" b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1,669,854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9407689"/>
                  </a:ext>
                </a:extLst>
              </a:tr>
              <a:tr h="280622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af-ZA" sz="1800" b="0">
                          <a:effectLst/>
                          <a:latin typeface="Arial"/>
                          <a:cs typeface="Arial"/>
                        </a:rPr>
                        <a:t>SMB</a:t>
                      </a:r>
                    </a:p>
                  </a:txBody>
                  <a:tcPr marL="9525" marR="9525" marT="9525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af-ZA" sz="1100" b="0" err="1">
                          <a:effectLst/>
                          <a:latin typeface="Arial"/>
                          <a:cs typeface="Arial"/>
                        </a:rPr>
                        <a:t>Throughput</a:t>
                      </a:r>
                      <a:br>
                        <a:rPr lang="af-ZA" sz="1100" b="0">
                          <a:effectLst/>
                          <a:latin typeface="Arial"/>
                          <a:cs typeface="Arial"/>
                        </a:rPr>
                      </a:br>
                      <a:r>
                        <a:rPr lang="af-ZA" sz="1100" b="0">
                          <a:effectLst/>
                          <a:latin typeface="Arial"/>
                          <a:cs typeface="Arial"/>
                        </a:rPr>
                        <a:t> (MB/s)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af-ZA" sz="1100" b="0">
                          <a:effectLst/>
                          <a:latin typeface="Arial"/>
                          <a:cs typeface="Arial"/>
                        </a:rPr>
                        <a:t>SW-1M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100" b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9,559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5667802"/>
                  </a:ext>
                </a:extLst>
              </a:tr>
              <a:tr h="28062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 marL="0" marR="0" marT="0" marB="0" horzOverflow="overflow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af-ZA" sz="1100" b="0">
                          <a:effectLst/>
                          <a:latin typeface="Arial"/>
                          <a:cs typeface="Arial"/>
                        </a:rPr>
                        <a:t>SR-1M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100" b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17,327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4410769"/>
                  </a:ext>
                </a:extLst>
              </a:tr>
              <a:tr h="28062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 marL="0" marR="0" marT="0" marB="0" horzOverflow="overflow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af-ZA" sz="1100" b="0">
                          <a:effectLst/>
                          <a:latin typeface="Arial"/>
                          <a:cs typeface="Arial"/>
                        </a:rPr>
                        <a:t>IOPS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af-ZA" sz="1100" b="0">
                          <a:effectLst/>
                          <a:latin typeface="Arial"/>
                          <a:cs typeface="Arial"/>
                        </a:rPr>
                        <a:t>RW-4K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100" b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635,797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3063590"/>
                  </a:ext>
                </a:extLst>
              </a:tr>
              <a:tr h="28062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 marL="0" marR="0" marT="0" marB="0" horzOverflow="overflow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af-ZA" sz="1100" b="0">
                          <a:effectLst/>
                          <a:latin typeface="Arial"/>
                          <a:cs typeface="Arial"/>
                        </a:rPr>
                        <a:t>RR-4K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100" b="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1,428,002</a:t>
                      </a:r>
                    </a:p>
                  </a:txBody>
                  <a:tcPr marL="9525" marR="9525" marT="95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7526647"/>
                  </a:ext>
                </a:extLst>
              </a:tr>
            </a:tbl>
          </a:graphicData>
        </a:graphic>
      </p:graphicFrame>
      <p:grpSp>
        <p:nvGrpSpPr>
          <p:cNvPr id="11" name="群組 10">
            <a:extLst>
              <a:ext uri="{FF2B5EF4-FFF2-40B4-BE49-F238E27FC236}">
                <a16:creationId xmlns:a16="http://schemas.microsoft.com/office/drawing/2014/main" id="{C07F0E5A-C788-F687-5C64-5F0D87E934CB}"/>
              </a:ext>
            </a:extLst>
          </p:cNvPr>
          <p:cNvGrpSpPr/>
          <p:nvPr/>
        </p:nvGrpSpPr>
        <p:grpSpPr>
          <a:xfrm>
            <a:off x="8175557" y="5537091"/>
            <a:ext cx="3676468" cy="544058"/>
            <a:chOff x="7940909" y="2393359"/>
            <a:chExt cx="5066553" cy="749768"/>
          </a:xfrm>
        </p:grpSpPr>
        <p:pic>
          <p:nvPicPr>
            <p:cNvPr id="7" name="圖片 6" descr="一張含有 文字, 螢幕擷取畫面, 數字, 字型 的圖片&#10;&#10;自動產生的描述">
              <a:extLst>
                <a:ext uri="{FF2B5EF4-FFF2-40B4-BE49-F238E27FC236}">
                  <a16:creationId xmlns:a16="http://schemas.microsoft.com/office/drawing/2014/main" id="{21D8098A-AF54-1577-ECEA-1E04110AEF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208" b="91029"/>
            <a:stretch/>
          </p:blipFill>
          <p:spPr>
            <a:xfrm>
              <a:off x="7940909" y="2393359"/>
              <a:ext cx="5066553" cy="300659"/>
            </a:xfrm>
            <a:prstGeom prst="rect">
              <a:avLst/>
            </a:prstGeom>
          </p:spPr>
        </p:pic>
        <p:pic>
          <p:nvPicPr>
            <p:cNvPr id="8" name="圖片 7" descr="一張含有 文字, 螢幕擷取畫面, 數字, 字型 的圖片&#10;&#10;自動產生的描述">
              <a:extLst>
                <a:ext uri="{FF2B5EF4-FFF2-40B4-BE49-F238E27FC236}">
                  <a16:creationId xmlns:a16="http://schemas.microsoft.com/office/drawing/2014/main" id="{F678A742-4E95-8DBD-1A7E-74C941D649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8450" b="16698"/>
            <a:stretch/>
          </p:blipFill>
          <p:spPr>
            <a:xfrm>
              <a:off x="7940909" y="2711993"/>
              <a:ext cx="5066553" cy="187924"/>
            </a:xfrm>
            <a:prstGeom prst="rect">
              <a:avLst/>
            </a:prstGeom>
          </p:spPr>
        </p:pic>
        <p:pic>
          <p:nvPicPr>
            <p:cNvPr id="10" name="圖片 9" descr="一張含有 文字, 螢幕擷取畫面, 數字, 字型 的圖片&#10;&#10;自動產生的描述">
              <a:extLst>
                <a:ext uri="{FF2B5EF4-FFF2-40B4-BE49-F238E27FC236}">
                  <a16:creationId xmlns:a16="http://schemas.microsoft.com/office/drawing/2014/main" id="{930EB9AF-3A67-B4BC-402B-049E82F09C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7673" b="6196"/>
            <a:stretch/>
          </p:blipFill>
          <p:spPr>
            <a:xfrm>
              <a:off x="7940909" y="2905675"/>
              <a:ext cx="5066553" cy="237452"/>
            </a:xfrm>
            <a:prstGeom prst="rect">
              <a:avLst/>
            </a:prstGeom>
          </p:spPr>
        </p:pic>
      </p:grpSp>
      <p:pic>
        <p:nvPicPr>
          <p:cNvPr id="12" name="圖片 11" descr="一張含有 字型, 文字, 圖形, 平面設計 的圖片&#10;&#10;自動產生的描述">
            <a:extLst>
              <a:ext uri="{FF2B5EF4-FFF2-40B4-BE49-F238E27FC236}">
                <a16:creationId xmlns:a16="http://schemas.microsoft.com/office/drawing/2014/main" id="{0C1921DE-F28B-75E4-3A23-CCD2817A94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1912" y="4622802"/>
            <a:ext cx="1892286" cy="660395"/>
          </a:xfrm>
          <a:prstGeom prst="rect">
            <a:avLst/>
          </a:prstGeom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4285AEC2-173D-5375-62FD-913F9057230B}"/>
              </a:ext>
            </a:extLst>
          </p:cNvPr>
          <p:cNvGrpSpPr/>
          <p:nvPr/>
        </p:nvGrpSpPr>
        <p:grpSpPr>
          <a:xfrm>
            <a:off x="6889097" y="2730758"/>
            <a:ext cx="2214509" cy="1795650"/>
            <a:chOff x="9707060" y="2802645"/>
            <a:chExt cx="2214509" cy="1795650"/>
          </a:xfrm>
        </p:grpSpPr>
        <p:sp>
          <p:nvSpPr>
            <p:cNvPr id="22" name="矩形: 圓角 21">
              <a:extLst>
                <a:ext uri="{FF2B5EF4-FFF2-40B4-BE49-F238E27FC236}">
                  <a16:creationId xmlns:a16="http://schemas.microsoft.com/office/drawing/2014/main" id="{B30DDEE1-0097-7090-A678-12F1532DE531}"/>
                </a:ext>
              </a:extLst>
            </p:cNvPr>
            <p:cNvSpPr/>
            <p:nvPr/>
          </p:nvSpPr>
          <p:spPr>
            <a:xfrm>
              <a:off x="9707060" y="2802645"/>
              <a:ext cx="2211443" cy="1795650"/>
            </a:xfrm>
            <a:prstGeom prst="roundRect">
              <a:avLst>
                <a:gd name="adj" fmla="val 6762"/>
              </a:avLst>
            </a:prstGeom>
            <a:gradFill>
              <a:gsLst>
                <a:gs pos="8000">
                  <a:srgbClr val="843006">
                    <a:alpha val="49804"/>
                  </a:srgbClr>
                </a:gs>
                <a:gs pos="100000">
                  <a:srgbClr val="481B04">
                    <a:alpha val="0"/>
                  </a:srgbClr>
                </a:gs>
              </a:gsLst>
              <a:lin ang="1800000" scaled="0"/>
            </a:gradFill>
            <a:ln>
              <a:gradFill>
                <a:gsLst>
                  <a:gs pos="0">
                    <a:srgbClr val="F46521"/>
                  </a:gs>
                  <a:gs pos="100000">
                    <a:srgbClr val="FF0000"/>
                  </a:gs>
                </a:gsLst>
                <a:lin ang="5400000" scaled="1"/>
              </a:gradFill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29" name="文字方塊 5">
              <a:extLst>
                <a:ext uri="{FF2B5EF4-FFF2-40B4-BE49-F238E27FC236}">
                  <a16:creationId xmlns:a16="http://schemas.microsoft.com/office/drawing/2014/main" id="{3F927E23-B6DA-5AC4-A04E-9D90E6AF0AA7}"/>
                </a:ext>
              </a:extLst>
            </p:cNvPr>
            <p:cNvSpPr txBox="1"/>
            <p:nvPr/>
          </p:nvSpPr>
          <p:spPr>
            <a:xfrm>
              <a:off x="11300886" y="4205614"/>
              <a:ext cx="620683" cy="353943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700" b="1" err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/>
                </a:rPr>
                <a:t>向上</a:t>
              </a:r>
              <a:endParaRPr lang="en-US" altLang="zh-TW" sz="1700" b="1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31" name="文字方塊 7">
              <a:extLst>
                <a:ext uri="{FF2B5EF4-FFF2-40B4-BE49-F238E27FC236}">
                  <a16:creationId xmlns:a16="http://schemas.microsoft.com/office/drawing/2014/main" id="{A0A6384A-CBFA-D540-4D04-709AFB7A02F1}"/>
                </a:ext>
              </a:extLst>
            </p:cNvPr>
            <p:cNvSpPr txBox="1"/>
            <p:nvPr/>
          </p:nvSpPr>
          <p:spPr>
            <a:xfrm>
              <a:off x="9767935" y="3918405"/>
              <a:ext cx="1744388" cy="646331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zh-TW" sz="3600" b="1" dirty="0">
                  <a:solidFill>
                    <a:srgbClr val="FE4F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/>
                  <a:sym typeface="+mn-lt"/>
                </a:rPr>
                <a:t>1.34倍</a:t>
              </a:r>
              <a:endParaRPr lang="zh-TW" altLang="en-US" sz="3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32" name="文字方塊 20">
              <a:extLst>
                <a:ext uri="{FF2B5EF4-FFF2-40B4-BE49-F238E27FC236}">
                  <a16:creationId xmlns:a16="http://schemas.microsoft.com/office/drawing/2014/main" id="{BE2DFAC8-D497-CE1B-D2A1-54762565D3EC}"/>
                </a:ext>
              </a:extLst>
            </p:cNvPr>
            <p:cNvSpPr txBox="1"/>
            <p:nvPr/>
          </p:nvSpPr>
          <p:spPr>
            <a:xfrm>
              <a:off x="9748441" y="2907497"/>
              <a:ext cx="2100256" cy="600164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sz="1100" b="1" err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+mn-lt"/>
                </a:rPr>
                <a:t>CPUベンチマーク</a:t>
              </a:r>
              <a:r>
                <a:rPr kumimoji="1" lang="zh-TW" altLang="en-US" sz="11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+mn-lt"/>
                </a:rPr>
                <a:t>・シングルスレッド</a:t>
              </a:r>
              <a:r>
                <a:rPr kumimoji="1" lang="en-US" altLang="zh-TW" sz="11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+mn-lt"/>
                </a:rPr>
                <a:t> </a:t>
              </a:r>
              <a:r>
                <a:rPr kumimoji="1" lang="zh-TW" altLang="en-US" sz="11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+mn-lt"/>
                </a:rPr>
                <a:t>前世代</a:t>
              </a:r>
              <a:r>
                <a:rPr kumimoji="1" lang="en-US" sz="11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+mn-lt"/>
                </a:rPr>
                <a:t>TS-h3088XU-RP</a:t>
              </a:r>
              <a:r>
                <a:rPr kumimoji="1" lang="ja-JP" altLang="en-US" sz="11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+mn-lt"/>
                </a:rPr>
                <a:t>と比較して</a:t>
              </a:r>
              <a:endParaRPr lang="en-US" altLang="zh-TW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1D6BF64B-8CF3-546E-85D6-2E5085411909}"/>
              </a:ext>
            </a:extLst>
          </p:cNvPr>
          <p:cNvGrpSpPr/>
          <p:nvPr/>
        </p:nvGrpSpPr>
        <p:grpSpPr>
          <a:xfrm>
            <a:off x="9529446" y="2729594"/>
            <a:ext cx="2271976" cy="1805233"/>
            <a:chOff x="9701975" y="4555519"/>
            <a:chExt cx="2271976" cy="1805233"/>
          </a:xfrm>
        </p:grpSpPr>
        <p:sp>
          <p:nvSpPr>
            <p:cNvPr id="13" name="矩形: 圓角 12">
              <a:extLst>
                <a:ext uri="{FF2B5EF4-FFF2-40B4-BE49-F238E27FC236}">
                  <a16:creationId xmlns:a16="http://schemas.microsoft.com/office/drawing/2014/main" id="{8430B0D5-A986-7A4F-FDF2-80B269802764}"/>
                </a:ext>
              </a:extLst>
            </p:cNvPr>
            <p:cNvSpPr/>
            <p:nvPr/>
          </p:nvSpPr>
          <p:spPr>
            <a:xfrm>
              <a:off x="9701975" y="4555519"/>
              <a:ext cx="2211443" cy="1805233"/>
            </a:xfrm>
            <a:prstGeom prst="roundRect">
              <a:avLst>
                <a:gd name="adj" fmla="val 6762"/>
              </a:avLst>
            </a:prstGeom>
            <a:gradFill>
              <a:gsLst>
                <a:gs pos="8000">
                  <a:srgbClr val="843006">
                    <a:alpha val="49804"/>
                  </a:srgbClr>
                </a:gs>
                <a:gs pos="100000">
                  <a:srgbClr val="481B04">
                    <a:alpha val="0"/>
                  </a:srgbClr>
                </a:gs>
              </a:gsLst>
              <a:lin ang="1800000" scaled="0"/>
            </a:gradFill>
            <a:ln>
              <a:gradFill>
                <a:gsLst>
                  <a:gs pos="0">
                    <a:srgbClr val="F46521"/>
                  </a:gs>
                  <a:gs pos="100000">
                    <a:srgbClr val="FF0000"/>
                  </a:gs>
                </a:gsLst>
                <a:lin ang="5400000" scaled="1"/>
              </a:gradFill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4" name="文字方塊 5">
              <a:extLst>
                <a:ext uri="{FF2B5EF4-FFF2-40B4-BE49-F238E27FC236}">
                  <a16:creationId xmlns:a16="http://schemas.microsoft.com/office/drawing/2014/main" id="{1857A7E9-6DFD-1D60-A6AD-BE2D24770767}"/>
                </a:ext>
              </a:extLst>
            </p:cNvPr>
            <p:cNvSpPr txBox="1"/>
            <p:nvPr/>
          </p:nvSpPr>
          <p:spPr>
            <a:xfrm>
              <a:off x="11344018" y="5987060"/>
              <a:ext cx="620683" cy="353943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zh-TW" sz="1700" b="1" err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/>
                  <a:sym typeface="+mn-lt"/>
                </a:rPr>
                <a:t>向上</a:t>
              </a:r>
              <a:endParaRPr lang="en-US" altLang="zh-TW" sz="1700" b="1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15" name="文字方塊 7">
              <a:extLst>
                <a:ext uri="{FF2B5EF4-FFF2-40B4-BE49-F238E27FC236}">
                  <a16:creationId xmlns:a16="http://schemas.microsoft.com/office/drawing/2014/main" id="{8685D008-34AF-F860-6163-81A7D2754BF9}"/>
                </a:ext>
              </a:extLst>
            </p:cNvPr>
            <p:cNvSpPr txBox="1"/>
            <p:nvPr/>
          </p:nvSpPr>
          <p:spPr>
            <a:xfrm>
              <a:off x="9767935" y="5636332"/>
              <a:ext cx="1744388" cy="646331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zh-TW" sz="3600" b="1" dirty="0">
                  <a:solidFill>
                    <a:srgbClr val="FE4F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/>
                  <a:sym typeface="+mn-lt"/>
                </a:rPr>
                <a:t>1.96倍</a:t>
              </a:r>
              <a:endParaRPr lang="zh-TW" altLang="en-US" sz="3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16" name="文字方塊 26">
              <a:extLst>
                <a:ext uri="{FF2B5EF4-FFF2-40B4-BE49-F238E27FC236}">
                  <a16:creationId xmlns:a16="http://schemas.microsoft.com/office/drawing/2014/main" id="{6F7D952B-4C89-ACF4-B0B9-8D8A7B03488A}"/>
                </a:ext>
              </a:extLst>
            </p:cNvPr>
            <p:cNvSpPr txBox="1"/>
            <p:nvPr/>
          </p:nvSpPr>
          <p:spPr>
            <a:xfrm>
              <a:off x="9757733" y="4658390"/>
              <a:ext cx="2216218" cy="430887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sz="11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+mn-lt"/>
                </a:rPr>
                <a:t>CPU</a:t>
              </a:r>
              <a:r>
                <a:rPr kumimoji="1" lang="ja-JP" altLang="en-US" sz="11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+mn-lt"/>
                </a:rPr>
                <a:t>ベンチマーク</a:t>
              </a:r>
              <a:r>
                <a:rPr kumimoji="1" lang="en-US" altLang="zh-TW" sz="11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+mn-lt"/>
                </a:rPr>
                <a:t> </a:t>
              </a:r>
              <a:r>
                <a:rPr kumimoji="1" lang="zh-TW" altLang="en-US" sz="11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+mn-lt"/>
                </a:rPr>
                <a:t>マルチコア</a:t>
              </a:r>
              <a:r>
                <a:rPr kumimoji="1" lang="en-US" altLang="zh-TW" sz="11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+mn-lt"/>
                </a:rPr>
                <a:t> </a:t>
              </a:r>
              <a:r>
                <a:rPr kumimoji="1" lang="zh-TW" altLang="en-US" sz="11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+mn-lt"/>
                </a:rPr>
                <a:t>前世代</a:t>
              </a:r>
              <a:r>
                <a:rPr kumimoji="1" lang="en-US" sz="11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+mn-lt"/>
                </a:rPr>
                <a:t>TS-h3088XU-RPと比較して</a:t>
              </a:r>
              <a:endParaRPr lang="en-US" altLang="zh-TW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11374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DE6E9839-4D3F-C41B-FF2C-5FA8BD5D09F8}"/>
              </a:ext>
            </a:extLst>
          </p:cNvPr>
          <p:cNvSpPr/>
          <p:nvPr/>
        </p:nvSpPr>
        <p:spPr>
          <a:xfrm>
            <a:off x="6016556" y="3495866"/>
            <a:ext cx="2626469" cy="584776"/>
          </a:xfrm>
          <a:prstGeom prst="roundRect">
            <a:avLst/>
          </a:prstGeom>
          <a:gradFill>
            <a:gsLst>
              <a:gs pos="9000">
                <a:srgbClr val="FF0C00"/>
              </a:gs>
              <a:gs pos="79817">
                <a:srgbClr val="B30F00"/>
              </a:gs>
              <a:gs pos="37000">
                <a:srgbClr val="FF3A00"/>
              </a:gs>
            </a:gsLst>
            <a:lin ang="540000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91440" bIns="45720" rtlCol="0" anchor="t"/>
          <a:lstStyle/>
          <a:p>
            <a:pPr algn="ctr"/>
            <a:r>
              <a:rPr lang="en-US" altLang="zh-TW" b="1" ker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  <a:sym typeface="+mn-lt"/>
              </a:rPr>
              <a:t>RAM </a:t>
            </a:r>
            <a:r>
              <a:rPr lang="zh-TW" altLang="en-US" b="1" ker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  <a:sym typeface="+mn-lt"/>
              </a:rPr>
              <a:t>Order P/N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0" y="194326"/>
            <a:ext cx="12003616" cy="15081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次世代メモリの性能： </a:t>
            </a:r>
            <a:endParaRPr lang="en-US" b="1">
              <a:solidFill>
                <a:schemeClr val="bg1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zh-TW" altLang="en-US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最大</a:t>
            </a:r>
            <a:r>
              <a:rPr lang="en-US" altLang="zh-TW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128GB</a:t>
            </a:r>
            <a:r>
              <a:rPr lang="zh-TW" altLang="en-US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 </a:t>
            </a:r>
            <a:r>
              <a:rPr lang="zh-TW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DDR5 </a:t>
            </a:r>
            <a:r>
              <a:rPr lang="en-US" altLang="zh-TW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RAM</a:t>
            </a:r>
            <a:r>
              <a:rPr lang="zh-TW" altLang="en-US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とオプションの</a:t>
            </a:r>
            <a:r>
              <a:rPr lang="en-US" altLang="zh-TW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ECC</a:t>
            </a:r>
            <a:endParaRPr lang="zh-TW" altLang="en-US" b="1">
              <a:solidFill>
                <a:schemeClr val="bg1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05849" y="2090118"/>
            <a:ext cx="6585865" cy="12003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ja-JP" altLang="en-US" sz="3600" b="1">
                <a:solidFill>
                  <a:srgbClr val="FF050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より強力に、より速く、より</a:t>
            </a:r>
            <a:r>
              <a:rPr lang="zh-TW" altLang="en-US" sz="3600" b="1">
                <a:solidFill>
                  <a:srgbClr val="FF050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安定</a:t>
            </a:r>
            <a:r>
              <a:rPr lang="ja-JP" altLang="en-US" sz="3600" b="1">
                <a:solidFill>
                  <a:srgbClr val="FF050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しています</a:t>
            </a:r>
            <a:r>
              <a:rPr lang="zh-TW" altLang="en-US" sz="3600" b="1">
                <a:solidFill>
                  <a:srgbClr val="FF050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！</a:t>
            </a:r>
            <a:endParaRPr lang="en-US" altLang="zh-TW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43" name="表格 42">
            <a:extLst>
              <a:ext uri="{FF2B5EF4-FFF2-40B4-BE49-F238E27FC236}">
                <a16:creationId xmlns:a16="http://schemas.microsoft.com/office/drawing/2014/main" id="{BE6D63EF-5FF9-E6E0-4779-00E28FA09E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3592696"/>
              </p:ext>
            </p:extLst>
          </p:nvPr>
        </p:nvGraphicFramePr>
        <p:xfrm>
          <a:off x="6016556" y="3988190"/>
          <a:ext cx="5592482" cy="2370604"/>
        </p:xfrm>
        <a:graphic>
          <a:graphicData uri="http://schemas.openxmlformats.org/drawingml/2006/table">
            <a:tbl>
              <a:tblPr firstRow="1" bandRow="1">
                <a:effectLst>
                  <a:reflection blurRad="88900" stA="38000" endPos="25000" dist="12700" dir="5400000" sy="-100000" algn="bl" rotWithShape="0"/>
                </a:effectLst>
                <a:tableStyleId>{073A0DAA-6AF3-43AB-8588-CEC1D06C72B9}</a:tableStyleId>
              </a:tblPr>
              <a:tblGrid>
                <a:gridCol w="2887790">
                  <a:extLst>
                    <a:ext uri="{9D8B030D-6E8A-4147-A177-3AD203B41FA5}">
                      <a16:colId xmlns:a16="http://schemas.microsoft.com/office/drawing/2014/main" val="4169857263"/>
                    </a:ext>
                  </a:extLst>
                </a:gridCol>
                <a:gridCol w="2704692">
                  <a:extLst>
                    <a:ext uri="{9D8B030D-6E8A-4147-A177-3AD203B41FA5}">
                      <a16:colId xmlns:a16="http://schemas.microsoft.com/office/drawing/2014/main" val="1124597776"/>
                    </a:ext>
                  </a:extLst>
                </a:gridCol>
              </a:tblGrid>
              <a:tr h="474121"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Ordering P/N</a:t>
                      </a:r>
                      <a:endParaRPr lang="en-US" altLang="zh-TW" sz="120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4400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Memory</a:t>
                      </a:r>
                      <a:endParaRPr lang="en-US" altLang="zh-TW" sz="1200">
                        <a:solidFill>
                          <a:srgbClr val="FFFFFF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44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2166920"/>
                  </a:ext>
                </a:extLst>
              </a:tr>
              <a:tr h="47412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1">
                          <a:effectLst/>
                          <a:latin typeface="Arial"/>
                          <a:cs typeface="Arial"/>
                        </a:rPr>
                        <a:t>RAM-16GDR5T0-UD-4800</a:t>
                      </a:r>
                    </a:p>
                  </a:txBody>
                  <a:tcPr marL="14400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  <a:latin typeface="Arial"/>
                          <a:cs typeface="Arial"/>
                        </a:rPr>
                        <a:t>16G DDR5 UDIMM 4800MHz</a:t>
                      </a:r>
                    </a:p>
                  </a:txBody>
                  <a:tcPr marL="144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2014689"/>
                  </a:ext>
                </a:extLst>
              </a:tr>
              <a:tr h="47412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1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RAM-32GDR5T0-UD-4800</a:t>
                      </a:r>
                      <a:endParaRPr lang="zh-TW" altLang="en-US"/>
                    </a:p>
                  </a:txBody>
                  <a:tcPr marL="14400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  <a:latin typeface="Arial"/>
                          <a:cs typeface="Arial"/>
                        </a:rPr>
                        <a:t>32G DDR5 UDIMM 4800MHz</a:t>
                      </a:r>
                    </a:p>
                  </a:txBody>
                  <a:tcPr marL="144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6088111"/>
                  </a:ext>
                </a:extLst>
              </a:tr>
              <a:tr h="47412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1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RAM-16GDR5ECT0-UD-4800</a:t>
                      </a:r>
                      <a:endParaRPr lang="zh-TW" altLang="en-US"/>
                    </a:p>
                  </a:txBody>
                  <a:tcPr marL="14400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  <a:latin typeface="Arial"/>
                          <a:cs typeface="Arial"/>
                        </a:rPr>
                        <a:t>16G DDR5 ECC UDIMM 4800MHz</a:t>
                      </a:r>
                    </a:p>
                  </a:txBody>
                  <a:tcPr marL="144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5646297"/>
                  </a:ext>
                </a:extLst>
              </a:tr>
              <a:tr h="47412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b="1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RAM-32GDR5ECT0-UD-4800</a:t>
                      </a:r>
                      <a:endParaRPr lang="zh-TW" altLang="en-US"/>
                    </a:p>
                  </a:txBody>
                  <a:tcPr marL="144000" anchor="ctr">
                    <a:lnL w="0">
                      <a:noFill/>
                    </a:lnL>
                    <a:lnR w="12700">
                      <a:solidFill>
                        <a:schemeClr val="bg1"/>
                      </a:solidFill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 dirty="0">
                          <a:effectLst/>
                          <a:latin typeface="Arial"/>
                          <a:cs typeface="Arial"/>
                        </a:rPr>
                        <a:t>32G DDR5 ECC UDIMM 4800MHz</a:t>
                      </a:r>
                    </a:p>
                  </a:txBody>
                  <a:tcPr marL="144000" anchor="ctr">
                    <a:lnL w="12700">
                      <a:solidFill>
                        <a:schemeClr val="bg1"/>
                      </a:solidFill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2533276"/>
                  </a:ext>
                </a:extLst>
              </a:tr>
            </a:tbl>
          </a:graphicData>
        </a:graphic>
      </p:graphicFrame>
      <p:grpSp>
        <p:nvGrpSpPr>
          <p:cNvPr id="2" name="群組 1">
            <a:extLst>
              <a:ext uri="{FF2B5EF4-FFF2-40B4-BE49-F238E27FC236}">
                <a16:creationId xmlns:a16="http://schemas.microsoft.com/office/drawing/2014/main" id="{1FDE7C0B-6599-8C30-972D-81E700D53459}"/>
              </a:ext>
            </a:extLst>
          </p:cNvPr>
          <p:cNvGrpSpPr/>
          <p:nvPr/>
        </p:nvGrpSpPr>
        <p:grpSpPr>
          <a:xfrm>
            <a:off x="8580368" y="2494436"/>
            <a:ext cx="3010349" cy="1233215"/>
            <a:chOff x="2942429" y="3319614"/>
            <a:chExt cx="3010349" cy="1233215"/>
          </a:xfrm>
        </p:grpSpPr>
        <p:sp>
          <p:nvSpPr>
            <p:cNvPr id="7" name="矩形: 圓角 6">
              <a:extLst>
                <a:ext uri="{FF2B5EF4-FFF2-40B4-BE49-F238E27FC236}">
                  <a16:creationId xmlns:a16="http://schemas.microsoft.com/office/drawing/2014/main" id="{58E5F3AA-B554-8BAC-5F05-C9D54C5D33C0}"/>
                </a:ext>
              </a:extLst>
            </p:cNvPr>
            <p:cNvSpPr/>
            <p:nvPr/>
          </p:nvSpPr>
          <p:spPr>
            <a:xfrm>
              <a:off x="2942429" y="3319614"/>
              <a:ext cx="3001825" cy="1231811"/>
            </a:xfrm>
            <a:prstGeom prst="roundRect">
              <a:avLst>
                <a:gd name="adj" fmla="val 6762"/>
              </a:avLst>
            </a:prstGeom>
            <a:gradFill>
              <a:gsLst>
                <a:gs pos="48000">
                  <a:srgbClr val="0B0401"/>
                </a:gs>
                <a:gs pos="100000">
                  <a:srgbClr val="802F06">
                    <a:alpha val="25882"/>
                  </a:srgbClr>
                </a:gs>
              </a:gsLst>
              <a:lin ang="1800000" scaled="0"/>
            </a:gradFill>
            <a:ln>
              <a:gradFill>
                <a:gsLst>
                  <a:gs pos="0">
                    <a:srgbClr val="F46521"/>
                  </a:gs>
                  <a:gs pos="100000">
                    <a:srgbClr val="FF0000"/>
                  </a:gs>
                </a:gsLst>
                <a:lin ang="5400000" scaled="1"/>
              </a:gradFill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8" name="文字方塊 5">
              <a:extLst>
                <a:ext uri="{FF2B5EF4-FFF2-40B4-BE49-F238E27FC236}">
                  <a16:creationId xmlns:a16="http://schemas.microsoft.com/office/drawing/2014/main" id="{1C5ECBED-9D29-AF5D-1AD0-C797EED70667}"/>
                </a:ext>
              </a:extLst>
            </p:cNvPr>
            <p:cNvSpPr txBox="1"/>
            <p:nvPr/>
          </p:nvSpPr>
          <p:spPr>
            <a:xfrm>
              <a:off x="5332095" y="4077774"/>
              <a:ext cx="620683" cy="353943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zh-TW" altLang="en-US" sz="17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/>
                  <a:sym typeface="+mn-lt"/>
                </a:rPr>
                <a:t>向上</a:t>
              </a:r>
              <a:endParaRPr lang="zh-TW" altLang="en-US" sz="17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9" name="文字方塊 7">
              <a:extLst>
                <a:ext uri="{FF2B5EF4-FFF2-40B4-BE49-F238E27FC236}">
                  <a16:creationId xmlns:a16="http://schemas.microsoft.com/office/drawing/2014/main" id="{3BCA868C-23F5-F807-6EA1-4A521520C082}"/>
                </a:ext>
              </a:extLst>
            </p:cNvPr>
            <p:cNvSpPr txBox="1"/>
            <p:nvPr/>
          </p:nvSpPr>
          <p:spPr>
            <a:xfrm>
              <a:off x="3809083" y="3767999"/>
              <a:ext cx="1744388" cy="784830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zh-TW" sz="4400" b="1" dirty="0">
                  <a:solidFill>
                    <a:srgbClr val="FE4F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/>
                  <a:sym typeface="+mn-lt"/>
                </a:rPr>
                <a:t>1.5倍</a:t>
              </a:r>
              <a:endParaRPr lang="zh-TW" altLang="en-US" sz="4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10" name="文字方塊 5">
              <a:extLst>
                <a:ext uri="{FF2B5EF4-FFF2-40B4-BE49-F238E27FC236}">
                  <a16:creationId xmlns:a16="http://schemas.microsoft.com/office/drawing/2014/main" id="{971F9354-1501-09AC-BEDF-80AE4045EE7F}"/>
                </a:ext>
              </a:extLst>
            </p:cNvPr>
            <p:cNvSpPr txBox="1"/>
            <p:nvPr/>
          </p:nvSpPr>
          <p:spPr>
            <a:xfrm>
              <a:off x="5477461" y="4102469"/>
              <a:ext cx="184731" cy="369332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TW" altLang="en-US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endParaRPr>
            </a:p>
          </p:txBody>
        </p: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50239A34-96AD-CB93-10B3-C29B695513EC}"/>
                </a:ext>
              </a:extLst>
            </p:cNvPr>
            <p:cNvSpPr txBox="1"/>
            <p:nvPr/>
          </p:nvSpPr>
          <p:spPr>
            <a:xfrm>
              <a:off x="2998188" y="3387835"/>
              <a:ext cx="2100256" cy="461665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kumimoji="1" lang="zh-TW" altLang="en-US" sz="12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+mn-lt"/>
                </a:rPr>
                <a:t>前世代</a:t>
              </a:r>
              <a:r>
                <a:rPr kumimoji="1" lang="en-US" altLang="zh-TW" sz="12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+mn-lt"/>
                </a:rPr>
                <a:t>DD</a:t>
              </a:r>
              <a:r>
                <a:rPr kumimoji="1" lang="zh-TW" sz="12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+mn-lt"/>
                </a:rPr>
                <a:t>R4</a:t>
              </a:r>
              <a:r>
                <a:rPr kumimoji="1" lang="zh-TW" altLang="en-US" sz="12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+mn-lt"/>
                </a:rPr>
                <a:t>とクロック速度を比較して</a:t>
              </a:r>
              <a:endParaRPr lang="en-US" altLang="zh-TW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EAFC1EA-C8F5-3F52-B95E-C017E8D55CA3}"/>
              </a:ext>
            </a:extLst>
          </p:cNvPr>
          <p:cNvSpPr txBox="1"/>
          <p:nvPr/>
        </p:nvSpPr>
        <p:spPr>
          <a:xfrm>
            <a:off x="609805" y="3328295"/>
            <a:ext cx="5217437" cy="228428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lnSpc>
                <a:spcPts val="2500"/>
              </a:lnSpc>
              <a:spcBef>
                <a:spcPts val="1200"/>
              </a:spcBef>
              <a:buClr>
                <a:srgbClr val="FF0000"/>
              </a:buClr>
              <a:buFont typeface="Arial"/>
              <a:buChar char="•"/>
            </a:pPr>
            <a:r>
              <a:rPr lang="en-US" sz="16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DDR5 UDIMMスロット×4、合計128GBまでの拡張に対応し、ECC </a:t>
            </a:r>
            <a:r>
              <a:rPr lang="en-US" sz="160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RAMへのアップグレードも可能です</a:t>
            </a:r>
            <a:r>
              <a:rPr lang="en-US" sz="16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。</a:t>
            </a:r>
            <a:endParaRPr lang="en-US" altLang="zh-TW" sz="16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285750" indent="-285750">
              <a:lnSpc>
                <a:spcPts val="2500"/>
              </a:lnSpc>
              <a:spcBef>
                <a:spcPts val="1200"/>
              </a:spcBef>
              <a:buClr>
                <a:srgbClr val="FF0000"/>
              </a:buClr>
              <a:buFont typeface="Arial"/>
              <a:buChar char="•"/>
            </a:pPr>
            <a:r>
              <a:rPr lang="en-US" sz="16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クロックスピードは4800MT/sからで、DDR4と比較して少なくとも50%高いパフォーマンスを実現します。</a:t>
            </a:r>
            <a:endParaRPr lang="en-US" altLang="zh-TW" sz="16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285750" indent="-285750">
              <a:lnSpc>
                <a:spcPts val="2500"/>
              </a:lnSpc>
              <a:spcBef>
                <a:spcPts val="1200"/>
              </a:spcBef>
              <a:buClr>
                <a:srgbClr val="FF0000"/>
              </a:buClr>
              <a:buFont typeface="Arial"/>
              <a:buChar char="•"/>
            </a:pPr>
            <a:r>
              <a:rPr lang="en-US" sz="16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消費電力の削減、費用対効果、環境への配慮。DDR4と比較して、消費電力を約20%削減します。</a:t>
            </a:r>
            <a:endParaRPr lang="zh-TW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7470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0" y="156810"/>
            <a:ext cx="12236450" cy="12464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zh-TW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GPU</a:t>
            </a:r>
            <a:r>
              <a:rPr lang="zh-TW" altLang="en-US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内蔵：</a:t>
            </a:r>
            <a:r>
              <a:rPr lang="zh-TW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AI</a:t>
            </a:r>
            <a:r>
              <a:rPr lang="zh-TW" altLang="en-US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画像認識と</a:t>
            </a:r>
            <a:br>
              <a:rPr lang="zh-TW" altLang="en-US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</a:br>
            <a:r>
              <a:rPr lang="zh-TW" altLang="en-US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ビデオトランスコードの効率を高めます</a:t>
            </a:r>
            <a:endParaRPr lang="en-US" altLang="zh-TW" b="1">
              <a:solidFill>
                <a:schemeClr val="bg1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85092" y="2372561"/>
            <a:ext cx="6506971" cy="147316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2200"/>
              </a:lnSpc>
            </a:pPr>
            <a:r>
              <a:rPr lang="en-US" sz="16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TS-h3077AFUは、統合AMD Radeon™ グラフィックスGPUを搭載しています。顔認識効率を加速させるだけでなく、ビデオトランスコーディングを強化し、よりスムーズなストリーミング伝送を保証し、さまざまなプラットフォーム間の互換性を向上させます。H.264/265へのトランスコードは、ストレージ効率をさらに最適化します。</a:t>
            </a:r>
            <a:endParaRPr lang="en-US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93FAE922-AABA-5E9A-D6D6-CFB287F263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424784"/>
              </p:ext>
            </p:extLst>
          </p:nvPr>
        </p:nvGraphicFramePr>
        <p:xfrm>
          <a:off x="899459" y="4526373"/>
          <a:ext cx="9009942" cy="1563129"/>
        </p:xfrm>
        <a:graphic>
          <a:graphicData uri="http://schemas.openxmlformats.org/drawingml/2006/table">
            <a:tbl>
              <a:tblPr firstRow="1" bandRow="1">
                <a:effectLst>
                  <a:reflection blurRad="101600" stA="31000" endPos="31000" dir="5400000" sy="-100000" algn="bl" rotWithShape="0"/>
                </a:effectLst>
                <a:tableStyleId>{073A0DAA-6AF3-43AB-8588-CEC1D06C72B9}</a:tableStyleId>
              </a:tblPr>
              <a:tblGrid>
                <a:gridCol w="1832916">
                  <a:extLst>
                    <a:ext uri="{9D8B030D-6E8A-4147-A177-3AD203B41FA5}">
                      <a16:colId xmlns:a16="http://schemas.microsoft.com/office/drawing/2014/main" val="2726967872"/>
                    </a:ext>
                  </a:extLst>
                </a:gridCol>
                <a:gridCol w="1523999">
                  <a:extLst>
                    <a:ext uri="{9D8B030D-6E8A-4147-A177-3AD203B41FA5}">
                      <a16:colId xmlns:a16="http://schemas.microsoft.com/office/drawing/2014/main" val="3252704528"/>
                    </a:ext>
                  </a:extLst>
                </a:gridCol>
                <a:gridCol w="1346812">
                  <a:extLst>
                    <a:ext uri="{9D8B030D-6E8A-4147-A177-3AD203B41FA5}">
                      <a16:colId xmlns:a16="http://schemas.microsoft.com/office/drawing/2014/main" val="1520069243"/>
                    </a:ext>
                  </a:extLst>
                </a:gridCol>
                <a:gridCol w="1435405">
                  <a:extLst>
                    <a:ext uri="{9D8B030D-6E8A-4147-A177-3AD203B41FA5}">
                      <a16:colId xmlns:a16="http://schemas.microsoft.com/office/drawing/2014/main" val="1859325516"/>
                    </a:ext>
                  </a:extLst>
                </a:gridCol>
                <a:gridCol w="1435405">
                  <a:extLst>
                    <a:ext uri="{9D8B030D-6E8A-4147-A177-3AD203B41FA5}">
                      <a16:colId xmlns:a16="http://schemas.microsoft.com/office/drawing/2014/main" val="3812226790"/>
                    </a:ext>
                  </a:extLst>
                </a:gridCol>
                <a:gridCol w="1435405">
                  <a:extLst>
                    <a:ext uri="{9D8B030D-6E8A-4147-A177-3AD203B41FA5}">
                      <a16:colId xmlns:a16="http://schemas.microsoft.com/office/drawing/2014/main" val="2387807722"/>
                    </a:ext>
                  </a:extLst>
                </a:gridCol>
              </a:tblGrid>
              <a:tr h="648729">
                <a:tc>
                  <a:txBody>
                    <a:bodyPr/>
                    <a:lstStyle/>
                    <a:p>
                      <a:endParaRPr lang="zh-TW" altLang="en-US" sz="14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5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af-ZA" sz="1400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TS-h1677AXU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5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af-ZA" sz="1400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TS-h1887XU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5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af-ZA" sz="1400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TS-h1677XU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5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af-ZA" sz="1400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TS-464eU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5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af-ZA" sz="1400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TS-453E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050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672987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sz="1400" b="0" i="0" u="none" strike="noStrike" baseline="0" noProof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Thumbnail/Hour</a:t>
                      </a:r>
                      <a:endParaRPr lang="zh-TW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400" b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91009</a:t>
                      </a:r>
                      <a:endParaRPr lang="zh-TW" altLang="en-US" sz="1400" b="1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400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50055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400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11917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400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12834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400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11917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251872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sz="1400" b="0" i="0" u="none" strike="noStrike" baseline="0" noProof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Facial Recog./Hour</a:t>
                      </a:r>
                      <a:endParaRPr lang="zh-TW" altLang="en-US" sz="140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400" b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66740</a:t>
                      </a:r>
                      <a:endParaRPr lang="zh-TW" altLang="en-US" sz="1400" b="1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400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55616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400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37077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400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10215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400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10215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878358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af-ZA" sz="1400" b="0" i="0" u="none" strike="noStrike" baseline="0" noProof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1080p </a:t>
                      </a:r>
                      <a:r>
                        <a:rPr lang="af-ZA" altLang="zh-TW" sz="1400" b="0" i="0" u="none" strike="noStrike" baseline="0" noProof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Video </a:t>
                      </a:r>
                      <a:r>
                        <a:rPr lang="af-ZA" sz="1400" b="0" i="0" u="none" strike="noStrike" baseline="0" noProof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FPS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400" b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712</a:t>
                      </a:r>
                      <a:endParaRPr lang="zh-TW" altLang="en-US" sz="1400" b="1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400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w/o </a:t>
                      </a:r>
                      <a:r>
                        <a:rPr lang="af-ZA" sz="1400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igpu</a:t>
                      </a:r>
                      <a:endParaRPr lang="af-ZA" sz="1400" err="1">
                        <a:latin typeface="Arial" panose="020B0604020202020204" pitchFamily="34" charset="0"/>
                        <a:ea typeface="微軟正黑體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400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w/o</a:t>
                      </a:r>
                      <a:r>
                        <a:rPr lang="en-US" altLang="zh-TW" sz="1400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 </a:t>
                      </a:r>
                      <a:r>
                        <a:rPr lang="af-ZA" sz="1400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igpu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400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171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400" dirty="0">
                          <a:latin typeface="Arial" panose="020B0604020202020204" pitchFamily="34" charset="0"/>
                          <a:ea typeface="微軟正黑體"/>
                          <a:cs typeface="Arial" panose="020B0604020202020204" pitchFamily="34" charset="0"/>
                        </a:rPr>
                        <a:t>167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46027048"/>
                  </a:ext>
                </a:extLst>
              </a:tr>
            </a:tbl>
          </a:graphicData>
        </a:graphic>
      </p:graphicFrame>
      <p:grpSp>
        <p:nvGrpSpPr>
          <p:cNvPr id="2" name="群組 1">
            <a:extLst>
              <a:ext uri="{FF2B5EF4-FFF2-40B4-BE49-F238E27FC236}">
                <a16:creationId xmlns:a16="http://schemas.microsoft.com/office/drawing/2014/main" id="{C11C3E70-3EEF-08E0-9F84-CC1987D8F638}"/>
              </a:ext>
            </a:extLst>
          </p:cNvPr>
          <p:cNvGrpSpPr/>
          <p:nvPr/>
        </p:nvGrpSpPr>
        <p:grpSpPr>
          <a:xfrm>
            <a:off x="9688149" y="4440380"/>
            <a:ext cx="2225820" cy="1656536"/>
            <a:chOff x="2942430" y="3319614"/>
            <a:chExt cx="2225820" cy="1656536"/>
          </a:xfrm>
          <a:effectLst>
            <a:outerShdw blurRad="203200" dist="1905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1" name="矩形: 圓角 10">
              <a:extLst>
                <a:ext uri="{FF2B5EF4-FFF2-40B4-BE49-F238E27FC236}">
                  <a16:creationId xmlns:a16="http://schemas.microsoft.com/office/drawing/2014/main" id="{258CD6C7-58C6-0650-391C-138A7B20082F}"/>
                </a:ext>
              </a:extLst>
            </p:cNvPr>
            <p:cNvSpPr/>
            <p:nvPr/>
          </p:nvSpPr>
          <p:spPr>
            <a:xfrm>
              <a:off x="2942430" y="3319614"/>
              <a:ext cx="2225820" cy="1656536"/>
            </a:xfrm>
            <a:prstGeom prst="roundRect">
              <a:avLst>
                <a:gd name="adj" fmla="val 6762"/>
              </a:avLst>
            </a:prstGeom>
            <a:gradFill>
              <a:gsLst>
                <a:gs pos="48000">
                  <a:srgbClr val="0B0401"/>
                </a:gs>
                <a:gs pos="100000">
                  <a:srgbClr val="802F06">
                    <a:alpha val="25882"/>
                  </a:srgbClr>
                </a:gs>
              </a:gsLst>
              <a:lin ang="1800000" scaled="0"/>
            </a:gradFill>
            <a:ln>
              <a:gradFill>
                <a:gsLst>
                  <a:gs pos="0">
                    <a:srgbClr val="F46521"/>
                  </a:gs>
                  <a:gs pos="100000">
                    <a:srgbClr val="FF0000"/>
                  </a:gs>
                </a:gsLst>
                <a:lin ang="5400000" scaled="1"/>
              </a:gradFill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  <a:reflection stA="81000" endPos="5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2" name="文字方塊 5">
              <a:extLst>
                <a:ext uri="{FF2B5EF4-FFF2-40B4-BE49-F238E27FC236}">
                  <a16:creationId xmlns:a16="http://schemas.microsoft.com/office/drawing/2014/main" id="{D544F6F0-4E8A-6C35-9E37-FB9606C2B7AC}"/>
                </a:ext>
              </a:extLst>
            </p:cNvPr>
            <p:cNvSpPr txBox="1"/>
            <p:nvPr/>
          </p:nvSpPr>
          <p:spPr>
            <a:xfrm>
              <a:off x="4512586" y="4616551"/>
              <a:ext cx="620683" cy="353943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zh-TW" altLang="en-US" sz="17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/>
                  <a:sym typeface="+mn-lt"/>
                </a:rPr>
                <a:t>向上</a:t>
              </a:r>
              <a:endParaRPr lang="zh-TW" altLang="en-US" sz="17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13" name="文字方塊 7">
              <a:extLst>
                <a:ext uri="{FF2B5EF4-FFF2-40B4-BE49-F238E27FC236}">
                  <a16:creationId xmlns:a16="http://schemas.microsoft.com/office/drawing/2014/main" id="{F01BC33E-F0FB-5EB4-1399-E265122DF2B7}"/>
                </a:ext>
              </a:extLst>
            </p:cNvPr>
            <p:cNvSpPr txBox="1"/>
            <p:nvPr/>
          </p:nvSpPr>
          <p:spPr>
            <a:xfrm>
              <a:off x="2946880" y="3939218"/>
              <a:ext cx="2135521" cy="784830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zh-TW" sz="4500" b="1">
                  <a:solidFill>
                    <a:srgbClr val="FE4F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/>
                  <a:sym typeface="+mn-lt"/>
                </a:rPr>
                <a:t>7.63倍</a:t>
              </a:r>
              <a:endParaRPr lang="zh-TW" altLang="en-US" sz="45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A3A4F420-3F72-53D8-3118-3583867CE942}"/>
                </a:ext>
              </a:extLst>
            </p:cNvPr>
            <p:cNvSpPr txBox="1"/>
            <p:nvPr/>
          </p:nvSpPr>
          <p:spPr>
            <a:xfrm>
              <a:off x="2998188" y="3387835"/>
              <a:ext cx="2100256" cy="461665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kumimoji="1" lang="zh-TW" sz="12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+mn-lt"/>
                </a:rPr>
                <a:t>前世代77</a:t>
              </a:r>
              <a:r>
                <a:rPr kumimoji="1" lang="en-US" altLang="zh-TW" sz="12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+mn-lt"/>
                </a:rPr>
                <a:t>XU</a:t>
              </a:r>
              <a:r>
                <a:rPr kumimoji="1" lang="zh-TW" sz="12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  <a:sym typeface="+mn-lt"/>
                </a:rPr>
                <a:t>シリーズと比較して</a:t>
              </a:r>
              <a:endParaRPr lang="zh-TW" sz="12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45253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-68094" y="116726"/>
            <a:ext cx="12260093" cy="800219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US" altLang="zh-TW" sz="4600" b="1" err="1">
                <a:solidFill>
                  <a:schemeClr val="bg1">
                    <a:lumMod val="6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スペック</a:t>
            </a:r>
            <a:r>
              <a:rPr lang="en-US" altLang="zh-TW" sz="4600" b="1">
                <a:solidFill>
                  <a:schemeClr val="bg1">
                    <a:lumMod val="6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: TS-h3077AFU</a:t>
            </a: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30223905-C262-B203-6BA4-185F214B33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908536"/>
              </p:ext>
            </p:extLst>
          </p:nvPr>
        </p:nvGraphicFramePr>
        <p:xfrm>
          <a:off x="1291509" y="976333"/>
          <a:ext cx="9608981" cy="556842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22921">
                  <a:extLst>
                    <a:ext uri="{9D8B030D-6E8A-4147-A177-3AD203B41FA5}">
                      <a16:colId xmlns:a16="http://schemas.microsoft.com/office/drawing/2014/main" val="2763969955"/>
                    </a:ext>
                  </a:extLst>
                </a:gridCol>
                <a:gridCol w="3949796">
                  <a:extLst>
                    <a:ext uri="{9D8B030D-6E8A-4147-A177-3AD203B41FA5}">
                      <a16:colId xmlns:a16="http://schemas.microsoft.com/office/drawing/2014/main" val="727548842"/>
                    </a:ext>
                  </a:extLst>
                </a:gridCol>
                <a:gridCol w="4036264">
                  <a:extLst>
                    <a:ext uri="{9D8B030D-6E8A-4147-A177-3AD203B41FA5}">
                      <a16:colId xmlns:a16="http://schemas.microsoft.com/office/drawing/2014/main" val="2254272363"/>
                    </a:ext>
                  </a:extLst>
                </a:gridCol>
              </a:tblGrid>
              <a:tr h="38736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200">
                          <a:effectLst/>
                          <a:latin typeface="微軟正黑體"/>
                          <a:ea typeface="微軟正黑體"/>
                        </a:rPr>
                        <a:t>SKU</a:t>
                      </a:r>
                      <a:r>
                        <a:rPr lang="en-US" sz="1200">
                          <a:effectLst/>
                          <a:latin typeface="微軟正黑體"/>
                          <a:ea typeface="微軟正黑體"/>
                        </a:rPr>
                        <a:t>​</a:t>
                      </a:r>
                      <a:endParaRPr lang="en-US" sz="1200" b="1">
                        <a:solidFill>
                          <a:srgbClr val="FFFFFF"/>
                        </a:solidFill>
                        <a:effectLst/>
                        <a:latin typeface="微軟正黑體"/>
                        <a:ea typeface="微軟正黑體"/>
                      </a:endParaRPr>
                    </a:p>
                  </a:txBody>
                  <a:tcPr marL="180000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>
                          <a:effectLst/>
                          <a:latin typeface="微軟正黑體"/>
                          <a:ea typeface="微軟正黑體"/>
                        </a:rPr>
                        <a:t>TS-h3077AFU-RP-R5-32G</a:t>
                      </a:r>
                      <a:r>
                        <a:rPr lang="en-US" altLang="zh-TW" sz="1200">
                          <a:effectLst/>
                          <a:latin typeface="微軟正黑體"/>
                          <a:ea typeface="微軟正黑體"/>
                        </a:rPr>
                        <a:t>​</a:t>
                      </a:r>
                      <a:endParaRPr lang="en-US" altLang="zh-TW" sz="1200" b="1">
                        <a:solidFill>
                          <a:srgbClr val="FFFFFF"/>
                        </a:solidFill>
                        <a:effectLst/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200" b="1" u="none" strike="noStrike" noProof="0">
                          <a:solidFill>
                            <a:srgbClr val="FFFFFF"/>
                          </a:solidFill>
                          <a:effectLst/>
                          <a:latin typeface="微軟正黑體"/>
                          <a:ea typeface="微軟正黑體"/>
                        </a:rPr>
                        <a:t>TS-h3077AFU-RP-R7-64G </a:t>
                      </a:r>
                      <a:endParaRPr lang="zh-TW" altLang="en-US" sz="1200"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8470757"/>
                  </a:ext>
                </a:extLst>
              </a:tr>
              <a:tr h="38736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200">
                          <a:effectLst/>
                          <a:latin typeface="微軟正黑體"/>
                          <a:ea typeface="微軟正黑體"/>
                        </a:rPr>
                        <a:t>CPU</a:t>
                      </a:r>
                      <a:endParaRPr lang="en-US" altLang="zh-TW" sz="1200">
                        <a:solidFill>
                          <a:srgbClr val="FFFF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80000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Ryzen™ </a:t>
                      </a:r>
                      <a:r>
                        <a:rPr lang="en-US" sz="1100">
                          <a:effectLst/>
                          <a:latin typeface="微軟正黑體"/>
                          <a:ea typeface="微軟正黑體"/>
                        </a:rPr>
                        <a:t>5 7000 series 6C12T 3.8 ~ 5.1 GHz​</a:t>
                      </a:r>
                      <a:endParaRPr lang="en-US" sz="1100">
                        <a:solidFill>
                          <a:srgbClr val="FFFFFF"/>
                        </a:solidFill>
                        <a:effectLst/>
                        <a:latin typeface="微軟正黑體"/>
                        <a:ea typeface="微軟正黑體"/>
                      </a:endParaRPr>
                    </a:p>
                  </a:txBody>
                  <a:tcPr marL="180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b="0" i="0" u="none" strike="noStrike" baseline="0" noProof="0">
                          <a:solidFill>
                            <a:srgbClr val="000000"/>
                          </a:solidFill>
                          <a:effectLst/>
                          <a:latin typeface="微軟正黑體"/>
                        </a:rPr>
                        <a:t>Ryzen™ </a:t>
                      </a:r>
                      <a:r>
                        <a:rPr lang="en-US" sz="1100">
                          <a:effectLst/>
                          <a:latin typeface="微軟正黑體"/>
                          <a:ea typeface="微軟正黑體"/>
                        </a:rPr>
                        <a:t>7 7000 series 8C16T 3.8~5.3 GHz</a:t>
                      </a:r>
                    </a:p>
                  </a:txBody>
                  <a:tcPr marL="180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48718853"/>
                  </a:ext>
                </a:extLst>
              </a:tr>
              <a:tr h="38736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200">
                          <a:effectLst/>
                          <a:latin typeface="微軟正黑體"/>
                          <a:ea typeface="微軟正黑體"/>
                        </a:rPr>
                        <a:t>Memory (default)</a:t>
                      </a:r>
                      <a:r>
                        <a:rPr lang="en-US" sz="1200">
                          <a:effectLst/>
                          <a:latin typeface="微軟正黑體"/>
                          <a:ea typeface="微軟正黑體"/>
                        </a:rPr>
                        <a:t>​</a:t>
                      </a:r>
                      <a:endParaRPr lang="zh-TW" altLang="en-US" sz="1200">
                        <a:latin typeface="微軟正黑體"/>
                        <a:ea typeface="微軟正黑體"/>
                      </a:endParaRPr>
                    </a:p>
                  </a:txBody>
                  <a:tcPr marL="180000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100">
                          <a:effectLst/>
                          <a:latin typeface="微軟正黑體"/>
                          <a:ea typeface="微軟正黑體"/>
                        </a:rPr>
                        <a:t>32GB (32GB x1) DDR5 none-ECC UDIMM​</a:t>
                      </a:r>
                      <a:endParaRPr lang="en-US" sz="1100">
                        <a:solidFill>
                          <a:srgbClr val="FFFFFF"/>
                        </a:solidFill>
                        <a:effectLst/>
                        <a:latin typeface="微軟正黑體"/>
                        <a:ea typeface="微軟正黑體"/>
                      </a:endParaRPr>
                    </a:p>
                  </a:txBody>
                  <a:tcPr marL="180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b="0" u="none" strike="noStrike" noProof="0"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微軟正黑體"/>
                        </a:rPr>
                        <a:t>32GB (32GB x2) DDR5 none-ECC UDIMM </a:t>
                      </a:r>
                      <a:endParaRPr lang="zh-TW" altLang="en-US" sz="1100">
                        <a:latin typeface="微軟正黑體"/>
                        <a:ea typeface="微軟正黑體"/>
                      </a:endParaRPr>
                    </a:p>
                  </a:txBody>
                  <a:tcPr marL="180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22541860"/>
                  </a:ext>
                </a:extLst>
              </a:tr>
              <a:tr h="38736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200">
                          <a:effectLst/>
                          <a:latin typeface="微軟正黑體"/>
                          <a:ea typeface="微軟正黑體"/>
                        </a:rPr>
                        <a:t>Max. Memory</a:t>
                      </a:r>
                      <a:r>
                        <a:rPr lang="en-US" sz="1200">
                          <a:effectLst/>
                          <a:latin typeface="微軟正黑體"/>
                          <a:ea typeface="微軟正黑體"/>
                        </a:rPr>
                        <a:t>​</a:t>
                      </a:r>
                      <a:endParaRPr lang="en-US" sz="1200">
                        <a:solidFill>
                          <a:srgbClr val="FFFFFF"/>
                        </a:solidFill>
                        <a:effectLst/>
                        <a:latin typeface="微軟正黑體"/>
                        <a:ea typeface="微軟正黑體"/>
                      </a:endParaRPr>
                    </a:p>
                  </a:txBody>
                  <a:tcPr marL="180000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fontAlgn="base"/>
                      <a:r>
                        <a:rPr lang="en-US" sz="1100">
                          <a:effectLst/>
                          <a:latin typeface="微軟正黑體"/>
                          <a:ea typeface="微軟正黑體"/>
                        </a:rPr>
                        <a:t>128GB (4 x 32GB)​</a:t>
                      </a:r>
                      <a:endParaRPr lang="en-US" sz="1100">
                        <a:solidFill>
                          <a:srgbClr val="FFFFFF"/>
                        </a:solidFill>
                        <a:effectLst/>
                        <a:latin typeface="微軟正黑體"/>
                        <a:ea typeface="微軟正黑體"/>
                      </a:endParaRPr>
                    </a:p>
                  </a:txBody>
                  <a:tcPr marL="180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4868719"/>
                  </a:ext>
                </a:extLst>
              </a:tr>
              <a:tr h="38736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200">
                          <a:effectLst/>
                          <a:latin typeface="微軟正黑體"/>
                          <a:ea typeface="微軟正黑體"/>
                        </a:rPr>
                        <a:t>Memory Slots</a:t>
                      </a:r>
                      <a:endParaRPr lang="en-US" sz="1200">
                        <a:effectLst/>
                        <a:latin typeface="微軟正黑體"/>
                        <a:ea typeface="微軟正黑體"/>
                      </a:endParaRPr>
                    </a:p>
                  </a:txBody>
                  <a:tcPr marL="180000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fontAlgn="base"/>
                      <a:r>
                        <a:rPr lang="en-US" sz="1100">
                          <a:effectLst/>
                          <a:latin typeface="微軟正黑體"/>
                          <a:ea typeface="微軟正黑體"/>
                        </a:rPr>
                        <a:t>4 x </a:t>
                      </a:r>
                      <a:r>
                        <a:rPr lang="en-US" sz="1100" b="1">
                          <a:solidFill>
                            <a:srgbClr val="FF0000"/>
                          </a:solidFill>
                          <a:effectLst/>
                          <a:latin typeface="微軟正黑體"/>
                          <a:ea typeface="微軟正黑體"/>
                        </a:rPr>
                        <a:t>DDR5 </a:t>
                      </a:r>
                      <a:r>
                        <a:rPr lang="en-US" sz="1100">
                          <a:effectLst/>
                          <a:latin typeface="微軟正黑體"/>
                          <a:ea typeface="微軟正黑體"/>
                        </a:rPr>
                        <a:t>UDIMM, ECC supported</a:t>
                      </a:r>
                      <a:endParaRPr lang="en-US" sz="1100">
                        <a:solidFill>
                          <a:srgbClr val="FFFFFF"/>
                        </a:solidFill>
                        <a:effectLst/>
                        <a:latin typeface="微軟正黑體"/>
                        <a:ea typeface="微軟正黑體"/>
                      </a:endParaRPr>
                    </a:p>
                  </a:txBody>
                  <a:tcPr marL="180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5480023"/>
                  </a:ext>
                </a:extLst>
              </a:tr>
              <a:tr h="38736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200">
                          <a:effectLst/>
                          <a:latin typeface="微軟正黑體"/>
                          <a:ea typeface="微軟正黑體"/>
                        </a:rPr>
                        <a:t>O.S</a:t>
                      </a:r>
                    </a:p>
                  </a:txBody>
                  <a:tcPr marL="180000" anchor="ctr">
                    <a:lnL w="0">
                      <a:noFill/>
                    </a:lnL>
                    <a:lnR w="19050">
                      <a:solidFill>
                        <a:schemeClr val="bg1"/>
                      </a:solidFill>
                    </a:lnR>
                    <a:lnT w="0">
                      <a:noFill/>
                    </a:lnT>
                    <a:lnB w="0">
                      <a:noFill/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tc gridSpan="2"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b="0" u="none" strike="noStrike" noProof="0" err="1"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微軟正黑體"/>
                        </a:rPr>
                        <a:t>QuTS</a:t>
                      </a:r>
                      <a:r>
                        <a:rPr lang="en-US" sz="1100" b="0" u="none" strike="noStrike" noProof="0"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微軟正黑體"/>
                        </a:rPr>
                        <a:t> hero (</a:t>
                      </a:r>
                      <a:r>
                        <a:rPr lang="zh-TW" altLang="en-US" sz="1100" b="0" u="none" strike="noStrike" noProof="0"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微軟正黑體"/>
                        </a:rPr>
                        <a:t>default) / QTS (optional)</a:t>
                      </a:r>
                      <a:endParaRPr lang="en-US" altLang="zh-TW" sz="1100" b="0" u="none" strike="noStrike" noProof="0">
                        <a:solidFill>
                          <a:srgbClr val="000000"/>
                        </a:solidFill>
                        <a:effectLst/>
                        <a:latin typeface="微軟正黑體"/>
                        <a:ea typeface="微軟正黑體"/>
                      </a:endParaRPr>
                    </a:p>
                  </a:txBody>
                  <a:tcPr marL="180000" anchor="ctr">
                    <a:lnL w="19050">
                      <a:solidFill>
                        <a:schemeClr val="bg1"/>
                      </a:solidFill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lnTlToBr w="0">
                      <a:noFill/>
                    </a:lnTlToBr>
                    <a:lnBlToTr w="0">
                      <a:noFill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7032460"/>
                  </a:ext>
                </a:extLst>
              </a:tr>
              <a:tr h="38736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200">
                          <a:effectLst/>
                          <a:latin typeface="微軟正黑體"/>
                          <a:ea typeface="微軟正黑體"/>
                        </a:rPr>
                        <a:t>Disk Slots</a:t>
                      </a:r>
                      <a:endParaRPr lang="en-US" altLang="zh-TW" sz="1200">
                        <a:solidFill>
                          <a:srgbClr val="FFFF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80000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fontAlgn="base"/>
                      <a:r>
                        <a:rPr lang="en-US" sz="1100">
                          <a:effectLst/>
                          <a:latin typeface="微軟正黑體"/>
                          <a:ea typeface="微軟正黑體"/>
                        </a:rPr>
                        <a:t>30x 2.5” SATA SSD slots</a:t>
                      </a:r>
                      <a:endParaRPr lang="zh-TW" altLang="en-US" sz="1100">
                        <a:effectLst/>
                        <a:latin typeface="微軟正黑體"/>
                        <a:ea typeface="微軟正黑體"/>
                      </a:endParaRPr>
                    </a:p>
                  </a:txBody>
                  <a:tcPr marL="180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0232112"/>
                  </a:ext>
                </a:extLst>
              </a:tr>
              <a:tr h="38736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200">
                          <a:effectLst/>
                          <a:latin typeface="微軟正黑體"/>
                          <a:ea typeface="微軟正黑體"/>
                        </a:rPr>
                        <a:t>I/O Port</a:t>
                      </a:r>
                      <a:endParaRPr lang="en-US" sz="12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80000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fontAlgn="base"/>
                      <a:r>
                        <a:rPr lang="en-US" sz="1100">
                          <a:effectLst/>
                          <a:latin typeface="微軟正黑體"/>
                          <a:ea typeface="微軟正黑體"/>
                        </a:rPr>
                        <a:t>2 x 2.5GbE + 2 x 10G Base-T​</a:t>
                      </a:r>
                      <a:endParaRPr lang="en-US" sz="1100">
                        <a:solidFill>
                          <a:srgbClr val="FFFFFF"/>
                        </a:solidFill>
                        <a:effectLst/>
                        <a:latin typeface="微軟正黑體"/>
                        <a:ea typeface="微軟正黑體"/>
                      </a:endParaRPr>
                    </a:p>
                  </a:txBody>
                  <a:tcPr marL="180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0770782"/>
                  </a:ext>
                </a:extLst>
              </a:tr>
              <a:tr h="82315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>
                          <a:effectLst/>
                          <a:latin typeface="微軟正黑體"/>
                          <a:ea typeface="微軟正黑體"/>
                        </a:rPr>
                        <a:t>PCIe </a:t>
                      </a:r>
                      <a:r>
                        <a:rPr lang="zh-TW" altLang="en-US" sz="1200">
                          <a:effectLst/>
                          <a:latin typeface="微軟正黑體"/>
                          <a:ea typeface="微軟正黑體"/>
                        </a:rPr>
                        <a:t>Slots</a:t>
                      </a:r>
                      <a:endParaRPr lang="en-US" sz="1200">
                        <a:solidFill>
                          <a:srgbClr val="FFFFFF"/>
                        </a:solidFill>
                        <a:effectLst/>
                        <a:latin typeface="微軟正黑體"/>
                        <a:ea typeface="微軟正黑體"/>
                      </a:endParaRPr>
                    </a:p>
                  </a:txBody>
                  <a:tcPr marL="180000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fontAlgn="base"/>
                      <a:r>
                        <a:rPr lang="en-US" sz="1100">
                          <a:effectLst/>
                          <a:latin typeface="微軟正黑體"/>
                          <a:ea typeface="微軟正黑體"/>
                        </a:rPr>
                        <a:t>3 x </a:t>
                      </a:r>
                      <a:r>
                        <a:rPr lang="en-US" sz="1100" b="0" u="none" strike="noStrike" noProof="0"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微軟正黑體"/>
                        </a:rPr>
                        <a:t>PCIe </a:t>
                      </a:r>
                      <a:r>
                        <a:rPr lang="en-US" sz="1100" b="1" u="none" strike="noStrike" noProof="0">
                          <a:solidFill>
                            <a:srgbClr val="FF0000"/>
                          </a:solidFill>
                          <a:effectLst/>
                          <a:latin typeface="微軟正黑體"/>
                          <a:ea typeface="微軟正黑體"/>
                        </a:rPr>
                        <a:t>Gen4 expansion slots </a:t>
                      </a:r>
                      <a:r>
                        <a:rPr lang="en-US" sz="1100">
                          <a:effectLst/>
                          <a:latin typeface="微軟正黑體"/>
                          <a:ea typeface="微軟正黑體"/>
                        </a:rPr>
                        <a:t>(Slot 1: Gen4 x4, Slot 2: Gen4 x8 or Gen 4 x4, Slot 3: Gen4 x4)​</a:t>
                      </a:r>
                    </a:p>
                    <a:p>
                      <a:pPr lvl="0">
                        <a:buNone/>
                      </a:pPr>
                      <a:r>
                        <a:rPr lang="en-US" sz="1000" b="0" u="none" strike="noStrike" noProof="0"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微軟正黑體"/>
                        </a:rPr>
                        <a:t>Support 10GbE, 25GbE x 2 NIC</a:t>
                      </a:r>
                      <a:endParaRPr lang="en-US" sz="1000">
                        <a:latin typeface="微軟正黑體"/>
                        <a:ea typeface="微軟正黑體"/>
                      </a:endParaRPr>
                    </a:p>
                    <a:p>
                      <a:pPr fontAlgn="base"/>
                      <a:r>
                        <a:rPr lang="en-US" sz="1000">
                          <a:effectLst/>
                          <a:latin typeface="微軟正黑體"/>
                          <a:ea typeface="微軟正黑體"/>
                        </a:rPr>
                        <a:t>**Slot 2 provides the width of PCIe Gen4 x8 when Slot 1 is not in use, and provides the width of PCIe Gen4 x4 when Slot 1 is in use.​</a:t>
                      </a:r>
                      <a:endParaRPr lang="en-US" sz="1000">
                        <a:solidFill>
                          <a:srgbClr val="FFFFFF"/>
                        </a:solidFill>
                        <a:effectLst/>
                        <a:latin typeface="微軟正黑體"/>
                        <a:ea typeface="微軟正黑體"/>
                      </a:endParaRPr>
                    </a:p>
                  </a:txBody>
                  <a:tcPr marL="180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2564379"/>
                  </a:ext>
                </a:extLst>
              </a:tr>
              <a:tr h="34863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200">
                          <a:effectLst/>
                          <a:latin typeface="微軟正黑體"/>
                          <a:ea typeface="微軟正黑體"/>
                        </a:rPr>
                        <a:t>USB​</a:t>
                      </a:r>
                      <a:endParaRPr lang="en-US" sz="1200">
                        <a:solidFill>
                          <a:srgbClr val="FFFFFF"/>
                        </a:solidFill>
                        <a:effectLst/>
                        <a:latin typeface="微軟正黑體"/>
                        <a:ea typeface="微軟正黑體"/>
                      </a:endParaRPr>
                    </a:p>
                  </a:txBody>
                  <a:tcPr marL="180000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fontAlgn="base"/>
                      <a:r>
                        <a:rPr lang="en-US" sz="1100">
                          <a:effectLst/>
                          <a:latin typeface="微軟正黑體"/>
                          <a:ea typeface="微軟正黑體"/>
                        </a:rPr>
                        <a:t>2 x USB 3.2 Gen2 Type-A​</a:t>
                      </a:r>
                      <a:endParaRPr lang="en-US" sz="1100">
                        <a:solidFill>
                          <a:srgbClr val="FFFFFF"/>
                        </a:solidFill>
                        <a:effectLst/>
                        <a:latin typeface="微軟正黑體"/>
                        <a:ea typeface="微軟正黑體"/>
                      </a:endParaRPr>
                    </a:p>
                  </a:txBody>
                  <a:tcPr marL="180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1970856"/>
                  </a:ext>
                </a:extLst>
              </a:tr>
              <a:tr h="34863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200">
                          <a:effectLst/>
                          <a:latin typeface="微軟正黑體"/>
                          <a:ea typeface="微軟正黑體"/>
                        </a:rPr>
                        <a:t>GPU</a:t>
                      </a:r>
                      <a:endParaRPr lang="en-US" sz="1200">
                        <a:solidFill>
                          <a:srgbClr val="FFFF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80000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fontAlgn="base"/>
                      <a:r>
                        <a:rPr lang="en-US" sz="1100">
                          <a:effectLst/>
                          <a:latin typeface="微軟正黑體"/>
                          <a:ea typeface="微軟正黑體"/>
                        </a:rPr>
                        <a:t>AMD Radeon™ Graphics </a:t>
                      </a:r>
                      <a:r>
                        <a:rPr lang="en-US" sz="1100" err="1">
                          <a:effectLst/>
                          <a:latin typeface="微軟正黑體"/>
                          <a:ea typeface="微軟正黑體"/>
                        </a:rPr>
                        <a:t>iGPU</a:t>
                      </a:r>
                      <a:endParaRPr lang="en-US" sz="1100" err="1">
                        <a:solidFill>
                          <a:srgbClr val="FFFFFF"/>
                        </a:solidFill>
                        <a:effectLst/>
                        <a:latin typeface="微軟正黑體"/>
                        <a:ea typeface="微軟正黑體"/>
                      </a:endParaRPr>
                    </a:p>
                  </a:txBody>
                  <a:tcPr marL="180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8525297"/>
                  </a:ext>
                </a:extLst>
              </a:tr>
              <a:tr h="34863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200">
                          <a:effectLst/>
                          <a:latin typeface="微軟正黑體"/>
                          <a:ea typeface="微軟正黑體"/>
                        </a:rPr>
                        <a:t>PSU</a:t>
                      </a:r>
                      <a:endParaRPr lang="en-US" sz="12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80000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fontAlgn="base"/>
                      <a:r>
                        <a:rPr lang="en-US" altLang="zh-TW" sz="1100" b="0" u="none" strike="noStrike" noProof="0"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微軟正黑體"/>
                        </a:rPr>
                        <a:t>Redun</a:t>
                      </a:r>
                      <a:r>
                        <a:rPr lang="zh-TW" sz="1100" b="0" u="none" strike="noStrike" noProof="0"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微軟正黑體"/>
                        </a:rPr>
                        <a:t>d</a:t>
                      </a:r>
                      <a:r>
                        <a:rPr lang="en-US" altLang="zh-TW" sz="1100" b="0" u="none" strike="noStrike" noProof="0"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微軟正黑體"/>
                        </a:rPr>
                        <a:t>ant</a:t>
                      </a:r>
                      <a:r>
                        <a:rPr lang="zh-TW" sz="1100" b="0" u="none" strike="noStrike" noProof="0"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en-US" altLang="zh-TW" sz="1100" b="0" u="none" strike="noStrike" noProof="0"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微軟正黑體"/>
                        </a:rPr>
                        <a:t>PSU</a:t>
                      </a:r>
                      <a:endParaRPr lang="zh-TW" sz="1100" b="0" u="none" strike="noStrike" noProof="0">
                        <a:solidFill>
                          <a:srgbClr val="000000"/>
                        </a:solidFill>
                        <a:effectLst/>
                        <a:latin typeface="微軟正黑體"/>
                        <a:ea typeface="微軟正黑體"/>
                      </a:endParaRPr>
                    </a:p>
                  </a:txBody>
                  <a:tcPr marL="180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2952275"/>
                  </a:ext>
                </a:extLst>
              </a:tr>
              <a:tr h="60042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CN" altLang="en-US" sz="1200">
                          <a:effectLst/>
                          <a:latin typeface="微軟正黑體"/>
                          <a:ea typeface="微軟正黑體"/>
                        </a:rPr>
                        <a:t>System Fan</a:t>
                      </a:r>
                      <a:endParaRPr lang="en-US" sz="1200">
                        <a:effectLst/>
                        <a:latin typeface="微軟正黑體"/>
                        <a:ea typeface="微軟正黑體"/>
                      </a:endParaRPr>
                    </a:p>
                  </a:txBody>
                  <a:tcPr marL="180000" anchor="ctr">
                    <a:lnL w="12700" cmpd="sng">
                      <a:noFill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fontAlgn="base"/>
                      <a:r>
                        <a:rPr lang="en-US" sz="1100" dirty="0">
                          <a:effectLst/>
                          <a:latin typeface="微軟正黑體"/>
                          <a:ea typeface="微軟正黑體"/>
                        </a:rPr>
                        <a:t>3 x 60mm​</a:t>
                      </a:r>
                      <a:endParaRPr lang="en-US" sz="1100" dirty="0">
                        <a:solidFill>
                          <a:srgbClr val="FFFFFF"/>
                        </a:solidFill>
                        <a:effectLst/>
                        <a:latin typeface="微軟正黑體"/>
                        <a:ea typeface="微軟正黑體"/>
                      </a:endParaRPr>
                    </a:p>
                  </a:txBody>
                  <a:tcPr marL="18000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37940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4136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形 1">
            <a:extLst>
              <a:ext uri="{FF2B5EF4-FFF2-40B4-BE49-F238E27FC236}">
                <a16:creationId xmlns:a16="http://schemas.microsoft.com/office/drawing/2014/main" id="{90AF45BC-BCC2-FA16-453E-8D90C4C835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2"/>
            <a:ext cx="6555345" cy="6858001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A5360475-118E-43C3-21CE-A9A0F26DA517}"/>
              </a:ext>
            </a:extLst>
          </p:cNvPr>
          <p:cNvSpPr txBox="1"/>
          <p:nvPr/>
        </p:nvSpPr>
        <p:spPr>
          <a:xfrm>
            <a:off x="403447" y="-5272"/>
            <a:ext cx="5741934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AI</a:t>
            </a:r>
            <a:r>
              <a:rPr lang="ja-JP" altLang="en-US" sz="4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のパワーを解き放つ</a:t>
            </a:r>
            <a:r>
              <a:rPr lang="en-US" sz="4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：</a:t>
            </a:r>
            <a:r>
              <a:rPr lang="ja-JP" altLang="en-US" sz="4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オールフラッシュ</a:t>
            </a:r>
            <a:r>
              <a:rPr lang="en-US" sz="4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・</a:t>
            </a:r>
            <a:r>
              <a:rPr lang="ja-JP" altLang="en-US" sz="4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アレイが不可欠な理由</a:t>
            </a:r>
            <a:endParaRPr lang="en-US" sz="40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endParaRPr lang="en-US" altLang="zh-TW" sz="40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70B48D66-0621-6E16-FBB8-DF646C822A6B}"/>
              </a:ext>
            </a:extLst>
          </p:cNvPr>
          <p:cNvSpPr txBox="1"/>
          <p:nvPr/>
        </p:nvSpPr>
        <p:spPr>
          <a:xfrm>
            <a:off x="6873299" y="412787"/>
            <a:ext cx="4915254" cy="509370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Bef>
                <a:spcPts val="1200"/>
              </a:spcBef>
              <a:buFont typeface="Arial,Sans-Serif"/>
              <a:buChar char="•"/>
            </a:pPr>
            <a:r>
              <a:rPr lang="en-US" sz="1500" spc="100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研究機関のデータ</a:t>
            </a:r>
            <a:r>
              <a:rPr lang="en-US" sz="1500" spc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: 世界の生成AI市場は、年間約</a:t>
            </a:r>
            <a:r>
              <a:rPr lang="en-US" sz="1500" b="1" spc="1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19%</a:t>
            </a:r>
            <a:r>
              <a:rPr lang="ja-JP" altLang="en-US" sz="1500" spc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の成長が見込まれています</a:t>
            </a:r>
            <a:r>
              <a:rPr lang="en-US" sz="1500" spc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。</a:t>
            </a:r>
            <a:endParaRPr lang="zh-TW" altLang="en-US" sz="15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zh-TW" altLang="en-US" sz="1500" b="1" spc="1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スピードと低</a:t>
            </a:r>
            <a:r>
              <a:rPr lang="zh-TW" altLang="en-US" sz="1500" b="1" spc="1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遅延</a:t>
            </a:r>
            <a:r>
              <a:rPr lang="zh-TW" altLang="en-US" sz="1500" b="1" spc="1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: </a:t>
            </a:r>
            <a:r>
              <a:rPr lang="zh-TW" sz="1500" spc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オールフラッシュ・アレイは、従来のストレージ・ソリューションと比較してデータ・アクセスが大幅に高速化し、低遅延を実現す</a:t>
            </a:r>
            <a:r>
              <a:rPr lang="zh-TW" altLang="en-US" sz="1500" spc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る</a:t>
            </a:r>
            <a:r>
              <a:rPr lang="zh-TW" sz="1500" spc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ため、AIワークロードの迅速な検索と処理が可能になります。</a:t>
            </a:r>
            <a:endParaRPr lang="en-US" sz="1500" spc="1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zh-TW" sz="1500" b="1" spc="1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ランダムアクセスパターンに最適化</a:t>
            </a:r>
            <a:r>
              <a:rPr lang="zh-TW" altLang="en-US" sz="1500" b="1" spc="1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: </a:t>
            </a:r>
            <a:r>
              <a:rPr lang="zh-TW" sz="1500" spc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A</a:t>
            </a:r>
            <a:r>
              <a:rPr lang="zh-TW" sz="1500" spc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Iアルゴリズムは、シーケンシャルではなくランダムアクセスパターンを示すことがよくあります</a:t>
            </a:r>
            <a:r>
              <a:rPr lang="zh-TW" altLang="en-US" sz="1500" spc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。</a:t>
            </a:r>
            <a:endParaRPr lang="zh-TW" altLang="en-US" sz="1500" b="1" spc="1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zh-TW" altLang="en-US" sz="1500" b="1" spc="1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信頼性と耐久性の向上:</a:t>
            </a:r>
            <a:r>
              <a:rPr lang="zh-TW" altLang="en-US" sz="1500" spc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 </a:t>
            </a:r>
            <a:r>
              <a:rPr lang="zh-TW" sz="1500" spc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フラッシュ・ストレージは、従来のディスク・ベースのストレージよりも本質的に信頼性と耐久性に優れています。これは、データへの継続的で信頼性の高いアクセスを必要とするAIアプリケーションにとって極めて重要です。</a:t>
            </a:r>
            <a:endParaRPr lang="zh-TW" altLang="en-US" sz="1500" spc="1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zh-TW" sz="1500" b="1" spc="1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並列処理とスケーラビリティ</a:t>
            </a:r>
            <a:r>
              <a:rPr lang="zh-TW" altLang="en-US" sz="1500" spc="1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:</a:t>
            </a:r>
            <a:r>
              <a:rPr lang="zh-TW" altLang="en-US" sz="1500" spc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 </a:t>
            </a:r>
            <a:r>
              <a:rPr lang="zh-TW" sz="1500" spc="1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A</a:t>
            </a:r>
            <a:r>
              <a:rPr lang="en-US" altLang="zh-TW" sz="1500" spc="1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I</a:t>
            </a:r>
            <a:r>
              <a:rPr lang="zh-TW" altLang="en-US" sz="1500" spc="1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のワークロードは多くの場合、並列処理から恩恵を受けます。オールフラッシュ・アレイは並列処理をサポートして</a:t>
            </a:r>
            <a:r>
              <a:rPr lang="zh-TW" altLang="en-US" sz="1500" spc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いるため、速度</a:t>
            </a:r>
            <a:r>
              <a:rPr lang="zh-TW" altLang="en-US" sz="1500" spc="1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を犠牲にすること</a:t>
            </a:r>
            <a:r>
              <a:rPr lang="zh-TW" altLang="en-US" sz="1500" spc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なく、増大する</a:t>
            </a:r>
            <a:r>
              <a:rPr lang="zh-TW" sz="1500" spc="1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AI</a:t>
            </a:r>
            <a:r>
              <a:rPr lang="zh-TW" altLang="en-US" sz="1500" spc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需要に対してスケーラブルなパフォーマンスを実現します。</a:t>
            </a:r>
            <a:endParaRPr lang="en-US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pic>
        <p:nvPicPr>
          <p:cNvPr id="4" name="圖片 3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ECE63D84-DD3F-F9F7-04F1-BFC8A04D09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356" y="2936229"/>
            <a:ext cx="6563496" cy="392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2506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字方塊 10">
            <a:extLst>
              <a:ext uri="{FF2B5EF4-FFF2-40B4-BE49-F238E27FC236}">
                <a16:creationId xmlns:a16="http://schemas.microsoft.com/office/drawing/2014/main" id="{C56526E8-A287-4872-AD27-3F4A118DBCD7}"/>
              </a:ext>
            </a:extLst>
          </p:cNvPr>
          <p:cNvSpPr txBox="1"/>
          <p:nvPr/>
        </p:nvSpPr>
        <p:spPr>
          <a:xfrm>
            <a:off x="388704" y="2372814"/>
            <a:ext cx="6775293" cy="26930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altLang="en-US" sz="48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エンタープライズグレードのオペレーティングシステム</a:t>
            </a:r>
            <a:endParaRPr lang="zh-TW" altLang="en-US" sz="4800" b="1">
              <a:solidFill>
                <a:schemeClr val="bg1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br>
              <a:rPr lang="en-US" altLang="zh-TW" sz="2500" b="1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</a:br>
            <a:endParaRPr lang="zh-TW" altLang="en-US" sz="4800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D08877CF-A201-4F59-C10E-B39C377DBE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839" y="539205"/>
            <a:ext cx="1348877" cy="242926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32B910CD-D26B-DDFA-8C67-BF286D1BC159}"/>
              </a:ext>
            </a:extLst>
          </p:cNvPr>
          <p:cNvSpPr txBox="1"/>
          <p:nvPr/>
        </p:nvSpPr>
        <p:spPr>
          <a:xfrm>
            <a:off x="420700" y="4357973"/>
            <a:ext cx="6097280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kern="0" spc="300" err="1">
                <a:solidFill>
                  <a:srgbClr val="FF3A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エンタープライズZFSテクノロジーを備えた</a:t>
            </a:r>
            <a:br>
              <a:rPr lang="en-US" sz="2000" kern="0" spc="300">
                <a:solidFill>
                  <a:srgbClr val="FF3A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</a:br>
            <a:r>
              <a:rPr lang="en-US" sz="2000" kern="0" spc="300" err="1">
                <a:solidFill>
                  <a:srgbClr val="FF3A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QuTS</a:t>
            </a:r>
            <a:r>
              <a:rPr lang="en-US" sz="2000" kern="0" spc="300">
                <a:solidFill>
                  <a:srgbClr val="FF3A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 </a:t>
            </a:r>
            <a:r>
              <a:rPr lang="en-US" sz="2000" kern="0" spc="300" err="1">
                <a:solidFill>
                  <a:srgbClr val="FF3A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heroを搭載</a:t>
            </a:r>
            <a:endParaRPr lang="en-US" altLang="zh-TW" err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857208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一張含有 螢幕擷取畫面, Rectangle, 正方形, 框架 的圖片&#10;&#10;自動產生的描述">
            <a:extLst>
              <a:ext uri="{FF2B5EF4-FFF2-40B4-BE49-F238E27FC236}">
                <a16:creationId xmlns:a16="http://schemas.microsoft.com/office/drawing/2014/main" id="{E630611B-17CB-ED31-C0CD-85D48A41F1B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36" y="1724833"/>
            <a:ext cx="2042914" cy="1761985"/>
          </a:xfrm>
          <a:prstGeom prst="rect">
            <a:avLst/>
          </a:prstGeom>
        </p:spPr>
      </p:pic>
      <p:pic>
        <p:nvPicPr>
          <p:cNvPr id="10" name="圖片 9" descr="一張含有 螢幕擷取畫面, Rectangle, 正方形, 框架 的圖片&#10;&#10;自動產生的描述">
            <a:extLst>
              <a:ext uri="{FF2B5EF4-FFF2-40B4-BE49-F238E27FC236}">
                <a16:creationId xmlns:a16="http://schemas.microsoft.com/office/drawing/2014/main" id="{7FC506AB-2CAB-016F-DE09-A7339DFDA1D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395" y="1724833"/>
            <a:ext cx="2042914" cy="1761985"/>
          </a:xfrm>
          <a:prstGeom prst="rect">
            <a:avLst/>
          </a:prstGeom>
        </p:spPr>
      </p:pic>
      <p:pic>
        <p:nvPicPr>
          <p:cNvPr id="11" name="圖片 10" descr="一張含有 螢幕擷取畫面, Rectangle, 正方形, 框架 的圖片&#10;&#10;自動產生的描述">
            <a:extLst>
              <a:ext uri="{FF2B5EF4-FFF2-40B4-BE49-F238E27FC236}">
                <a16:creationId xmlns:a16="http://schemas.microsoft.com/office/drawing/2014/main" id="{8DD7DA13-240A-A77A-240C-C98A477CF5A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954" y="1724832"/>
            <a:ext cx="2042914" cy="1761985"/>
          </a:xfrm>
          <a:prstGeom prst="rect">
            <a:avLst/>
          </a:prstGeom>
        </p:spPr>
      </p:pic>
      <p:pic>
        <p:nvPicPr>
          <p:cNvPr id="12" name="圖片 11" descr="一張含有 螢幕擷取畫面, Rectangle, 正方形, 框架 的圖片&#10;&#10;自動產生的描述">
            <a:extLst>
              <a:ext uri="{FF2B5EF4-FFF2-40B4-BE49-F238E27FC236}">
                <a16:creationId xmlns:a16="http://schemas.microsoft.com/office/drawing/2014/main" id="{66F0DF91-C450-76B0-5C1C-C819045FFBF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513" y="1724831"/>
            <a:ext cx="2042914" cy="1761985"/>
          </a:xfrm>
          <a:prstGeom prst="rect">
            <a:avLst/>
          </a:prstGeom>
        </p:spPr>
      </p:pic>
      <p:pic>
        <p:nvPicPr>
          <p:cNvPr id="13" name="圖片 12" descr="一張含有 螢幕擷取畫面, Rectangle, 正方形, 框架 的圖片&#10;&#10;自動產生的描述">
            <a:extLst>
              <a:ext uri="{FF2B5EF4-FFF2-40B4-BE49-F238E27FC236}">
                <a16:creationId xmlns:a16="http://schemas.microsoft.com/office/drawing/2014/main" id="{DF2EB310-150E-A17C-D898-FB4B3AE8FF1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070" y="1711640"/>
            <a:ext cx="2042914" cy="1761985"/>
          </a:xfrm>
          <a:prstGeom prst="rect">
            <a:avLst/>
          </a:prstGeom>
        </p:spPr>
      </p:pic>
      <p:sp>
        <p:nvSpPr>
          <p:cNvPr id="51" name="Google Shape;245;p16">
            <a:extLst>
              <a:ext uri="{FF2B5EF4-FFF2-40B4-BE49-F238E27FC236}">
                <a16:creationId xmlns:a16="http://schemas.microsoft.com/office/drawing/2014/main" id="{EA8A87F7-4EB6-4287-95D5-763AD867A349}"/>
              </a:ext>
            </a:extLst>
          </p:cNvPr>
          <p:cNvSpPr txBox="1"/>
          <p:nvPr/>
        </p:nvSpPr>
        <p:spPr>
          <a:xfrm>
            <a:off x="2743393" y="3061071"/>
            <a:ext cx="2042914" cy="338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ja-JP" altLang="en-US" sz="1600" b="1">
                <a:solidFill>
                  <a:srgbClr val="FF0C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データ保護</a:t>
            </a:r>
            <a:endParaRPr 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2" name="Google Shape;248;p16">
            <a:extLst>
              <a:ext uri="{FF2B5EF4-FFF2-40B4-BE49-F238E27FC236}">
                <a16:creationId xmlns:a16="http://schemas.microsoft.com/office/drawing/2014/main" id="{676E84F8-CB2A-45D4-8CFE-BE2725E7E40B}"/>
              </a:ext>
            </a:extLst>
          </p:cNvPr>
          <p:cNvSpPr txBox="1"/>
          <p:nvPr/>
        </p:nvSpPr>
        <p:spPr>
          <a:xfrm>
            <a:off x="7414498" y="2878376"/>
            <a:ext cx="201677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ja-JP" altLang="en-US" sz="1600" b="1">
                <a:solidFill>
                  <a:srgbClr val="FF0C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安定性</a:t>
            </a:r>
            <a:r>
              <a:rPr lang="en-US" sz="1600" b="1">
                <a:solidFill>
                  <a:srgbClr val="FF0C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 &amp; </a:t>
            </a:r>
            <a:br>
              <a:rPr lang="en-US" altLang="ja-JP" sz="1600" b="1">
                <a:solidFill>
                  <a:srgbClr val="FF0C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</a:br>
            <a:r>
              <a:rPr lang="ja-JP" altLang="en-US" sz="1600" b="1">
                <a:solidFill>
                  <a:srgbClr val="FF0C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スケーラビリティ</a:t>
            </a:r>
            <a:endParaRPr 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3" name="Google Shape;251;p16">
            <a:extLst>
              <a:ext uri="{FF2B5EF4-FFF2-40B4-BE49-F238E27FC236}">
                <a16:creationId xmlns:a16="http://schemas.microsoft.com/office/drawing/2014/main" id="{6A2EFFEC-D067-4E7D-B6CD-7E6F8A64667D}"/>
              </a:ext>
            </a:extLst>
          </p:cNvPr>
          <p:cNvSpPr txBox="1"/>
          <p:nvPr/>
        </p:nvSpPr>
        <p:spPr>
          <a:xfrm>
            <a:off x="9729070" y="3019562"/>
            <a:ext cx="204291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ja-JP" altLang="en-US" sz="1600">
                <a:solidFill>
                  <a:srgbClr val="FF0C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経営</a:t>
            </a:r>
            <a:r>
              <a:rPr lang="en-US" sz="1600">
                <a:solidFill>
                  <a:srgbClr val="FF0C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 &amp; </a:t>
            </a:r>
            <a:r>
              <a:rPr lang="ja-JP" altLang="en-US" sz="1600">
                <a:solidFill>
                  <a:srgbClr val="FF0C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応用</a:t>
            </a:r>
            <a:endParaRPr 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8" name="Google Shape;239;p16">
            <a:extLst>
              <a:ext uri="{FF2B5EF4-FFF2-40B4-BE49-F238E27FC236}">
                <a16:creationId xmlns:a16="http://schemas.microsoft.com/office/drawing/2014/main" id="{BA1AAD94-AFEB-4B63-8B54-D9E98B690614}"/>
              </a:ext>
            </a:extLst>
          </p:cNvPr>
          <p:cNvSpPr txBox="1"/>
          <p:nvPr/>
        </p:nvSpPr>
        <p:spPr>
          <a:xfrm>
            <a:off x="5085942" y="3061072"/>
            <a:ext cx="2042914" cy="338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ja-JP" altLang="en-US" sz="1600" b="1" err="1">
                <a:solidFill>
                  <a:srgbClr val="FF0C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データ効率</a:t>
            </a:r>
            <a:endParaRPr lang="en-US" sz="1600" b="1" err="1">
              <a:solidFill>
                <a:srgbClr val="FF0C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4" name="圖形 53">
            <a:extLst>
              <a:ext uri="{FF2B5EF4-FFF2-40B4-BE49-F238E27FC236}">
                <a16:creationId xmlns:a16="http://schemas.microsoft.com/office/drawing/2014/main" id="{A84D5B1E-33E8-4AC8-9DC4-84CAB7C416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80942" y="1956871"/>
            <a:ext cx="920417" cy="911393"/>
          </a:xfrm>
          <a:prstGeom prst="rect">
            <a:avLst/>
          </a:prstGeom>
        </p:spPr>
      </p:pic>
      <p:pic>
        <p:nvPicPr>
          <p:cNvPr id="55" name="圖形 54">
            <a:extLst>
              <a:ext uri="{FF2B5EF4-FFF2-40B4-BE49-F238E27FC236}">
                <a16:creationId xmlns:a16="http://schemas.microsoft.com/office/drawing/2014/main" id="{789C9F8A-7DED-4A5F-ABC4-937156E241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20063" y="1893664"/>
            <a:ext cx="1031098" cy="1031098"/>
          </a:xfrm>
          <a:prstGeom prst="rect">
            <a:avLst/>
          </a:prstGeom>
        </p:spPr>
      </p:pic>
      <p:sp>
        <p:nvSpPr>
          <p:cNvPr id="50" name="Google Shape;242;p16">
            <a:extLst>
              <a:ext uri="{FF2B5EF4-FFF2-40B4-BE49-F238E27FC236}">
                <a16:creationId xmlns:a16="http://schemas.microsoft.com/office/drawing/2014/main" id="{51F108DB-0664-4E22-BB92-A77A0302492F}"/>
              </a:ext>
            </a:extLst>
          </p:cNvPr>
          <p:cNvSpPr txBox="1"/>
          <p:nvPr/>
        </p:nvSpPr>
        <p:spPr>
          <a:xfrm>
            <a:off x="449725" y="3051196"/>
            <a:ext cx="203377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ja-JP" altLang="en-US" sz="1600" b="1">
                <a:solidFill>
                  <a:srgbClr val="FF0C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データの完全性</a:t>
            </a:r>
            <a:endParaRPr 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6" name="圖形 55">
            <a:extLst>
              <a:ext uri="{FF2B5EF4-FFF2-40B4-BE49-F238E27FC236}">
                <a16:creationId xmlns:a16="http://schemas.microsoft.com/office/drawing/2014/main" id="{B2586895-B0B6-4B7E-A669-9EAE4D945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7672" y="1911329"/>
            <a:ext cx="869216" cy="869216"/>
          </a:xfrm>
          <a:prstGeom prst="rect">
            <a:avLst/>
          </a:prstGeom>
        </p:spPr>
      </p:pic>
      <p:pic>
        <p:nvPicPr>
          <p:cNvPr id="57" name="圖形 56">
            <a:extLst>
              <a:ext uri="{FF2B5EF4-FFF2-40B4-BE49-F238E27FC236}">
                <a16:creationId xmlns:a16="http://schemas.microsoft.com/office/drawing/2014/main" id="{E4DF788C-C945-4A4A-9172-6B1D5ADC48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57006" y="1822301"/>
            <a:ext cx="961146" cy="961146"/>
          </a:xfrm>
          <a:prstGeom prst="rect">
            <a:avLst/>
          </a:prstGeom>
        </p:spPr>
      </p:pic>
      <p:pic>
        <p:nvPicPr>
          <p:cNvPr id="65" name="圖形 64">
            <a:extLst>
              <a:ext uri="{FF2B5EF4-FFF2-40B4-BE49-F238E27FC236}">
                <a16:creationId xmlns:a16="http://schemas.microsoft.com/office/drawing/2014/main" id="{3B4E5935-5D96-4919-A69A-1189FF81A49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239351" y="1893500"/>
            <a:ext cx="904875" cy="904875"/>
          </a:xfrm>
          <a:prstGeom prst="rect">
            <a:avLst/>
          </a:prstGeom>
        </p:spPr>
      </p:pic>
      <p:sp>
        <p:nvSpPr>
          <p:cNvPr id="68" name="Google Shape;246;p16">
            <a:extLst>
              <a:ext uri="{FF2B5EF4-FFF2-40B4-BE49-F238E27FC236}">
                <a16:creationId xmlns:a16="http://schemas.microsoft.com/office/drawing/2014/main" id="{A75B351A-292D-40C6-A19B-875DCE59BE8A}"/>
              </a:ext>
            </a:extLst>
          </p:cNvPr>
          <p:cNvSpPr/>
          <p:nvPr/>
        </p:nvSpPr>
        <p:spPr>
          <a:xfrm>
            <a:off x="2732093" y="3441598"/>
            <a:ext cx="2191178" cy="3416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285750" indent="-285750">
              <a:spcBef>
                <a:spcPts val="800"/>
              </a:spcBef>
              <a:buClr>
                <a:srgbClr val="FF3A00"/>
              </a:buClr>
              <a:buSzPct val="50000"/>
              <a:buFont typeface="Wingdings" panose="05000000000000000000" pitchFamily="2" charset="2"/>
              <a:buChar char="l"/>
              <a:tabLst>
                <a:tab pos="88900" algn="l"/>
              </a:tabLst>
            </a:pPr>
            <a:r>
              <a:rPr 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ネイティブのZFSスナップショット機能により、最大65,536のスナップショットが可能（フォルダ/LUN</a:t>
            </a:r>
            <a:r>
              <a:rPr lang="ja-JP" alt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をサポート</a:t>
            </a:r>
            <a:endParaRPr lang="en-US" sz="11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285750" indent="-285750">
              <a:spcBef>
                <a:spcPts val="800"/>
              </a:spcBef>
              <a:buClr>
                <a:srgbClr val="FF3A00"/>
              </a:buClr>
              <a:buSzPct val="50000"/>
              <a:buFont typeface="Wingdings" panose="05000000000000000000" pitchFamily="2" charset="2"/>
              <a:buChar char="l"/>
              <a:tabLst>
                <a:tab pos="180975" algn="l"/>
              </a:tabLst>
            </a:pPr>
            <a:r>
              <a:rPr lang="en-US" sz="110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SnapSync</a:t>
            </a:r>
            <a:endParaRPr lang="en-US" sz="11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marL="285750" indent="-285750">
              <a:spcBef>
                <a:spcPts val="800"/>
              </a:spcBef>
              <a:buClr>
                <a:srgbClr val="FF3A00"/>
              </a:buClr>
              <a:buSzPct val="50000"/>
              <a:buFont typeface="Wingdings" panose="05000000000000000000" pitchFamily="2" charset="2"/>
              <a:buChar char="l"/>
              <a:tabLst>
                <a:tab pos="180975" algn="l"/>
              </a:tabLst>
            </a:pPr>
            <a:r>
              <a:rPr lang="en-US" sz="110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利用可能なRAIDタイプが増加</a:t>
            </a:r>
            <a:endParaRPr lang="en-US" sz="1100" err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285750" indent="-285750">
              <a:spcBef>
                <a:spcPts val="800"/>
              </a:spcBef>
              <a:buClr>
                <a:srgbClr val="FF3A00"/>
              </a:buClr>
              <a:buSzPct val="50000"/>
              <a:buFont typeface="Wingdings" panose="05000000000000000000" pitchFamily="2" charset="2"/>
              <a:buChar char="l"/>
              <a:tabLst>
                <a:tab pos="180975" algn="l"/>
              </a:tabLst>
            </a:pPr>
            <a:r>
              <a:rPr 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WORM (</a:t>
            </a:r>
            <a:r>
              <a:rPr 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1</a:t>
            </a:r>
            <a:r>
              <a:rPr lang="ja-JP" alt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度書き込んだら何度でも読み込み可能</a:t>
            </a:r>
            <a:r>
              <a:rPr 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) </a:t>
            </a:r>
            <a:endParaRPr lang="en-US" sz="11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marL="285750" indent="-285750">
              <a:spcBef>
                <a:spcPts val="800"/>
              </a:spcBef>
              <a:buClr>
                <a:srgbClr val="FF3A00"/>
              </a:buClr>
              <a:buSzPct val="50000"/>
              <a:buFont typeface="Wingdings" panose="05000000000000000000" pitchFamily="2" charset="2"/>
              <a:buChar char="l"/>
              <a:tabLst>
                <a:tab pos="180975" algn="l"/>
              </a:tabLst>
            </a:pPr>
            <a:r>
              <a:rPr lang="en-US" sz="110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SMB署名と暗号化AES-NIアクセラレーション</a:t>
            </a:r>
            <a:endParaRPr lang="en-US" sz="1100" err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285750" indent="-285750">
              <a:spcBef>
                <a:spcPts val="800"/>
              </a:spcBef>
              <a:buClr>
                <a:srgbClr val="FF3A00"/>
              </a:buClr>
              <a:buSzPct val="50000"/>
              <a:buFont typeface="Wingdings" panose="05000000000000000000" pitchFamily="2" charset="2"/>
              <a:buChar char="l"/>
              <a:tabLst>
                <a:tab pos="180975" algn="l"/>
              </a:tabLst>
            </a:pPr>
            <a:r>
              <a:rPr lang="en-US" sz="11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GMAC</a:t>
            </a:r>
            <a:r>
              <a:rPr lang="ja-JP" altLang="en-US" sz="11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による</a:t>
            </a:r>
            <a:r>
              <a:rPr lang="en-US" sz="11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SMB</a:t>
            </a:r>
            <a:r>
              <a:rPr lang="ja-JP" altLang="en-US" sz="11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署名</a:t>
            </a:r>
            <a:endParaRPr lang="en-US" sz="110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285750" indent="-285750">
              <a:spcBef>
                <a:spcPts val="800"/>
              </a:spcBef>
              <a:buClr>
                <a:srgbClr val="FF3A00"/>
              </a:buClr>
              <a:buSzPct val="50000"/>
              <a:buFont typeface="Wingdings" panose="05000000000000000000" pitchFamily="2" charset="2"/>
              <a:buChar char="l"/>
              <a:tabLst>
                <a:tab pos="180975" algn="l"/>
              </a:tabLst>
            </a:pPr>
            <a:r>
              <a:rPr lang="ja-JP" alt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認証とパスワードレス</a:t>
            </a:r>
            <a:endParaRPr lang="en-US" sz="11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D92FF18-266C-71C6-044F-F44C4BE32DDE}"/>
              </a:ext>
            </a:extLst>
          </p:cNvPr>
          <p:cNvSpPr txBox="1"/>
          <p:nvPr/>
        </p:nvSpPr>
        <p:spPr>
          <a:xfrm>
            <a:off x="398834" y="338475"/>
            <a:ext cx="11420272" cy="8002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4600" b="1" err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QuTS</a:t>
            </a:r>
            <a:r>
              <a:rPr lang="en-US" altLang="zh-TW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 hero h5.1.x </a:t>
            </a:r>
            <a:r>
              <a:rPr lang="zh-TW" altLang="en-US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のハイライト</a:t>
            </a:r>
            <a:endParaRPr lang="zh-TW" b="1">
              <a:solidFill>
                <a:schemeClr val="bg1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4" name="Google Shape;246;p16">
            <a:extLst>
              <a:ext uri="{FF2B5EF4-FFF2-40B4-BE49-F238E27FC236}">
                <a16:creationId xmlns:a16="http://schemas.microsoft.com/office/drawing/2014/main" id="{D9786760-E00B-9ACA-E691-3ECB0C45F33F}"/>
              </a:ext>
            </a:extLst>
          </p:cNvPr>
          <p:cNvSpPr/>
          <p:nvPr/>
        </p:nvSpPr>
        <p:spPr>
          <a:xfrm>
            <a:off x="389083" y="3441598"/>
            <a:ext cx="2191178" cy="3416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285750" indent="-285750">
              <a:lnSpc>
                <a:spcPts val="1700"/>
              </a:lnSpc>
              <a:spcBef>
                <a:spcPts val="800"/>
              </a:spcBef>
              <a:buClr>
                <a:srgbClr val="FF3A00"/>
              </a:buClr>
              <a:buSzPct val="50000"/>
              <a:buFont typeface="Wingdings" panose="05000000000000000000" pitchFamily="2" charset="2"/>
              <a:buChar char="l"/>
              <a:tabLst>
                <a:tab pos="88900" algn="l"/>
              </a:tabLst>
            </a:pPr>
            <a:r>
              <a:rPr lang="zh-TW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QuTS heroはもはやファイルシステム・チェック（FSCK）を必要とせず、ZFSミラー・レイヤーのCOW（コピー・オン・ライト）でデータの整合性を保つことができます。</a:t>
            </a:r>
            <a:endParaRPr lang="zh-TW" sz="11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Google Shape;246;p16">
            <a:extLst>
              <a:ext uri="{FF2B5EF4-FFF2-40B4-BE49-F238E27FC236}">
                <a16:creationId xmlns:a16="http://schemas.microsoft.com/office/drawing/2014/main" id="{A07FB7E4-5FDB-6C42-392D-4226274288E8}"/>
              </a:ext>
            </a:extLst>
          </p:cNvPr>
          <p:cNvSpPr/>
          <p:nvPr/>
        </p:nvSpPr>
        <p:spPr>
          <a:xfrm>
            <a:off x="5075103" y="3441598"/>
            <a:ext cx="2191178" cy="3416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285750" indent="-285750">
              <a:spcBef>
                <a:spcPts val="800"/>
              </a:spcBef>
              <a:buClr>
                <a:srgbClr val="FF3A00"/>
              </a:buClr>
              <a:buSzPct val="50000"/>
              <a:buFont typeface="Wingdings" panose="05000000000000000000" pitchFamily="2" charset="2"/>
              <a:buChar char="l"/>
              <a:tabLst>
                <a:tab pos="88900" algn="l"/>
              </a:tabLst>
            </a:pPr>
            <a:r>
              <a:rPr lang="zh-TW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インライン圧縮とインライン重複排除を提供し、ストレージの利用効率を向上</a:t>
            </a:r>
            <a:r>
              <a:rPr lang="zh-TW" alt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 </a:t>
            </a:r>
            <a:endParaRPr lang="zh-TW" altLang="en-US" sz="11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285750" indent="-285750">
              <a:spcBef>
                <a:spcPts val="800"/>
              </a:spcBef>
              <a:buClr>
                <a:srgbClr val="FF3A00"/>
              </a:buClr>
              <a:buSzPct val="50000"/>
              <a:buFont typeface="Wingdings" panose="05000000000000000000" pitchFamily="2" charset="2"/>
              <a:buChar char="l"/>
              <a:tabLst>
                <a:tab pos="88900" algn="l"/>
              </a:tabLst>
            </a:pPr>
            <a:r>
              <a:rPr lang="en-US" altLang="zh-TW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ZIL</a:t>
            </a:r>
            <a:r>
              <a:rPr lang="zh-TW" alt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&amp;</a:t>
            </a:r>
            <a:r>
              <a:rPr lang="zh-TW" alt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L2ARC</a:t>
            </a:r>
            <a:endParaRPr lang="zh-TW" sz="11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marL="285750" indent="-285750">
              <a:spcBef>
                <a:spcPts val="800"/>
              </a:spcBef>
              <a:buClr>
                <a:srgbClr val="FF3A00"/>
              </a:buClr>
              <a:buSzPct val="50000"/>
              <a:buFont typeface="Wingdings" panose="05000000000000000000" pitchFamily="2" charset="2"/>
              <a:buChar char="l"/>
              <a:tabLst>
                <a:tab pos="88900" algn="l"/>
              </a:tabLst>
            </a:pPr>
            <a:r>
              <a:rPr lang="zh-TW" alt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書き込み合体</a:t>
            </a:r>
            <a:endParaRPr lang="zh-TW" sz="11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285750" indent="-285750">
              <a:spcBef>
                <a:spcPts val="800"/>
              </a:spcBef>
              <a:buClr>
                <a:srgbClr val="FF3A00"/>
              </a:buClr>
              <a:buSzPct val="50000"/>
              <a:buFont typeface="Wingdings" panose="05000000000000000000" pitchFamily="2" charset="2"/>
              <a:buChar char="l"/>
              <a:tabLst>
                <a:tab pos="88900" algn="l"/>
              </a:tabLst>
            </a:pPr>
            <a:r>
              <a:rPr lang="zh-TW" alt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プールオーバープロビジョニング</a:t>
            </a:r>
            <a:endParaRPr lang="zh-TW" sz="11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285750" indent="-285750">
              <a:spcBef>
                <a:spcPts val="800"/>
              </a:spcBef>
              <a:buClr>
                <a:srgbClr val="FF3A00"/>
              </a:buClr>
              <a:buSzPct val="50000"/>
              <a:buFont typeface="Wingdings" panose="05000000000000000000" pitchFamily="2" charset="2"/>
              <a:buChar char="l"/>
              <a:tabLst>
                <a:tab pos="88900" algn="l"/>
              </a:tabLst>
            </a:pPr>
            <a:r>
              <a:rPr lang="en-US" sz="11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SMB</a:t>
            </a:r>
            <a:r>
              <a:rPr lang="zh-TW" altLang="en-US" sz="11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マルチチャネル</a:t>
            </a:r>
            <a:endParaRPr lang="zh-TW" sz="110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285750" indent="-285750">
              <a:spcBef>
                <a:spcPts val="800"/>
              </a:spcBef>
              <a:buClr>
                <a:srgbClr val="FF3A00"/>
              </a:buClr>
              <a:buSzPct val="50000"/>
              <a:buFont typeface="Wingdings" panose="05000000000000000000" pitchFamily="2" charset="2"/>
              <a:buChar char="l"/>
              <a:tabLst>
                <a:tab pos="88900" algn="l"/>
              </a:tabLst>
            </a:pPr>
            <a:r>
              <a:rPr 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iSCSI</a:t>
            </a:r>
            <a:r>
              <a:rPr lang="zh-TW" alt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リードゼロコピー</a:t>
            </a:r>
            <a:endParaRPr lang="zh-TW" sz="11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285750" indent="-285750">
              <a:spcBef>
                <a:spcPts val="800"/>
              </a:spcBef>
              <a:buClr>
                <a:srgbClr val="FF3A00"/>
              </a:buClr>
              <a:buSzPct val="50000"/>
              <a:buFont typeface="Wingdings" panose="05000000000000000000" pitchFamily="2" charset="2"/>
              <a:buChar char="l"/>
              <a:tabLst>
                <a:tab pos="88900" algn="l"/>
              </a:tabLst>
            </a:pPr>
            <a:r>
              <a:rPr lang="zh-TW" alt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暗号化</a:t>
            </a:r>
            <a:r>
              <a:rPr lang="zh-TW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L</a:t>
            </a:r>
            <a:r>
              <a:rPr lang="en-US" altLang="zh-TW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UN/</a:t>
            </a:r>
            <a:r>
              <a:rPr lang="zh-TW" alt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フォルダーのパフォーマンス向上</a:t>
            </a:r>
            <a:endParaRPr lang="zh-TW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Google Shape;246;p16">
            <a:extLst>
              <a:ext uri="{FF2B5EF4-FFF2-40B4-BE49-F238E27FC236}">
                <a16:creationId xmlns:a16="http://schemas.microsoft.com/office/drawing/2014/main" id="{D29066DD-E1BC-4773-E9D6-81B5BECB55B9}"/>
              </a:ext>
            </a:extLst>
          </p:cNvPr>
          <p:cNvSpPr/>
          <p:nvPr/>
        </p:nvSpPr>
        <p:spPr>
          <a:xfrm>
            <a:off x="7418113" y="3441598"/>
            <a:ext cx="2191178" cy="3416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285750" indent="-285750">
              <a:spcBef>
                <a:spcPts val="800"/>
              </a:spcBef>
              <a:buClr>
                <a:srgbClr val="FF3A00"/>
              </a:buClr>
              <a:buSzPct val="50000"/>
              <a:buFont typeface="Wingdings" panose="05000000000000000000" pitchFamily="2" charset="2"/>
              <a:buChar char="l"/>
              <a:tabLst>
                <a:tab pos="88900" algn="l"/>
              </a:tabLst>
            </a:pPr>
            <a:r>
              <a:rPr lang="zh-TW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ストレージスペースをPBレベルまで容易に拡張可能</a:t>
            </a:r>
            <a:endParaRPr lang="zh-TW" altLang="en-US" sz="11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285750" indent="-285750">
              <a:spcBef>
                <a:spcPts val="800"/>
              </a:spcBef>
              <a:buClr>
                <a:srgbClr val="FF3A00"/>
              </a:buClr>
              <a:buSzPct val="50000"/>
              <a:buFont typeface="Wingdings" panose="05000000000000000000" pitchFamily="2" charset="2"/>
              <a:buChar char="l"/>
              <a:tabLst>
                <a:tab pos="88900" algn="l"/>
              </a:tabLst>
            </a:pPr>
            <a:r>
              <a:rPr lang="zh-TW" alt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エンタープライズレベルの安定性を実現する</a:t>
            </a:r>
            <a:r>
              <a:rPr lang="zh-TW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ECC RAM</a:t>
            </a:r>
            <a:r>
              <a:rPr lang="zh-TW" alt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対応モデルを提供</a:t>
            </a:r>
            <a:endParaRPr lang="zh-TW" sz="11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285750" indent="-285750">
              <a:spcBef>
                <a:spcPts val="800"/>
              </a:spcBef>
              <a:buClr>
                <a:srgbClr val="FF3A00"/>
              </a:buClr>
              <a:buSzPct val="50000"/>
              <a:buFont typeface="Wingdings" panose="05000000000000000000" pitchFamily="2" charset="2"/>
              <a:buChar char="l"/>
              <a:tabLst>
                <a:tab pos="88900" algn="l"/>
              </a:tabLst>
            </a:pPr>
            <a:r>
              <a:rPr lang="en-US" altLang="zh-TW" sz="11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ZFS</a:t>
            </a:r>
            <a:r>
              <a:rPr lang="zh-TW" altLang="en-US" sz="11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 </a:t>
            </a:r>
            <a:r>
              <a:rPr lang="zh-TW" sz="11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RAID</a:t>
            </a:r>
            <a:r>
              <a:rPr lang="zh-TW" altLang="en-US" sz="11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の拡張</a:t>
            </a:r>
            <a:r>
              <a:rPr lang="en-US" altLang="zh-TW" sz="11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/</a:t>
            </a:r>
            <a:r>
              <a:rPr lang="zh-TW" altLang="en-US" sz="11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アップグレード</a:t>
            </a:r>
            <a:endParaRPr lang="zh-TW" altLang="en-US" sz="110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285750" indent="-285750">
              <a:spcBef>
                <a:spcPts val="800"/>
              </a:spcBef>
              <a:buClr>
                <a:srgbClr val="FF3A00"/>
              </a:buClr>
              <a:buSzPct val="50000"/>
              <a:buFont typeface="Wingdings" panose="05000000000000000000" pitchFamily="2" charset="2"/>
              <a:buChar char="l"/>
              <a:tabLst>
                <a:tab pos="88900" algn="l"/>
              </a:tabLst>
            </a:pPr>
            <a:r>
              <a:rPr lang="en-US" altLang="zh-TW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S</a:t>
            </a:r>
            <a:r>
              <a:rPr lang="zh-TW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S</a:t>
            </a:r>
            <a:r>
              <a:rPr lang="en-US" altLang="zh-TW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D/HDD</a:t>
            </a:r>
            <a:r>
              <a:rPr lang="zh-TW" alt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寿命予測サービスを提供</a:t>
            </a:r>
            <a:endParaRPr lang="zh-TW" sz="11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285750" indent="-285750">
              <a:spcBef>
                <a:spcPts val="800"/>
              </a:spcBef>
              <a:buClr>
                <a:srgbClr val="FF3A00"/>
              </a:buClr>
              <a:buSzPct val="50000"/>
              <a:buFont typeface="Wingdings" panose="05000000000000000000" pitchFamily="2" charset="2"/>
              <a:buChar char="l"/>
              <a:tabLst>
                <a:tab pos="88900" algn="l"/>
              </a:tabLst>
            </a:pPr>
            <a:r>
              <a:rPr lang="zh-TW" alt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移行予測</a:t>
            </a:r>
            <a:endParaRPr lang="zh-TW" sz="11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7" name="Google Shape;246;p16">
            <a:extLst>
              <a:ext uri="{FF2B5EF4-FFF2-40B4-BE49-F238E27FC236}">
                <a16:creationId xmlns:a16="http://schemas.microsoft.com/office/drawing/2014/main" id="{08BEBD6B-AB3C-E317-558C-0D8E92DE3B49}"/>
              </a:ext>
            </a:extLst>
          </p:cNvPr>
          <p:cNvSpPr/>
          <p:nvPr/>
        </p:nvSpPr>
        <p:spPr>
          <a:xfrm>
            <a:off x="9761121" y="3441598"/>
            <a:ext cx="2191178" cy="3416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285750" indent="-285750">
              <a:spcBef>
                <a:spcPts val="800"/>
              </a:spcBef>
              <a:buClr>
                <a:srgbClr val="FF3A00"/>
              </a:buClr>
              <a:buSzPct val="50000"/>
              <a:buFont typeface="Wingdings" panose="05000000000000000000" pitchFamily="2" charset="2"/>
              <a:buChar char="l"/>
              <a:tabLst>
                <a:tab pos="88900" algn="l"/>
              </a:tabLst>
            </a:pPr>
            <a:r>
              <a:rPr lang="zh-TW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詳細なACL</a:t>
            </a:r>
            <a:endParaRPr lang="en-US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  <a:p>
            <a:pPr marL="285750" indent="-285750">
              <a:spcBef>
                <a:spcPts val="800"/>
              </a:spcBef>
              <a:buClr>
                <a:srgbClr val="FF3A00"/>
              </a:buClr>
              <a:buSzPct val="50000"/>
              <a:buFont typeface="Wingdings" panose="05000000000000000000" pitchFamily="2" charset="2"/>
              <a:buChar char="l"/>
              <a:tabLst>
                <a:tab pos="88900" algn="l"/>
              </a:tabLst>
            </a:pPr>
            <a:r>
              <a:rPr lang="zh-TW" alt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プロトコルと接続</a:t>
            </a:r>
            <a:endParaRPr lang="zh-TW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indent="-285750">
              <a:spcBef>
                <a:spcPts val="800"/>
              </a:spcBef>
              <a:buClr>
                <a:srgbClr val="FF3A00"/>
              </a:buClr>
              <a:buSzPct val="50000"/>
              <a:buFont typeface="Wingdings" panose="05000000000000000000" pitchFamily="2" charset="2"/>
              <a:buChar char="l"/>
              <a:tabLst>
                <a:tab pos="88900" algn="l"/>
              </a:tabLst>
            </a:pPr>
            <a:r>
              <a:rPr lang="zh-TW" alt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委任管理</a:t>
            </a:r>
            <a:endParaRPr lang="zh-TW" sz="11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285750" indent="-285750">
              <a:spcBef>
                <a:spcPts val="800"/>
              </a:spcBef>
              <a:buClr>
                <a:srgbClr val="FF3A00"/>
              </a:buClr>
              <a:buSzPct val="50000"/>
              <a:buFont typeface="Wingdings" panose="05000000000000000000" pitchFamily="2" charset="2"/>
              <a:buChar char="l"/>
              <a:tabLst>
                <a:tab pos="88900" algn="l"/>
              </a:tabLst>
            </a:pPr>
            <a:r>
              <a:rPr lang="en-US" altLang="zh-TW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AMIZ</a:t>
            </a:r>
            <a:r>
              <a:rPr lang="zh-TW" alt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クラウド</a:t>
            </a:r>
            <a:endParaRPr lang="zh-TW" sz="11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285750" indent="-285750">
              <a:spcBef>
                <a:spcPts val="800"/>
              </a:spcBef>
              <a:buClr>
                <a:srgbClr val="FF3A00"/>
              </a:buClr>
              <a:buSzPct val="50000"/>
              <a:buFont typeface="Wingdings" panose="05000000000000000000" pitchFamily="2" charset="2"/>
              <a:buChar char="l"/>
              <a:tabLst>
                <a:tab pos="88900" algn="l"/>
              </a:tabLst>
            </a:pPr>
            <a:r>
              <a:rPr 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NFS</a:t>
            </a:r>
            <a:r>
              <a:rPr lang="zh-TW" alt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固定ポート</a:t>
            </a:r>
            <a:endParaRPr lang="en-US" altLang="zh-TW" sz="11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33633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>
            <a:extLst>
              <a:ext uri="{FF2B5EF4-FFF2-40B4-BE49-F238E27FC236}">
                <a16:creationId xmlns:a16="http://schemas.microsoft.com/office/drawing/2014/main" id="{F15219CF-327C-06A4-24AA-602C36EDB592}"/>
              </a:ext>
            </a:extLst>
          </p:cNvPr>
          <p:cNvGrpSpPr/>
          <p:nvPr/>
        </p:nvGrpSpPr>
        <p:grpSpPr>
          <a:xfrm>
            <a:off x="115803" y="3220730"/>
            <a:ext cx="2925534" cy="1310068"/>
            <a:chOff x="26403" y="3099228"/>
            <a:chExt cx="2959269" cy="1325175"/>
          </a:xfrm>
        </p:grpSpPr>
        <p:pic>
          <p:nvPicPr>
            <p:cNvPr id="72" name="圖片 71" descr="一張含有 坐, 桌, 正面, 書 的圖片&#10;&#10;自動產生的描述">
              <a:extLst>
                <a:ext uri="{FF2B5EF4-FFF2-40B4-BE49-F238E27FC236}">
                  <a16:creationId xmlns:a16="http://schemas.microsoft.com/office/drawing/2014/main" id="{F4DB49EE-EB74-4184-B6B1-FD457DE71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574" y="3509825"/>
              <a:ext cx="2930146" cy="914578"/>
            </a:xfrm>
            <a:prstGeom prst="rect">
              <a:avLst/>
            </a:prstGeom>
          </p:spPr>
        </p:pic>
        <p:pic>
          <p:nvPicPr>
            <p:cNvPr id="73" name="圖片 72" descr="一張含有 坐, 螢幕, 膝上型電腦, 電腦 的圖片&#10;&#10;自動產生的描述">
              <a:extLst>
                <a:ext uri="{FF2B5EF4-FFF2-40B4-BE49-F238E27FC236}">
                  <a16:creationId xmlns:a16="http://schemas.microsoft.com/office/drawing/2014/main" id="{2A696680-DBAB-4F0A-8F6F-23B39DF643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403" y="3099228"/>
              <a:ext cx="2959269" cy="773281"/>
            </a:xfrm>
            <a:prstGeom prst="rect">
              <a:avLst/>
            </a:prstGeom>
            <a:effectLst>
              <a:outerShdw blurRad="127000" dist="88900" dir="5400000" algn="t" rotWithShape="0">
                <a:prstClr val="black">
                  <a:alpha val="72000"/>
                </a:prstClr>
              </a:outerShdw>
            </a:effectLst>
          </p:spPr>
        </p:pic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FE6A3BFC-FD34-45CE-9218-0BAACF33F161}"/>
              </a:ext>
            </a:extLst>
          </p:cNvPr>
          <p:cNvSpPr txBox="1">
            <a:spLocks/>
          </p:cNvSpPr>
          <p:nvPr/>
        </p:nvSpPr>
        <p:spPr>
          <a:xfrm>
            <a:off x="0" y="5967267"/>
            <a:ext cx="12191999" cy="482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ctr"/>
            <a:r>
              <a:rPr lang="en-US" sz="2000">
                <a:solidFill>
                  <a:schemeClr val="accent4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AES-NIアクセラレーションによるSMB3の署名と暗号化</a:t>
            </a:r>
            <a:endParaRPr lang="en-US">
              <a:solidFill>
                <a:schemeClr val="accent4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8" name="圖片 16" descr="01.png">
            <a:extLst>
              <a:ext uri="{FF2B5EF4-FFF2-40B4-BE49-F238E27FC236}">
                <a16:creationId xmlns:a16="http://schemas.microsoft.com/office/drawing/2014/main" id="{D935CC8C-3075-4E77-9374-79467526C0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344" y="2139847"/>
            <a:ext cx="1425718" cy="1311768"/>
          </a:xfrm>
          <a:prstGeom prst="rect">
            <a:avLst/>
          </a:prstGeom>
        </p:spPr>
      </p:pic>
      <p:pic>
        <p:nvPicPr>
          <p:cNvPr id="49" name="Picture 2" descr="\\MARKETING\Marketing\MarketingMaterials\Misc\PPT美化\線上直播PPT\20180130_File Station_PPT直播\image\File station icon.png">
            <a:extLst>
              <a:ext uri="{FF2B5EF4-FFF2-40B4-BE49-F238E27FC236}">
                <a16:creationId xmlns:a16="http://schemas.microsoft.com/office/drawing/2014/main" id="{55575F4D-42E5-48B5-88C1-A6A978C3A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46" y="2458423"/>
            <a:ext cx="569480" cy="569480"/>
          </a:xfrm>
          <a:prstGeom prst="rect">
            <a:avLst/>
          </a:prstGeom>
          <a:noFill/>
        </p:spPr>
      </p:pic>
      <p:pic>
        <p:nvPicPr>
          <p:cNvPr id="50" name="圖片 17" descr="01.png">
            <a:extLst>
              <a:ext uri="{FF2B5EF4-FFF2-40B4-BE49-F238E27FC236}">
                <a16:creationId xmlns:a16="http://schemas.microsoft.com/office/drawing/2014/main" id="{42AAA8F1-6BD4-4FFD-A768-C0C337A1AB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3182" y="1921253"/>
            <a:ext cx="1425718" cy="1311768"/>
          </a:xfrm>
          <a:prstGeom prst="rect">
            <a:avLst/>
          </a:prstGeom>
        </p:spPr>
      </p:pic>
      <p:pic>
        <p:nvPicPr>
          <p:cNvPr id="51" name="Picture 2" descr="\\MARKETING\Marketing\MarketingMaterials\Misc\PPT美化\線上直播PPT\20180130_File Station_PPT直播\image\File station icon.png">
            <a:extLst>
              <a:ext uri="{FF2B5EF4-FFF2-40B4-BE49-F238E27FC236}">
                <a16:creationId xmlns:a16="http://schemas.microsoft.com/office/drawing/2014/main" id="{8F9A0993-98F7-4372-8190-DF7332595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846" y="4941388"/>
            <a:ext cx="569480" cy="569480"/>
          </a:xfrm>
          <a:prstGeom prst="rect">
            <a:avLst/>
          </a:prstGeom>
          <a:noFill/>
        </p:spPr>
      </p:pic>
      <p:sp>
        <p:nvSpPr>
          <p:cNvPr id="52" name="Arrow: Down 19">
            <a:extLst>
              <a:ext uri="{FF2B5EF4-FFF2-40B4-BE49-F238E27FC236}">
                <a16:creationId xmlns:a16="http://schemas.microsoft.com/office/drawing/2014/main" id="{F6C802A2-CE0D-4FDB-AF71-EEFDA8D0548F}"/>
              </a:ext>
            </a:extLst>
          </p:cNvPr>
          <p:cNvSpPr/>
          <p:nvPr/>
        </p:nvSpPr>
        <p:spPr>
          <a:xfrm>
            <a:off x="3107713" y="3208619"/>
            <a:ext cx="1873311" cy="1524094"/>
          </a:xfrm>
          <a:prstGeom prst="downArrow">
            <a:avLst/>
          </a:prstGeom>
          <a:gradFill>
            <a:gsLst>
              <a:gs pos="100000">
                <a:srgbClr val="33CCCC">
                  <a:alpha val="90000"/>
                </a:srgbClr>
              </a:gs>
              <a:gs pos="10000">
                <a:srgbClr val="00FFFF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3" name="TextBox 21">
            <a:extLst>
              <a:ext uri="{FF2B5EF4-FFF2-40B4-BE49-F238E27FC236}">
                <a16:creationId xmlns:a16="http://schemas.microsoft.com/office/drawing/2014/main" id="{9DF6B57B-B8CA-4A6B-8CF4-610D7DBCD72B}"/>
              </a:ext>
            </a:extLst>
          </p:cNvPr>
          <p:cNvSpPr txBox="1"/>
          <p:nvPr/>
        </p:nvSpPr>
        <p:spPr>
          <a:xfrm>
            <a:off x="3273623" y="3687072"/>
            <a:ext cx="153776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16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H/W</a:t>
            </a:r>
            <a:endParaRPr lang="en-US" altLang="zh-TW" sz="1600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algn="ctr"/>
            <a:r>
              <a:rPr lang="en-US" sz="1600" b="1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加速</a:t>
            </a:r>
            <a:endParaRPr lang="zh-TW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2590ECA2-D6BD-E067-5CFF-6475EB00C6E4}"/>
              </a:ext>
            </a:extLst>
          </p:cNvPr>
          <p:cNvGrpSpPr/>
          <p:nvPr/>
        </p:nvGrpSpPr>
        <p:grpSpPr>
          <a:xfrm>
            <a:off x="9041419" y="3213626"/>
            <a:ext cx="3000372" cy="2198225"/>
            <a:chOff x="9075825" y="2805713"/>
            <a:chExt cx="3000372" cy="2198225"/>
          </a:xfrm>
        </p:grpSpPr>
        <p:pic>
          <p:nvPicPr>
            <p:cNvPr id="54" name="圖形 53">
              <a:extLst>
                <a:ext uri="{FF2B5EF4-FFF2-40B4-BE49-F238E27FC236}">
                  <a16:creationId xmlns:a16="http://schemas.microsoft.com/office/drawing/2014/main" id="{383385B0-ABD4-4E62-935F-6F7E610F0B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r="57331"/>
            <a:stretch/>
          </p:blipFill>
          <p:spPr>
            <a:xfrm>
              <a:off x="9075825" y="2805713"/>
              <a:ext cx="1664026" cy="1335781"/>
            </a:xfrm>
            <a:prstGeom prst="rect">
              <a:avLst/>
            </a:prstGeom>
          </p:spPr>
        </p:pic>
        <p:pic>
          <p:nvPicPr>
            <p:cNvPr id="55" name="圖形 54">
              <a:extLst>
                <a:ext uri="{FF2B5EF4-FFF2-40B4-BE49-F238E27FC236}">
                  <a16:creationId xmlns:a16="http://schemas.microsoft.com/office/drawing/2014/main" id="{DAD88C28-631F-46DA-8DF8-D2F3ECD7E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123572" y="3337063"/>
              <a:ext cx="1952625" cy="1666875"/>
            </a:xfrm>
            <a:prstGeom prst="rect">
              <a:avLst/>
            </a:prstGeom>
          </p:spPr>
        </p:pic>
      </p:grpSp>
      <p:sp>
        <p:nvSpPr>
          <p:cNvPr id="56" name="圖形 15">
            <a:extLst>
              <a:ext uri="{FF2B5EF4-FFF2-40B4-BE49-F238E27FC236}">
                <a16:creationId xmlns:a16="http://schemas.microsoft.com/office/drawing/2014/main" id="{C35EDBBD-F05F-4D97-965D-F2BA2EBC2F6F}"/>
              </a:ext>
            </a:extLst>
          </p:cNvPr>
          <p:cNvSpPr/>
          <p:nvPr/>
        </p:nvSpPr>
        <p:spPr>
          <a:xfrm>
            <a:off x="3483517" y="2299654"/>
            <a:ext cx="435626" cy="582937"/>
          </a:xfrm>
          <a:custGeom>
            <a:avLst/>
            <a:gdLst>
              <a:gd name="connsiteX0" fmla="*/ 504635 w 565880"/>
              <a:gd name="connsiteY0" fmla="*/ 324707 h 757237"/>
              <a:gd name="connsiteX1" fmla="*/ 476917 w 565880"/>
              <a:gd name="connsiteY1" fmla="*/ 324707 h 757237"/>
              <a:gd name="connsiteX2" fmla="*/ 476917 w 565880"/>
              <a:gd name="connsiteY2" fmla="*/ 193929 h 757237"/>
              <a:gd name="connsiteX3" fmla="*/ 282893 w 565880"/>
              <a:gd name="connsiteY3" fmla="*/ 0 h 757237"/>
              <a:gd name="connsiteX4" fmla="*/ 88964 w 565880"/>
              <a:gd name="connsiteY4" fmla="*/ 193929 h 757237"/>
              <a:gd name="connsiteX5" fmla="*/ 88964 w 565880"/>
              <a:gd name="connsiteY5" fmla="*/ 324707 h 757237"/>
              <a:gd name="connsiteX6" fmla="*/ 61246 w 565880"/>
              <a:gd name="connsiteY6" fmla="*/ 324707 h 757237"/>
              <a:gd name="connsiteX7" fmla="*/ 0 w 565880"/>
              <a:gd name="connsiteY7" fmla="*/ 385858 h 757237"/>
              <a:gd name="connsiteX8" fmla="*/ 0 w 565880"/>
              <a:gd name="connsiteY8" fmla="*/ 695992 h 757237"/>
              <a:gd name="connsiteX9" fmla="*/ 61246 w 565880"/>
              <a:gd name="connsiteY9" fmla="*/ 757238 h 757237"/>
              <a:gd name="connsiteX10" fmla="*/ 504635 w 565880"/>
              <a:gd name="connsiteY10" fmla="*/ 757238 h 757237"/>
              <a:gd name="connsiteX11" fmla="*/ 565880 w 565880"/>
              <a:gd name="connsiteY11" fmla="*/ 695992 h 757237"/>
              <a:gd name="connsiteX12" fmla="*/ 565880 w 565880"/>
              <a:gd name="connsiteY12" fmla="*/ 385953 h 757237"/>
              <a:gd name="connsiteX13" fmla="*/ 504635 w 565880"/>
              <a:gd name="connsiteY13" fmla="*/ 324707 h 757237"/>
              <a:gd name="connsiteX14" fmla="*/ 301657 w 565880"/>
              <a:gd name="connsiteY14" fmla="*/ 560165 h 757237"/>
              <a:gd name="connsiteX15" fmla="*/ 301657 w 565880"/>
              <a:gd name="connsiteY15" fmla="*/ 632936 h 757237"/>
              <a:gd name="connsiteX16" fmla="*/ 282893 w 565880"/>
              <a:gd name="connsiteY16" fmla="*/ 651701 h 757237"/>
              <a:gd name="connsiteX17" fmla="*/ 264128 w 565880"/>
              <a:gd name="connsiteY17" fmla="*/ 632936 h 757237"/>
              <a:gd name="connsiteX18" fmla="*/ 264128 w 565880"/>
              <a:gd name="connsiteY18" fmla="*/ 560165 h 757237"/>
              <a:gd name="connsiteX19" fmla="*/ 227838 w 565880"/>
              <a:gd name="connsiteY19" fmla="*/ 508445 h 757237"/>
              <a:gd name="connsiteX20" fmla="*/ 282893 w 565880"/>
              <a:gd name="connsiteY20" fmla="*/ 453390 h 757237"/>
              <a:gd name="connsiteX21" fmla="*/ 337947 w 565880"/>
              <a:gd name="connsiteY21" fmla="*/ 508445 h 757237"/>
              <a:gd name="connsiteX22" fmla="*/ 301657 w 565880"/>
              <a:gd name="connsiteY22" fmla="*/ 560165 h 757237"/>
              <a:gd name="connsiteX23" fmla="*/ 403384 w 565880"/>
              <a:gd name="connsiteY23" fmla="*/ 324707 h 757237"/>
              <a:gd name="connsiteX24" fmla="*/ 162401 w 565880"/>
              <a:gd name="connsiteY24" fmla="*/ 324707 h 757237"/>
              <a:gd name="connsiteX25" fmla="*/ 162401 w 565880"/>
              <a:gd name="connsiteY25" fmla="*/ 193929 h 757237"/>
              <a:gd name="connsiteX26" fmla="*/ 282893 w 565880"/>
              <a:gd name="connsiteY26" fmla="*/ 73438 h 757237"/>
              <a:gd name="connsiteX27" fmla="*/ 403384 w 565880"/>
              <a:gd name="connsiteY27" fmla="*/ 193929 h 757237"/>
              <a:gd name="connsiteX28" fmla="*/ 403384 w 565880"/>
              <a:gd name="connsiteY28" fmla="*/ 324707 h 757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65880" h="757237">
                <a:moveTo>
                  <a:pt x="504635" y="324707"/>
                </a:moveTo>
                <a:lnTo>
                  <a:pt x="476917" y="324707"/>
                </a:lnTo>
                <a:lnTo>
                  <a:pt x="476917" y="193929"/>
                </a:lnTo>
                <a:cubicBezTo>
                  <a:pt x="476822" y="86963"/>
                  <a:pt x="389858" y="0"/>
                  <a:pt x="282893" y="0"/>
                </a:cubicBezTo>
                <a:cubicBezTo>
                  <a:pt x="175927" y="0"/>
                  <a:pt x="88964" y="86963"/>
                  <a:pt x="88964" y="193929"/>
                </a:cubicBezTo>
                <a:lnTo>
                  <a:pt x="88964" y="324707"/>
                </a:lnTo>
                <a:lnTo>
                  <a:pt x="61246" y="324707"/>
                </a:lnTo>
                <a:cubicBezTo>
                  <a:pt x="27432" y="324707"/>
                  <a:pt x="0" y="352139"/>
                  <a:pt x="0" y="385858"/>
                </a:cubicBezTo>
                <a:lnTo>
                  <a:pt x="0" y="695992"/>
                </a:lnTo>
                <a:cubicBezTo>
                  <a:pt x="0" y="729806"/>
                  <a:pt x="27432" y="757238"/>
                  <a:pt x="61246" y="757238"/>
                </a:cubicBezTo>
                <a:lnTo>
                  <a:pt x="504635" y="757238"/>
                </a:lnTo>
                <a:cubicBezTo>
                  <a:pt x="538448" y="757238"/>
                  <a:pt x="565880" y="729806"/>
                  <a:pt x="565880" y="695992"/>
                </a:cubicBezTo>
                <a:lnTo>
                  <a:pt x="565880" y="385953"/>
                </a:lnTo>
                <a:cubicBezTo>
                  <a:pt x="565785" y="352139"/>
                  <a:pt x="538353" y="324707"/>
                  <a:pt x="504635" y="324707"/>
                </a:cubicBezTo>
                <a:close/>
                <a:moveTo>
                  <a:pt x="301657" y="560165"/>
                </a:moveTo>
                <a:lnTo>
                  <a:pt x="301657" y="632936"/>
                </a:lnTo>
                <a:cubicBezTo>
                  <a:pt x="301657" y="643319"/>
                  <a:pt x="293275" y="651701"/>
                  <a:pt x="282893" y="651701"/>
                </a:cubicBezTo>
                <a:cubicBezTo>
                  <a:pt x="272510" y="651701"/>
                  <a:pt x="264128" y="643319"/>
                  <a:pt x="264128" y="632936"/>
                </a:cubicBezTo>
                <a:lnTo>
                  <a:pt x="264128" y="560165"/>
                </a:lnTo>
                <a:cubicBezTo>
                  <a:pt x="242983" y="552450"/>
                  <a:pt x="227838" y="532257"/>
                  <a:pt x="227838" y="508445"/>
                </a:cubicBezTo>
                <a:cubicBezTo>
                  <a:pt x="227838" y="478060"/>
                  <a:pt x="252508" y="453390"/>
                  <a:pt x="282893" y="453390"/>
                </a:cubicBezTo>
                <a:cubicBezTo>
                  <a:pt x="313277" y="453390"/>
                  <a:pt x="337947" y="478060"/>
                  <a:pt x="337947" y="508445"/>
                </a:cubicBezTo>
                <a:cubicBezTo>
                  <a:pt x="337947" y="532352"/>
                  <a:pt x="322802" y="552545"/>
                  <a:pt x="301657" y="560165"/>
                </a:cubicBezTo>
                <a:close/>
                <a:moveTo>
                  <a:pt x="403384" y="324707"/>
                </a:moveTo>
                <a:lnTo>
                  <a:pt x="162401" y="324707"/>
                </a:lnTo>
                <a:lnTo>
                  <a:pt x="162401" y="193929"/>
                </a:lnTo>
                <a:cubicBezTo>
                  <a:pt x="162401" y="127445"/>
                  <a:pt x="216503" y="73438"/>
                  <a:pt x="282893" y="73438"/>
                </a:cubicBezTo>
                <a:cubicBezTo>
                  <a:pt x="349282" y="73438"/>
                  <a:pt x="403384" y="127540"/>
                  <a:pt x="403384" y="193929"/>
                </a:cubicBezTo>
                <a:cubicBezTo>
                  <a:pt x="403384" y="193929"/>
                  <a:pt x="403384" y="324707"/>
                  <a:pt x="403384" y="324707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54E65E52-0B96-4EDE-AAA2-755708715F98}"/>
              </a:ext>
            </a:extLst>
          </p:cNvPr>
          <p:cNvSpPr txBox="1"/>
          <p:nvPr/>
        </p:nvSpPr>
        <p:spPr>
          <a:xfrm>
            <a:off x="3419656" y="2860767"/>
            <a:ext cx="569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AES</a:t>
            </a:r>
            <a:endParaRPr lang="zh-TW" altLang="en-US" sz="1400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58" name="圖形 15">
            <a:extLst>
              <a:ext uri="{FF2B5EF4-FFF2-40B4-BE49-F238E27FC236}">
                <a16:creationId xmlns:a16="http://schemas.microsoft.com/office/drawing/2014/main" id="{D3F9ADFB-63F8-4B87-8607-6382C197B26E}"/>
              </a:ext>
            </a:extLst>
          </p:cNvPr>
          <p:cNvSpPr/>
          <p:nvPr/>
        </p:nvSpPr>
        <p:spPr>
          <a:xfrm>
            <a:off x="3483517" y="4834226"/>
            <a:ext cx="435626" cy="582937"/>
          </a:xfrm>
          <a:custGeom>
            <a:avLst/>
            <a:gdLst>
              <a:gd name="connsiteX0" fmla="*/ 504635 w 565880"/>
              <a:gd name="connsiteY0" fmla="*/ 324707 h 757237"/>
              <a:gd name="connsiteX1" fmla="*/ 476917 w 565880"/>
              <a:gd name="connsiteY1" fmla="*/ 324707 h 757237"/>
              <a:gd name="connsiteX2" fmla="*/ 476917 w 565880"/>
              <a:gd name="connsiteY2" fmla="*/ 193929 h 757237"/>
              <a:gd name="connsiteX3" fmla="*/ 282893 w 565880"/>
              <a:gd name="connsiteY3" fmla="*/ 0 h 757237"/>
              <a:gd name="connsiteX4" fmla="*/ 88964 w 565880"/>
              <a:gd name="connsiteY4" fmla="*/ 193929 h 757237"/>
              <a:gd name="connsiteX5" fmla="*/ 88964 w 565880"/>
              <a:gd name="connsiteY5" fmla="*/ 324707 h 757237"/>
              <a:gd name="connsiteX6" fmla="*/ 61246 w 565880"/>
              <a:gd name="connsiteY6" fmla="*/ 324707 h 757237"/>
              <a:gd name="connsiteX7" fmla="*/ 0 w 565880"/>
              <a:gd name="connsiteY7" fmla="*/ 385858 h 757237"/>
              <a:gd name="connsiteX8" fmla="*/ 0 w 565880"/>
              <a:gd name="connsiteY8" fmla="*/ 695992 h 757237"/>
              <a:gd name="connsiteX9" fmla="*/ 61246 w 565880"/>
              <a:gd name="connsiteY9" fmla="*/ 757238 h 757237"/>
              <a:gd name="connsiteX10" fmla="*/ 504635 w 565880"/>
              <a:gd name="connsiteY10" fmla="*/ 757238 h 757237"/>
              <a:gd name="connsiteX11" fmla="*/ 565880 w 565880"/>
              <a:gd name="connsiteY11" fmla="*/ 695992 h 757237"/>
              <a:gd name="connsiteX12" fmla="*/ 565880 w 565880"/>
              <a:gd name="connsiteY12" fmla="*/ 385953 h 757237"/>
              <a:gd name="connsiteX13" fmla="*/ 504635 w 565880"/>
              <a:gd name="connsiteY13" fmla="*/ 324707 h 757237"/>
              <a:gd name="connsiteX14" fmla="*/ 301657 w 565880"/>
              <a:gd name="connsiteY14" fmla="*/ 560165 h 757237"/>
              <a:gd name="connsiteX15" fmla="*/ 301657 w 565880"/>
              <a:gd name="connsiteY15" fmla="*/ 632936 h 757237"/>
              <a:gd name="connsiteX16" fmla="*/ 282893 w 565880"/>
              <a:gd name="connsiteY16" fmla="*/ 651701 h 757237"/>
              <a:gd name="connsiteX17" fmla="*/ 264128 w 565880"/>
              <a:gd name="connsiteY17" fmla="*/ 632936 h 757237"/>
              <a:gd name="connsiteX18" fmla="*/ 264128 w 565880"/>
              <a:gd name="connsiteY18" fmla="*/ 560165 h 757237"/>
              <a:gd name="connsiteX19" fmla="*/ 227838 w 565880"/>
              <a:gd name="connsiteY19" fmla="*/ 508445 h 757237"/>
              <a:gd name="connsiteX20" fmla="*/ 282893 w 565880"/>
              <a:gd name="connsiteY20" fmla="*/ 453390 h 757237"/>
              <a:gd name="connsiteX21" fmla="*/ 337947 w 565880"/>
              <a:gd name="connsiteY21" fmla="*/ 508445 h 757237"/>
              <a:gd name="connsiteX22" fmla="*/ 301657 w 565880"/>
              <a:gd name="connsiteY22" fmla="*/ 560165 h 757237"/>
              <a:gd name="connsiteX23" fmla="*/ 403384 w 565880"/>
              <a:gd name="connsiteY23" fmla="*/ 324707 h 757237"/>
              <a:gd name="connsiteX24" fmla="*/ 162401 w 565880"/>
              <a:gd name="connsiteY24" fmla="*/ 324707 h 757237"/>
              <a:gd name="connsiteX25" fmla="*/ 162401 w 565880"/>
              <a:gd name="connsiteY25" fmla="*/ 193929 h 757237"/>
              <a:gd name="connsiteX26" fmla="*/ 282893 w 565880"/>
              <a:gd name="connsiteY26" fmla="*/ 73438 h 757237"/>
              <a:gd name="connsiteX27" fmla="*/ 403384 w 565880"/>
              <a:gd name="connsiteY27" fmla="*/ 193929 h 757237"/>
              <a:gd name="connsiteX28" fmla="*/ 403384 w 565880"/>
              <a:gd name="connsiteY28" fmla="*/ 324707 h 757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65880" h="757237">
                <a:moveTo>
                  <a:pt x="504635" y="324707"/>
                </a:moveTo>
                <a:lnTo>
                  <a:pt x="476917" y="324707"/>
                </a:lnTo>
                <a:lnTo>
                  <a:pt x="476917" y="193929"/>
                </a:lnTo>
                <a:cubicBezTo>
                  <a:pt x="476822" y="86963"/>
                  <a:pt x="389858" y="0"/>
                  <a:pt x="282893" y="0"/>
                </a:cubicBezTo>
                <a:cubicBezTo>
                  <a:pt x="175927" y="0"/>
                  <a:pt x="88964" y="86963"/>
                  <a:pt x="88964" y="193929"/>
                </a:cubicBezTo>
                <a:lnTo>
                  <a:pt x="88964" y="324707"/>
                </a:lnTo>
                <a:lnTo>
                  <a:pt x="61246" y="324707"/>
                </a:lnTo>
                <a:cubicBezTo>
                  <a:pt x="27432" y="324707"/>
                  <a:pt x="0" y="352139"/>
                  <a:pt x="0" y="385858"/>
                </a:cubicBezTo>
                <a:lnTo>
                  <a:pt x="0" y="695992"/>
                </a:lnTo>
                <a:cubicBezTo>
                  <a:pt x="0" y="729806"/>
                  <a:pt x="27432" y="757238"/>
                  <a:pt x="61246" y="757238"/>
                </a:cubicBezTo>
                <a:lnTo>
                  <a:pt x="504635" y="757238"/>
                </a:lnTo>
                <a:cubicBezTo>
                  <a:pt x="538448" y="757238"/>
                  <a:pt x="565880" y="729806"/>
                  <a:pt x="565880" y="695992"/>
                </a:cubicBezTo>
                <a:lnTo>
                  <a:pt x="565880" y="385953"/>
                </a:lnTo>
                <a:cubicBezTo>
                  <a:pt x="565785" y="352139"/>
                  <a:pt x="538353" y="324707"/>
                  <a:pt x="504635" y="324707"/>
                </a:cubicBezTo>
                <a:close/>
                <a:moveTo>
                  <a:pt x="301657" y="560165"/>
                </a:moveTo>
                <a:lnTo>
                  <a:pt x="301657" y="632936"/>
                </a:lnTo>
                <a:cubicBezTo>
                  <a:pt x="301657" y="643319"/>
                  <a:pt x="293275" y="651701"/>
                  <a:pt x="282893" y="651701"/>
                </a:cubicBezTo>
                <a:cubicBezTo>
                  <a:pt x="272510" y="651701"/>
                  <a:pt x="264128" y="643319"/>
                  <a:pt x="264128" y="632936"/>
                </a:cubicBezTo>
                <a:lnTo>
                  <a:pt x="264128" y="560165"/>
                </a:lnTo>
                <a:cubicBezTo>
                  <a:pt x="242983" y="552450"/>
                  <a:pt x="227838" y="532257"/>
                  <a:pt x="227838" y="508445"/>
                </a:cubicBezTo>
                <a:cubicBezTo>
                  <a:pt x="227838" y="478060"/>
                  <a:pt x="252508" y="453390"/>
                  <a:pt x="282893" y="453390"/>
                </a:cubicBezTo>
                <a:cubicBezTo>
                  <a:pt x="313277" y="453390"/>
                  <a:pt x="337947" y="478060"/>
                  <a:pt x="337947" y="508445"/>
                </a:cubicBezTo>
                <a:cubicBezTo>
                  <a:pt x="337947" y="532352"/>
                  <a:pt x="322802" y="552545"/>
                  <a:pt x="301657" y="560165"/>
                </a:cubicBezTo>
                <a:close/>
                <a:moveTo>
                  <a:pt x="403384" y="324707"/>
                </a:moveTo>
                <a:lnTo>
                  <a:pt x="162401" y="324707"/>
                </a:lnTo>
                <a:lnTo>
                  <a:pt x="162401" y="193929"/>
                </a:lnTo>
                <a:cubicBezTo>
                  <a:pt x="162401" y="127445"/>
                  <a:pt x="216503" y="73438"/>
                  <a:pt x="282893" y="73438"/>
                </a:cubicBezTo>
                <a:cubicBezTo>
                  <a:pt x="349282" y="73438"/>
                  <a:pt x="403384" y="127540"/>
                  <a:pt x="403384" y="193929"/>
                </a:cubicBezTo>
                <a:cubicBezTo>
                  <a:pt x="403384" y="193929"/>
                  <a:pt x="403384" y="324707"/>
                  <a:pt x="403384" y="324707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>
              <a:solidFill>
                <a:srgbClr val="FFD41D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E1C1A531-8F54-433A-836F-A8C0F16CA6A6}"/>
              </a:ext>
            </a:extLst>
          </p:cNvPr>
          <p:cNvSpPr txBox="1"/>
          <p:nvPr/>
        </p:nvSpPr>
        <p:spPr>
          <a:xfrm>
            <a:off x="3285810" y="5395339"/>
            <a:ext cx="9271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>
                <a:solidFill>
                  <a:schemeClr val="accent4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AES-NI</a:t>
            </a:r>
            <a:endParaRPr lang="zh-TW" altLang="en-US" sz="1400" b="1" dirty="0">
              <a:solidFill>
                <a:schemeClr val="accent4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grpSp>
        <p:nvGrpSpPr>
          <p:cNvPr id="60" name="群組 59">
            <a:extLst>
              <a:ext uri="{FF2B5EF4-FFF2-40B4-BE49-F238E27FC236}">
                <a16:creationId xmlns:a16="http://schemas.microsoft.com/office/drawing/2014/main" id="{FC2B413C-1874-4A81-8261-FADEB63AB4C3}"/>
              </a:ext>
            </a:extLst>
          </p:cNvPr>
          <p:cNvGrpSpPr/>
          <p:nvPr/>
        </p:nvGrpSpPr>
        <p:grpSpPr>
          <a:xfrm>
            <a:off x="4078956" y="2681495"/>
            <a:ext cx="4045057" cy="2730356"/>
            <a:chOff x="3868795" y="2472554"/>
            <a:chExt cx="4383665" cy="2730356"/>
          </a:xfrm>
        </p:grpSpPr>
        <p:sp>
          <p:nvSpPr>
            <p:cNvPr id="61" name="矩形: 圓角 60">
              <a:extLst>
                <a:ext uri="{FF2B5EF4-FFF2-40B4-BE49-F238E27FC236}">
                  <a16:creationId xmlns:a16="http://schemas.microsoft.com/office/drawing/2014/main" id="{70610544-362C-41E3-BA34-35806556BDB6}"/>
                </a:ext>
              </a:extLst>
            </p:cNvPr>
            <p:cNvSpPr/>
            <p:nvPr/>
          </p:nvSpPr>
          <p:spPr>
            <a:xfrm>
              <a:off x="3868795" y="2472554"/>
              <a:ext cx="4383665" cy="219456"/>
            </a:xfrm>
            <a:prstGeom prst="roundRect">
              <a:avLst>
                <a:gd name="adj" fmla="val 50000"/>
              </a:avLst>
            </a:prstGeom>
            <a:solidFill>
              <a:srgbClr val="000115">
                <a:alpha val="82000"/>
              </a:srgbClr>
            </a:solidFill>
            <a:ln>
              <a:gradFill>
                <a:gsLst>
                  <a:gs pos="0">
                    <a:schemeClr val="accent1">
                      <a:lumMod val="45000"/>
                      <a:lumOff val="55000"/>
                      <a:alpha val="13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45000"/>
                    </a:scheme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62" name="矩形: 圓角 61">
              <a:extLst>
                <a:ext uri="{FF2B5EF4-FFF2-40B4-BE49-F238E27FC236}">
                  <a16:creationId xmlns:a16="http://schemas.microsoft.com/office/drawing/2014/main" id="{08904F42-774F-4B82-AD5B-A2E21A336A62}"/>
                </a:ext>
              </a:extLst>
            </p:cNvPr>
            <p:cNvSpPr/>
            <p:nvPr/>
          </p:nvSpPr>
          <p:spPr>
            <a:xfrm>
              <a:off x="3890962" y="2495847"/>
              <a:ext cx="1394773" cy="174433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33CCCC"/>
                </a:gs>
                <a:gs pos="0">
                  <a:srgbClr val="0070C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63" name="矩形: 圓角 62">
              <a:extLst>
                <a:ext uri="{FF2B5EF4-FFF2-40B4-BE49-F238E27FC236}">
                  <a16:creationId xmlns:a16="http://schemas.microsoft.com/office/drawing/2014/main" id="{6EDD16AA-F7B9-40E4-83A0-294380E967B4}"/>
                </a:ext>
              </a:extLst>
            </p:cNvPr>
            <p:cNvSpPr/>
            <p:nvPr/>
          </p:nvSpPr>
          <p:spPr>
            <a:xfrm>
              <a:off x="3868795" y="4983454"/>
              <a:ext cx="4383665" cy="219456"/>
            </a:xfrm>
            <a:prstGeom prst="roundRect">
              <a:avLst>
                <a:gd name="adj" fmla="val 50000"/>
              </a:avLst>
            </a:prstGeom>
            <a:solidFill>
              <a:srgbClr val="000115"/>
            </a:solidFill>
            <a:ln>
              <a:gradFill>
                <a:gsLst>
                  <a:gs pos="0">
                    <a:schemeClr val="accent1">
                      <a:lumMod val="45000"/>
                      <a:lumOff val="55000"/>
                      <a:alpha val="13000"/>
                    </a:schemeClr>
                  </a:gs>
                  <a:gs pos="100000">
                    <a:schemeClr val="accent1">
                      <a:lumMod val="30000"/>
                      <a:lumOff val="70000"/>
                      <a:alpha val="45000"/>
                    </a:scheme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64" name="矩形: 圓角 63">
              <a:extLst>
                <a:ext uri="{FF2B5EF4-FFF2-40B4-BE49-F238E27FC236}">
                  <a16:creationId xmlns:a16="http://schemas.microsoft.com/office/drawing/2014/main" id="{2EF027EA-4405-4C86-A332-9370E671F020}"/>
                </a:ext>
              </a:extLst>
            </p:cNvPr>
            <p:cNvSpPr/>
            <p:nvPr/>
          </p:nvSpPr>
          <p:spPr>
            <a:xfrm>
              <a:off x="3890961" y="5005365"/>
              <a:ext cx="4345421" cy="175998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rgbClr val="FFD41D"/>
                </a:gs>
                <a:gs pos="0">
                  <a:schemeClr val="accent4">
                    <a:lumMod val="7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</p:grpSp>
      <p:sp>
        <p:nvSpPr>
          <p:cNvPr id="66" name="TextBox 20">
            <a:extLst>
              <a:ext uri="{FF2B5EF4-FFF2-40B4-BE49-F238E27FC236}">
                <a16:creationId xmlns:a16="http://schemas.microsoft.com/office/drawing/2014/main" id="{6C119275-6F29-4A1D-92BD-26D0350939AE}"/>
              </a:ext>
            </a:extLst>
          </p:cNvPr>
          <p:cNvSpPr txBox="1"/>
          <p:nvPr/>
        </p:nvSpPr>
        <p:spPr>
          <a:xfrm>
            <a:off x="4712415" y="4680709"/>
            <a:ext cx="2772951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>
                <a:solidFill>
                  <a:schemeClr val="accent4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最大3倍速い！</a:t>
            </a:r>
            <a:endParaRPr lang="en-US" altLang="zh-TW">
              <a:solidFill>
                <a:schemeClr val="accent4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7" name="圖形 15">
            <a:extLst>
              <a:ext uri="{FF2B5EF4-FFF2-40B4-BE49-F238E27FC236}">
                <a16:creationId xmlns:a16="http://schemas.microsoft.com/office/drawing/2014/main" id="{6AB5BEFE-6364-4CD7-B44A-C642DC645C3D}"/>
              </a:ext>
            </a:extLst>
          </p:cNvPr>
          <p:cNvSpPr/>
          <p:nvPr/>
        </p:nvSpPr>
        <p:spPr>
          <a:xfrm>
            <a:off x="8260204" y="2299654"/>
            <a:ext cx="435626" cy="582937"/>
          </a:xfrm>
          <a:custGeom>
            <a:avLst/>
            <a:gdLst>
              <a:gd name="connsiteX0" fmla="*/ 504635 w 565880"/>
              <a:gd name="connsiteY0" fmla="*/ 324707 h 757237"/>
              <a:gd name="connsiteX1" fmla="*/ 476917 w 565880"/>
              <a:gd name="connsiteY1" fmla="*/ 324707 h 757237"/>
              <a:gd name="connsiteX2" fmla="*/ 476917 w 565880"/>
              <a:gd name="connsiteY2" fmla="*/ 193929 h 757237"/>
              <a:gd name="connsiteX3" fmla="*/ 282893 w 565880"/>
              <a:gd name="connsiteY3" fmla="*/ 0 h 757237"/>
              <a:gd name="connsiteX4" fmla="*/ 88964 w 565880"/>
              <a:gd name="connsiteY4" fmla="*/ 193929 h 757237"/>
              <a:gd name="connsiteX5" fmla="*/ 88964 w 565880"/>
              <a:gd name="connsiteY5" fmla="*/ 324707 h 757237"/>
              <a:gd name="connsiteX6" fmla="*/ 61246 w 565880"/>
              <a:gd name="connsiteY6" fmla="*/ 324707 h 757237"/>
              <a:gd name="connsiteX7" fmla="*/ 0 w 565880"/>
              <a:gd name="connsiteY7" fmla="*/ 385858 h 757237"/>
              <a:gd name="connsiteX8" fmla="*/ 0 w 565880"/>
              <a:gd name="connsiteY8" fmla="*/ 695992 h 757237"/>
              <a:gd name="connsiteX9" fmla="*/ 61246 w 565880"/>
              <a:gd name="connsiteY9" fmla="*/ 757238 h 757237"/>
              <a:gd name="connsiteX10" fmla="*/ 504635 w 565880"/>
              <a:gd name="connsiteY10" fmla="*/ 757238 h 757237"/>
              <a:gd name="connsiteX11" fmla="*/ 565880 w 565880"/>
              <a:gd name="connsiteY11" fmla="*/ 695992 h 757237"/>
              <a:gd name="connsiteX12" fmla="*/ 565880 w 565880"/>
              <a:gd name="connsiteY12" fmla="*/ 385953 h 757237"/>
              <a:gd name="connsiteX13" fmla="*/ 504635 w 565880"/>
              <a:gd name="connsiteY13" fmla="*/ 324707 h 757237"/>
              <a:gd name="connsiteX14" fmla="*/ 301657 w 565880"/>
              <a:gd name="connsiteY14" fmla="*/ 560165 h 757237"/>
              <a:gd name="connsiteX15" fmla="*/ 301657 w 565880"/>
              <a:gd name="connsiteY15" fmla="*/ 632936 h 757237"/>
              <a:gd name="connsiteX16" fmla="*/ 282893 w 565880"/>
              <a:gd name="connsiteY16" fmla="*/ 651701 h 757237"/>
              <a:gd name="connsiteX17" fmla="*/ 264128 w 565880"/>
              <a:gd name="connsiteY17" fmla="*/ 632936 h 757237"/>
              <a:gd name="connsiteX18" fmla="*/ 264128 w 565880"/>
              <a:gd name="connsiteY18" fmla="*/ 560165 h 757237"/>
              <a:gd name="connsiteX19" fmla="*/ 227838 w 565880"/>
              <a:gd name="connsiteY19" fmla="*/ 508445 h 757237"/>
              <a:gd name="connsiteX20" fmla="*/ 282893 w 565880"/>
              <a:gd name="connsiteY20" fmla="*/ 453390 h 757237"/>
              <a:gd name="connsiteX21" fmla="*/ 337947 w 565880"/>
              <a:gd name="connsiteY21" fmla="*/ 508445 h 757237"/>
              <a:gd name="connsiteX22" fmla="*/ 301657 w 565880"/>
              <a:gd name="connsiteY22" fmla="*/ 560165 h 757237"/>
              <a:gd name="connsiteX23" fmla="*/ 403384 w 565880"/>
              <a:gd name="connsiteY23" fmla="*/ 324707 h 757237"/>
              <a:gd name="connsiteX24" fmla="*/ 162401 w 565880"/>
              <a:gd name="connsiteY24" fmla="*/ 324707 h 757237"/>
              <a:gd name="connsiteX25" fmla="*/ 162401 w 565880"/>
              <a:gd name="connsiteY25" fmla="*/ 193929 h 757237"/>
              <a:gd name="connsiteX26" fmla="*/ 282893 w 565880"/>
              <a:gd name="connsiteY26" fmla="*/ 73438 h 757237"/>
              <a:gd name="connsiteX27" fmla="*/ 403384 w 565880"/>
              <a:gd name="connsiteY27" fmla="*/ 193929 h 757237"/>
              <a:gd name="connsiteX28" fmla="*/ 403384 w 565880"/>
              <a:gd name="connsiteY28" fmla="*/ 324707 h 757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65880" h="757237">
                <a:moveTo>
                  <a:pt x="504635" y="324707"/>
                </a:moveTo>
                <a:lnTo>
                  <a:pt x="476917" y="324707"/>
                </a:lnTo>
                <a:lnTo>
                  <a:pt x="476917" y="193929"/>
                </a:lnTo>
                <a:cubicBezTo>
                  <a:pt x="476822" y="86963"/>
                  <a:pt x="389858" y="0"/>
                  <a:pt x="282893" y="0"/>
                </a:cubicBezTo>
                <a:cubicBezTo>
                  <a:pt x="175927" y="0"/>
                  <a:pt x="88964" y="86963"/>
                  <a:pt x="88964" y="193929"/>
                </a:cubicBezTo>
                <a:lnTo>
                  <a:pt x="88964" y="324707"/>
                </a:lnTo>
                <a:lnTo>
                  <a:pt x="61246" y="324707"/>
                </a:lnTo>
                <a:cubicBezTo>
                  <a:pt x="27432" y="324707"/>
                  <a:pt x="0" y="352139"/>
                  <a:pt x="0" y="385858"/>
                </a:cubicBezTo>
                <a:lnTo>
                  <a:pt x="0" y="695992"/>
                </a:lnTo>
                <a:cubicBezTo>
                  <a:pt x="0" y="729806"/>
                  <a:pt x="27432" y="757238"/>
                  <a:pt x="61246" y="757238"/>
                </a:cubicBezTo>
                <a:lnTo>
                  <a:pt x="504635" y="757238"/>
                </a:lnTo>
                <a:cubicBezTo>
                  <a:pt x="538448" y="757238"/>
                  <a:pt x="565880" y="729806"/>
                  <a:pt x="565880" y="695992"/>
                </a:cubicBezTo>
                <a:lnTo>
                  <a:pt x="565880" y="385953"/>
                </a:lnTo>
                <a:cubicBezTo>
                  <a:pt x="565785" y="352139"/>
                  <a:pt x="538353" y="324707"/>
                  <a:pt x="504635" y="324707"/>
                </a:cubicBezTo>
                <a:close/>
                <a:moveTo>
                  <a:pt x="301657" y="560165"/>
                </a:moveTo>
                <a:lnTo>
                  <a:pt x="301657" y="632936"/>
                </a:lnTo>
                <a:cubicBezTo>
                  <a:pt x="301657" y="643319"/>
                  <a:pt x="293275" y="651701"/>
                  <a:pt x="282893" y="651701"/>
                </a:cubicBezTo>
                <a:cubicBezTo>
                  <a:pt x="272510" y="651701"/>
                  <a:pt x="264128" y="643319"/>
                  <a:pt x="264128" y="632936"/>
                </a:cubicBezTo>
                <a:lnTo>
                  <a:pt x="264128" y="560165"/>
                </a:lnTo>
                <a:cubicBezTo>
                  <a:pt x="242983" y="552450"/>
                  <a:pt x="227838" y="532257"/>
                  <a:pt x="227838" y="508445"/>
                </a:cubicBezTo>
                <a:cubicBezTo>
                  <a:pt x="227838" y="478060"/>
                  <a:pt x="252508" y="453390"/>
                  <a:pt x="282893" y="453390"/>
                </a:cubicBezTo>
                <a:cubicBezTo>
                  <a:pt x="313277" y="453390"/>
                  <a:pt x="337947" y="478060"/>
                  <a:pt x="337947" y="508445"/>
                </a:cubicBezTo>
                <a:cubicBezTo>
                  <a:pt x="337947" y="532352"/>
                  <a:pt x="322802" y="552545"/>
                  <a:pt x="301657" y="560165"/>
                </a:cubicBezTo>
                <a:close/>
                <a:moveTo>
                  <a:pt x="403384" y="324707"/>
                </a:moveTo>
                <a:lnTo>
                  <a:pt x="162401" y="324707"/>
                </a:lnTo>
                <a:lnTo>
                  <a:pt x="162401" y="193929"/>
                </a:lnTo>
                <a:cubicBezTo>
                  <a:pt x="162401" y="127445"/>
                  <a:pt x="216503" y="73438"/>
                  <a:pt x="282893" y="73438"/>
                </a:cubicBezTo>
                <a:cubicBezTo>
                  <a:pt x="349282" y="73438"/>
                  <a:pt x="403384" y="127540"/>
                  <a:pt x="403384" y="193929"/>
                </a:cubicBezTo>
                <a:cubicBezTo>
                  <a:pt x="403384" y="193929"/>
                  <a:pt x="403384" y="324707"/>
                  <a:pt x="403384" y="324707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8" name="文字方塊 67">
            <a:extLst>
              <a:ext uri="{FF2B5EF4-FFF2-40B4-BE49-F238E27FC236}">
                <a16:creationId xmlns:a16="http://schemas.microsoft.com/office/drawing/2014/main" id="{E4AF1A8D-B52C-43D5-8E98-A3F6AF1818EB}"/>
              </a:ext>
            </a:extLst>
          </p:cNvPr>
          <p:cNvSpPr txBox="1"/>
          <p:nvPr/>
        </p:nvSpPr>
        <p:spPr>
          <a:xfrm>
            <a:off x="8208797" y="2860767"/>
            <a:ext cx="569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AES</a:t>
            </a:r>
            <a:endParaRPr lang="zh-TW" altLang="en-US" sz="1400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9" name="圖形 15">
            <a:extLst>
              <a:ext uri="{FF2B5EF4-FFF2-40B4-BE49-F238E27FC236}">
                <a16:creationId xmlns:a16="http://schemas.microsoft.com/office/drawing/2014/main" id="{E1E306F3-6BD0-45BB-9C53-875877FB4884}"/>
              </a:ext>
            </a:extLst>
          </p:cNvPr>
          <p:cNvSpPr/>
          <p:nvPr/>
        </p:nvSpPr>
        <p:spPr>
          <a:xfrm>
            <a:off x="8445963" y="4834226"/>
            <a:ext cx="435626" cy="582937"/>
          </a:xfrm>
          <a:custGeom>
            <a:avLst/>
            <a:gdLst>
              <a:gd name="connsiteX0" fmla="*/ 504635 w 565880"/>
              <a:gd name="connsiteY0" fmla="*/ 324707 h 757237"/>
              <a:gd name="connsiteX1" fmla="*/ 476917 w 565880"/>
              <a:gd name="connsiteY1" fmla="*/ 324707 h 757237"/>
              <a:gd name="connsiteX2" fmla="*/ 476917 w 565880"/>
              <a:gd name="connsiteY2" fmla="*/ 193929 h 757237"/>
              <a:gd name="connsiteX3" fmla="*/ 282893 w 565880"/>
              <a:gd name="connsiteY3" fmla="*/ 0 h 757237"/>
              <a:gd name="connsiteX4" fmla="*/ 88964 w 565880"/>
              <a:gd name="connsiteY4" fmla="*/ 193929 h 757237"/>
              <a:gd name="connsiteX5" fmla="*/ 88964 w 565880"/>
              <a:gd name="connsiteY5" fmla="*/ 324707 h 757237"/>
              <a:gd name="connsiteX6" fmla="*/ 61246 w 565880"/>
              <a:gd name="connsiteY6" fmla="*/ 324707 h 757237"/>
              <a:gd name="connsiteX7" fmla="*/ 0 w 565880"/>
              <a:gd name="connsiteY7" fmla="*/ 385858 h 757237"/>
              <a:gd name="connsiteX8" fmla="*/ 0 w 565880"/>
              <a:gd name="connsiteY8" fmla="*/ 695992 h 757237"/>
              <a:gd name="connsiteX9" fmla="*/ 61246 w 565880"/>
              <a:gd name="connsiteY9" fmla="*/ 757238 h 757237"/>
              <a:gd name="connsiteX10" fmla="*/ 504635 w 565880"/>
              <a:gd name="connsiteY10" fmla="*/ 757238 h 757237"/>
              <a:gd name="connsiteX11" fmla="*/ 565880 w 565880"/>
              <a:gd name="connsiteY11" fmla="*/ 695992 h 757237"/>
              <a:gd name="connsiteX12" fmla="*/ 565880 w 565880"/>
              <a:gd name="connsiteY12" fmla="*/ 385953 h 757237"/>
              <a:gd name="connsiteX13" fmla="*/ 504635 w 565880"/>
              <a:gd name="connsiteY13" fmla="*/ 324707 h 757237"/>
              <a:gd name="connsiteX14" fmla="*/ 301657 w 565880"/>
              <a:gd name="connsiteY14" fmla="*/ 560165 h 757237"/>
              <a:gd name="connsiteX15" fmla="*/ 301657 w 565880"/>
              <a:gd name="connsiteY15" fmla="*/ 632936 h 757237"/>
              <a:gd name="connsiteX16" fmla="*/ 282893 w 565880"/>
              <a:gd name="connsiteY16" fmla="*/ 651701 h 757237"/>
              <a:gd name="connsiteX17" fmla="*/ 264128 w 565880"/>
              <a:gd name="connsiteY17" fmla="*/ 632936 h 757237"/>
              <a:gd name="connsiteX18" fmla="*/ 264128 w 565880"/>
              <a:gd name="connsiteY18" fmla="*/ 560165 h 757237"/>
              <a:gd name="connsiteX19" fmla="*/ 227838 w 565880"/>
              <a:gd name="connsiteY19" fmla="*/ 508445 h 757237"/>
              <a:gd name="connsiteX20" fmla="*/ 282893 w 565880"/>
              <a:gd name="connsiteY20" fmla="*/ 453390 h 757237"/>
              <a:gd name="connsiteX21" fmla="*/ 337947 w 565880"/>
              <a:gd name="connsiteY21" fmla="*/ 508445 h 757237"/>
              <a:gd name="connsiteX22" fmla="*/ 301657 w 565880"/>
              <a:gd name="connsiteY22" fmla="*/ 560165 h 757237"/>
              <a:gd name="connsiteX23" fmla="*/ 403384 w 565880"/>
              <a:gd name="connsiteY23" fmla="*/ 324707 h 757237"/>
              <a:gd name="connsiteX24" fmla="*/ 162401 w 565880"/>
              <a:gd name="connsiteY24" fmla="*/ 324707 h 757237"/>
              <a:gd name="connsiteX25" fmla="*/ 162401 w 565880"/>
              <a:gd name="connsiteY25" fmla="*/ 193929 h 757237"/>
              <a:gd name="connsiteX26" fmla="*/ 282893 w 565880"/>
              <a:gd name="connsiteY26" fmla="*/ 73438 h 757237"/>
              <a:gd name="connsiteX27" fmla="*/ 403384 w 565880"/>
              <a:gd name="connsiteY27" fmla="*/ 193929 h 757237"/>
              <a:gd name="connsiteX28" fmla="*/ 403384 w 565880"/>
              <a:gd name="connsiteY28" fmla="*/ 324707 h 757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65880" h="757237">
                <a:moveTo>
                  <a:pt x="504635" y="324707"/>
                </a:moveTo>
                <a:lnTo>
                  <a:pt x="476917" y="324707"/>
                </a:lnTo>
                <a:lnTo>
                  <a:pt x="476917" y="193929"/>
                </a:lnTo>
                <a:cubicBezTo>
                  <a:pt x="476822" y="86963"/>
                  <a:pt x="389858" y="0"/>
                  <a:pt x="282893" y="0"/>
                </a:cubicBezTo>
                <a:cubicBezTo>
                  <a:pt x="175927" y="0"/>
                  <a:pt x="88964" y="86963"/>
                  <a:pt x="88964" y="193929"/>
                </a:cubicBezTo>
                <a:lnTo>
                  <a:pt x="88964" y="324707"/>
                </a:lnTo>
                <a:lnTo>
                  <a:pt x="61246" y="324707"/>
                </a:lnTo>
                <a:cubicBezTo>
                  <a:pt x="27432" y="324707"/>
                  <a:pt x="0" y="352139"/>
                  <a:pt x="0" y="385858"/>
                </a:cubicBezTo>
                <a:lnTo>
                  <a:pt x="0" y="695992"/>
                </a:lnTo>
                <a:cubicBezTo>
                  <a:pt x="0" y="729806"/>
                  <a:pt x="27432" y="757238"/>
                  <a:pt x="61246" y="757238"/>
                </a:cubicBezTo>
                <a:lnTo>
                  <a:pt x="504635" y="757238"/>
                </a:lnTo>
                <a:cubicBezTo>
                  <a:pt x="538448" y="757238"/>
                  <a:pt x="565880" y="729806"/>
                  <a:pt x="565880" y="695992"/>
                </a:cubicBezTo>
                <a:lnTo>
                  <a:pt x="565880" y="385953"/>
                </a:lnTo>
                <a:cubicBezTo>
                  <a:pt x="565785" y="352139"/>
                  <a:pt x="538353" y="324707"/>
                  <a:pt x="504635" y="324707"/>
                </a:cubicBezTo>
                <a:close/>
                <a:moveTo>
                  <a:pt x="301657" y="560165"/>
                </a:moveTo>
                <a:lnTo>
                  <a:pt x="301657" y="632936"/>
                </a:lnTo>
                <a:cubicBezTo>
                  <a:pt x="301657" y="643319"/>
                  <a:pt x="293275" y="651701"/>
                  <a:pt x="282893" y="651701"/>
                </a:cubicBezTo>
                <a:cubicBezTo>
                  <a:pt x="272510" y="651701"/>
                  <a:pt x="264128" y="643319"/>
                  <a:pt x="264128" y="632936"/>
                </a:cubicBezTo>
                <a:lnTo>
                  <a:pt x="264128" y="560165"/>
                </a:lnTo>
                <a:cubicBezTo>
                  <a:pt x="242983" y="552450"/>
                  <a:pt x="227838" y="532257"/>
                  <a:pt x="227838" y="508445"/>
                </a:cubicBezTo>
                <a:cubicBezTo>
                  <a:pt x="227838" y="478060"/>
                  <a:pt x="252508" y="453390"/>
                  <a:pt x="282893" y="453390"/>
                </a:cubicBezTo>
                <a:cubicBezTo>
                  <a:pt x="313277" y="453390"/>
                  <a:pt x="337947" y="478060"/>
                  <a:pt x="337947" y="508445"/>
                </a:cubicBezTo>
                <a:cubicBezTo>
                  <a:pt x="337947" y="532352"/>
                  <a:pt x="322802" y="552545"/>
                  <a:pt x="301657" y="560165"/>
                </a:cubicBezTo>
                <a:close/>
                <a:moveTo>
                  <a:pt x="403384" y="324707"/>
                </a:moveTo>
                <a:lnTo>
                  <a:pt x="162401" y="324707"/>
                </a:lnTo>
                <a:lnTo>
                  <a:pt x="162401" y="193929"/>
                </a:lnTo>
                <a:cubicBezTo>
                  <a:pt x="162401" y="127445"/>
                  <a:pt x="216503" y="73438"/>
                  <a:pt x="282893" y="73438"/>
                </a:cubicBezTo>
                <a:cubicBezTo>
                  <a:pt x="349282" y="73438"/>
                  <a:pt x="403384" y="127540"/>
                  <a:pt x="403384" y="193929"/>
                </a:cubicBezTo>
                <a:cubicBezTo>
                  <a:pt x="403384" y="193929"/>
                  <a:pt x="403384" y="324707"/>
                  <a:pt x="403384" y="324707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>
              <a:solidFill>
                <a:srgbClr val="FFD41D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70" name="文字方塊 69">
            <a:extLst>
              <a:ext uri="{FF2B5EF4-FFF2-40B4-BE49-F238E27FC236}">
                <a16:creationId xmlns:a16="http://schemas.microsoft.com/office/drawing/2014/main" id="{097B784B-06CE-4B72-95D4-5683211833D0}"/>
              </a:ext>
            </a:extLst>
          </p:cNvPr>
          <p:cNvSpPr txBox="1"/>
          <p:nvPr/>
        </p:nvSpPr>
        <p:spPr>
          <a:xfrm>
            <a:off x="8248256" y="5395339"/>
            <a:ext cx="8957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>
                <a:solidFill>
                  <a:schemeClr val="accent4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AES-NI</a:t>
            </a:r>
            <a:endParaRPr lang="zh-TW" altLang="en-US" sz="1400" b="1" dirty="0">
              <a:solidFill>
                <a:schemeClr val="accent4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44" name="Arrow: Down 19">
            <a:extLst>
              <a:ext uri="{FF2B5EF4-FFF2-40B4-BE49-F238E27FC236}">
                <a16:creationId xmlns:a16="http://schemas.microsoft.com/office/drawing/2014/main" id="{55275557-9C65-4590-97B0-7F7FFC444BB4}"/>
              </a:ext>
            </a:extLst>
          </p:cNvPr>
          <p:cNvSpPr/>
          <p:nvPr/>
        </p:nvSpPr>
        <p:spPr>
          <a:xfrm>
            <a:off x="7369521" y="3208619"/>
            <a:ext cx="1873311" cy="1524094"/>
          </a:xfrm>
          <a:prstGeom prst="downArrow">
            <a:avLst/>
          </a:prstGeom>
          <a:gradFill>
            <a:gsLst>
              <a:gs pos="100000">
                <a:srgbClr val="33CCCC">
                  <a:alpha val="90000"/>
                </a:srgbClr>
              </a:gs>
              <a:gs pos="10000">
                <a:srgbClr val="00FFFF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5" name="TextBox 21">
            <a:extLst>
              <a:ext uri="{FF2B5EF4-FFF2-40B4-BE49-F238E27FC236}">
                <a16:creationId xmlns:a16="http://schemas.microsoft.com/office/drawing/2014/main" id="{F017BF80-69DA-4423-B147-4587A98C7AF9}"/>
              </a:ext>
            </a:extLst>
          </p:cNvPr>
          <p:cNvSpPr txBox="1"/>
          <p:nvPr/>
        </p:nvSpPr>
        <p:spPr>
          <a:xfrm>
            <a:off x="7535431" y="3687072"/>
            <a:ext cx="153776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16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 panose="020B0604020202020204" pitchFamily="34" charset="0"/>
              </a:rPr>
              <a:t>H/W</a:t>
            </a:r>
            <a:endParaRPr lang="en-US" altLang="zh-TW" sz="1600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algn="ctr"/>
            <a:r>
              <a:rPr lang="en-US" sz="1600" b="1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 panose="020B0604020202020204" pitchFamily="34" charset="0"/>
              </a:rPr>
              <a:t>加速</a:t>
            </a:r>
            <a:endParaRPr lang="zh-TW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99C93479-0BC4-C74C-B038-BF3DA79CEB34}"/>
              </a:ext>
            </a:extLst>
          </p:cNvPr>
          <p:cNvSpPr txBox="1"/>
          <p:nvPr/>
        </p:nvSpPr>
        <p:spPr>
          <a:xfrm>
            <a:off x="398834" y="172282"/>
            <a:ext cx="11420272" cy="15081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S</a:t>
            </a:r>
            <a:r>
              <a:rPr lang="zh-TW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M</a:t>
            </a:r>
            <a:r>
              <a:rPr lang="en-US" altLang="zh-TW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B3</a:t>
            </a:r>
            <a:r>
              <a:rPr lang="zh-TW" altLang="en-US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署名</a:t>
            </a:r>
            <a:r>
              <a:rPr lang="zh-TW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と</a:t>
            </a:r>
            <a:r>
              <a:rPr lang="zh-TW" altLang="en-US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暗号化のための</a:t>
            </a:r>
            <a:br>
              <a:rPr lang="zh-TW" altLang="en-US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</a:br>
            <a:r>
              <a:rPr lang="zh-TW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A</a:t>
            </a:r>
            <a:r>
              <a:rPr lang="en-US" altLang="zh-TW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ES-NI</a:t>
            </a:r>
            <a:r>
              <a:rPr lang="zh-TW" altLang="en-US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アクセラレーション</a:t>
            </a:r>
            <a:endParaRPr lang="en-US" altLang="zh-TW" b="1">
              <a:solidFill>
                <a:schemeClr val="bg1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136774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>
            <a:extLst>
              <a:ext uri="{FF2B5EF4-FFF2-40B4-BE49-F238E27FC236}">
                <a16:creationId xmlns:a16="http://schemas.microsoft.com/office/drawing/2014/main" id="{C0947147-4C6E-115B-1194-73D23E69CD60}"/>
              </a:ext>
            </a:extLst>
          </p:cNvPr>
          <p:cNvSpPr txBox="1"/>
          <p:nvPr/>
        </p:nvSpPr>
        <p:spPr>
          <a:xfrm>
            <a:off x="512748" y="269886"/>
            <a:ext cx="11186445" cy="153888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7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SMB</a:t>
            </a:r>
            <a:r>
              <a:rPr lang="ja-JP" altLang="en-US" sz="47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署名アクセラレーション用</a:t>
            </a:r>
            <a:br>
              <a:rPr lang="ja-JP" altLang="en-US" sz="47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</a:br>
            <a:r>
              <a:rPr lang="en-US" sz="47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AES-128-GMAC</a:t>
            </a:r>
            <a:r>
              <a:rPr lang="ja-JP" altLang="en-US" sz="47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をサポート</a:t>
            </a:r>
            <a:endParaRPr lang="en-US" b="1">
              <a:solidFill>
                <a:schemeClr val="bg1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C9C87ED7-2687-24FC-4B84-324CF06DD6FE}"/>
              </a:ext>
            </a:extLst>
          </p:cNvPr>
          <p:cNvSpPr txBox="1">
            <a:spLocks/>
          </p:cNvSpPr>
          <p:nvPr/>
        </p:nvSpPr>
        <p:spPr>
          <a:xfrm>
            <a:off x="1310308" y="1904996"/>
            <a:ext cx="9571384" cy="974178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20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10Gb/</a:t>
            </a:r>
            <a:r>
              <a:rPr lang="en-US" sz="2000" b="1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sネットワーク、</a:t>
            </a:r>
            <a:r>
              <a:rPr lang="en-US" sz="2000" b="1" err="1">
                <a:solidFill>
                  <a:srgbClr val="00B0F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AES-NI</a:t>
            </a:r>
            <a:r>
              <a:rPr lang="en-US" sz="2000" b="1" err="1">
                <a:solidFill>
                  <a:srgbClr val="00B0F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対応CPU</a:t>
            </a:r>
            <a:r>
              <a:rPr lang="en-US" sz="2000" b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、</a:t>
            </a:r>
            <a:r>
              <a:rPr lang="ja-JP" altLang="en-US" sz="20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新しい</a:t>
            </a:r>
            <a:r>
              <a:rPr lang="en-US" sz="2000" b="1" err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GMAC</a:t>
            </a:r>
            <a:r>
              <a:rPr lang="en-US" sz="2000" b="1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アルゴリズムが従来の</a:t>
            </a:r>
            <a:r>
              <a:rPr lang="en-US" sz="2000" b="1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CMAC</a:t>
            </a:r>
            <a:r>
              <a:rPr lang="ja-JP" altLang="en-US" sz="20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アルゴリズムを大幅に上回ります。</a:t>
            </a:r>
            <a:endParaRPr lang="en-US" sz="2000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ECDD8AB8-0785-8057-ED04-839A88474BDD}"/>
              </a:ext>
            </a:extLst>
          </p:cNvPr>
          <p:cNvSpPr txBox="1"/>
          <p:nvPr/>
        </p:nvSpPr>
        <p:spPr>
          <a:xfrm>
            <a:off x="6136422" y="4717654"/>
            <a:ext cx="189920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200" b="1">
                <a:solidFill>
                  <a:srgbClr val="FF3A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GMAC</a:t>
            </a:r>
            <a:endParaRPr lang="zh-TW" altLang="en-US" sz="2200">
              <a:solidFill>
                <a:srgbClr val="FF3A00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78B3B35A-C0B3-15B0-F7DF-5AEC6CE1D2C5}"/>
              </a:ext>
            </a:extLst>
          </p:cNvPr>
          <p:cNvSpPr txBox="1"/>
          <p:nvPr/>
        </p:nvSpPr>
        <p:spPr>
          <a:xfrm>
            <a:off x="3137917" y="4717654"/>
            <a:ext cx="189920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2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CMAC</a:t>
            </a:r>
            <a:endParaRPr lang="zh-TW" altLang="en-US" sz="22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219910-6933-0130-0834-3F0C02CA5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8989" y="5186542"/>
            <a:ext cx="1927036" cy="13965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4FC11F-822B-50E2-4A0E-C5D04BE864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7917" y="5191598"/>
            <a:ext cx="1927036" cy="1396516"/>
          </a:xfrm>
          <a:prstGeom prst="rect">
            <a:avLst/>
          </a:prstGeom>
        </p:spPr>
      </p:pic>
      <p:sp>
        <p:nvSpPr>
          <p:cNvPr id="10" name="文字方塊 13">
            <a:extLst>
              <a:ext uri="{FF2B5EF4-FFF2-40B4-BE49-F238E27FC236}">
                <a16:creationId xmlns:a16="http://schemas.microsoft.com/office/drawing/2014/main" id="{2D0E6AFD-7E35-6580-7FF9-B7FC4B91A787}"/>
              </a:ext>
            </a:extLst>
          </p:cNvPr>
          <p:cNvSpPr txBox="1"/>
          <p:nvPr/>
        </p:nvSpPr>
        <p:spPr>
          <a:xfrm>
            <a:off x="1091619" y="5723756"/>
            <a:ext cx="189920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TW" sz="2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x86</a:t>
            </a:r>
            <a:endParaRPr lang="zh-TW" altLang="en-US" sz="22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7" name="文字方塊 12">
            <a:extLst>
              <a:ext uri="{FF2B5EF4-FFF2-40B4-BE49-F238E27FC236}">
                <a16:creationId xmlns:a16="http://schemas.microsoft.com/office/drawing/2014/main" id="{0B546BA5-0F95-CF47-B15D-DAD786942A0B}"/>
              </a:ext>
            </a:extLst>
          </p:cNvPr>
          <p:cNvSpPr txBox="1"/>
          <p:nvPr/>
        </p:nvSpPr>
        <p:spPr>
          <a:xfrm>
            <a:off x="8035626" y="5723756"/>
            <a:ext cx="1899204" cy="4308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altLang="zh-TW" sz="2200">
                <a:solidFill>
                  <a:srgbClr val="FF3A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2倍速い</a:t>
            </a:r>
            <a:endParaRPr lang="en-US" altLang="zh-TW" sz="2200">
              <a:solidFill>
                <a:srgbClr val="FF3A00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DCC3F0-71CB-54C3-3D85-45BC4D651FAF}"/>
              </a:ext>
            </a:extLst>
          </p:cNvPr>
          <p:cNvSpPr txBox="1"/>
          <p:nvPr/>
        </p:nvSpPr>
        <p:spPr>
          <a:xfrm>
            <a:off x="1406033" y="3179855"/>
            <a:ext cx="9803834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QuTS</a:t>
            </a:r>
            <a:r>
              <a:rPr lang="en-US" sz="2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 hero h5.1</a:t>
            </a:r>
            <a:r>
              <a:rPr lang="ja-JP" altLang="en-US" sz="2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は</a:t>
            </a:r>
            <a:r>
              <a:rPr lang="en-US" sz="2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、AES-128-GMAC</a:t>
            </a:r>
            <a:r>
              <a:rPr lang="ja-JP" altLang="en-US" sz="2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署名アクセラレーション</a:t>
            </a:r>
            <a:r>
              <a:rPr lang="en-US" sz="2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（Windows Server 2022</a:t>
            </a:r>
            <a:r>
              <a:rPr lang="ja-JP" altLang="en-US" sz="2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および</a:t>
            </a:r>
            <a:r>
              <a:rPr lang="en-US" sz="2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Windows 11</a:t>
            </a:r>
            <a:r>
              <a:rPr lang="ja-JP" altLang="en-US" sz="2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クライアントのみ</a:t>
            </a:r>
            <a:r>
              <a:rPr lang="en-US" sz="2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）</a:t>
            </a:r>
            <a:r>
              <a:rPr lang="ja-JP" altLang="en-US" sz="2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をサポートし</a:t>
            </a:r>
            <a:r>
              <a:rPr lang="en-US" sz="2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、SMB 3.1.1</a:t>
            </a:r>
            <a:r>
              <a:rPr lang="ja-JP" altLang="en-US" sz="2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よりもデータ署名効率を大幅に向上させるだけでなく</a:t>
            </a:r>
            <a:r>
              <a:rPr lang="en-US" sz="2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、NAS</a:t>
            </a:r>
            <a:r>
              <a:rPr lang="ja-JP" altLang="en-US" sz="2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システムの</a:t>
            </a:r>
            <a:r>
              <a:rPr lang="en-US" sz="2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CPU</a:t>
            </a:r>
            <a:r>
              <a:rPr lang="ja-JP" altLang="en-US" sz="2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使用率も向上させ</a:t>
            </a:r>
            <a:r>
              <a:rPr lang="en-US" sz="2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、</a:t>
            </a:r>
            <a:r>
              <a:rPr lang="ja-JP" altLang="en-US" sz="2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セキュリティとパフォーマンスの最高のバランスを提供します</a:t>
            </a:r>
            <a:r>
              <a:rPr lang="en-US" sz="20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。</a:t>
            </a:r>
            <a:endParaRPr lang="en-US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757467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1BC921-37D9-C35B-7A76-CAC8CD06DE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>
            <a:extLst>
              <a:ext uri="{FF2B5EF4-FFF2-40B4-BE49-F238E27FC236}">
                <a16:creationId xmlns:a16="http://schemas.microsoft.com/office/drawing/2014/main" id="{AC98A68D-6D98-C558-77BA-26D2CE7719C5}"/>
              </a:ext>
            </a:extLst>
          </p:cNvPr>
          <p:cNvSpPr txBox="1"/>
          <p:nvPr/>
        </p:nvSpPr>
        <p:spPr>
          <a:xfrm>
            <a:off x="502777" y="100974"/>
            <a:ext cx="11186445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b="1" err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多重化されたネットワーク・</a:t>
            </a:r>
            <a:r>
              <a:rPr lang="ja-JP" altLang="en-US" sz="4000" b="1" err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パフォーマンスとフォールトトレラントな接続を実現する</a:t>
            </a:r>
            <a:r>
              <a:rPr lang="en-US" sz="4000" b="1" err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SMBマルチチャネル</a:t>
            </a:r>
            <a:endParaRPr lang="en-US" altLang="zh-TW" b="1" err="1">
              <a:solidFill>
                <a:schemeClr val="bg1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B7093FB6-F636-9E59-42AB-42ED95D7246D}"/>
              </a:ext>
            </a:extLst>
          </p:cNvPr>
          <p:cNvSpPr txBox="1">
            <a:spLocks/>
          </p:cNvSpPr>
          <p:nvPr/>
        </p:nvSpPr>
        <p:spPr>
          <a:xfrm>
            <a:off x="660400" y="1793807"/>
            <a:ext cx="11080750" cy="974178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en-US" sz="18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SMB 3</a:t>
            </a:r>
            <a:r>
              <a:rPr lang="ja-JP" altLang="en-US" sz="18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クライアントは</a:t>
            </a:r>
            <a:r>
              <a:rPr lang="en-US" sz="18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、1つのSMBセッションに対してSMBサーバーへの複数の接続を自動的に確立し、複数の接続によって帯域幅アグリゲーションとネットワーク・フォールト・トレランスを実現します。</a:t>
            </a:r>
            <a:endParaRPr lang="en-US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9692FB20-2B01-4BC9-EFD8-A6C3CD196E50}"/>
              </a:ext>
            </a:extLst>
          </p:cNvPr>
          <p:cNvGrpSpPr/>
          <p:nvPr/>
        </p:nvGrpSpPr>
        <p:grpSpPr>
          <a:xfrm>
            <a:off x="660400" y="2897519"/>
            <a:ext cx="10733697" cy="3613098"/>
            <a:chOff x="274124" y="2393575"/>
            <a:chExt cx="12343988" cy="4155142"/>
          </a:xfrm>
        </p:grpSpPr>
        <p:sp>
          <p:nvSpPr>
            <p:cNvPr id="4" name="矩形: 圓角 3">
              <a:extLst>
                <a:ext uri="{FF2B5EF4-FFF2-40B4-BE49-F238E27FC236}">
                  <a16:creationId xmlns:a16="http://schemas.microsoft.com/office/drawing/2014/main" id="{F299429A-834F-3CFE-BF6A-256A4A1FEEE1}"/>
                </a:ext>
              </a:extLst>
            </p:cNvPr>
            <p:cNvSpPr/>
            <p:nvPr/>
          </p:nvSpPr>
          <p:spPr>
            <a:xfrm>
              <a:off x="5968252" y="2393575"/>
              <a:ext cx="6649860" cy="4155141"/>
            </a:xfrm>
            <a:prstGeom prst="roundRect">
              <a:avLst>
                <a:gd name="adj" fmla="val 7486"/>
              </a:avLst>
            </a:prstGeom>
            <a:solidFill>
              <a:schemeClr val="bg1"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5" name="矩形: 圓角 4">
              <a:extLst>
                <a:ext uri="{FF2B5EF4-FFF2-40B4-BE49-F238E27FC236}">
                  <a16:creationId xmlns:a16="http://schemas.microsoft.com/office/drawing/2014/main" id="{7A853689-C453-4642-B408-3D36F8C3064F}"/>
                </a:ext>
              </a:extLst>
            </p:cNvPr>
            <p:cNvSpPr/>
            <p:nvPr/>
          </p:nvSpPr>
          <p:spPr>
            <a:xfrm>
              <a:off x="274124" y="2393576"/>
              <a:ext cx="5487941" cy="4155141"/>
            </a:xfrm>
            <a:prstGeom prst="roundRect">
              <a:avLst>
                <a:gd name="adj" fmla="val 7486"/>
              </a:avLst>
            </a:prstGeom>
            <a:solidFill>
              <a:schemeClr val="bg1">
                <a:alpha val="7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  <p:sp>
          <p:nvSpPr>
            <p:cNvPr id="11" name="文字方塊 3">
              <a:extLst>
                <a:ext uri="{FF2B5EF4-FFF2-40B4-BE49-F238E27FC236}">
                  <a16:creationId xmlns:a16="http://schemas.microsoft.com/office/drawing/2014/main" id="{11EB6CC1-EC0C-E23D-3F5F-80A7FC727A23}"/>
                </a:ext>
              </a:extLst>
            </p:cNvPr>
            <p:cNvSpPr txBox="1"/>
            <p:nvPr/>
          </p:nvSpPr>
          <p:spPr>
            <a:xfrm>
              <a:off x="1839624" y="2583546"/>
              <a:ext cx="2711755" cy="42474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>
              <a:defPPr>
                <a:defRPr lang="en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b="1"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</a:rPr>
                <a:t>マルチチャンネルなし</a:t>
              </a:r>
              <a:endParaRPr lang="en-US" altLang="zh-TW" b="1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5" name="文字方塊 4">
              <a:extLst>
                <a:ext uri="{FF2B5EF4-FFF2-40B4-BE49-F238E27FC236}">
                  <a16:creationId xmlns:a16="http://schemas.microsoft.com/office/drawing/2014/main" id="{8D86AC44-FE46-E9BE-E258-0541EE2B5395}"/>
                </a:ext>
              </a:extLst>
            </p:cNvPr>
            <p:cNvSpPr txBox="1"/>
            <p:nvPr/>
          </p:nvSpPr>
          <p:spPr>
            <a:xfrm>
              <a:off x="7908298" y="2605881"/>
              <a:ext cx="2533090" cy="42474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>
              <a:defPPr>
                <a:defRPr lang="en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b="1"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</a:rPr>
                <a:t>マルチチャンネルあり</a:t>
              </a:r>
              <a:endParaRPr lang="zh-TW" altLang="en-US" b="1"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endParaRPr>
            </a:p>
          </p:txBody>
        </p:sp>
        <p:pic>
          <p:nvPicPr>
            <p:cNvPr id="16" name="圖形 5">
              <a:extLst>
                <a:ext uri="{FF2B5EF4-FFF2-40B4-BE49-F238E27FC236}">
                  <a16:creationId xmlns:a16="http://schemas.microsoft.com/office/drawing/2014/main" id="{DF5B3748-E6EC-194B-470E-F7B2E84119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r="52558"/>
            <a:stretch/>
          </p:blipFill>
          <p:spPr>
            <a:xfrm>
              <a:off x="525768" y="3252211"/>
              <a:ext cx="5030021" cy="3149975"/>
            </a:xfrm>
            <a:prstGeom prst="rect">
              <a:avLst/>
            </a:prstGeom>
          </p:spPr>
        </p:pic>
        <p:sp>
          <p:nvSpPr>
            <p:cNvPr id="19" name="文字方塊 6">
              <a:extLst>
                <a:ext uri="{FF2B5EF4-FFF2-40B4-BE49-F238E27FC236}">
                  <a16:creationId xmlns:a16="http://schemas.microsoft.com/office/drawing/2014/main" id="{C0800BD3-D3F8-981A-7A57-7C53693B8EC9}"/>
                </a:ext>
              </a:extLst>
            </p:cNvPr>
            <p:cNvSpPr txBox="1"/>
            <p:nvPr/>
          </p:nvSpPr>
          <p:spPr>
            <a:xfrm>
              <a:off x="11002205" y="4047506"/>
              <a:ext cx="960929" cy="318555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>
              <a:defPPr>
                <a:defRPr lang="en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1200" b="1" err="1">
                  <a:latin typeface="Meiryo UI" panose="020B0604030504040204" pitchFamily="50" charset="-128"/>
                  <a:ea typeface="Meiryo UI" panose="020B0604030504040204" pitchFamily="50" charset="-128"/>
                  <a:cs typeface="Arial"/>
                </a:rPr>
                <a:t>速い</a:t>
              </a:r>
              <a:r>
                <a:rPr lang="en-US" altLang="zh-TW" sz="1200" b="1">
                  <a:latin typeface="Meiryo UI" panose="020B0604030504040204" pitchFamily="50" charset="-128"/>
                  <a:ea typeface="Meiryo UI" panose="020B0604030504040204" pitchFamily="50" charset="-128"/>
                  <a:cs typeface="Arial"/>
                </a:rPr>
                <a:t>！</a:t>
              </a:r>
            </a:p>
          </p:txBody>
        </p:sp>
        <p:sp>
          <p:nvSpPr>
            <p:cNvPr id="21" name="文字方塊 7">
              <a:extLst>
                <a:ext uri="{FF2B5EF4-FFF2-40B4-BE49-F238E27FC236}">
                  <a16:creationId xmlns:a16="http://schemas.microsoft.com/office/drawing/2014/main" id="{4C0349EF-CC5E-45F1-C702-44828DCEF01C}"/>
                </a:ext>
              </a:extLst>
            </p:cNvPr>
            <p:cNvSpPr txBox="1"/>
            <p:nvPr/>
          </p:nvSpPr>
          <p:spPr>
            <a:xfrm>
              <a:off x="10977862" y="5673798"/>
              <a:ext cx="1640250" cy="530925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>
              <a:defPPr>
                <a:defRPr lang="en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ja-JP" altLang="en-US" sz="1200" b="1"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</a:rPr>
                <a:t>ネットワーク・フォールト・トレランス</a:t>
              </a:r>
              <a:endParaRPr lang="en-US" b="1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23" name="圖形 8">
              <a:extLst>
                <a:ext uri="{FF2B5EF4-FFF2-40B4-BE49-F238E27FC236}">
                  <a16:creationId xmlns:a16="http://schemas.microsoft.com/office/drawing/2014/main" id="{24F862A4-0AC0-0791-DE71-8155BBEDEF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53413" r="-855"/>
            <a:stretch/>
          </p:blipFill>
          <p:spPr>
            <a:xfrm>
              <a:off x="6077283" y="3252210"/>
              <a:ext cx="5030021" cy="31499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63510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A21E1-A986-048D-CC67-98D80B9CA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3">
            <a:extLst>
              <a:ext uri="{FF2B5EF4-FFF2-40B4-BE49-F238E27FC236}">
                <a16:creationId xmlns:a16="http://schemas.microsoft.com/office/drawing/2014/main" id="{BB9C3A06-AFDC-52DA-D65D-A3B4E8D8E62F}"/>
              </a:ext>
            </a:extLst>
          </p:cNvPr>
          <p:cNvSpPr/>
          <p:nvPr/>
        </p:nvSpPr>
        <p:spPr>
          <a:xfrm>
            <a:off x="1213503" y="3555050"/>
            <a:ext cx="10091204" cy="2153541"/>
          </a:xfrm>
          <a:prstGeom prst="roundRect">
            <a:avLst>
              <a:gd name="adj" fmla="val 8334"/>
            </a:avLst>
          </a:prstGeom>
          <a:gradFill>
            <a:gsLst>
              <a:gs pos="44000">
                <a:srgbClr val="F5F5F5">
                  <a:alpha val="76000"/>
                </a:srgbClr>
              </a:gs>
              <a:gs pos="64000">
                <a:srgbClr val="F9F9F9"/>
              </a:gs>
              <a:gs pos="0">
                <a:schemeClr val="bg1"/>
              </a:gs>
              <a:gs pos="100000">
                <a:schemeClr val="bg1">
                  <a:lumMod val="95000"/>
                  <a:alpha val="62000"/>
                </a:schemeClr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83000">
                  <a:srgbClr val="FF3A00"/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2700000" scaled="0"/>
            </a:gradFill>
          </a:ln>
          <a:effectLst>
            <a:reflection blurRad="469900" stA="50000" endA="300" endPos="32000" dist="889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3B71EA1C-C197-AE29-D4B1-AC97923EA504}"/>
              </a:ext>
            </a:extLst>
          </p:cNvPr>
          <p:cNvSpPr txBox="1"/>
          <p:nvPr/>
        </p:nvSpPr>
        <p:spPr>
          <a:xfrm>
            <a:off x="-1" y="608365"/>
            <a:ext cx="12192001" cy="8002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zh-TW" altLang="en-US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仮想化ストレージソリューション</a:t>
            </a:r>
            <a:endParaRPr lang="en-US" altLang="zh-TW" b="1">
              <a:solidFill>
                <a:schemeClr val="bg1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C6077DF2-CEC1-6332-2CA9-7BD7B9222318}"/>
              </a:ext>
            </a:extLst>
          </p:cNvPr>
          <p:cNvSpPr txBox="1"/>
          <p:nvPr/>
        </p:nvSpPr>
        <p:spPr>
          <a:xfrm>
            <a:off x="10260878" y="-1190121"/>
            <a:ext cx="877163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kumimoji="1" lang="en" altLang="zh-TW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可排版</a:t>
            </a:r>
            <a:endParaRPr lang="en" altLang="zh-TW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3" name="圖片 2" descr="一張含有 文字, 螢幕擷取畫面, 字型 的圖片&#10;&#10;自動產生的描述">
            <a:extLst>
              <a:ext uri="{FF2B5EF4-FFF2-40B4-BE49-F238E27FC236}">
                <a16:creationId xmlns:a16="http://schemas.microsoft.com/office/drawing/2014/main" id="{3415B720-345C-F0B5-91C0-AD9CA463F5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966"/>
          <a:stretch/>
        </p:blipFill>
        <p:spPr>
          <a:xfrm>
            <a:off x="6248400" y="3986537"/>
            <a:ext cx="4266290" cy="1324883"/>
          </a:xfrm>
          <a:prstGeom prst="rect">
            <a:avLst/>
          </a:prstGeom>
        </p:spPr>
      </p:pic>
      <p:sp>
        <p:nvSpPr>
          <p:cNvPr id="5" name="文字方塊 17">
            <a:extLst>
              <a:ext uri="{FF2B5EF4-FFF2-40B4-BE49-F238E27FC236}">
                <a16:creationId xmlns:a16="http://schemas.microsoft.com/office/drawing/2014/main" id="{C3EADE3E-86D6-B6F4-4D33-4B592012A58A}"/>
              </a:ext>
            </a:extLst>
          </p:cNvPr>
          <p:cNvSpPr txBox="1"/>
          <p:nvPr/>
        </p:nvSpPr>
        <p:spPr>
          <a:xfrm>
            <a:off x="1213503" y="6111135"/>
            <a:ext cx="6176114" cy="27699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20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注：仮想化の認証はまだ進行中です。</a:t>
            </a:r>
            <a:r>
              <a:rPr lang="en-US" altLang="zh-TW" sz="120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NAS</a:t>
            </a:r>
            <a:r>
              <a:rPr lang="zh-TW" altLang="en-US" sz="120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モデルは</a:t>
            </a:r>
            <a:r>
              <a:rPr lang="zh-TW" sz="120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2024</a:t>
            </a:r>
            <a:r>
              <a:rPr lang="zh-TW" altLang="en-US" sz="120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年第</a:t>
            </a:r>
            <a:r>
              <a:rPr lang="en-US" altLang="zh-TW" sz="120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1</a:t>
            </a:r>
            <a:r>
              <a:rPr lang="zh-TW" altLang="en-US" sz="120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四半期末までに認証取得予定。</a:t>
            </a:r>
            <a:endParaRPr lang="en-US" altLang="zh-TW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4" name="圖形 13">
            <a:extLst>
              <a:ext uri="{FF2B5EF4-FFF2-40B4-BE49-F238E27FC236}">
                <a16:creationId xmlns:a16="http://schemas.microsoft.com/office/drawing/2014/main" id="{025D439D-F17B-D891-E42D-5738E3C063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49381" y="4024159"/>
            <a:ext cx="1151345" cy="1287117"/>
          </a:xfrm>
          <a:prstGeom prst="rect">
            <a:avLst/>
          </a:prstGeom>
        </p:spPr>
      </p:pic>
      <p:pic>
        <p:nvPicPr>
          <p:cNvPr id="15" name="圖片 14" descr="一張含有 文字, 螢幕擷取畫面, 字型 的圖片&#10;&#10;自動產生的描述">
            <a:extLst>
              <a:ext uri="{FF2B5EF4-FFF2-40B4-BE49-F238E27FC236}">
                <a16:creationId xmlns:a16="http://schemas.microsoft.com/office/drawing/2014/main" id="{D1E5D6E1-3489-ABA2-6FA3-71601B17E6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276" r="78859"/>
          <a:stretch/>
        </p:blipFill>
        <p:spPr>
          <a:xfrm>
            <a:off x="2183463" y="3970157"/>
            <a:ext cx="1950387" cy="1324883"/>
          </a:xfrm>
          <a:prstGeom prst="rect">
            <a:avLst/>
          </a:prstGeom>
        </p:spPr>
      </p:pic>
      <p:sp>
        <p:nvSpPr>
          <p:cNvPr id="2" name="矩形 10">
            <a:extLst>
              <a:ext uri="{FF2B5EF4-FFF2-40B4-BE49-F238E27FC236}">
                <a16:creationId xmlns:a16="http://schemas.microsoft.com/office/drawing/2014/main" id="{A39874B5-4923-B24C-4735-C907504D67D9}"/>
              </a:ext>
            </a:extLst>
          </p:cNvPr>
          <p:cNvSpPr/>
          <p:nvPr/>
        </p:nvSpPr>
        <p:spPr>
          <a:xfrm>
            <a:off x="1357436" y="2314361"/>
            <a:ext cx="10091204" cy="92333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仮想化アプリケーションは、企業</a:t>
            </a:r>
            <a:r>
              <a:rPr lang="zh-TW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IT</a:t>
            </a:r>
            <a:r>
              <a:rPr lang="zh-TW" altLang="en-US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の管理効率とリソースの可用性を大幅に向上させます。</a:t>
            </a:r>
            <a:r>
              <a:rPr lang="zh-TW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QNAP NAS</a:t>
            </a:r>
            <a:r>
              <a:rPr lang="zh-TW" altLang="en-US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は多様な仮想化プラットフォーム向けに、信頼性が高く、高性能でコスト効率の高いストレージソリューションを提供します。</a:t>
            </a:r>
            <a:endParaRPr lang="en-US" altLang="zh-TW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696292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>
            <a:extLst>
              <a:ext uri="{FF2B5EF4-FFF2-40B4-BE49-F238E27FC236}">
                <a16:creationId xmlns:a16="http://schemas.microsoft.com/office/drawing/2014/main" id="{EF2D3E9A-8D0B-A17E-DDBD-76F3FBC3734B}"/>
              </a:ext>
            </a:extLst>
          </p:cNvPr>
          <p:cNvGrpSpPr/>
          <p:nvPr/>
        </p:nvGrpSpPr>
        <p:grpSpPr>
          <a:xfrm>
            <a:off x="341424" y="2048857"/>
            <a:ext cx="11530121" cy="2493547"/>
            <a:chOff x="341424" y="2048857"/>
            <a:chExt cx="11120038" cy="2404861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7E9F74F0-07DF-457E-3E5F-C913F1C92E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424" y="2048859"/>
              <a:ext cx="3559948" cy="2404859"/>
            </a:xfrm>
            <a:prstGeom prst="rect">
              <a:avLst/>
            </a:prstGeom>
            <a:noFill/>
            <a:ln w="15240">
              <a:solidFill>
                <a:schemeClr val="bg1"/>
              </a:solidFill>
            </a:ln>
            <a:effectLst>
              <a:outerShdw blurRad="342900" dist="177800" dir="3600000" algn="ctr" rotWithShape="0">
                <a:srgbClr val="000000">
                  <a:alpha val="4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>
              <a:extLst>
                <a:ext uri="{FF2B5EF4-FFF2-40B4-BE49-F238E27FC236}">
                  <a16:creationId xmlns:a16="http://schemas.microsoft.com/office/drawing/2014/main" id="{7E495C37-3F57-12B7-B925-B1EF5EA6A2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9332" y="2048857"/>
              <a:ext cx="3559948" cy="2404859"/>
            </a:xfrm>
            <a:prstGeom prst="rect">
              <a:avLst/>
            </a:prstGeom>
            <a:noFill/>
            <a:ln w="15240">
              <a:solidFill>
                <a:schemeClr val="bg1"/>
              </a:solidFill>
            </a:ln>
            <a:effectLst>
              <a:outerShdw blurRad="342900" dist="177800" dir="3600000" algn="ctr" rotWithShape="0">
                <a:srgbClr val="000000">
                  <a:alpha val="4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>
              <a:extLst>
                <a:ext uri="{FF2B5EF4-FFF2-40B4-BE49-F238E27FC236}">
                  <a16:creationId xmlns:a16="http://schemas.microsoft.com/office/drawing/2014/main" id="{A89E17EB-5059-F12C-96F9-4B5ECE4CFC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1514" y="2048858"/>
              <a:ext cx="3559948" cy="2404859"/>
            </a:xfrm>
            <a:prstGeom prst="rect">
              <a:avLst/>
            </a:prstGeom>
            <a:noFill/>
            <a:ln w="15240">
              <a:solidFill>
                <a:schemeClr val="bg1"/>
              </a:solidFill>
            </a:ln>
            <a:effectLst>
              <a:outerShdw blurRad="342900" dist="177800" dir="3600000" algn="ctr" rotWithShape="0">
                <a:srgbClr val="000000">
                  <a:alpha val="4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文字方塊 5">
            <a:extLst>
              <a:ext uri="{FF2B5EF4-FFF2-40B4-BE49-F238E27FC236}">
                <a16:creationId xmlns:a16="http://schemas.microsoft.com/office/drawing/2014/main" id="{FBAB40DA-001D-2B0F-8A0A-F76D197FAAE1}"/>
              </a:ext>
            </a:extLst>
          </p:cNvPr>
          <p:cNvSpPr txBox="1"/>
          <p:nvPr/>
        </p:nvSpPr>
        <p:spPr>
          <a:xfrm>
            <a:off x="96038" y="4748424"/>
            <a:ext cx="3925794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2400" b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仮想化</a:t>
            </a:r>
            <a:endParaRPr 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文字方塊 6">
            <a:extLst>
              <a:ext uri="{FF2B5EF4-FFF2-40B4-BE49-F238E27FC236}">
                <a16:creationId xmlns:a16="http://schemas.microsoft.com/office/drawing/2014/main" id="{F509890F-8E4F-5278-6CEE-279113A4E002}"/>
              </a:ext>
            </a:extLst>
          </p:cNvPr>
          <p:cNvSpPr txBox="1"/>
          <p:nvPr/>
        </p:nvSpPr>
        <p:spPr>
          <a:xfrm>
            <a:off x="4176873" y="4748424"/>
            <a:ext cx="3838251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err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データセンタ</a:t>
            </a:r>
            <a:r>
              <a:rPr lang="en-US" sz="2400" b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ー</a:t>
            </a:r>
            <a:endParaRPr lang="en-US" altLang="zh-TW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文字方塊 7">
            <a:extLst>
              <a:ext uri="{FF2B5EF4-FFF2-40B4-BE49-F238E27FC236}">
                <a16:creationId xmlns:a16="http://schemas.microsoft.com/office/drawing/2014/main" id="{7C918046-7C23-A3ED-BF7C-CF354DE96D85}"/>
              </a:ext>
            </a:extLst>
          </p:cNvPr>
          <p:cNvSpPr txBox="1"/>
          <p:nvPr/>
        </p:nvSpPr>
        <p:spPr>
          <a:xfrm>
            <a:off x="8183583" y="4739159"/>
            <a:ext cx="3838250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2400" b="1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メディア＆エンターテイメント</a:t>
            </a:r>
            <a:endParaRPr lang="en-US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文字方塊 8">
            <a:extLst>
              <a:ext uri="{FF2B5EF4-FFF2-40B4-BE49-F238E27FC236}">
                <a16:creationId xmlns:a16="http://schemas.microsoft.com/office/drawing/2014/main" id="{027095DB-BBB3-756F-688A-4B27EB034B1F}"/>
              </a:ext>
            </a:extLst>
          </p:cNvPr>
          <p:cNvSpPr txBox="1"/>
          <p:nvPr/>
        </p:nvSpPr>
        <p:spPr>
          <a:xfrm>
            <a:off x="316255" y="5261543"/>
            <a:ext cx="3668805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" sz="140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非構造化データ処理の領域では、I</a:t>
            </a:r>
            <a:r>
              <a:rPr lang="en" sz="14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/O</a:t>
            </a:r>
            <a:r>
              <a:rPr lang="ja-JP" altLang="en" sz="14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集約型アプリケーションのパフォーマンス</a:t>
            </a:r>
            <a:r>
              <a:rPr lang="en" sz="14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・</a:t>
            </a:r>
            <a:r>
              <a:rPr lang="ja-JP" altLang="en" sz="14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ボトルネックを克服し</a:t>
            </a:r>
            <a:r>
              <a:rPr lang="en" sz="14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、</a:t>
            </a:r>
            <a:r>
              <a:rPr lang="ja-JP" altLang="en" sz="14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広範な仮想化環境やデスクトップ仮想化</a:t>
            </a:r>
            <a:r>
              <a:rPr lang="en" sz="14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（VDI）</a:t>
            </a:r>
            <a:r>
              <a:rPr lang="ja-JP" altLang="en" sz="14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アプリケーションに最適です</a:t>
            </a:r>
            <a:r>
              <a:rPr lang="en" sz="14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。</a:t>
            </a:r>
            <a:endParaRPr lang="en-US" altLang="zh-TW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文字方塊 9">
            <a:extLst>
              <a:ext uri="{FF2B5EF4-FFF2-40B4-BE49-F238E27FC236}">
                <a16:creationId xmlns:a16="http://schemas.microsoft.com/office/drawing/2014/main" id="{465E400B-294A-E3A8-7209-090CDD95C634}"/>
              </a:ext>
            </a:extLst>
          </p:cNvPr>
          <p:cNvSpPr txBox="1"/>
          <p:nvPr/>
        </p:nvSpPr>
        <p:spPr>
          <a:xfrm>
            <a:off x="4214226" y="5217014"/>
            <a:ext cx="3838251" cy="86773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50"/>
              </a:lnSpc>
            </a:pPr>
            <a:r>
              <a:rPr lang="ja-JP" altLang="en-US" sz="14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超低レイテンシーと高</a:t>
            </a:r>
            <a:r>
              <a:rPr lang="en-US" sz="14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IOPS</a:t>
            </a:r>
            <a:r>
              <a:rPr lang="ja-JP" altLang="en-US" sz="14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パフォーマンスを実現し</a:t>
            </a:r>
            <a:r>
              <a:rPr lang="en-US" sz="14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、</a:t>
            </a:r>
            <a:r>
              <a:rPr lang="ja-JP" altLang="en-US" sz="14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重要なビジネスシステムとデータをホストするデータセンターにマイクロ秒レベルの応答時間を提供します</a:t>
            </a:r>
            <a:r>
              <a:rPr lang="en-US" sz="14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。</a:t>
            </a:r>
            <a:endParaRPr lang="en-US" altLang="zh-TW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" name="文字方塊 10">
            <a:extLst>
              <a:ext uri="{FF2B5EF4-FFF2-40B4-BE49-F238E27FC236}">
                <a16:creationId xmlns:a16="http://schemas.microsoft.com/office/drawing/2014/main" id="{2F816024-712D-C568-6F95-1EB8DD133D9A}"/>
              </a:ext>
            </a:extLst>
          </p:cNvPr>
          <p:cNvSpPr txBox="1"/>
          <p:nvPr/>
        </p:nvSpPr>
        <p:spPr>
          <a:xfrm>
            <a:off x="8244290" y="5200825"/>
            <a:ext cx="3668805" cy="113704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050"/>
              </a:lnSpc>
            </a:pPr>
            <a:r>
              <a:rPr lang="ja-JP" altLang="en-US" sz="14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シームレスな</a:t>
            </a:r>
            <a:r>
              <a:rPr lang="en-US" sz="14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4K/8K</a:t>
            </a:r>
            <a:r>
              <a:rPr lang="ja-JP" altLang="en-US" sz="14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メディアストリーミングとポストプロダクションのニーズに対応し</a:t>
            </a:r>
            <a:r>
              <a:rPr lang="en-US" sz="14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、</a:t>
            </a:r>
            <a:r>
              <a:rPr lang="ja-JP" altLang="en-US" sz="14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より高速なデータ転送</a:t>
            </a:r>
            <a:r>
              <a:rPr lang="en-US" sz="14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、</a:t>
            </a:r>
            <a:r>
              <a:rPr lang="ja-JP" altLang="en-US" sz="14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アクセス</a:t>
            </a:r>
            <a:r>
              <a:rPr lang="en-US" sz="14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、</a:t>
            </a:r>
            <a:r>
              <a:rPr lang="ja-JP" altLang="en-US" sz="14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バックアップにより</a:t>
            </a:r>
            <a:r>
              <a:rPr lang="en-US" sz="14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、</a:t>
            </a:r>
            <a:r>
              <a:rPr lang="ja-JP" altLang="en-US" sz="14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マルチメディアワークフローの効率を高めます</a:t>
            </a:r>
            <a:r>
              <a:rPr lang="en-US" sz="14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。</a:t>
            </a:r>
            <a:endParaRPr lang="en-US" altLang="zh-TW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CD56B073-B496-2365-9861-39F1C0A88367}"/>
              </a:ext>
            </a:extLst>
          </p:cNvPr>
          <p:cNvSpPr txBox="1"/>
          <p:nvPr/>
        </p:nvSpPr>
        <p:spPr>
          <a:xfrm>
            <a:off x="316255" y="0"/>
            <a:ext cx="11791950" cy="15081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600" b="1" err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パフォーマンスを必要とする</a:t>
            </a:r>
            <a:br>
              <a:rPr lang="en-US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</a:br>
            <a:r>
              <a:rPr lang="en-US" sz="4600" b="1" err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NASアプリケーション</a:t>
            </a:r>
            <a:endParaRPr lang="en-US" altLang="zh-TW" b="1" err="1">
              <a:solidFill>
                <a:schemeClr val="bg1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215396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A42E66-3478-3490-3218-A14B53F3D1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字方塊 17">
            <a:extLst>
              <a:ext uri="{FF2B5EF4-FFF2-40B4-BE49-F238E27FC236}">
                <a16:creationId xmlns:a16="http://schemas.microsoft.com/office/drawing/2014/main" id="{23751DCF-1417-DBF9-DBE0-BF142671D754}"/>
              </a:ext>
            </a:extLst>
          </p:cNvPr>
          <p:cNvSpPr txBox="1"/>
          <p:nvPr/>
        </p:nvSpPr>
        <p:spPr>
          <a:xfrm>
            <a:off x="219075" y="323850"/>
            <a:ext cx="11889130" cy="8002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ja-JP" altLang="en-US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使用例：</a:t>
            </a:r>
            <a:r>
              <a:rPr lang="en-US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AI</a:t>
            </a:r>
            <a:r>
              <a:rPr lang="ja-JP" altLang="en-US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モデルのトレーニング</a:t>
            </a:r>
            <a:endParaRPr lang="en-US" b="1">
              <a:solidFill>
                <a:schemeClr val="bg1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</p:txBody>
      </p:sp>
      <p:pic>
        <p:nvPicPr>
          <p:cNvPr id="27" name="圖片 26" descr="一張含有 文字, 螢幕擷取畫面, 電子產品, 電路 的圖片&#10;&#10;自動產生的描述">
            <a:extLst>
              <a:ext uri="{FF2B5EF4-FFF2-40B4-BE49-F238E27FC236}">
                <a16:creationId xmlns:a16="http://schemas.microsoft.com/office/drawing/2014/main" id="{3FCAC75E-2992-EE48-99EA-A120870648E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10" y="1809750"/>
            <a:ext cx="1137286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9533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76F7A5-55A9-6CC9-E80A-EE3B28C97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字方塊 17">
            <a:extLst>
              <a:ext uri="{FF2B5EF4-FFF2-40B4-BE49-F238E27FC236}">
                <a16:creationId xmlns:a16="http://schemas.microsoft.com/office/drawing/2014/main" id="{81F71EBF-1C76-C42D-BC8C-5D55A5273FEE}"/>
              </a:ext>
            </a:extLst>
          </p:cNvPr>
          <p:cNvSpPr txBox="1"/>
          <p:nvPr/>
        </p:nvSpPr>
        <p:spPr>
          <a:xfrm>
            <a:off x="316255" y="-8775"/>
            <a:ext cx="11791950" cy="15081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ja-JP" altLang="en-US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使用例</a:t>
            </a:r>
            <a:endParaRPr lang="en-US" b="1">
              <a:solidFill>
                <a:schemeClr val="bg1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ja-JP" altLang="en-US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オフィスファイルサーバー</a:t>
            </a:r>
            <a:endParaRPr lang="en-US" b="1">
              <a:solidFill>
                <a:schemeClr val="bg1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6" name="圖片 25" descr="一張含有 文字, 螢幕擷取畫面, 多媒體軟體, 軟體 的圖片&#10;&#10;自動產生的描述">
            <a:extLst>
              <a:ext uri="{FF2B5EF4-FFF2-40B4-BE49-F238E27FC236}">
                <a16:creationId xmlns:a16="http://schemas.microsoft.com/office/drawing/2014/main" id="{AB07B124-68E6-F79B-3324-8B6978AEEA2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474" y="1766498"/>
            <a:ext cx="9534525" cy="484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0193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D27036-72F4-84B3-076E-AF95D90A8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字方塊 17">
            <a:extLst>
              <a:ext uri="{FF2B5EF4-FFF2-40B4-BE49-F238E27FC236}">
                <a16:creationId xmlns:a16="http://schemas.microsoft.com/office/drawing/2014/main" id="{411EFBC0-AAA9-057C-AA84-B3EA9A65C006}"/>
              </a:ext>
            </a:extLst>
          </p:cNvPr>
          <p:cNvSpPr txBox="1"/>
          <p:nvPr/>
        </p:nvSpPr>
        <p:spPr>
          <a:xfrm>
            <a:off x="316255" y="-64250"/>
            <a:ext cx="11791950" cy="15081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ja-JP" altLang="en-US" sz="4600" b="1" err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使用例</a:t>
            </a:r>
            <a:endParaRPr lang="en-US" b="1">
              <a:solidFill>
                <a:schemeClr val="bg1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ja-JP" altLang="en-US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データセンターの遠隔冗長化</a:t>
            </a:r>
            <a:endParaRPr lang="en-US" b="1">
              <a:solidFill>
                <a:schemeClr val="bg1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文字方塊 149">
            <a:extLst>
              <a:ext uri="{FF2B5EF4-FFF2-40B4-BE49-F238E27FC236}">
                <a16:creationId xmlns:a16="http://schemas.microsoft.com/office/drawing/2014/main" id="{DDA2FAAB-C485-B0FE-0012-F3D2F422C320}"/>
              </a:ext>
            </a:extLst>
          </p:cNvPr>
          <p:cNvSpPr txBox="1"/>
          <p:nvPr/>
        </p:nvSpPr>
        <p:spPr>
          <a:xfrm>
            <a:off x="4131539" y="3128918"/>
            <a:ext cx="1570013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25GbE NIC</a:t>
            </a:r>
            <a:r>
              <a:rPr lang="ja-JP" alt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搭載プライマリ</a:t>
            </a:r>
            <a:r>
              <a:rPr lang="en-US" sz="110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ESXi</a:t>
            </a:r>
            <a:r>
              <a:rPr lang="ja-JP" alt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サーバ</a:t>
            </a:r>
            <a:endParaRPr lang="en-US" altLang="zh-TW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文字方塊 149">
            <a:extLst>
              <a:ext uri="{FF2B5EF4-FFF2-40B4-BE49-F238E27FC236}">
                <a16:creationId xmlns:a16="http://schemas.microsoft.com/office/drawing/2014/main" id="{3D1D2CDE-CD16-824B-6274-6580D2EFFFCD}"/>
              </a:ext>
            </a:extLst>
          </p:cNvPr>
          <p:cNvSpPr txBox="1"/>
          <p:nvPr/>
        </p:nvSpPr>
        <p:spPr>
          <a:xfrm>
            <a:off x="7967773" y="5943302"/>
            <a:ext cx="2915555" cy="6001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100" b="1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DRサイトプライマリNAS</a:t>
            </a:r>
            <a:endParaRPr lang="en-US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en-US" sz="11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TS-h3077AFU</a:t>
            </a:r>
            <a:endParaRPr lang="en-US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en-US" sz="11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25GbE </a:t>
            </a:r>
            <a:r>
              <a:rPr lang="en-US" sz="1100" b="1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NIC搭載</a:t>
            </a:r>
            <a:endParaRPr lang="zh-TW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文字方塊 149">
            <a:extLst>
              <a:ext uri="{FF2B5EF4-FFF2-40B4-BE49-F238E27FC236}">
                <a16:creationId xmlns:a16="http://schemas.microsoft.com/office/drawing/2014/main" id="{002090BD-D2D3-1EEE-77BE-F2BD021002FD}"/>
              </a:ext>
            </a:extLst>
          </p:cNvPr>
          <p:cNvSpPr txBox="1"/>
          <p:nvPr/>
        </p:nvSpPr>
        <p:spPr>
          <a:xfrm>
            <a:off x="10125539" y="3128918"/>
            <a:ext cx="1389529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25GbE NIC</a:t>
            </a:r>
            <a:r>
              <a:rPr lang="ja-JP" alt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搭載セカンダリ</a:t>
            </a:r>
            <a:r>
              <a:rPr lang="en-US" sz="110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ESXi</a:t>
            </a:r>
            <a:r>
              <a:rPr lang="ja-JP" alt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サーバ</a:t>
            </a:r>
            <a:endParaRPr lang="en-US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文字方塊 149">
            <a:extLst>
              <a:ext uri="{FF2B5EF4-FFF2-40B4-BE49-F238E27FC236}">
                <a16:creationId xmlns:a16="http://schemas.microsoft.com/office/drawing/2014/main" id="{B8C65D2A-32D0-C735-3B31-FD9805D5877D}"/>
              </a:ext>
            </a:extLst>
          </p:cNvPr>
          <p:cNvSpPr txBox="1"/>
          <p:nvPr/>
        </p:nvSpPr>
        <p:spPr>
          <a:xfrm>
            <a:off x="3244985" y="5882613"/>
            <a:ext cx="2620142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100" b="1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セカンダリNAS</a:t>
            </a:r>
            <a:endParaRPr lang="en-US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en-US" sz="11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TS-h1277AXU-RP / </a:t>
            </a:r>
            <a:br>
              <a:rPr lang="en-US" sz="11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sz="11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TS-h1677AXU-RP</a:t>
            </a:r>
            <a:endParaRPr lang="en-US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en-US" sz="11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25GbE </a:t>
            </a:r>
            <a:r>
              <a:rPr lang="en-US" sz="1100" b="1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NIC搭載</a:t>
            </a:r>
            <a:endParaRPr lang="zh-TW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文字方塊 149">
            <a:extLst>
              <a:ext uri="{FF2B5EF4-FFF2-40B4-BE49-F238E27FC236}">
                <a16:creationId xmlns:a16="http://schemas.microsoft.com/office/drawing/2014/main" id="{173151B0-27E1-C416-935B-EDCBBDBEBA20}"/>
              </a:ext>
            </a:extLst>
          </p:cNvPr>
          <p:cNvSpPr txBox="1"/>
          <p:nvPr/>
        </p:nvSpPr>
        <p:spPr>
          <a:xfrm>
            <a:off x="781155" y="5862711"/>
            <a:ext cx="2613631" cy="6001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100" b="1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ローカルサイトプライマリNAS</a:t>
            </a:r>
            <a:endParaRPr lang="en-US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en-US" sz="11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TS-h3077AFU</a:t>
            </a:r>
            <a:endParaRPr lang="en-US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en-US" sz="11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25GbE NIC</a:t>
            </a:r>
            <a:r>
              <a:rPr lang="ja-JP" altLang="en-US" sz="11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搭載</a:t>
            </a:r>
            <a:endParaRPr lang="en-US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7BBFB80B-E7A6-2609-3B28-C9ED3EB48E0F}"/>
              </a:ext>
            </a:extLst>
          </p:cNvPr>
          <p:cNvSpPr txBox="1"/>
          <p:nvPr/>
        </p:nvSpPr>
        <p:spPr>
          <a:xfrm>
            <a:off x="928380" y="4041424"/>
            <a:ext cx="1953302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zh-TW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QNAP QSW-M5216-1T</a:t>
            </a:r>
            <a:r>
              <a:rPr lang="zh-TW" alt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 </a:t>
            </a:r>
            <a:r>
              <a:rPr lang="en-US" altLang="zh-TW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25GbEスイッチ</a:t>
            </a:r>
            <a:endParaRPr lang="zh-TW" altLang="en-US" sz="12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33690354-B5CC-B1BC-7696-F63F8D160C79}"/>
              </a:ext>
            </a:extLst>
          </p:cNvPr>
          <p:cNvSpPr txBox="1"/>
          <p:nvPr/>
        </p:nvSpPr>
        <p:spPr>
          <a:xfrm>
            <a:off x="817105" y="1752503"/>
            <a:ext cx="3153251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ja-JP" altLang="en-US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ローカルデータセンター施設</a:t>
            </a:r>
            <a:endParaRPr lang="en-US" altLang="ja-JP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E898BD1E-D317-FAFC-7561-6680CFFCC347}"/>
              </a:ext>
            </a:extLst>
          </p:cNvPr>
          <p:cNvSpPr txBox="1"/>
          <p:nvPr/>
        </p:nvSpPr>
        <p:spPr>
          <a:xfrm>
            <a:off x="7386870" y="1752503"/>
            <a:ext cx="3353778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ja-JP" altLang="en-US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リモートデータセンター施設</a:t>
            </a:r>
            <a:endParaRPr lang="en-US" altLang="ja-JP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7" name="文字方塊 149">
            <a:extLst>
              <a:ext uri="{FF2B5EF4-FFF2-40B4-BE49-F238E27FC236}">
                <a16:creationId xmlns:a16="http://schemas.microsoft.com/office/drawing/2014/main" id="{B89191C5-3CB5-87E9-C9AD-E2A7AD2E237D}"/>
              </a:ext>
            </a:extLst>
          </p:cNvPr>
          <p:cNvSpPr txBox="1"/>
          <p:nvPr/>
        </p:nvSpPr>
        <p:spPr>
          <a:xfrm>
            <a:off x="5782131" y="4372747"/>
            <a:ext cx="1630538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ja-JP" altLang="en-US" sz="12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マルチプロトコル</a:t>
            </a:r>
            <a:br>
              <a:rPr lang="ja-JP" altLang="en-US" sz="12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sz="12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ラベルスイッチング</a:t>
            </a:r>
            <a:endParaRPr lang="en-US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文字方塊 21">
            <a:extLst>
              <a:ext uri="{FF2B5EF4-FFF2-40B4-BE49-F238E27FC236}">
                <a16:creationId xmlns:a16="http://schemas.microsoft.com/office/drawing/2014/main" id="{D72702FC-DAA3-51DD-5855-2695DB6B07E6}"/>
              </a:ext>
            </a:extLst>
          </p:cNvPr>
          <p:cNvSpPr txBox="1"/>
          <p:nvPr/>
        </p:nvSpPr>
        <p:spPr>
          <a:xfrm>
            <a:off x="7386870" y="4041423"/>
            <a:ext cx="1953302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zh-TW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QNAP QSW-M5216-1T</a:t>
            </a:r>
            <a:r>
              <a:rPr lang="zh-TW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 </a:t>
            </a:r>
            <a:r>
              <a:rPr lang="en-US" altLang="zh-TW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25GbE</a:t>
            </a:r>
            <a:r>
              <a:rPr lang="zh-TW" alt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ス</a:t>
            </a:r>
            <a:r>
              <a:rPr lang="zh-TW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イッチ</a:t>
            </a:r>
            <a:endParaRPr lang="en-US" altLang="zh-TW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" name="圖片 3" descr="一張含有 電子產品, 電子裝置, 電腦元件, 電腦 的圖片&#10;&#10;自動產生的描述">
            <a:extLst>
              <a:ext uri="{FF2B5EF4-FFF2-40B4-BE49-F238E27FC236}">
                <a16:creationId xmlns:a16="http://schemas.microsoft.com/office/drawing/2014/main" id="{CED1E21C-D0CC-ECCA-6A14-2D82AEE813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9" t="35043" r="3089" b="34888"/>
          <a:stretch/>
        </p:blipFill>
        <p:spPr>
          <a:xfrm rot="10800000" flipV="1">
            <a:off x="904102" y="5403597"/>
            <a:ext cx="2300807" cy="463117"/>
          </a:xfrm>
          <a:prstGeom prst="rect">
            <a:avLst/>
          </a:prstGeom>
        </p:spPr>
      </p:pic>
      <p:pic>
        <p:nvPicPr>
          <p:cNvPr id="5" name="圖片 4" descr="一張含有 電子產品, 電子裝置, 電腦元件, 電腦 的圖片&#10;&#10;自動產生的描述">
            <a:extLst>
              <a:ext uri="{FF2B5EF4-FFF2-40B4-BE49-F238E27FC236}">
                <a16:creationId xmlns:a16="http://schemas.microsoft.com/office/drawing/2014/main" id="{F5069E75-2C3F-03D6-97D9-5688C5A8E0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9" t="35043" r="3089" b="34888"/>
          <a:stretch/>
        </p:blipFill>
        <p:spPr>
          <a:xfrm rot="10800000" flipV="1">
            <a:off x="7772399" y="5310920"/>
            <a:ext cx="3351131" cy="67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965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A0913200-022E-DCF0-241E-55E29B4BA4A5}"/>
              </a:ext>
            </a:extLst>
          </p:cNvPr>
          <p:cNvSpPr/>
          <p:nvPr/>
        </p:nvSpPr>
        <p:spPr>
          <a:xfrm>
            <a:off x="3977183" y="5172328"/>
            <a:ext cx="4719141" cy="1023258"/>
          </a:xfrm>
          <a:prstGeom prst="roundRect">
            <a:avLst>
              <a:gd name="adj" fmla="val 6762"/>
            </a:avLst>
          </a:prstGeom>
          <a:gradFill>
            <a:gsLst>
              <a:gs pos="8000">
                <a:srgbClr val="F46521">
                  <a:alpha val="16000"/>
                </a:srgbClr>
              </a:gs>
              <a:gs pos="100000">
                <a:srgbClr val="F46521">
                  <a:alpha val="0"/>
                </a:srgbClr>
              </a:gs>
            </a:gsLst>
            <a:lin ang="1800000" scaled="0"/>
          </a:gradFill>
          <a:ln>
            <a:gradFill>
              <a:gsLst>
                <a:gs pos="0">
                  <a:srgbClr val="F46521"/>
                </a:gs>
                <a:gs pos="100000">
                  <a:srgbClr val="FF0000"/>
                </a:gs>
              </a:gsLst>
              <a:lin ang="5400000" scaled="1"/>
            </a:gradFill>
          </a:ln>
          <a:effectLst>
            <a:outerShdw blurRad="431800" dist="355600" dir="1740000" algn="ctr" rotWithShape="0">
              <a:srgbClr val="000000">
                <a:alpha val="2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  <a:sym typeface="+mn-lt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-217714" y="366445"/>
            <a:ext cx="12627429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ja-JP" altLang="en-US" sz="44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次世代</a:t>
            </a:r>
            <a:r>
              <a:rPr lang="en-US" sz="44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Ryzen</a:t>
            </a:r>
            <a:r>
              <a:rPr lang="ja-JP" altLang="en-US" sz="44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エンタープライズ</a:t>
            </a:r>
            <a:r>
              <a:rPr lang="en-US" sz="44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・</a:t>
            </a:r>
            <a:r>
              <a:rPr lang="ja-JP" altLang="en-US" sz="44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オールフラッシュ</a:t>
            </a:r>
            <a:r>
              <a:rPr lang="en-US" sz="44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NAS</a:t>
            </a:r>
            <a:endParaRPr lang="en-US" sz="4400" b="1">
              <a:solidFill>
                <a:schemeClr val="bg1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BD105CEA-96CE-BD31-C114-8098D0454F64}"/>
              </a:ext>
            </a:extLst>
          </p:cNvPr>
          <p:cNvSpPr txBox="1"/>
          <p:nvPr/>
        </p:nvSpPr>
        <p:spPr>
          <a:xfrm>
            <a:off x="3289564" y="5268458"/>
            <a:ext cx="6094378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zh-TW" altLang="en-US" sz="2400" b="1" spc="3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エンタープライズ・アプリケーション</a:t>
            </a:r>
            <a:br>
              <a:rPr lang="zh-TW" altLang="en-US" sz="2400" b="1" spc="3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</a:br>
            <a:r>
              <a:rPr lang="zh-TW" altLang="en-US" sz="2400" b="1" spc="3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向けに設計</a:t>
            </a:r>
            <a:endParaRPr lang="en-US" altLang="zh-TW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6763129C-860B-1212-0E17-32574BDFAFB8}"/>
              </a:ext>
            </a:extLst>
          </p:cNvPr>
          <p:cNvGrpSpPr/>
          <p:nvPr/>
        </p:nvGrpSpPr>
        <p:grpSpPr>
          <a:xfrm>
            <a:off x="2101859" y="1448822"/>
            <a:ext cx="7772623" cy="414216"/>
            <a:chOff x="419070" y="1448822"/>
            <a:chExt cx="7772623" cy="414216"/>
          </a:xfrm>
        </p:grpSpPr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1BD27ED8-161B-1EC0-BAE8-7AF15A934BDA}"/>
                </a:ext>
              </a:extLst>
            </p:cNvPr>
            <p:cNvSpPr txBox="1"/>
            <p:nvPr/>
          </p:nvSpPr>
          <p:spPr>
            <a:xfrm>
              <a:off x="419070" y="1448822"/>
              <a:ext cx="3977832" cy="407419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altLang="zh-TW" sz="1800" kern="10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/>
                </a:rPr>
                <a:t>2 x 10G BASE-T + 2 x 2.5G RJ45</a:t>
              </a:r>
            </a:p>
          </p:txBody>
        </p: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9D5E1C88-D677-B94C-B37C-89D42AFA0B2E}"/>
                </a:ext>
              </a:extLst>
            </p:cNvPr>
            <p:cNvSpPr txBox="1"/>
            <p:nvPr/>
          </p:nvSpPr>
          <p:spPr>
            <a:xfrm>
              <a:off x="4749529" y="1448822"/>
              <a:ext cx="3442164" cy="414216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>
                <a:lnSpc>
                  <a:spcPts val="2800"/>
                </a:lnSpc>
              </a:pPr>
              <a:r>
                <a:rPr lang="en-US" altLang="zh-TW" sz="1800" kern="10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/>
                </a:rPr>
                <a:t>3 x PCIe Gen 4 </a:t>
              </a:r>
              <a:r>
                <a:rPr lang="en-US" kern="100" err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+mn-lt"/>
                </a:rPr>
                <a:t>拡張スロット</a:t>
              </a:r>
              <a:endParaRPr lang="en-US" altLang="zh-TW" sz="1800" kern="10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endParaRPr>
            </a:p>
          </p:txBody>
        </p:sp>
        <p:cxnSp>
          <p:nvCxnSpPr>
            <p:cNvPr id="10" name="直線接點 9">
              <a:extLst>
                <a:ext uri="{FF2B5EF4-FFF2-40B4-BE49-F238E27FC236}">
                  <a16:creationId xmlns:a16="http://schemas.microsoft.com/office/drawing/2014/main" id="{36D440BB-F93E-5BD6-DBD1-BF594B77F75C}"/>
                </a:ext>
              </a:extLst>
            </p:cNvPr>
            <p:cNvCxnSpPr>
              <a:cxnSpLocks/>
            </p:cNvCxnSpPr>
            <p:nvPr/>
          </p:nvCxnSpPr>
          <p:spPr>
            <a:xfrm>
              <a:off x="4484451" y="1504088"/>
              <a:ext cx="0" cy="296885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201279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B53902-D88D-ABED-38DA-152A58966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圖片 34" descr="一張含有 文字, 螢幕擷取畫面, 多媒體軟體, 繪圖軟體 的圖片&#10;&#10;自動產生的描述">
            <a:extLst>
              <a:ext uri="{FF2B5EF4-FFF2-40B4-BE49-F238E27FC236}">
                <a16:creationId xmlns:a16="http://schemas.microsoft.com/office/drawing/2014/main" id="{050065C7-26B7-A6F9-8878-3AB54FFA602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86" y="1801137"/>
            <a:ext cx="10863263" cy="4700321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EC8A432D-2218-2CE2-6422-C78052A82CF8}"/>
              </a:ext>
            </a:extLst>
          </p:cNvPr>
          <p:cNvSpPr txBox="1"/>
          <p:nvPr/>
        </p:nvSpPr>
        <p:spPr>
          <a:xfrm>
            <a:off x="316255" y="-29503"/>
            <a:ext cx="11791950" cy="15081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ja-JP" altLang="en-US" sz="4600" b="1" err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使用例</a:t>
            </a:r>
            <a:endParaRPr lang="en-US" b="1">
              <a:solidFill>
                <a:schemeClr val="bg1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ja-JP" altLang="en-US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マルチメディアスタジオ</a:t>
            </a:r>
            <a:endParaRPr lang="en-US" b="1">
              <a:solidFill>
                <a:schemeClr val="bg1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文字方塊 17">
            <a:extLst>
              <a:ext uri="{FF2B5EF4-FFF2-40B4-BE49-F238E27FC236}">
                <a16:creationId xmlns:a16="http://schemas.microsoft.com/office/drawing/2014/main" id="{F440DB74-7E0E-FC8A-8CF9-920E5B8780DE}"/>
              </a:ext>
            </a:extLst>
          </p:cNvPr>
          <p:cNvSpPr txBox="1"/>
          <p:nvPr/>
        </p:nvSpPr>
        <p:spPr>
          <a:xfrm>
            <a:off x="5667375" y="1801137"/>
            <a:ext cx="621030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20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最先端のマルチメディア・スタジオでは、コア</a:t>
            </a:r>
            <a:r>
              <a:rPr lang="en-US" sz="120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10GbE</a:t>
            </a:r>
            <a:r>
              <a:rPr lang="ja-JP" altLang="en-US" sz="120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スイッチ</a:t>
            </a:r>
            <a:r>
              <a:rPr lang="en-US" sz="120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、</a:t>
            </a:r>
            <a:r>
              <a:rPr lang="ja-JP" altLang="en-US" sz="120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分散</a:t>
            </a:r>
            <a:r>
              <a:rPr lang="en-US" sz="120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10GbE</a:t>
            </a:r>
            <a:r>
              <a:rPr lang="ja-JP" altLang="en-US" sz="120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スイッチ</a:t>
            </a:r>
            <a:r>
              <a:rPr lang="en-US" sz="120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、</a:t>
            </a:r>
            <a:r>
              <a:rPr lang="ja-JP" altLang="en-US" sz="120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アクセス可能な</a:t>
            </a:r>
            <a:r>
              <a:rPr lang="en-US" sz="120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2.5GbE</a:t>
            </a:r>
            <a:r>
              <a:rPr lang="ja-JP" altLang="en-US" sz="120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スイッチでネットワークが向上します</a:t>
            </a:r>
            <a:r>
              <a:rPr lang="en-US" sz="120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。</a:t>
            </a:r>
            <a:r>
              <a:rPr lang="ja-JP" altLang="en-US" sz="120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ストレージは</a:t>
            </a:r>
            <a:r>
              <a:rPr lang="en-US" sz="120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TS-h3077AFU</a:t>
            </a:r>
            <a:r>
              <a:rPr lang="ja-JP" altLang="en-US" sz="120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を採用し</a:t>
            </a:r>
            <a:r>
              <a:rPr lang="en-US" sz="120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、</a:t>
            </a:r>
            <a:r>
              <a:rPr lang="ja-JP" altLang="en-US" sz="120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クライアントは</a:t>
            </a:r>
            <a:r>
              <a:rPr lang="en-US" sz="120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25GbE</a:t>
            </a:r>
            <a:r>
              <a:rPr lang="ja-JP" altLang="en-US" sz="120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サーバー</a:t>
            </a:r>
            <a:r>
              <a:rPr lang="en-US" sz="120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、10GbE</a:t>
            </a:r>
            <a:r>
              <a:rPr lang="ja-JP" altLang="en-US" sz="120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ワークステーション</a:t>
            </a:r>
            <a:r>
              <a:rPr lang="en-US" sz="120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、2.5GbE PC</a:t>
            </a:r>
            <a:r>
              <a:rPr lang="ja-JP" altLang="en-US" sz="120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を搭載しています</a:t>
            </a:r>
            <a:r>
              <a:rPr lang="en-US" sz="120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。</a:t>
            </a:r>
            <a:r>
              <a:rPr lang="ja-JP" altLang="en-US" sz="120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マルチメディア体験を向上させます</a:t>
            </a:r>
            <a:r>
              <a:rPr lang="en-US" sz="120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。</a:t>
            </a:r>
            <a:endParaRPr lang="en-US" altLang="zh-TW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728111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形 7" descr="一張含有 標誌, 字型, 文字, 圖形 的圖片&#10;&#10;自動產生的描述">
            <a:extLst>
              <a:ext uri="{FF2B5EF4-FFF2-40B4-BE49-F238E27FC236}">
                <a16:creationId xmlns:a16="http://schemas.microsoft.com/office/drawing/2014/main" id="{2B38483F-0D22-AE07-CC48-4111E7DAB3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12230" y="3038293"/>
            <a:ext cx="4589033" cy="3505173"/>
          </a:xfrm>
          <a:prstGeom prst="rect">
            <a:avLst/>
          </a:prstGeom>
        </p:spPr>
      </p:pic>
      <p:pic>
        <p:nvPicPr>
          <p:cNvPr id="4" name="圖片 3" descr="一張含有 電子產品, 機器, 電子工程, 電子裝置 的圖片&#10;&#10;自動產生的描述">
            <a:extLst>
              <a:ext uri="{FF2B5EF4-FFF2-40B4-BE49-F238E27FC236}">
                <a16:creationId xmlns:a16="http://schemas.microsoft.com/office/drawing/2014/main" id="{1B8A1E68-3345-CC23-BC04-103F7040958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2173726"/>
            <a:ext cx="7217556" cy="4684273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334CC9A2-F16D-66B2-A639-ABBAEDFE9664}"/>
              </a:ext>
            </a:extLst>
          </p:cNvPr>
          <p:cNvSpPr txBox="1"/>
          <p:nvPr/>
        </p:nvSpPr>
        <p:spPr>
          <a:xfrm>
            <a:off x="316255" y="444808"/>
            <a:ext cx="11791950" cy="66941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標準</a:t>
            </a:r>
            <a:r>
              <a:rPr lang="en-US" altLang="zh-TW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5</a:t>
            </a:r>
            <a:r>
              <a:rPr lang="zh-TW" altLang="en-US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年間保証とサポートサービス</a:t>
            </a:r>
            <a:endParaRPr lang="en-US" altLang="zh-TW" b="1">
              <a:solidFill>
                <a:schemeClr val="bg1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86CC91AE-8791-BDBB-8934-8AA56D99678E}"/>
              </a:ext>
            </a:extLst>
          </p:cNvPr>
          <p:cNvSpPr txBox="1"/>
          <p:nvPr/>
        </p:nvSpPr>
        <p:spPr>
          <a:xfrm>
            <a:off x="729373" y="1742983"/>
            <a:ext cx="10303585" cy="11390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TW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TS-h3077AFU</a:t>
            </a:r>
            <a:r>
              <a:rPr lang="zh-TW" altLang="en-US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エンタ</a:t>
            </a:r>
            <a:r>
              <a:rPr lang="zh-TW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ー</a:t>
            </a:r>
            <a:r>
              <a:rPr lang="zh-TW" altLang="en-US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プライズ</a:t>
            </a:r>
            <a:r>
              <a:rPr lang="en-US" altLang="zh-TW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NAS</a:t>
            </a:r>
            <a:r>
              <a:rPr lang="zh-TW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モ</a:t>
            </a:r>
            <a:r>
              <a:rPr lang="zh-TW" altLang="en-US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デル</a:t>
            </a:r>
            <a:r>
              <a:rPr lang="zh-TW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に</a:t>
            </a:r>
            <a:r>
              <a:rPr lang="zh-TW" altLang="en-US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は、ハードウ</a:t>
            </a:r>
            <a:r>
              <a:rPr lang="zh-TW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ェ</a:t>
            </a:r>
            <a:r>
              <a:rPr lang="zh-TW" altLang="en-US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アの修</a:t>
            </a:r>
            <a:r>
              <a:rPr lang="zh-TW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理</a:t>
            </a:r>
            <a:r>
              <a:rPr lang="zh-TW" altLang="en-US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とサポートサービスの</a:t>
            </a:r>
            <a:r>
              <a:rPr lang="zh-TW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両</a:t>
            </a:r>
            <a:r>
              <a:rPr lang="zh-TW" altLang="en-US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方をカバーする独自</a:t>
            </a:r>
            <a:r>
              <a:rPr lang="zh-TW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の</a:t>
            </a:r>
            <a:r>
              <a:rPr lang="en-US" altLang="zh-TW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5</a:t>
            </a:r>
            <a:r>
              <a:rPr lang="zh-TW" altLang="en-US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年</a:t>
            </a:r>
            <a:r>
              <a:rPr lang="zh-TW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間</a:t>
            </a:r>
            <a:r>
              <a:rPr lang="zh-TW" altLang="en-US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ハードウ</a:t>
            </a:r>
            <a:r>
              <a:rPr lang="zh-TW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ェ</a:t>
            </a:r>
            <a:r>
              <a:rPr lang="zh-TW" altLang="en-US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ア保証が付いてい</a:t>
            </a:r>
            <a:r>
              <a:rPr lang="zh-TW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ま</a:t>
            </a:r>
            <a:r>
              <a:rPr lang="zh-TW" altLang="en-US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す。</a:t>
            </a:r>
            <a:r>
              <a:rPr lang="en-US" altLang="zh-TW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QNAP</a:t>
            </a:r>
            <a:r>
              <a:rPr lang="zh-TW" altLang="en-US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はこの名誉ある保証サービスを提供し、</a:t>
            </a:r>
            <a:r>
              <a:rPr lang="zh-TW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お</a:t>
            </a:r>
            <a:r>
              <a:rPr lang="zh-TW" altLang="en-US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+mn-lt"/>
              </a:rPr>
              <a:t>客様のビジネス組織の継続的な運営を保証し、お客様に中断のないサービスを提供します。</a:t>
            </a:r>
            <a:endParaRPr lang="en-US" altLang="zh-TW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442820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矩形: 圓角 133">
            <a:extLst>
              <a:ext uri="{FF2B5EF4-FFF2-40B4-BE49-F238E27FC236}">
                <a16:creationId xmlns:a16="http://schemas.microsoft.com/office/drawing/2014/main" id="{29C9B97A-E345-86ED-42A1-423B93A50A2B}"/>
              </a:ext>
            </a:extLst>
          </p:cNvPr>
          <p:cNvSpPr/>
          <p:nvPr/>
        </p:nvSpPr>
        <p:spPr>
          <a:xfrm>
            <a:off x="3987087" y="2417420"/>
            <a:ext cx="4470738" cy="2127459"/>
          </a:xfrm>
          <a:prstGeom prst="roundRect">
            <a:avLst>
              <a:gd name="adj" fmla="val 9951"/>
            </a:avLst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35" name="矩形: 圓角 134">
            <a:extLst>
              <a:ext uri="{FF2B5EF4-FFF2-40B4-BE49-F238E27FC236}">
                <a16:creationId xmlns:a16="http://schemas.microsoft.com/office/drawing/2014/main" id="{513D17BC-45C9-10A8-4770-BAB0E2EB7F98}"/>
              </a:ext>
            </a:extLst>
          </p:cNvPr>
          <p:cNvSpPr/>
          <p:nvPr/>
        </p:nvSpPr>
        <p:spPr>
          <a:xfrm>
            <a:off x="3982545" y="215622"/>
            <a:ext cx="4491622" cy="2018927"/>
          </a:xfrm>
          <a:prstGeom prst="roundRect">
            <a:avLst>
              <a:gd name="adj" fmla="val 8543"/>
            </a:avLst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36" name="矩形: 圓角 135">
            <a:extLst>
              <a:ext uri="{FF2B5EF4-FFF2-40B4-BE49-F238E27FC236}">
                <a16:creationId xmlns:a16="http://schemas.microsoft.com/office/drawing/2014/main" id="{0A861672-4B24-C884-349D-6E2AC36D66BA}"/>
              </a:ext>
            </a:extLst>
          </p:cNvPr>
          <p:cNvSpPr/>
          <p:nvPr/>
        </p:nvSpPr>
        <p:spPr>
          <a:xfrm>
            <a:off x="2292729" y="1498509"/>
            <a:ext cx="1565633" cy="3022341"/>
          </a:xfrm>
          <a:prstGeom prst="roundRect">
            <a:avLst>
              <a:gd name="adj" fmla="val 10241"/>
            </a:avLst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37" name="矩形: 圓角 136">
            <a:extLst>
              <a:ext uri="{FF2B5EF4-FFF2-40B4-BE49-F238E27FC236}">
                <a16:creationId xmlns:a16="http://schemas.microsoft.com/office/drawing/2014/main" id="{1E4AAA18-F1A7-5937-6EA1-27222E3975A1}"/>
              </a:ext>
            </a:extLst>
          </p:cNvPr>
          <p:cNvSpPr/>
          <p:nvPr/>
        </p:nvSpPr>
        <p:spPr>
          <a:xfrm>
            <a:off x="6474691" y="4691876"/>
            <a:ext cx="1983133" cy="1862145"/>
          </a:xfrm>
          <a:prstGeom prst="roundRect">
            <a:avLst>
              <a:gd name="adj" fmla="val 7620"/>
            </a:avLst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38" name="矩形: 圓角 137">
            <a:extLst>
              <a:ext uri="{FF2B5EF4-FFF2-40B4-BE49-F238E27FC236}">
                <a16:creationId xmlns:a16="http://schemas.microsoft.com/office/drawing/2014/main" id="{F6F2212B-D564-2299-9328-FB1BA12EA7A5}"/>
              </a:ext>
            </a:extLst>
          </p:cNvPr>
          <p:cNvSpPr/>
          <p:nvPr/>
        </p:nvSpPr>
        <p:spPr>
          <a:xfrm>
            <a:off x="3979414" y="4691875"/>
            <a:ext cx="2366552" cy="85710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39" name="矩形: 圓角 138">
            <a:extLst>
              <a:ext uri="{FF2B5EF4-FFF2-40B4-BE49-F238E27FC236}">
                <a16:creationId xmlns:a16="http://schemas.microsoft.com/office/drawing/2014/main" id="{613F8FC4-014E-9DE1-01A9-1584D43A9C46}"/>
              </a:ext>
            </a:extLst>
          </p:cNvPr>
          <p:cNvSpPr/>
          <p:nvPr/>
        </p:nvSpPr>
        <p:spPr>
          <a:xfrm>
            <a:off x="8596859" y="1880120"/>
            <a:ext cx="3352673" cy="2650443"/>
          </a:xfrm>
          <a:prstGeom prst="roundRect">
            <a:avLst>
              <a:gd name="adj" fmla="val 5302"/>
            </a:avLst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40" name="矩形: 圓角 139">
            <a:extLst>
              <a:ext uri="{FF2B5EF4-FFF2-40B4-BE49-F238E27FC236}">
                <a16:creationId xmlns:a16="http://schemas.microsoft.com/office/drawing/2014/main" id="{25E33AAE-38C6-AFB6-C94F-C335A218BD28}"/>
              </a:ext>
            </a:extLst>
          </p:cNvPr>
          <p:cNvSpPr/>
          <p:nvPr/>
        </p:nvSpPr>
        <p:spPr>
          <a:xfrm>
            <a:off x="3967980" y="5642649"/>
            <a:ext cx="2377986" cy="90291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41" name="矩形: 圓角 140">
            <a:extLst>
              <a:ext uri="{FF2B5EF4-FFF2-40B4-BE49-F238E27FC236}">
                <a16:creationId xmlns:a16="http://schemas.microsoft.com/office/drawing/2014/main" id="{C0B9F225-6493-4627-E6EB-573B2FD1993A}"/>
              </a:ext>
            </a:extLst>
          </p:cNvPr>
          <p:cNvSpPr/>
          <p:nvPr/>
        </p:nvSpPr>
        <p:spPr>
          <a:xfrm>
            <a:off x="8609216" y="215623"/>
            <a:ext cx="3362983" cy="1527274"/>
          </a:xfrm>
          <a:prstGeom prst="roundRect">
            <a:avLst>
              <a:gd name="adj" fmla="val 9430"/>
            </a:avLst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b="1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44" name="矩形: 圓角 143">
            <a:extLst>
              <a:ext uri="{FF2B5EF4-FFF2-40B4-BE49-F238E27FC236}">
                <a16:creationId xmlns:a16="http://schemas.microsoft.com/office/drawing/2014/main" id="{F331E1DA-DF88-7A7E-D4C7-3E56132307AB}"/>
              </a:ext>
            </a:extLst>
          </p:cNvPr>
          <p:cNvSpPr/>
          <p:nvPr/>
        </p:nvSpPr>
        <p:spPr>
          <a:xfrm>
            <a:off x="8596859" y="4691874"/>
            <a:ext cx="3352673" cy="1853685"/>
          </a:xfrm>
          <a:prstGeom prst="roundRect">
            <a:avLst>
              <a:gd name="adj" fmla="val 6390"/>
            </a:avLst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2800" b="1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45" name="矩形: 圓角 144">
            <a:extLst>
              <a:ext uri="{FF2B5EF4-FFF2-40B4-BE49-F238E27FC236}">
                <a16:creationId xmlns:a16="http://schemas.microsoft.com/office/drawing/2014/main" id="{BF17AE50-33D9-D7CD-1415-0D6D93C40E43}"/>
              </a:ext>
            </a:extLst>
          </p:cNvPr>
          <p:cNvSpPr/>
          <p:nvPr/>
        </p:nvSpPr>
        <p:spPr>
          <a:xfrm>
            <a:off x="253882" y="4691874"/>
            <a:ext cx="3625013" cy="1853685"/>
          </a:xfrm>
          <a:prstGeom prst="roundRect">
            <a:avLst>
              <a:gd name="adj" fmla="val 9231"/>
            </a:avLst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8000" b="1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46" name="矩形: 圓角 145">
            <a:extLst>
              <a:ext uri="{FF2B5EF4-FFF2-40B4-BE49-F238E27FC236}">
                <a16:creationId xmlns:a16="http://schemas.microsoft.com/office/drawing/2014/main" id="{9DC177E4-5DBF-BEB0-415C-F10B129C48BC}"/>
              </a:ext>
            </a:extLst>
          </p:cNvPr>
          <p:cNvSpPr/>
          <p:nvPr/>
        </p:nvSpPr>
        <p:spPr>
          <a:xfrm>
            <a:off x="253882" y="2720383"/>
            <a:ext cx="1934426" cy="1800466"/>
          </a:xfrm>
          <a:prstGeom prst="roundRect">
            <a:avLst>
              <a:gd name="adj" fmla="val 9236"/>
            </a:avLst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47" name="矩形: 圓角 146">
            <a:extLst>
              <a:ext uri="{FF2B5EF4-FFF2-40B4-BE49-F238E27FC236}">
                <a16:creationId xmlns:a16="http://schemas.microsoft.com/office/drawing/2014/main" id="{851F8D62-14D0-DE4D-3739-26F8296C3188}"/>
              </a:ext>
            </a:extLst>
          </p:cNvPr>
          <p:cNvSpPr/>
          <p:nvPr/>
        </p:nvSpPr>
        <p:spPr>
          <a:xfrm>
            <a:off x="247558" y="1506970"/>
            <a:ext cx="1934426" cy="108857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zh-TW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48" name="矩形: 圓角 147">
            <a:extLst>
              <a:ext uri="{FF2B5EF4-FFF2-40B4-BE49-F238E27FC236}">
                <a16:creationId xmlns:a16="http://schemas.microsoft.com/office/drawing/2014/main" id="{7717B40D-FCEA-CFDB-282E-7EB2E94889A8}"/>
              </a:ext>
            </a:extLst>
          </p:cNvPr>
          <p:cNvSpPr/>
          <p:nvPr/>
        </p:nvSpPr>
        <p:spPr>
          <a:xfrm>
            <a:off x="253882" y="215623"/>
            <a:ext cx="3604480" cy="116650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28600" dist="88900" dir="8100000" algn="tr" rotWithShape="0">
              <a:prstClr val="black">
                <a:alpha val="30000"/>
              </a:prstClr>
            </a:outerShdw>
          </a:effectLst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zh-TW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86" name="矩形: 圓角 185">
            <a:extLst>
              <a:ext uri="{FF2B5EF4-FFF2-40B4-BE49-F238E27FC236}">
                <a16:creationId xmlns:a16="http://schemas.microsoft.com/office/drawing/2014/main" id="{AF920127-E5EF-405D-41C3-DABA25F97450}"/>
              </a:ext>
            </a:extLst>
          </p:cNvPr>
          <p:cNvSpPr/>
          <p:nvPr/>
        </p:nvSpPr>
        <p:spPr>
          <a:xfrm>
            <a:off x="4077077" y="355358"/>
            <a:ext cx="1664152" cy="1739453"/>
          </a:xfrm>
          <a:prstGeom prst="roundRect">
            <a:avLst>
              <a:gd name="adj" fmla="val 8543"/>
            </a:avLst>
          </a:prstGeo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イーサネット、FC、ストレージなどに対応する3</a:t>
            </a:r>
            <a:r>
              <a:rPr lang="en-US" altLang="zh-TW" sz="1600" b="1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 x </a:t>
            </a:r>
            <a:r>
              <a:rPr lang="en-US" sz="1600" b="1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PCIe Gen4拡張スロット</a:t>
            </a:r>
            <a:endParaRPr lang="en-US" altLang="zh-TW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7" name="矩形: 圓角 186">
            <a:extLst>
              <a:ext uri="{FF2B5EF4-FFF2-40B4-BE49-F238E27FC236}">
                <a16:creationId xmlns:a16="http://schemas.microsoft.com/office/drawing/2014/main" id="{C513B968-3F3C-E69E-81CC-23D33D8988A7}"/>
              </a:ext>
            </a:extLst>
          </p:cNvPr>
          <p:cNvSpPr/>
          <p:nvPr/>
        </p:nvSpPr>
        <p:spPr>
          <a:xfrm>
            <a:off x="2224826" y="3167770"/>
            <a:ext cx="1695730" cy="1083140"/>
          </a:xfrm>
          <a:prstGeom prst="roundRect">
            <a:avLst>
              <a:gd name="adj" fmla="val 10241"/>
            </a:avLst>
          </a:prstGeo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err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最大</a:t>
            </a:r>
            <a:endParaRPr lang="en-US" altLang="zh-TW" sz="1400" b="1" err="1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algn="ctr"/>
            <a:r>
              <a:rPr lang="en-US" altLang="zh-TW" sz="2800" b="1">
                <a:solidFill>
                  <a:srgbClr val="FF3A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8</a:t>
            </a:r>
            <a:r>
              <a:rPr lang="en-US" altLang="zh-TW" sz="2800" b="1">
                <a:solidFill>
                  <a:srgbClr val="00B0F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 </a:t>
            </a:r>
            <a:r>
              <a:rPr lang="en-US" sz="1600" b="1" err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コア</a:t>
            </a:r>
            <a:endParaRPr lang="en-US" altLang="zh-TW" sz="1600" b="1" err="1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algn="ctr"/>
            <a:r>
              <a:rPr lang="ja-JP" altLang="en-US" sz="12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の</a:t>
            </a:r>
            <a:r>
              <a:rPr lang="en-US" sz="12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AMD Ryzen™</a:t>
            </a:r>
            <a:r>
              <a:rPr lang="en-US" altLang="zh-TW" sz="12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 </a:t>
            </a:r>
            <a:r>
              <a:rPr lang="en-US" sz="12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7000</a:t>
            </a:r>
            <a:r>
              <a:rPr lang="ja-JP" altLang="en-US" sz="12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シリーズ</a:t>
            </a:r>
            <a:r>
              <a:rPr lang="zh-TW" altLang="en-US" sz="12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・プロセッサ</a:t>
            </a:r>
            <a:endParaRPr lang="en-US" b="1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9" name="矩形: 圓角 188">
            <a:extLst>
              <a:ext uri="{FF2B5EF4-FFF2-40B4-BE49-F238E27FC236}">
                <a16:creationId xmlns:a16="http://schemas.microsoft.com/office/drawing/2014/main" id="{4F7CA164-A8ED-3024-996D-9AB84809FFD7}"/>
              </a:ext>
            </a:extLst>
          </p:cNvPr>
          <p:cNvSpPr/>
          <p:nvPr/>
        </p:nvSpPr>
        <p:spPr>
          <a:xfrm>
            <a:off x="3784416" y="4671786"/>
            <a:ext cx="1827701" cy="853909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TW" sz="1600" b="1">
                <a:solidFill>
                  <a:schemeClr val="bg1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32GB RAM</a:t>
            </a:r>
            <a:endParaRPr lang="zh-TW" altLang="en-US" sz="1600" b="1">
              <a:solidFill>
                <a:schemeClr val="bg1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algn="ctr">
              <a:lnSpc>
                <a:spcPct val="150000"/>
              </a:lnSpc>
            </a:pPr>
            <a:r>
              <a:rPr lang="en-US" altLang="zh-TW" sz="1600" b="1">
                <a:solidFill>
                  <a:schemeClr val="bg1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64GB RAM</a:t>
            </a:r>
            <a:endParaRPr lang="zh-TW" altLang="en-US" sz="1600" b="1">
              <a:solidFill>
                <a:schemeClr val="bg1">
                  <a:lumMod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192" name="矩形: 圓角 191">
            <a:extLst>
              <a:ext uri="{FF2B5EF4-FFF2-40B4-BE49-F238E27FC236}">
                <a16:creationId xmlns:a16="http://schemas.microsoft.com/office/drawing/2014/main" id="{2FCD3C03-3D81-DAF6-B093-90CFC4DBB799}"/>
              </a:ext>
            </a:extLst>
          </p:cNvPr>
          <p:cNvSpPr/>
          <p:nvPr/>
        </p:nvSpPr>
        <p:spPr>
          <a:xfrm>
            <a:off x="4120896" y="5624895"/>
            <a:ext cx="1632468" cy="921496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TW" b="1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93" name="矩形: 圓角 192">
            <a:extLst>
              <a:ext uri="{FF2B5EF4-FFF2-40B4-BE49-F238E27FC236}">
                <a16:creationId xmlns:a16="http://schemas.microsoft.com/office/drawing/2014/main" id="{68EEE7EC-7A35-D3C9-0E8A-BE7B8BA92503}"/>
              </a:ext>
            </a:extLst>
          </p:cNvPr>
          <p:cNvSpPr/>
          <p:nvPr/>
        </p:nvSpPr>
        <p:spPr>
          <a:xfrm>
            <a:off x="8609215" y="43462"/>
            <a:ext cx="3362983" cy="942295"/>
          </a:xfrm>
          <a:prstGeom prst="roundRect">
            <a:avLst>
              <a:gd name="adj" fmla="val 11668"/>
            </a:avLst>
          </a:prstGeo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sz="16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デュアルOS対応</a:t>
            </a:r>
            <a:r>
              <a:rPr lang="zh-TW" altLang="en-US" sz="16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 </a:t>
            </a:r>
            <a:br>
              <a:rPr lang="en-US" altLang="zh-TW" sz="1600" b="1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</a:br>
            <a:r>
              <a:rPr lang="zh-TW" altLang="en-US" sz="14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(</a:t>
            </a:r>
            <a:r>
              <a:rPr lang="zh-TW" altLang="en-US" sz="14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デ</a:t>
            </a:r>
            <a:r>
              <a:rPr lang="zh-TW" sz="14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フォ</a:t>
            </a:r>
            <a:r>
              <a:rPr lang="zh-TW" altLang="en-US" sz="14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ルト</a:t>
            </a:r>
            <a:r>
              <a:rPr lang="zh-TW" sz="14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はQuTS hero</a:t>
            </a:r>
            <a:r>
              <a:rPr lang="zh-TW" altLang="en-US" sz="14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)</a:t>
            </a:r>
            <a:endParaRPr lang="en-US" altLang="zh-TW" b="1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198" name="矩形: 圓角 197">
            <a:extLst>
              <a:ext uri="{FF2B5EF4-FFF2-40B4-BE49-F238E27FC236}">
                <a16:creationId xmlns:a16="http://schemas.microsoft.com/office/drawing/2014/main" id="{47F4B0B8-8529-020F-A85B-0DF21458F673}"/>
              </a:ext>
            </a:extLst>
          </p:cNvPr>
          <p:cNvSpPr/>
          <p:nvPr/>
        </p:nvSpPr>
        <p:spPr>
          <a:xfrm>
            <a:off x="260320" y="4683413"/>
            <a:ext cx="3625013" cy="1853685"/>
          </a:xfrm>
          <a:prstGeom prst="roundRect">
            <a:avLst>
              <a:gd name="adj" fmla="val 9231"/>
            </a:avLst>
          </a:prstGeo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b="1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algn="ctr"/>
            <a:endParaRPr lang="en-US" altLang="zh-TW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algn="ctr"/>
            <a:endParaRPr lang="en-US" altLang="zh-TW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99" name="矩形: 圓角 198">
            <a:extLst>
              <a:ext uri="{FF2B5EF4-FFF2-40B4-BE49-F238E27FC236}">
                <a16:creationId xmlns:a16="http://schemas.microsoft.com/office/drawing/2014/main" id="{A5AA60C4-7469-E6A0-259D-5B38CE7D4024}"/>
              </a:ext>
            </a:extLst>
          </p:cNvPr>
          <p:cNvSpPr/>
          <p:nvPr/>
        </p:nvSpPr>
        <p:spPr>
          <a:xfrm>
            <a:off x="260320" y="2711921"/>
            <a:ext cx="1934426" cy="1800466"/>
          </a:xfrm>
          <a:prstGeom prst="roundRect">
            <a:avLst>
              <a:gd name="adj" fmla="val 9236"/>
            </a:avLst>
          </a:prstGeo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54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 </a:t>
            </a:r>
            <a:r>
              <a:rPr lang="en-US" altLang="zh-TW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 </a:t>
            </a:r>
            <a:endParaRPr lang="zh-TW" altLang="en-US" sz="1600" b="1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200" name="矩形: 圓角 199">
            <a:extLst>
              <a:ext uri="{FF2B5EF4-FFF2-40B4-BE49-F238E27FC236}">
                <a16:creationId xmlns:a16="http://schemas.microsoft.com/office/drawing/2014/main" id="{96145A08-35F8-944B-E251-35CABE6FD8E2}"/>
              </a:ext>
            </a:extLst>
          </p:cNvPr>
          <p:cNvSpPr/>
          <p:nvPr/>
        </p:nvSpPr>
        <p:spPr>
          <a:xfrm>
            <a:off x="242468" y="1515851"/>
            <a:ext cx="2020141" cy="1088573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追加</a:t>
            </a:r>
            <a:r>
              <a:rPr lang="en-US" sz="1400" b="1">
                <a:solidFill>
                  <a:srgbClr val="FF3A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JBOD</a:t>
            </a:r>
            <a:r>
              <a:rPr lang="en-US" sz="14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でストレージ容量を</a:t>
            </a:r>
            <a:r>
              <a:rPr lang="en-US" sz="14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3PB</a:t>
            </a:r>
            <a:r>
              <a:rPr lang="ja-JP" altLang="en-US" sz="14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以上</a:t>
            </a:r>
            <a:r>
              <a:rPr lang="ja-JP" altLang="en-US" sz="14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に拡張</a:t>
            </a:r>
            <a:endParaRPr lang="en-US" altLang="zh-TW" sz="1400" b="1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157" name="文字方塊 49">
            <a:extLst>
              <a:ext uri="{FF2B5EF4-FFF2-40B4-BE49-F238E27FC236}">
                <a16:creationId xmlns:a16="http://schemas.microsoft.com/office/drawing/2014/main" id="{E0635212-1275-98D8-9D07-4C0CDA14F938}"/>
              </a:ext>
            </a:extLst>
          </p:cNvPr>
          <p:cNvSpPr txBox="1"/>
          <p:nvPr/>
        </p:nvSpPr>
        <p:spPr>
          <a:xfrm>
            <a:off x="8632295" y="2036306"/>
            <a:ext cx="3329372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b="1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2 x 10GBASE-T + </a:t>
            </a:r>
            <a:endParaRPr lang="zh-TW" altLang="en-US" sz="160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algn="ctr"/>
            <a:r>
              <a:rPr lang="en-US" altLang="zh-TW" b="1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2 x 2.5GbE + </a:t>
            </a:r>
            <a:endParaRPr lang="zh-TW" altLang="en-US" sz="1600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algn="ctr"/>
            <a:r>
              <a:rPr lang="en-US" altLang="zh-TW" b="1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2 x USB-A 3.2 Gen 2 10Gbps</a:t>
            </a:r>
          </a:p>
        </p:txBody>
      </p:sp>
      <p:sp>
        <p:nvSpPr>
          <p:cNvPr id="158" name="文字方塊 51">
            <a:extLst>
              <a:ext uri="{FF2B5EF4-FFF2-40B4-BE49-F238E27FC236}">
                <a16:creationId xmlns:a16="http://schemas.microsoft.com/office/drawing/2014/main" id="{4C96C6C3-4612-CF8F-0FD3-1F47B083EE60}"/>
              </a:ext>
            </a:extLst>
          </p:cNvPr>
          <p:cNvSpPr txBox="1"/>
          <p:nvPr/>
        </p:nvSpPr>
        <p:spPr>
          <a:xfrm>
            <a:off x="5255062" y="4848177"/>
            <a:ext cx="1229905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sz="1200" b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最</a:t>
            </a:r>
            <a:r>
              <a:rPr lang="zh-TW" sz="1200" b="1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大合計</a:t>
            </a:r>
            <a:r>
              <a:rPr lang="zh-TW" altLang="en-US" sz="1200" b="1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 </a:t>
            </a:r>
            <a:br>
              <a:rPr lang="en-US" altLang="zh-TW" sz="1200" b="1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</a:br>
            <a:r>
              <a:rPr lang="zh-TW" altLang="en-US" sz="2000" b="1">
                <a:solidFill>
                  <a:srgbClr val="FF3A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128GB</a:t>
            </a:r>
            <a:endParaRPr lang="en-US" altLang="zh-TW" b="1"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pic>
        <p:nvPicPr>
          <p:cNvPr id="159" name="圖片 158">
            <a:extLst>
              <a:ext uri="{FF2B5EF4-FFF2-40B4-BE49-F238E27FC236}">
                <a16:creationId xmlns:a16="http://schemas.microsoft.com/office/drawing/2014/main" id="{82B9C337-6E22-35EB-3416-E2CFF57C019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377" y="845159"/>
            <a:ext cx="2863025" cy="618413"/>
          </a:xfrm>
          <a:prstGeom prst="rect">
            <a:avLst/>
          </a:prstGeom>
          <a:effectLst>
            <a:outerShdw blurRad="292100" dist="1524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64" name="矩形 163">
            <a:extLst>
              <a:ext uri="{FF2B5EF4-FFF2-40B4-BE49-F238E27FC236}">
                <a16:creationId xmlns:a16="http://schemas.microsoft.com/office/drawing/2014/main" id="{3A6B5028-7C2D-DE1C-ADFB-E8FB9AA60617}"/>
              </a:ext>
            </a:extLst>
          </p:cNvPr>
          <p:cNvSpPr/>
          <p:nvPr/>
        </p:nvSpPr>
        <p:spPr>
          <a:xfrm>
            <a:off x="8842853" y="5284562"/>
            <a:ext cx="1903742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標準</a:t>
            </a:r>
            <a:r>
              <a:rPr lang="en-US" sz="1400" b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5</a:t>
            </a:r>
            <a:r>
              <a:rPr lang="ja-JP" altLang="en-US" sz="1400" b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年間</a:t>
            </a:r>
            <a:br>
              <a:rPr lang="ja-JP" altLang="en-US" sz="1400" b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</a:br>
            <a:r>
              <a:rPr lang="ja-JP" altLang="en-US" sz="1400" b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保証</a:t>
            </a:r>
            <a:endParaRPr lang="en-US" altLang="zh-TW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8" name="文字方塊 49">
            <a:extLst>
              <a:ext uri="{FF2B5EF4-FFF2-40B4-BE49-F238E27FC236}">
                <a16:creationId xmlns:a16="http://schemas.microsoft.com/office/drawing/2014/main" id="{943B8472-BE71-484A-BE8E-911D83429610}"/>
              </a:ext>
            </a:extLst>
          </p:cNvPr>
          <p:cNvSpPr txBox="1"/>
          <p:nvPr/>
        </p:nvSpPr>
        <p:spPr>
          <a:xfrm>
            <a:off x="405702" y="5950050"/>
            <a:ext cx="3240435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1400" b="1">
                <a:solidFill>
                  <a:srgbClr val="2420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効率的な仮想化環境で企業を強化</a:t>
            </a:r>
            <a:endParaRPr lang="en-US" altLang="zh-TW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2" name="矩形: 圓角 171">
            <a:extLst>
              <a:ext uri="{FF2B5EF4-FFF2-40B4-BE49-F238E27FC236}">
                <a16:creationId xmlns:a16="http://schemas.microsoft.com/office/drawing/2014/main" id="{96AF96F8-9CF8-32D6-A9CA-71EB41D2C14C}"/>
              </a:ext>
            </a:extLst>
          </p:cNvPr>
          <p:cNvSpPr/>
          <p:nvPr/>
        </p:nvSpPr>
        <p:spPr>
          <a:xfrm>
            <a:off x="263955" y="2612885"/>
            <a:ext cx="1908292" cy="650654"/>
          </a:xfrm>
          <a:prstGeom prst="roundRect">
            <a:avLst>
              <a:gd name="adj" fmla="val 10241"/>
            </a:avLst>
          </a:prstGeo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err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統合グラフィックス</a:t>
            </a:r>
            <a:endParaRPr lang="en-US" b="1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1" name="矩形: 圓角 180">
            <a:extLst>
              <a:ext uri="{FF2B5EF4-FFF2-40B4-BE49-F238E27FC236}">
                <a16:creationId xmlns:a16="http://schemas.microsoft.com/office/drawing/2014/main" id="{19BD6227-FE33-F9C4-2DFC-9C8897355BA4}"/>
              </a:ext>
            </a:extLst>
          </p:cNvPr>
          <p:cNvSpPr/>
          <p:nvPr/>
        </p:nvSpPr>
        <p:spPr>
          <a:xfrm>
            <a:off x="3967980" y="5445041"/>
            <a:ext cx="1412295" cy="857106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000" b="1" dirty="0">
                <a:solidFill>
                  <a:srgbClr val="FF3A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3PB up</a:t>
            </a:r>
            <a:endParaRPr lang="zh-TW" altLang="en-US" sz="2000" b="1" dirty="0">
              <a:solidFill>
                <a:srgbClr val="FF3A00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82" name="文字方塊 51">
            <a:extLst>
              <a:ext uri="{FF2B5EF4-FFF2-40B4-BE49-F238E27FC236}">
                <a16:creationId xmlns:a16="http://schemas.microsoft.com/office/drawing/2014/main" id="{C58604D1-2C98-56F4-B529-4E4CD4F0AB86}"/>
              </a:ext>
            </a:extLst>
          </p:cNvPr>
          <p:cNvSpPr txBox="1"/>
          <p:nvPr/>
        </p:nvSpPr>
        <p:spPr>
          <a:xfrm>
            <a:off x="5289196" y="5854721"/>
            <a:ext cx="1080593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sz="1600" b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ストレージ容量</a:t>
            </a:r>
            <a:endParaRPr lang="en-US" altLang="zh-TW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3" name="文字方塊 51">
            <a:extLst>
              <a:ext uri="{FF2B5EF4-FFF2-40B4-BE49-F238E27FC236}">
                <a16:creationId xmlns:a16="http://schemas.microsoft.com/office/drawing/2014/main" id="{6610DCCB-8916-2A60-318D-9CDD9EBB997D}"/>
              </a:ext>
            </a:extLst>
          </p:cNvPr>
          <p:cNvSpPr txBox="1"/>
          <p:nvPr/>
        </p:nvSpPr>
        <p:spPr>
          <a:xfrm>
            <a:off x="4074541" y="6021638"/>
            <a:ext cx="1458650" cy="5616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sz="80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(TS-h1677AXU-RP</a:t>
            </a:r>
            <a:endParaRPr lang="en-US"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  <a:p>
            <a:pPr>
              <a:lnSpc>
                <a:spcPts val="900"/>
              </a:lnSpc>
            </a:pPr>
            <a:r>
              <a:rPr lang="zh-TW" sz="800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22TBのHDDを搭載したTL-R2400PES-RPを最大8台までサポート)</a:t>
            </a:r>
            <a:endParaRPr lang="zh-TW"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</p:txBody>
      </p:sp>
      <p:pic>
        <p:nvPicPr>
          <p:cNvPr id="8" name="圖形 7" descr="一張含有 標誌, 字型, 文字, 圖形 的圖片&#10;&#10;自動產生的描述">
            <a:extLst>
              <a:ext uri="{FF2B5EF4-FFF2-40B4-BE49-F238E27FC236}">
                <a16:creationId xmlns:a16="http://schemas.microsoft.com/office/drawing/2014/main" id="{79CD7BFF-9776-B6F9-87C3-6FD4A93EAE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73839" y="4872358"/>
            <a:ext cx="1851021" cy="1505074"/>
          </a:xfrm>
          <a:prstGeom prst="rect">
            <a:avLst/>
          </a:prstGeom>
        </p:spPr>
      </p:pic>
      <p:pic>
        <p:nvPicPr>
          <p:cNvPr id="13" name="圖片 12" descr="一張含有 文字, 字型, 螢幕擷取畫面, 圖形 的圖片&#10;&#10;自動產生的描述">
            <a:extLst>
              <a:ext uri="{FF2B5EF4-FFF2-40B4-BE49-F238E27FC236}">
                <a16:creationId xmlns:a16="http://schemas.microsoft.com/office/drawing/2014/main" id="{DC13B5D7-0AF1-E143-5AC1-B9C9691153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1413" y="1671588"/>
            <a:ext cx="1241542" cy="1112983"/>
          </a:xfrm>
          <a:prstGeom prst="rect">
            <a:avLst/>
          </a:prstGeom>
        </p:spPr>
      </p:pic>
      <p:pic>
        <p:nvPicPr>
          <p:cNvPr id="3" name="圖片 2" descr="一張含有 文字, 螢幕擷取畫面, 字型 的圖片&#10;&#10;自動產生的描述">
            <a:extLst>
              <a:ext uri="{FF2B5EF4-FFF2-40B4-BE49-F238E27FC236}">
                <a16:creationId xmlns:a16="http://schemas.microsoft.com/office/drawing/2014/main" id="{4B1E8DE0-C894-DC1A-3F08-6BD1A3E2A4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334" r="49871" b="-1521"/>
          <a:stretch/>
        </p:blipFill>
        <p:spPr>
          <a:xfrm>
            <a:off x="942513" y="4495372"/>
            <a:ext cx="2260625" cy="677377"/>
          </a:xfrm>
          <a:prstGeom prst="rect">
            <a:avLst/>
          </a:prstGeom>
        </p:spPr>
      </p:pic>
      <p:pic>
        <p:nvPicPr>
          <p:cNvPr id="4" name="圖片 3" descr="一張含有 文字, 螢幕擷取畫面, 字型 的圖片&#10;&#10;自動產生的描述">
            <a:extLst>
              <a:ext uri="{FF2B5EF4-FFF2-40B4-BE49-F238E27FC236}">
                <a16:creationId xmlns:a16="http://schemas.microsoft.com/office/drawing/2014/main" id="{A49F5FB8-741B-E5E8-AF47-D734FFECA76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643" r="-514" b="819"/>
          <a:stretch/>
        </p:blipFill>
        <p:spPr>
          <a:xfrm>
            <a:off x="919837" y="5201986"/>
            <a:ext cx="2249034" cy="684237"/>
          </a:xfrm>
          <a:prstGeom prst="rect">
            <a:avLst/>
          </a:prstGeom>
        </p:spPr>
      </p:pic>
      <p:pic>
        <p:nvPicPr>
          <p:cNvPr id="10" name="圖片 9" descr="一張含有 電子產品, 螢幕擷取畫面, 電子裝置, 電腦 的圖片&#10;&#10;自動產生的描述">
            <a:extLst>
              <a:ext uri="{FF2B5EF4-FFF2-40B4-BE49-F238E27FC236}">
                <a16:creationId xmlns:a16="http://schemas.microsoft.com/office/drawing/2014/main" id="{95B603F3-1E76-4D36-D06E-A97E3558064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20" t="29605" r="42798" b="29441"/>
          <a:stretch/>
        </p:blipFill>
        <p:spPr>
          <a:xfrm>
            <a:off x="5753364" y="706825"/>
            <a:ext cx="2628659" cy="1245857"/>
          </a:xfrm>
          <a:prstGeom prst="rect">
            <a:avLst/>
          </a:prstGeom>
        </p:spPr>
      </p:pic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6BDFDD88-613A-EE14-70FB-943E5B176E9F}"/>
              </a:ext>
            </a:extLst>
          </p:cNvPr>
          <p:cNvSpPr/>
          <p:nvPr/>
        </p:nvSpPr>
        <p:spPr>
          <a:xfrm>
            <a:off x="6569027" y="4985283"/>
            <a:ext cx="1695730" cy="479376"/>
          </a:xfrm>
          <a:prstGeom prst="roundRect">
            <a:avLst>
              <a:gd name="adj" fmla="val 10241"/>
            </a:avLst>
          </a:prstGeo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600" b="1" dirty="0" err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速い</a:t>
            </a:r>
            <a:r>
              <a:rPr lang="en-US" altLang="zh-TW" sz="1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!</a:t>
            </a:r>
          </a:p>
          <a:p>
            <a:pPr algn="ctr"/>
            <a:r>
              <a:rPr lang="en-US" altLang="zh-TW" sz="2600" b="1" dirty="0">
                <a:solidFill>
                  <a:srgbClr val="FF3A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DDR5</a:t>
            </a:r>
            <a:endParaRPr lang="en-US" sz="2600" b="1" dirty="0">
              <a:solidFill>
                <a:srgbClr val="FF3A00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6CE7228C-B336-7488-67D8-8856C2E915F3}"/>
              </a:ext>
            </a:extLst>
          </p:cNvPr>
          <p:cNvSpPr/>
          <p:nvPr/>
        </p:nvSpPr>
        <p:spPr>
          <a:xfrm>
            <a:off x="6522044" y="5653894"/>
            <a:ext cx="1868910" cy="617169"/>
          </a:xfrm>
          <a:prstGeom prst="roundRect">
            <a:avLst>
              <a:gd name="adj" fmla="val 10241"/>
            </a:avLst>
          </a:prstGeo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matte">
            <a:bevelT w="171450" h="57150"/>
            <a:bevelB w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400"/>
              </a:lnSpc>
            </a:pPr>
            <a:r>
              <a:rPr lang="en-US" sz="1300" b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4800MT/</a:t>
            </a:r>
            <a:r>
              <a:rPr lang="ja-JP" altLang="en-US" sz="1300" b="1" err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秒以上の</a:t>
            </a:r>
            <a:r>
              <a:rPr lang="en-US" sz="1300" b="1" err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UDIMM、</a:t>
            </a:r>
            <a:r>
              <a:rPr lang="ja-JP" altLang="en-US" sz="1300" b="1" err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オプションの</a:t>
            </a:r>
            <a:r>
              <a:rPr lang="en-US" sz="1300" b="1" err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ECC</a:t>
            </a:r>
            <a:r>
              <a:rPr lang="ja-JP" altLang="en-US" sz="1300" b="1" err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サポートでパフォーマンスを発揮</a:t>
            </a:r>
            <a:endParaRPr lang="en-US" altLang="zh-TW" b="1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6" name="圖片 5" descr="一張含有 文字, 字型, 螢幕擷取畫面, 圖形 的圖片&#10;&#10;自動產生的描述">
            <a:extLst>
              <a:ext uri="{FF2B5EF4-FFF2-40B4-BE49-F238E27FC236}">
                <a16:creationId xmlns:a16="http://schemas.microsoft.com/office/drawing/2014/main" id="{6D502814-4A9C-068A-65E4-1AF2E803CD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029" y="3135007"/>
            <a:ext cx="1427008" cy="1241855"/>
          </a:xfrm>
          <a:prstGeom prst="rect">
            <a:avLst/>
          </a:prstGeom>
        </p:spPr>
      </p:pic>
      <p:pic>
        <p:nvPicPr>
          <p:cNvPr id="20" name="圖片 19" descr="一張含有 電子產品, 螢幕擷取畫面, 電子裝置, 電腦 的圖片&#10;&#10;自動產生的描述">
            <a:extLst>
              <a:ext uri="{FF2B5EF4-FFF2-40B4-BE49-F238E27FC236}">
                <a16:creationId xmlns:a16="http://schemas.microsoft.com/office/drawing/2014/main" id="{AC565E17-7834-8C23-51E7-9CCC0CD2CCB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203" t="57430" r="57770" b="30294"/>
          <a:stretch/>
        </p:blipFill>
        <p:spPr>
          <a:xfrm>
            <a:off x="8798594" y="3150436"/>
            <a:ext cx="3030383" cy="1213649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B22C268A-1B2E-DACD-49D7-B55173E07A60}"/>
              </a:ext>
            </a:extLst>
          </p:cNvPr>
          <p:cNvSpPr/>
          <p:nvPr/>
        </p:nvSpPr>
        <p:spPr>
          <a:xfrm>
            <a:off x="7753863" y="783240"/>
            <a:ext cx="628135" cy="11224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cxnSp>
        <p:nvCxnSpPr>
          <p:cNvPr id="32" name="直線接點 31">
            <a:extLst>
              <a:ext uri="{FF2B5EF4-FFF2-40B4-BE49-F238E27FC236}">
                <a16:creationId xmlns:a16="http://schemas.microsoft.com/office/drawing/2014/main" id="{C4E98B24-1B01-39DF-609D-B3FF89E60F88}"/>
              </a:ext>
            </a:extLst>
          </p:cNvPr>
          <p:cNvCxnSpPr>
            <a:cxnSpLocks/>
          </p:cNvCxnSpPr>
          <p:nvPr/>
        </p:nvCxnSpPr>
        <p:spPr>
          <a:xfrm>
            <a:off x="4147887" y="5140565"/>
            <a:ext cx="105247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字方塊 4">
            <a:extLst>
              <a:ext uri="{FF2B5EF4-FFF2-40B4-BE49-F238E27FC236}">
                <a16:creationId xmlns:a16="http://schemas.microsoft.com/office/drawing/2014/main" id="{0ACA0E75-BEED-F72F-73BA-637B491B65CD}"/>
              </a:ext>
            </a:extLst>
          </p:cNvPr>
          <p:cNvSpPr txBox="1"/>
          <p:nvPr/>
        </p:nvSpPr>
        <p:spPr>
          <a:xfrm>
            <a:off x="820439" y="284478"/>
            <a:ext cx="2703615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600" b="1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100 / 25GbE NIC対応</a:t>
            </a:r>
          </a:p>
        </p:txBody>
      </p:sp>
      <p:pic>
        <p:nvPicPr>
          <p:cNvPr id="9" name="圖片 8" descr="一張含有 工程, 電子元件, 電子工程, 比例模型 的圖片&#10;&#10;自動產生的描述">
            <a:extLst>
              <a:ext uri="{FF2B5EF4-FFF2-40B4-BE49-F238E27FC236}">
                <a16:creationId xmlns:a16="http://schemas.microsoft.com/office/drawing/2014/main" id="{F661B773-60EC-45C8-66B7-A625C39518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49870" y="689508"/>
            <a:ext cx="889688" cy="561204"/>
          </a:xfrm>
          <a:prstGeom prst="rect">
            <a:avLst/>
          </a:prstGeom>
        </p:spPr>
      </p:pic>
      <p:pic>
        <p:nvPicPr>
          <p:cNvPr id="19" name="圖片 18" descr="一張含有 比例模型 的圖片&#10;&#10;自動產生的描述">
            <a:extLst>
              <a:ext uri="{FF2B5EF4-FFF2-40B4-BE49-F238E27FC236}">
                <a16:creationId xmlns:a16="http://schemas.microsoft.com/office/drawing/2014/main" id="{1E4C3FF9-CA6C-0892-A921-52D76E9837F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3910" y="644230"/>
            <a:ext cx="908385" cy="611605"/>
          </a:xfrm>
          <a:prstGeom prst="rect">
            <a:avLst/>
          </a:prstGeom>
        </p:spPr>
      </p:pic>
      <p:sp>
        <p:nvSpPr>
          <p:cNvPr id="23" name="文字方塊 61">
            <a:extLst>
              <a:ext uri="{FF2B5EF4-FFF2-40B4-BE49-F238E27FC236}">
                <a16:creationId xmlns:a16="http://schemas.microsoft.com/office/drawing/2014/main" id="{4C9A2588-7493-C727-13A3-43D7BC7DBF45}"/>
              </a:ext>
            </a:extLst>
          </p:cNvPr>
          <p:cNvSpPr txBox="1"/>
          <p:nvPr/>
        </p:nvSpPr>
        <p:spPr>
          <a:xfrm>
            <a:off x="3914111" y="2556776"/>
            <a:ext cx="4507188" cy="80021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800" b="1">
                <a:solidFill>
                  <a:srgbClr val="FE4F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TS-h3077AFU</a:t>
            </a:r>
            <a:endParaRPr lang="en-US" altLang="zh-TW" sz="2800" b="1">
              <a:solidFill>
                <a:srgbClr val="FE4F00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algn="ctr"/>
            <a:r>
              <a:rPr lang="ja-JP" altLang="en-US" b="1"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エンタープライズオールフラッシュ</a:t>
            </a:r>
            <a:r>
              <a:rPr lang="en-US" altLang="zh-TW" b="1"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NAS</a:t>
            </a:r>
            <a:endParaRPr lang="zh-TW" altLang="zh-TW" b="1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27" name="圖片 26" descr="一張含有 電腦, 電子產品, 電子裝置, 電腦硬體 的圖片&#10;&#10;自動產生的描述">
            <a:extLst>
              <a:ext uri="{FF2B5EF4-FFF2-40B4-BE49-F238E27FC236}">
                <a16:creationId xmlns:a16="http://schemas.microsoft.com/office/drawing/2014/main" id="{D404C65F-B49A-BFC1-2386-913AE50619E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599" y="3422877"/>
            <a:ext cx="4047158" cy="74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9103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形 11">
            <a:extLst>
              <a:ext uri="{FF2B5EF4-FFF2-40B4-BE49-F238E27FC236}">
                <a16:creationId xmlns:a16="http://schemas.microsoft.com/office/drawing/2014/main" id="{C7805F25-7FFF-B20E-FC7F-737F5DDC78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5816" y="666162"/>
            <a:ext cx="1410021" cy="255438"/>
          </a:xfrm>
          <a:prstGeom prst="rect">
            <a:avLst/>
          </a:prstGeom>
        </p:spPr>
      </p:pic>
      <p:sp>
        <p:nvSpPr>
          <p:cNvPr id="13" name="文字方塊 1">
            <a:extLst>
              <a:ext uri="{FF2B5EF4-FFF2-40B4-BE49-F238E27FC236}">
                <a16:creationId xmlns:a16="http://schemas.microsoft.com/office/drawing/2014/main" id="{724BE060-D6C6-C84B-76D0-06AB0025A08B}"/>
              </a:ext>
            </a:extLst>
          </p:cNvPr>
          <p:cNvSpPr txBox="1"/>
          <p:nvPr/>
        </p:nvSpPr>
        <p:spPr>
          <a:xfrm>
            <a:off x="635000" y="5913685"/>
            <a:ext cx="7295690" cy="556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50000"/>
              </a:lnSpc>
            </a:pPr>
            <a:r>
              <a:rPr lang="en-US" altLang="zh-TW" sz="700" spc="150">
                <a:solidFill>
                  <a:schemeClr val="bg1">
                    <a:lumMod val="6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Copyright© 2024 QNAP Systems, Inc. All rights reserved. QNAP® and other names of QNAP Products are proprietary marks or registered trademarks of QNAP Systems, Inc. Other products and company names mentioned herein are trademarks of their respective holders.​​​​​​​​​</a:t>
            </a:r>
            <a:endParaRPr lang="zh-TW" altLang="en-US" sz="700" spc="150">
              <a:solidFill>
                <a:schemeClr val="bg1">
                  <a:lumMod val="6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9AAC8A79-663B-8A57-A8B1-5A11F649D5FE}"/>
              </a:ext>
            </a:extLst>
          </p:cNvPr>
          <p:cNvSpPr txBox="1"/>
          <p:nvPr/>
        </p:nvSpPr>
        <p:spPr>
          <a:xfrm>
            <a:off x="635000" y="3628575"/>
            <a:ext cx="4954266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AMD Ryzen™ 7000シリーズ・プロセッサ搭載の次世代エンタープライズ・オールフラッシュNAS</a:t>
            </a:r>
            <a:endParaRPr 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E4A1BB3B-4EEC-2E33-0C71-CA7CD0E895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5000" y="2111195"/>
            <a:ext cx="5060950" cy="135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074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440725" y="114297"/>
            <a:ext cx="11686659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000" b="1">
                <a:solidFill>
                  <a:schemeClr val="bg1">
                    <a:lumMod val="6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TS-h3077AFU</a:t>
            </a:r>
            <a:r>
              <a:rPr lang="ja-JP" altLang="en-US" sz="4000" b="1">
                <a:solidFill>
                  <a:schemeClr val="bg1">
                    <a:lumMod val="6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は</a:t>
            </a:r>
            <a:r>
              <a:rPr lang="en-US" sz="4000" b="1">
                <a:solidFill>
                  <a:schemeClr val="bg1">
                    <a:lumMod val="6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、</a:t>
            </a:r>
            <a:r>
              <a:rPr lang="ja-JP" altLang="en-US" sz="4000" b="1">
                <a:solidFill>
                  <a:schemeClr val="bg1">
                    <a:lumMod val="6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ハードウェアの進化を</a:t>
            </a:r>
            <a:br>
              <a:rPr lang="ja-JP" altLang="en-US" sz="4000" b="1">
                <a:solidFill>
                  <a:schemeClr val="bg1">
                    <a:lumMod val="6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</a:br>
            <a:r>
              <a:rPr lang="ja-JP" altLang="en-US" sz="4000" b="1">
                <a:solidFill>
                  <a:schemeClr val="bg1">
                    <a:lumMod val="6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次のレベルへ導きます</a:t>
            </a:r>
            <a:endParaRPr lang="en-US" sz="4000" b="1">
              <a:solidFill>
                <a:schemeClr val="bg1">
                  <a:lumMod val="6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Calibri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AFC1B65-AA0E-215A-A805-A4BF0276C0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2940" y="4821172"/>
            <a:ext cx="10487025" cy="997280"/>
          </a:xfrm>
          <a:prstGeom prst="rect">
            <a:avLst/>
          </a:prstGeom>
        </p:spPr>
      </p:pic>
      <p:sp>
        <p:nvSpPr>
          <p:cNvPr id="2" name="文字方塊 5">
            <a:extLst>
              <a:ext uri="{FF2B5EF4-FFF2-40B4-BE49-F238E27FC236}">
                <a16:creationId xmlns:a16="http://schemas.microsoft.com/office/drawing/2014/main" id="{C5CCDB6E-ED91-214C-7DE1-8787C8E6F607}"/>
              </a:ext>
            </a:extLst>
          </p:cNvPr>
          <p:cNvSpPr txBox="1"/>
          <p:nvPr/>
        </p:nvSpPr>
        <p:spPr>
          <a:xfrm>
            <a:off x="4414602" y="1524461"/>
            <a:ext cx="2743200" cy="1768882"/>
          </a:xfrm>
          <a:prstGeom prst="rect">
            <a:avLst/>
          </a:prstGeom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TW" sz="20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Ryze</a:t>
            </a:r>
            <a:r>
              <a:rPr lang="en-US" sz="20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n</a:t>
            </a:r>
            <a:r>
              <a:rPr lang="en-US" altLang="zh-TW" sz="20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™</a:t>
            </a:r>
            <a:r>
              <a:rPr lang="zh-TW" sz="20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 </a:t>
            </a:r>
            <a:r>
              <a:rPr lang="en-US" altLang="zh-TW" sz="20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7</a:t>
            </a:r>
            <a:r>
              <a:rPr lang="zh-TW" altLang="en-US" sz="20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 </a:t>
            </a:r>
            <a:r>
              <a:rPr lang="en-US" altLang="zh-TW" sz="20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3</a:t>
            </a:r>
            <a:r>
              <a:rPr lang="zh-TW" sz="20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7</a:t>
            </a:r>
            <a:r>
              <a:rPr lang="en-US" sz="20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00X</a:t>
            </a:r>
            <a:endParaRPr lang="en-US" sz="20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marL="180975" indent="-180975">
              <a:lnSpc>
                <a:spcPts val="1600"/>
              </a:lnSpc>
              <a:buFont typeface="Arial,Sans-Serif"/>
              <a:buChar char="•"/>
            </a:pPr>
            <a:r>
              <a:rPr 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# </a:t>
            </a:r>
            <a:r>
              <a:rPr 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CPU</a:t>
            </a:r>
            <a:r>
              <a:rPr lang="ja-JP" alt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コア数</a:t>
            </a:r>
            <a:r>
              <a:rPr 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: 8</a:t>
            </a:r>
          </a:p>
          <a:p>
            <a:pPr marL="180975" indent="-180975">
              <a:lnSpc>
                <a:spcPts val="1600"/>
              </a:lnSpc>
              <a:buFont typeface="Arial,Sans-Serif"/>
              <a:buChar char="•"/>
            </a:pPr>
            <a:r>
              <a:rPr 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# </a:t>
            </a:r>
            <a:r>
              <a:rPr lang="ja-JP" alt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スレッド数</a:t>
            </a:r>
            <a:r>
              <a:rPr 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: 16</a:t>
            </a:r>
          </a:p>
          <a:p>
            <a:pPr marL="180975" indent="-180975">
              <a:lnSpc>
                <a:spcPts val="1600"/>
              </a:lnSpc>
              <a:buFont typeface="Arial,Sans-Serif"/>
              <a:buChar char="•"/>
            </a:pPr>
            <a:r>
              <a:rPr lang="ja-JP" alt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最大ブーストクロック</a:t>
            </a:r>
            <a:r>
              <a:rPr 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: </a:t>
            </a:r>
            <a:r>
              <a:rPr lang="en-US" sz="12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4.4GHz</a:t>
            </a:r>
            <a:endParaRPr lang="en-US" sz="12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marL="180975" indent="-180975">
              <a:lnSpc>
                <a:spcPts val="1600"/>
              </a:lnSpc>
              <a:buFont typeface="Arial,Sans-Serif"/>
              <a:buChar char="•"/>
            </a:pPr>
            <a:r>
              <a:rPr lang="ja-JP" alt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ベースクロック</a:t>
            </a:r>
            <a:r>
              <a:rPr 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: </a:t>
            </a:r>
            <a:r>
              <a:rPr lang="en-US" sz="12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3.6GHz</a:t>
            </a:r>
            <a:endParaRPr lang="en-US" sz="12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marL="180975" indent="-180975">
              <a:lnSpc>
                <a:spcPts val="1600"/>
              </a:lnSpc>
              <a:buFont typeface="Arial,Sans-Serif"/>
              <a:buChar char="•"/>
            </a:pPr>
            <a:r>
              <a:rPr lang="zh-TW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対応メモリ</a:t>
            </a:r>
            <a:r>
              <a:rPr lang="zh-TW" alt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: </a:t>
            </a:r>
            <a:r>
              <a:rPr 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DDR4</a:t>
            </a:r>
          </a:p>
          <a:p>
            <a:pPr marL="180975" indent="-180975">
              <a:lnSpc>
                <a:spcPts val="1600"/>
              </a:lnSpc>
              <a:buFont typeface="Arial,Sans-Serif"/>
              <a:buChar char="•"/>
            </a:pPr>
            <a:r>
              <a:rPr 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GPU</a:t>
            </a:r>
            <a:r>
              <a:rPr lang="en-US" altLang="zh-TW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: </a:t>
            </a:r>
            <a:r>
              <a:rPr lang="zh-TW" alt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N/A</a:t>
            </a:r>
            <a:endParaRPr lang="en-US" sz="12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pic>
        <p:nvPicPr>
          <p:cNvPr id="11" name="圖片 10" descr="一張含有 文字, 字型, 螢幕擷取畫面, 圖形 的圖片&#10;&#10;自動產生的描述">
            <a:extLst>
              <a:ext uri="{FF2B5EF4-FFF2-40B4-BE49-F238E27FC236}">
                <a16:creationId xmlns:a16="http://schemas.microsoft.com/office/drawing/2014/main" id="{BD169CBA-1842-3A66-0ABA-2AA99E8ED1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4230" y="2134823"/>
            <a:ext cx="1283105" cy="1127760"/>
          </a:xfrm>
          <a:prstGeom prst="rect">
            <a:avLst/>
          </a:prstGeom>
          <a:effectLst>
            <a:reflection blurRad="88900" stA="29000" endPos="55000" dist="50800" dir="5400000" sy="-100000" algn="bl" rotWithShape="0"/>
          </a:effectLst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EC1848D7-4BF3-E15C-A810-60C8568C2C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59076" y="3349308"/>
            <a:ext cx="7424818" cy="79692"/>
          </a:xfrm>
          <a:prstGeom prst="rect">
            <a:avLst/>
          </a:prstGeom>
        </p:spPr>
      </p:pic>
      <p:pic>
        <p:nvPicPr>
          <p:cNvPr id="13" name="圖形 12">
            <a:extLst>
              <a:ext uri="{FF2B5EF4-FFF2-40B4-BE49-F238E27FC236}">
                <a16:creationId xmlns:a16="http://schemas.microsoft.com/office/drawing/2014/main" id="{33045992-EB75-590A-4B53-652E7E0C2C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73966" y="6040569"/>
            <a:ext cx="7424818" cy="79692"/>
          </a:xfrm>
          <a:prstGeom prst="rect">
            <a:avLst/>
          </a:prstGeom>
        </p:spPr>
      </p:pic>
      <p:grpSp>
        <p:nvGrpSpPr>
          <p:cNvPr id="32" name="群組 31">
            <a:extLst>
              <a:ext uri="{FF2B5EF4-FFF2-40B4-BE49-F238E27FC236}">
                <a16:creationId xmlns:a16="http://schemas.microsoft.com/office/drawing/2014/main" id="{0D81CCDF-0522-C8A6-F888-9202093AED95}"/>
              </a:ext>
            </a:extLst>
          </p:cNvPr>
          <p:cNvGrpSpPr/>
          <p:nvPr/>
        </p:nvGrpSpPr>
        <p:grpSpPr>
          <a:xfrm>
            <a:off x="6553047" y="2413830"/>
            <a:ext cx="997440" cy="622557"/>
            <a:chOff x="7360415" y="2301597"/>
            <a:chExt cx="1024217" cy="878042"/>
          </a:xfrm>
        </p:grpSpPr>
        <p:pic>
          <p:nvPicPr>
            <p:cNvPr id="24" name="圖形 23">
              <a:extLst>
                <a:ext uri="{FF2B5EF4-FFF2-40B4-BE49-F238E27FC236}">
                  <a16:creationId xmlns:a16="http://schemas.microsoft.com/office/drawing/2014/main" id="{3C991CB7-915B-F9F1-6F8C-1624282C91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953121" y="2301597"/>
              <a:ext cx="431511" cy="878042"/>
            </a:xfrm>
            <a:prstGeom prst="rect">
              <a:avLst/>
            </a:prstGeom>
          </p:spPr>
        </p:pic>
        <p:pic>
          <p:nvPicPr>
            <p:cNvPr id="27" name="圖形 26">
              <a:extLst>
                <a:ext uri="{FF2B5EF4-FFF2-40B4-BE49-F238E27FC236}">
                  <a16:creationId xmlns:a16="http://schemas.microsoft.com/office/drawing/2014/main" id="{4364D8DC-CC27-0C23-0DAE-9DDB11C1B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671352" y="2301597"/>
              <a:ext cx="431511" cy="878042"/>
            </a:xfrm>
            <a:prstGeom prst="rect">
              <a:avLst/>
            </a:prstGeom>
          </p:spPr>
        </p:pic>
        <p:pic>
          <p:nvPicPr>
            <p:cNvPr id="29" name="圖形 28">
              <a:extLst>
                <a:ext uri="{FF2B5EF4-FFF2-40B4-BE49-F238E27FC236}">
                  <a16:creationId xmlns:a16="http://schemas.microsoft.com/office/drawing/2014/main" id="{39110993-5A3A-B435-BF46-56B7902DD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360415" y="2301597"/>
              <a:ext cx="431511" cy="878042"/>
            </a:xfrm>
            <a:prstGeom prst="rect">
              <a:avLst/>
            </a:prstGeom>
          </p:spPr>
        </p:pic>
      </p:grpSp>
      <p:sp>
        <p:nvSpPr>
          <p:cNvPr id="34" name="文字方塊 5">
            <a:extLst>
              <a:ext uri="{FF2B5EF4-FFF2-40B4-BE49-F238E27FC236}">
                <a16:creationId xmlns:a16="http://schemas.microsoft.com/office/drawing/2014/main" id="{EE068F8D-6EE9-6915-EA70-58D4C0C9E9C0}"/>
              </a:ext>
            </a:extLst>
          </p:cNvPr>
          <p:cNvSpPr txBox="1"/>
          <p:nvPr/>
        </p:nvSpPr>
        <p:spPr>
          <a:xfrm>
            <a:off x="7630467" y="1464995"/>
            <a:ext cx="3956640" cy="1764329"/>
          </a:xfrm>
          <a:prstGeom prst="rect">
            <a:avLst/>
          </a:prstGeom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TW" sz="20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AMD Ryzen™ 7 7000 </a:t>
            </a:r>
            <a:r>
              <a:rPr lang="en-US" altLang="zh-TW" sz="2000" b="1" err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シリーズ</a:t>
            </a:r>
            <a:endParaRPr lang="zh-TW" altLang="en-US" err="1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180975" indent="-180975">
              <a:lnSpc>
                <a:spcPts val="1600"/>
              </a:lnSpc>
              <a:buFont typeface="Arial,Sans-Serif"/>
              <a:buChar char="•"/>
            </a:pPr>
            <a:r>
              <a:rPr lang="en-US" altLang="zh-TW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# </a:t>
            </a:r>
            <a:r>
              <a:rPr 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CPUコア数</a:t>
            </a:r>
            <a:r>
              <a:rPr lang="en-US" altLang="zh-TW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：8</a:t>
            </a:r>
          </a:p>
          <a:p>
            <a:pPr marL="180975" indent="-180975">
              <a:lnSpc>
                <a:spcPts val="1600"/>
              </a:lnSpc>
              <a:buFont typeface="Arial,Sans-Serif"/>
              <a:buChar char="•"/>
            </a:pPr>
            <a:r>
              <a:rPr lang="zh-TW" alt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# </a:t>
            </a:r>
            <a:r>
              <a:rPr lang="zh-TW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スレッド数</a:t>
            </a:r>
            <a:r>
              <a:rPr lang="en-US" altLang="zh-TW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：16</a:t>
            </a:r>
            <a:endParaRPr lang="en-US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marL="180975" indent="-180975">
              <a:lnSpc>
                <a:spcPts val="1600"/>
              </a:lnSpc>
              <a:buFont typeface="Arial,Sans-Serif"/>
              <a:buChar char="•"/>
            </a:pPr>
            <a:r>
              <a:rPr lang="zh-TW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最大ブーストクロック</a:t>
            </a:r>
            <a:r>
              <a:rPr lang="zh-TW" alt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: </a:t>
            </a:r>
            <a:r>
              <a:rPr lang="en-US" altLang="zh-TW" sz="12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5.3GHz</a:t>
            </a:r>
          </a:p>
          <a:p>
            <a:pPr marL="180975" indent="-180975">
              <a:lnSpc>
                <a:spcPts val="1600"/>
              </a:lnSpc>
              <a:buFont typeface="Arial,Sans-Serif"/>
              <a:buChar char="•"/>
            </a:pPr>
            <a:r>
              <a:rPr lang="zh-TW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ベースクロック</a:t>
            </a:r>
            <a:r>
              <a:rPr lang="zh-TW" alt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: </a:t>
            </a:r>
            <a:r>
              <a:rPr lang="en-US" altLang="zh-TW" sz="12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3.8GHz</a:t>
            </a:r>
          </a:p>
          <a:p>
            <a:pPr marL="180975" indent="-180975">
              <a:lnSpc>
                <a:spcPts val="1600"/>
              </a:lnSpc>
              <a:buFont typeface="Arial,Sans-Serif"/>
              <a:buChar char="•"/>
            </a:pPr>
            <a:r>
              <a:rPr lang="en-US" sz="120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対応メモリ</a:t>
            </a:r>
            <a:r>
              <a:rPr lang="en-US" altLang="zh-TW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: </a:t>
            </a:r>
            <a:r>
              <a:rPr lang="en-US" altLang="zh-TW" sz="12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DDR5</a:t>
            </a:r>
          </a:p>
          <a:p>
            <a:pPr marL="180975" indent="-180975">
              <a:lnSpc>
                <a:spcPts val="1600"/>
              </a:lnSpc>
              <a:buFont typeface="Arial,Sans-Serif"/>
              <a:buChar char="•"/>
            </a:pPr>
            <a:r>
              <a:rPr lang="en-US" altLang="zh-TW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GPU: </a:t>
            </a:r>
            <a:r>
              <a:rPr lang="en-US" altLang="zh-TW" sz="12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AMD Radeon™ graphics </a:t>
            </a:r>
            <a:r>
              <a:rPr lang="en-US" altLang="zh-TW" sz="1200" b="1" err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iGPU</a:t>
            </a:r>
            <a:endParaRPr lang="en-US" altLang="zh-TW" sz="1200" b="1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sp>
        <p:nvSpPr>
          <p:cNvPr id="35" name="文字方塊 5">
            <a:extLst>
              <a:ext uri="{FF2B5EF4-FFF2-40B4-BE49-F238E27FC236}">
                <a16:creationId xmlns:a16="http://schemas.microsoft.com/office/drawing/2014/main" id="{F87706E5-E9D5-045B-3F6E-00D034662C87}"/>
              </a:ext>
            </a:extLst>
          </p:cNvPr>
          <p:cNvSpPr txBox="1"/>
          <p:nvPr/>
        </p:nvSpPr>
        <p:spPr>
          <a:xfrm>
            <a:off x="4410134" y="4246222"/>
            <a:ext cx="2743200" cy="1769074"/>
          </a:xfrm>
          <a:prstGeom prst="rect">
            <a:avLst/>
          </a:prstGeom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TW" sz="20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Ryze</a:t>
            </a:r>
            <a:r>
              <a:rPr lang="en-US" sz="20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n</a:t>
            </a:r>
            <a:r>
              <a:rPr lang="en-US" altLang="zh-TW" sz="20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™</a:t>
            </a:r>
            <a:r>
              <a:rPr lang="zh-TW" sz="20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 </a:t>
            </a:r>
            <a:r>
              <a:rPr lang="en-US" altLang="zh-TW" sz="20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5</a:t>
            </a:r>
            <a:r>
              <a:rPr lang="zh-TW" altLang="en-US" sz="20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 </a:t>
            </a:r>
            <a:r>
              <a:rPr lang="en-US" altLang="zh-TW" sz="20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36</a:t>
            </a:r>
            <a:r>
              <a:rPr lang="en-US" sz="20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00</a:t>
            </a:r>
            <a:endParaRPr lang="en-US" sz="20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pPr marL="180975" indent="-180975">
              <a:lnSpc>
                <a:spcPts val="1600"/>
              </a:lnSpc>
              <a:buFont typeface="Arial,Sans-Serif"/>
              <a:buChar char="•"/>
            </a:pPr>
            <a:r>
              <a:rPr lang="en-US" altLang="zh-TW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# </a:t>
            </a:r>
            <a:r>
              <a:rPr lang="en-US" sz="120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CPUコア数</a:t>
            </a:r>
            <a:r>
              <a:rPr lang="en-US" altLang="zh-TW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: 6</a:t>
            </a:r>
          </a:p>
          <a:p>
            <a:pPr marL="180975" indent="-180975">
              <a:lnSpc>
                <a:spcPts val="1600"/>
              </a:lnSpc>
              <a:buFont typeface="Arial,Sans-Serif"/>
              <a:buChar char="•"/>
            </a:pPr>
            <a:r>
              <a:rPr lang="zh-TW" alt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# </a:t>
            </a:r>
            <a:r>
              <a:rPr lang="zh-TW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スレッド数</a:t>
            </a:r>
            <a:r>
              <a:rPr lang="zh-TW" alt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: </a:t>
            </a:r>
            <a:r>
              <a:rPr lang="en-US" altLang="zh-TW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12</a:t>
            </a:r>
          </a:p>
          <a:p>
            <a:pPr marL="180975" indent="-180975">
              <a:lnSpc>
                <a:spcPts val="1600"/>
              </a:lnSpc>
              <a:buFont typeface="Arial,Sans-Serif"/>
              <a:buChar char="•"/>
            </a:pPr>
            <a:r>
              <a:rPr lang="zh-TW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最大ブーストクロック</a:t>
            </a:r>
            <a:r>
              <a:rPr lang="zh-TW" alt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: </a:t>
            </a:r>
            <a:r>
              <a:rPr lang="en-US" altLang="zh-TW" sz="12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4.2GHz</a:t>
            </a:r>
          </a:p>
          <a:p>
            <a:pPr marL="180975" indent="-180975">
              <a:lnSpc>
                <a:spcPts val="1600"/>
              </a:lnSpc>
              <a:buFont typeface="Arial,Sans-Serif"/>
              <a:buChar char="•"/>
            </a:pPr>
            <a:r>
              <a:rPr lang="zh-TW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ベースクロック</a:t>
            </a:r>
            <a:r>
              <a:rPr lang="zh-TW" alt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: </a:t>
            </a:r>
            <a:r>
              <a:rPr lang="en-US" altLang="zh-TW" sz="12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3.6GHz</a:t>
            </a:r>
          </a:p>
          <a:p>
            <a:pPr marL="180975" indent="-180975">
              <a:lnSpc>
                <a:spcPts val="1600"/>
              </a:lnSpc>
              <a:buFont typeface="Arial,Sans-Serif"/>
              <a:buChar char="•"/>
            </a:pPr>
            <a:r>
              <a:rPr lang="zh-TW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対応メモリ</a:t>
            </a:r>
            <a:r>
              <a:rPr lang="zh-TW" alt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: </a:t>
            </a:r>
            <a:r>
              <a:rPr 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DDR4</a:t>
            </a:r>
          </a:p>
          <a:p>
            <a:pPr marL="180975" indent="-180975">
              <a:lnSpc>
                <a:spcPts val="1600"/>
              </a:lnSpc>
              <a:buFont typeface="Arial,Sans-Serif"/>
              <a:buChar char="•"/>
            </a:pPr>
            <a:r>
              <a:rPr 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GPU:</a:t>
            </a:r>
            <a:r>
              <a:rPr lang="en-US" altLang="zh-TW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 N/A</a:t>
            </a:r>
            <a:endParaRPr lang="zh-TW" altLang="en-US" sz="12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55A6684F-8AA0-76E4-8EAD-8D6255388B83}"/>
              </a:ext>
            </a:extLst>
          </p:cNvPr>
          <p:cNvGrpSpPr/>
          <p:nvPr/>
        </p:nvGrpSpPr>
        <p:grpSpPr>
          <a:xfrm>
            <a:off x="6548579" y="5135591"/>
            <a:ext cx="997440" cy="622557"/>
            <a:chOff x="7360415" y="2301597"/>
            <a:chExt cx="1024217" cy="878042"/>
          </a:xfrm>
        </p:grpSpPr>
        <p:pic>
          <p:nvPicPr>
            <p:cNvPr id="37" name="圖形 36">
              <a:extLst>
                <a:ext uri="{FF2B5EF4-FFF2-40B4-BE49-F238E27FC236}">
                  <a16:creationId xmlns:a16="http://schemas.microsoft.com/office/drawing/2014/main" id="{17F0BC14-3107-45BA-7D47-069301508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953121" y="2301597"/>
              <a:ext cx="431511" cy="878042"/>
            </a:xfrm>
            <a:prstGeom prst="rect">
              <a:avLst/>
            </a:prstGeom>
          </p:spPr>
        </p:pic>
        <p:pic>
          <p:nvPicPr>
            <p:cNvPr id="38" name="圖形 37">
              <a:extLst>
                <a:ext uri="{FF2B5EF4-FFF2-40B4-BE49-F238E27FC236}">
                  <a16:creationId xmlns:a16="http://schemas.microsoft.com/office/drawing/2014/main" id="{C3E18F7D-0173-3D98-D64A-8D1088978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671352" y="2301597"/>
              <a:ext cx="431511" cy="878042"/>
            </a:xfrm>
            <a:prstGeom prst="rect">
              <a:avLst/>
            </a:prstGeom>
          </p:spPr>
        </p:pic>
        <p:pic>
          <p:nvPicPr>
            <p:cNvPr id="39" name="圖形 38">
              <a:extLst>
                <a:ext uri="{FF2B5EF4-FFF2-40B4-BE49-F238E27FC236}">
                  <a16:creationId xmlns:a16="http://schemas.microsoft.com/office/drawing/2014/main" id="{6AC6C373-0EE2-2824-15D2-16E0CEA912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360415" y="2301597"/>
              <a:ext cx="431511" cy="878042"/>
            </a:xfrm>
            <a:prstGeom prst="rect">
              <a:avLst/>
            </a:prstGeom>
          </p:spPr>
        </p:pic>
      </p:grpSp>
      <p:sp>
        <p:nvSpPr>
          <p:cNvPr id="40" name="文字方塊 5">
            <a:extLst>
              <a:ext uri="{FF2B5EF4-FFF2-40B4-BE49-F238E27FC236}">
                <a16:creationId xmlns:a16="http://schemas.microsoft.com/office/drawing/2014/main" id="{CBFA674B-328F-0BC3-7AFE-D6AD622EA603}"/>
              </a:ext>
            </a:extLst>
          </p:cNvPr>
          <p:cNvSpPr txBox="1"/>
          <p:nvPr/>
        </p:nvSpPr>
        <p:spPr>
          <a:xfrm>
            <a:off x="7625999" y="4244265"/>
            <a:ext cx="4334337" cy="1768241"/>
          </a:xfrm>
          <a:prstGeom prst="rect">
            <a:avLst/>
          </a:prstGeom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TW" sz="20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AMD Ryzen™ 5 7000</a:t>
            </a:r>
            <a:r>
              <a:rPr lang="en-US" sz="20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シリーズ</a:t>
            </a:r>
            <a:endParaRPr lang="en-US" altLang="zh-TW" sz="2000" b="1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  <a:p>
            <a:pPr marL="180975" indent="-180975">
              <a:lnSpc>
                <a:spcPts val="1600"/>
              </a:lnSpc>
              <a:buFont typeface="Arial,Sans-Serif"/>
              <a:buChar char="•"/>
            </a:pPr>
            <a:r>
              <a:rPr lang="en-US" altLang="zh-TW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# </a:t>
            </a:r>
            <a:r>
              <a:rPr lang="en-US" sz="120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CPUコア数</a:t>
            </a:r>
            <a:r>
              <a:rPr lang="zh-TW" alt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: </a:t>
            </a:r>
            <a:r>
              <a:rPr lang="en-US" altLang="zh-TW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6</a:t>
            </a:r>
          </a:p>
          <a:p>
            <a:pPr marL="180975" indent="-180975">
              <a:lnSpc>
                <a:spcPts val="1600"/>
              </a:lnSpc>
              <a:buFont typeface="Arial,Sans-Serif"/>
              <a:buChar char="•"/>
            </a:pPr>
            <a:r>
              <a:rPr lang="zh-TW" alt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# </a:t>
            </a:r>
            <a:r>
              <a:rPr lang="zh-TW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スレッド数</a:t>
            </a:r>
            <a:r>
              <a:rPr lang="zh-TW" alt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: 12</a:t>
            </a:r>
          </a:p>
          <a:p>
            <a:pPr marL="180975" indent="-180975">
              <a:lnSpc>
                <a:spcPts val="1600"/>
              </a:lnSpc>
              <a:buFont typeface="Arial,Sans-Serif"/>
              <a:buChar char="•"/>
            </a:pPr>
            <a:r>
              <a:rPr lang="zh-TW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最大ブーストクロック</a:t>
            </a:r>
            <a:r>
              <a:rPr lang="zh-TW" alt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: 5.1GHz</a:t>
            </a:r>
          </a:p>
          <a:p>
            <a:pPr marL="180975" indent="-180975">
              <a:lnSpc>
                <a:spcPts val="1600"/>
              </a:lnSpc>
              <a:buFont typeface="Arial,Sans-Serif"/>
              <a:buChar char="•"/>
            </a:pPr>
            <a:r>
              <a:rPr lang="zh-TW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ベースクロック</a:t>
            </a:r>
            <a:r>
              <a:rPr lang="zh-TW" alt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: 3.8GHz</a:t>
            </a:r>
          </a:p>
          <a:p>
            <a:pPr marL="180975" indent="-180975">
              <a:lnSpc>
                <a:spcPts val="1600"/>
              </a:lnSpc>
              <a:buFont typeface="Arial,Sans-Serif"/>
              <a:buChar char="•"/>
            </a:pPr>
            <a:r>
              <a:rPr lang="zh-TW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対応メモリ</a:t>
            </a:r>
            <a:r>
              <a:rPr lang="zh-TW" alt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: </a:t>
            </a:r>
            <a:r>
              <a:rPr lang="en-US" sz="12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DDR5</a:t>
            </a:r>
          </a:p>
          <a:p>
            <a:pPr marL="180975" indent="-180975">
              <a:lnSpc>
                <a:spcPts val="1600"/>
              </a:lnSpc>
              <a:buFont typeface="Arial,Sans-Serif"/>
              <a:buChar char="•"/>
            </a:pPr>
            <a:r>
              <a:rPr 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GPU: </a:t>
            </a:r>
            <a:r>
              <a:rPr lang="en-US" sz="12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AMD Radeon™ graphics </a:t>
            </a:r>
            <a:r>
              <a:rPr lang="en-US" sz="1200" b="1" err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iGPU</a:t>
            </a:r>
            <a:endParaRPr lang="en-US" sz="1200" b="1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pic>
        <p:nvPicPr>
          <p:cNvPr id="41" name="圖片 40" descr="一張含有 文字, 字型, 螢幕擷取畫面, 圖形 的圖片&#10;&#10;自動產生的描述">
            <a:extLst>
              <a:ext uri="{FF2B5EF4-FFF2-40B4-BE49-F238E27FC236}">
                <a16:creationId xmlns:a16="http://schemas.microsoft.com/office/drawing/2014/main" id="{141682A7-759C-3925-F269-FDFA2E3402E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84229" y="4791765"/>
            <a:ext cx="1283105" cy="1137920"/>
          </a:xfrm>
          <a:prstGeom prst="rect">
            <a:avLst/>
          </a:prstGeom>
          <a:effectLst>
            <a:reflection blurRad="88900" stA="29000" endPos="55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64165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74FF805F-6521-4307-B6BF-1A0874627BC2}"/>
              </a:ext>
            </a:extLst>
          </p:cNvPr>
          <p:cNvSpPr txBox="1"/>
          <p:nvPr/>
        </p:nvSpPr>
        <p:spPr>
          <a:xfrm>
            <a:off x="559005" y="449272"/>
            <a:ext cx="11066938" cy="8002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2U 30-ベイ</a:t>
            </a:r>
            <a:endParaRPr lang="en-US" altLang="zh-TW" sz="4600" b="1">
              <a:solidFill>
                <a:schemeClr val="bg1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46" name="TextBox 2">
            <a:extLst>
              <a:ext uri="{FF2B5EF4-FFF2-40B4-BE49-F238E27FC236}">
                <a16:creationId xmlns:a16="http://schemas.microsoft.com/office/drawing/2014/main" id="{7BB4E336-11D8-1F6D-EA43-342ED5325FDE}"/>
              </a:ext>
            </a:extLst>
          </p:cNvPr>
          <p:cNvSpPr txBox="1"/>
          <p:nvPr/>
        </p:nvSpPr>
        <p:spPr>
          <a:xfrm>
            <a:off x="1630314" y="3053206"/>
            <a:ext cx="4649797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kern="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Ryzen 5 7600 / Pro 7645, </a:t>
            </a:r>
            <a:br>
              <a:rPr lang="en-US" sz="1600" kern="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</a:br>
            <a:r>
              <a:rPr lang="en-US" sz="1600" kern="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32GB RAM (1 x 32GB)</a:t>
            </a:r>
            <a:endParaRPr lang="zh-TW" sz="16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50" name="TextBox 2">
            <a:extLst>
              <a:ext uri="{FF2B5EF4-FFF2-40B4-BE49-F238E27FC236}">
                <a16:creationId xmlns:a16="http://schemas.microsoft.com/office/drawing/2014/main" id="{9FF5D2F9-93E1-73DB-918B-0CD3DCA1CF83}"/>
              </a:ext>
            </a:extLst>
          </p:cNvPr>
          <p:cNvSpPr txBox="1"/>
          <p:nvPr/>
        </p:nvSpPr>
        <p:spPr>
          <a:xfrm>
            <a:off x="1620017" y="5527031"/>
            <a:ext cx="4695058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de-DE" sz="1600" kern="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Ryzen 7 7700 / Pro 7745, </a:t>
            </a:r>
            <a:br>
              <a:rPr lang="de-DE" sz="1600" kern="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</a:br>
            <a:r>
              <a:rPr lang="de-DE" sz="1600" kern="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64GB RAM (2 x 32GB)</a:t>
            </a:r>
          </a:p>
        </p:txBody>
      </p:sp>
      <p:pic>
        <p:nvPicPr>
          <p:cNvPr id="65" name="圖片 64" descr="一張含有 文字, 字型, 螢幕擷取畫面, 圖形 的圖片&#10;&#10;自動產生的描述">
            <a:extLst>
              <a:ext uri="{FF2B5EF4-FFF2-40B4-BE49-F238E27FC236}">
                <a16:creationId xmlns:a16="http://schemas.microsoft.com/office/drawing/2014/main" id="{7D518A06-F7EE-4D62-B498-DD1031BE4FB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67" y="5040921"/>
            <a:ext cx="841937" cy="747298"/>
          </a:xfrm>
          <a:prstGeom prst="rect">
            <a:avLst/>
          </a:prstGeom>
        </p:spPr>
      </p:pic>
      <p:pic>
        <p:nvPicPr>
          <p:cNvPr id="67" name="圖片 66" descr="一張含有 文字, 字型, 螢幕擷取畫面, 圖形 的圖片&#10;&#10;自動產生的描述">
            <a:extLst>
              <a:ext uri="{FF2B5EF4-FFF2-40B4-BE49-F238E27FC236}">
                <a16:creationId xmlns:a16="http://schemas.microsoft.com/office/drawing/2014/main" id="{27A32BDF-FA32-B6EC-1990-0BFF227DE43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68" y="2594669"/>
            <a:ext cx="841937" cy="747298"/>
          </a:xfrm>
          <a:prstGeom prst="rect">
            <a:avLst/>
          </a:prstGeom>
        </p:spPr>
      </p:pic>
      <p:sp>
        <p:nvSpPr>
          <p:cNvPr id="73" name="TextBox 2">
            <a:extLst>
              <a:ext uri="{FF2B5EF4-FFF2-40B4-BE49-F238E27FC236}">
                <a16:creationId xmlns:a16="http://schemas.microsoft.com/office/drawing/2014/main" id="{70E5DB30-5475-DF59-07BE-1CE5390F9647}"/>
              </a:ext>
            </a:extLst>
          </p:cNvPr>
          <p:cNvSpPr txBox="1"/>
          <p:nvPr/>
        </p:nvSpPr>
        <p:spPr>
          <a:xfrm>
            <a:off x="573143" y="2173646"/>
            <a:ext cx="892494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 kern="1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30-bay</a:t>
            </a:r>
            <a:endParaRPr lang="zh-TW" sz="140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ED5DE06D-8142-A00B-93C6-2476C0CB74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97774" y="2610602"/>
            <a:ext cx="3962400" cy="438150"/>
          </a:xfrm>
          <a:prstGeom prst="rect">
            <a:avLst/>
          </a:prstGeom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163218F3-E8D4-FD5C-4615-E90B1371B2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97774" y="5040921"/>
            <a:ext cx="3943350" cy="438150"/>
          </a:xfrm>
          <a:prstGeom prst="rect">
            <a:avLst/>
          </a:prstGeom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id="{5C22A12A-859D-380D-C5BD-D3622995002A}"/>
              </a:ext>
            </a:extLst>
          </p:cNvPr>
          <p:cNvSpPr txBox="1"/>
          <p:nvPr/>
        </p:nvSpPr>
        <p:spPr>
          <a:xfrm>
            <a:off x="573143" y="4611203"/>
            <a:ext cx="892494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 kern="1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30-bay</a:t>
            </a:r>
            <a:endParaRPr lang="zh-TW" sz="140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341A3255-3825-AC7A-96EF-432A00EBB035}"/>
              </a:ext>
            </a:extLst>
          </p:cNvPr>
          <p:cNvGrpSpPr/>
          <p:nvPr/>
        </p:nvGrpSpPr>
        <p:grpSpPr>
          <a:xfrm>
            <a:off x="636762" y="3884363"/>
            <a:ext cx="6140556" cy="212501"/>
            <a:chOff x="636762" y="3776291"/>
            <a:chExt cx="6309907" cy="187143"/>
          </a:xfrm>
        </p:grpSpPr>
        <p:sp>
          <p:nvSpPr>
            <p:cNvPr id="4" name="手繪多邊形: 圖案 3">
              <a:extLst>
                <a:ext uri="{FF2B5EF4-FFF2-40B4-BE49-F238E27FC236}">
                  <a16:creationId xmlns:a16="http://schemas.microsoft.com/office/drawing/2014/main" id="{414DF643-B415-5CA5-84CF-59998061854F}"/>
                </a:ext>
              </a:extLst>
            </p:cNvPr>
            <p:cNvSpPr/>
            <p:nvPr/>
          </p:nvSpPr>
          <p:spPr>
            <a:xfrm flipV="1">
              <a:off x="636762" y="3776291"/>
              <a:ext cx="6309907" cy="121941"/>
            </a:xfrm>
            <a:custGeom>
              <a:avLst/>
              <a:gdLst>
                <a:gd name="connsiteX0" fmla="*/ 0 w 7423606"/>
                <a:gd name="connsiteY0" fmla="*/ 0 h 7244"/>
                <a:gd name="connsiteX1" fmla="*/ 7423606 w 7423606"/>
                <a:gd name="connsiteY1" fmla="*/ 0 h 7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23606" h="7244">
                  <a:moveTo>
                    <a:pt x="0" y="0"/>
                  </a:moveTo>
                  <a:lnTo>
                    <a:pt x="7423606" y="0"/>
                  </a:lnTo>
                </a:path>
              </a:pathLst>
            </a:custGeom>
            <a:ln w="19781" cap="flat">
              <a:solidFill>
                <a:srgbClr val="FF22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7" name="手繪多邊形: 圖案 6">
              <a:extLst>
                <a:ext uri="{FF2B5EF4-FFF2-40B4-BE49-F238E27FC236}">
                  <a16:creationId xmlns:a16="http://schemas.microsoft.com/office/drawing/2014/main" id="{7E61E56B-BA56-10B8-C71D-80EF2BB48CDC}"/>
                </a:ext>
              </a:extLst>
            </p:cNvPr>
            <p:cNvSpPr/>
            <p:nvPr/>
          </p:nvSpPr>
          <p:spPr>
            <a:xfrm>
              <a:off x="636762" y="3898232"/>
              <a:ext cx="710972" cy="65202"/>
            </a:xfrm>
            <a:custGeom>
              <a:avLst/>
              <a:gdLst>
                <a:gd name="connsiteX0" fmla="*/ 0 w 710972"/>
                <a:gd name="connsiteY0" fmla="*/ 0 h 65202"/>
                <a:gd name="connsiteX1" fmla="*/ 710973 w 710972"/>
                <a:gd name="connsiteY1" fmla="*/ 0 h 65202"/>
                <a:gd name="connsiteX2" fmla="*/ 710973 w 710972"/>
                <a:gd name="connsiteY2" fmla="*/ 65203 h 65202"/>
                <a:gd name="connsiteX3" fmla="*/ 0 w 710972"/>
                <a:gd name="connsiteY3" fmla="*/ 65203 h 65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0972" h="65202">
                  <a:moveTo>
                    <a:pt x="0" y="0"/>
                  </a:moveTo>
                  <a:lnTo>
                    <a:pt x="710973" y="0"/>
                  </a:lnTo>
                  <a:lnTo>
                    <a:pt x="710973" y="65203"/>
                  </a:lnTo>
                  <a:lnTo>
                    <a:pt x="0" y="65203"/>
                  </a:lnTo>
                  <a:close/>
                </a:path>
              </a:pathLst>
            </a:custGeom>
            <a:solidFill>
              <a:srgbClr val="FF22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7488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1E19A96F-0877-4410-890E-846CFAE0278D}"/>
              </a:ext>
            </a:extLst>
          </p:cNvPr>
          <p:cNvSpPr txBox="1"/>
          <p:nvPr/>
        </p:nvSpPr>
        <p:spPr>
          <a:xfrm>
            <a:off x="596931" y="2734792"/>
            <a:ext cx="4727544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kern="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30ドライブベイを備えたAMD Ryzen™ 7000</a:t>
            </a:r>
            <a:r>
              <a:rPr lang="ja-JP" altLang="en-US" sz="1600" kern="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シリーズ搭載の</a:t>
            </a:r>
            <a:r>
              <a:rPr lang="en-US" sz="1600" kern="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SATA </a:t>
            </a:r>
            <a:r>
              <a:rPr lang="en-US" sz="1600" kern="10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SSDオールフラッシュ・ストレージを導入することで、競争上の優位性を獲得できます</a:t>
            </a:r>
            <a:r>
              <a:rPr lang="en-US" sz="1600" kern="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。</a:t>
            </a:r>
            <a:endParaRPr lang="en-US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en-US" sz="1600" kern="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TS-h3077AFU</a:t>
            </a:r>
            <a:r>
              <a:rPr lang="ja-JP" altLang="en-US" sz="1600" kern="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は</a:t>
            </a:r>
            <a:r>
              <a:rPr lang="en-US" sz="1600" kern="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、</a:t>
            </a:r>
            <a:r>
              <a:rPr lang="ja-JP" altLang="en-US" sz="1600" kern="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録画</a:t>
            </a:r>
            <a:r>
              <a:rPr lang="en-US" sz="1600" kern="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、</a:t>
            </a:r>
            <a:r>
              <a:rPr lang="ja-JP" altLang="en-US" sz="1600" kern="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ビジネス資産</a:t>
            </a:r>
            <a:r>
              <a:rPr lang="en-US" sz="1600" kern="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、</a:t>
            </a:r>
            <a:r>
              <a:rPr lang="ja-JP" altLang="en-US" sz="1600" kern="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ビッグデータ</a:t>
            </a:r>
            <a:r>
              <a:rPr lang="en-US" sz="1600" kern="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、</a:t>
            </a:r>
            <a:r>
              <a:rPr lang="ja-JP" altLang="en-US" sz="1600" kern="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仮想マシンの保存に高性能な大容量ストレージを必要とする</a:t>
            </a:r>
            <a:r>
              <a:rPr lang="en-US" sz="1600" kern="10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AIトレーニング、メディア制作会社、企業、科学研究機関に最適です</a:t>
            </a:r>
            <a:r>
              <a:rPr lang="zh-TW" altLang="en-US" sz="1600" kern="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。</a:t>
            </a:r>
            <a:endParaRPr lang="zh-TW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2DAC559E-0CBE-B27C-7D72-506EDA8004CC}"/>
              </a:ext>
            </a:extLst>
          </p:cNvPr>
          <p:cNvSpPr txBox="1"/>
          <p:nvPr/>
        </p:nvSpPr>
        <p:spPr>
          <a:xfrm>
            <a:off x="361812" y="562607"/>
            <a:ext cx="11438301" cy="8002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4600" b="1">
                <a:solidFill>
                  <a:schemeClr val="bg1">
                    <a:lumMod val="6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TS-h3077AFU</a:t>
            </a:r>
            <a:endParaRPr lang="zh-TW"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502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0F8ED0C5-68CA-CE9E-ACCE-C2AA817C8F10}"/>
              </a:ext>
            </a:extLst>
          </p:cNvPr>
          <p:cNvSpPr txBox="1"/>
          <p:nvPr/>
        </p:nvSpPr>
        <p:spPr>
          <a:xfrm>
            <a:off x="-68094" y="80339"/>
            <a:ext cx="12260093" cy="1538883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US" altLang="zh-TW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TS-h3077AFU</a:t>
            </a:r>
            <a:br>
              <a:rPr lang="en-US" altLang="zh-TW" sz="4600" b="1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</a:br>
            <a:r>
              <a:rPr lang="en-US" altLang="zh-TW" sz="4800" b="1" err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前面</a:t>
            </a:r>
            <a:r>
              <a:rPr lang="en-US" altLang="zh-TW" sz="48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 / </a:t>
            </a:r>
            <a:r>
              <a:rPr lang="en-US" altLang="zh-TW" sz="4800" b="1" err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背面図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4DCD0FE5-9789-911A-203C-92BDC809E395}"/>
              </a:ext>
            </a:extLst>
          </p:cNvPr>
          <p:cNvSpPr txBox="1"/>
          <p:nvPr/>
        </p:nvSpPr>
        <p:spPr>
          <a:xfrm>
            <a:off x="2708847" y="3561134"/>
            <a:ext cx="3195222" cy="60529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2000"/>
              </a:lnSpc>
            </a:pPr>
            <a:r>
              <a:rPr lang="zh-TW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多様な構成をサポートする</a:t>
            </a:r>
            <a:br>
              <a:rPr lang="zh-TW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</a:br>
            <a:r>
              <a:rPr lang="zh-TW" altLang="en-US" sz="12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30</a:t>
            </a:r>
            <a:r>
              <a:rPr lang="en-US" altLang="zh-TW" sz="12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 </a:t>
            </a:r>
            <a:r>
              <a:rPr lang="zh-TW" alt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x 2.5" SATA 6Gb/s SSDスロット</a:t>
            </a:r>
          </a:p>
        </p:txBody>
      </p:sp>
      <p:cxnSp>
        <p:nvCxnSpPr>
          <p:cNvPr id="32" name="直線接點 31">
            <a:extLst>
              <a:ext uri="{FF2B5EF4-FFF2-40B4-BE49-F238E27FC236}">
                <a16:creationId xmlns:a16="http://schemas.microsoft.com/office/drawing/2014/main" id="{B46564F1-3A1A-C5DE-5A35-F8CFC5702AB9}"/>
              </a:ext>
            </a:extLst>
          </p:cNvPr>
          <p:cNvCxnSpPr>
            <a:cxnSpLocks/>
          </p:cNvCxnSpPr>
          <p:nvPr/>
        </p:nvCxnSpPr>
        <p:spPr>
          <a:xfrm flipH="1">
            <a:off x="7727894" y="2828768"/>
            <a:ext cx="1089288" cy="0"/>
          </a:xfrm>
          <a:prstGeom prst="line">
            <a:avLst/>
          </a:prstGeom>
          <a:ln w="15875">
            <a:solidFill>
              <a:srgbClr val="FF0000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1EF05EA1-3A45-E184-25B7-4DDCD13AB277}"/>
              </a:ext>
            </a:extLst>
          </p:cNvPr>
          <p:cNvSpPr txBox="1"/>
          <p:nvPr/>
        </p:nvSpPr>
        <p:spPr>
          <a:xfrm>
            <a:off x="9524125" y="3244771"/>
            <a:ext cx="260754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zh-TW" altLang="en-US" sz="12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電源ボタン</a:t>
            </a:r>
            <a:r>
              <a:rPr lang="zh-TW" sz="12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 &amp; </a:t>
            </a:r>
            <a:endParaRPr lang="zh-TW" altLang="en-US" sz="1200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r>
              <a:rPr lang="en-US" altLang="zh-TW" sz="12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L</a:t>
            </a:r>
            <a:r>
              <a:rPr lang="zh-TW" sz="12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ED</a:t>
            </a:r>
            <a:r>
              <a:rPr lang="zh-TW" altLang="en-US" sz="12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インジケータ</a:t>
            </a:r>
            <a:r>
              <a:rPr lang="zh-TW" sz="12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:</a:t>
            </a:r>
          </a:p>
          <a:p>
            <a:r>
              <a:rPr lang="zh-TW" altLang="en-US" sz="12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システムス</a:t>
            </a:r>
            <a:r>
              <a:rPr lang="zh-TW" sz="12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テ</a:t>
            </a:r>
            <a:r>
              <a:rPr lang="zh-TW" altLang="en-US" sz="12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ータス、ネットワーク、外部拡張エンクロージャ、ディスク</a:t>
            </a:r>
            <a:endParaRPr lang="zh-TW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A4949B19-7EB6-30F0-D7B8-A564E5B5E892}"/>
              </a:ext>
            </a:extLst>
          </p:cNvPr>
          <p:cNvSpPr txBox="1"/>
          <p:nvPr/>
        </p:nvSpPr>
        <p:spPr>
          <a:xfrm>
            <a:off x="1332153" y="6079550"/>
            <a:ext cx="1376694" cy="4770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altLang="zh-TW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2 x 2.5GbE </a:t>
            </a:r>
            <a:br>
              <a:rPr lang="en-US" altLang="zh-TW" sz="1200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</a:br>
            <a:r>
              <a:rPr lang="en-US" altLang="zh-TW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RJ45</a:t>
            </a:r>
            <a:endParaRPr lang="zh-TW" altLang="en-US" sz="12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FF89FE0D-5869-A1CE-6A02-2066181FB6CA}"/>
              </a:ext>
            </a:extLst>
          </p:cNvPr>
          <p:cNvSpPr txBox="1"/>
          <p:nvPr/>
        </p:nvSpPr>
        <p:spPr>
          <a:xfrm>
            <a:off x="2819309" y="6310383"/>
            <a:ext cx="1661971" cy="4770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altLang="zh-TW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2 x USB 3.2 Gen2 Type-A</a:t>
            </a:r>
            <a:endParaRPr lang="zh-TW" altLang="en-US" sz="12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2EF8707-958D-333C-803B-F57CF2971C14}"/>
              </a:ext>
            </a:extLst>
          </p:cNvPr>
          <p:cNvSpPr txBox="1"/>
          <p:nvPr/>
        </p:nvSpPr>
        <p:spPr>
          <a:xfrm>
            <a:off x="4591742" y="6079550"/>
            <a:ext cx="1454595" cy="28469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altLang="zh-TW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  <a:t>2 x 10 GBASE-T </a:t>
            </a:r>
            <a:endParaRPr lang="zh-TW" altLang="en-US" sz="12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6913C4D-85DB-1C24-F860-65C031ADDB60}"/>
              </a:ext>
            </a:extLst>
          </p:cNvPr>
          <p:cNvSpPr txBox="1"/>
          <p:nvPr/>
        </p:nvSpPr>
        <p:spPr>
          <a:xfrm>
            <a:off x="7069133" y="6310382"/>
            <a:ext cx="1454595" cy="28469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ts val="1500"/>
              </a:lnSpc>
            </a:pPr>
            <a:r>
              <a:rPr lang="zh-TW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冗長</a:t>
            </a:r>
            <a:r>
              <a:rPr lang="zh-TW" alt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PSU</a:t>
            </a:r>
            <a:endParaRPr lang="zh-TW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22DEC137-251C-01A1-B7FE-981590356610}"/>
              </a:ext>
            </a:extLst>
          </p:cNvPr>
          <p:cNvGrpSpPr/>
          <p:nvPr/>
        </p:nvGrpSpPr>
        <p:grpSpPr>
          <a:xfrm>
            <a:off x="9175611" y="4324864"/>
            <a:ext cx="3144301" cy="2218980"/>
            <a:chOff x="12672647" y="3790023"/>
            <a:chExt cx="3144301" cy="2784856"/>
          </a:xfrm>
        </p:grpSpPr>
        <p:sp>
          <p:nvSpPr>
            <p:cNvPr id="6" name="矩形: 圓角 5">
              <a:extLst>
                <a:ext uri="{FF2B5EF4-FFF2-40B4-BE49-F238E27FC236}">
                  <a16:creationId xmlns:a16="http://schemas.microsoft.com/office/drawing/2014/main" id="{8D6A07DD-E515-BB82-5D01-3A2F96882223}"/>
                </a:ext>
              </a:extLst>
            </p:cNvPr>
            <p:cNvSpPr/>
            <p:nvPr/>
          </p:nvSpPr>
          <p:spPr>
            <a:xfrm>
              <a:off x="12672647" y="3790023"/>
              <a:ext cx="2817731" cy="2784856"/>
            </a:xfrm>
            <a:prstGeom prst="roundRect">
              <a:avLst>
                <a:gd name="adj" fmla="val 6762"/>
              </a:avLst>
            </a:prstGeom>
            <a:gradFill>
              <a:gsLst>
                <a:gs pos="8000">
                  <a:srgbClr val="843006">
                    <a:alpha val="49804"/>
                  </a:srgbClr>
                </a:gs>
                <a:gs pos="100000">
                  <a:srgbClr val="481B04">
                    <a:alpha val="0"/>
                  </a:srgbClr>
                </a:gs>
              </a:gsLst>
              <a:lin ang="1800000" scaled="0"/>
            </a:gradFill>
            <a:ln>
              <a:gradFill>
                <a:gsLst>
                  <a:gs pos="0">
                    <a:srgbClr val="F46521"/>
                  </a:gs>
                  <a:gs pos="100000">
                    <a:srgbClr val="FF0000"/>
                  </a:gs>
                </a:gsLst>
                <a:lin ang="5400000" scaled="1"/>
              </a:gradFill>
            </a:ln>
            <a:effectLst>
              <a:outerShdw blurRad="431800" dist="355600" dir="1740000" algn="ctr" rotWithShape="0">
                <a:srgbClr val="000000">
                  <a:alpha val="2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  <a:sym typeface="+mn-lt"/>
              </a:endParaRPr>
            </a:p>
          </p:txBody>
        </p:sp>
        <p:grpSp>
          <p:nvGrpSpPr>
            <p:cNvPr id="23" name="群組 22">
              <a:extLst>
                <a:ext uri="{FF2B5EF4-FFF2-40B4-BE49-F238E27FC236}">
                  <a16:creationId xmlns:a16="http://schemas.microsoft.com/office/drawing/2014/main" id="{BE06E878-B997-7538-3C88-0589DCE5AA0B}"/>
                </a:ext>
              </a:extLst>
            </p:cNvPr>
            <p:cNvGrpSpPr/>
            <p:nvPr/>
          </p:nvGrpSpPr>
          <p:grpSpPr>
            <a:xfrm>
              <a:off x="12825426" y="3870582"/>
              <a:ext cx="2991522" cy="2284964"/>
              <a:chOff x="12825426" y="3870582"/>
              <a:chExt cx="2991522" cy="2284964"/>
            </a:xfrm>
          </p:grpSpPr>
          <p:sp>
            <p:nvSpPr>
              <p:cNvPr id="9" name="文字方塊 5">
                <a:extLst>
                  <a:ext uri="{FF2B5EF4-FFF2-40B4-BE49-F238E27FC236}">
                    <a16:creationId xmlns:a16="http://schemas.microsoft.com/office/drawing/2014/main" id="{BDC5A0AD-66E5-AD49-517E-2A829316AF8E}"/>
                  </a:ext>
                </a:extLst>
              </p:cNvPr>
              <p:cNvSpPr txBox="1"/>
              <p:nvPr/>
            </p:nvSpPr>
            <p:spPr>
              <a:xfrm>
                <a:off x="12857675" y="4477074"/>
                <a:ext cx="2720710" cy="927035"/>
              </a:xfrm>
              <a:prstGeom prst="rect">
                <a:avLst/>
              </a:prstGeom>
              <a:noFill/>
            </p:spPr>
            <p:txBody>
              <a:bodyPr wrap="square" lIns="108000" tIns="45720" rIns="72000" bIns="45720" rtlCol="0" anchor="t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zh-TW" altLang="en-US" sz="1400" b="1" dirty="0">
                    <a:solidFill>
                      <a:srgbClr val="FF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Arial"/>
                    <a:sym typeface="+mn-lt"/>
                  </a:rPr>
                  <a:t>1600万回</a:t>
                </a:r>
                <a:r>
                  <a:rPr kumimoji="1" lang="zh-TW" sz="1400" b="1" dirty="0">
                    <a:solidFill>
                      <a:srgbClr val="FF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+mn-lt"/>
                    <a:sym typeface="+mn-lt"/>
                  </a:rPr>
                  <a:t>のIOPS</a:t>
                </a:r>
                <a:br>
                  <a:rPr kumimoji="1" lang="en-US" altLang="zh-TW" sz="1400" b="1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Calibri"/>
                    <a:sym typeface="+mn-lt"/>
                  </a:rPr>
                </a:br>
                <a:r>
                  <a:rPr kumimoji="1" lang="zh-TW" altLang="en-US" sz="1400" b="1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Arial"/>
                    <a:sym typeface="+mn-lt"/>
                  </a:rPr>
                  <a:t>読み込み</a:t>
                </a:r>
                <a:r>
                  <a:rPr kumimoji="1" lang="en-US" altLang="zh-TW" sz="1400" b="1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Arial"/>
                    <a:sym typeface="+mn-lt"/>
                  </a:rPr>
                  <a:t>(4Kブロックサイズ)</a:t>
                </a:r>
                <a:endParaRPr lang="en-US" altLang="zh-TW" sz="14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TW" sz="14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D50808B6-3328-60DC-C025-4AC9454AB1E0}"/>
                  </a:ext>
                </a:extLst>
              </p:cNvPr>
              <p:cNvSpPr txBox="1"/>
              <p:nvPr/>
            </p:nvSpPr>
            <p:spPr>
              <a:xfrm>
                <a:off x="12825426" y="3870582"/>
                <a:ext cx="2991522" cy="57939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r>
                  <a:rPr lang="zh-TW" sz="2400" b="1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+mn-lt"/>
                  </a:rPr>
                  <a:t>性能</a:t>
                </a:r>
                <a:endParaRPr lang="zh-TW" sz="2400" b="1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4" name="文字方塊 5">
                <a:extLst>
                  <a:ext uri="{FF2B5EF4-FFF2-40B4-BE49-F238E27FC236}">
                    <a16:creationId xmlns:a16="http://schemas.microsoft.com/office/drawing/2014/main" id="{ACD5D9C0-2E76-658E-587D-3F37EF823A48}"/>
                  </a:ext>
                </a:extLst>
              </p:cNvPr>
              <p:cNvSpPr txBox="1"/>
              <p:nvPr/>
            </p:nvSpPr>
            <p:spPr>
              <a:xfrm>
                <a:off x="12869727" y="5228511"/>
                <a:ext cx="2720710" cy="927035"/>
              </a:xfrm>
              <a:prstGeom prst="rect">
                <a:avLst/>
              </a:prstGeom>
              <a:noFill/>
            </p:spPr>
            <p:txBody>
              <a:bodyPr wrap="square" lIns="108000" tIns="45720" rIns="72000" bIns="45720" rtlCol="0" anchor="t">
                <a:spAutoFit/>
              </a:bodyPr>
              <a:lstStyle>
                <a:defPPr>
                  <a:defRPr lang="zh-TW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kumimoji="1" lang="en-US" altLang="zh-TW" sz="1400" b="1" dirty="0">
                    <a:solidFill>
                      <a:srgbClr val="FF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Arial"/>
                    <a:sym typeface="+mn-lt"/>
                  </a:rPr>
                  <a:t>1</a:t>
                </a:r>
                <a:r>
                  <a:rPr kumimoji="1" lang="zh-TW" altLang="en-US" sz="1400" b="1" dirty="0">
                    <a:solidFill>
                      <a:srgbClr val="FF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Arial"/>
                    <a:sym typeface="+mn-lt"/>
                  </a:rPr>
                  <a:t>7,327</a:t>
                </a:r>
                <a:r>
                  <a:rPr kumimoji="1" lang="en-US" altLang="zh-TW" sz="1400" b="1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Arial"/>
                    <a:sym typeface="+mn-lt"/>
                  </a:rPr>
                  <a:t> </a:t>
                </a:r>
                <a:r>
                  <a:rPr kumimoji="1" lang="en-US" altLang="zh-TW" sz="1400" b="1" dirty="0">
                    <a:solidFill>
                      <a:srgbClr val="FF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Arial"/>
                    <a:sym typeface="+mn-lt"/>
                  </a:rPr>
                  <a:t>MB/S</a:t>
                </a:r>
                <a:br>
                  <a:rPr kumimoji="1" lang="en-US" altLang="zh-TW" sz="1400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Arial"/>
                    <a:sym typeface="+mn-lt"/>
                  </a:rPr>
                </a:br>
                <a:r>
                  <a:rPr kumimoji="1" lang="en-US" altLang="zh-TW" sz="1400" dirty="0" err="1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Arial"/>
                    <a:sym typeface="+mn-lt"/>
                  </a:rPr>
                  <a:t>読み込み</a:t>
                </a:r>
                <a:r>
                  <a:rPr kumimoji="1" lang="en-US" altLang="zh-TW" sz="1400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Arial"/>
                    <a:sym typeface="+mn-lt"/>
                  </a:rPr>
                  <a:t>(1Mブロックサイズ)</a:t>
                </a:r>
                <a:endParaRPr lang="en-US" altLang="zh-TW" sz="14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Arial"/>
                </a:endParaRPr>
              </a:p>
              <a:p>
                <a:endParaRPr lang="zh-TW" altLang="en-US" sz="1400" dirty="0">
                  <a:latin typeface="Meiryo UI" panose="020B0604030504040204" pitchFamily="50" charset="-128"/>
                  <a:ea typeface="Meiryo UI" panose="020B0604030504040204" pitchFamily="50" charset="-128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5155A84-572F-4668-7627-7B5827DB4A83}"/>
              </a:ext>
            </a:extLst>
          </p:cNvPr>
          <p:cNvSpPr txBox="1"/>
          <p:nvPr/>
        </p:nvSpPr>
        <p:spPr>
          <a:xfrm>
            <a:off x="9372691" y="6068328"/>
            <a:ext cx="2456930" cy="4308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Iometerによるテスト：</a:t>
            </a:r>
            <a:r>
              <a:rPr lang="en-US" altLang="zh-TW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5</a:t>
            </a:r>
            <a:r>
              <a:rPr 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クライアント、25GbE</a:t>
            </a:r>
            <a:r>
              <a:rPr lang="en-US" altLang="zh-TW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×</a:t>
            </a:r>
            <a:r>
              <a:rPr lang="en-US" sz="11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6本</a:t>
            </a:r>
            <a:endParaRPr lang="en-US" altLang="zh-TW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3125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字方塊 17">
            <a:extLst>
              <a:ext uri="{FF2B5EF4-FFF2-40B4-BE49-F238E27FC236}">
                <a16:creationId xmlns:a16="http://schemas.microsoft.com/office/drawing/2014/main" id="{775F2CF5-F364-874D-39CF-0B2444360D76}"/>
              </a:ext>
            </a:extLst>
          </p:cNvPr>
          <p:cNvSpPr txBox="1"/>
          <p:nvPr/>
        </p:nvSpPr>
        <p:spPr>
          <a:xfrm>
            <a:off x="-68094" y="237626"/>
            <a:ext cx="12260093" cy="1508105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US" altLang="zh-TW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TS-h3077AFU</a:t>
            </a:r>
            <a:br>
              <a:rPr lang="en-US" altLang="zh-TW" sz="4600" b="1">
                <a:latin typeface="Meiryo UI" panose="020B0604030504040204" pitchFamily="50" charset="-128"/>
                <a:ea typeface="Meiryo UI" panose="020B0604030504040204" pitchFamily="50" charset="-128"/>
                <a:cs typeface="Arial" panose="020B0604020202020204" pitchFamily="34" charset="0"/>
              </a:rPr>
            </a:br>
            <a:r>
              <a:rPr lang="en-US" sz="4600" b="1" err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トップカバーを簡単に取り外してアップグレード可能</a:t>
            </a:r>
            <a:endParaRPr lang="en-US" altLang="zh-TW" sz="4600" b="1">
              <a:solidFill>
                <a:schemeClr val="bg1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72BFBCA3-E5F9-FECF-EAE3-68336CD8295A}"/>
              </a:ext>
            </a:extLst>
          </p:cNvPr>
          <p:cNvSpPr txBox="1"/>
          <p:nvPr/>
        </p:nvSpPr>
        <p:spPr>
          <a:xfrm>
            <a:off x="9488458" y="4590422"/>
            <a:ext cx="2123919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4 x </a:t>
            </a:r>
            <a:r>
              <a:rPr lang="en-US" sz="1200" b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DDR5</a:t>
            </a:r>
            <a:r>
              <a:rPr 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 UDIMM</a:t>
            </a:r>
            <a:r>
              <a:rPr lang="en-US" altLang="zh-TW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 </a:t>
            </a:r>
            <a:r>
              <a:rPr lang="en-US" altLang="zh-TW" sz="120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RAM</a:t>
            </a:r>
            <a:r>
              <a:rPr lang="en-US" sz="120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スロット</a:t>
            </a:r>
            <a:r>
              <a:rPr 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、</a:t>
            </a:r>
            <a:r>
              <a:rPr lang="ja-JP" alt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最大</a:t>
            </a:r>
            <a:r>
              <a:rPr 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128GB</a:t>
            </a:r>
            <a:r>
              <a:rPr lang="ja-JP" alt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まで拡張可能</a:t>
            </a:r>
            <a:r>
              <a:rPr 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。</a:t>
            </a:r>
            <a:r>
              <a:rPr lang="ja-JP" alt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非</a:t>
            </a:r>
            <a:r>
              <a:rPr 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ECC</a:t>
            </a:r>
            <a:r>
              <a:rPr lang="ja-JP" alt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メモリで出荷され</a:t>
            </a:r>
            <a:r>
              <a:rPr 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、ECC</a:t>
            </a:r>
            <a:r>
              <a:rPr lang="ja-JP" alt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メモリにアップグレードするオプションがあります</a:t>
            </a:r>
            <a:r>
              <a:rPr 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。</a:t>
            </a:r>
            <a:r>
              <a:rPr lang="ja-JP" alt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注</a:t>
            </a:r>
            <a:r>
              <a:rPr 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：</a:t>
            </a:r>
            <a:r>
              <a:rPr lang="en-US" sz="120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ECCメモリと非ECC</a:t>
            </a:r>
            <a:r>
              <a:rPr lang="ja-JP" alt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メモリを混在させることはできません</a:t>
            </a:r>
            <a:r>
              <a:rPr 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。</a:t>
            </a:r>
            <a:endParaRPr lang="en-US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2B68B1F2-969D-E1F4-1985-4ACEC2643B3A}"/>
              </a:ext>
            </a:extLst>
          </p:cNvPr>
          <p:cNvSpPr txBox="1"/>
          <p:nvPr/>
        </p:nvSpPr>
        <p:spPr>
          <a:xfrm>
            <a:off x="9488458" y="2723777"/>
            <a:ext cx="2311655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12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3</a:t>
            </a:r>
            <a:r>
              <a:rPr lang="zh-TW" sz="12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x PCIe Gen4</a:t>
            </a:r>
            <a:r>
              <a:rPr lang="zh-TW" alt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拡張スロット</a:t>
            </a:r>
            <a:endParaRPr lang="zh-TW" sz="12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r>
              <a:rPr lang="en-US" altLang="zh-TW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(2</a:t>
            </a:r>
            <a:r>
              <a:rPr lang="zh-TW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x PCIe Gen4 x4</a:t>
            </a:r>
            <a:r>
              <a:rPr lang="en-US" altLang="zh-TW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,</a:t>
            </a:r>
            <a:r>
              <a:rPr lang="zh-TW" alt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 </a:t>
            </a:r>
            <a:r>
              <a:rPr lang="en-US" altLang="zh-TW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1</a:t>
            </a:r>
            <a:r>
              <a:rPr lang="zh-TW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x PCIe Gen4 x8 or Gen4 x4</a:t>
            </a:r>
            <a:r>
              <a:rPr lang="en-US" altLang="zh-TW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)</a:t>
            </a:r>
            <a:endParaRPr lang="zh-TW" altLang="en-US" sz="12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r>
              <a:rPr lang="zh-TW" alt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パフォーマ</a:t>
            </a:r>
            <a:r>
              <a:rPr lang="zh-TW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ン</a:t>
            </a:r>
            <a:r>
              <a:rPr lang="zh-TW" alt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スと</a:t>
            </a:r>
            <a:r>
              <a:rPr lang="zh-TW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拡</a:t>
            </a:r>
            <a:r>
              <a:rPr lang="zh-TW" alt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張性のバラン</a:t>
            </a:r>
            <a:r>
              <a:rPr lang="zh-TW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ス</a:t>
            </a:r>
            <a:r>
              <a:rPr lang="zh-TW" alt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をとり、</a:t>
            </a:r>
            <a:r>
              <a:rPr lang="zh-TW" altLang="en-US" sz="120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100GbE</a:t>
            </a:r>
            <a:r>
              <a:rPr lang="zh-TW" alt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/</a:t>
            </a:r>
            <a:r>
              <a:rPr lang="en-US" altLang="zh-TW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25GbE</a:t>
            </a:r>
            <a:r>
              <a:rPr lang="zh-TW" alt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スマート</a:t>
            </a:r>
            <a:r>
              <a:rPr lang="en-US" sz="120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NIC、ファイバーチャネル、JBODによる柔軟な拡張性を提供します</a:t>
            </a:r>
            <a:r>
              <a:rPr lang="en-US" sz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。</a:t>
            </a:r>
            <a:endParaRPr lang="zh-TW" altLang="en-US" sz="120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8653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7DDF6B-7A4F-947C-417C-0949F520AD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074C9B96-C535-6002-D7B8-28450B1E946A}"/>
              </a:ext>
            </a:extLst>
          </p:cNvPr>
          <p:cNvSpPr txBox="1"/>
          <p:nvPr/>
        </p:nvSpPr>
        <p:spPr>
          <a:xfrm>
            <a:off x="7514961" y="2890296"/>
            <a:ext cx="2009115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600" b="1">
                <a:solidFill>
                  <a:srgbClr val="FF3A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/>
              </a:rPr>
              <a:t>オプションレールキット付属品</a:t>
            </a:r>
            <a:r>
              <a:rPr lang="en-US" sz="1600" b="1">
                <a:solidFill>
                  <a:srgbClr val="FF3A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/>
              </a:rPr>
              <a:t>：</a:t>
            </a:r>
            <a:br>
              <a:rPr lang="en-US" sz="1600" b="1">
                <a:solidFill>
                  <a:srgbClr val="FF3A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</a:br>
            <a:r>
              <a:rPr lang="en-US" sz="1600" b="1">
                <a:solidFill>
                  <a:srgbClr val="FF3A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  <a:sym typeface="Arial"/>
              </a:rPr>
              <a:t>RAIL-A03-57</a:t>
            </a:r>
            <a:endParaRPr lang="en-US" b="1">
              <a:latin typeface="Meiryo UI" panose="020B0604030504040204" pitchFamily="50" charset="-128"/>
              <a:ea typeface="Meiryo UI" panose="020B0604030504040204" pitchFamily="50" charset="-128"/>
              <a:cs typeface="+mn-lt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B1655DBD-04CE-7550-8474-4546734E6DAB}"/>
              </a:ext>
            </a:extLst>
          </p:cNvPr>
          <p:cNvSpPr txBox="1"/>
          <p:nvPr/>
        </p:nvSpPr>
        <p:spPr>
          <a:xfrm>
            <a:off x="7582975" y="4053471"/>
            <a:ext cx="3793723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sz="16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対応機種</a:t>
            </a:r>
            <a:r>
              <a:rPr lang="zh-CN" altLang="en-US" sz="16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：</a:t>
            </a:r>
            <a:endParaRPr lang="zh-TW" altLang="en-US" sz="1600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r>
              <a:rPr lang="en-US" altLang="zh-CN" sz="16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TS-h3077AFU</a:t>
            </a:r>
            <a:endParaRPr lang="en-US" sz="1600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r>
              <a:rPr lang="zh-CN" altLang="en-US" sz="16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最大 耐荷重</a:t>
            </a:r>
            <a:r>
              <a:rPr lang="zh-CN" altLang="en-US" sz="16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：</a:t>
            </a:r>
            <a:endParaRPr lang="en-US" altLang="zh-CN" sz="1600" b="1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/>
            </a:endParaRPr>
          </a:p>
          <a:p>
            <a:r>
              <a:rPr lang="zh-CN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最大伸長時</a:t>
            </a:r>
            <a:r>
              <a:rPr lang="zh-CN" altLang="en-US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 </a:t>
            </a:r>
            <a:r>
              <a:rPr lang="en-US" altLang="zh-CN" sz="3600" b="1">
                <a:solidFill>
                  <a:srgbClr val="FF3A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57</a:t>
            </a:r>
            <a:r>
              <a:rPr lang="zh-CN" altLang="en-US" b="1">
                <a:solidFill>
                  <a:srgbClr val="FF3A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kg</a:t>
            </a:r>
            <a:r>
              <a:rPr lang="zh-CN" altLang="en-US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 </a:t>
            </a:r>
            <a:r>
              <a:rPr lang="zh-CN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まで対応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811A12D1-B833-85AA-7269-1B5427C16DAE}"/>
              </a:ext>
            </a:extLst>
          </p:cNvPr>
          <p:cNvSpPr txBox="1"/>
          <p:nvPr/>
        </p:nvSpPr>
        <p:spPr>
          <a:xfrm>
            <a:off x="-68094" y="540700"/>
            <a:ext cx="12260093" cy="800219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US" altLang="zh-TW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</a:rPr>
              <a:t>TS-h3077AFUの</a:t>
            </a:r>
            <a:r>
              <a:rPr lang="ja-JP" altLang="en-US" sz="4600" b="1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lt"/>
              </a:rPr>
              <a:t>寸法</a:t>
            </a:r>
            <a:endParaRPr lang="en-US" altLang="zh-TW" sz="4600" b="1">
              <a:solidFill>
                <a:schemeClr val="bg1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4CD92A0E-30EC-0761-8240-175AC2E06A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0932">
            <a:off x="9620737" y="3034197"/>
            <a:ext cx="2139257" cy="54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4598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1229507F8BA50F49B96D6B128D2A8CC1" ma:contentTypeVersion="18" ma:contentTypeDescription="新しいドキュメントを作成します。" ma:contentTypeScope="" ma:versionID="4fdf05f7c489ce668495d753ee099a02">
  <xsd:schema xmlns:xsd="http://www.w3.org/2001/XMLSchema" xmlns:xs="http://www.w3.org/2001/XMLSchema" xmlns:p="http://schemas.microsoft.com/office/2006/metadata/properties" xmlns:ns2="87d3ebbd-6ca3-4a85-9e4c-14b927094cf2" xmlns:ns3="a3a6bb4f-3a27-47ba-be24-844c90db280c" targetNamespace="http://schemas.microsoft.com/office/2006/metadata/properties" ma:root="true" ma:fieldsID="41e4e4a94d7b26d16297cd669dd8487c" ns2:_="" ns3:_="">
    <xsd:import namespace="87d3ebbd-6ca3-4a85-9e4c-14b927094cf2"/>
    <xsd:import namespace="a3a6bb4f-3a27-47ba-be24-844c90db280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d3ebbd-6ca3-4a85-9e4c-14b927094c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画像タグ" ma:readOnly="false" ma:fieldId="{5cf76f15-5ced-4ddc-b409-7134ff3c332f}" ma:taxonomyMulti="true" ma:sspId="2f9faa44-a20f-4832-b363-99929905ce9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a6bb4f-3a27-47ba-be24-844c90db280c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2fcbeaf-7046-48ed-8e11-adc427636d89}" ma:internalName="TaxCatchAll" ma:showField="CatchAllData" ma:web="a3a6bb4f-3a27-47ba-be24-844c90db280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4792386-D9F3-412D-9D38-42664C5D892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3747A8B-D63E-4811-86D4-56C8D1427F4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7d3ebbd-6ca3-4a85-9e4c-14b927094cf2"/>
    <ds:schemaRef ds:uri="a3a6bb4f-3a27-47ba-be24-844c90db280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3237</Words>
  <Application>Microsoft Macintosh PowerPoint</Application>
  <PresentationFormat>寬螢幕</PresentationFormat>
  <Paragraphs>398</Paragraphs>
  <Slides>33</Slides>
  <Notes>33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33</vt:i4>
      </vt:variant>
    </vt:vector>
  </HeadingPairs>
  <TitlesOfParts>
    <vt:vector size="41" baseType="lpstr">
      <vt:lpstr>微軟正黑體</vt:lpstr>
      <vt:lpstr>Arial,Sans-Serif</vt:lpstr>
      <vt:lpstr>Meiryo UI</vt:lpstr>
      <vt:lpstr>Arial</vt:lpstr>
      <vt:lpstr>Calibri</vt:lpstr>
      <vt:lpstr>Calibri Light</vt:lpstr>
      <vt:lpstr>Wingdings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2024-05-02T03:11:31Z</dcterms:created>
  <dcterms:modified xsi:type="dcterms:W3CDTF">2024-05-02T05:35:34Z</dcterms:modified>
</cp:coreProperties>
</file>