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4C_BC8E24E4.xml" ContentType="application/vnd.ms-powerpoint.comments+xml"/>
  <Override PartName="/ppt/comments/modernComment_108_8379D2FD.xml" ContentType="application/vnd.ms-powerpoint.comments+xml"/>
  <Override PartName="/ppt/comments/modernComment_161_810C36DC.xml" ContentType="application/vnd.ms-powerpoint.comments+xml"/>
  <Override PartName="/ppt/comments/modernComment_15F_F73DD677.xml" ContentType="application/vnd.ms-powerpoint.comments+xml"/>
  <Override PartName="/ppt/authors.xml" ContentType="application/vnd.ms-powerpoint.author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74" r:id="rId2"/>
    <p:sldMasterId id="2147483725" r:id="rId3"/>
  </p:sldMasterIdLst>
  <p:notesMasterIdLst>
    <p:notesMasterId r:id="rId47"/>
  </p:notesMasterIdLst>
  <p:handoutMasterIdLst>
    <p:handoutMasterId r:id="rId48"/>
  </p:handoutMasterIdLst>
  <p:sldIdLst>
    <p:sldId id="359" r:id="rId4"/>
    <p:sldId id="327" r:id="rId5"/>
    <p:sldId id="334" r:id="rId6"/>
    <p:sldId id="336" r:id="rId7"/>
    <p:sldId id="257" r:id="rId8"/>
    <p:sldId id="361" r:id="rId9"/>
    <p:sldId id="362" r:id="rId10"/>
    <p:sldId id="316" r:id="rId11"/>
    <p:sldId id="317" r:id="rId12"/>
    <p:sldId id="318" r:id="rId13"/>
    <p:sldId id="322" r:id="rId14"/>
    <p:sldId id="321" r:id="rId15"/>
    <p:sldId id="329" r:id="rId16"/>
    <p:sldId id="328" r:id="rId17"/>
    <p:sldId id="360" r:id="rId18"/>
    <p:sldId id="337" r:id="rId19"/>
    <p:sldId id="330" r:id="rId20"/>
    <p:sldId id="363" r:id="rId21"/>
    <p:sldId id="338" r:id="rId22"/>
    <p:sldId id="335" r:id="rId23"/>
    <p:sldId id="358" r:id="rId24"/>
    <p:sldId id="367" r:id="rId25"/>
    <p:sldId id="366" r:id="rId26"/>
    <p:sldId id="332" r:id="rId27"/>
    <p:sldId id="264" r:id="rId28"/>
    <p:sldId id="323" r:id="rId29"/>
    <p:sldId id="343" r:id="rId30"/>
    <p:sldId id="341" r:id="rId31"/>
    <p:sldId id="342" r:id="rId32"/>
    <p:sldId id="365" r:id="rId33"/>
    <p:sldId id="357" r:id="rId34"/>
    <p:sldId id="345" r:id="rId35"/>
    <p:sldId id="349" r:id="rId36"/>
    <p:sldId id="346" r:id="rId37"/>
    <p:sldId id="347" r:id="rId38"/>
    <p:sldId id="348" r:id="rId39"/>
    <p:sldId id="350" r:id="rId40"/>
    <p:sldId id="356" r:id="rId41"/>
    <p:sldId id="355" r:id="rId42"/>
    <p:sldId id="353" r:id="rId43"/>
    <p:sldId id="351" r:id="rId44"/>
    <p:sldId id="352" r:id="rId45"/>
    <p:sldId id="340" r:id="rId46"/>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B8C190-3C95-A556-8DBC-66B0E70408E1}" name="Jason Hsu 許博傑" initials="J許" userId="S::jasonhsu@qnap.com::037722cf-a7a4-45b3-87d9-a621b36907b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C3C4"/>
    <a:srgbClr val="FE4F00"/>
    <a:srgbClr val="004CD0"/>
    <a:srgbClr val="FF7325"/>
    <a:srgbClr val="A09C9C"/>
    <a:srgbClr val="F5F3F1"/>
    <a:srgbClr val="C3B9B1"/>
    <a:srgbClr val="ADB9CA"/>
    <a:srgbClr val="EC7728"/>
    <a:srgbClr val="03C7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9FC621-4F26-783C-7833-50377E612300}" v="249" dt="2023-10-20T07:25:18.375"/>
    <p1510:client id="{07318F00-1026-F4ED-3CC8-FDD467045A6A}" v="285" dt="2023-10-19T08:12:30.584"/>
    <p1510:client id="{1658BE30-D2F7-52C0-E231-348EBD51666A}" v="14" dt="2023-11-08T06:42:50.986"/>
    <p1510:client id="{38C67B84-FE5D-4C08-6D78-D286E7FF18E6}" v="1340" dt="2023-11-28T07:30:16.207"/>
    <p1510:client id="{533EB027-AE35-08D4-0E4E-84B853A5ED33}" v="87" dt="2023-10-23T07:51:30.363"/>
    <p1510:client id="{A1EE1941-2F9B-DDF5-8EFB-ECAB391F4BE5}" v="879" dt="2023-11-24T09:03:47.715"/>
    <p1510:client id="{B2A2F5A2-DE9C-B52B-3569-20E23F16FB7A}" v="17" dt="2023-11-09T02:10:24.493"/>
    <p1510:client id="{BD8DD8EE-106C-8CCE-D1F2-AE8076061E29}" v="52" dt="2023-10-19T09:05:29.976"/>
    <p1510:client id="{C1E2B152-8D1B-870B-DBF6-C1E68011B4AF}" v="374" dt="2023-11-17T07:58:42.234"/>
    <p1510:client id="{DD937AF6-EE55-D64C-9AC5-503048FE4EB6}" v="1210" dt="2023-10-20T07:21:21.536"/>
    <p1510:client id="{E9DE9BB2-BC21-66C0-45BD-6763C53968C6}" v="2" dt="2023-10-19T09:42:28.905"/>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90" y="36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8" Type="http://schemas.microsoft.com/office/2018/10/relationships/authors" Target="author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handoutMaster" Target="handoutMasters/handoutMaster1.xml"/><Relationship Id="rId56" Type="http://schemas.microsoft.com/office/2016/11/relationships/changesInfo" Target="changesInfos/changesInfo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5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na Honda 本多 梨七" userId="S::rinahonda@qnap.com::16830f83-da19-4b72-a25e-c5f2d1021454" providerId="AD" clId="Web-{38C67B84-FE5D-4C08-6D78-D286E7FF18E6}"/>
    <pc:docChg chg="modSld">
      <pc:chgData name="Rina Honda 本多 梨七" userId="S::rinahonda@qnap.com::16830f83-da19-4b72-a25e-c5f2d1021454" providerId="AD" clId="Web-{38C67B84-FE5D-4C08-6D78-D286E7FF18E6}" dt="2023-11-28T07:30:15.863" v="617"/>
      <pc:docMkLst>
        <pc:docMk/>
      </pc:docMkLst>
      <pc:sldChg chg="modSp">
        <pc:chgData name="Rina Honda 本多 梨七" userId="S::rinahonda@qnap.com::16830f83-da19-4b72-a25e-c5f2d1021454" providerId="AD" clId="Web-{38C67B84-FE5D-4C08-6D78-D286E7FF18E6}" dt="2023-11-28T06:57:21.512" v="298" actId="20577"/>
        <pc:sldMkLst>
          <pc:docMk/>
          <pc:sldMk cId="2768493402" sldId="257"/>
        </pc:sldMkLst>
        <pc:spChg chg="mod">
          <ac:chgData name="Rina Honda 本多 梨七" userId="S::rinahonda@qnap.com::16830f83-da19-4b72-a25e-c5f2d1021454" providerId="AD" clId="Web-{38C67B84-FE5D-4C08-6D78-D286E7FF18E6}" dt="2023-11-28T06:57:21.512" v="298" actId="20577"/>
          <ac:spMkLst>
            <pc:docMk/>
            <pc:sldMk cId="2768493402" sldId="257"/>
            <ac:spMk id="2" creationId="{00000000-0000-0000-0000-000000000000}"/>
          </ac:spMkLst>
        </pc:spChg>
        <pc:spChg chg="mod">
          <ac:chgData name="Rina Honda 本多 梨七" userId="S::rinahonda@qnap.com::16830f83-da19-4b72-a25e-c5f2d1021454" providerId="AD" clId="Web-{38C67B84-FE5D-4C08-6D78-D286E7FF18E6}" dt="2023-11-28T06:56:52.355" v="292" actId="20577"/>
          <ac:spMkLst>
            <pc:docMk/>
            <pc:sldMk cId="2768493402" sldId="257"/>
            <ac:spMk id="6" creationId="{74FF805F-6521-4307-B6BF-1A0874627BC2}"/>
          </ac:spMkLst>
        </pc:spChg>
        <pc:spChg chg="mod">
          <ac:chgData name="Rina Honda 本多 梨七" userId="S::rinahonda@qnap.com::16830f83-da19-4b72-a25e-c5f2d1021454" providerId="AD" clId="Web-{38C67B84-FE5D-4C08-6D78-D286E7FF18E6}" dt="2023-11-28T06:57:04.214" v="294" actId="14100"/>
          <ac:spMkLst>
            <pc:docMk/>
            <pc:sldMk cId="2768493402" sldId="257"/>
            <ac:spMk id="17" creationId="{976CF60D-F0DE-3CCC-CEE5-C4167FC360E2}"/>
          </ac:spMkLst>
        </pc:spChg>
        <pc:spChg chg="mod">
          <ac:chgData name="Rina Honda 本多 梨七" userId="S::rinahonda@qnap.com::16830f83-da19-4b72-a25e-c5f2d1021454" providerId="AD" clId="Web-{38C67B84-FE5D-4C08-6D78-D286E7FF18E6}" dt="2023-11-28T06:56:57.949" v="293" actId="14100"/>
          <ac:spMkLst>
            <pc:docMk/>
            <pc:sldMk cId="2768493402" sldId="257"/>
            <ac:spMk id="38" creationId="{215E2FB9-DB32-4DB7-BAB3-20B278A929A3}"/>
          </ac:spMkLst>
        </pc:spChg>
      </pc:sldChg>
      <pc:sldChg chg="modSp">
        <pc:chgData name="Rina Honda 本多 梨七" userId="S::rinahonda@qnap.com::16830f83-da19-4b72-a25e-c5f2d1021454" providerId="AD" clId="Web-{38C67B84-FE5D-4C08-6D78-D286E7FF18E6}" dt="2023-11-28T07:04:05.176" v="359" actId="20577"/>
        <pc:sldMkLst>
          <pc:docMk/>
          <pc:sldMk cId="2197670718" sldId="316"/>
        </pc:sldMkLst>
        <pc:spChg chg="mod">
          <ac:chgData name="Rina Honda 本多 梨七" userId="S::rinahonda@qnap.com::16830f83-da19-4b72-a25e-c5f2d1021454" providerId="AD" clId="Web-{38C67B84-FE5D-4C08-6D78-D286E7FF18E6}" dt="2023-11-28T07:03:53.379" v="344" actId="20577"/>
          <ac:spMkLst>
            <pc:docMk/>
            <pc:sldMk cId="2197670718" sldId="316"/>
            <ac:spMk id="15" creationId="{1D6F35DC-3AFB-3127-D40D-DCA30AB8F4A1}"/>
          </ac:spMkLst>
        </pc:spChg>
        <pc:spChg chg="mod">
          <ac:chgData name="Rina Honda 本多 梨七" userId="S::rinahonda@qnap.com::16830f83-da19-4b72-a25e-c5f2d1021454" providerId="AD" clId="Web-{38C67B84-FE5D-4C08-6D78-D286E7FF18E6}" dt="2023-11-28T07:03:37.378" v="331" actId="20577"/>
          <ac:spMkLst>
            <pc:docMk/>
            <pc:sldMk cId="2197670718" sldId="316"/>
            <ac:spMk id="41" creationId="{1D6F35DC-3AFB-3127-D40D-DCA30AB8F4A1}"/>
          </ac:spMkLst>
        </pc:spChg>
        <pc:spChg chg="mod">
          <ac:chgData name="Rina Honda 本多 梨七" userId="S::rinahonda@qnap.com::16830f83-da19-4b72-a25e-c5f2d1021454" providerId="AD" clId="Web-{38C67B84-FE5D-4C08-6D78-D286E7FF18E6}" dt="2023-11-28T07:04:05.176" v="359" actId="20577"/>
          <ac:spMkLst>
            <pc:docMk/>
            <pc:sldMk cId="2197670718" sldId="316"/>
            <ac:spMk id="43" creationId="{1A11E1B1-4CBA-5450-1649-9FDC0204AB73}"/>
          </ac:spMkLst>
        </pc:spChg>
      </pc:sldChg>
      <pc:sldChg chg="modSp">
        <pc:chgData name="Rina Honda 本多 梨七" userId="S::rinahonda@qnap.com::16830f83-da19-4b72-a25e-c5f2d1021454" providerId="AD" clId="Web-{38C67B84-FE5D-4C08-6D78-D286E7FF18E6}" dt="2023-11-28T07:20:25.273" v="497" actId="20577"/>
        <pc:sldMkLst>
          <pc:docMk/>
          <pc:sldMk cId="3695584935" sldId="321"/>
        </pc:sldMkLst>
        <pc:spChg chg="mod">
          <ac:chgData name="Rina Honda 本多 梨七" userId="S::rinahonda@qnap.com::16830f83-da19-4b72-a25e-c5f2d1021454" providerId="AD" clId="Web-{38C67B84-FE5D-4C08-6D78-D286E7FF18E6}" dt="2023-11-28T07:14:01.110" v="440" actId="20577"/>
          <ac:spMkLst>
            <pc:docMk/>
            <pc:sldMk cId="3695584935" sldId="321"/>
            <ac:spMk id="4" creationId="{2EC2F8B2-33A2-45E2-8BFF-1A699FDD03E4}"/>
          </ac:spMkLst>
        </pc:spChg>
        <pc:spChg chg="mod">
          <ac:chgData name="Rina Honda 本多 梨七" userId="S::rinahonda@qnap.com::16830f83-da19-4b72-a25e-c5f2d1021454" providerId="AD" clId="Web-{38C67B84-FE5D-4C08-6D78-D286E7FF18E6}" dt="2023-11-28T07:20:25.273" v="497" actId="20577"/>
          <ac:spMkLst>
            <pc:docMk/>
            <pc:sldMk cId="3695584935" sldId="321"/>
            <ac:spMk id="10" creationId="{5D825B4E-46AB-5343-B647-D08DCB4FE3EA}"/>
          </ac:spMkLst>
        </pc:spChg>
        <pc:spChg chg="mod">
          <ac:chgData name="Rina Honda 本多 梨七" userId="S::rinahonda@qnap.com::16830f83-da19-4b72-a25e-c5f2d1021454" providerId="AD" clId="Web-{38C67B84-FE5D-4C08-6D78-D286E7FF18E6}" dt="2023-11-28T07:15:21.330" v="452" actId="20577"/>
          <ac:spMkLst>
            <pc:docMk/>
            <pc:sldMk cId="3695584935" sldId="321"/>
            <ac:spMk id="48" creationId="{E5932F7E-0CED-F570-19F8-75DF01C59865}"/>
          </ac:spMkLst>
        </pc:spChg>
        <pc:spChg chg="mod">
          <ac:chgData name="Rina Honda 本多 梨七" userId="S::rinahonda@qnap.com::16830f83-da19-4b72-a25e-c5f2d1021454" providerId="AD" clId="Web-{38C67B84-FE5D-4C08-6D78-D286E7FF18E6}" dt="2023-11-28T07:15:16.627" v="451" actId="20577"/>
          <ac:spMkLst>
            <pc:docMk/>
            <pc:sldMk cId="3695584935" sldId="321"/>
            <ac:spMk id="54" creationId="{986F73E6-509C-2D6E-FFA5-1F021A07D180}"/>
          </ac:spMkLst>
        </pc:spChg>
        <pc:spChg chg="mod">
          <ac:chgData name="Rina Honda 本多 梨七" userId="S::rinahonda@qnap.com::16830f83-da19-4b72-a25e-c5f2d1021454" providerId="AD" clId="Web-{38C67B84-FE5D-4C08-6D78-D286E7FF18E6}" dt="2023-11-28T07:17:03.363" v="455" actId="20577"/>
          <ac:spMkLst>
            <pc:docMk/>
            <pc:sldMk cId="3695584935" sldId="321"/>
            <ac:spMk id="62" creationId="{5561B778-AFCF-2C57-BBD1-A16A34C4DEF5}"/>
          </ac:spMkLst>
        </pc:spChg>
      </pc:sldChg>
      <pc:sldChg chg="modSp">
        <pc:chgData name="Rina Honda 本多 梨七" userId="S::rinahonda@qnap.com::16830f83-da19-4b72-a25e-c5f2d1021454" providerId="AD" clId="Web-{38C67B84-FE5D-4C08-6D78-D286E7FF18E6}" dt="2023-11-28T07:10:32.293" v="430" actId="20577"/>
        <pc:sldMkLst>
          <pc:docMk/>
          <pc:sldMk cId="862958581" sldId="322"/>
        </pc:sldMkLst>
        <pc:spChg chg="mod">
          <ac:chgData name="Rina Honda 本多 梨七" userId="S::rinahonda@qnap.com::16830f83-da19-4b72-a25e-c5f2d1021454" providerId="AD" clId="Web-{38C67B84-FE5D-4C08-6D78-D286E7FF18E6}" dt="2023-11-28T07:09:23.729" v="420" actId="20577"/>
          <ac:spMkLst>
            <pc:docMk/>
            <pc:sldMk cId="862958581" sldId="322"/>
            <ac:spMk id="3" creationId="{B77C1942-37C3-ACB0-3AD7-EAA49994A46B}"/>
          </ac:spMkLst>
        </pc:spChg>
        <pc:spChg chg="mod">
          <ac:chgData name="Rina Honda 本多 梨七" userId="S::rinahonda@qnap.com::16830f83-da19-4b72-a25e-c5f2d1021454" providerId="AD" clId="Web-{38C67B84-FE5D-4C08-6D78-D286E7FF18E6}" dt="2023-11-28T07:05:02.802" v="362" actId="20577"/>
          <ac:spMkLst>
            <pc:docMk/>
            <pc:sldMk cId="862958581" sldId="322"/>
            <ac:spMk id="6" creationId="{74FF805F-6521-4307-B6BF-1A0874627BC2}"/>
          </ac:spMkLst>
        </pc:spChg>
        <pc:spChg chg="mod">
          <ac:chgData name="Rina Honda 本多 梨七" userId="S::rinahonda@qnap.com::16830f83-da19-4b72-a25e-c5f2d1021454" providerId="AD" clId="Web-{38C67B84-FE5D-4C08-6D78-D286E7FF18E6}" dt="2023-11-28T07:05:01.411" v="361" actId="20577"/>
          <ac:spMkLst>
            <pc:docMk/>
            <pc:sldMk cId="862958581" sldId="322"/>
            <ac:spMk id="12" creationId="{3120A837-1A2D-4F30-A6F7-CD5D03B28E74}"/>
          </ac:spMkLst>
        </pc:spChg>
        <pc:spChg chg="mod">
          <ac:chgData name="Rina Honda 本多 梨七" userId="S::rinahonda@qnap.com::16830f83-da19-4b72-a25e-c5f2d1021454" providerId="AD" clId="Web-{38C67B84-FE5D-4C08-6D78-D286E7FF18E6}" dt="2023-11-28T07:08:28.869" v="399" actId="20577"/>
          <ac:spMkLst>
            <pc:docMk/>
            <pc:sldMk cId="862958581" sldId="322"/>
            <ac:spMk id="13" creationId="{BF593FEB-FC6E-46AA-A9E8-94A7AC0A4D09}"/>
          </ac:spMkLst>
        </pc:spChg>
        <pc:spChg chg="mod">
          <ac:chgData name="Rina Honda 本多 梨七" userId="S::rinahonda@qnap.com::16830f83-da19-4b72-a25e-c5f2d1021454" providerId="AD" clId="Web-{38C67B84-FE5D-4C08-6D78-D286E7FF18E6}" dt="2023-11-28T07:09:54.714" v="424" actId="20577"/>
          <ac:spMkLst>
            <pc:docMk/>
            <pc:sldMk cId="862958581" sldId="322"/>
            <ac:spMk id="18" creationId="{5DC4743C-6E46-03B1-0DEE-D72C87302567}"/>
          </ac:spMkLst>
        </pc:spChg>
        <pc:spChg chg="mod">
          <ac:chgData name="Rina Honda 本多 梨七" userId="S::rinahonda@qnap.com::16830f83-da19-4b72-a25e-c5f2d1021454" providerId="AD" clId="Web-{38C67B84-FE5D-4C08-6D78-D286E7FF18E6}" dt="2023-11-28T07:08:08.165" v="376" actId="20577"/>
          <ac:spMkLst>
            <pc:docMk/>
            <pc:sldMk cId="862958581" sldId="322"/>
            <ac:spMk id="19" creationId="{00000000-0000-0000-0000-000000000000}"/>
          </ac:spMkLst>
        </pc:spChg>
        <pc:spChg chg="mod">
          <ac:chgData name="Rina Honda 本多 梨七" userId="S::rinahonda@qnap.com::16830f83-da19-4b72-a25e-c5f2d1021454" providerId="AD" clId="Web-{38C67B84-FE5D-4C08-6D78-D286E7FF18E6}" dt="2023-11-28T07:10:32.293" v="430" actId="20577"/>
          <ac:spMkLst>
            <pc:docMk/>
            <pc:sldMk cId="862958581" sldId="322"/>
            <ac:spMk id="27" creationId="{652F0710-36E1-59A4-9EE2-43630AB032C3}"/>
          </ac:spMkLst>
        </pc:spChg>
        <pc:spChg chg="mod">
          <ac:chgData name="Rina Honda 本多 梨七" userId="S::rinahonda@qnap.com::16830f83-da19-4b72-a25e-c5f2d1021454" providerId="AD" clId="Web-{38C67B84-FE5D-4C08-6D78-D286E7FF18E6}" dt="2023-11-28T07:10:09.230" v="427" actId="20577"/>
          <ac:spMkLst>
            <pc:docMk/>
            <pc:sldMk cId="862958581" sldId="322"/>
            <ac:spMk id="35" creationId="{7BC96727-B9AD-117C-7D76-DD9ED527A7C1}"/>
          </ac:spMkLst>
        </pc:spChg>
      </pc:sldChg>
      <pc:sldChg chg="modSp">
        <pc:chgData name="Rina Honda 本多 梨七" userId="S::rinahonda@qnap.com::16830f83-da19-4b72-a25e-c5f2d1021454" providerId="AD" clId="Web-{38C67B84-FE5D-4C08-6D78-D286E7FF18E6}" dt="2023-11-28T07:21:58.416" v="517" actId="20577"/>
        <pc:sldMkLst>
          <pc:docMk/>
          <pc:sldMk cId="3264726775" sldId="330"/>
        </pc:sldMkLst>
        <pc:spChg chg="mod">
          <ac:chgData name="Rina Honda 本多 梨七" userId="S::rinahonda@qnap.com::16830f83-da19-4b72-a25e-c5f2d1021454" providerId="AD" clId="Web-{38C67B84-FE5D-4C08-6D78-D286E7FF18E6}" dt="2023-11-28T07:21:40.103" v="509" actId="20577"/>
          <ac:spMkLst>
            <pc:docMk/>
            <pc:sldMk cId="3264726775" sldId="330"/>
            <ac:spMk id="12" creationId="{222072C9-3B00-38A8-F770-A530046B88D4}"/>
          </ac:spMkLst>
        </pc:spChg>
        <pc:spChg chg="mod">
          <ac:chgData name="Rina Honda 本多 梨七" userId="S::rinahonda@qnap.com::16830f83-da19-4b72-a25e-c5f2d1021454" providerId="AD" clId="Web-{38C67B84-FE5D-4C08-6D78-D286E7FF18E6}" dt="2023-11-28T07:21:58.416" v="517" actId="20577"/>
          <ac:spMkLst>
            <pc:docMk/>
            <pc:sldMk cId="3264726775" sldId="330"/>
            <ac:spMk id="13" creationId="{9D5BEFB0-9EF9-0286-0834-FB761504C6ED}"/>
          </ac:spMkLst>
        </pc:spChg>
        <pc:spChg chg="mod">
          <ac:chgData name="Rina Honda 本多 梨七" userId="S::rinahonda@qnap.com::16830f83-da19-4b72-a25e-c5f2d1021454" providerId="AD" clId="Web-{38C67B84-FE5D-4C08-6D78-D286E7FF18E6}" dt="2023-11-28T07:21:18.587" v="499" actId="14100"/>
          <ac:spMkLst>
            <pc:docMk/>
            <pc:sldMk cId="3264726775" sldId="330"/>
            <ac:spMk id="16" creationId="{574A0C31-8B57-1AD3-F335-7BCE7F63C00D}"/>
          </ac:spMkLst>
        </pc:spChg>
      </pc:sldChg>
      <pc:sldChg chg="modSp">
        <pc:chgData name="Rina Honda 本多 梨七" userId="S::rinahonda@qnap.com::16830f83-da19-4b72-a25e-c5f2d1021454" providerId="AD" clId="Web-{38C67B84-FE5D-4C08-6D78-D286E7FF18E6}" dt="2023-11-28T07:24:01.309" v="531" actId="20577"/>
        <pc:sldMkLst>
          <pc:docMk/>
          <pc:sldMk cId="3163432164" sldId="332"/>
        </pc:sldMkLst>
        <pc:spChg chg="mod">
          <ac:chgData name="Rina Honda 本多 梨七" userId="S::rinahonda@qnap.com::16830f83-da19-4b72-a25e-c5f2d1021454" providerId="AD" clId="Web-{38C67B84-FE5D-4C08-6D78-D286E7FF18E6}" dt="2023-11-28T07:24:01.309" v="531" actId="20577"/>
          <ac:spMkLst>
            <pc:docMk/>
            <pc:sldMk cId="3163432164" sldId="332"/>
            <ac:spMk id="19" creationId="{00000000-0000-0000-0000-000000000000}"/>
          </ac:spMkLst>
        </pc:spChg>
      </pc:sldChg>
      <pc:sldChg chg="modSp">
        <pc:chgData name="Rina Honda 本多 梨七" userId="S::rinahonda@qnap.com::16830f83-da19-4b72-a25e-c5f2d1021454" providerId="AD" clId="Web-{38C67B84-FE5D-4C08-6D78-D286E7FF18E6}" dt="2023-11-28T06:51:40.489" v="199" actId="14100"/>
        <pc:sldMkLst>
          <pc:docMk/>
          <pc:sldMk cId="1305161858" sldId="334"/>
        </pc:sldMkLst>
        <pc:spChg chg="mod">
          <ac:chgData name="Rina Honda 本多 梨七" userId="S::rinahonda@qnap.com::16830f83-da19-4b72-a25e-c5f2d1021454" providerId="AD" clId="Web-{38C67B84-FE5D-4C08-6D78-D286E7FF18E6}" dt="2023-11-28T06:51:04.192" v="191" actId="20577"/>
          <ac:spMkLst>
            <pc:docMk/>
            <pc:sldMk cId="1305161858" sldId="334"/>
            <ac:spMk id="2" creationId="{D86D6767-C699-9884-D289-DDE990DF8343}"/>
          </ac:spMkLst>
        </pc:spChg>
        <pc:spChg chg="mod">
          <ac:chgData name="Rina Honda 本多 梨七" userId="S::rinahonda@qnap.com::16830f83-da19-4b72-a25e-c5f2d1021454" providerId="AD" clId="Web-{38C67B84-FE5D-4C08-6D78-D286E7FF18E6}" dt="2023-11-28T06:51:40.489" v="199" actId="14100"/>
          <ac:spMkLst>
            <pc:docMk/>
            <pc:sldMk cId="1305161858" sldId="334"/>
            <ac:spMk id="7" creationId="{2CB1D483-FD9F-0117-DC9F-CC9E4FCEB7C5}"/>
          </ac:spMkLst>
        </pc:spChg>
      </pc:sldChg>
      <pc:sldChg chg="modSp">
        <pc:chgData name="Rina Honda 本多 梨七" userId="S::rinahonda@qnap.com::16830f83-da19-4b72-a25e-c5f2d1021454" providerId="AD" clId="Web-{38C67B84-FE5D-4C08-6D78-D286E7FF18E6}" dt="2023-11-28T06:56:33.948" v="290"/>
        <pc:sldMkLst>
          <pc:docMk/>
          <pc:sldMk cId="949796260" sldId="336"/>
        </pc:sldMkLst>
        <pc:graphicFrameChg chg="mod modGraphic">
          <ac:chgData name="Rina Honda 本多 梨七" userId="S::rinahonda@qnap.com::16830f83-da19-4b72-a25e-c5f2d1021454" providerId="AD" clId="Web-{38C67B84-FE5D-4C08-6D78-D286E7FF18E6}" dt="2023-11-28T06:56:33.948" v="290"/>
          <ac:graphicFrameMkLst>
            <pc:docMk/>
            <pc:sldMk cId="949796260" sldId="336"/>
            <ac:graphicFrameMk id="32" creationId="{0F1E2E74-47C9-6D78-2936-24D41B8A520B}"/>
          </ac:graphicFrameMkLst>
        </pc:graphicFrameChg>
      </pc:sldChg>
      <pc:sldChg chg="modSp">
        <pc:chgData name="Rina Honda 本多 梨七" userId="S::rinahonda@qnap.com::16830f83-da19-4b72-a25e-c5f2d1021454" providerId="AD" clId="Web-{38C67B84-FE5D-4C08-6D78-D286E7FF18E6}" dt="2023-11-28T07:24:44.732" v="542" actId="20577"/>
        <pc:sldMkLst>
          <pc:docMk/>
          <pc:sldMk cId="2133973000" sldId="342"/>
        </pc:sldMkLst>
        <pc:spChg chg="mod">
          <ac:chgData name="Rina Honda 本多 梨七" userId="S::rinahonda@qnap.com::16830f83-da19-4b72-a25e-c5f2d1021454" providerId="AD" clId="Web-{38C67B84-FE5D-4C08-6D78-D286E7FF18E6}" dt="2023-11-28T07:24:44.732" v="542" actId="20577"/>
          <ac:spMkLst>
            <pc:docMk/>
            <pc:sldMk cId="2133973000" sldId="342"/>
            <ac:spMk id="7" creationId="{01E79DD0-C6DE-4096-B0BB-3B7A76171CB2}"/>
          </ac:spMkLst>
        </pc:spChg>
      </pc:sldChg>
      <pc:sldChg chg="modSp">
        <pc:chgData name="Rina Honda 本多 梨七" userId="S::rinahonda@qnap.com::16830f83-da19-4b72-a25e-c5f2d1021454" providerId="AD" clId="Web-{38C67B84-FE5D-4C08-6D78-D286E7FF18E6}" dt="2023-11-28T07:30:15.863" v="617"/>
        <pc:sldMkLst>
          <pc:docMk/>
          <pc:sldMk cId="3164910284" sldId="345"/>
        </pc:sldMkLst>
        <pc:graphicFrameChg chg="mod modGraphic">
          <ac:chgData name="Rina Honda 本多 梨七" userId="S::rinahonda@qnap.com::16830f83-da19-4b72-a25e-c5f2d1021454" providerId="AD" clId="Web-{38C67B84-FE5D-4C08-6D78-D286E7FF18E6}" dt="2023-11-28T07:30:15.863" v="617"/>
          <ac:graphicFrameMkLst>
            <pc:docMk/>
            <pc:sldMk cId="3164910284" sldId="345"/>
            <ac:graphicFrameMk id="67" creationId="{4403B246-8FAA-4AF4-A46A-D77DB2C84BD3}"/>
          </ac:graphicFrameMkLst>
        </pc:graphicFrameChg>
      </pc:sldChg>
      <pc:sldChg chg="modSp">
        <pc:chgData name="Rina Honda 本多 梨七" userId="S::rinahonda@qnap.com::16830f83-da19-4b72-a25e-c5f2d1021454" providerId="AD" clId="Web-{38C67B84-FE5D-4C08-6D78-D286E7FF18E6}" dt="2023-11-28T06:36:49.081" v="59" actId="20577"/>
        <pc:sldMkLst>
          <pc:docMk/>
          <pc:sldMk cId="3977402482" sldId="350"/>
        </pc:sldMkLst>
        <pc:spChg chg="mod">
          <ac:chgData name="Rina Honda 本多 梨七" userId="S::rinahonda@qnap.com::16830f83-da19-4b72-a25e-c5f2d1021454" providerId="AD" clId="Web-{38C67B84-FE5D-4C08-6D78-D286E7FF18E6}" dt="2023-11-28T06:36:49.081" v="59" actId="20577"/>
          <ac:spMkLst>
            <pc:docMk/>
            <pc:sldMk cId="3977402482" sldId="350"/>
            <ac:spMk id="16" creationId="{BE61B41B-C17F-3A4E-BF4B-C8DDF5AFB85F}"/>
          </ac:spMkLst>
        </pc:spChg>
        <pc:spChg chg="mod">
          <ac:chgData name="Rina Honda 本多 梨七" userId="S::rinahonda@qnap.com::16830f83-da19-4b72-a25e-c5f2d1021454" providerId="AD" clId="Web-{38C67B84-FE5D-4C08-6D78-D286E7FF18E6}" dt="2023-11-28T06:35:46.375" v="53" actId="20577"/>
          <ac:spMkLst>
            <pc:docMk/>
            <pc:sldMk cId="3977402482" sldId="350"/>
            <ac:spMk id="19" creationId="{4F99A8CB-6BC8-814F-B1E0-2375EC32FA8D}"/>
          </ac:spMkLst>
        </pc:spChg>
        <pc:spChg chg="mod">
          <ac:chgData name="Rina Honda 本多 梨七" userId="S::rinahonda@qnap.com::16830f83-da19-4b72-a25e-c5f2d1021454" providerId="AD" clId="Web-{38C67B84-FE5D-4C08-6D78-D286E7FF18E6}" dt="2023-11-28T06:34:18.263" v="41" actId="20577"/>
          <ac:spMkLst>
            <pc:docMk/>
            <pc:sldMk cId="3977402482" sldId="350"/>
            <ac:spMk id="20" creationId="{AFB9DF32-8548-4D48-A48B-45277B532DC1}"/>
          </ac:spMkLst>
        </pc:spChg>
        <pc:spChg chg="mod">
          <ac:chgData name="Rina Honda 本多 梨七" userId="S::rinahonda@qnap.com::16830f83-da19-4b72-a25e-c5f2d1021454" providerId="AD" clId="Web-{38C67B84-FE5D-4C08-6D78-D286E7FF18E6}" dt="2023-11-28T06:34:56.514" v="45" actId="20577"/>
          <ac:spMkLst>
            <pc:docMk/>
            <pc:sldMk cId="3977402482" sldId="350"/>
            <ac:spMk id="23" creationId="{E0A7F077-8E23-CD48-B53E-F1554CBE639C}"/>
          </ac:spMkLst>
        </pc:spChg>
      </pc:sldChg>
      <pc:sldChg chg="modSp">
        <pc:chgData name="Rina Honda 本多 梨七" userId="S::rinahonda@qnap.com::16830f83-da19-4b72-a25e-c5f2d1021454" providerId="AD" clId="Web-{38C67B84-FE5D-4C08-6D78-D286E7FF18E6}" dt="2023-11-28T06:29:20.142" v="14" actId="20577"/>
        <pc:sldMkLst>
          <pc:docMk/>
          <pc:sldMk cId="4148024951" sldId="351"/>
        </pc:sldMkLst>
        <pc:spChg chg="mod">
          <ac:chgData name="Rina Honda 本多 梨七" userId="S::rinahonda@qnap.com::16830f83-da19-4b72-a25e-c5f2d1021454" providerId="AD" clId="Web-{38C67B84-FE5D-4C08-6D78-D286E7FF18E6}" dt="2023-11-28T06:27:52.092" v="9" actId="20577"/>
          <ac:spMkLst>
            <pc:docMk/>
            <pc:sldMk cId="4148024951" sldId="351"/>
            <ac:spMk id="4" creationId="{2471B9EE-E5AC-FBE0-F557-2C418E957829}"/>
          </ac:spMkLst>
        </pc:spChg>
        <pc:spChg chg="mod">
          <ac:chgData name="Rina Honda 本多 梨七" userId="S::rinahonda@qnap.com::16830f83-da19-4b72-a25e-c5f2d1021454" providerId="AD" clId="Web-{38C67B84-FE5D-4C08-6D78-D286E7FF18E6}" dt="2023-11-28T06:29:20.142" v="14" actId="20577"/>
          <ac:spMkLst>
            <pc:docMk/>
            <pc:sldMk cId="4148024951" sldId="351"/>
            <ac:spMk id="7" creationId="{CDEAB60E-5201-696A-ED72-0E091ABC7EAC}"/>
          </ac:spMkLst>
        </pc:spChg>
      </pc:sldChg>
      <pc:sldChg chg="modSp">
        <pc:chgData name="Rina Honda 本多 梨七" userId="S::rinahonda@qnap.com::16830f83-da19-4b72-a25e-c5f2d1021454" providerId="AD" clId="Web-{38C67B84-FE5D-4C08-6D78-D286E7FF18E6}" dt="2023-11-28T06:49:53.081" v="190" actId="20577"/>
        <pc:sldMkLst>
          <pc:docMk/>
          <pc:sldMk cId="2984830191" sldId="352"/>
        </pc:sldMkLst>
        <pc:spChg chg="mod">
          <ac:chgData name="Rina Honda 本多 梨七" userId="S::rinahonda@qnap.com::16830f83-da19-4b72-a25e-c5f2d1021454" providerId="AD" clId="Web-{38C67B84-FE5D-4C08-6D78-D286E7FF18E6}" dt="2023-11-28T06:44:04.558" v="140" actId="20577"/>
          <ac:spMkLst>
            <pc:docMk/>
            <pc:sldMk cId="2984830191" sldId="352"/>
            <ac:spMk id="2" creationId="{896BB5D0-7C0F-446D-ED04-B68F053A8D95}"/>
          </ac:spMkLst>
        </pc:spChg>
        <pc:spChg chg="mod">
          <ac:chgData name="Rina Honda 本多 梨七" userId="S::rinahonda@qnap.com::16830f83-da19-4b72-a25e-c5f2d1021454" providerId="AD" clId="Web-{38C67B84-FE5D-4C08-6D78-D286E7FF18E6}" dt="2023-11-28T06:48:08.423" v="175" actId="20577"/>
          <ac:spMkLst>
            <pc:docMk/>
            <pc:sldMk cId="2984830191" sldId="352"/>
            <ac:spMk id="6" creationId="{00000000-0000-0000-0000-000000000000}"/>
          </ac:spMkLst>
        </pc:spChg>
        <pc:spChg chg="mod">
          <ac:chgData name="Rina Honda 本多 梨七" userId="S::rinahonda@qnap.com::16830f83-da19-4b72-a25e-c5f2d1021454" providerId="AD" clId="Web-{38C67B84-FE5D-4C08-6D78-D286E7FF18E6}" dt="2023-11-28T06:43:01.073" v="114" actId="20577"/>
          <ac:spMkLst>
            <pc:docMk/>
            <pc:sldMk cId="2984830191" sldId="352"/>
            <ac:spMk id="13" creationId="{74FAED43-B9D7-5489-6C63-65509AA97445}"/>
          </ac:spMkLst>
        </pc:spChg>
        <pc:spChg chg="mod">
          <ac:chgData name="Rina Honda 本多 梨七" userId="S::rinahonda@qnap.com::16830f83-da19-4b72-a25e-c5f2d1021454" providerId="AD" clId="Web-{38C67B84-FE5D-4C08-6D78-D286E7FF18E6}" dt="2023-11-28T06:39:06.539" v="90" actId="20577"/>
          <ac:spMkLst>
            <pc:docMk/>
            <pc:sldMk cId="2984830191" sldId="352"/>
            <ac:spMk id="19" creationId="{108073FE-3833-41EE-2EAE-1A84E04652CE}"/>
          </ac:spMkLst>
        </pc:spChg>
        <pc:spChg chg="mod">
          <ac:chgData name="Rina Honda 本多 梨七" userId="S::rinahonda@qnap.com::16830f83-da19-4b72-a25e-c5f2d1021454" providerId="AD" clId="Web-{38C67B84-FE5D-4C08-6D78-D286E7FF18E6}" dt="2023-11-28T06:43:54.011" v="131" actId="20577"/>
          <ac:spMkLst>
            <pc:docMk/>
            <pc:sldMk cId="2984830191" sldId="352"/>
            <ac:spMk id="21" creationId="{A275841F-9799-1D96-4E9C-8D751CD5A541}"/>
          </ac:spMkLst>
        </pc:spChg>
        <pc:spChg chg="mod">
          <ac:chgData name="Rina Honda 本多 梨七" userId="S::rinahonda@qnap.com::16830f83-da19-4b72-a25e-c5f2d1021454" providerId="AD" clId="Web-{38C67B84-FE5D-4C08-6D78-D286E7FF18E6}" dt="2023-11-28T06:49:53.081" v="190" actId="20577"/>
          <ac:spMkLst>
            <pc:docMk/>
            <pc:sldMk cId="2984830191" sldId="352"/>
            <ac:spMk id="95" creationId="{B6A57433-F901-9DF5-8C8F-D5A12F9922FC}"/>
          </ac:spMkLst>
        </pc:spChg>
        <pc:spChg chg="mod">
          <ac:chgData name="Rina Honda 本多 梨七" userId="S::rinahonda@qnap.com::16830f83-da19-4b72-a25e-c5f2d1021454" providerId="AD" clId="Web-{38C67B84-FE5D-4C08-6D78-D286E7FF18E6}" dt="2023-11-28T06:47:16.828" v="162" actId="20577"/>
          <ac:spMkLst>
            <pc:docMk/>
            <pc:sldMk cId="2984830191" sldId="352"/>
            <ac:spMk id="97" creationId="{1561A122-1834-5736-D073-131061224994}"/>
          </ac:spMkLst>
        </pc:spChg>
        <pc:spChg chg="mod">
          <ac:chgData name="Rina Honda 本多 梨七" userId="S::rinahonda@qnap.com::16830f83-da19-4b72-a25e-c5f2d1021454" providerId="AD" clId="Web-{38C67B84-FE5D-4C08-6D78-D286E7FF18E6}" dt="2023-11-28T06:43:22.292" v="128" actId="20577"/>
          <ac:spMkLst>
            <pc:docMk/>
            <pc:sldMk cId="2984830191" sldId="352"/>
            <ac:spMk id="100" creationId="{08BD6B66-64B2-9E19-A08D-86BCF8570CCF}"/>
          </ac:spMkLst>
        </pc:spChg>
        <pc:spChg chg="mod">
          <ac:chgData name="Rina Honda 本多 梨七" userId="S::rinahonda@qnap.com::16830f83-da19-4b72-a25e-c5f2d1021454" providerId="AD" clId="Web-{38C67B84-FE5D-4C08-6D78-D286E7FF18E6}" dt="2023-11-28T06:44:50.372" v="150" actId="14100"/>
          <ac:spMkLst>
            <pc:docMk/>
            <pc:sldMk cId="2984830191" sldId="352"/>
            <ac:spMk id="118" creationId="{B6A68483-34A9-81A5-B8EA-0B76CED30567}"/>
          </ac:spMkLst>
        </pc:spChg>
        <pc:spChg chg="mod">
          <ac:chgData name="Rina Honda 本多 梨七" userId="S::rinahonda@qnap.com::16830f83-da19-4b72-a25e-c5f2d1021454" providerId="AD" clId="Web-{38C67B84-FE5D-4C08-6D78-D286E7FF18E6}" dt="2023-11-28T06:39:50.353" v="103" actId="20577"/>
          <ac:spMkLst>
            <pc:docMk/>
            <pc:sldMk cId="2984830191" sldId="352"/>
            <ac:spMk id="119" creationId="{99A634EF-F8AD-AC3D-5D72-7322012F8F8E}"/>
          </ac:spMkLst>
        </pc:spChg>
        <pc:spChg chg="mod">
          <ac:chgData name="Rina Honda 本多 梨七" userId="S::rinahonda@qnap.com::16830f83-da19-4b72-a25e-c5f2d1021454" providerId="AD" clId="Web-{38C67B84-FE5D-4C08-6D78-D286E7FF18E6}" dt="2023-11-28T06:45:07.325" v="152" actId="20577"/>
          <ac:spMkLst>
            <pc:docMk/>
            <pc:sldMk cId="2984830191" sldId="352"/>
            <ac:spMk id="126" creationId="{C8A894E0-928E-8804-C170-4B25DDB0E5FA}"/>
          </ac:spMkLst>
        </pc:spChg>
        <pc:spChg chg="mod">
          <ac:chgData name="Rina Honda 本多 梨七" userId="S::rinahonda@qnap.com::16830f83-da19-4b72-a25e-c5f2d1021454" providerId="AD" clId="Web-{38C67B84-FE5D-4C08-6D78-D286E7FF18E6}" dt="2023-11-28T06:48:37.251" v="179" actId="14100"/>
          <ac:spMkLst>
            <pc:docMk/>
            <pc:sldMk cId="2984830191" sldId="352"/>
            <ac:spMk id="128" creationId="{88E928C1-8F7E-56CB-8775-94ACE832EFFB}"/>
          </ac:spMkLst>
        </pc:spChg>
        <pc:spChg chg="mod">
          <ac:chgData name="Rina Honda 本多 梨七" userId="S::rinahonda@qnap.com::16830f83-da19-4b72-a25e-c5f2d1021454" providerId="AD" clId="Web-{38C67B84-FE5D-4C08-6D78-D286E7FF18E6}" dt="2023-11-28T06:38:44.742" v="77" actId="20577"/>
          <ac:spMkLst>
            <pc:docMk/>
            <pc:sldMk cId="2984830191" sldId="352"/>
            <ac:spMk id="133" creationId="{8F65F13A-2210-7738-BE67-AFCF91D40A28}"/>
          </ac:spMkLst>
        </pc:spChg>
        <pc:spChg chg="mod">
          <ac:chgData name="Rina Honda 本多 梨七" userId="S::rinahonda@qnap.com::16830f83-da19-4b72-a25e-c5f2d1021454" providerId="AD" clId="Web-{38C67B84-FE5D-4C08-6D78-D286E7FF18E6}" dt="2023-11-28T06:37:40.786" v="66" actId="20577"/>
          <ac:spMkLst>
            <pc:docMk/>
            <pc:sldMk cId="2984830191" sldId="352"/>
            <ac:spMk id="134" creationId="{90996FDC-1ECA-DA03-E82A-902468C311C7}"/>
          </ac:spMkLst>
        </pc:spChg>
      </pc:sldChg>
      <pc:sldChg chg="modSp">
        <pc:chgData name="Rina Honda 本多 梨七" userId="S::rinahonda@qnap.com::16830f83-da19-4b72-a25e-c5f2d1021454" providerId="AD" clId="Web-{38C67B84-FE5D-4C08-6D78-D286E7FF18E6}" dt="2023-11-28T06:30:29.238" v="22" actId="20577"/>
        <pc:sldMkLst>
          <pc:docMk/>
          <pc:sldMk cId="2943671549" sldId="355"/>
        </pc:sldMkLst>
        <pc:spChg chg="mod">
          <ac:chgData name="Rina Honda 本多 梨七" userId="S::rinahonda@qnap.com::16830f83-da19-4b72-a25e-c5f2d1021454" providerId="AD" clId="Web-{38C67B84-FE5D-4C08-6D78-D286E7FF18E6}" dt="2023-11-28T06:30:29.238" v="22" actId="20577"/>
          <ac:spMkLst>
            <pc:docMk/>
            <pc:sldMk cId="2943671549" sldId="355"/>
            <ac:spMk id="13" creationId="{4D5A0F03-8929-DBEC-FE4E-278EF26EE248}"/>
          </ac:spMkLst>
        </pc:spChg>
        <pc:spChg chg="mod">
          <ac:chgData name="Rina Honda 本多 梨七" userId="S::rinahonda@qnap.com::16830f83-da19-4b72-a25e-c5f2d1021454" providerId="AD" clId="Web-{38C67B84-FE5D-4C08-6D78-D286E7FF18E6}" dt="2023-11-28T06:29:51.862" v="16" actId="20577"/>
          <ac:spMkLst>
            <pc:docMk/>
            <pc:sldMk cId="2943671549" sldId="355"/>
            <ac:spMk id="15" creationId="{7839BFED-B424-0083-F277-D75C084FF752}"/>
          </ac:spMkLst>
        </pc:spChg>
      </pc:sldChg>
      <pc:sldChg chg="modSp">
        <pc:chgData name="Rina Honda 本多 梨七" userId="S::rinahonda@qnap.com::16830f83-da19-4b72-a25e-c5f2d1021454" providerId="AD" clId="Web-{38C67B84-FE5D-4C08-6D78-D286E7FF18E6}" dt="2023-11-28T06:33:42.886" v="39" actId="20577"/>
        <pc:sldMkLst>
          <pc:docMk/>
          <pc:sldMk cId="3366480116" sldId="356"/>
        </pc:sldMkLst>
        <pc:spChg chg="mod">
          <ac:chgData name="Rina Honda 本多 梨七" userId="S::rinahonda@qnap.com::16830f83-da19-4b72-a25e-c5f2d1021454" providerId="AD" clId="Web-{38C67B84-FE5D-4C08-6D78-D286E7FF18E6}" dt="2023-11-28T06:31:59.211" v="26" actId="20577"/>
          <ac:spMkLst>
            <pc:docMk/>
            <pc:sldMk cId="3366480116" sldId="356"/>
            <ac:spMk id="17" creationId="{828C764C-8578-4274-12CE-67A7B6F4A200}"/>
          </ac:spMkLst>
        </pc:spChg>
        <pc:spChg chg="mod">
          <ac:chgData name="Rina Honda 本多 梨七" userId="S::rinahonda@qnap.com::16830f83-da19-4b72-a25e-c5f2d1021454" providerId="AD" clId="Web-{38C67B84-FE5D-4C08-6D78-D286E7FF18E6}" dt="2023-11-28T06:32:21.211" v="29" actId="20577"/>
          <ac:spMkLst>
            <pc:docMk/>
            <pc:sldMk cId="3366480116" sldId="356"/>
            <ac:spMk id="19" creationId="{C4FABD84-43D1-5931-5A78-F20D4D1870AB}"/>
          </ac:spMkLst>
        </pc:spChg>
        <pc:spChg chg="mod">
          <ac:chgData name="Rina Honda 本多 梨七" userId="S::rinahonda@qnap.com::16830f83-da19-4b72-a25e-c5f2d1021454" providerId="AD" clId="Web-{38C67B84-FE5D-4C08-6D78-D286E7FF18E6}" dt="2023-11-28T06:33:42.886" v="39" actId="20577"/>
          <ac:spMkLst>
            <pc:docMk/>
            <pc:sldMk cId="3366480116" sldId="356"/>
            <ac:spMk id="20" creationId="{02F51D8D-F31D-8F49-597A-98180C2FA50F}"/>
          </ac:spMkLst>
        </pc:spChg>
      </pc:sldChg>
      <pc:sldChg chg="modSp">
        <pc:chgData name="Rina Honda 本多 梨七" userId="S::rinahonda@qnap.com::16830f83-da19-4b72-a25e-c5f2d1021454" providerId="AD" clId="Web-{38C67B84-FE5D-4C08-6D78-D286E7FF18E6}" dt="2023-11-28T07:22:35.760" v="518" actId="20577"/>
        <pc:sldMkLst>
          <pc:docMk/>
          <pc:sldMk cId="2609333019" sldId="358"/>
        </pc:sldMkLst>
        <pc:spChg chg="mod">
          <ac:chgData name="Rina Honda 本多 梨七" userId="S::rinahonda@qnap.com::16830f83-da19-4b72-a25e-c5f2d1021454" providerId="AD" clId="Web-{38C67B84-FE5D-4C08-6D78-D286E7FF18E6}" dt="2023-11-28T07:22:35.760" v="518" actId="20577"/>
          <ac:spMkLst>
            <pc:docMk/>
            <pc:sldMk cId="2609333019" sldId="358"/>
            <ac:spMk id="2" creationId="{9697D260-DD82-4F36-A252-CB1698F43ECC}"/>
          </ac:spMkLst>
        </pc:spChg>
      </pc:sldChg>
      <pc:sldChg chg="modSp">
        <pc:chgData name="Rina Honda 本多 梨七" userId="S::rinahonda@qnap.com::16830f83-da19-4b72-a25e-c5f2d1021454" providerId="AD" clId="Web-{38C67B84-FE5D-4C08-6D78-D286E7FF18E6}" dt="2023-11-28T06:57:58.450" v="304" actId="20577"/>
        <pc:sldMkLst>
          <pc:docMk/>
          <pc:sldMk cId="3821989082" sldId="361"/>
        </pc:sldMkLst>
        <pc:spChg chg="mod">
          <ac:chgData name="Rina Honda 本多 梨七" userId="S::rinahonda@qnap.com::16830f83-da19-4b72-a25e-c5f2d1021454" providerId="AD" clId="Web-{38C67B84-FE5D-4C08-6D78-D286E7FF18E6}" dt="2023-11-28T06:57:58.450" v="304" actId="20577"/>
          <ac:spMkLst>
            <pc:docMk/>
            <pc:sldMk cId="3821989082" sldId="361"/>
            <ac:spMk id="4" creationId="{B81B7ED6-8761-6DA5-D654-0543AA6A7B1A}"/>
          </ac:spMkLst>
        </pc:spChg>
      </pc:sldChg>
      <pc:sldChg chg="addSp delSp modSp">
        <pc:chgData name="Rina Honda 本多 梨七" userId="S::rinahonda@qnap.com::16830f83-da19-4b72-a25e-c5f2d1021454" providerId="AD" clId="Web-{38C67B84-FE5D-4C08-6D78-D286E7FF18E6}" dt="2023-11-28T07:25:08.170" v="546" actId="20577"/>
        <pc:sldMkLst>
          <pc:docMk/>
          <pc:sldMk cId="3420812065" sldId="365"/>
        </pc:sldMkLst>
        <pc:spChg chg="add del mod">
          <ac:chgData name="Rina Honda 本多 梨七" userId="S::rinahonda@qnap.com::16830f83-da19-4b72-a25e-c5f2d1021454" providerId="AD" clId="Web-{38C67B84-FE5D-4C08-6D78-D286E7FF18E6}" dt="2023-11-28T07:25:05.154" v="545" actId="20577"/>
          <ac:spMkLst>
            <pc:docMk/>
            <pc:sldMk cId="3420812065" sldId="365"/>
            <ac:spMk id="56" creationId="{F854E5A7-EBE2-E278-F114-291F8AA7576C}"/>
          </ac:spMkLst>
        </pc:spChg>
        <pc:spChg chg="mod">
          <ac:chgData name="Rina Honda 本多 梨七" userId="S::rinahonda@qnap.com::16830f83-da19-4b72-a25e-c5f2d1021454" providerId="AD" clId="Web-{38C67B84-FE5D-4C08-6D78-D286E7FF18E6}" dt="2023-11-28T07:25:08.170" v="546" actId="20577"/>
          <ac:spMkLst>
            <pc:docMk/>
            <pc:sldMk cId="3420812065" sldId="365"/>
            <ac:spMk id="58" creationId="{6DF2F27A-651F-0041-7CA8-C2AD7A1532D3}"/>
          </ac:spMkLst>
        </pc:spChg>
      </pc:sldChg>
      <pc:sldChg chg="modSp">
        <pc:chgData name="Rina Honda 本多 梨七" userId="S::rinahonda@qnap.com::16830f83-da19-4b72-a25e-c5f2d1021454" providerId="AD" clId="Web-{38C67B84-FE5D-4C08-6D78-D286E7FF18E6}" dt="2023-11-28T07:23:51.027" v="530" actId="20577"/>
        <pc:sldMkLst>
          <pc:docMk/>
          <pc:sldMk cId="2056058732" sldId="366"/>
        </pc:sldMkLst>
        <pc:spChg chg="mod">
          <ac:chgData name="Rina Honda 本多 梨七" userId="S::rinahonda@qnap.com::16830f83-da19-4b72-a25e-c5f2d1021454" providerId="AD" clId="Web-{38C67B84-FE5D-4C08-6D78-D286E7FF18E6}" dt="2023-11-28T07:23:51.027" v="530" actId="20577"/>
          <ac:spMkLst>
            <pc:docMk/>
            <pc:sldMk cId="2056058732" sldId="366"/>
            <ac:spMk id="18" creationId="{10E8219A-5EED-6898-51C8-A5F67DBBEA35}"/>
          </ac:spMkLst>
        </pc:spChg>
      </pc:sldChg>
      <pc:sldChg chg="modSp">
        <pc:chgData name="Rina Honda 本多 梨七" userId="S::rinahonda@qnap.com::16830f83-da19-4b72-a25e-c5f2d1021454" providerId="AD" clId="Web-{38C67B84-FE5D-4C08-6D78-D286E7FF18E6}" dt="2023-11-28T07:23:00.433" v="524" actId="20577"/>
        <pc:sldMkLst>
          <pc:docMk/>
          <pc:sldMk cId="3329670209" sldId="367"/>
        </pc:sldMkLst>
        <pc:spChg chg="mod">
          <ac:chgData name="Rina Honda 本多 梨七" userId="S::rinahonda@qnap.com::16830f83-da19-4b72-a25e-c5f2d1021454" providerId="AD" clId="Web-{38C67B84-FE5D-4C08-6D78-D286E7FF18E6}" dt="2023-11-28T07:23:00.433" v="524" actId="20577"/>
          <ac:spMkLst>
            <pc:docMk/>
            <pc:sldMk cId="3329670209" sldId="367"/>
            <ac:spMk id="8" creationId="{88E3416C-3454-1B6A-8E1D-CAC7DB4D3B8B}"/>
          </ac:spMkLst>
        </pc:spChg>
      </pc:sldChg>
    </pc:docChg>
  </pc:docChgLst>
  <pc:docChgLst>
    <pc:chgData name="Rina Honda 本多 梨七" userId="S::rinahonda@qnap.com::16830f83-da19-4b72-a25e-c5f2d1021454" providerId="AD" clId="Web-{C1E2B152-8D1B-870B-DBF6-C1E68011B4AF}"/>
    <pc:docChg chg="modSld">
      <pc:chgData name="Rina Honda 本多 梨七" userId="S::rinahonda@qnap.com::16830f83-da19-4b72-a25e-c5f2d1021454" providerId="AD" clId="Web-{C1E2B152-8D1B-870B-DBF6-C1E68011B4AF}" dt="2023-11-17T07:58:42.234" v="150" actId="20577"/>
      <pc:docMkLst>
        <pc:docMk/>
      </pc:docMkLst>
      <pc:sldChg chg="modSp">
        <pc:chgData name="Rina Honda 本多 梨七" userId="S::rinahonda@qnap.com::16830f83-da19-4b72-a25e-c5f2d1021454" providerId="AD" clId="Web-{C1E2B152-8D1B-870B-DBF6-C1E68011B4AF}" dt="2023-11-17T07:34:40.298" v="35" actId="20577"/>
        <pc:sldMkLst>
          <pc:docMk/>
          <pc:sldMk cId="2768493402" sldId="257"/>
        </pc:sldMkLst>
        <pc:spChg chg="mod">
          <ac:chgData name="Rina Honda 本多 梨七" userId="S::rinahonda@qnap.com::16830f83-da19-4b72-a25e-c5f2d1021454" providerId="AD" clId="Web-{C1E2B152-8D1B-870B-DBF6-C1E68011B4AF}" dt="2023-11-17T07:34:40.298" v="35" actId="20577"/>
          <ac:spMkLst>
            <pc:docMk/>
            <pc:sldMk cId="2768493402" sldId="257"/>
            <ac:spMk id="6" creationId="{74FF805F-6521-4307-B6BF-1A0874627BC2}"/>
          </ac:spMkLst>
        </pc:spChg>
      </pc:sldChg>
      <pc:sldChg chg="modSp">
        <pc:chgData name="Rina Honda 本多 梨七" userId="S::rinahonda@qnap.com::16830f83-da19-4b72-a25e-c5f2d1021454" providerId="AD" clId="Web-{C1E2B152-8D1B-870B-DBF6-C1E68011B4AF}" dt="2023-11-17T07:53:46.193" v="110" actId="20577"/>
        <pc:sldMkLst>
          <pc:docMk/>
          <pc:sldMk cId="2205799165" sldId="264"/>
        </pc:sldMkLst>
        <pc:spChg chg="mod">
          <ac:chgData name="Rina Honda 本多 梨七" userId="S::rinahonda@qnap.com::16830f83-da19-4b72-a25e-c5f2d1021454" providerId="AD" clId="Web-{C1E2B152-8D1B-870B-DBF6-C1E68011B4AF}" dt="2023-11-17T07:53:46.193" v="110" actId="20577"/>
          <ac:spMkLst>
            <pc:docMk/>
            <pc:sldMk cId="2205799165" sldId="264"/>
            <ac:spMk id="6" creationId="{74FF805F-6521-4307-B6BF-1A0874627BC2}"/>
          </ac:spMkLst>
        </pc:spChg>
      </pc:sldChg>
      <pc:sldChg chg="modSp">
        <pc:chgData name="Rina Honda 本多 梨七" userId="S::rinahonda@qnap.com::16830f83-da19-4b72-a25e-c5f2d1021454" providerId="AD" clId="Web-{C1E2B152-8D1B-870B-DBF6-C1E68011B4AF}" dt="2023-11-17T07:39:37.198" v="47" actId="20577"/>
        <pc:sldMkLst>
          <pc:docMk/>
          <pc:sldMk cId="2197670718" sldId="316"/>
        </pc:sldMkLst>
        <pc:spChg chg="mod">
          <ac:chgData name="Rina Honda 本多 梨七" userId="S::rinahonda@qnap.com::16830f83-da19-4b72-a25e-c5f2d1021454" providerId="AD" clId="Web-{C1E2B152-8D1B-870B-DBF6-C1E68011B4AF}" dt="2023-11-17T07:39:37.198" v="47" actId="20577"/>
          <ac:spMkLst>
            <pc:docMk/>
            <pc:sldMk cId="2197670718" sldId="316"/>
            <ac:spMk id="6" creationId="{74FF805F-6521-4307-B6BF-1A0874627BC2}"/>
          </ac:spMkLst>
        </pc:spChg>
      </pc:sldChg>
      <pc:sldChg chg="modSp">
        <pc:chgData name="Rina Honda 本多 梨七" userId="S::rinahonda@qnap.com::16830f83-da19-4b72-a25e-c5f2d1021454" providerId="AD" clId="Web-{C1E2B152-8D1B-870B-DBF6-C1E68011B4AF}" dt="2023-11-17T07:40:06.745" v="49" actId="20577"/>
        <pc:sldMkLst>
          <pc:docMk/>
          <pc:sldMk cId="2727076371" sldId="317"/>
        </pc:sldMkLst>
        <pc:spChg chg="mod">
          <ac:chgData name="Rina Honda 本多 梨七" userId="S::rinahonda@qnap.com::16830f83-da19-4b72-a25e-c5f2d1021454" providerId="AD" clId="Web-{C1E2B152-8D1B-870B-DBF6-C1E68011B4AF}" dt="2023-11-17T07:40:06.745" v="49" actId="20577"/>
          <ac:spMkLst>
            <pc:docMk/>
            <pc:sldMk cId="2727076371" sldId="317"/>
            <ac:spMk id="6" creationId="{74FF805F-6521-4307-B6BF-1A0874627BC2}"/>
          </ac:spMkLst>
        </pc:spChg>
      </pc:sldChg>
      <pc:sldChg chg="modSp">
        <pc:chgData name="Rina Honda 本多 梨七" userId="S::rinahonda@qnap.com::16830f83-da19-4b72-a25e-c5f2d1021454" providerId="AD" clId="Web-{C1E2B152-8D1B-870B-DBF6-C1E68011B4AF}" dt="2023-11-17T07:40:37.559" v="52" actId="20577"/>
        <pc:sldMkLst>
          <pc:docMk/>
          <pc:sldMk cId="3691795970" sldId="318"/>
        </pc:sldMkLst>
        <pc:spChg chg="mod">
          <ac:chgData name="Rina Honda 本多 梨七" userId="S::rinahonda@qnap.com::16830f83-da19-4b72-a25e-c5f2d1021454" providerId="AD" clId="Web-{C1E2B152-8D1B-870B-DBF6-C1E68011B4AF}" dt="2023-11-17T07:40:37.559" v="52" actId="20577"/>
          <ac:spMkLst>
            <pc:docMk/>
            <pc:sldMk cId="3691795970" sldId="318"/>
            <ac:spMk id="6" creationId="{74FF805F-6521-4307-B6BF-1A0874627BC2}"/>
          </ac:spMkLst>
        </pc:spChg>
      </pc:sldChg>
      <pc:sldChg chg="modSp">
        <pc:chgData name="Rina Honda 本多 梨七" userId="S::rinahonda@qnap.com::16830f83-da19-4b72-a25e-c5f2d1021454" providerId="AD" clId="Web-{C1E2B152-8D1B-870B-DBF6-C1E68011B4AF}" dt="2023-11-17T07:43:39.518" v="56" actId="20577"/>
        <pc:sldMkLst>
          <pc:docMk/>
          <pc:sldMk cId="3695584935" sldId="321"/>
        </pc:sldMkLst>
        <pc:spChg chg="mod">
          <ac:chgData name="Rina Honda 本多 梨七" userId="S::rinahonda@qnap.com::16830f83-da19-4b72-a25e-c5f2d1021454" providerId="AD" clId="Web-{C1E2B152-8D1B-870B-DBF6-C1E68011B4AF}" dt="2023-11-17T07:43:39.518" v="56" actId="20577"/>
          <ac:spMkLst>
            <pc:docMk/>
            <pc:sldMk cId="3695584935" sldId="321"/>
            <ac:spMk id="4" creationId="{2EC2F8B2-33A2-45E2-8BFF-1A699FDD03E4}"/>
          </ac:spMkLst>
        </pc:spChg>
      </pc:sldChg>
      <pc:sldChg chg="modSp">
        <pc:chgData name="Rina Honda 本多 梨七" userId="S::rinahonda@qnap.com::16830f83-da19-4b72-a25e-c5f2d1021454" providerId="AD" clId="Web-{C1E2B152-8D1B-870B-DBF6-C1E68011B4AF}" dt="2023-11-17T07:42:17.062" v="54" actId="20577"/>
        <pc:sldMkLst>
          <pc:docMk/>
          <pc:sldMk cId="862958581" sldId="322"/>
        </pc:sldMkLst>
        <pc:spChg chg="mod">
          <ac:chgData name="Rina Honda 本多 梨七" userId="S::rinahonda@qnap.com::16830f83-da19-4b72-a25e-c5f2d1021454" providerId="AD" clId="Web-{C1E2B152-8D1B-870B-DBF6-C1E68011B4AF}" dt="2023-11-17T07:42:17.062" v="54" actId="20577"/>
          <ac:spMkLst>
            <pc:docMk/>
            <pc:sldMk cId="862958581" sldId="322"/>
            <ac:spMk id="6" creationId="{74FF805F-6521-4307-B6BF-1A0874627BC2}"/>
          </ac:spMkLst>
        </pc:spChg>
      </pc:sldChg>
      <pc:sldChg chg="modSp">
        <pc:chgData name="Rina Honda 本多 梨七" userId="S::rinahonda@qnap.com::16830f83-da19-4b72-a25e-c5f2d1021454" providerId="AD" clId="Web-{C1E2B152-8D1B-870B-DBF6-C1E68011B4AF}" dt="2023-11-17T07:29:42.929" v="22" actId="20577"/>
        <pc:sldMkLst>
          <pc:docMk/>
          <pc:sldMk cId="2359451440" sldId="327"/>
        </pc:sldMkLst>
        <pc:spChg chg="mod">
          <ac:chgData name="Rina Honda 本多 梨七" userId="S::rinahonda@qnap.com::16830f83-da19-4b72-a25e-c5f2d1021454" providerId="AD" clId="Web-{C1E2B152-8D1B-870B-DBF6-C1E68011B4AF}" dt="2023-11-17T07:29:42.929" v="22" actId="20577"/>
          <ac:spMkLst>
            <pc:docMk/>
            <pc:sldMk cId="2359451440" sldId="327"/>
            <ac:spMk id="2" creationId="{00000000-0000-0000-0000-000000000000}"/>
          </ac:spMkLst>
        </pc:spChg>
      </pc:sldChg>
      <pc:sldChg chg="modSp">
        <pc:chgData name="Rina Honda 本多 梨七" userId="S::rinahonda@qnap.com::16830f83-da19-4b72-a25e-c5f2d1021454" providerId="AD" clId="Web-{C1E2B152-8D1B-870B-DBF6-C1E68011B4AF}" dt="2023-11-17T07:45:01.020" v="61" actId="20577"/>
        <pc:sldMkLst>
          <pc:docMk/>
          <pc:sldMk cId="40337517" sldId="328"/>
        </pc:sldMkLst>
        <pc:spChg chg="mod">
          <ac:chgData name="Rina Honda 本多 梨七" userId="S::rinahonda@qnap.com::16830f83-da19-4b72-a25e-c5f2d1021454" providerId="AD" clId="Web-{C1E2B152-8D1B-870B-DBF6-C1E68011B4AF}" dt="2023-11-17T07:45:01.020" v="61" actId="20577"/>
          <ac:spMkLst>
            <pc:docMk/>
            <pc:sldMk cId="40337517" sldId="328"/>
            <ac:spMk id="3" creationId="{F8F2E3A8-5A1E-A046-8BCD-90196836526B}"/>
          </ac:spMkLst>
        </pc:spChg>
      </pc:sldChg>
      <pc:sldChg chg="modSp">
        <pc:chgData name="Rina Honda 本多 梨七" userId="S::rinahonda@qnap.com::16830f83-da19-4b72-a25e-c5f2d1021454" providerId="AD" clId="Web-{C1E2B152-8D1B-870B-DBF6-C1E68011B4AF}" dt="2023-11-17T07:44:17.519" v="59" actId="20577"/>
        <pc:sldMkLst>
          <pc:docMk/>
          <pc:sldMk cId="535325097" sldId="329"/>
        </pc:sldMkLst>
        <pc:spChg chg="mod">
          <ac:chgData name="Rina Honda 本多 梨七" userId="S::rinahonda@qnap.com::16830f83-da19-4b72-a25e-c5f2d1021454" providerId="AD" clId="Web-{C1E2B152-8D1B-870B-DBF6-C1E68011B4AF}" dt="2023-11-17T07:44:17.519" v="59" actId="20577"/>
          <ac:spMkLst>
            <pc:docMk/>
            <pc:sldMk cId="535325097" sldId="329"/>
            <ac:spMk id="3" creationId="{429E885A-37B2-4406-A3A4-E45DCE9D9348}"/>
          </ac:spMkLst>
        </pc:spChg>
      </pc:sldChg>
      <pc:sldChg chg="modSp">
        <pc:chgData name="Rina Honda 本多 梨七" userId="S::rinahonda@qnap.com::16830f83-da19-4b72-a25e-c5f2d1021454" providerId="AD" clId="Web-{C1E2B152-8D1B-870B-DBF6-C1E68011B4AF}" dt="2023-11-17T07:47:46.635" v="76" actId="20577"/>
        <pc:sldMkLst>
          <pc:docMk/>
          <pc:sldMk cId="3264726775" sldId="330"/>
        </pc:sldMkLst>
        <pc:spChg chg="mod">
          <ac:chgData name="Rina Honda 本多 梨七" userId="S::rinahonda@qnap.com::16830f83-da19-4b72-a25e-c5f2d1021454" providerId="AD" clId="Web-{C1E2B152-8D1B-870B-DBF6-C1E68011B4AF}" dt="2023-11-17T07:47:46.635" v="76" actId="20577"/>
          <ac:spMkLst>
            <pc:docMk/>
            <pc:sldMk cId="3264726775" sldId="330"/>
            <ac:spMk id="6" creationId="{74FF805F-6521-4307-B6BF-1A0874627BC2}"/>
          </ac:spMkLst>
        </pc:spChg>
      </pc:sldChg>
      <pc:sldChg chg="modSp">
        <pc:chgData name="Rina Honda 本多 梨七" userId="S::rinahonda@qnap.com::16830f83-da19-4b72-a25e-c5f2d1021454" providerId="AD" clId="Web-{C1E2B152-8D1B-870B-DBF6-C1E68011B4AF}" dt="2023-11-17T07:52:58.973" v="108" actId="20577"/>
        <pc:sldMkLst>
          <pc:docMk/>
          <pc:sldMk cId="3163432164" sldId="332"/>
        </pc:sldMkLst>
        <pc:spChg chg="mod">
          <ac:chgData name="Rina Honda 本多 梨七" userId="S::rinahonda@qnap.com::16830f83-da19-4b72-a25e-c5f2d1021454" providerId="AD" clId="Web-{C1E2B152-8D1B-870B-DBF6-C1E68011B4AF}" dt="2023-11-17T07:52:58.973" v="108" actId="20577"/>
          <ac:spMkLst>
            <pc:docMk/>
            <pc:sldMk cId="3163432164" sldId="332"/>
            <ac:spMk id="19" creationId="{00000000-0000-0000-0000-000000000000}"/>
          </ac:spMkLst>
        </pc:spChg>
      </pc:sldChg>
      <pc:sldChg chg="modSp">
        <pc:chgData name="Rina Honda 本多 梨七" userId="S::rinahonda@qnap.com::16830f83-da19-4b72-a25e-c5f2d1021454" providerId="AD" clId="Web-{C1E2B152-8D1B-870B-DBF6-C1E68011B4AF}" dt="2023-11-17T07:33:30.327" v="30" actId="20577"/>
        <pc:sldMkLst>
          <pc:docMk/>
          <pc:sldMk cId="1305161858" sldId="334"/>
        </pc:sldMkLst>
        <pc:spChg chg="mod">
          <ac:chgData name="Rina Honda 本多 梨七" userId="S::rinahonda@qnap.com::16830f83-da19-4b72-a25e-c5f2d1021454" providerId="AD" clId="Web-{C1E2B152-8D1B-870B-DBF6-C1E68011B4AF}" dt="2023-11-17T07:33:30.327" v="30" actId="20577"/>
          <ac:spMkLst>
            <pc:docMk/>
            <pc:sldMk cId="1305161858" sldId="334"/>
            <ac:spMk id="2" creationId="{D86D6767-C699-9884-D289-DDE990DF8343}"/>
          </ac:spMkLst>
        </pc:spChg>
      </pc:sldChg>
      <pc:sldChg chg="modSp">
        <pc:chgData name="Rina Honda 本多 梨七" userId="S::rinahonda@qnap.com::16830f83-da19-4b72-a25e-c5f2d1021454" providerId="AD" clId="Web-{C1E2B152-8D1B-870B-DBF6-C1E68011B4AF}" dt="2023-11-17T07:49:37.263" v="86" actId="20577"/>
        <pc:sldMkLst>
          <pc:docMk/>
          <pc:sldMk cId="3923865844" sldId="335"/>
        </pc:sldMkLst>
        <pc:spChg chg="mod">
          <ac:chgData name="Rina Honda 本多 梨七" userId="S::rinahonda@qnap.com::16830f83-da19-4b72-a25e-c5f2d1021454" providerId="AD" clId="Web-{C1E2B152-8D1B-870B-DBF6-C1E68011B4AF}" dt="2023-11-17T07:49:37.263" v="86" actId="20577"/>
          <ac:spMkLst>
            <pc:docMk/>
            <pc:sldMk cId="3923865844" sldId="335"/>
            <ac:spMk id="15" creationId="{3AD03786-B802-D4D9-02A6-C821EEB2FB79}"/>
          </ac:spMkLst>
        </pc:spChg>
      </pc:sldChg>
      <pc:sldChg chg="modSp">
        <pc:chgData name="Rina Honda 本多 梨七" userId="S::rinahonda@qnap.com::16830f83-da19-4b72-a25e-c5f2d1021454" providerId="AD" clId="Web-{C1E2B152-8D1B-870B-DBF6-C1E68011B4AF}" dt="2023-11-17T07:33:56.015" v="33" actId="20577"/>
        <pc:sldMkLst>
          <pc:docMk/>
          <pc:sldMk cId="949796260" sldId="336"/>
        </pc:sldMkLst>
        <pc:spChg chg="mod">
          <ac:chgData name="Rina Honda 本多 梨七" userId="S::rinahonda@qnap.com::16830f83-da19-4b72-a25e-c5f2d1021454" providerId="AD" clId="Web-{C1E2B152-8D1B-870B-DBF6-C1E68011B4AF}" dt="2023-11-17T07:33:56.015" v="33" actId="20577"/>
          <ac:spMkLst>
            <pc:docMk/>
            <pc:sldMk cId="949796260" sldId="336"/>
            <ac:spMk id="19" creationId="{E6D3B689-7626-F2F7-0D14-44A4AF6B14E7}"/>
          </ac:spMkLst>
        </pc:spChg>
      </pc:sldChg>
      <pc:sldChg chg="modSp">
        <pc:chgData name="Rina Honda 本多 梨七" userId="S::rinahonda@qnap.com::16830f83-da19-4b72-a25e-c5f2d1021454" providerId="AD" clId="Web-{C1E2B152-8D1B-870B-DBF6-C1E68011B4AF}" dt="2023-11-17T07:46:59.321" v="72" actId="20577"/>
        <pc:sldMkLst>
          <pc:docMk/>
          <pc:sldMk cId="4268370416" sldId="337"/>
        </pc:sldMkLst>
        <pc:spChg chg="mod">
          <ac:chgData name="Rina Honda 本多 梨七" userId="S::rinahonda@qnap.com::16830f83-da19-4b72-a25e-c5f2d1021454" providerId="AD" clId="Web-{C1E2B152-8D1B-870B-DBF6-C1E68011B4AF}" dt="2023-11-17T07:46:59.321" v="72" actId="20577"/>
          <ac:spMkLst>
            <pc:docMk/>
            <pc:sldMk cId="4268370416" sldId="337"/>
            <ac:spMk id="5" creationId="{4846328A-C06C-D112-36B8-B02F63D474D5}"/>
          </ac:spMkLst>
        </pc:spChg>
      </pc:sldChg>
      <pc:sldChg chg="modSp">
        <pc:chgData name="Rina Honda 本多 梨七" userId="S::rinahonda@qnap.com::16830f83-da19-4b72-a25e-c5f2d1021454" providerId="AD" clId="Web-{C1E2B152-8D1B-870B-DBF6-C1E68011B4AF}" dt="2023-11-17T07:49:09.012" v="84" actId="20577"/>
        <pc:sldMkLst>
          <pc:docMk/>
          <pc:sldMk cId="3934320002" sldId="338"/>
        </pc:sldMkLst>
        <pc:spChg chg="mod">
          <ac:chgData name="Rina Honda 本多 梨七" userId="S::rinahonda@qnap.com::16830f83-da19-4b72-a25e-c5f2d1021454" providerId="AD" clId="Web-{C1E2B152-8D1B-870B-DBF6-C1E68011B4AF}" dt="2023-11-17T07:49:09.012" v="84" actId="20577"/>
          <ac:spMkLst>
            <pc:docMk/>
            <pc:sldMk cId="3934320002" sldId="338"/>
            <ac:spMk id="309" creationId="{00000000-0000-0000-0000-000000000000}"/>
          </ac:spMkLst>
        </pc:spChg>
      </pc:sldChg>
      <pc:sldChg chg="modSp">
        <pc:chgData name="Rina Honda 本多 梨七" userId="S::rinahonda@qnap.com::16830f83-da19-4b72-a25e-c5f2d1021454" providerId="AD" clId="Web-{C1E2B152-8D1B-870B-DBF6-C1E68011B4AF}" dt="2023-11-17T07:55:57.166" v="143" actId="20577"/>
        <pc:sldMkLst>
          <pc:docMk/>
          <pc:sldMk cId="2018171778" sldId="341"/>
        </pc:sldMkLst>
        <pc:spChg chg="mod">
          <ac:chgData name="Rina Honda 本多 梨七" userId="S::rinahonda@qnap.com::16830f83-da19-4b72-a25e-c5f2d1021454" providerId="AD" clId="Web-{C1E2B152-8D1B-870B-DBF6-C1E68011B4AF}" dt="2023-11-17T07:55:57.166" v="143" actId="20577"/>
          <ac:spMkLst>
            <pc:docMk/>
            <pc:sldMk cId="2018171778" sldId="341"/>
            <ac:spMk id="2" creationId="{FFC7C351-FD7C-4D7C-900B-C716EEC47FC9}"/>
          </ac:spMkLst>
        </pc:spChg>
      </pc:sldChg>
      <pc:sldChg chg="modSp">
        <pc:chgData name="Rina Honda 本多 梨七" userId="S::rinahonda@qnap.com::16830f83-da19-4b72-a25e-c5f2d1021454" providerId="AD" clId="Web-{C1E2B152-8D1B-870B-DBF6-C1E68011B4AF}" dt="2023-11-17T07:56:22.432" v="146" actId="20577"/>
        <pc:sldMkLst>
          <pc:docMk/>
          <pc:sldMk cId="2133973000" sldId="342"/>
        </pc:sldMkLst>
        <pc:spChg chg="mod">
          <ac:chgData name="Rina Honda 本多 梨七" userId="S::rinahonda@qnap.com::16830f83-da19-4b72-a25e-c5f2d1021454" providerId="AD" clId="Web-{C1E2B152-8D1B-870B-DBF6-C1E68011B4AF}" dt="2023-11-17T07:56:22.432" v="146" actId="20577"/>
          <ac:spMkLst>
            <pc:docMk/>
            <pc:sldMk cId="2133973000" sldId="342"/>
            <ac:spMk id="8" creationId="{178A5AAC-E2E2-1DE8-28C8-A3571BB270BC}"/>
          </ac:spMkLst>
        </pc:spChg>
      </pc:sldChg>
      <pc:sldChg chg="modSp">
        <pc:chgData name="Rina Honda 本多 梨七" userId="S::rinahonda@qnap.com::16830f83-da19-4b72-a25e-c5f2d1021454" providerId="AD" clId="Web-{C1E2B152-8D1B-870B-DBF6-C1E68011B4AF}" dt="2023-11-17T07:54:56.555" v="139" actId="20577"/>
        <pc:sldMkLst>
          <pc:docMk/>
          <pc:sldMk cId="269007185" sldId="343"/>
        </pc:sldMkLst>
        <pc:spChg chg="mod">
          <ac:chgData name="Rina Honda 本多 梨七" userId="S::rinahonda@qnap.com::16830f83-da19-4b72-a25e-c5f2d1021454" providerId="AD" clId="Web-{C1E2B152-8D1B-870B-DBF6-C1E68011B4AF}" dt="2023-11-17T07:54:56.555" v="139" actId="20577"/>
          <ac:spMkLst>
            <pc:docMk/>
            <pc:sldMk cId="269007185" sldId="343"/>
            <ac:spMk id="11" creationId="{C56526E8-A287-4872-AD27-3F4A118DBCD7}"/>
          </ac:spMkLst>
        </pc:spChg>
      </pc:sldChg>
      <pc:sldChg chg="modSp">
        <pc:chgData name="Rina Honda 本多 梨七" userId="S::rinahonda@qnap.com::16830f83-da19-4b72-a25e-c5f2d1021454" providerId="AD" clId="Web-{C1E2B152-8D1B-870B-DBF6-C1E68011B4AF}" dt="2023-11-17T07:58:42.234" v="150" actId="20577"/>
        <pc:sldMkLst>
          <pc:docMk/>
          <pc:sldMk cId="483338420" sldId="357"/>
        </pc:sldMkLst>
        <pc:spChg chg="mod">
          <ac:chgData name="Rina Honda 本多 梨七" userId="S::rinahonda@qnap.com::16830f83-da19-4b72-a25e-c5f2d1021454" providerId="AD" clId="Web-{C1E2B152-8D1B-870B-DBF6-C1E68011B4AF}" dt="2023-11-17T07:58:42.234" v="150" actId="20577"/>
          <ac:spMkLst>
            <pc:docMk/>
            <pc:sldMk cId="483338420" sldId="357"/>
            <ac:spMk id="8" creationId="{1EF08B7D-B914-C48F-3A55-A494FA2F0981}"/>
          </ac:spMkLst>
        </pc:spChg>
      </pc:sldChg>
      <pc:sldChg chg="modSp">
        <pc:chgData name="Rina Honda 本多 梨七" userId="S::rinahonda@qnap.com::16830f83-da19-4b72-a25e-c5f2d1021454" providerId="AD" clId="Web-{C1E2B152-8D1B-870B-DBF6-C1E68011B4AF}" dt="2023-11-17T07:50:38.968" v="94" actId="20577"/>
        <pc:sldMkLst>
          <pc:docMk/>
          <pc:sldMk cId="2609333019" sldId="358"/>
        </pc:sldMkLst>
        <pc:spChg chg="mod">
          <ac:chgData name="Rina Honda 本多 梨七" userId="S::rinahonda@qnap.com::16830f83-da19-4b72-a25e-c5f2d1021454" providerId="AD" clId="Web-{C1E2B152-8D1B-870B-DBF6-C1E68011B4AF}" dt="2023-11-17T07:50:38.968" v="94" actId="20577"/>
          <ac:spMkLst>
            <pc:docMk/>
            <pc:sldMk cId="2609333019" sldId="358"/>
            <ac:spMk id="2" creationId="{9697D260-DD82-4F36-A252-CB1698F43ECC}"/>
          </ac:spMkLst>
        </pc:spChg>
      </pc:sldChg>
      <pc:sldChg chg="modSp">
        <pc:chgData name="Rina Honda 本多 梨七" userId="S::rinahonda@qnap.com::16830f83-da19-4b72-a25e-c5f2d1021454" providerId="AD" clId="Web-{C1E2B152-8D1B-870B-DBF6-C1E68011B4AF}" dt="2023-11-17T07:26:39.986" v="1" actId="1076"/>
        <pc:sldMkLst>
          <pc:docMk/>
          <pc:sldMk cId="3602944513" sldId="359"/>
        </pc:sldMkLst>
        <pc:picChg chg="mod">
          <ac:chgData name="Rina Honda 本多 梨七" userId="S::rinahonda@qnap.com::16830f83-da19-4b72-a25e-c5f2d1021454" providerId="AD" clId="Web-{C1E2B152-8D1B-870B-DBF6-C1E68011B4AF}" dt="2023-11-17T07:26:39.986" v="1" actId="1076"/>
          <ac:picMkLst>
            <pc:docMk/>
            <pc:sldMk cId="3602944513" sldId="359"/>
            <ac:picMk id="5" creationId="{328A3FEA-EB53-6C1C-8F17-2676B40C7DC6}"/>
          </ac:picMkLst>
        </pc:picChg>
      </pc:sldChg>
      <pc:sldChg chg="modSp">
        <pc:chgData name="Rina Honda 本多 梨七" userId="S::rinahonda@qnap.com::16830f83-da19-4b72-a25e-c5f2d1021454" providerId="AD" clId="Web-{C1E2B152-8D1B-870B-DBF6-C1E68011B4AF}" dt="2023-11-17T07:45:58.210" v="63" actId="20577"/>
        <pc:sldMkLst>
          <pc:docMk/>
          <pc:sldMk cId="1252250227" sldId="360"/>
        </pc:sldMkLst>
        <pc:spChg chg="mod">
          <ac:chgData name="Rina Honda 本多 梨七" userId="S::rinahonda@qnap.com::16830f83-da19-4b72-a25e-c5f2d1021454" providerId="AD" clId="Web-{C1E2B152-8D1B-870B-DBF6-C1E68011B4AF}" dt="2023-11-17T07:45:58.210" v="63" actId="20577"/>
          <ac:spMkLst>
            <pc:docMk/>
            <pc:sldMk cId="1252250227" sldId="360"/>
            <ac:spMk id="2" creationId="{9697D260-DD82-4F36-A252-CB1698F43ECC}"/>
          </ac:spMkLst>
        </pc:spChg>
      </pc:sldChg>
      <pc:sldChg chg="modSp">
        <pc:chgData name="Rina Honda 本多 梨七" userId="S::rinahonda@qnap.com::16830f83-da19-4b72-a25e-c5f2d1021454" providerId="AD" clId="Web-{C1E2B152-8D1B-870B-DBF6-C1E68011B4AF}" dt="2023-11-17T07:38:00.179" v="39" actId="20577"/>
        <pc:sldMkLst>
          <pc:docMk/>
          <pc:sldMk cId="3821989082" sldId="361"/>
        </pc:sldMkLst>
        <pc:spChg chg="mod">
          <ac:chgData name="Rina Honda 本多 梨七" userId="S::rinahonda@qnap.com::16830f83-da19-4b72-a25e-c5f2d1021454" providerId="AD" clId="Web-{C1E2B152-8D1B-870B-DBF6-C1E68011B4AF}" dt="2023-11-17T07:38:00.179" v="39" actId="20577"/>
          <ac:spMkLst>
            <pc:docMk/>
            <pc:sldMk cId="3821989082" sldId="361"/>
            <ac:spMk id="4" creationId="{B81B7ED6-8761-6DA5-D654-0543AA6A7B1A}"/>
          </ac:spMkLst>
        </pc:spChg>
      </pc:sldChg>
      <pc:sldChg chg="modSp">
        <pc:chgData name="Rina Honda 本多 梨七" userId="S::rinahonda@qnap.com::16830f83-da19-4b72-a25e-c5f2d1021454" providerId="AD" clId="Web-{C1E2B152-8D1B-870B-DBF6-C1E68011B4AF}" dt="2023-11-17T07:38:58.806" v="43" actId="20577"/>
        <pc:sldMkLst>
          <pc:docMk/>
          <pc:sldMk cId="153112530" sldId="362"/>
        </pc:sldMkLst>
        <pc:spChg chg="mod">
          <ac:chgData name="Rina Honda 本多 梨七" userId="S::rinahonda@qnap.com::16830f83-da19-4b72-a25e-c5f2d1021454" providerId="AD" clId="Web-{C1E2B152-8D1B-870B-DBF6-C1E68011B4AF}" dt="2023-11-17T07:38:58.806" v="43" actId="20577"/>
          <ac:spMkLst>
            <pc:docMk/>
            <pc:sldMk cId="153112530" sldId="362"/>
            <ac:spMk id="3" creationId="{85F1EB47-9BCC-B5BF-B9BD-184EF07A1CAE}"/>
          </ac:spMkLst>
        </pc:spChg>
      </pc:sldChg>
      <pc:sldChg chg="modSp">
        <pc:chgData name="Rina Honda 本多 梨七" userId="S::rinahonda@qnap.com::16830f83-da19-4b72-a25e-c5f2d1021454" providerId="AD" clId="Web-{C1E2B152-8D1B-870B-DBF6-C1E68011B4AF}" dt="2023-11-17T07:48:21.636" v="79" actId="20577"/>
        <pc:sldMkLst>
          <pc:docMk/>
          <pc:sldMk cId="283435854" sldId="363"/>
        </pc:sldMkLst>
        <pc:spChg chg="mod">
          <ac:chgData name="Rina Honda 本多 梨七" userId="S::rinahonda@qnap.com::16830f83-da19-4b72-a25e-c5f2d1021454" providerId="AD" clId="Web-{C1E2B152-8D1B-870B-DBF6-C1E68011B4AF}" dt="2023-11-17T07:48:21.636" v="79" actId="20577"/>
          <ac:spMkLst>
            <pc:docMk/>
            <pc:sldMk cId="283435854" sldId="363"/>
            <ac:spMk id="6" creationId="{74FF805F-6521-4307-B6BF-1A0874627BC2}"/>
          </ac:spMkLst>
        </pc:spChg>
      </pc:sldChg>
      <pc:sldChg chg="modSp">
        <pc:chgData name="Rina Honda 本多 梨七" userId="S::rinahonda@qnap.com::16830f83-da19-4b72-a25e-c5f2d1021454" providerId="AD" clId="Web-{C1E2B152-8D1B-870B-DBF6-C1E68011B4AF}" dt="2023-11-17T07:56:52.465" v="148" actId="20577"/>
        <pc:sldMkLst>
          <pc:docMk/>
          <pc:sldMk cId="3420812065" sldId="365"/>
        </pc:sldMkLst>
        <pc:spChg chg="mod">
          <ac:chgData name="Rina Honda 本多 梨七" userId="S::rinahonda@qnap.com::16830f83-da19-4b72-a25e-c5f2d1021454" providerId="AD" clId="Web-{C1E2B152-8D1B-870B-DBF6-C1E68011B4AF}" dt="2023-11-17T07:56:52.465" v="148" actId="20577"/>
          <ac:spMkLst>
            <pc:docMk/>
            <pc:sldMk cId="3420812065" sldId="365"/>
            <ac:spMk id="68" creationId="{C79CA4CB-3628-8987-B5B5-92DFB835079C}"/>
          </ac:spMkLst>
        </pc:spChg>
      </pc:sldChg>
      <pc:sldChg chg="modSp">
        <pc:chgData name="Rina Honda 本多 梨七" userId="S::rinahonda@qnap.com::16830f83-da19-4b72-a25e-c5f2d1021454" providerId="AD" clId="Web-{C1E2B152-8D1B-870B-DBF6-C1E68011B4AF}" dt="2023-11-17T07:52:03.315" v="105" actId="20577"/>
        <pc:sldMkLst>
          <pc:docMk/>
          <pc:sldMk cId="2056058732" sldId="366"/>
        </pc:sldMkLst>
        <pc:spChg chg="mod">
          <ac:chgData name="Rina Honda 本多 梨七" userId="S::rinahonda@qnap.com::16830f83-da19-4b72-a25e-c5f2d1021454" providerId="AD" clId="Web-{C1E2B152-8D1B-870B-DBF6-C1E68011B4AF}" dt="2023-11-17T07:52:03.315" v="105" actId="20577"/>
          <ac:spMkLst>
            <pc:docMk/>
            <pc:sldMk cId="2056058732" sldId="366"/>
            <ac:spMk id="2" creationId="{9697D260-DD82-4F36-A252-CB1698F43ECC}"/>
          </ac:spMkLst>
        </pc:spChg>
      </pc:sldChg>
      <pc:sldChg chg="modSp">
        <pc:chgData name="Rina Honda 本多 梨七" userId="S::rinahonda@qnap.com::16830f83-da19-4b72-a25e-c5f2d1021454" providerId="AD" clId="Web-{C1E2B152-8D1B-870B-DBF6-C1E68011B4AF}" dt="2023-11-17T07:51:29.579" v="103" actId="20577"/>
        <pc:sldMkLst>
          <pc:docMk/>
          <pc:sldMk cId="3329670209" sldId="367"/>
        </pc:sldMkLst>
        <pc:spChg chg="mod">
          <ac:chgData name="Rina Honda 本多 梨七" userId="S::rinahonda@qnap.com::16830f83-da19-4b72-a25e-c5f2d1021454" providerId="AD" clId="Web-{C1E2B152-8D1B-870B-DBF6-C1E68011B4AF}" dt="2023-11-17T07:51:29.579" v="103" actId="20577"/>
          <ac:spMkLst>
            <pc:docMk/>
            <pc:sldMk cId="3329670209" sldId="367"/>
            <ac:spMk id="2" creationId="{9697D260-DD82-4F36-A252-CB1698F43ECC}"/>
          </ac:spMkLst>
        </pc:spChg>
      </pc:sldChg>
    </pc:docChg>
  </pc:docChgLst>
  <pc:docChgLst>
    <pc:chgData name="Rina Honda 本多 梨七" userId="S::rinahonda@qnap.com::16830f83-da19-4b72-a25e-c5f2d1021454" providerId="AD" clId="Web-{A1EE1941-2F9B-DDF5-8EFB-ECAB391F4BE5}"/>
    <pc:docChg chg="modSld">
      <pc:chgData name="Rina Honda 本多 梨七" userId="S::rinahonda@qnap.com::16830f83-da19-4b72-a25e-c5f2d1021454" providerId="AD" clId="Web-{A1EE1941-2F9B-DDF5-8EFB-ECAB391F4BE5}" dt="2023-11-24T09:03:47.621" v="531" actId="20577"/>
      <pc:docMkLst>
        <pc:docMk/>
      </pc:docMkLst>
      <pc:sldChg chg="modSp">
        <pc:chgData name="Rina Honda 本多 梨七" userId="S::rinahonda@qnap.com::16830f83-da19-4b72-a25e-c5f2d1021454" providerId="AD" clId="Web-{A1EE1941-2F9B-DDF5-8EFB-ECAB391F4BE5}" dt="2023-11-24T07:57:33.564" v="83" actId="20577"/>
        <pc:sldMkLst>
          <pc:docMk/>
          <pc:sldMk cId="2768493402" sldId="257"/>
        </pc:sldMkLst>
        <pc:spChg chg="mod">
          <ac:chgData name="Rina Honda 本多 梨七" userId="S::rinahonda@qnap.com::16830f83-da19-4b72-a25e-c5f2d1021454" providerId="AD" clId="Web-{A1EE1941-2F9B-DDF5-8EFB-ECAB391F4BE5}" dt="2023-11-24T07:55:22.372" v="73" actId="20577"/>
          <ac:spMkLst>
            <pc:docMk/>
            <pc:sldMk cId="2768493402" sldId="257"/>
            <ac:spMk id="2" creationId="{00000000-0000-0000-0000-000000000000}"/>
          </ac:spMkLst>
        </pc:spChg>
        <pc:spChg chg="mod">
          <ac:chgData name="Rina Honda 本多 梨七" userId="S::rinahonda@qnap.com::16830f83-da19-4b72-a25e-c5f2d1021454" providerId="AD" clId="Web-{A1EE1941-2F9B-DDF5-8EFB-ECAB391F4BE5}" dt="2023-11-24T07:54:18.213" v="62" actId="20577"/>
          <ac:spMkLst>
            <pc:docMk/>
            <pc:sldMk cId="2768493402" sldId="257"/>
            <ac:spMk id="9" creationId="{DD44DE7B-49BF-44FA-8F51-501E3F3ED381}"/>
          </ac:spMkLst>
        </pc:spChg>
        <pc:spChg chg="mod">
          <ac:chgData name="Rina Honda 本多 梨七" userId="S::rinahonda@qnap.com::16830f83-da19-4b72-a25e-c5f2d1021454" providerId="AD" clId="Web-{A1EE1941-2F9B-DDF5-8EFB-ECAB391F4BE5}" dt="2023-11-24T07:56:26.249" v="79" actId="20577"/>
          <ac:spMkLst>
            <pc:docMk/>
            <pc:sldMk cId="2768493402" sldId="257"/>
            <ac:spMk id="11" creationId="{1D9DD7AF-6493-4FD8-8305-3BEA86FE5CA7}"/>
          </ac:spMkLst>
        </pc:spChg>
        <pc:spChg chg="mod">
          <ac:chgData name="Rina Honda 本多 梨七" userId="S::rinahonda@qnap.com::16830f83-da19-4b72-a25e-c5f2d1021454" providerId="AD" clId="Web-{A1EE1941-2F9B-DDF5-8EFB-ECAB391F4BE5}" dt="2023-11-24T07:54:02.009" v="60" actId="20577"/>
          <ac:spMkLst>
            <pc:docMk/>
            <pc:sldMk cId="2768493402" sldId="257"/>
            <ac:spMk id="12" creationId="{43857BD8-485F-4275-B262-BC4BD0693F20}"/>
          </ac:spMkLst>
        </pc:spChg>
        <pc:spChg chg="mod">
          <ac:chgData name="Rina Honda 本多 梨七" userId="S::rinahonda@qnap.com::16830f83-da19-4b72-a25e-c5f2d1021454" providerId="AD" clId="Web-{A1EE1941-2F9B-DDF5-8EFB-ECAB391F4BE5}" dt="2023-11-24T07:55:56.545" v="77" actId="20577"/>
          <ac:spMkLst>
            <pc:docMk/>
            <pc:sldMk cId="2768493402" sldId="257"/>
            <ac:spMk id="13" creationId="{03A4A8CB-2963-4912-B924-CF7F1C6DB5DD}"/>
          </ac:spMkLst>
        </pc:spChg>
        <pc:spChg chg="mod">
          <ac:chgData name="Rina Honda 本多 梨七" userId="S::rinahonda@qnap.com::16830f83-da19-4b72-a25e-c5f2d1021454" providerId="AD" clId="Web-{A1EE1941-2F9B-DDF5-8EFB-ECAB391F4BE5}" dt="2023-11-24T07:56:53.797" v="81" actId="20577"/>
          <ac:spMkLst>
            <pc:docMk/>
            <pc:sldMk cId="2768493402" sldId="257"/>
            <ac:spMk id="14" creationId="{775A6776-F207-47F5-8F9C-6806C16819F3}"/>
          </ac:spMkLst>
        </pc:spChg>
        <pc:spChg chg="mod">
          <ac:chgData name="Rina Honda 本多 梨七" userId="S::rinahonda@qnap.com::16830f83-da19-4b72-a25e-c5f2d1021454" providerId="AD" clId="Web-{A1EE1941-2F9B-DDF5-8EFB-ECAB391F4BE5}" dt="2023-11-24T07:54:31.089" v="64" actId="20577"/>
          <ac:spMkLst>
            <pc:docMk/>
            <pc:sldMk cId="2768493402" sldId="257"/>
            <ac:spMk id="15" creationId="{FD0F6B58-3D35-434A-BCEB-A4BEE0A70F0C}"/>
          </ac:spMkLst>
        </pc:spChg>
        <pc:spChg chg="mod">
          <ac:chgData name="Rina Honda 本多 梨七" userId="S::rinahonda@qnap.com::16830f83-da19-4b72-a25e-c5f2d1021454" providerId="AD" clId="Web-{A1EE1941-2F9B-DDF5-8EFB-ECAB391F4BE5}" dt="2023-11-24T07:53:47.368" v="58" actId="20577"/>
          <ac:spMkLst>
            <pc:docMk/>
            <pc:sldMk cId="2768493402" sldId="257"/>
            <ac:spMk id="17" creationId="{976CF60D-F0DE-3CCC-CEE5-C4167FC360E2}"/>
          </ac:spMkLst>
        </pc:spChg>
        <pc:spChg chg="mod">
          <ac:chgData name="Rina Honda 本多 梨七" userId="S::rinahonda@qnap.com::16830f83-da19-4b72-a25e-c5f2d1021454" providerId="AD" clId="Web-{A1EE1941-2F9B-DDF5-8EFB-ECAB391F4BE5}" dt="2023-11-24T07:53:10.382" v="54" actId="20577"/>
          <ac:spMkLst>
            <pc:docMk/>
            <pc:sldMk cId="2768493402" sldId="257"/>
            <ac:spMk id="20" creationId="{EE3D7673-34F1-44E9-A938-E65DE6E40925}"/>
          </ac:spMkLst>
        </pc:spChg>
        <pc:spChg chg="mod">
          <ac:chgData name="Rina Honda 本多 梨七" userId="S::rinahonda@qnap.com::16830f83-da19-4b72-a25e-c5f2d1021454" providerId="AD" clId="Web-{A1EE1941-2F9B-DDF5-8EFB-ECAB391F4BE5}" dt="2023-11-24T07:55:01.918" v="69" actId="20577"/>
          <ac:spMkLst>
            <pc:docMk/>
            <pc:sldMk cId="2768493402" sldId="257"/>
            <ac:spMk id="28" creationId="{08CA9EFF-D5E3-35D2-435B-7EE26050F598}"/>
          </ac:spMkLst>
        </pc:spChg>
        <pc:spChg chg="mod">
          <ac:chgData name="Rina Honda 本多 梨七" userId="S::rinahonda@qnap.com::16830f83-da19-4b72-a25e-c5f2d1021454" providerId="AD" clId="Web-{A1EE1941-2F9B-DDF5-8EFB-ECAB391F4BE5}" dt="2023-11-24T07:57:33.564" v="83" actId="20577"/>
          <ac:spMkLst>
            <pc:docMk/>
            <pc:sldMk cId="2768493402" sldId="257"/>
            <ac:spMk id="37" creationId="{9951CF31-3A33-4FE1-B8BA-A1EA1D253EEF}"/>
          </ac:spMkLst>
        </pc:spChg>
        <pc:spChg chg="mod">
          <ac:chgData name="Rina Honda 本多 梨七" userId="S::rinahonda@qnap.com::16830f83-da19-4b72-a25e-c5f2d1021454" providerId="AD" clId="Web-{A1EE1941-2F9B-DDF5-8EFB-ECAB391F4BE5}" dt="2023-11-24T07:54:43.589" v="66" actId="20577"/>
          <ac:spMkLst>
            <pc:docMk/>
            <pc:sldMk cId="2768493402" sldId="257"/>
            <ac:spMk id="38" creationId="{215E2FB9-DB32-4DB7-BAB3-20B278A929A3}"/>
          </ac:spMkLst>
        </pc:spChg>
      </pc:sldChg>
      <pc:sldChg chg="modSp">
        <pc:chgData name="Rina Honda 本多 梨七" userId="S::rinahonda@qnap.com::16830f83-da19-4b72-a25e-c5f2d1021454" providerId="AD" clId="Web-{A1EE1941-2F9B-DDF5-8EFB-ECAB391F4BE5}" dt="2023-11-24T08:03:23.202" v="111" actId="20577"/>
        <pc:sldMkLst>
          <pc:docMk/>
          <pc:sldMk cId="2197670718" sldId="316"/>
        </pc:sldMkLst>
        <pc:spChg chg="mod">
          <ac:chgData name="Rina Honda 本多 梨七" userId="S::rinahonda@qnap.com::16830f83-da19-4b72-a25e-c5f2d1021454" providerId="AD" clId="Web-{A1EE1941-2F9B-DDF5-8EFB-ECAB391F4BE5}" dt="2023-11-24T08:03:23.202" v="111" actId="20577"/>
          <ac:spMkLst>
            <pc:docMk/>
            <pc:sldMk cId="2197670718" sldId="316"/>
            <ac:spMk id="2" creationId="{DFE1DC3C-F29A-09A2-5183-ADF1030C4E8D}"/>
          </ac:spMkLst>
        </pc:spChg>
      </pc:sldChg>
      <pc:sldChg chg="modSp">
        <pc:chgData name="Rina Honda 本多 梨七" userId="S::rinahonda@qnap.com::16830f83-da19-4b72-a25e-c5f2d1021454" providerId="AD" clId="Web-{A1EE1941-2F9B-DDF5-8EFB-ECAB391F4BE5}" dt="2023-11-24T08:06:43.476" v="145" actId="20577"/>
        <pc:sldMkLst>
          <pc:docMk/>
          <pc:sldMk cId="2727076371" sldId="317"/>
        </pc:sldMkLst>
        <pc:spChg chg="mod">
          <ac:chgData name="Rina Honda 本多 梨七" userId="S::rinahonda@qnap.com::16830f83-da19-4b72-a25e-c5f2d1021454" providerId="AD" clId="Web-{A1EE1941-2F9B-DDF5-8EFB-ECAB391F4BE5}" dt="2023-11-24T08:04:09.735" v="117" actId="20577"/>
          <ac:spMkLst>
            <pc:docMk/>
            <pc:sldMk cId="2727076371" sldId="317"/>
            <ac:spMk id="9" creationId="{DEF9E3D1-BB63-736B-8796-3524F2815FB4}"/>
          </ac:spMkLst>
        </pc:spChg>
        <pc:spChg chg="mod">
          <ac:chgData name="Rina Honda 本多 梨七" userId="S::rinahonda@qnap.com::16830f83-da19-4b72-a25e-c5f2d1021454" providerId="AD" clId="Web-{A1EE1941-2F9B-DDF5-8EFB-ECAB391F4BE5}" dt="2023-11-24T08:03:46.188" v="115" actId="20577"/>
          <ac:spMkLst>
            <pc:docMk/>
            <pc:sldMk cId="2727076371" sldId="317"/>
            <ac:spMk id="53" creationId="{6898C75C-7151-03CB-0227-99A5CA5005F2}"/>
          </ac:spMkLst>
        </pc:spChg>
        <pc:spChg chg="mod">
          <ac:chgData name="Rina Honda 本多 梨七" userId="S::rinahonda@qnap.com::16830f83-da19-4b72-a25e-c5f2d1021454" providerId="AD" clId="Web-{A1EE1941-2F9B-DDF5-8EFB-ECAB391F4BE5}" dt="2023-11-24T08:06:43.476" v="145" actId="20577"/>
          <ac:spMkLst>
            <pc:docMk/>
            <pc:sldMk cId="2727076371" sldId="317"/>
            <ac:spMk id="54" creationId="{A97BB628-6EE4-4556-5687-D72450A369D8}"/>
          </ac:spMkLst>
        </pc:spChg>
        <pc:spChg chg="mod">
          <ac:chgData name="Rina Honda 本多 梨七" userId="S::rinahonda@qnap.com::16830f83-da19-4b72-a25e-c5f2d1021454" providerId="AD" clId="Web-{A1EE1941-2F9B-DDF5-8EFB-ECAB391F4BE5}" dt="2023-11-24T08:05:33.004" v="140" actId="20577"/>
          <ac:spMkLst>
            <pc:docMk/>
            <pc:sldMk cId="2727076371" sldId="317"/>
            <ac:spMk id="55" creationId="{21971FCB-6125-30A9-4A3B-8EAC2086251C}"/>
          </ac:spMkLst>
        </pc:spChg>
        <pc:spChg chg="mod">
          <ac:chgData name="Rina Honda 本多 梨七" userId="S::rinahonda@qnap.com::16830f83-da19-4b72-a25e-c5f2d1021454" providerId="AD" clId="Web-{A1EE1941-2F9B-DDF5-8EFB-ECAB391F4BE5}" dt="2023-11-24T08:04:22.955" v="119" actId="20577"/>
          <ac:spMkLst>
            <pc:docMk/>
            <pc:sldMk cId="2727076371" sldId="317"/>
            <ac:spMk id="56" creationId="{8D8C782F-D1A3-F9DA-6E72-08C887D9703F}"/>
          </ac:spMkLst>
        </pc:spChg>
        <pc:spChg chg="mod">
          <ac:chgData name="Rina Honda 本多 梨七" userId="S::rinahonda@qnap.com::16830f83-da19-4b72-a25e-c5f2d1021454" providerId="AD" clId="Web-{A1EE1941-2F9B-DDF5-8EFB-ECAB391F4BE5}" dt="2023-11-24T08:04:44.971" v="122" actId="20577"/>
          <ac:spMkLst>
            <pc:docMk/>
            <pc:sldMk cId="2727076371" sldId="317"/>
            <ac:spMk id="57" creationId="{B8E806B0-5E8B-983B-2498-7E8B23BB7472}"/>
          </ac:spMkLst>
        </pc:spChg>
      </pc:sldChg>
      <pc:sldChg chg="modSp">
        <pc:chgData name="Rina Honda 本多 梨七" userId="S::rinahonda@qnap.com::16830f83-da19-4b72-a25e-c5f2d1021454" providerId="AD" clId="Web-{A1EE1941-2F9B-DDF5-8EFB-ECAB391F4BE5}" dt="2023-11-24T08:07:51.197" v="161" actId="20577"/>
        <pc:sldMkLst>
          <pc:docMk/>
          <pc:sldMk cId="3691795970" sldId="318"/>
        </pc:sldMkLst>
        <pc:spChg chg="mod">
          <ac:chgData name="Rina Honda 本多 梨七" userId="S::rinahonda@qnap.com::16830f83-da19-4b72-a25e-c5f2d1021454" providerId="AD" clId="Web-{A1EE1941-2F9B-DDF5-8EFB-ECAB391F4BE5}" dt="2023-11-24T08:07:33.931" v="157" actId="20577"/>
          <ac:spMkLst>
            <pc:docMk/>
            <pc:sldMk cId="3691795970" sldId="318"/>
            <ac:spMk id="5" creationId="{B46AF209-91BC-FFEC-298E-B2E2AA361C31}"/>
          </ac:spMkLst>
        </pc:spChg>
        <pc:spChg chg="mod">
          <ac:chgData name="Rina Honda 本多 梨七" userId="S::rinahonda@qnap.com::16830f83-da19-4b72-a25e-c5f2d1021454" providerId="AD" clId="Web-{A1EE1941-2F9B-DDF5-8EFB-ECAB391F4BE5}" dt="2023-11-24T08:07:51.197" v="161" actId="20577"/>
          <ac:spMkLst>
            <pc:docMk/>
            <pc:sldMk cId="3691795970" sldId="318"/>
            <ac:spMk id="7" creationId="{AE8F0E7E-E6DF-2C87-A28E-A6D3A8F1B018}"/>
          </ac:spMkLst>
        </pc:spChg>
        <pc:spChg chg="mod">
          <ac:chgData name="Rina Honda 本多 梨七" userId="S::rinahonda@qnap.com::16830f83-da19-4b72-a25e-c5f2d1021454" providerId="AD" clId="Web-{A1EE1941-2F9B-DDF5-8EFB-ECAB391F4BE5}" dt="2023-11-24T08:07:11.102" v="153" actId="20577"/>
          <ac:spMkLst>
            <pc:docMk/>
            <pc:sldMk cId="3691795970" sldId="318"/>
            <ac:spMk id="8" creationId="{6E460BCB-E540-E805-E548-12312967EF06}"/>
          </ac:spMkLst>
        </pc:spChg>
        <pc:spChg chg="mod">
          <ac:chgData name="Rina Honda 本多 梨七" userId="S::rinahonda@qnap.com::16830f83-da19-4b72-a25e-c5f2d1021454" providerId="AD" clId="Web-{A1EE1941-2F9B-DDF5-8EFB-ECAB391F4BE5}" dt="2023-11-24T08:07:05.992" v="148" actId="20577"/>
          <ac:spMkLst>
            <pc:docMk/>
            <pc:sldMk cId="3691795970" sldId="318"/>
            <ac:spMk id="33" creationId="{FC8F1D1D-3A94-AFCF-8F2D-107E0285DCF9}"/>
          </ac:spMkLst>
        </pc:spChg>
      </pc:sldChg>
      <pc:sldChg chg="modSp">
        <pc:chgData name="Rina Honda 本多 梨七" userId="S::rinahonda@qnap.com::16830f83-da19-4b72-a25e-c5f2d1021454" providerId="AD" clId="Web-{A1EE1941-2F9B-DDF5-8EFB-ECAB391F4BE5}" dt="2023-11-24T08:14:02.617" v="193" actId="20577"/>
        <pc:sldMkLst>
          <pc:docMk/>
          <pc:sldMk cId="3695584935" sldId="321"/>
        </pc:sldMkLst>
        <pc:spChg chg="mod">
          <ac:chgData name="Rina Honda 本多 梨七" userId="S::rinahonda@qnap.com::16830f83-da19-4b72-a25e-c5f2d1021454" providerId="AD" clId="Web-{A1EE1941-2F9B-DDF5-8EFB-ECAB391F4BE5}" dt="2023-11-24T08:14:02.617" v="193" actId="20577"/>
          <ac:spMkLst>
            <pc:docMk/>
            <pc:sldMk cId="3695584935" sldId="321"/>
            <ac:spMk id="10" creationId="{5D825B4E-46AB-5343-B647-D08DCB4FE3EA}"/>
          </ac:spMkLst>
        </pc:spChg>
        <pc:spChg chg="mod">
          <ac:chgData name="Rina Honda 本多 梨七" userId="S::rinahonda@qnap.com::16830f83-da19-4b72-a25e-c5f2d1021454" providerId="AD" clId="Web-{A1EE1941-2F9B-DDF5-8EFB-ECAB391F4BE5}" dt="2023-11-24T08:12:44.536" v="181" actId="20577"/>
          <ac:spMkLst>
            <pc:docMk/>
            <pc:sldMk cId="3695584935" sldId="321"/>
            <ac:spMk id="47" creationId="{6A57C5BB-062D-D015-F139-8884F6001FB0}"/>
          </ac:spMkLst>
        </pc:spChg>
        <pc:graphicFrameChg chg="mod modGraphic">
          <ac:chgData name="Rina Honda 本多 梨七" userId="S::rinahonda@qnap.com::16830f83-da19-4b72-a25e-c5f2d1021454" providerId="AD" clId="Web-{A1EE1941-2F9B-DDF5-8EFB-ECAB391F4BE5}" dt="2023-11-24T08:12:51.333" v="187"/>
          <ac:graphicFrameMkLst>
            <pc:docMk/>
            <pc:sldMk cId="3695584935" sldId="321"/>
            <ac:graphicFrameMk id="26" creationId="{AF270E35-AE89-CF05-B925-1D0E05710396}"/>
          </ac:graphicFrameMkLst>
        </pc:graphicFrameChg>
      </pc:sldChg>
      <pc:sldChg chg="modSp">
        <pc:chgData name="Rina Honda 本多 梨七" userId="S::rinahonda@qnap.com::16830f83-da19-4b72-a25e-c5f2d1021454" providerId="AD" clId="Web-{A1EE1941-2F9B-DDF5-8EFB-ECAB391F4BE5}" dt="2023-11-24T08:10:52.126" v="177" actId="20577"/>
        <pc:sldMkLst>
          <pc:docMk/>
          <pc:sldMk cId="862958581" sldId="322"/>
        </pc:sldMkLst>
        <pc:spChg chg="mod">
          <ac:chgData name="Rina Honda 本多 梨七" userId="S::rinahonda@qnap.com::16830f83-da19-4b72-a25e-c5f2d1021454" providerId="AD" clId="Web-{A1EE1941-2F9B-DDF5-8EFB-ECAB391F4BE5}" dt="2023-11-24T08:08:47.543" v="166" actId="20577"/>
          <ac:spMkLst>
            <pc:docMk/>
            <pc:sldMk cId="862958581" sldId="322"/>
            <ac:spMk id="12" creationId="{3120A837-1A2D-4F30-A6F7-CD5D03B28E74}"/>
          </ac:spMkLst>
        </pc:spChg>
        <pc:spChg chg="mod">
          <ac:chgData name="Rina Honda 本多 梨七" userId="S::rinahonda@qnap.com::16830f83-da19-4b72-a25e-c5f2d1021454" providerId="AD" clId="Web-{A1EE1941-2F9B-DDF5-8EFB-ECAB391F4BE5}" dt="2023-11-24T08:10:27.172" v="174" actId="20577"/>
          <ac:spMkLst>
            <pc:docMk/>
            <pc:sldMk cId="862958581" sldId="322"/>
            <ac:spMk id="13" creationId="{BF593FEB-FC6E-46AA-A9E8-94A7AC0A4D09}"/>
          </ac:spMkLst>
        </pc:spChg>
        <pc:spChg chg="mod">
          <ac:chgData name="Rina Honda 本多 梨七" userId="S::rinahonda@qnap.com::16830f83-da19-4b72-a25e-c5f2d1021454" providerId="AD" clId="Web-{A1EE1941-2F9B-DDF5-8EFB-ECAB391F4BE5}" dt="2023-11-24T08:10:52.126" v="177" actId="20577"/>
          <ac:spMkLst>
            <pc:docMk/>
            <pc:sldMk cId="862958581" sldId="322"/>
            <ac:spMk id="19" creationId="{00000000-0000-0000-0000-000000000000}"/>
          </ac:spMkLst>
        </pc:spChg>
      </pc:sldChg>
      <pc:sldChg chg="modSp">
        <pc:chgData name="Rina Honda 本多 梨七" userId="S::rinahonda@qnap.com::16830f83-da19-4b72-a25e-c5f2d1021454" providerId="AD" clId="Web-{A1EE1941-2F9B-DDF5-8EFB-ECAB391F4BE5}" dt="2023-11-24T08:41:37.133" v="365" actId="20577"/>
        <pc:sldMkLst>
          <pc:docMk/>
          <pc:sldMk cId="2705207201" sldId="323"/>
        </pc:sldMkLst>
        <pc:spChg chg="mod">
          <ac:chgData name="Rina Honda 本多 梨七" userId="S::rinahonda@qnap.com::16830f83-da19-4b72-a25e-c5f2d1021454" providerId="AD" clId="Web-{A1EE1941-2F9B-DDF5-8EFB-ECAB391F4BE5}" dt="2023-11-24T08:41:37.133" v="365" actId="20577"/>
          <ac:spMkLst>
            <pc:docMk/>
            <pc:sldMk cId="2705207201" sldId="323"/>
            <ac:spMk id="2" creationId="{426DFCA2-88D3-B597-4223-019553D31276}"/>
          </ac:spMkLst>
        </pc:spChg>
      </pc:sldChg>
      <pc:sldChg chg="modSp">
        <pc:chgData name="Rina Honda 本多 梨七" userId="S::rinahonda@qnap.com::16830f83-da19-4b72-a25e-c5f2d1021454" providerId="AD" clId="Web-{A1EE1941-2F9B-DDF5-8EFB-ECAB391F4BE5}" dt="2023-11-24T08:18:46.237" v="226" actId="20577"/>
        <pc:sldMkLst>
          <pc:docMk/>
          <pc:sldMk cId="40337517" sldId="328"/>
        </pc:sldMkLst>
        <pc:spChg chg="mod">
          <ac:chgData name="Rina Honda 本多 梨七" userId="S::rinahonda@qnap.com::16830f83-da19-4b72-a25e-c5f2d1021454" providerId="AD" clId="Web-{A1EE1941-2F9B-DDF5-8EFB-ECAB391F4BE5}" dt="2023-11-24T08:18:46.237" v="226" actId="20577"/>
          <ac:spMkLst>
            <pc:docMk/>
            <pc:sldMk cId="40337517" sldId="328"/>
            <ac:spMk id="20" creationId="{8F4B01EB-58FD-45A9-830D-DFDA7F98A3D4}"/>
          </ac:spMkLst>
        </pc:spChg>
        <pc:spChg chg="mod">
          <ac:chgData name="Rina Honda 本多 梨七" userId="S::rinahonda@qnap.com::16830f83-da19-4b72-a25e-c5f2d1021454" providerId="AD" clId="Web-{A1EE1941-2F9B-DDF5-8EFB-ECAB391F4BE5}" dt="2023-11-24T08:16:48.530" v="212" actId="20577"/>
          <ac:spMkLst>
            <pc:docMk/>
            <pc:sldMk cId="40337517" sldId="328"/>
            <ac:spMk id="36" creationId="{6A018C17-0561-2A49-82D3-4BBD82BEDFDB}"/>
          </ac:spMkLst>
        </pc:spChg>
        <pc:spChg chg="mod">
          <ac:chgData name="Rina Honda 本多 梨七" userId="S::rinahonda@qnap.com::16830f83-da19-4b72-a25e-c5f2d1021454" providerId="AD" clId="Web-{A1EE1941-2F9B-DDF5-8EFB-ECAB391F4BE5}" dt="2023-11-24T08:18:10.408" v="223" actId="20577"/>
          <ac:spMkLst>
            <pc:docMk/>
            <pc:sldMk cId="40337517" sldId="328"/>
            <ac:spMk id="64" creationId="{7B8ECA37-6641-4D79-B5EE-8FBB45B82202}"/>
          </ac:spMkLst>
        </pc:spChg>
        <pc:spChg chg="mod">
          <ac:chgData name="Rina Honda 本多 梨七" userId="S::rinahonda@qnap.com::16830f83-da19-4b72-a25e-c5f2d1021454" providerId="AD" clId="Web-{A1EE1941-2F9B-DDF5-8EFB-ECAB391F4BE5}" dt="2023-11-24T08:17:54.142" v="217" actId="20577"/>
          <ac:spMkLst>
            <pc:docMk/>
            <pc:sldMk cId="40337517" sldId="328"/>
            <ac:spMk id="70" creationId="{43975718-0BA7-498E-8098-D2D8B9F9E2D3}"/>
          </ac:spMkLst>
        </pc:spChg>
      </pc:sldChg>
      <pc:sldChg chg="modSp">
        <pc:chgData name="Rina Honda 本多 梨七" userId="S::rinahonda@qnap.com::16830f83-da19-4b72-a25e-c5f2d1021454" providerId="AD" clId="Web-{A1EE1941-2F9B-DDF5-8EFB-ECAB391F4BE5}" dt="2023-11-24T08:16:31.889" v="209" actId="20577"/>
        <pc:sldMkLst>
          <pc:docMk/>
          <pc:sldMk cId="535325097" sldId="329"/>
        </pc:sldMkLst>
        <pc:spChg chg="mod">
          <ac:chgData name="Rina Honda 本多 梨七" userId="S::rinahonda@qnap.com::16830f83-da19-4b72-a25e-c5f2d1021454" providerId="AD" clId="Web-{A1EE1941-2F9B-DDF5-8EFB-ECAB391F4BE5}" dt="2023-11-24T08:15:58.153" v="205" actId="20577"/>
          <ac:spMkLst>
            <pc:docMk/>
            <pc:sldMk cId="535325097" sldId="329"/>
            <ac:spMk id="2" creationId="{BC52E88A-E9AC-6D40-A8B1-CBE1E631B2FD}"/>
          </ac:spMkLst>
        </pc:spChg>
        <pc:spChg chg="mod">
          <ac:chgData name="Rina Honda 本多 梨七" userId="S::rinahonda@qnap.com::16830f83-da19-4b72-a25e-c5f2d1021454" providerId="AD" clId="Web-{A1EE1941-2F9B-DDF5-8EFB-ECAB391F4BE5}" dt="2023-11-24T08:16:31.889" v="209" actId="20577"/>
          <ac:spMkLst>
            <pc:docMk/>
            <pc:sldMk cId="535325097" sldId="329"/>
            <ac:spMk id="5" creationId="{21B35B9A-B511-9A09-3C3C-743C89730538}"/>
          </ac:spMkLst>
        </pc:spChg>
      </pc:sldChg>
      <pc:sldChg chg="modSp">
        <pc:chgData name="Rina Honda 本多 梨七" userId="S::rinahonda@qnap.com::16830f83-da19-4b72-a25e-c5f2d1021454" providerId="AD" clId="Web-{A1EE1941-2F9B-DDF5-8EFB-ECAB391F4BE5}" dt="2023-11-24T08:22:59.544" v="258" actId="14100"/>
        <pc:sldMkLst>
          <pc:docMk/>
          <pc:sldMk cId="3264726775" sldId="330"/>
        </pc:sldMkLst>
        <pc:spChg chg="mod">
          <ac:chgData name="Rina Honda 本多 梨七" userId="S::rinahonda@qnap.com::16830f83-da19-4b72-a25e-c5f2d1021454" providerId="AD" clId="Web-{A1EE1941-2F9B-DDF5-8EFB-ECAB391F4BE5}" dt="2023-11-24T08:22:59.544" v="258" actId="14100"/>
          <ac:spMkLst>
            <pc:docMk/>
            <pc:sldMk cId="3264726775" sldId="330"/>
            <ac:spMk id="14" creationId="{E04F892B-38DE-00CF-B391-869549EB9A28}"/>
          </ac:spMkLst>
        </pc:spChg>
        <pc:spChg chg="mod">
          <ac:chgData name="Rina Honda 本多 梨七" userId="S::rinahonda@qnap.com::16830f83-da19-4b72-a25e-c5f2d1021454" providerId="AD" clId="Web-{A1EE1941-2F9B-DDF5-8EFB-ECAB391F4BE5}" dt="2023-11-24T08:22:30.324" v="253" actId="14100"/>
          <ac:spMkLst>
            <pc:docMk/>
            <pc:sldMk cId="3264726775" sldId="330"/>
            <ac:spMk id="15" creationId="{FFC50F92-4300-8C21-09B8-DEF70F6E8891}"/>
          </ac:spMkLst>
        </pc:spChg>
        <pc:spChg chg="mod">
          <ac:chgData name="Rina Honda 本多 梨七" userId="S::rinahonda@qnap.com::16830f83-da19-4b72-a25e-c5f2d1021454" providerId="AD" clId="Web-{A1EE1941-2F9B-DDF5-8EFB-ECAB391F4BE5}" dt="2023-11-24T08:22:10.245" v="247" actId="20577"/>
          <ac:spMkLst>
            <pc:docMk/>
            <pc:sldMk cId="3264726775" sldId="330"/>
            <ac:spMk id="16" creationId="{574A0C31-8B57-1AD3-F335-7BCE7F63C00D}"/>
          </ac:spMkLst>
        </pc:spChg>
      </pc:sldChg>
      <pc:sldChg chg="modSp">
        <pc:chgData name="Rina Honda 本多 梨七" userId="S::rinahonda@qnap.com::16830f83-da19-4b72-a25e-c5f2d1021454" providerId="AD" clId="Web-{A1EE1941-2F9B-DDF5-8EFB-ECAB391F4BE5}" dt="2023-11-24T08:40:27.443" v="358" actId="20577"/>
        <pc:sldMkLst>
          <pc:docMk/>
          <pc:sldMk cId="3163432164" sldId="332"/>
        </pc:sldMkLst>
        <pc:spChg chg="mod">
          <ac:chgData name="Rina Honda 本多 梨七" userId="S::rinahonda@qnap.com::16830f83-da19-4b72-a25e-c5f2d1021454" providerId="AD" clId="Web-{A1EE1941-2F9B-DDF5-8EFB-ECAB391F4BE5}" dt="2023-11-24T08:39:17.268" v="352" actId="20577"/>
          <ac:spMkLst>
            <pc:docMk/>
            <pc:sldMk cId="3163432164" sldId="332"/>
            <ac:spMk id="9" creationId="{AE36ADD6-3F71-40D3-BDFE-1A1BAB506F46}"/>
          </ac:spMkLst>
        </pc:spChg>
        <pc:spChg chg="mod">
          <ac:chgData name="Rina Honda 本多 梨七" userId="S::rinahonda@qnap.com::16830f83-da19-4b72-a25e-c5f2d1021454" providerId="AD" clId="Web-{A1EE1941-2F9B-DDF5-8EFB-ECAB391F4BE5}" dt="2023-11-24T08:40:00.708" v="355" actId="20577"/>
          <ac:spMkLst>
            <pc:docMk/>
            <pc:sldMk cId="3163432164" sldId="332"/>
            <ac:spMk id="10" creationId="{43740F9C-C699-4623-AAD4-C3A1BFF79FA2}"/>
          </ac:spMkLst>
        </pc:spChg>
        <pc:spChg chg="mod">
          <ac:chgData name="Rina Honda 本多 梨七" userId="S::rinahonda@qnap.com::16830f83-da19-4b72-a25e-c5f2d1021454" providerId="AD" clId="Web-{A1EE1941-2F9B-DDF5-8EFB-ECAB391F4BE5}" dt="2023-11-24T08:38:23.735" v="350" actId="20577"/>
          <ac:spMkLst>
            <pc:docMk/>
            <pc:sldMk cId="3163432164" sldId="332"/>
            <ac:spMk id="11" creationId="{D4E2B95D-2055-40E1-ACFA-EDDA3E7AC98D}"/>
          </ac:spMkLst>
        </pc:spChg>
        <pc:spChg chg="mod">
          <ac:chgData name="Rina Honda 本多 梨七" userId="S::rinahonda@qnap.com::16830f83-da19-4b72-a25e-c5f2d1021454" providerId="AD" clId="Web-{A1EE1941-2F9B-DDF5-8EFB-ECAB391F4BE5}" dt="2023-11-24T08:40:27.443" v="358" actId="20577"/>
          <ac:spMkLst>
            <pc:docMk/>
            <pc:sldMk cId="3163432164" sldId="332"/>
            <ac:spMk id="15" creationId="{C40030A8-4F03-4DC5-92C3-386304B733E6}"/>
          </ac:spMkLst>
        </pc:spChg>
      </pc:sldChg>
      <pc:sldChg chg="modSp">
        <pc:chgData name="Rina Honda 本多 梨七" userId="S::rinahonda@qnap.com::16830f83-da19-4b72-a25e-c5f2d1021454" providerId="AD" clId="Web-{A1EE1941-2F9B-DDF5-8EFB-ECAB391F4BE5}" dt="2023-11-24T07:52:41.741" v="51" actId="20577"/>
        <pc:sldMkLst>
          <pc:docMk/>
          <pc:sldMk cId="1305161858" sldId="334"/>
        </pc:sldMkLst>
        <pc:spChg chg="mod">
          <ac:chgData name="Rina Honda 本多 梨七" userId="S::rinahonda@qnap.com::16830f83-da19-4b72-a25e-c5f2d1021454" providerId="AD" clId="Web-{A1EE1941-2F9B-DDF5-8EFB-ECAB391F4BE5}" dt="2023-11-24T07:52:41.741" v="51" actId="20577"/>
          <ac:spMkLst>
            <pc:docMk/>
            <pc:sldMk cId="1305161858" sldId="334"/>
            <ac:spMk id="4" creationId="{135950A7-7C59-A853-938D-D125EFBF2547}"/>
          </ac:spMkLst>
        </pc:spChg>
        <pc:spChg chg="mod">
          <ac:chgData name="Rina Honda 本多 梨七" userId="S::rinahonda@qnap.com::16830f83-da19-4b72-a25e-c5f2d1021454" providerId="AD" clId="Web-{A1EE1941-2F9B-DDF5-8EFB-ECAB391F4BE5}" dt="2023-11-24T07:51:44.645" v="42" actId="20577"/>
          <ac:spMkLst>
            <pc:docMk/>
            <pc:sldMk cId="1305161858" sldId="334"/>
            <ac:spMk id="7" creationId="{2CB1D483-FD9F-0117-DC9F-CC9E4FCEB7C5}"/>
          </ac:spMkLst>
        </pc:spChg>
      </pc:sldChg>
      <pc:sldChg chg="modSp">
        <pc:chgData name="Rina Honda 本多 梨七" userId="S::rinahonda@qnap.com::16830f83-da19-4b72-a25e-c5f2d1021454" providerId="AD" clId="Web-{A1EE1941-2F9B-DDF5-8EFB-ECAB391F4BE5}" dt="2023-11-24T08:28:18.228" v="284" actId="20577"/>
        <pc:sldMkLst>
          <pc:docMk/>
          <pc:sldMk cId="3923865844" sldId="335"/>
        </pc:sldMkLst>
        <pc:spChg chg="mod">
          <ac:chgData name="Rina Honda 本多 梨七" userId="S::rinahonda@qnap.com::16830f83-da19-4b72-a25e-c5f2d1021454" providerId="AD" clId="Web-{A1EE1941-2F9B-DDF5-8EFB-ECAB391F4BE5}" dt="2023-11-24T08:28:18.228" v="284" actId="20577"/>
          <ac:spMkLst>
            <pc:docMk/>
            <pc:sldMk cId="3923865844" sldId="335"/>
            <ac:spMk id="7" creationId="{FAF8B880-5A5C-83E0-2D5E-2487F60C88A2}"/>
          </ac:spMkLst>
        </pc:spChg>
      </pc:sldChg>
      <pc:sldChg chg="modSp">
        <pc:chgData name="Rina Honda 本多 梨七" userId="S::rinahonda@qnap.com::16830f83-da19-4b72-a25e-c5f2d1021454" providerId="AD" clId="Web-{A1EE1941-2F9B-DDF5-8EFB-ECAB391F4BE5}" dt="2023-11-24T08:21:47.494" v="243" actId="20577"/>
        <pc:sldMkLst>
          <pc:docMk/>
          <pc:sldMk cId="4268370416" sldId="337"/>
        </pc:sldMkLst>
        <pc:spChg chg="mod">
          <ac:chgData name="Rina Honda 本多 梨七" userId="S::rinahonda@qnap.com::16830f83-da19-4b72-a25e-c5f2d1021454" providerId="AD" clId="Web-{A1EE1941-2F9B-DDF5-8EFB-ECAB391F4BE5}" dt="2023-11-24T08:21:47.494" v="243" actId="20577"/>
          <ac:spMkLst>
            <pc:docMk/>
            <pc:sldMk cId="4268370416" sldId="337"/>
            <ac:spMk id="10" creationId="{348B49B1-513E-B4AE-FDC7-EEF7415D11B0}"/>
          </ac:spMkLst>
        </pc:spChg>
      </pc:sldChg>
      <pc:sldChg chg="modSp">
        <pc:chgData name="Rina Honda 本多 梨七" userId="S::rinahonda@qnap.com::16830f83-da19-4b72-a25e-c5f2d1021454" providerId="AD" clId="Web-{A1EE1941-2F9B-DDF5-8EFB-ECAB391F4BE5}" dt="2023-11-24T08:26:25.692" v="280" actId="20577"/>
        <pc:sldMkLst>
          <pc:docMk/>
          <pc:sldMk cId="3934320002" sldId="338"/>
        </pc:sldMkLst>
        <pc:spChg chg="mod">
          <ac:chgData name="Rina Honda 本多 梨七" userId="S::rinahonda@qnap.com::16830f83-da19-4b72-a25e-c5f2d1021454" providerId="AD" clId="Web-{A1EE1941-2F9B-DDF5-8EFB-ECAB391F4BE5}" dt="2023-11-24T08:25:45.331" v="276" actId="20577"/>
          <ac:spMkLst>
            <pc:docMk/>
            <pc:sldMk cId="3934320002" sldId="338"/>
            <ac:spMk id="5" creationId="{569C4307-B91E-242C-FB8C-91A53F63B974}"/>
          </ac:spMkLst>
        </pc:spChg>
        <pc:spChg chg="mod">
          <ac:chgData name="Rina Honda 本多 梨七" userId="S::rinahonda@qnap.com::16830f83-da19-4b72-a25e-c5f2d1021454" providerId="AD" clId="Web-{A1EE1941-2F9B-DDF5-8EFB-ECAB391F4BE5}" dt="2023-11-24T08:26:25.692" v="280" actId="20577"/>
          <ac:spMkLst>
            <pc:docMk/>
            <pc:sldMk cId="3934320002" sldId="338"/>
            <ac:spMk id="10" creationId="{4B1D6255-96F7-CA23-882B-6B7E4B269A44}"/>
          </ac:spMkLst>
        </pc:spChg>
      </pc:sldChg>
      <pc:sldChg chg="modSp">
        <pc:chgData name="Rina Honda 本多 梨七" userId="S::rinahonda@qnap.com::16830f83-da19-4b72-a25e-c5f2d1021454" providerId="AD" clId="Web-{A1EE1941-2F9B-DDF5-8EFB-ECAB391F4BE5}" dt="2023-11-24T07:50:46.939" v="37" actId="20577"/>
        <pc:sldMkLst>
          <pc:docMk/>
          <pc:sldMk cId="3653709072" sldId="340"/>
        </pc:sldMkLst>
        <pc:spChg chg="mod">
          <ac:chgData name="Rina Honda 本多 梨七" userId="S::rinahonda@qnap.com::16830f83-da19-4b72-a25e-c5f2d1021454" providerId="AD" clId="Web-{A1EE1941-2F9B-DDF5-8EFB-ECAB391F4BE5}" dt="2023-11-24T07:50:46.939" v="37" actId="20577"/>
          <ac:spMkLst>
            <pc:docMk/>
            <pc:sldMk cId="3653709072" sldId="340"/>
            <ac:spMk id="10" creationId="{C56526E8-A287-4872-AD27-3F4A118DBCD7}"/>
          </ac:spMkLst>
        </pc:spChg>
      </pc:sldChg>
      <pc:sldChg chg="modSp">
        <pc:chgData name="Rina Honda 本多 梨七" userId="S::rinahonda@qnap.com::16830f83-da19-4b72-a25e-c5f2d1021454" providerId="AD" clId="Web-{A1EE1941-2F9B-DDF5-8EFB-ECAB391F4BE5}" dt="2023-11-24T08:44:31.343" v="389" actId="20577"/>
        <pc:sldMkLst>
          <pc:docMk/>
          <pc:sldMk cId="2018171778" sldId="341"/>
        </pc:sldMkLst>
        <pc:spChg chg="mod">
          <ac:chgData name="Rina Honda 本多 梨七" userId="S::rinahonda@qnap.com::16830f83-da19-4b72-a25e-c5f2d1021454" providerId="AD" clId="Web-{A1EE1941-2F9B-DDF5-8EFB-ECAB391F4BE5}" dt="2023-11-24T08:42:06.322" v="370" actId="20577"/>
          <ac:spMkLst>
            <pc:docMk/>
            <pc:sldMk cId="2018171778" sldId="341"/>
            <ac:spMk id="78" creationId="{EBD3C3D6-4C49-413B-8EC8-E7823449E085}"/>
          </ac:spMkLst>
        </pc:spChg>
        <pc:spChg chg="mod">
          <ac:chgData name="Rina Honda 本多 梨七" userId="S::rinahonda@qnap.com::16830f83-da19-4b72-a25e-c5f2d1021454" providerId="AD" clId="Web-{A1EE1941-2F9B-DDF5-8EFB-ECAB391F4BE5}" dt="2023-11-24T08:42:52.870" v="372" actId="20577"/>
          <ac:spMkLst>
            <pc:docMk/>
            <pc:sldMk cId="2018171778" sldId="341"/>
            <ac:spMk id="79" creationId="{BED913A0-1CD7-4E97-A022-D52EF783264F}"/>
          </ac:spMkLst>
        </pc:spChg>
        <pc:spChg chg="mod">
          <ac:chgData name="Rina Honda 本多 梨七" userId="S::rinahonda@qnap.com::16830f83-da19-4b72-a25e-c5f2d1021454" providerId="AD" clId="Web-{A1EE1941-2F9B-DDF5-8EFB-ECAB391F4BE5}" dt="2023-11-24T08:43:27.043" v="381" actId="20577"/>
          <ac:spMkLst>
            <pc:docMk/>
            <pc:sldMk cId="2018171778" sldId="341"/>
            <ac:spMk id="109" creationId="{9F492E3E-586A-4AB3-9E1E-D1B25FBDE089}"/>
          </ac:spMkLst>
        </pc:spChg>
        <pc:spChg chg="mod">
          <ac:chgData name="Rina Honda 本多 梨七" userId="S::rinahonda@qnap.com::16830f83-da19-4b72-a25e-c5f2d1021454" providerId="AD" clId="Web-{A1EE1941-2F9B-DDF5-8EFB-ECAB391F4BE5}" dt="2023-11-24T08:44:31.343" v="389" actId="20577"/>
          <ac:spMkLst>
            <pc:docMk/>
            <pc:sldMk cId="2018171778" sldId="341"/>
            <ac:spMk id="110" creationId="{E2032D9E-7439-40F4-A1F0-9782FBC0BC50}"/>
          </ac:spMkLst>
        </pc:spChg>
        <pc:spChg chg="mod">
          <ac:chgData name="Rina Honda 本多 梨七" userId="S::rinahonda@qnap.com::16830f83-da19-4b72-a25e-c5f2d1021454" providerId="AD" clId="Web-{A1EE1941-2F9B-DDF5-8EFB-ECAB391F4BE5}" dt="2023-11-24T08:43:40.138" v="383" actId="20577"/>
          <ac:spMkLst>
            <pc:docMk/>
            <pc:sldMk cId="2018171778" sldId="341"/>
            <ac:spMk id="111" creationId="{473E2F7E-3B44-4FC5-B8C0-A378FA58AEA6}"/>
          </ac:spMkLst>
        </pc:spChg>
        <pc:spChg chg="mod">
          <ac:chgData name="Rina Honda 本多 梨七" userId="S::rinahonda@qnap.com::16830f83-da19-4b72-a25e-c5f2d1021454" providerId="AD" clId="Web-{A1EE1941-2F9B-DDF5-8EFB-ECAB391F4BE5}" dt="2023-11-24T08:44:10.608" v="386" actId="20577"/>
          <ac:spMkLst>
            <pc:docMk/>
            <pc:sldMk cId="2018171778" sldId="341"/>
            <ac:spMk id="112" creationId="{1D93076F-B5CD-48F4-BBA9-23138847AF7E}"/>
          </ac:spMkLst>
        </pc:spChg>
        <pc:spChg chg="mod">
          <ac:chgData name="Rina Honda 本多 梨七" userId="S::rinahonda@qnap.com::16830f83-da19-4b72-a25e-c5f2d1021454" providerId="AD" clId="Web-{A1EE1941-2F9B-DDF5-8EFB-ECAB391F4BE5}" dt="2023-11-24T08:41:52.587" v="367" actId="20577"/>
          <ac:spMkLst>
            <pc:docMk/>
            <pc:sldMk cId="2018171778" sldId="341"/>
            <ac:spMk id="129" creationId="{6C345CBA-CCAF-4DD2-8C39-C05ACCD7CF34}"/>
          </ac:spMkLst>
        </pc:spChg>
        <pc:spChg chg="mod">
          <ac:chgData name="Rina Honda 本多 梨七" userId="S::rinahonda@qnap.com::16830f83-da19-4b72-a25e-c5f2d1021454" providerId="AD" clId="Web-{A1EE1941-2F9B-DDF5-8EFB-ECAB391F4BE5}" dt="2023-11-24T08:43:16.418" v="376" actId="20577"/>
          <ac:spMkLst>
            <pc:docMk/>
            <pc:sldMk cId="2018171778" sldId="341"/>
            <ac:spMk id="131" creationId="{7545BC99-5110-4B68-B63B-8247FCB915DA}"/>
          </ac:spMkLst>
        </pc:spChg>
      </pc:sldChg>
      <pc:sldChg chg="modSp">
        <pc:chgData name="Rina Honda 本多 梨七" userId="S::rinahonda@qnap.com::16830f83-da19-4b72-a25e-c5f2d1021454" providerId="AD" clId="Web-{A1EE1941-2F9B-DDF5-8EFB-ECAB391F4BE5}" dt="2023-11-24T08:46:43.317" v="399" actId="20577"/>
        <pc:sldMkLst>
          <pc:docMk/>
          <pc:sldMk cId="2133973000" sldId="342"/>
        </pc:sldMkLst>
        <pc:spChg chg="mod">
          <ac:chgData name="Rina Honda 本多 梨七" userId="S::rinahonda@qnap.com::16830f83-da19-4b72-a25e-c5f2d1021454" providerId="AD" clId="Web-{A1EE1941-2F9B-DDF5-8EFB-ECAB391F4BE5}" dt="2023-11-24T08:45:31.845" v="391" actId="20577"/>
          <ac:spMkLst>
            <pc:docMk/>
            <pc:sldMk cId="2133973000" sldId="342"/>
            <ac:spMk id="7" creationId="{01E79DD0-C6DE-4096-B0BB-3B7A76171CB2}"/>
          </ac:spMkLst>
        </pc:spChg>
        <pc:spChg chg="mod">
          <ac:chgData name="Rina Honda 本多 梨七" userId="S::rinahonda@qnap.com::16830f83-da19-4b72-a25e-c5f2d1021454" providerId="AD" clId="Web-{A1EE1941-2F9B-DDF5-8EFB-ECAB391F4BE5}" dt="2023-11-24T08:45:59.799" v="395" actId="20577"/>
          <ac:spMkLst>
            <pc:docMk/>
            <pc:sldMk cId="2133973000" sldId="342"/>
            <ac:spMk id="16" creationId="{B7D8ACF6-6854-4BDF-B90F-EBB083180AE9}"/>
          </ac:spMkLst>
        </pc:spChg>
        <pc:spChg chg="mod">
          <ac:chgData name="Rina Honda 本多 梨七" userId="S::rinahonda@qnap.com::16830f83-da19-4b72-a25e-c5f2d1021454" providerId="AD" clId="Web-{A1EE1941-2F9B-DDF5-8EFB-ECAB391F4BE5}" dt="2023-11-24T08:46:09.393" v="397" actId="20577"/>
          <ac:spMkLst>
            <pc:docMk/>
            <pc:sldMk cId="2133973000" sldId="342"/>
            <ac:spMk id="21" creationId="{180530C8-07F8-44CB-9F1E-260AA4E14419}"/>
          </ac:spMkLst>
        </pc:spChg>
        <pc:spChg chg="mod">
          <ac:chgData name="Rina Honda 本多 梨七" userId="S::rinahonda@qnap.com::16830f83-da19-4b72-a25e-c5f2d1021454" providerId="AD" clId="Web-{A1EE1941-2F9B-DDF5-8EFB-ECAB391F4BE5}" dt="2023-11-24T08:46:43.317" v="399" actId="20577"/>
          <ac:spMkLst>
            <pc:docMk/>
            <pc:sldMk cId="2133973000" sldId="342"/>
            <ac:spMk id="26" creationId="{552D5A88-72E3-44CC-8EB8-DB591EB395C9}"/>
          </ac:spMkLst>
        </pc:spChg>
      </pc:sldChg>
      <pc:sldChg chg="modSp">
        <pc:chgData name="Rina Honda 本多 梨七" userId="S::rinahonda@qnap.com::16830f83-da19-4b72-a25e-c5f2d1021454" providerId="AD" clId="Web-{A1EE1941-2F9B-DDF5-8EFB-ECAB391F4BE5}" dt="2023-11-24T08:53:11.300" v="443" actId="20577"/>
        <pc:sldMkLst>
          <pc:docMk/>
          <pc:sldMk cId="3164910284" sldId="345"/>
        </pc:sldMkLst>
        <pc:spChg chg="mod">
          <ac:chgData name="Rina Honda 本多 梨七" userId="S::rinahonda@qnap.com::16830f83-da19-4b72-a25e-c5f2d1021454" providerId="AD" clId="Web-{A1EE1941-2F9B-DDF5-8EFB-ECAB391F4BE5}" dt="2023-11-24T07:18:09.544" v="6" actId="20577"/>
          <ac:spMkLst>
            <pc:docMk/>
            <pc:sldMk cId="3164910284" sldId="345"/>
            <ac:spMk id="3" creationId="{D0649620-28B4-44A0-1BAC-85389EA7A903}"/>
          </ac:spMkLst>
        </pc:spChg>
        <pc:spChg chg="mod">
          <ac:chgData name="Rina Honda 本多 梨七" userId="S::rinahonda@qnap.com::16830f83-da19-4b72-a25e-c5f2d1021454" providerId="AD" clId="Web-{A1EE1941-2F9B-DDF5-8EFB-ECAB391F4BE5}" dt="2023-11-24T08:52:34.830" v="439" actId="20577"/>
          <ac:spMkLst>
            <pc:docMk/>
            <pc:sldMk cId="3164910284" sldId="345"/>
            <ac:spMk id="59" creationId="{EE424DF6-5E80-461B-95B8-0ADBFA51FCFD}"/>
          </ac:spMkLst>
        </pc:spChg>
        <pc:spChg chg="mod">
          <ac:chgData name="Rina Honda 本多 梨七" userId="S::rinahonda@qnap.com::16830f83-da19-4b72-a25e-c5f2d1021454" providerId="AD" clId="Web-{A1EE1941-2F9B-DDF5-8EFB-ECAB391F4BE5}" dt="2023-11-24T08:53:11.300" v="443" actId="20577"/>
          <ac:spMkLst>
            <pc:docMk/>
            <pc:sldMk cId="3164910284" sldId="345"/>
            <ac:spMk id="62" creationId="{C1A73D1C-CAEC-4CE5-AEF5-62287A384266}"/>
          </ac:spMkLst>
        </pc:spChg>
      </pc:sldChg>
      <pc:sldChg chg="modSp">
        <pc:chgData name="Rina Honda 本多 梨七" userId="S::rinahonda@qnap.com::16830f83-da19-4b72-a25e-c5f2d1021454" providerId="AD" clId="Web-{A1EE1941-2F9B-DDF5-8EFB-ECAB391F4BE5}" dt="2023-11-24T08:59:04.235" v="505" actId="20577"/>
        <pc:sldMkLst>
          <pc:docMk/>
          <pc:sldMk cId="2677595143" sldId="346"/>
        </pc:sldMkLst>
        <pc:spChg chg="mod">
          <ac:chgData name="Rina Honda 本多 梨七" userId="S::rinahonda@qnap.com::16830f83-da19-4b72-a25e-c5f2d1021454" providerId="AD" clId="Web-{A1EE1941-2F9B-DDF5-8EFB-ECAB391F4BE5}" dt="2023-11-24T07:42:09.123" v="12" actId="20577"/>
          <ac:spMkLst>
            <pc:docMk/>
            <pc:sldMk cId="2677595143" sldId="346"/>
            <ac:spMk id="2" creationId="{A0B5353C-C924-47E2-A5FA-E5E9B5C178AD}"/>
          </ac:spMkLst>
        </pc:spChg>
        <pc:spChg chg="mod">
          <ac:chgData name="Rina Honda 本多 梨七" userId="S::rinahonda@qnap.com::16830f83-da19-4b72-a25e-c5f2d1021454" providerId="AD" clId="Web-{A1EE1941-2F9B-DDF5-8EFB-ECAB391F4BE5}" dt="2023-11-24T08:58:33.843" v="498" actId="20577"/>
          <ac:spMkLst>
            <pc:docMk/>
            <pc:sldMk cId="2677595143" sldId="346"/>
            <ac:spMk id="6" creationId="{00000000-0000-0000-0000-000000000000}"/>
          </ac:spMkLst>
        </pc:spChg>
        <pc:spChg chg="mod">
          <ac:chgData name="Rina Honda 本多 梨七" userId="S::rinahonda@qnap.com::16830f83-da19-4b72-a25e-c5f2d1021454" providerId="AD" clId="Web-{A1EE1941-2F9B-DDF5-8EFB-ECAB391F4BE5}" dt="2023-11-24T08:58:46.453" v="501" actId="20577"/>
          <ac:spMkLst>
            <pc:docMk/>
            <pc:sldMk cId="2677595143" sldId="346"/>
            <ac:spMk id="18" creationId="{954B4A98-5D8D-4985-8876-9E697E0616ED}"/>
          </ac:spMkLst>
        </pc:spChg>
        <pc:spChg chg="mod">
          <ac:chgData name="Rina Honda 本多 梨七" userId="S::rinahonda@qnap.com::16830f83-da19-4b72-a25e-c5f2d1021454" providerId="AD" clId="Web-{A1EE1941-2F9B-DDF5-8EFB-ECAB391F4BE5}" dt="2023-11-24T08:59:04.235" v="505" actId="20577"/>
          <ac:spMkLst>
            <pc:docMk/>
            <pc:sldMk cId="2677595143" sldId="346"/>
            <ac:spMk id="21" creationId="{AF16A0DD-E297-4B0F-89C6-463F65DC4AC9}"/>
          </ac:spMkLst>
        </pc:spChg>
      </pc:sldChg>
      <pc:sldChg chg="modSp">
        <pc:chgData name="Rina Honda 本多 梨七" userId="S::rinahonda@qnap.com::16830f83-da19-4b72-a25e-c5f2d1021454" providerId="AD" clId="Web-{A1EE1941-2F9B-DDF5-8EFB-ECAB391F4BE5}" dt="2023-11-24T09:03:46.840" v="524" actId="20577"/>
        <pc:sldMkLst>
          <pc:docMk/>
          <pc:sldMk cId="2732577479" sldId="347"/>
        </pc:sldMkLst>
        <pc:spChg chg="mod">
          <ac:chgData name="Rina Honda 本多 梨七" userId="S::rinahonda@qnap.com::16830f83-da19-4b72-a25e-c5f2d1021454" providerId="AD" clId="Web-{A1EE1941-2F9B-DDF5-8EFB-ECAB391F4BE5}" dt="2023-11-24T07:42:39.968" v="17" actId="20577"/>
          <ac:spMkLst>
            <pc:docMk/>
            <pc:sldMk cId="2732577479" sldId="347"/>
            <ac:spMk id="3" creationId="{74F06C9A-3556-2DD3-9B9D-016D0A91DAB9}"/>
          </ac:spMkLst>
        </pc:spChg>
        <pc:spChg chg="mod">
          <ac:chgData name="Rina Honda 本多 梨七" userId="S::rinahonda@qnap.com::16830f83-da19-4b72-a25e-c5f2d1021454" providerId="AD" clId="Web-{A1EE1941-2F9B-DDF5-8EFB-ECAB391F4BE5}" dt="2023-11-24T08:59:26.861" v="508" actId="20577"/>
          <ac:spMkLst>
            <pc:docMk/>
            <pc:sldMk cId="2732577479" sldId="347"/>
            <ac:spMk id="50" creationId="{B0CCADA3-8145-4B5F-878C-519BCBED6514}"/>
          </ac:spMkLst>
        </pc:spChg>
        <pc:spChg chg="mod">
          <ac:chgData name="Rina Honda 本多 梨七" userId="S::rinahonda@qnap.com::16830f83-da19-4b72-a25e-c5f2d1021454" providerId="AD" clId="Web-{A1EE1941-2F9B-DDF5-8EFB-ECAB391F4BE5}" dt="2023-11-24T09:03:44.027" v="517" actId="20577"/>
          <ac:spMkLst>
            <pc:docMk/>
            <pc:sldMk cId="2732577479" sldId="347"/>
            <ac:spMk id="121" creationId="{9A88F384-2B12-308D-F825-F28A4897C264}"/>
          </ac:spMkLst>
        </pc:spChg>
        <pc:spChg chg="mod">
          <ac:chgData name="Rina Honda 本多 梨七" userId="S::rinahonda@qnap.com::16830f83-da19-4b72-a25e-c5f2d1021454" providerId="AD" clId="Web-{A1EE1941-2F9B-DDF5-8EFB-ECAB391F4BE5}" dt="2023-11-24T09:03:44.136" v="519" actId="20577"/>
          <ac:spMkLst>
            <pc:docMk/>
            <pc:sldMk cId="2732577479" sldId="347"/>
            <ac:spMk id="122" creationId="{00F9BCB6-8892-D2E4-98D6-5CF307D5CB2B}"/>
          </ac:spMkLst>
        </pc:spChg>
        <pc:spChg chg="mod">
          <ac:chgData name="Rina Honda 本多 梨七" userId="S::rinahonda@qnap.com::16830f83-da19-4b72-a25e-c5f2d1021454" providerId="AD" clId="Web-{A1EE1941-2F9B-DDF5-8EFB-ECAB391F4BE5}" dt="2023-11-24T09:03:46.637" v="521" actId="20577"/>
          <ac:spMkLst>
            <pc:docMk/>
            <pc:sldMk cId="2732577479" sldId="347"/>
            <ac:spMk id="123" creationId="{9BA16BA4-7B3E-FF13-DF2D-6F0CD6E2140A}"/>
          </ac:spMkLst>
        </pc:spChg>
        <pc:spChg chg="mod">
          <ac:chgData name="Rina Honda 本多 梨七" userId="S::rinahonda@qnap.com::16830f83-da19-4b72-a25e-c5f2d1021454" providerId="AD" clId="Web-{A1EE1941-2F9B-DDF5-8EFB-ECAB391F4BE5}" dt="2023-11-24T09:00:11.222" v="515" actId="20577"/>
          <ac:spMkLst>
            <pc:docMk/>
            <pc:sldMk cId="2732577479" sldId="347"/>
            <ac:spMk id="125" creationId="{4FE6F95F-747E-980D-A5B5-5C4ADE8CD9B1}"/>
          </ac:spMkLst>
        </pc:spChg>
        <pc:spChg chg="mod">
          <ac:chgData name="Rina Honda 本多 梨七" userId="S::rinahonda@qnap.com::16830f83-da19-4b72-a25e-c5f2d1021454" providerId="AD" clId="Web-{A1EE1941-2F9B-DDF5-8EFB-ECAB391F4BE5}" dt="2023-11-24T09:03:46.840" v="524" actId="20577"/>
          <ac:spMkLst>
            <pc:docMk/>
            <pc:sldMk cId="2732577479" sldId="347"/>
            <ac:spMk id="126" creationId="{8CA23E6C-F2BF-DB0B-72E4-0D74FE77EEE4}"/>
          </ac:spMkLst>
        </pc:spChg>
        <pc:spChg chg="mod">
          <ac:chgData name="Rina Honda 本多 梨七" userId="S::rinahonda@qnap.com::16830f83-da19-4b72-a25e-c5f2d1021454" providerId="AD" clId="Web-{A1EE1941-2F9B-DDF5-8EFB-ECAB391F4BE5}" dt="2023-11-24T09:00:01.878" v="512" actId="20577"/>
          <ac:spMkLst>
            <pc:docMk/>
            <pc:sldMk cId="2732577479" sldId="347"/>
            <ac:spMk id="134" creationId="{DD6B2110-2AE9-A601-6685-BB6E32F556A5}"/>
          </ac:spMkLst>
        </pc:spChg>
      </pc:sldChg>
      <pc:sldChg chg="modSp">
        <pc:chgData name="Rina Honda 本多 梨七" userId="S::rinahonda@qnap.com::16830f83-da19-4b72-a25e-c5f2d1021454" providerId="AD" clId="Web-{A1EE1941-2F9B-DDF5-8EFB-ECAB391F4BE5}" dt="2023-11-24T09:03:47.621" v="531" actId="20577"/>
        <pc:sldMkLst>
          <pc:docMk/>
          <pc:sldMk cId="1965433769" sldId="348"/>
        </pc:sldMkLst>
        <pc:spChg chg="mod">
          <ac:chgData name="Rina Honda 本多 梨七" userId="S::rinahonda@qnap.com::16830f83-da19-4b72-a25e-c5f2d1021454" providerId="AD" clId="Web-{A1EE1941-2F9B-DDF5-8EFB-ECAB391F4BE5}" dt="2023-11-24T09:03:47.105" v="527" actId="20577"/>
          <ac:spMkLst>
            <pc:docMk/>
            <pc:sldMk cId="1965433769" sldId="348"/>
            <ac:spMk id="6" creationId="{B880000D-4CCA-B04D-A5C2-0D0D7DC5F952}"/>
          </ac:spMkLst>
        </pc:spChg>
        <pc:spChg chg="mod">
          <ac:chgData name="Rina Honda 本多 梨七" userId="S::rinahonda@qnap.com::16830f83-da19-4b72-a25e-c5f2d1021454" providerId="AD" clId="Web-{A1EE1941-2F9B-DDF5-8EFB-ECAB391F4BE5}" dt="2023-11-24T07:43:17.922" v="21" actId="20577"/>
          <ac:spMkLst>
            <pc:docMk/>
            <pc:sldMk cId="1965433769" sldId="348"/>
            <ac:spMk id="8" creationId="{F87517D2-8409-6D45-A22C-A84ACBF89FB8}"/>
          </ac:spMkLst>
        </pc:spChg>
        <pc:spChg chg="mod">
          <ac:chgData name="Rina Honda 本多 梨七" userId="S::rinahonda@qnap.com::16830f83-da19-4b72-a25e-c5f2d1021454" providerId="AD" clId="Web-{A1EE1941-2F9B-DDF5-8EFB-ECAB391F4BE5}" dt="2023-11-24T09:03:47.621" v="531" actId="20577"/>
          <ac:spMkLst>
            <pc:docMk/>
            <pc:sldMk cId="1965433769" sldId="348"/>
            <ac:spMk id="13" creationId="{B5530B72-036B-2B48-8658-B3F2D21C24ED}"/>
          </ac:spMkLst>
        </pc:spChg>
      </pc:sldChg>
      <pc:sldChg chg="modSp">
        <pc:chgData name="Rina Honda 本多 梨七" userId="S::rinahonda@qnap.com::16830f83-da19-4b72-a25e-c5f2d1021454" providerId="AD" clId="Web-{A1EE1941-2F9B-DDF5-8EFB-ECAB391F4BE5}" dt="2023-11-24T08:58:31.031" v="495"/>
        <pc:sldMkLst>
          <pc:docMk/>
          <pc:sldMk cId="355506668" sldId="349"/>
        </pc:sldMkLst>
        <pc:spChg chg="mod">
          <ac:chgData name="Rina Honda 本多 梨七" userId="S::rinahonda@qnap.com::16830f83-da19-4b72-a25e-c5f2d1021454" providerId="AD" clId="Web-{A1EE1941-2F9B-DDF5-8EFB-ECAB391F4BE5}" dt="2023-11-24T07:41:45.809" v="8" actId="20577"/>
          <ac:spMkLst>
            <pc:docMk/>
            <pc:sldMk cId="355506668" sldId="349"/>
            <ac:spMk id="2" creationId="{D3E8F0C7-6620-F641-8CFA-54722EEE38C8}"/>
          </ac:spMkLst>
        </pc:spChg>
        <pc:spChg chg="mod">
          <ac:chgData name="Rina Honda 本多 梨七" userId="S::rinahonda@qnap.com::16830f83-da19-4b72-a25e-c5f2d1021454" providerId="AD" clId="Web-{A1EE1941-2F9B-DDF5-8EFB-ECAB391F4BE5}" dt="2023-11-24T08:58:01.233" v="493"/>
          <ac:spMkLst>
            <pc:docMk/>
            <pc:sldMk cId="355506668" sldId="349"/>
            <ac:spMk id="12" creationId="{288870C7-6FC8-F74F-B01F-C8FCB1F0583A}"/>
          </ac:spMkLst>
        </pc:spChg>
        <pc:spChg chg="mod">
          <ac:chgData name="Rina Honda 本多 梨七" userId="S::rinahonda@qnap.com::16830f83-da19-4b72-a25e-c5f2d1021454" providerId="AD" clId="Web-{A1EE1941-2F9B-DDF5-8EFB-ECAB391F4BE5}" dt="2023-11-24T08:58:31.031" v="495"/>
          <ac:spMkLst>
            <pc:docMk/>
            <pc:sldMk cId="355506668" sldId="349"/>
            <ac:spMk id="30" creationId="{AC023CF7-753B-96A5-BC78-13942C9BB0B1}"/>
          </ac:spMkLst>
        </pc:spChg>
        <pc:spChg chg="mod">
          <ac:chgData name="Rina Honda 本多 梨七" userId="S::rinahonda@qnap.com::16830f83-da19-4b72-a25e-c5f2d1021454" providerId="AD" clId="Web-{A1EE1941-2F9B-DDF5-8EFB-ECAB391F4BE5}" dt="2023-11-24T08:54:27.803" v="453" actId="20577"/>
          <ac:spMkLst>
            <pc:docMk/>
            <pc:sldMk cId="355506668" sldId="349"/>
            <ac:spMk id="31" creationId="{08F4470D-CE99-ECAF-3805-C1F9D0608AA7}"/>
          </ac:spMkLst>
        </pc:spChg>
        <pc:spChg chg="mod">
          <ac:chgData name="Rina Honda 本多 梨七" userId="S::rinahonda@qnap.com::16830f83-da19-4b72-a25e-c5f2d1021454" providerId="AD" clId="Web-{A1EE1941-2F9B-DDF5-8EFB-ECAB391F4BE5}" dt="2023-11-24T08:53:11.503" v="445" actId="20577"/>
          <ac:spMkLst>
            <pc:docMk/>
            <pc:sldMk cId="355506668" sldId="349"/>
            <ac:spMk id="52" creationId="{4FF1C51A-0D24-F848-8BC9-CB2554C5CC56}"/>
          </ac:spMkLst>
        </pc:spChg>
        <pc:spChg chg="mod">
          <ac:chgData name="Rina Honda 本多 梨七" userId="S::rinahonda@qnap.com::16830f83-da19-4b72-a25e-c5f2d1021454" providerId="AD" clId="Web-{A1EE1941-2F9B-DDF5-8EFB-ECAB391F4BE5}" dt="2023-11-24T08:53:11.737" v="447" actId="20577"/>
          <ac:spMkLst>
            <pc:docMk/>
            <pc:sldMk cId="355506668" sldId="349"/>
            <ac:spMk id="53" creationId="{F5909AE1-241E-3645-8780-6223FAA01DA6}"/>
          </ac:spMkLst>
        </pc:spChg>
        <pc:spChg chg="mod">
          <ac:chgData name="Rina Honda 本多 梨七" userId="S::rinahonda@qnap.com::16830f83-da19-4b72-a25e-c5f2d1021454" providerId="AD" clId="Web-{A1EE1941-2F9B-DDF5-8EFB-ECAB391F4BE5}" dt="2023-11-24T08:56:56.605" v="482" actId="20577"/>
          <ac:spMkLst>
            <pc:docMk/>
            <pc:sldMk cId="355506668" sldId="349"/>
            <ac:spMk id="59" creationId="{FCEDE5B7-D254-2045-9B58-88CA9EA662C7}"/>
          </ac:spMkLst>
        </pc:spChg>
        <pc:spChg chg="mod">
          <ac:chgData name="Rina Honda 本多 梨七" userId="S::rinahonda@qnap.com::16830f83-da19-4b72-a25e-c5f2d1021454" providerId="AD" clId="Web-{A1EE1941-2F9B-DDF5-8EFB-ECAB391F4BE5}" dt="2023-11-24T08:56:57.527" v="487" actId="20577"/>
          <ac:spMkLst>
            <pc:docMk/>
            <pc:sldMk cId="355506668" sldId="349"/>
            <ac:spMk id="60" creationId="{427A7A52-FD69-F84E-8742-C76636D606AB}"/>
          </ac:spMkLst>
        </pc:spChg>
        <pc:spChg chg="mod">
          <ac:chgData name="Rina Honda 本多 梨七" userId="S::rinahonda@qnap.com::16830f83-da19-4b72-a25e-c5f2d1021454" providerId="AD" clId="Web-{A1EE1941-2F9B-DDF5-8EFB-ECAB391F4BE5}" dt="2023-11-24T08:57:18.075" v="489" actId="20577"/>
          <ac:spMkLst>
            <pc:docMk/>
            <pc:sldMk cId="355506668" sldId="349"/>
            <ac:spMk id="61" creationId="{4A113BB5-F900-1D43-97C1-860624FE401D}"/>
          </ac:spMkLst>
        </pc:spChg>
        <pc:spChg chg="mod">
          <ac:chgData name="Rina Honda 本多 梨七" userId="S::rinahonda@qnap.com::16830f83-da19-4b72-a25e-c5f2d1021454" providerId="AD" clId="Web-{A1EE1941-2F9B-DDF5-8EFB-ECAB391F4BE5}" dt="2023-11-24T08:57:46.810" v="491" actId="20577"/>
          <ac:spMkLst>
            <pc:docMk/>
            <pc:sldMk cId="355506668" sldId="349"/>
            <ac:spMk id="62" creationId="{C98FA1ED-D854-244A-ADE6-04D00E7D06A1}"/>
          </ac:spMkLst>
        </pc:spChg>
      </pc:sldChg>
      <pc:sldChg chg="modSp">
        <pc:chgData name="Rina Honda 本多 梨七" userId="S::rinahonda@qnap.com::16830f83-da19-4b72-a25e-c5f2d1021454" providerId="AD" clId="Web-{A1EE1941-2F9B-DDF5-8EFB-ECAB391F4BE5}" dt="2023-11-24T07:43:33.376" v="23" actId="20577"/>
        <pc:sldMkLst>
          <pc:docMk/>
          <pc:sldMk cId="3977402482" sldId="350"/>
        </pc:sldMkLst>
        <pc:spChg chg="mod">
          <ac:chgData name="Rina Honda 本多 梨七" userId="S::rinahonda@qnap.com::16830f83-da19-4b72-a25e-c5f2d1021454" providerId="AD" clId="Web-{A1EE1941-2F9B-DDF5-8EFB-ECAB391F4BE5}" dt="2023-11-24T07:43:33.376" v="23" actId="20577"/>
          <ac:spMkLst>
            <pc:docMk/>
            <pc:sldMk cId="3977402482" sldId="350"/>
            <ac:spMk id="3" creationId="{61ED84A7-5B9A-1F1E-9ED4-0F64DB976718}"/>
          </ac:spMkLst>
        </pc:spChg>
      </pc:sldChg>
      <pc:sldChg chg="modSp">
        <pc:chgData name="Rina Honda 本多 梨七" userId="S::rinahonda@qnap.com::16830f83-da19-4b72-a25e-c5f2d1021454" providerId="AD" clId="Web-{A1EE1941-2F9B-DDF5-8EFB-ECAB391F4BE5}" dt="2023-11-24T07:49:13.358" v="34" actId="20577"/>
        <pc:sldMkLst>
          <pc:docMk/>
          <pc:sldMk cId="4148024951" sldId="351"/>
        </pc:sldMkLst>
        <pc:spChg chg="mod">
          <ac:chgData name="Rina Honda 本多 梨七" userId="S::rinahonda@qnap.com::16830f83-da19-4b72-a25e-c5f2d1021454" providerId="AD" clId="Web-{A1EE1941-2F9B-DDF5-8EFB-ECAB391F4BE5}" dt="2023-11-24T07:49:13.358" v="34" actId="20577"/>
          <ac:spMkLst>
            <pc:docMk/>
            <pc:sldMk cId="4148024951" sldId="351"/>
            <ac:spMk id="2" creationId="{98B45DAE-F002-4DA8-71A3-7CEEB1FF735F}"/>
          </ac:spMkLst>
        </pc:spChg>
      </pc:sldChg>
      <pc:sldChg chg="modSp">
        <pc:chgData name="Rina Honda 本多 梨七" userId="S::rinahonda@qnap.com::16830f83-da19-4b72-a25e-c5f2d1021454" providerId="AD" clId="Web-{A1EE1941-2F9B-DDF5-8EFB-ECAB391F4BE5}" dt="2023-11-24T07:48:21.996" v="30" actId="20577"/>
        <pc:sldMkLst>
          <pc:docMk/>
          <pc:sldMk cId="2165061340" sldId="353"/>
        </pc:sldMkLst>
        <pc:spChg chg="mod">
          <ac:chgData name="Rina Honda 本多 梨七" userId="S::rinahonda@qnap.com::16830f83-da19-4b72-a25e-c5f2d1021454" providerId="AD" clId="Web-{A1EE1941-2F9B-DDF5-8EFB-ECAB391F4BE5}" dt="2023-11-24T07:48:21.996" v="30" actId="20577"/>
          <ac:spMkLst>
            <pc:docMk/>
            <pc:sldMk cId="2165061340" sldId="353"/>
            <ac:spMk id="7" creationId="{42218E7D-E97F-A705-D356-CAF25D7388DD}"/>
          </ac:spMkLst>
        </pc:spChg>
      </pc:sldChg>
      <pc:sldChg chg="modSp">
        <pc:chgData name="Rina Honda 本多 梨七" userId="S::rinahonda@qnap.com::16830f83-da19-4b72-a25e-c5f2d1021454" providerId="AD" clId="Web-{A1EE1941-2F9B-DDF5-8EFB-ECAB391F4BE5}" dt="2023-11-24T07:47:48.167" v="27" actId="20577"/>
        <pc:sldMkLst>
          <pc:docMk/>
          <pc:sldMk cId="2943671549" sldId="355"/>
        </pc:sldMkLst>
        <pc:spChg chg="mod">
          <ac:chgData name="Rina Honda 本多 梨七" userId="S::rinahonda@qnap.com::16830f83-da19-4b72-a25e-c5f2d1021454" providerId="AD" clId="Web-{A1EE1941-2F9B-DDF5-8EFB-ECAB391F4BE5}" dt="2023-11-24T07:47:48.167" v="27" actId="20577"/>
          <ac:spMkLst>
            <pc:docMk/>
            <pc:sldMk cId="2943671549" sldId="355"/>
            <ac:spMk id="2" creationId="{5A6278FB-E352-78C4-6FD0-B318FE12C4EB}"/>
          </ac:spMkLst>
        </pc:spChg>
      </pc:sldChg>
      <pc:sldChg chg="modSp">
        <pc:chgData name="Rina Honda 本多 梨七" userId="S::rinahonda@qnap.com::16830f83-da19-4b72-a25e-c5f2d1021454" providerId="AD" clId="Web-{A1EE1941-2F9B-DDF5-8EFB-ECAB391F4BE5}" dt="2023-11-24T07:44:04.002" v="25" actId="20577"/>
        <pc:sldMkLst>
          <pc:docMk/>
          <pc:sldMk cId="3366480116" sldId="356"/>
        </pc:sldMkLst>
        <pc:spChg chg="mod">
          <ac:chgData name="Rina Honda 本多 梨七" userId="S::rinahonda@qnap.com::16830f83-da19-4b72-a25e-c5f2d1021454" providerId="AD" clId="Web-{A1EE1941-2F9B-DDF5-8EFB-ECAB391F4BE5}" dt="2023-11-24T07:44:04.002" v="25" actId="20577"/>
          <ac:spMkLst>
            <pc:docMk/>
            <pc:sldMk cId="3366480116" sldId="356"/>
            <ac:spMk id="2" creationId="{3621A696-9427-AACC-D6EE-EB34E3DFF950}"/>
          </ac:spMkLst>
        </pc:spChg>
      </pc:sldChg>
      <pc:sldChg chg="modSp">
        <pc:chgData name="Rina Honda 本多 梨七" userId="S::rinahonda@qnap.com::16830f83-da19-4b72-a25e-c5f2d1021454" providerId="AD" clId="Web-{A1EE1941-2F9B-DDF5-8EFB-ECAB391F4BE5}" dt="2023-11-24T08:52:29.533" v="437" actId="20577"/>
        <pc:sldMkLst>
          <pc:docMk/>
          <pc:sldMk cId="483338420" sldId="357"/>
        </pc:sldMkLst>
        <pc:spChg chg="mod">
          <ac:chgData name="Rina Honda 本多 梨七" userId="S::rinahonda@qnap.com::16830f83-da19-4b72-a25e-c5f2d1021454" providerId="AD" clId="Web-{A1EE1941-2F9B-DDF5-8EFB-ECAB391F4BE5}" dt="2023-11-24T08:50:26.981" v="417" actId="20577"/>
          <ac:spMkLst>
            <pc:docMk/>
            <pc:sldMk cId="483338420" sldId="357"/>
            <ac:spMk id="7" creationId="{00000000-0000-0000-0000-000000000000}"/>
          </ac:spMkLst>
        </pc:spChg>
        <pc:spChg chg="mod">
          <ac:chgData name="Rina Honda 本多 梨七" userId="S::rinahonda@qnap.com::16830f83-da19-4b72-a25e-c5f2d1021454" providerId="AD" clId="Web-{A1EE1941-2F9B-DDF5-8EFB-ECAB391F4BE5}" dt="2023-11-24T08:50:48.560" v="420" actId="20577"/>
          <ac:spMkLst>
            <pc:docMk/>
            <pc:sldMk cId="483338420" sldId="357"/>
            <ac:spMk id="41" creationId="{EE6E4158-CECC-4694-98DB-0DACB055D8EB}"/>
          </ac:spMkLst>
        </pc:spChg>
        <pc:spChg chg="mod">
          <ac:chgData name="Rina Honda 本多 梨七" userId="S::rinahonda@qnap.com::16830f83-da19-4b72-a25e-c5f2d1021454" providerId="AD" clId="Web-{A1EE1941-2F9B-DDF5-8EFB-ECAB391F4BE5}" dt="2023-11-24T08:52:21.611" v="434" actId="20577"/>
          <ac:spMkLst>
            <pc:docMk/>
            <pc:sldMk cId="483338420" sldId="357"/>
            <ac:spMk id="42" creationId="{3A41BB56-B739-4152-8BF9-46650DACAA75}"/>
          </ac:spMkLst>
        </pc:spChg>
        <pc:spChg chg="mod">
          <ac:chgData name="Rina Honda 本多 梨七" userId="S::rinahonda@qnap.com::16830f83-da19-4b72-a25e-c5f2d1021454" providerId="AD" clId="Web-{A1EE1941-2F9B-DDF5-8EFB-ECAB391F4BE5}" dt="2023-11-24T08:52:29.533" v="437" actId="20577"/>
          <ac:spMkLst>
            <pc:docMk/>
            <pc:sldMk cId="483338420" sldId="357"/>
            <ac:spMk id="43" creationId="{85F8CC74-5F36-4F52-8547-F6158ABE8E21}"/>
          </ac:spMkLst>
        </pc:spChg>
      </pc:sldChg>
      <pc:sldChg chg="modSp">
        <pc:chgData name="Rina Honda 本多 梨七" userId="S::rinahonda@qnap.com::16830f83-da19-4b72-a25e-c5f2d1021454" providerId="AD" clId="Web-{A1EE1941-2F9B-DDF5-8EFB-ECAB391F4BE5}" dt="2023-11-24T08:30:55.984" v="303" actId="20577"/>
        <pc:sldMkLst>
          <pc:docMk/>
          <pc:sldMk cId="2609333019" sldId="358"/>
        </pc:sldMkLst>
        <pc:spChg chg="mod">
          <ac:chgData name="Rina Honda 本多 梨七" userId="S::rinahonda@qnap.com::16830f83-da19-4b72-a25e-c5f2d1021454" providerId="AD" clId="Web-{A1EE1941-2F9B-DDF5-8EFB-ECAB391F4BE5}" dt="2023-11-24T08:28:55.276" v="287" actId="20577"/>
          <ac:spMkLst>
            <pc:docMk/>
            <pc:sldMk cId="2609333019" sldId="358"/>
            <ac:spMk id="9" creationId="{139062B9-D17E-9BF6-3F9A-0813BFE5D559}"/>
          </ac:spMkLst>
        </pc:spChg>
        <pc:spChg chg="mod">
          <ac:chgData name="Rina Honda 本多 梨七" userId="S::rinahonda@qnap.com::16830f83-da19-4b72-a25e-c5f2d1021454" providerId="AD" clId="Web-{A1EE1941-2F9B-DDF5-8EFB-ECAB391F4BE5}" dt="2023-11-24T08:29:18.480" v="291" actId="20577"/>
          <ac:spMkLst>
            <pc:docMk/>
            <pc:sldMk cId="2609333019" sldId="358"/>
            <ac:spMk id="20" creationId="{22EC80A7-C37C-E5C3-DB30-AFC29A772CA3}"/>
          </ac:spMkLst>
        </pc:spChg>
        <pc:spChg chg="mod">
          <ac:chgData name="Rina Honda 本多 梨七" userId="S::rinahonda@qnap.com::16830f83-da19-4b72-a25e-c5f2d1021454" providerId="AD" clId="Web-{A1EE1941-2F9B-DDF5-8EFB-ECAB391F4BE5}" dt="2023-11-24T08:30:03.388" v="295" actId="20577"/>
          <ac:spMkLst>
            <pc:docMk/>
            <pc:sldMk cId="2609333019" sldId="358"/>
            <ac:spMk id="22" creationId="{0EA57498-DF8D-95F6-CFA5-C62701900752}"/>
          </ac:spMkLst>
        </pc:spChg>
        <pc:spChg chg="mod">
          <ac:chgData name="Rina Honda 本多 梨七" userId="S::rinahonda@qnap.com::16830f83-da19-4b72-a25e-c5f2d1021454" providerId="AD" clId="Web-{A1EE1941-2F9B-DDF5-8EFB-ECAB391F4BE5}" dt="2023-11-24T08:30:18.670" v="299" actId="20577"/>
          <ac:spMkLst>
            <pc:docMk/>
            <pc:sldMk cId="2609333019" sldId="358"/>
            <ac:spMk id="27" creationId="{BC6DC05D-71B4-4F8F-58E8-B86F76E2703E}"/>
          </ac:spMkLst>
        </pc:spChg>
        <pc:spChg chg="mod">
          <ac:chgData name="Rina Honda 本多 梨七" userId="S::rinahonda@qnap.com::16830f83-da19-4b72-a25e-c5f2d1021454" providerId="AD" clId="Web-{A1EE1941-2F9B-DDF5-8EFB-ECAB391F4BE5}" dt="2023-11-24T08:30:55.984" v="303" actId="20577"/>
          <ac:spMkLst>
            <pc:docMk/>
            <pc:sldMk cId="2609333019" sldId="358"/>
            <ac:spMk id="32" creationId="{AA7026C2-ADFA-7D31-98D3-C7501ADF0A76}"/>
          </ac:spMkLst>
        </pc:spChg>
      </pc:sldChg>
      <pc:sldChg chg="modSp">
        <pc:chgData name="Rina Honda 本多 梨七" userId="S::rinahonda@qnap.com::16830f83-da19-4b72-a25e-c5f2d1021454" providerId="AD" clId="Web-{A1EE1941-2F9B-DDF5-8EFB-ECAB391F4BE5}" dt="2023-11-24T07:51:00.862" v="39" actId="1076"/>
        <pc:sldMkLst>
          <pc:docMk/>
          <pc:sldMk cId="3602944513" sldId="359"/>
        </pc:sldMkLst>
        <pc:picChg chg="mod">
          <ac:chgData name="Rina Honda 本多 梨七" userId="S::rinahonda@qnap.com::16830f83-da19-4b72-a25e-c5f2d1021454" providerId="AD" clId="Web-{A1EE1941-2F9B-DDF5-8EFB-ECAB391F4BE5}" dt="2023-11-24T07:51:00.862" v="39" actId="1076"/>
          <ac:picMkLst>
            <pc:docMk/>
            <pc:sldMk cId="3602944513" sldId="359"/>
            <ac:picMk id="5" creationId="{328A3FEA-EB53-6C1C-8F17-2676B40C7DC6}"/>
          </ac:picMkLst>
        </pc:picChg>
      </pc:sldChg>
      <pc:sldChg chg="modSp">
        <pc:chgData name="Rina Honda 本多 梨七" userId="S::rinahonda@qnap.com::16830f83-da19-4b72-a25e-c5f2d1021454" providerId="AD" clId="Web-{A1EE1941-2F9B-DDF5-8EFB-ECAB391F4BE5}" dt="2023-11-24T08:20:36.960" v="237" actId="20577"/>
        <pc:sldMkLst>
          <pc:docMk/>
          <pc:sldMk cId="1252250227" sldId="360"/>
        </pc:sldMkLst>
        <pc:spChg chg="mod">
          <ac:chgData name="Rina Honda 本多 梨七" userId="S::rinahonda@qnap.com::16830f83-da19-4b72-a25e-c5f2d1021454" providerId="AD" clId="Web-{A1EE1941-2F9B-DDF5-8EFB-ECAB391F4BE5}" dt="2023-11-24T08:20:36.960" v="237" actId="20577"/>
          <ac:spMkLst>
            <pc:docMk/>
            <pc:sldMk cId="1252250227" sldId="360"/>
            <ac:spMk id="9" creationId="{BC8833F2-F733-3E1E-DC48-CEF9BBF1DD5B}"/>
          </ac:spMkLst>
        </pc:spChg>
        <pc:spChg chg="mod">
          <ac:chgData name="Rina Honda 本多 梨七" userId="S::rinahonda@qnap.com::16830f83-da19-4b72-a25e-c5f2d1021454" providerId="AD" clId="Web-{A1EE1941-2F9B-DDF5-8EFB-ECAB391F4BE5}" dt="2023-11-24T08:19:31.895" v="232" actId="20577"/>
          <ac:spMkLst>
            <pc:docMk/>
            <pc:sldMk cId="1252250227" sldId="360"/>
            <ac:spMk id="36" creationId="{57F1D5B0-DA7F-D64B-1F45-C9F880B04309}"/>
          </ac:spMkLst>
        </pc:spChg>
        <pc:spChg chg="mod">
          <ac:chgData name="Rina Honda 本多 梨七" userId="S::rinahonda@qnap.com::16830f83-da19-4b72-a25e-c5f2d1021454" providerId="AD" clId="Web-{A1EE1941-2F9B-DDF5-8EFB-ECAB391F4BE5}" dt="2023-11-24T08:19:01.847" v="228" actId="20577"/>
          <ac:spMkLst>
            <pc:docMk/>
            <pc:sldMk cId="1252250227" sldId="360"/>
            <ac:spMk id="45" creationId="{CE439DC7-58C7-BBD8-94F2-1FD2DFA89421}"/>
          </ac:spMkLst>
        </pc:spChg>
      </pc:sldChg>
      <pc:sldChg chg="modSp">
        <pc:chgData name="Rina Honda 本多 梨七" userId="S::rinahonda@qnap.com::16830f83-da19-4b72-a25e-c5f2d1021454" providerId="AD" clId="Web-{A1EE1941-2F9B-DDF5-8EFB-ECAB391F4BE5}" dt="2023-11-24T07:58:24.332" v="91" actId="20577"/>
        <pc:sldMkLst>
          <pc:docMk/>
          <pc:sldMk cId="3821989082" sldId="361"/>
        </pc:sldMkLst>
        <pc:spChg chg="mod">
          <ac:chgData name="Rina Honda 本多 梨七" userId="S::rinahonda@qnap.com::16830f83-da19-4b72-a25e-c5f2d1021454" providerId="AD" clId="Web-{A1EE1941-2F9B-DDF5-8EFB-ECAB391F4BE5}" dt="2023-11-24T07:58:24.332" v="91" actId="20577"/>
          <ac:spMkLst>
            <pc:docMk/>
            <pc:sldMk cId="3821989082" sldId="361"/>
            <ac:spMk id="3" creationId="{4F0AAE7F-8902-6445-A878-6B702FD65E72}"/>
          </ac:spMkLst>
        </pc:spChg>
        <pc:spChg chg="mod">
          <ac:chgData name="Rina Honda 本多 梨七" userId="S::rinahonda@qnap.com::16830f83-da19-4b72-a25e-c5f2d1021454" providerId="AD" clId="Web-{A1EE1941-2F9B-DDF5-8EFB-ECAB391F4BE5}" dt="2023-11-24T07:58:19.160" v="90" actId="20577"/>
          <ac:spMkLst>
            <pc:docMk/>
            <pc:sldMk cId="3821989082" sldId="361"/>
            <ac:spMk id="6" creationId="{00000000-0000-0000-0000-000000000000}"/>
          </ac:spMkLst>
        </pc:spChg>
      </pc:sldChg>
      <pc:sldChg chg="modSp">
        <pc:chgData name="Rina Honda 本多 梨七" userId="S::rinahonda@qnap.com::16830f83-da19-4b72-a25e-c5f2d1021454" providerId="AD" clId="Web-{A1EE1941-2F9B-DDF5-8EFB-ECAB391F4BE5}" dt="2023-11-24T08:00:25.946" v="99" actId="20577"/>
        <pc:sldMkLst>
          <pc:docMk/>
          <pc:sldMk cId="153112530" sldId="362"/>
        </pc:sldMkLst>
        <pc:spChg chg="mod">
          <ac:chgData name="Rina Honda 本多 梨七" userId="S::rinahonda@qnap.com::16830f83-da19-4b72-a25e-c5f2d1021454" providerId="AD" clId="Web-{A1EE1941-2F9B-DDF5-8EFB-ECAB391F4BE5}" dt="2023-11-24T07:59:58.460" v="97" actId="20577"/>
          <ac:spMkLst>
            <pc:docMk/>
            <pc:sldMk cId="153112530" sldId="362"/>
            <ac:spMk id="5" creationId="{AD8A389C-5DDA-44C8-457C-29173037D138}"/>
          </ac:spMkLst>
        </pc:spChg>
        <pc:spChg chg="mod">
          <ac:chgData name="Rina Honda 本多 梨七" userId="S::rinahonda@qnap.com::16830f83-da19-4b72-a25e-c5f2d1021454" providerId="AD" clId="Web-{A1EE1941-2F9B-DDF5-8EFB-ECAB391F4BE5}" dt="2023-11-24T08:00:25.946" v="99" actId="20577"/>
          <ac:spMkLst>
            <pc:docMk/>
            <pc:sldMk cId="153112530" sldId="362"/>
            <ac:spMk id="25" creationId="{E86B2D96-A8F9-BA1A-F4F6-0B4292006D4F}"/>
          </ac:spMkLst>
        </pc:spChg>
      </pc:sldChg>
      <pc:sldChg chg="modSp">
        <pc:chgData name="Rina Honda 本多 梨七" userId="S::rinahonda@qnap.com::16830f83-da19-4b72-a25e-c5f2d1021454" providerId="AD" clId="Web-{A1EE1941-2F9B-DDF5-8EFB-ECAB391F4BE5}" dt="2023-11-24T08:24:18.219" v="272" actId="20577"/>
        <pc:sldMkLst>
          <pc:docMk/>
          <pc:sldMk cId="283435854" sldId="363"/>
        </pc:sldMkLst>
        <pc:spChg chg="mod">
          <ac:chgData name="Rina Honda 本多 梨七" userId="S::rinahonda@qnap.com::16830f83-da19-4b72-a25e-c5f2d1021454" providerId="AD" clId="Web-{A1EE1941-2F9B-DDF5-8EFB-ECAB391F4BE5}" dt="2023-11-24T08:23:53.140" v="268" actId="20577"/>
          <ac:spMkLst>
            <pc:docMk/>
            <pc:sldMk cId="283435854" sldId="363"/>
            <ac:spMk id="2" creationId="{690B89E2-38C5-5C88-BCA4-D8C9D0E13339}"/>
          </ac:spMkLst>
        </pc:spChg>
        <pc:spChg chg="mod">
          <ac:chgData name="Rina Honda 本多 梨七" userId="S::rinahonda@qnap.com::16830f83-da19-4b72-a25e-c5f2d1021454" providerId="AD" clId="Web-{A1EE1941-2F9B-DDF5-8EFB-ECAB391F4BE5}" dt="2023-11-24T08:24:18.219" v="272" actId="20577"/>
          <ac:spMkLst>
            <pc:docMk/>
            <pc:sldMk cId="283435854" sldId="363"/>
            <ac:spMk id="22" creationId="{72B2105A-EBCB-8108-2FAD-C16FC7FE07CA}"/>
          </ac:spMkLst>
        </pc:spChg>
        <pc:spChg chg="mod">
          <ac:chgData name="Rina Honda 本多 梨七" userId="S::rinahonda@qnap.com::16830f83-da19-4b72-a25e-c5f2d1021454" providerId="AD" clId="Web-{A1EE1941-2F9B-DDF5-8EFB-ECAB391F4BE5}" dt="2023-11-24T08:23:10.857" v="261" actId="20577"/>
          <ac:spMkLst>
            <pc:docMk/>
            <pc:sldMk cId="283435854" sldId="363"/>
            <ac:spMk id="26" creationId="{77248506-CA14-F91C-CC18-272F89E61EF6}"/>
          </ac:spMkLst>
        </pc:spChg>
        <pc:spChg chg="mod">
          <ac:chgData name="Rina Honda 本多 梨七" userId="S::rinahonda@qnap.com::16830f83-da19-4b72-a25e-c5f2d1021454" providerId="AD" clId="Web-{A1EE1941-2F9B-DDF5-8EFB-ECAB391F4BE5}" dt="2023-11-24T08:23:24.935" v="264" actId="20577"/>
          <ac:spMkLst>
            <pc:docMk/>
            <pc:sldMk cId="283435854" sldId="363"/>
            <ac:spMk id="27" creationId="{C1C77DC8-910A-2627-DE3B-ABA732C32CD2}"/>
          </ac:spMkLst>
        </pc:spChg>
      </pc:sldChg>
      <pc:sldChg chg="modSp">
        <pc:chgData name="Rina Honda 本多 梨七" userId="S::rinahonda@qnap.com::16830f83-da19-4b72-a25e-c5f2d1021454" providerId="AD" clId="Web-{A1EE1941-2F9B-DDF5-8EFB-ECAB391F4BE5}" dt="2023-11-24T08:48:54.775" v="414" actId="20577"/>
        <pc:sldMkLst>
          <pc:docMk/>
          <pc:sldMk cId="3420812065" sldId="365"/>
        </pc:sldMkLst>
        <pc:spChg chg="mod">
          <ac:chgData name="Rina Honda 本多 梨七" userId="S::rinahonda@qnap.com::16830f83-da19-4b72-a25e-c5f2d1021454" providerId="AD" clId="Web-{A1EE1941-2F9B-DDF5-8EFB-ECAB391F4BE5}" dt="2023-11-24T08:47:43.084" v="405" actId="20577"/>
          <ac:spMkLst>
            <pc:docMk/>
            <pc:sldMk cId="3420812065" sldId="365"/>
            <ac:spMk id="54" creationId="{0B64F3B7-6102-2230-C954-E0CFB3B2998A}"/>
          </ac:spMkLst>
        </pc:spChg>
        <pc:spChg chg="mod">
          <ac:chgData name="Rina Honda 本多 梨七" userId="S::rinahonda@qnap.com::16830f83-da19-4b72-a25e-c5f2d1021454" providerId="AD" clId="Web-{A1EE1941-2F9B-DDF5-8EFB-ECAB391F4BE5}" dt="2023-11-24T08:47:53.929" v="407" actId="20577"/>
          <ac:spMkLst>
            <pc:docMk/>
            <pc:sldMk cId="3420812065" sldId="365"/>
            <ac:spMk id="56" creationId="{F854E5A7-EBE2-E278-F114-291F8AA7576C}"/>
          </ac:spMkLst>
        </pc:spChg>
        <pc:spChg chg="mod">
          <ac:chgData name="Rina Honda 本多 梨七" userId="S::rinahonda@qnap.com::16830f83-da19-4b72-a25e-c5f2d1021454" providerId="AD" clId="Web-{A1EE1941-2F9B-DDF5-8EFB-ECAB391F4BE5}" dt="2023-11-24T08:48:22.477" v="409" actId="20577"/>
          <ac:spMkLst>
            <pc:docMk/>
            <pc:sldMk cId="3420812065" sldId="365"/>
            <ac:spMk id="58" creationId="{6DF2F27A-651F-0041-7CA8-C2AD7A1532D3}"/>
          </ac:spMkLst>
        </pc:spChg>
        <pc:spChg chg="mod">
          <ac:chgData name="Rina Honda 本多 梨七" userId="S::rinahonda@qnap.com::16830f83-da19-4b72-a25e-c5f2d1021454" providerId="AD" clId="Web-{A1EE1941-2F9B-DDF5-8EFB-ECAB391F4BE5}" dt="2023-11-24T08:48:24.867" v="410" actId="20577"/>
          <ac:spMkLst>
            <pc:docMk/>
            <pc:sldMk cId="3420812065" sldId="365"/>
            <ac:spMk id="62" creationId="{440B4DFA-D40D-24D6-BFBC-39F123D07CFE}"/>
          </ac:spMkLst>
        </pc:spChg>
        <pc:spChg chg="mod">
          <ac:chgData name="Rina Honda 本多 梨七" userId="S::rinahonda@qnap.com::16830f83-da19-4b72-a25e-c5f2d1021454" providerId="AD" clId="Web-{A1EE1941-2F9B-DDF5-8EFB-ECAB391F4BE5}" dt="2023-11-24T08:48:54.775" v="414" actId="20577"/>
          <ac:spMkLst>
            <pc:docMk/>
            <pc:sldMk cId="3420812065" sldId="365"/>
            <ac:spMk id="64" creationId="{C8DA6D3E-6425-3959-A848-F4DEA3AD2CDB}"/>
          </ac:spMkLst>
        </pc:spChg>
      </pc:sldChg>
      <pc:sldChg chg="modSp">
        <pc:chgData name="Rina Honda 本多 梨七" userId="S::rinahonda@qnap.com::16830f83-da19-4b72-a25e-c5f2d1021454" providerId="AD" clId="Web-{A1EE1941-2F9B-DDF5-8EFB-ECAB391F4BE5}" dt="2023-11-24T08:36:51.403" v="347" actId="20577"/>
        <pc:sldMkLst>
          <pc:docMk/>
          <pc:sldMk cId="2056058732" sldId="366"/>
        </pc:sldMkLst>
        <pc:spChg chg="mod">
          <ac:chgData name="Rina Honda 本多 梨七" userId="S::rinahonda@qnap.com::16830f83-da19-4b72-a25e-c5f2d1021454" providerId="AD" clId="Web-{A1EE1941-2F9B-DDF5-8EFB-ECAB391F4BE5}" dt="2023-11-24T08:36:51.403" v="347" actId="20577"/>
          <ac:spMkLst>
            <pc:docMk/>
            <pc:sldMk cId="2056058732" sldId="366"/>
            <ac:spMk id="18" creationId="{10E8219A-5EED-6898-51C8-A5F67DBBEA35}"/>
          </ac:spMkLst>
        </pc:spChg>
      </pc:sldChg>
      <pc:sldChg chg="modSp">
        <pc:chgData name="Rina Honda 本多 梨七" userId="S::rinahonda@qnap.com::16830f83-da19-4b72-a25e-c5f2d1021454" providerId="AD" clId="Web-{A1EE1941-2F9B-DDF5-8EFB-ECAB391F4BE5}" dt="2023-11-24T08:36:48.872" v="343" actId="20577"/>
        <pc:sldMkLst>
          <pc:docMk/>
          <pc:sldMk cId="3329670209" sldId="367"/>
        </pc:sldMkLst>
        <pc:spChg chg="mod">
          <ac:chgData name="Rina Honda 本多 梨七" userId="S::rinahonda@qnap.com::16830f83-da19-4b72-a25e-c5f2d1021454" providerId="AD" clId="Web-{A1EE1941-2F9B-DDF5-8EFB-ECAB391F4BE5}" dt="2023-11-24T08:31:35.657" v="305" actId="20577"/>
          <ac:spMkLst>
            <pc:docMk/>
            <pc:sldMk cId="3329670209" sldId="367"/>
            <ac:spMk id="8" creationId="{88E3416C-3454-1B6A-8E1D-CAC7DB4D3B8B}"/>
          </ac:spMkLst>
        </pc:spChg>
        <pc:spChg chg="mod">
          <ac:chgData name="Rina Honda 本多 梨七" userId="S::rinahonda@qnap.com::16830f83-da19-4b72-a25e-c5f2d1021454" providerId="AD" clId="Web-{A1EE1941-2F9B-DDF5-8EFB-ECAB391F4BE5}" dt="2023-11-24T08:33:04.301" v="318" actId="20577"/>
          <ac:spMkLst>
            <pc:docMk/>
            <pc:sldMk cId="3329670209" sldId="367"/>
            <ac:spMk id="10" creationId="{BF3B3C8A-BEEC-8CA9-3805-AC2B8D03B496}"/>
          </ac:spMkLst>
        </pc:spChg>
        <pc:spChg chg="mod">
          <ac:chgData name="Rina Honda 本多 梨七" userId="S::rinahonda@qnap.com::16830f83-da19-4b72-a25e-c5f2d1021454" providerId="AD" clId="Web-{A1EE1941-2F9B-DDF5-8EFB-ECAB391F4BE5}" dt="2023-11-24T08:34:20.523" v="327" actId="20577"/>
          <ac:spMkLst>
            <pc:docMk/>
            <pc:sldMk cId="3329670209" sldId="367"/>
            <ac:spMk id="14" creationId="{52D459E1-5B73-408E-7FD9-36C231EB2566}"/>
          </ac:spMkLst>
        </pc:spChg>
        <pc:spChg chg="mod">
          <ac:chgData name="Rina Honda 本多 梨七" userId="S::rinahonda@qnap.com::16830f83-da19-4b72-a25e-c5f2d1021454" providerId="AD" clId="Web-{A1EE1941-2F9B-DDF5-8EFB-ECAB391F4BE5}" dt="2023-11-24T08:36:48.872" v="343" actId="20577"/>
          <ac:spMkLst>
            <pc:docMk/>
            <pc:sldMk cId="3329670209" sldId="367"/>
            <ac:spMk id="15" creationId="{BA597E1E-7A6D-DE51-6114-5F332C7E54E2}"/>
          </ac:spMkLst>
        </pc:spChg>
        <pc:graphicFrameChg chg="mod modGraphic">
          <ac:chgData name="Rina Honda 本多 梨七" userId="S::rinahonda@qnap.com::16830f83-da19-4b72-a25e-c5f2d1021454" providerId="AD" clId="Web-{A1EE1941-2F9B-DDF5-8EFB-ECAB391F4BE5}" dt="2023-11-24T08:32:29.519" v="309"/>
          <ac:graphicFrameMkLst>
            <pc:docMk/>
            <pc:sldMk cId="3329670209" sldId="367"/>
            <ac:graphicFrameMk id="45" creationId="{A046DCA6-512E-7ABA-4F3C-7F3CC01ED5EE}"/>
          </ac:graphicFrameMkLst>
        </pc:graphicFrameChg>
        <pc:graphicFrameChg chg="mod modGraphic">
          <ac:chgData name="Rina Honda 本多 梨七" userId="S::rinahonda@qnap.com::16830f83-da19-4b72-a25e-c5f2d1021454" providerId="AD" clId="Web-{A1EE1941-2F9B-DDF5-8EFB-ECAB391F4BE5}" dt="2023-11-24T08:33:23.896" v="320"/>
          <ac:graphicFrameMkLst>
            <pc:docMk/>
            <pc:sldMk cId="3329670209" sldId="367"/>
            <ac:graphicFrameMk id="47" creationId="{EEAED4DF-903B-AE3C-2AF2-BBC28190C35A}"/>
          </ac:graphicFrameMkLst>
        </pc:graphicFrameChg>
        <pc:graphicFrameChg chg="mod modGraphic">
          <ac:chgData name="Rina Honda 本多 梨七" userId="S::rinahonda@qnap.com::16830f83-da19-4b72-a25e-c5f2d1021454" providerId="AD" clId="Web-{A1EE1941-2F9B-DDF5-8EFB-ECAB391F4BE5}" dt="2023-11-24T08:34:35.695" v="329"/>
          <ac:graphicFrameMkLst>
            <pc:docMk/>
            <pc:sldMk cId="3329670209" sldId="367"/>
            <ac:graphicFrameMk id="49" creationId="{3D921E93-DDA7-8F21-985C-2ACBF2F180AA}"/>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23DE-4BDC-AB9F-08FFDEE8402E}"/>
              </c:ext>
            </c:extLst>
          </c:dPt>
          <c:val>
            <c:numRef>
              <c:f>工作表1!$B$2:$B$3</c:f>
              <c:numCache>
                <c:formatCode>General</c:formatCode>
                <c:ptCount val="2"/>
                <c:pt idx="0">
                  <c:v>590</c:v>
                </c:pt>
                <c:pt idx="1">
                  <c:v>591</c:v>
                </c:pt>
              </c:numCache>
            </c:numRef>
          </c:val>
          <c:extLst>
            <c:ext xmlns:c15="http://schemas.microsoft.com/office/drawing/2012/chart" uri="{02D57815-91ED-43cb-92C2-25804820EDAC}">
              <c15:filteredSeriesTitle>
                <c15:tx>
                  <c:strRef>
                    <c:extLst>
                      <c:ext uri="{02D57815-91ED-43cb-92C2-25804820EDAC}">
                        <c15:formulaRef>
                          <c15:sqref>工作表1!$B$1</c15:sqref>
                        </c15:formulaRef>
                      </c:ext>
                    </c:extLst>
                    <c:strCache>
                      <c:ptCount val="1"/>
                      <c:pt idx="0">
                        <c:v>數列 1</c:v>
                      </c:pt>
                    </c:strCache>
                  </c:strRef>
                </c15:tx>
              </c15:filteredSeriesTitle>
            </c:ext>
            <c:ext xmlns:c15="http://schemas.microsoft.com/office/drawing/2012/chart" uri="{02D57815-91ED-43cb-92C2-25804820EDAC}">
              <c15:filteredCategoryTitle>
                <c15:cat>
                  <c:strRef>
                    <c:extLst>
                      <c:ext uri="{02D57815-91ED-43cb-92C2-25804820EDAC}">
                        <c15:formulaRef>
                          <c15:sqref>工作表1!$A$2:$A$3</c15:sqref>
                        </c15:formulaRef>
                      </c:ext>
                    </c:extLst>
                    <c:strCache>
                      <c:ptCount val="2"/>
                      <c:pt idx="0">
                        <c:v>Write</c:v>
                      </c:pt>
                      <c:pt idx="1">
                        <c:v>Read</c:v>
                      </c:pt>
                    </c:strCache>
                  </c:strRef>
                </c15:cat>
              </c15:filteredCategoryTitle>
            </c:ext>
            <c:ext xmlns:c16="http://schemas.microsoft.com/office/drawing/2014/chart" uri="{C3380CC4-5D6E-409C-BE32-E72D297353CC}">
              <c16:uniqueId val="{00000002-23DE-4BDC-AB9F-08FFDEE8402E}"/>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mn-ea"/>
                <a:sym typeface="+mn-lt"/>
              </a:defRPr>
            </a:pPr>
            <a:endParaRPr lang="ja-JP"/>
          </a:p>
        </c:txPr>
        <c:crossAx val="572770288"/>
        <c:crosses val="autoZero"/>
        <c:auto val="1"/>
        <c:lblAlgn val="ctr"/>
        <c:lblOffset val="100"/>
        <c:noMultiLvlLbl val="0"/>
      </c:catAx>
      <c:valAx>
        <c:axId val="572770288"/>
        <c:scaling>
          <c:orientation val="minMax"/>
          <c:max val="700"/>
          <c:min val="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a:t>MB/s</a:t>
                </a:r>
                <a:endParaRPr lang="zh-TW"/>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ja-JP"/>
          </a:p>
        </c:txPr>
        <c:crossAx val="572774864"/>
        <c:crosses val="autoZero"/>
        <c:crossBetween val="between"/>
        <c:majorUnit val="200"/>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0497-4658-B47A-FA31F436F16D}"/>
              </c:ext>
            </c:extLst>
          </c:dPt>
          <c:val>
            <c:numRef>
              <c:f>工作表1!$B$2:$B$3</c:f>
              <c:numCache>
                <c:formatCode>General</c:formatCode>
                <c:ptCount val="2"/>
                <c:pt idx="0">
                  <c:v>3838</c:v>
                </c:pt>
                <c:pt idx="1">
                  <c:v>5908</c:v>
                </c:pt>
              </c:numCache>
            </c:numRef>
          </c:val>
          <c:extLst>
            <c:ext xmlns:c15="http://schemas.microsoft.com/office/drawing/2012/chart" uri="{02D57815-91ED-43cb-92C2-25804820EDAC}">
              <c15:filteredSeriesTitle>
                <c15:tx>
                  <c:strRef>
                    <c:extLst>
                      <c:ext uri="{02D57815-91ED-43cb-92C2-25804820EDAC}">
                        <c15:formulaRef>
                          <c15:sqref>工作表1!$B$1</c15:sqref>
                        </c15:formulaRef>
                      </c:ext>
                    </c:extLst>
                    <c:strCache>
                      <c:ptCount val="1"/>
                      <c:pt idx="0">
                        <c:v>數列 1</c:v>
                      </c:pt>
                    </c:strCache>
                  </c:strRef>
                </c15:tx>
              </c15:filteredSeriesTitle>
            </c:ext>
            <c:ext xmlns:c15="http://schemas.microsoft.com/office/drawing/2012/chart" uri="{02D57815-91ED-43cb-92C2-25804820EDAC}">
              <c15:filteredCategoryTitle>
                <c15:cat>
                  <c:strRef>
                    <c:extLst>
                      <c:ext uri="{02D57815-91ED-43cb-92C2-25804820EDAC}">
                        <c15:formulaRef>
                          <c15:sqref>工作表1!$A$2:$A$3</c15:sqref>
                        </c15:formulaRef>
                      </c:ext>
                    </c:extLst>
                    <c:strCache>
                      <c:ptCount val="2"/>
                      <c:pt idx="0">
                        <c:v>Write</c:v>
                      </c:pt>
                      <c:pt idx="1">
                        <c:v>Read</c:v>
                      </c:pt>
                    </c:strCache>
                  </c:strRef>
                </c15:cat>
              </c15:filteredCategoryTitle>
            </c:ext>
            <c:ext xmlns:c16="http://schemas.microsoft.com/office/drawing/2014/chart" uri="{C3380CC4-5D6E-409C-BE32-E72D297353CC}">
              <c16:uniqueId val="{00000002-0497-4658-B47A-FA31F436F16D}"/>
            </c:ext>
          </c:extLst>
        </c:ser>
        <c:dLbls>
          <c:showLegendKey val="0"/>
          <c:showVal val="0"/>
          <c:showCatName val="0"/>
          <c:showSerName val="0"/>
          <c:showPercent val="0"/>
          <c:showBubbleSize val="0"/>
        </c:dLbls>
        <c:gapWidth val="100"/>
        <c:overlap val="78"/>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mn-ea"/>
                <a:sym typeface="+mn-lt"/>
              </a:defRPr>
            </a:pPr>
            <a:endParaRPr lang="ja-JP"/>
          </a:p>
        </c:txPr>
        <c:crossAx val="572770288"/>
        <c:crosses val="autoZero"/>
        <c:auto val="1"/>
        <c:lblAlgn val="ctr"/>
        <c:lblOffset val="100"/>
        <c:tickLblSkip val="1"/>
        <c:tickMarkSkip val="1"/>
        <c:noMultiLvlLbl val="0"/>
      </c:catAx>
      <c:valAx>
        <c:axId val="572770288"/>
        <c:scaling>
          <c:orientation val="minMax"/>
          <c:max val="6000"/>
          <c:min val="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a:t>MB/s</a:t>
                </a:r>
                <a:endParaRPr lang="zh-TW"/>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ja-JP"/>
          </a:p>
        </c:txPr>
        <c:crossAx val="572774864"/>
        <c:crosses val="autoZero"/>
        <c:crossBetween val="between"/>
        <c:majorUnit val="1000"/>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08_8379D2FD.xml><?xml version="1.0" encoding="utf-8"?>
<p188:cmLst xmlns:a="http://schemas.openxmlformats.org/drawingml/2006/main" xmlns:r="http://schemas.openxmlformats.org/officeDocument/2006/relationships" xmlns:p188="http://schemas.microsoft.com/office/powerpoint/2018/8/main">
  <p188:cm id="{9F1924C8-6CEB-4C30-B8AF-FF1CB7B1129B}" authorId="{6DB8C190-3C95-A556-8DBC-66B0E70408E1}" created="2023-09-13T12:11:12.105">
    <ac:deMkLst xmlns:ac="http://schemas.microsoft.com/office/drawing/2013/main/command">
      <pc:docMk xmlns:pc="http://schemas.microsoft.com/office/powerpoint/2013/main/command"/>
      <pc:sldMk xmlns:pc="http://schemas.microsoft.com/office/powerpoint/2013/main/command" cId="2205799165" sldId="264"/>
      <ac:graphicFrameMk id="2" creationId="{14C0BBAB-2265-4673-815B-908D2ECD7DAF}"/>
    </ac:deMkLst>
    <p188:txBody>
      <a:bodyPr/>
      <a:lstStyle/>
      <a:p>
        <a:r>
          <a:rPr lang="en-US"/>
          <a:t>可升級 25GbE 的也強調</a:t>
        </a:r>
      </a:p>
    </p188:txBody>
  </p188:cm>
</p188:cmLst>
</file>

<file path=ppt/comments/modernComment_14C_BC8E24E4.xml><?xml version="1.0" encoding="utf-8"?>
<p188:cmLst xmlns:a="http://schemas.openxmlformats.org/drawingml/2006/main" xmlns:r="http://schemas.openxmlformats.org/officeDocument/2006/relationships" xmlns:p188="http://schemas.microsoft.com/office/powerpoint/2018/8/main">
  <p188:cm id="{2501C87F-0B18-4EAD-81A9-F31556250CC8}" authorId="{6DB8C190-3C95-A556-8DBC-66B0E70408E1}" created="2023-09-13T12:10:27.181">
    <ac:deMkLst xmlns:ac="http://schemas.microsoft.com/office/drawing/2013/main/command">
      <pc:docMk xmlns:pc="http://schemas.microsoft.com/office/powerpoint/2013/main/command"/>
      <pc:sldMk xmlns:pc="http://schemas.microsoft.com/office/powerpoint/2013/main/command" cId="3163432164" sldId="332"/>
      <ac:spMk id="9" creationId="{AE36ADD6-3F71-40D3-BDFE-1A1BAB506F46}"/>
    </ac:deMkLst>
    <p188:txBody>
      <a:bodyPr/>
      <a:lstStyle/>
      <a:p>
        <a:r>
          <a:rPr lang="en-US"/>
          <a:t>[@Andy Chuang 莊易澄]  no 4K HDMI?</a:t>
        </a:r>
      </a:p>
    </p188:txBody>
  </p188:cm>
</p188:cmLst>
</file>

<file path=ppt/comments/modernComment_15F_F73DD677.xml><?xml version="1.0" encoding="utf-8"?>
<p188:cmLst xmlns:a="http://schemas.openxmlformats.org/drawingml/2006/main" xmlns:r="http://schemas.openxmlformats.org/officeDocument/2006/relationships" xmlns:p188="http://schemas.microsoft.com/office/powerpoint/2018/8/main">
  <p188:cm id="{A02B78F5-B222-41B4-99D3-BA848B59E524}" authorId="{6DB8C190-3C95-A556-8DBC-66B0E70408E1}" created="2023-09-13T12:12:49.186">
    <ac:deMkLst xmlns:ac="http://schemas.microsoft.com/office/drawing/2013/main/command">
      <pc:docMk xmlns:pc="http://schemas.microsoft.com/office/powerpoint/2013/main/command"/>
      <pc:sldMk xmlns:pc="http://schemas.microsoft.com/office/powerpoint/2013/main/command" cId="4148024951" sldId="351"/>
      <ac:spMk id="7" creationId="{CDEAB60E-5201-696A-ED72-0E091ABC7EAC}"/>
    </ac:deMkLst>
    <p188:txBody>
      <a:bodyPr/>
      <a:lstStyle/>
      <a:p>
        <a:r>
          <a:rPr lang="en-US"/>
          <a:t>[@Andy Chuang 莊易澄]  保固料號跟價格請寫上</a:t>
        </a:r>
      </a:p>
    </p188:txBody>
  </p188:cm>
</p188:cmLst>
</file>

<file path=ppt/comments/modernComment_161_810C36DC.xml><?xml version="1.0" encoding="utf-8"?>
<p188:cmLst xmlns:a="http://schemas.openxmlformats.org/drawingml/2006/main" xmlns:r="http://schemas.openxmlformats.org/officeDocument/2006/relationships" xmlns:p188="http://schemas.microsoft.com/office/powerpoint/2018/8/main">
  <p188:cm id="{644649C5-B950-4EB0-AFD7-E76A42B12735}" authorId="{6DB8C190-3C95-A556-8DBC-66B0E70408E1}" created="2023-09-13T12:12:25.295">
    <pc:sldMkLst xmlns:pc="http://schemas.microsoft.com/office/powerpoint/2013/main/command">
      <pc:docMk/>
      <pc:sldMk cId="2165061340" sldId="353"/>
    </pc:sldMkLst>
    <p188:txBody>
      <a:bodyPr/>
      <a:lstStyle/>
      <a:p>
        <a:r>
          <a:rPr lang="en-US"/>
          <a:t>[@Andy Chuang 莊易澄]  加註解只能建立新的獨立儲存池. 產品頁有句子可照抄</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320C6253-024D-41A2-8F9C-AE3B89932B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4E1FA6D3-F05E-492D-ABE7-08EB73C57C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AFA468-5733-488E-B409-FDE47B0C9B4C}" type="datetimeFigureOut">
              <a:rPr lang="zh-TW" altLang="en-US" smtClean="0"/>
              <a:t>2023/12/12</a:t>
            </a:fld>
            <a:endParaRPr lang="zh-TW" altLang="en-US"/>
          </a:p>
        </p:txBody>
      </p:sp>
      <p:sp>
        <p:nvSpPr>
          <p:cNvPr id="4" name="頁尾版面配置區 3">
            <a:extLst>
              <a:ext uri="{FF2B5EF4-FFF2-40B4-BE49-F238E27FC236}">
                <a16:creationId xmlns:a16="http://schemas.microsoft.com/office/drawing/2014/main" id="{AAC870A6-F598-4BE9-AB96-D3D3C2ABA8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4E63C59D-47A9-45B0-B352-E5AB3D1B4B4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F28A9E-E67B-4D83-9F0D-CDFAF872BEBF}" type="slidenum">
              <a:rPr lang="zh-TW" altLang="en-US" smtClean="0"/>
              <a:t>‹#›</a:t>
            </a:fld>
            <a:endParaRPr lang="zh-TW" altLang="en-US"/>
          </a:p>
        </p:txBody>
      </p:sp>
    </p:spTree>
    <p:extLst>
      <p:ext uri="{BB962C8B-B14F-4D97-AF65-F5344CB8AC3E}">
        <p14:creationId xmlns:p14="http://schemas.microsoft.com/office/powerpoint/2010/main" val="29571105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4A1DE-9E5E-4ACB-81A2-3622A0731AC4}" type="datetimeFigureOut">
              <a:rPr lang="zh-TW" altLang="en-US" smtClean="0"/>
              <a:t>2023/12/12</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D8B474-CBEC-484E-B6A8-6236E8C35805}" type="slidenum">
              <a:rPr lang="zh-TW" altLang="en-US" smtClean="0"/>
              <a:t>‹#›</a:t>
            </a:fld>
            <a:endParaRPr lang="zh-TW" altLang="en-US"/>
          </a:p>
        </p:txBody>
      </p:sp>
    </p:spTree>
    <p:extLst>
      <p:ext uri="{BB962C8B-B14F-4D97-AF65-F5344CB8AC3E}">
        <p14:creationId xmlns:p14="http://schemas.microsoft.com/office/powerpoint/2010/main" val="2649684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1</a:t>
            </a:fld>
            <a:endParaRPr lang="zh-TW" altLang="en-US"/>
          </a:p>
        </p:txBody>
      </p:sp>
    </p:spTree>
    <p:extLst>
      <p:ext uri="{BB962C8B-B14F-4D97-AF65-F5344CB8AC3E}">
        <p14:creationId xmlns:p14="http://schemas.microsoft.com/office/powerpoint/2010/main" val="2667373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11</a:t>
            </a:fld>
            <a:endParaRPr lang="zh-TW" altLang="en-US"/>
          </a:p>
        </p:txBody>
      </p:sp>
    </p:spTree>
    <p:extLst>
      <p:ext uri="{BB962C8B-B14F-4D97-AF65-F5344CB8AC3E}">
        <p14:creationId xmlns:p14="http://schemas.microsoft.com/office/powerpoint/2010/main" val="485853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p>
        </p:txBody>
      </p:sp>
    </p:spTree>
    <p:extLst>
      <p:ext uri="{BB962C8B-B14F-4D97-AF65-F5344CB8AC3E}">
        <p14:creationId xmlns:p14="http://schemas.microsoft.com/office/powerpoint/2010/main" val="3009359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en-US" altLang="zh-TW" dirty="0"/>
          </a:p>
        </p:txBody>
      </p:sp>
    </p:spTree>
    <p:extLst>
      <p:ext uri="{BB962C8B-B14F-4D97-AF65-F5344CB8AC3E}">
        <p14:creationId xmlns:p14="http://schemas.microsoft.com/office/powerpoint/2010/main" val="146127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454033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15</a:t>
            </a:fld>
            <a:endParaRPr lang="zh-TW" altLang="en-US"/>
          </a:p>
        </p:txBody>
      </p:sp>
    </p:spTree>
    <p:extLst>
      <p:ext uri="{BB962C8B-B14F-4D97-AF65-F5344CB8AC3E}">
        <p14:creationId xmlns:p14="http://schemas.microsoft.com/office/powerpoint/2010/main" val="75546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16</a:t>
            </a:fld>
            <a:endParaRPr lang="zh-TW" altLang="en-US"/>
          </a:p>
        </p:txBody>
      </p:sp>
    </p:spTree>
    <p:extLst>
      <p:ext uri="{BB962C8B-B14F-4D97-AF65-F5344CB8AC3E}">
        <p14:creationId xmlns:p14="http://schemas.microsoft.com/office/powerpoint/2010/main" val="1487279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a:p>
        </p:txBody>
      </p:sp>
      <p:sp>
        <p:nvSpPr>
          <p:cNvPr id="4" name="Slide Number Placeholder 3"/>
          <p:cNvSpPr>
            <a:spLocks noGrp="1"/>
          </p:cNvSpPr>
          <p:nvPr>
            <p:ph type="sldNum" sz="quarter" idx="5"/>
          </p:nvPr>
        </p:nvSpPr>
        <p:spPr/>
        <p:txBody>
          <a:bodyPr/>
          <a:lstStyle/>
          <a:p>
            <a:fld id="{41D8B474-CBEC-484E-B6A8-6236E8C35805}" type="slidenum">
              <a:rPr lang="zh-TW" altLang="en-US" smtClean="0"/>
              <a:t>17</a:t>
            </a:fld>
            <a:endParaRPr lang="zh-TW" altLang="en-US"/>
          </a:p>
        </p:txBody>
      </p:sp>
    </p:spTree>
    <p:extLst>
      <p:ext uri="{BB962C8B-B14F-4D97-AF65-F5344CB8AC3E}">
        <p14:creationId xmlns:p14="http://schemas.microsoft.com/office/powerpoint/2010/main" val="3429020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a:p>
        </p:txBody>
      </p:sp>
      <p:sp>
        <p:nvSpPr>
          <p:cNvPr id="4" name="Slide Number Placeholder 3"/>
          <p:cNvSpPr>
            <a:spLocks noGrp="1"/>
          </p:cNvSpPr>
          <p:nvPr>
            <p:ph type="sldNum" sz="quarter" idx="5"/>
          </p:nvPr>
        </p:nvSpPr>
        <p:spPr/>
        <p:txBody>
          <a:bodyPr/>
          <a:lstStyle/>
          <a:p>
            <a:fld id="{41D8B474-CBEC-484E-B6A8-6236E8C35805}" type="slidenum">
              <a:rPr lang="zh-TW" altLang="en-US" smtClean="0"/>
              <a:t>18</a:t>
            </a:fld>
            <a:endParaRPr lang="zh-TW" altLang="en-US"/>
          </a:p>
        </p:txBody>
      </p:sp>
    </p:spTree>
    <p:extLst>
      <p:ext uri="{BB962C8B-B14F-4D97-AF65-F5344CB8AC3E}">
        <p14:creationId xmlns:p14="http://schemas.microsoft.com/office/powerpoint/2010/main" val="1459843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zh-TW" altLang="en-US"/>
          </a:p>
        </p:txBody>
      </p:sp>
    </p:spTree>
    <p:extLst>
      <p:ext uri="{BB962C8B-B14F-4D97-AF65-F5344CB8AC3E}">
        <p14:creationId xmlns:p14="http://schemas.microsoft.com/office/powerpoint/2010/main" val="2070542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20</a:t>
            </a:fld>
            <a:endParaRPr lang="zh-TW" altLang="en-US"/>
          </a:p>
        </p:txBody>
      </p:sp>
    </p:spTree>
    <p:extLst>
      <p:ext uri="{BB962C8B-B14F-4D97-AF65-F5344CB8AC3E}">
        <p14:creationId xmlns:p14="http://schemas.microsoft.com/office/powerpoint/2010/main" val="1637812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a:t>
            </a:fld>
            <a:endParaRPr lang="zh-TW" altLang="en-US"/>
          </a:p>
        </p:txBody>
      </p:sp>
    </p:spTree>
    <p:extLst>
      <p:ext uri="{BB962C8B-B14F-4D97-AF65-F5344CB8AC3E}">
        <p14:creationId xmlns:p14="http://schemas.microsoft.com/office/powerpoint/2010/main" val="3250587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21</a:t>
            </a:fld>
            <a:endParaRPr lang="zh-TW" altLang="en-US"/>
          </a:p>
        </p:txBody>
      </p:sp>
    </p:spTree>
    <p:extLst>
      <p:ext uri="{BB962C8B-B14F-4D97-AF65-F5344CB8AC3E}">
        <p14:creationId xmlns:p14="http://schemas.microsoft.com/office/powerpoint/2010/main" val="906991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22</a:t>
            </a:fld>
            <a:endParaRPr lang="zh-TW" altLang="en-US"/>
          </a:p>
        </p:txBody>
      </p:sp>
    </p:spTree>
    <p:extLst>
      <p:ext uri="{BB962C8B-B14F-4D97-AF65-F5344CB8AC3E}">
        <p14:creationId xmlns:p14="http://schemas.microsoft.com/office/powerpoint/2010/main" val="2594317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dirty="0"/>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23</a:t>
            </a:fld>
            <a:endParaRPr lang="zh-TW" altLang="en-US"/>
          </a:p>
        </p:txBody>
      </p:sp>
    </p:spTree>
    <p:extLst>
      <p:ext uri="{BB962C8B-B14F-4D97-AF65-F5344CB8AC3E}">
        <p14:creationId xmlns:p14="http://schemas.microsoft.com/office/powerpoint/2010/main" val="2643612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Shape 725"/>
          <p:cNvSpPr txBox="1"/>
          <p:nvPr/>
        </p:nvSpPr>
        <p:spPr>
          <a:xfrm>
            <a:off x="3887788" y="8689975"/>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24</a:t>
            </a:fld>
            <a:endParaRPr sz="1300" b="0" i="0" u="none" strike="noStrike" cap="none">
              <a:solidFill>
                <a:schemeClr val="dk1"/>
              </a:solidFill>
              <a:latin typeface="Calibri"/>
              <a:ea typeface="Calibri"/>
              <a:cs typeface="Calibri"/>
              <a:sym typeface="Calibri"/>
            </a:endParaRPr>
          </a:p>
        </p:txBody>
      </p:sp>
      <p:sp>
        <p:nvSpPr>
          <p:cNvPr id="726" name="Shape 726"/>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27" name="Shape 727"/>
          <p:cNvSpPr txBox="1">
            <a:spLocks noGrp="1"/>
          </p:cNvSpPr>
          <p:nvPr>
            <p:ph type="body" idx="1"/>
          </p:nvPr>
        </p:nvSpPr>
        <p:spPr>
          <a:xfrm>
            <a:off x="914400" y="4343400"/>
            <a:ext cx="5029200" cy="4114800"/>
          </a:xfrm>
          <a:prstGeom prst="rect">
            <a:avLst/>
          </a:prstGeom>
          <a:noFill/>
          <a:ln>
            <a:noFill/>
          </a:ln>
        </p:spPr>
        <p:txBody>
          <a:bodyPr spcFirstLastPara="1" wrap="square" lIns="94800" tIns="47400" rIns="94800" bIns="47400" anchor="t" anchorCtr="0">
            <a:noAutofit/>
          </a:bodyPr>
          <a:lstStyle/>
          <a:p>
            <a:pPr marL="0" marR="0" lvl="0" indent="0" algn="l">
              <a:lnSpc>
                <a:spcPct val="100000"/>
              </a:lnSpc>
              <a:spcBef>
                <a:spcPts val="0"/>
              </a:spcBef>
              <a:spcAft>
                <a:spcPts val="0"/>
              </a:spcAft>
              <a:buSzPts val="1100"/>
              <a:buFont typeface="Calibri"/>
              <a:buNone/>
            </a:pPr>
            <a:endParaRPr lang="zh-TW" altLang="en-US"/>
          </a:p>
        </p:txBody>
      </p:sp>
    </p:spTree>
    <p:extLst>
      <p:ext uri="{BB962C8B-B14F-4D97-AF65-F5344CB8AC3E}">
        <p14:creationId xmlns:p14="http://schemas.microsoft.com/office/powerpoint/2010/main" val="783404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25</a:t>
            </a:fld>
            <a:endParaRPr lang="zh-TW" altLang="en-US"/>
          </a:p>
        </p:txBody>
      </p:sp>
    </p:spTree>
    <p:extLst>
      <p:ext uri="{BB962C8B-B14F-4D97-AF65-F5344CB8AC3E}">
        <p14:creationId xmlns:p14="http://schemas.microsoft.com/office/powerpoint/2010/main" val="848108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26</a:t>
            </a:fld>
            <a:endParaRPr lang="zh-TW" altLang="en-US"/>
          </a:p>
        </p:txBody>
      </p:sp>
    </p:spTree>
    <p:extLst>
      <p:ext uri="{BB962C8B-B14F-4D97-AF65-F5344CB8AC3E}">
        <p14:creationId xmlns:p14="http://schemas.microsoft.com/office/powerpoint/2010/main" val="1789768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27</a:t>
            </a:fld>
            <a:endParaRPr lang="zh-TW" altLang="en-US"/>
          </a:p>
        </p:txBody>
      </p:sp>
    </p:spTree>
    <p:extLst>
      <p:ext uri="{BB962C8B-B14F-4D97-AF65-F5344CB8AC3E}">
        <p14:creationId xmlns:p14="http://schemas.microsoft.com/office/powerpoint/2010/main" val="27055395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134DBAD-4833-584E-ACDA-B6AB6135B046}" type="slidenum">
              <a:rPr kumimoji="1" lang="zh-TW"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1" lang="zh-TW"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871163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dirty="0"/>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29</a:t>
            </a:fld>
            <a:endParaRPr lang="zh-TW" altLang="en-US"/>
          </a:p>
        </p:txBody>
      </p:sp>
    </p:spTree>
    <p:extLst>
      <p:ext uri="{BB962C8B-B14F-4D97-AF65-F5344CB8AC3E}">
        <p14:creationId xmlns:p14="http://schemas.microsoft.com/office/powerpoint/2010/main" val="3021721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30</a:t>
            </a:fld>
            <a:endParaRPr lang="zh-TW" altLang="en-US"/>
          </a:p>
        </p:txBody>
      </p:sp>
    </p:spTree>
    <p:extLst>
      <p:ext uri="{BB962C8B-B14F-4D97-AF65-F5344CB8AC3E}">
        <p14:creationId xmlns:p14="http://schemas.microsoft.com/office/powerpoint/2010/main" val="3176452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a:t>
            </a:fld>
            <a:endParaRPr lang="zh-TW" altLang="en-US"/>
          </a:p>
        </p:txBody>
      </p:sp>
    </p:spTree>
    <p:extLst>
      <p:ext uri="{BB962C8B-B14F-4D97-AF65-F5344CB8AC3E}">
        <p14:creationId xmlns:p14="http://schemas.microsoft.com/office/powerpoint/2010/main" val="17759238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DECBF60-BD95-FB4C-91CE-6D01F0698F47}" type="slidenum">
              <a:rPr kumimoji="1" lang="zh-TW"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1" lang="zh-TW"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097825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E6067F0-5D8C-C649-9E7E-E5C399B34C78}"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962895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33</a:t>
            </a:fld>
            <a:endParaRPr lang="zh-TW" altLang="en-US"/>
          </a:p>
        </p:txBody>
      </p:sp>
    </p:spTree>
    <p:extLst>
      <p:ext uri="{BB962C8B-B14F-4D97-AF65-F5344CB8AC3E}">
        <p14:creationId xmlns:p14="http://schemas.microsoft.com/office/powerpoint/2010/main" val="21207799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9BE2EBB-CED9-4809-8834-A9C61EF8D3E0}" type="slidenum">
              <a:rPr kumimoji="0" lang="zh-TW"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zh-TW"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253079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8E944ED-08EB-4D93-ACE1-7399A139B7A7}" type="slidenum">
              <a:rPr kumimoji="0" lang="en-US" altLang="zh-TW"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lang="zh-TW"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575193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36</a:t>
            </a:fld>
            <a:endParaRPr lang="zh-TW" altLang="en-US"/>
          </a:p>
        </p:txBody>
      </p:sp>
    </p:spTree>
    <p:extLst>
      <p:ext uri="{BB962C8B-B14F-4D97-AF65-F5344CB8AC3E}">
        <p14:creationId xmlns:p14="http://schemas.microsoft.com/office/powerpoint/2010/main" val="13596511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37</a:t>
            </a:fld>
            <a:endParaRPr lang="zh-TW" altLang="en-US"/>
          </a:p>
        </p:txBody>
      </p:sp>
    </p:spTree>
    <p:extLst>
      <p:ext uri="{BB962C8B-B14F-4D97-AF65-F5344CB8AC3E}">
        <p14:creationId xmlns:p14="http://schemas.microsoft.com/office/powerpoint/2010/main" val="34483678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en-US"/>
          </a:p>
        </p:txBody>
      </p:sp>
      <p:sp>
        <p:nvSpPr>
          <p:cNvPr id="4" name="投影片編號版面配置區 3"/>
          <p:cNvSpPr>
            <a:spLocks noGrp="1"/>
          </p:cNvSpPr>
          <p:nvPr>
            <p:ph type="sldNum" sz="quarter" idx="5"/>
          </p:nvPr>
        </p:nvSpPr>
        <p:spPr/>
        <p:txBody>
          <a:bodyPr/>
          <a:lstStyle/>
          <a:p>
            <a:fld id="{E21BAAED-B32E-9E47-A175-32DE969A6369}" type="slidenum">
              <a:rPr lang="en-TW" smtClean="0"/>
              <a:t>38</a:t>
            </a:fld>
            <a:endParaRPr lang="en-TW"/>
          </a:p>
        </p:txBody>
      </p:sp>
    </p:spTree>
    <p:extLst>
      <p:ext uri="{BB962C8B-B14F-4D97-AF65-F5344CB8AC3E}">
        <p14:creationId xmlns:p14="http://schemas.microsoft.com/office/powerpoint/2010/main" val="3778359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en-US" altLang="zh-TW"/>
          </a:p>
        </p:txBody>
      </p:sp>
      <p:sp>
        <p:nvSpPr>
          <p:cNvPr id="4" name="投影片編號版面配置區 3"/>
          <p:cNvSpPr>
            <a:spLocks noGrp="1"/>
          </p:cNvSpPr>
          <p:nvPr>
            <p:ph type="sldNum" sz="quarter" idx="5"/>
          </p:nvPr>
        </p:nvSpPr>
        <p:spPr/>
        <p:txBody>
          <a:bodyPr/>
          <a:lstStyle/>
          <a:p>
            <a:fld id="{E21BAAED-B32E-9E47-A175-32DE969A6369}" type="slidenum">
              <a:rPr lang="en-TW" smtClean="0"/>
              <a:t>39</a:t>
            </a:fld>
            <a:endParaRPr lang="en-TW"/>
          </a:p>
        </p:txBody>
      </p:sp>
    </p:spTree>
    <p:extLst>
      <p:ext uri="{BB962C8B-B14F-4D97-AF65-F5344CB8AC3E}">
        <p14:creationId xmlns:p14="http://schemas.microsoft.com/office/powerpoint/2010/main" val="24860963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p>
        </p:txBody>
      </p:sp>
    </p:spTree>
    <p:extLst>
      <p:ext uri="{BB962C8B-B14F-4D97-AF65-F5344CB8AC3E}">
        <p14:creationId xmlns:p14="http://schemas.microsoft.com/office/powerpoint/2010/main" val="454804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CN"/>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4</a:t>
            </a:fld>
            <a:endParaRPr lang="zh-TW" altLang="en-US"/>
          </a:p>
        </p:txBody>
      </p:sp>
    </p:spTree>
    <p:extLst>
      <p:ext uri="{BB962C8B-B14F-4D97-AF65-F5344CB8AC3E}">
        <p14:creationId xmlns:p14="http://schemas.microsoft.com/office/powerpoint/2010/main" val="4222467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41</a:t>
            </a:fld>
            <a:endParaRPr lang="zh-TW" altLang="en-US"/>
          </a:p>
        </p:txBody>
      </p:sp>
    </p:spTree>
    <p:extLst>
      <p:ext uri="{BB962C8B-B14F-4D97-AF65-F5344CB8AC3E}">
        <p14:creationId xmlns:p14="http://schemas.microsoft.com/office/powerpoint/2010/main" val="31035531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lnSpc>
                <a:spcPct val="130000"/>
              </a:lnSpc>
            </a:pPr>
            <a:endParaRPr lang="zh-TW"/>
          </a:p>
        </p:txBody>
      </p:sp>
      <p:sp>
        <p:nvSpPr>
          <p:cNvPr id="4" name="投影片編號版面配置區 3"/>
          <p:cNvSpPr>
            <a:spLocks noGrp="1"/>
          </p:cNvSpPr>
          <p:nvPr>
            <p:ph type="sldNum" sz="quarter" idx="5"/>
          </p:nvPr>
        </p:nvSpPr>
        <p:spPr/>
        <p:txBody>
          <a:bodyPr/>
          <a:lstStyle/>
          <a:p>
            <a:fld id="{E21BAAED-B32E-9E47-A175-32DE969A6369}" type="slidenum">
              <a:rPr lang="en-TW" smtClean="0"/>
              <a:t>42</a:t>
            </a:fld>
            <a:endParaRPr lang="en-TW"/>
          </a:p>
        </p:txBody>
      </p:sp>
    </p:spTree>
    <p:extLst>
      <p:ext uri="{BB962C8B-B14F-4D97-AF65-F5344CB8AC3E}">
        <p14:creationId xmlns:p14="http://schemas.microsoft.com/office/powerpoint/2010/main" val="6886646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ea typeface="新細明體"/>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43</a:t>
            </a:fld>
            <a:endParaRPr lang="zh-TW" altLang="en-US"/>
          </a:p>
        </p:txBody>
      </p:sp>
    </p:spTree>
    <p:extLst>
      <p:ext uri="{BB962C8B-B14F-4D97-AF65-F5344CB8AC3E}">
        <p14:creationId xmlns:p14="http://schemas.microsoft.com/office/powerpoint/2010/main" val="2544128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5</a:t>
            </a:fld>
            <a:endParaRPr lang="zh-TW" altLang="en-US"/>
          </a:p>
        </p:txBody>
      </p:sp>
    </p:spTree>
    <p:extLst>
      <p:ext uri="{BB962C8B-B14F-4D97-AF65-F5344CB8AC3E}">
        <p14:creationId xmlns:p14="http://schemas.microsoft.com/office/powerpoint/2010/main" val="1242264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6</a:t>
            </a:fld>
            <a:endParaRPr lang="zh-TW" altLang="en-US"/>
          </a:p>
        </p:txBody>
      </p:sp>
    </p:spTree>
    <p:extLst>
      <p:ext uri="{BB962C8B-B14F-4D97-AF65-F5344CB8AC3E}">
        <p14:creationId xmlns:p14="http://schemas.microsoft.com/office/powerpoint/2010/main" val="322473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7</a:t>
            </a:fld>
            <a:endParaRPr lang="zh-TW" altLang="en-US"/>
          </a:p>
        </p:txBody>
      </p:sp>
    </p:spTree>
    <p:extLst>
      <p:ext uri="{BB962C8B-B14F-4D97-AF65-F5344CB8AC3E}">
        <p14:creationId xmlns:p14="http://schemas.microsoft.com/office/powerpoint/2010/main" val="1374152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D8B474-CBEC-484E-B6A8-6236E8C35805}" type="slidenum">
              <a:rPr lang="zh-TW" altLang="en-US" smtClean="0"/>
              <a:t>8</a:t>
            </a:fld>
            <a:endParaRPr lang="zh-TW" altLang="en-US"/>
          </a:p>
        </p:txBody>
      </p:sp>
    </p:spTree>
    <p:extLst>
      <p:ext uri="{BB962C8B-B14F-4D97-AF65-F5344CB8AC3E}">
        <p14:creationId xmlns:p14="http://schemas.microsoft.com/office/powerpoint/2010/main" val="404180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a:p>
        </p:txBody>
      </p:sp>
      <p:sp>
        <p:nvSpPr>
          <p:cNvPr id="4" name="Slide Number Placeholder 3"/>
          <p:cNvSpPr>
            <a:spLocks noGrp="1"/>
          </p:cNvSpPr>
          <p:nvPr>
            <p:ph type="sldNum" sz="quarter" idx="5"/>
          </p:nvPr>
        </p:nvSpPr>
        <p:spPr/>
        <p:txBody>
          <a:bodyPr/>
          <a:lstStyle/>
          <a:p>
            <a:fld id="{41D8B474-CBEC-484E-B6A8-6236E8C35805}" type="slidenum">
              <a:rPr lang="zh-TW" altLang="en-US" smtClean="0"/>
              <a:t>10</a:t>
            </a:fld>
            <a:endParaRPr lang="zh-TW" altLang="en-US"/>
          </a:p>
        </p:txBody>
      </p:sp>
    </p:spTree>
    <p:extLst>
      <p:ext uri="{BB962C8B-B14F-4D97-AF65-F5344CB8AC3E}">
        <p14:creationId xmlns:p14="http://schemas.microsoft.com/office/powerpoint/2010/main" val="39017735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pic>
        <p:nvPicPr>
          <p:cNvPr id="6" name="圖片 5" descr="一張含有 文字, 室內, 電腦, 電子產品 的圖片&#10;&#10;自動產生的描述">
            <a:extLst>
              <a:ext uri="{FF2B5EF4-FFF2-40B4-BE49-F238E27FC236}">
                <a16:creationId xmlns:a16="http://schemas.microsoft.com/office/drawing/2014/main" id="{33BADF6B-9184-BE55-8B96-AF20C50DF8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4476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1_自訂版面配置">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8173620-4D6B-46D0-BD53-80DE9068F5BD}"/>
              </a:ext>
            </a:extLst>
          </p:cNvPr>
          <p:cNvPicPr>
            <a:picLocks noChangeAspect="1"/>
          </p:cNvPicPr>
          <p:nvPr userDrawn="1"/>
        </p:nvPicPr>
        <p:blipFill>
          <a:blip r:embed="rId2"/>
          <a:srcRect/>
          <a:stretch/>
        </p:blipFill>
        <p:spPr>
          <a:xfrm>
            <a:off x="1186" y="666"/>
            <a:ext cx="12189631" cy="6856667"/>
          </a:xfrm>
          <a:prstGeom prst="rect">
            <a:avLst/>
          </a:prstGeom>
        </p:spPr>
      </p:pic>
      <p:sp>
        <p:nvSpPr>
          <p:cNvPr id="2" name="標題版面配置區 1">
            <a:extLst>
              <a:ext uri="{FF2B5EF4-FFF2-40B4-BE49-F238E27FC236}">
                <a16:creationId xmlns:a16="http://schemas.microsoft.com/office/drawing/2014/main" id="{B2E979C4-6C94-CA7B-ED89-9B2022A15483}"/>
              </a:ext>
            </a:extLst>
          </p:cNvPr>
          <p:cNvSpPr>
            <a:spLocks noGrp="1"/>
          </p:cNvSpPr>
          <p:nvPr>
            <p:ph type="title"/>
          </p:nvPr>
        </p:nvSpPr>
        <p:spPr>
          <a:xfrm>
            <a:off x="973238" y="1"/>
            <a:ext cx="11218762" cy="1292506"/>
          </a:xfrm>
          <a:prstGeom prst="rect">
            <a:avLst/>
          </a:prstGeom>
        </p:spPr>
        <p:txBody>
          <a:bodyPr vert="horz" lIns="91440" tIns="45720" rIns="91440" bIns="45720" rtlCol="0" anchor="ctr">
            <a:normAutofit/>
          </a:bodyPr>
          <a:lstStyle>
            <a:lvl1pPr>
              <a:defRPr sz="4000" b="1">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4005486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3_自訂版面配置">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8173620-4D6B-46D0-BD53-80DE9068F5BD}"/>
              </a:ext>
            </a:extLst>
          </p:cNvPr>
          <p:cNvPicPr>
            <a:picLocks noChangeAspect="1"/>
          </p:cNvPicPr>
          <p:nvPr userDrawn="1"/>
        </p:nvPicPr>
        <p:blipFill>
          <a:blip r:embed="rId2"/>
          <a:srcRect/>
          <a:stretch/>
        </p:blipFill>
        <p:spPr>
          <a:xfrm>
            <a:off x="1186" y="666"/>
            <a:ext cx="12189631" cy="6856667"/>
          </a:xfrm>
          <a:prstGeom prst="rect">
            <a:avLst/>
          </a:prstGeom>
        </p:spPr>
      </p:pic>
      <p:sp>
        <p:nvSpPr>
          <p:cNvPr id="2" name="標題版面配置區 1">
            <a:extLst>
              <a:ext uri="{FF2B5EF4-FFF2-40B4-BE49-F238E27FC236}">
                <a16:creationId xmlns:a16="http://schemas.microsoft.com/office/drawing/2014/main" id="{B2E979C4-6C94-CA7B-ED89-9B2022A15483}"/>
              </a:ext>
            </a:extLst>
          </p:cNvPr>
          <p:cNvSpPr>
            <a:spLocks noGrp="1"/>
          </p:cNvSpPr>
          <p:nvPr>
            <p:ph type="title"/>
          </p:nvPr>
        </p:nvSpPr>
        <p:spPr>
          <a:xfrm>
            <a:off x="973238" y="1"/>
            <a:ext cx="11218762" cy="1292506"/>
          </a:xfrm>
          <a:prstGeom prst="rect">
            <a:avLst/>
          </a:prstGeom>
        </p:spPr>
        <p:txBody>
          <a:bodyPr vert="horz" lIns="91440" tIns="45720" rIns="91440" bIns="45720" rtlCol="0" anchor="ctr">
            <a:normAutofit/>
          </a:bodyPr>
          <a:lstStyle>
            <a:lvl1pPr>
              <a:defRPr sz="4000" b="1">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1911935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自訂版面配置">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8173620-4D6B-46D0-BD53-80DE9068F5BD}"/>
              </a:ext>
            </a:extLst>
          </p:cNvPr>
          <p:cNvPicPr>
            <a:picLocks noChangeAspect="1"/>
          </p:cNvPicPr>
          <p:nvPr userDrawn="1"/>
        </p:nvPicPr>
        <p:blipFill>
          <a:blip r:embed="rId2"/>
          <a:srcRect/>
          <a:stretch/>
        </p:blipFill>
        <p:spPr>
          <a:xfrm>
            <a:off x="1186" y="666"/>
            <a:ext cx="12189631" cy="6856667"/>
          </a:xfrm>
          <a:prstGeom prst="rect">
            <a:avLst/>
          </a:prstGeom>
        </p:spPr>
      </p:pic>
      <p:sp>
        <p:nvSpPr>
          <p:cNvPr id="2" name="標題版面配置區 1">
            <a:extLst>
              <a:ext uri="{FF2B5EF4-FFF2-40B4-BE49-F238E27FC236}">
                <a16:creationId xmlns:a16="http://schemas.microsoft.com/office/drawing/2014/main" id="{B2E979C4-6C94-CA7B-ED89-9B2022A15483}"/>
              </a:ext>
            </a:extLst>
          </p:cNvPr>
          <p:cNvSpPr>
            <a:spLocks noGrp="1"/>
          </p:cNvSpPr>
          <p:nvPr>
            <p:ph type="title"/>
          </p:nvPr>
        </p:nvSpPr>
        <p:spPr>
          <a:xfrm>
            <a:off x="973238" y="1"/>
            <a:ext cx="11218762" cy="1292506"/>
          </a:xfrm>
          <a:prstGeom prst="rect">
            <a:avLst/>
          </a:prstGeom>
        </p:spPr>
        <p:txBody>
          <a:bodyPr vert="horz" lIns="91440" tIns="45720" rIns="91440" bIns="45720" rtlCol="0" anchor="ctr">
            <a:normAutofit/>
          </a:bodyPr>
          <a:lstStyle>
            <a:lvl1pPr>
              <a:defRPr sz="4000" b="1">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1428482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自訂版面配置">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815AE20-71FC-E291-8E9A-80B7C1CD38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29E917D8-F7ED-D2CF-A6BB-8AA237461EC9}"/>
              </a:ext>
            </a:extLst>
          </p:cNvPr>
          <p:cNvSpPr>
            <a:spLocks noGrp="1"/>
          </p:cNvSpPr>
          <p:nvPr>
            <p:ph type="title"/>
          </p:nvPr>
        </p:nvSpPr>
        <p:spPr/>
        <p:txBody>
          <a:bodyPr/>
          <a:lstStyle>
            <a:lvl1pPr>
              <a:defRPr>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4224975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3_標題及物件">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3A895F4-D22B-7DF4-0480-3C4AF172C2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79" y="998"/>
            <a:ext cx="12189628" cy="6857002"/>
          </a:xfrm>
          <a:prstGeom prst="rect">
            <a:avLst/>
          </a:prstGeom>
        </p:spPr>
      </p:pic>
      <p:sp>
        <p:nvSpPr>
          <p:cNvPr id="5" name="標題 1">
            <a:extLst>
              <a:ext uri="{FF2B5EF4-FFF2-40B4-BE49-F238E27FC236}">
                <a16:creationId xmlns:a16="http://schemas.microsoft.com/office/drawing/2014/main" id="{5A6FF737-6FAD-4DA9-BB9B-3728005E8CA4}"/>
              </a:ext>
            </a:extLst>
          </p:cNvPr>
          <p:cNvSpPr>
            <a:spLocks noGrp="1"/>
          </p:cNvSpPr>
          <p:nvPr>
            <p:ph type="title"/>
          </p:nvPr>
        </p:nvSpPr>
        <p:spPr>
          <a:xfrm>
            <a:off x="1" y="116041"/>
            <a:ext cx="12192000" cy="1378563"/>
          </a:xfrm>
        </p:spPr>
        <p:txBody>
          <a:bodyPr>
            <a:normAutofit/>
          </a:bodyPr>
          <a:lstStyle>
            <a:lvl1pPr algn="ctr">
              <a:defRPr sz="4000" b="1">
                <a:solidFill>
                  <a:schemeClr val="tx1">
                    <a:lumMod val="75000"/>
                    <a:lumOff val="25000"/>
                  </a:schemeClr>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2781440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自訂版面配置">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8173620-4D6B-46D0-BD53-80DE9068F5BD}"/>
              </a:ext>
            </a:extLst>
          </p:cNvPr>
          <p:cNvPicPr>
            <a:picLocks noChangeAspect="1"/>
          </p:cNvPicPr>
          <p:nvPr userDrawn="1"/>
        </p:nvPicPr>
        <p:blipFill>
          <a:blip r:embed="rId2"/>
          <a:srcRect/>
          <a:stretch/>
        </p:blipFill>
        <p:spPr>
          <a:xfrm>
            <a:off x="1186" y="666"/>
            <a:ext cx="12189631" cy="6856667"/>
          </a:xfrm>
          <a:prstGeom prst="rect">
            <a:avLst/>
          </a:prstGeom>
        </p:spPr>
      </p:pic>
      <p:sp>
        <p:nvSpPr>
          <p:cNvPr id="2" name="標題版面配置區 1">
            <a:extLst>
              <a:ext uri="{FF2B5EF4-FFF2-40B4-BE49-F238E27FC236}">
                <a16:creationId xmlns:a16="http://schemas.microsoft.com/office/drawing/2014/main" id="{B2E979C4-6C94-CA7B-ED89-9B2022A15483}"/>
              </a:ext>
            </a:extLst>
          </p:cNvPr>
          <p:cNvSpPr>
            <a:spLocks noGrp="1"/>
          </p:cNvSpPr>
          <p:nvPr>
            <p:ph type="title"/>
          </p:nvPr>
        </p:nvSpPr>
        <p:spPr>
          <a:xfrm>
            <a:off x="973238" y="1"/>
            <a:ext cx="11218762" cy="1292506"/>
          </a:xfrm>
          <a:prstGeom prst="rect">
            <a:avLst/>
          </a:prstGeom>
        </p:spPr>
        <p:txBody>
          <a:bodyPr vert="horz" lIns="91440" tIns="45720" rIns="91440" bIns="45720" rtlCol="0" anchor="ctr">
            <a:normAutofit/>
          </a:bodyPr>
          <a:lstStyle>
            <a:lvl1pPr>
              <a:defRPr sz="4000" b="1">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3641946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85737" y="1533525"/>
            <a:ext cx="11820525" cy="5324474"/>
          </a:xfrm>
          <a:prstGeom prst="rect">
            <a:avLst/>
          </a:prstGeom>
        </p:spPr>
      </p:pic>
      <p:pic>
        <p:nvPicPr>
          <p:cNvPr id="6" name="圖片 5" descr="一張含有 螢幕擷取畫面 的圖片&#10;&#10;自動產生的描述">
            <a:extLst>
              <a:ext uri="{FF2B5EF4-FFF2-40B4-BE49-F238E27FC236}">
                <a16:creationId xmlns:a16="http://schemas.microsoft.com/office/drawing/2014/main" id="{B9920426-AC74-400D-BC49-B3BBC393F3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圖片 2" descr="一張含有 螢幕擷取畫面 的圖片&#10;&#10;自動產生的描述">
            <a:extLst>
              <a:ext uri="{FF2B5EF4-FFF2-40B4-BE49-F238E27FC236}">
                <a16:creationId xmlns:a16="http://schemas.microsoft.com/office/drawing/2014/main" id="{0DD2E12C-3E0D-9549-CFE1-EA46AE1AC6D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40160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85737" y="1533525"/>
            <a:ext cx="11820525" cy="5324474"/>
          </a:xfrm>
          <a:prstGeom prst="rect">
            <a:avLst/>
          </a:prstGeom>
        </p:spPr>
      </p:pic>
      <p:pic>
        <p:nvPicPr>
          <p:cNvPr id="3" name="圖片 2" descr="一張含有 螢幕擷取畫面, 鮮豔, 柳橙 的圖片&#10;&#10;自動產生的描述">
            <a:extLst>
              <a:ext uri="{FF2B5EF4-FFF2-40B4-BE49-F238E27FC236}">
                <a16:creationId xmlns:a16="http://schemas.microsoft.com/office/drawing/2014/main" id="{C61EBAE5-F850-4D40-7C9A-94E9B3344B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圖片 3" descr="一張含有 螢幕擷取畫面 的圖片&#10;&#10;自動產生的描述">
            <a:extLst>
              <a:ext uri="{FF2B5EF4-FFF2-40B4-BE49-F238E27FC236}">
                <a16:creationId xmlns:a16="http://schemas.microsoft.com/office/drawing/2014/main" id="{AA6B1496-9A3D-28E2-B160-834328B13CC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9057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5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85737" y="1533525"/>
            <a:ext cx="11820525" cy="5324474"/>
          </a:xfrm>
          <a:prstGeom prst="rect">
            <a:avLst/>
          </a:prstGeom>
        </p:spPr>
      </p:pic>
      <p:pic>
        <p:nvPicPr>
          <p:cNvPr id="6" name="圖片 5" descr="一張含有 文字, 電子產品, 電子裝置, 多媒體 的圖片&#10;&#10;自動產生的描述">
            <a:extLst>
              <a:ext uri="{FF2B5EF4-FFF2-40B4-BE49-F238E27FC236}">
                <a16:creationId xmlns:a16="http://schemas.microsoft.com/office/drawing/2014/main" id="{B3CE1A25-6F57-94B4-31D0-D0AED836728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14478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85737" y="1533525"/>
            <a:ext cx="11820525" cy="5324474"/>
          </a:xfrm>
          <a:prstGeom prst="rect">
            <a:avLst/>
          </a:prstGeom>
        </p:spPr>
      </p:pic>
      <p:pic>
        <p:nvPicPr>
          <p:cNvPr id="8" name="圖片 7" descr="一張含有 文字, 電子產品, 電子裝置, 電腦 的圖片&#10;&#10;自動產生的描述">
            <a:extLst>
              <a:ext uri="{FF2B5EF4-FFF2-40B4-BE49-F238E27FC236}">
                <a16:creationId xmlns:a16="http://schemas.microsoft.com/office/drawing/2014/main" id="{7D0AF054-118A-FE36-5E4A-024D88E4101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020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85737" y="1533525"/>
            <a:ext cx="11820525" cy="5324474"/>
          </a:xfrm>
          <a:prstGeom prst="rect">
            <a:avLst/>
          </a:prstGeom>
        </p:spPr>
      </p:pic>
      <p:pic>
        <p:nvPicPr>
          <p:cNvPr id="17" name="圖片 16" descr="一張含有 顯示裝置, 室內, 牆, 電視機 的圖片&#10;&#10;自動產生的描述">
            <a:extLst>
              <a:ext uri="{FF2B5EF4-FFF2-40B4-BE49-F238E27FC236}">
                <a16:creationId xmlns:a16="http://schemas.microsoft.com/office/drawing/2014/main" id="{F9D41CD3-8675-E73E-EB3D-AFD960D0D5E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38148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8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85737" y="1533525"/>
            <a:ext cx="11820525" cy="5324474"/>
          </a:xfrm>
          <a:prstGeom prst="rect">
            <a:avLst/>
          </a:prstGeom>
        </p:spPr>
      </p:pic>
      <p:pic>
        <p:nvPicPr>
          <p:cNvPr id="6" name="圖片 5" descr="一張含有 文字, 螢幕擷取畫面, 揚聲器, 設計 的圖片&#10;&#10;自動產生的描述">
            <a:extLst>
              <a:ext uri="{FF2B5EF4-FFF2-40B4-BE49-F238E27FC236}">
                <a16:creationId xmlns:a16="http://schemas.microsoft.com/office/drawing/2014/main" id="{16DF5EB5-955B-6C9A-B7AB-CA42818A94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5235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1" y="270934"/>
            <a:ext cx="12191999" cy="1088159"/>
          </a:xfrm>
        </p:spPr>
        <p:txBody>
          <a:bodyPr anchor="t">
            <a:normAutofit/>
          </a:bodyPr>
          <a:lstStyle>
            <a:lvl1pPr algn="ctr">
              <a:defRPr sz="4800">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3417532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0_自訂版面配置">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815AE20-71FC-E291-8E9A-80B7C1CD38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29E917D8-F7ED-D2CF-A6BB-8AA237461EC9}"/>
              </a:ext>
            </a:extLst>
          </p:cNvPr>
          <p:cNvSpPr>
            <a:spLocks noGrp="1"/>
          </p:cNvSpPr>
          <p:nvPr>
            <p:ph type="title"/>
          </p:nvPr>
        </p:nvSpPr>
        <p:spPr/>
        <p:txBody>
          <a:bodyPr/>
          <a:lstStyle>
            <a:lvl1pPr>
              <a:defRPr>
                <a:solidFill>
                  <a:schemeClr val="bg1"/>
                </a:solidFill>
              </a:defRPr>
            </a:lvl1pPr>
          </a:lstStyle>
          <a:p>
            <a:r>
              <a:rPr lang="zh-TW" altLang="en-US"/>
              <a:t>按一下以編輯母片標題樣式</a:t>
            </a:r>
          </a:p>
        </p:txBody>
      </p:sp>
      <p:pic>
        <p:nvPicPr>
          <p:cNvPr id="5" name="圖片 4">
            <a:extLst>
              <a:ext uri="{FF2B5EF4-FFF2-40B4-BE49-F238E27FC236}">
                <a16:creationId xmlns:a16="http://schemas.microsoft.com/office/drawing/2014/main" id="{875D2443-ED48-1507-7D2C-81302C78912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a:stretch/>
        </p:blipFill>
        <p:spPr>
          <a:xfrm>
            <a:off x="393700" y="1969185"/>
            <a:ext cx="11404600" cy="5035550"/>
          </a:xfrm>
          <a:prstGeom prst="rect">
            <a:avLst/>
          </a:prstGeom>
        </p:spPr>
      </p:pic>
    </p:spTree>
    <p:extLst>
      <p:ext uri="{BB962C8B-B14F-4D97-AF65-F5344CB8AC3E}">
        <p14:creationId xmlns:p14="http://schemas.microsoft.com/office/powerpoint/2010/main" val="1621968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C284822A-1CE3-438A-AE03-8AC089266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4CB68353-53A7-40C3-8BDB-8BAC04B64F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3E0C7E2-8DDD-4DA1-BBA9-C8677D66AE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9F199-D2CE-4B33-A64D-862126EB1810}" type="datetimeFigureOut">
              <a:rPr lang="zh-TW" altLang="en-US" smtClean="0"/>
              <a:t>2023/12/12</a:t>
            </a:fld>
            <a:endParaRPr lang="zh-TW" altLang="en-US"/>
          </a:p>
        </p:txBody>
      </p:sp>
      <p:sp>
        <p:nvSpPr>
          <p:cNvPr id="5" name="頁尾版面配置區 4">
            <a:extLst>
              <a:ext uri="{FF2B5EF4-FFF2-40B4-BE49-F238E27FC236}">
                <a16:creationId xmlns:a16="http://schemas.microsoft.com/office/drawing/2014/main" id="{37332899-1D27-427F-A4CC-AFEE744D1E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5241ECE4-D3D2-4F58-AFC5-5EA5C7B2EE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2705597779"/>
      </p:ext>
    </p:extLst>
  </p:cSld>
  <p:clrMap bg1="lt1" tx1="dk1" bg2="lt2" tx2="dk2" accent1="accent1" accent2="accent2" accent3="accent3" accent4="accent4" accent5="accent5" accent6="accent6" hlink="hlink" folHlink="folHlink"/>
  <p:sldLayoutIdLst>
    <p:sldLayoutId id="2147483665" r:id="rId1"/>
    <p:sldLayoutId id="2147483661" r:id="rId2"/>
    <p:sldLayoutId id="2147483684" r:id="rId3"/>
    <p:sldLayoutId id="2147483685" r:id="rId4"/>
    <p:sldLayoutId id="2147483686" r:id="rId5"/>
    <p:sldLayoutId id="2147483687" r:id="rId6"/>
    <p:sldLayoutId id="2147483688" r:id="rId7"/>
    <p:sldLayoutId id="2147483676" r:id="rId8"/>
    <p:sldLayoutId id="2147483678" r:id="rId9"/>
    <p:sldLayoutId id="2147483679" r:id="rId10"/>
    <p:sldLayoutId id="2147483681" r:id="rId11"/>
    <p:sldLayoutId id="2147483682" r:id="rId12"/>
    <p:sldLayoutId id="214748368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B15649DC-0516-0D3E-D488-FFC45D2C3B0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779" y="998"/>
            <a:ext cx="12189628" cy="6857002"/>
          </a:xfrm>
          <a:prstGeom prst="rect">
            <a:avLst/>
          </a:prstGeom>
        </p:spPr>
      </p:pic>
      <p:sp>
        <p:nvSpPr>
          <p:cNvPr id="2" name="標題版面配置區 1"/>
          <p:cNvSpPr>
            <a:spLocks noGrp="1"/>
          </p:cNvSpPr>
          <p:nvPr>
            <p:ph type="title"/>
          </p:nvPr>
        </p:nvSpPr>
        <p:spPr>
          <a:xfrm>
            <a:off x="435880" y="160336"/>
            <a:ext cx="1175612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609600" y="1785923"/>
            <a:ext cx="10972800" cy="4911741"/>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716440764"/>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1219170" rtl="0" eaLnBrk="1" latinLnBrk="0" hangingPunct="1">
        <a:spcBef>
          <a:spcPct val="0"/>
        </a:spcBef>
        <a:buNone/>
        <a:defRPr sz="4267" b="1" kern="1200">
          <a:solidFill>
            <a:schemeClr val="bg1"/>
          </a:solidFill>
          <a:latin typeface="微軟正黑體" pitchFamily="34" charset="-120"/>
          <a:ea typeface="微軟正黑體" pitchFamily="34" charset="-120"/>
          <a:cs typeface="+mj-cs"/>
        </a:defRPr>
      </a:lvl1pPr>
    </p:titleStyle>
    <p:bodyStyle>
      <a:lvl1pPr marL="457189" indent="-457189" algn="l" defTabSz="1219170" rtl="0" eaLnBrk="1" latinLnBrk="0" hangingPunct="1">
        <a:spcBef>
          <a:spcPct val="20000"/>
        </a:spcBef>
        <a:buFont typeface="Arial" pitchFamily="34" charset="0"/>
        <a:buChar char="•"/>
        <a:defRPr sz="3200" kern="1200">
          <a:solidFill>
            <a:schemeClr val="tx1"/>
          </a:solidFill>
          <a:latin typeface="微軟正黑體" pitchFamily="34" charset="-120"/>
          <a:ea typeface="微軟正黑體" pitchFamily="34" charset="-120"/>
          <a:cs typeface="+mn-cs"/>
        </a:defRPr>
      </a:lvl1pPr>
      <a:lvl2pPr marL="990575" indent="-380990" algn="l" defTabSz="1219170" rtl="0" eaLnBrk="1" latinLnBrk="0" hangingPunct="1">
        <a:spcBef>
          <a:spcPct val="20000"/>
        </a:spcBef>
        <a:buFont typeface="Arial" pitchFamily="34" charset="0"/>
        <a:buChar char="–"/>
        <a:defRPr sz="2667" kern="1200">
          <a:solidFill>
            <a:schemeClr val="tx1"/>
          </a:solidFill>
          <a:latin typeface="微軟正黑體" pitchFamily="34" charset="-120"/>
          <a:ea typeface="微軟正黑體" pitchFamily="34" charset="-120"/>
          <a:cs typeface="+mn-cs"/>
        </a:defRPr>
      </a:lvl2pPr>
      <a:lvl3pPr marL="1523962" indent="-304792" algn="l" defTabSz="121917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3pPr>
      <a:lvl4pPr marL="2133547" indent="-304792" algn="l" defTabSz="1219170" rtl="0" eaLnBrk="1" latinLnBrk="0" hangingPunct="1">
        <a:spcBef>
          <a:spcPct val="20000"/>
        </a:spcBef>
        <a:buFont typeface="Arial" pitchFamily="34" charset="0"/>
        <a:buChar char="–"/>
        <a:defRPr sz="2133" kern="1200">
          <a:solidFill>
            <a:schemeClr val="tx1"/>
          </a:solidFill>
          <a:latin typeface="微軟正黑體" pitchFamily="34" charset="-120"/>
          <a:ea typeface="微軟正黑體" pitchFamily="34" charset="-120"/>
          <a:cs typeface="+mn-cs"/>
        </a:defRPr>
      </a:lvl4pPr>
      <a:lvl5pPr marL="2743131" indent="-304792" algn="l" defTabSz="1219170" rtl="0" eaLnBrk="1" latinLnBrk="0" hangingPunct="1">
        <a:spcBef>
          <a:spcPct val="20000"/>
        </a:spcBef>
        <a:buFont typeface="Arial" pitchFamily="34" charset="0"/>
        <a:buChar char="»"/>
        <a:defRPr sz="1867" kern="1200">
          <a:solidFill>
            <a:schemeClr val="tx1"/>
          </a:solidFill>
          <a:latin typeface="微軟正黑體" pitchFamily="34" charset="-120"/>
          <a:ea typeface="微軟正黑體" pitchFamily="34" charset="-120"/>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5F367313-E253-E71E-A6AE-881752A83797}"/>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364E4840-AE66-B721-FCB6-093E3C87972B}"/>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045922752"/>
      </p:ext>
    </p:extLst>
  </p:cSld>
  <p:clrMap bg1="lt1" tx1="dk1" bg2="lt2" tx2="dk2" accent1="accent1" accent2="accent2" accent3="accent3" accent4="accent4" accent5="accent5" accent6="accent6" hlink="hlink" folHlink="folHlink"/>
  <p:sldLayoutIdLst>
    <p:sldLayoutId id="2147483729"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1.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49.gif"/><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7.svg"/><Relationship Id="rId5" Type="http://schemas.openxmlformats.org/officeDocument/2006/relationships/image" Target="../media/image48.png"/><Relationship Id="rId4" Type="http://schemas.openxmlformats.org/officeDocument/2006/relationships/image" Target="../media/image39.pn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5.png"/><Relationship Id="rId11" Type="http://schemas.microsoft.com/office/2007/relationships/hdphoto" Target="../media/hdphoto4.wdp"/><Relationship Id="rId5" Type="http://schemas.openxmlformats.org/officeDocument/2006/relationships/image" Target="../media/image54.png"/><Relationship Id="rId10" Type="http://schemas.openxmlformats.org/officeDocument/2006/relationships/image" Target="../media/image57.png"/><Relationship Id="rId4" Type="http://schemas.openxmlformats.org/officeDocument/2006/relationships/image" Target="../media/image53.png"/><Relationship Id="rId9"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0.png"/><Relationship Id="rId7" Type="http://schemas.openxmlformats.org/officeDocument/2006/relationships/image" Target="../media/image73.png"/><Relationship Id="rId12" Type="http://schemas.openxmlformats.org/officeDocument/2006/relationships/image" Target="../media/image87.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4.png"/><Relationship Id="rId5" Type="http://schemas.openxmlformats.org/officeDocument/2006/relationships/image" Target="../media/image71.png"/><Relationship Id="rId10" Type="http://schemas.openxmlformats.org/officeDocument/2006/relationships/image" Target="../media/image85.svg"/><Relationship Id="rId4" Type="http://schemas.openxmlformats.org/officeDocument/2006/relationships/image" Target="../media/image52.png"/><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77.png"/><Relationship Id="rId13" Type="http://schemas.microsoft.com/office/2007/relationships/hdphoto" Target="../media/hdphoto5.wdp"/><Relationship Id="rId18" Type="http://schemas.openxmlformats.org/officeDocument/2006/relationships/image" Target="../media/image85.png"/><Relationship Id="rId3" Type="http://schemas.openxmlformats.org/officeDocument/2006/relationships/image" Target="../media/image52.png"/><Relationship Id="rId21" Type="http://schemas.openxmlformats.org/officeDocument/2006/relationships/image" Target="../media/image101.svg"/><Relationship Id="rId7" Type="http://schemas.openxmlformats.org/officeDocument/2006/relationships/image" Target="../media/image76.png"/><Relationship Id="rId12" Type="http://schemas.openxmlformats.org/officeDocument/2006/relationships/image" Target="../media/image81.png"/><Relationship Id="rId17" Type="http://schemas.microsoft.com/office/2007/relationships/hdphoto" Target="../media/hdphoto6.wdp"/><Relationship Id="rId2" Type="http://schemas.openxmlformats.org/officeDocument/2006/relationships/notesSlide" Target="../notesSlides/notesSlide20.xml"/><Relationship Id="rId16" Type="http://schemas.openxmlformats.org/officeDocument/2006/relationships/image" Target="../media/image84.png"/><Relationship Id="rId20"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24" Type="http://schemas.openxmlformats.org/officeDocument/2006/relationships/image" Target="../media/image88.png"/><Relationship Id="rId5" Type="http://schemas.openxmlformats.org/officeDocument/2006/relationships/image" Target="../media/image54.png"/><Relationship Id="rId15" Type="http://schemas.openxmlformats.org/officeDocument/2006/relationships/image" Target="../media/image83.png"/><Relationship Id="rId23" Type="http://schemas.openxmlformats.org/officeDocument/2006/relationships/image" Target="../media/image103.svg"/><Relationship Id="rId10" Type="http://schemas.openxmlformats.org/officeDocument/2006/relationships/image" Target="../media/image79.png"/><Relationship Id="rId19" Type="http://schemas.openxmlformats.org/officeDocument/2006/relationships/image" Target="../media/image99.svg"/><Relationship Id="rId4" Type="http://schemas.openxmlformats.org/officeDocument/2006/relationships/image" Target="../media/image53.png"/><Relationship Id="rId9" Type="http://schemas.openxmlformats.org/officeDocument/2006/relationships/image" Target="../media/image78.png"/><Relationship Id="rId14" Type="http://schemas.openxmlformats.org/officeDocument/2006/relationships/image" Target="../media/image82.png"/><Relationship Id="rId22"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23.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94.png"/><Relationship Id="rId3" Type="http://schemas.openxmlformats.org/officeDocument/2006/relationships/image" Target="../media/image53.png"/><Relationship Id="rId7" Type="http://schemas.openxmlformats.org/officeDocument/2006/relationships/image" Target="../media/image77.png"/><Relationship Id="rId12" Type="http://schemas.openxmlformats.org/officeDocument/2006/relationships/image" Target="../media/image110.svg"/><Relationship Id="rId2" Type="http://schemas.openxmlformats.org/officeDocument/2006/relationships/notesSlide" Target="../notesSlides/notesSlide22.xml"/><Relationship Id="rId16" Type="http://schemas.openxmlformats.org/officeDocument/2006/relationships/image" Target="../media/image114.sv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93.png"/><Relationship Id="rId5" Type="http://schemas.openxmlformats.org/officeDocument/2006/relationships/image" Target="../media/image75.png"/><Relationship Id="rId15" Type="http://schemas.openxmlformats.org/officeDocument/2006/relationships/image" Target="../media/image95.png"/><Relationship Id="rId10" Type="http://schemas.openxmlformats.org/officeDocument/2006/relationships/image" Target="../media/image92.jpeg"/><Relationship Id="rId4" Type="http://schemas.openxmlformats.org/officeDocument/2006/relationships/image" Target="../media/image54.png"/><Relationship Id="rId9" Type="http://schemas.openxmlformats.org/officeDocument/2006/relationships/image" Target="../media/image79.png"/><Relationship Id="rId14" Type="http://schemas.openxmlformats.org/officeDocument/2006/relationships/image" Target="../media/image112.svg"/></Relationships>
</file>

<file path=ppt/slides/_rels/slide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microsoft.com/office/2018/10/relationships/comments" Target="../comments/modernComment_14C_BC8E24E4.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microsoft.com/office/2018/10/relationships/comments" Target="../comments/modernComment_108_8379D2FD.xml"/><Relationship Id="rId4" Type="http://schemas.openxmlformats.org/officeDocument/2006/relationships/image" Target="../media/image97.png"/></Relationships>
</file>

<file path=ppt/slides/_rels/slide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112.svg"/></Relationships>
</file>

<file path=ppt/slides/_rels/slide2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12.svg"/></Relationships>
</file>

<file path=ppt/slides/_rels/slide28.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4.png"/><Relationship Id="rId3" Type="http://schemas.openxmlformats.org/officeDocument/2006/relationships/image" Target="../media/image98.png"/><Relationship Id="rId7" Type="http://schemas.openxmlformats.org/officeDocument/2006/relationships/image" Target="../media/image121.svg"/><Relationship Id="rId12" Type="http://schemas.openxmlformats.org/officeDocument/2006/relationships/image" Target="../media/image126.sv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20.svg"/><Relationship Id="rId11" Type="http://schemas.openxmlformats.org/officeDocument/2006/relationships/image" Target="../media/image103.png"/><Relationship Id="rId5" Type="http://schemas.openxmlformats.org/officeDocument/2006/relationships/image" Target="../media/image100.png"/><Relationship Id="rId10" Type="http://schemas.openxmlformats.org/officeDocument/2006/relationships/image" Target="../media/image102.png"/><Relationship Id="rId4" Type="http://schemas.openxmlformats.org/officeDocument/2006/relationships/image" Target="../media/image99.png"/><Relationship Id="rId9" Type="http://schemas.openxmlformats.org/officeDocument/2006/relationships/image" Target="../media/image123.svg"/></Relationships>
</file>

<file path=ppt/slides/_rels/slide29.xml.rels><?xml version="1.0" encoding="UTF-8" standalone="yes"?>
<Relationships xmlns="http://schemas.openxmlformats.org/package/2006/relationships"><Relationship Id="rId8" Type="http://schemas.openxmlformats.org/officeDocument/2006/relationships/image" Target="../media/image133.svg"/><Relationship Id="rId3" Type="http://schemas.openxmlformats.org/officeDocument/2006/relationships/image" Target="../media/image105.png"/><Relationship Id="rId7" Type="http://schemas.openxmlformats.org/officeDocument/2006/relationships/image" Target="../media/image107.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131.svg"/><Relationship Id="rId5" Type="http://schemas.openxmlformats.org/officeDocument/2006/relationships/image" Target="../media/image130.svg"/><Relationship Id="rId10" Type="http://schemas.openxmlformats.org/officeDocument/2006/relationships/image" Target="../media/image135.svg"/><Relationship Id="rId4" Type="http://schemas.openxmlformats.org/officeDocument/2006/relationships/image" Target="../media/image106.png"/><Relationship Id="rId9" Type="http://schemas.openxmlformats.org/officeDocument/2006/relationships/image" Target="../media/image108.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37.svg"/></Relationships>
</file>

<file path=ppt/slides/_rels/slide31.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image" Target="../media/image144.svg"/></Relationships>
</file>

<file path=ppt/slides/_rels/slide32.xml.rels><?xml version="1.0" encoding="UTF-8" standalone="yes"?>
<Relationships xmlns="http://schemas.openxmlformats.org/package/2006/relationships"><Relationship Id="rId8" Type="http://schemas.openxmlformats.org/officeDocument/2006/relationships/image" Target="../media/image120.png"/><Relationship Id="rId18" Type="http://schemas.openxmlformats.org/officeDocument/2006/relationships/image" Target="../media/image160.svg"/><Relationship Id="rId3" Type="http://schemas.openxmlformats.org/officeDocument/2006/relationships/image" Target="../media/image115.tiff"/><Relationship Id="rId7" Type="http://schemas.openxmlformats.org/officeDocument/2006/relationships/image" Target="../media/image119.tif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18.tiff"/><Relationship Id="rId5" Type="http://schemas.openxmlformats.org/officeDocument/2006/relationships/image" Target="../media/image117.tiff"/><Relationship Id="rId10" Type="http://schemas.openxmlformats.org/officeDocument/2006/relationships/image" Target="../media/image122.png"/><Relationship Id="rId19" Type="http://schemas.openxmlformats.org/officeDocument/2006/relationships/image" Target="../media/image26.png"/><Relationship Id="rId4" Type="http://schemas.openxmlformats.org/officeDocument/2006/relationships/image" Target="../media/image116.tiff"/><Relationship Id="rId9" Type="http://schemas.openxmlformats.org/officeDocument/2006/relationships/image" Target="../media/image121.png"/></Relationships>
</file>

<file path=ppt/slides/_rels/slide33.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tif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26.tiff"/><Relationship Id="rId5" Type="http://schemas.openxmlformats.org/officeDocument/2006/relationships/image" Target="../media/image125.tiff"/><Relationship Id="rId4" Type="http://schemas.openxmlformats.org/officeDocument/2006/relationships/image" Target="../media/image124.tiff"/><Relationship Id="rId9" Type="http://schemas.openxmlformats.org/officeDocument/2006/relationships/image" Target="../media/image129.png"/></Relationships>
</file>

<file path=ppt/slides/_rels/slide34.xml.rels><?xml version="1.0" encoding="UTF-8" standalone="yes"?>
<Relationships xmlns="http://schemas.openxmlformats.org/package/2006/relationships"><Relationship Id="rId8" Type="http://schemas.openxmlformats.org/officeDocument/2006/relationships/image" Target="../media/image173.svg"/><Relationship Id="rId3" Type="http://schemas.openxmlformats.org/officeDocument/2006/relationships/image" Target="../media/image130.png"/><Relationship Id="rId7" Type="http://schemas.openxmlformats.org/officeDocument/2006/relationships/image" Target="../media/image132.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171.svg"/><Relationship Id="rId5" Type="http://schemas.openxmlformats.org/officeDocument/2006/relationships/image" Target="../media/image131.png"/><Relationship Id="rId4" Type="http://schemas.openxmlformats.org/officeDocument/2006/relationships/image" Target="../media/image169.svg"/></Relationships>
</file>

<file path=ppt/slides/_rels/slide35.xml.rels><?xml version="1.0" encoding="UTF-8" standalone="yes"?>
<Relationships xmlns="http://schemas.openxmlformats.org/package/2006/relationships"><Relationship Id="rId8" Type="http://schemas.openxmlformats.org/officeDocument/2006/relationships/image" Target="../media/image178.svg"/><Relationship Id="rId3" Type="http://schemas.openxmlformats.org/officeDocument/2006/relationships/image" Target="../media/image52.png"/><Relationship Id="rId7" Type="http://schemas.openxmlformats.org/officeDocument/2006/relationships/image" Target="../media/image135.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76.svg"/><Relationship Id="rId5" Type="http://schemas.openxmlformats.org/officeDocument/2006/relationships/image" Target="../media/image134.png"/><Relationship Id="rId4" Type="http://schemas.openxmlformats.org/officeDocument/2006/relationships/image" Target="../media/image133.png"/></Relationships>
</file>

<file path=ppt/slides/_rels/slide36.xml.rels><?xml version="1.0" encoding="UTF-8" standalone="yes"?>
<Relationships xmlns="http://schemas.openxmlformats.org/package/2006/relationships"><Relationship Id="rId8" Type="http://schemas.openxmlformats.org/officeDocument/2006/relationships/image" Target="../media/image184.svg"/><Relationship Id="rId13"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38.png"/><Relationship Id="rId12" Type="http://schemas.openxmlformats.org/officeDocument/2006/relationships/image" Target="../media/image188.sv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182.svg"/><Relationship Id="rId11" Type="http://schemas.openxmlformats.org/officeDocument/2006/relationships/image" Target="../media/image140.png"/><Relationship Id="rId5" Type="http://schemas.openxmlformats.org/officeDocument/2006/relationships/image" Target="../media/image137.png"/><Relationship Id="rId15" Type="http://schemas.openxmlformats.org/officeDocument/2006/relationships/image" Target="../media/image143.png"/><Relationship Id="rId10" Type="http://schemas.openxmlformats.org/officeDocument/2006/relationships/image" Target="../media/image186.svg"/><Relationship Id="rId4" Type="http://schemas.openxmlformats.org/officeDocument/2006/relationships/image" Target="../media/image180.svg"/><Relationship Id="rId9" Type="http://schemas.openxmlformats.org/officeDocument/2006/relationships/image" Target="../media/image139.png"/><Relationship Id="rId14" Type="http://schemas.openxmlformats.org/officeDocument/2006/relationships/image" Target="../media/image142.png"/></Relationships>
</file>

<file path=ppt/slides/_rels/slide37.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4.png"/><Relationship Id="rId7" Type="http://schemas.openxmlformats.org/officeDocument/2006/relationships/image" Target="../media/image196.sv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3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3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26.png"/><Relationship Id="rId3" Type="http://schemas.openxmlformats.org/officeDocument/2006/relationships/image" Target="../media/image155.png"/><Relationship Id="rId7" Type="http://schemas.openxmlformats.org/officeDocument/2006/relationships/image" Target="../media/image159.png"/><Relationship Id="rId12" Type="http://schemas.openxmlformats.org/officeDocument/2006/relationships/image" Target="../media/image164.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158.png"/><Relationship Id="rId11" Type="http://schemas.openxmlformats.org/officeDocument/2006/relationships/image" Target="../media/image163.png"/><Relationship Id="rId5" Type="http://schemas.openxmlformats.org/officeDocument/2006/relationships/image" Target="../media/image157.png"/><Relationship Id="rId10" Type="http://schemas.openxmlformats.org/officeDocument/2006/relationships/image" Target="../media/image162.png"/><Relationship Id="rId4" Type="http://schemas.openxmlformats.org/officeDocument/2006/relationships/image" Target="../media/image156.png"/><Relationship Id="rId9" Type="http://schemas.openxmlformats.org/officeDocument/2006/relationships/image" Target="../media/image161.png"/><Relationship Id="rId14" Type="http://schemas.microsoft.com/office/2018/10/relationships/comments" Target="../comments/modernComment_161_810C36DC.xml"/></Relationships>
</file>

<file path=ppt/slides/_rels/slide41.xml.rels><?xml version="1.0" encoding="UTF-8" standalone="yes"?>
<Relationships xmlns="http://schemas.openxmlformats.org/package/2006/relationships"><Relationship Id="rId8" Type="http://schemas.microsoft.com/office/2018/10/relationships/comments" Target="../comments/modernComment_15F_F73DD677.xml"/><Relationship Id="rId3" Type="http://schemas.openxmlformats.org/officeDocument/2006/relationships/image" Target="../media/image165.png"/><Relationship Id="rId7" Type="http://schemas.openxmlformats.org/officeDocument/2006/relationships/image" Target="../media/image16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215.svg"/></Relationships>
</file>

<file path=ppt/slides/_rels/slide42.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4.png"/><Relationship Id="rId18" Type="http://schemas.openxmlformats.org/officeDocument/2006/relationships/image" Target="../media/image77.png"/><Relationship Id="rId3" Type="http://schemas.openxmlformats.org/officeDocument/2006/relationships/image" Target="../media/image168.png"/><Relationship Id="rId21" Type="http://schemas.openxmlformats.org/officeDocument/2006/relationships/image" Target="../media/image180.png"/><Relationship Id="rId7" Type="http://schemas.openxmlformats.org/officeDocument/2006/relationships/image" Target="../media/image171.png"/><Relationship Id="rId12" Type="http://schemas.openxmlformats.org/officeDocument/2006/relationships/image" Target="../media/image173.png"/><Relationship Id="rId17" Type="http://schemas.openxmlformats.org/officeDocument/2006/relationships/image" Target="../media/image177.png"/><Relationship Id="rId2" Type="http://schemas.openxmlformats.org/officeDocument/2006/relationships/notesSlide" Target="../notesSlides/notesSlide41.xml"/><Relationship Id="rId16" Type="http://schemas.openxmlformats.org/officeDocument/2006/relationships/image" Target="../media/image83.png"/><Relationship Id="rId20" Type="http://schemas.openxmlformats.org/officeDocument/2006/relationships/image" Target="../media/image179.png"/><Relationship Id="rId1" Type="http://schemas.openxmlformats.org/officeDocument/2006/relationships/slideLayout" Target="../slideLayouts/slideLayout10.xml"/><Relationship Id="rId6" Type="http://schemas.openxmlformats.org/officeDocument/2006/relationships/image" Target="../media/image170.png"/><Relationship Id="rId11" Type="http://schemas.openxmlformats.org/officeDocument/2006/relationships/image" Target="../media/image215.svg"/><Relationship Id="rId5" Type="http://schemas.openxmlformats.org/officeDocument/2006/relationships/image" Target="../media/image169.png"/><Relationship Id="rId15" Type="http://schemas.openxmlformats.org/officeDocument/2006/relationships/image" Target="../media/image176.png"/><Relationship Id="rId10" Type="http://schemas.openxmlformats.org/officeDocument/2006/relationships/image" Target="../media/image165.png"/><Relationship Id="rId19" Type="http://schemas.openxmlformats.org/officeDocument/2006/relationships/image" Target="../media/image178.png"/><Relationship Id="rId4" Type="http://schemas.openxmlformats.org/officeDocument/2006/relationships/image" Target="../media/image219.svg"/><Relationship Id="rId9" Type="http://schemas.openxmlformats.org/officeDocument/2006/relationships/image" Target="../media/image224.svg"/><Relationship Id="rId14" Type="http://schemas.openxmlformats.org/officeDocument/2006/relationships/image" Target="../media/image175.png"/></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232.svg"/><Relationship Id="rId5" Type="http://schemas.openxmlformats.org/officeDocument/2006/relationships/image" Target="../media/image181.png"/><Relationship Id="rId4" Type="http://schemas.openxmlformats.org/officeDocument/2006/relationships/image" Target="../media/image112.sv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svg"/><Relationship Id="rId11" Type="http://schemas.openxmlformats.org/officeDocument/2006/relationships/image" Target="../media/image27.sv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20.sv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s://www.qnap.com/go/how-to/faq/con_show.php?cid=360" TargetMode="Externa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328A3FEA-EB53-6C1C-8F17-2676B40C7D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2944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黑暗, space, 藍色, 紫色 的圖片&#10;&#10;自動產生的描述">
            <a:extLst>
              <a:ext uri="{FF2B5EF4-FFF2-40B4-BE49-F238E27FC236}">
                <a16:creationId xmlns:a16="http://schemas.microsoft.com/office/drawing/2014/main" id="{70A3C1A3-A3DE-2823-CCF7-37485B04D10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25420"/>
          <a:stretch/>
        </p:blipFill>
        <p:spPr>
          <a:xfrm>
            <a:off x="901460" y="262861"/>
            <a:ext cx="9272927" cy="6595139"/>
          </a:xfrm>
          <a:prstGeom prst="rect">
            <a:avLst/>
          </a:prstGeom>
        </p:spPr>
      </p:pic>
      <p:pic>
        <p:nvPicPr>
          <p:cNvPr id="15" name="圖片 1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35309" y="2254762"/>
            <a:ext cx="6599522" cy="4125435"/>
          </a:xfrm>
          <a:prstGeom prst="rect">
            <a:avLst/>
          </a:prstGeom>
        </p:spPr>
      </p:pic>
      <p:pic>
        <p:nvPicPr>
          <p:cNvPr id="14" name="圖片 13">
            <a:extLst>
              <a:ext uri="{FF2B5EF4-FFF2-40B4-BE49-F238E27FC236}">
                <a16:creationId xmlns:a16="http://schemas.microsoft.com/office/drawing/2014/main" id="{9D6EFA64-FE76-B59D-4CBA-267401F4426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2510799" y="5806182"/>
            <a:ext cx="7666406" cy="727390"/>
          </a:xfrm>
          <a:prstGeom prst="rect">
            <a:avLst/>
          </a:prstGeom>
        </p:spPr>
      </p:pic>
      <p:sp>
        <p:nvSpPr>
          <p:cNvPr id="6" name="文字方塊 5">
            <a:extLst>
              <a:ext uri="{FF2B5EF4-FFF2-40B4-BE49-F238E27FC236}">
                <a16:creationId xmlns:a16="http://schemas.microsoft.com/office/drawing/2014/main" id="{74FF805F-6521-4307-B6BF-1A0874627BC2}"/>
              </a:ext>
            </a:extLst>
          </p:cNvPr>
          <p:cNvSpPr txBox="1"/>
          <p:nvPr/>
        </p:nvSpPr>
        <p:spPr>
          <a:xfrm>
            <a:off x="190500" y="509494"/>
            <a:ext cx="11791950" cy="800219"/>
          </a:xfrm>
          <a:prstGeom prst="rect">
            <a:avLst/>
          </a:prstGeom>
          <a:noFill/>
        </p:spPr>
        <p:txBody>
          <a:bodyPr wrap="square" lIns="91440" tIns="45720" rIns="91440" bIns="45720" rtlCol="0" anchor="t">
            <a:spAutoFit/>
          </a:bodyPr>
          <a:lstStyle/>
          <a:p>
            <a:pPr algn="ctr"/>
            <a:r>
              <a:rPr lang="en-US" altLang="zh-TW" sz="4600" b="1" dirty="0">
                <a:solidFill>
                  <a:schemeClr val="bg1"/>
                </a:solidFill>
                <a:latin typeface="Meiryo UI" panose="020B0604030504040204" pitchFamily="50" charset="-128"/>
                <a:ea typeface="Meiryo UI" panose="020B0604030504040204" pitchFamily="50" charset="-128"/>
                <a:cs typeface="Arial"/>
                <a:sym typeface="+mn-lt"/>
              </a:rPr>
              <a:t>TVS-h674T / TVS-h874T </a:t>
            </a:r>
            <a:r>
              <a:rPr lang="en-US" altLang="zh-TW" sz="4600" b="1" dirty="0" err="1">
                <a:solidFill>
                  <a:schemeClr val="bg1"/>
                </a:solidFill>
                <a:latin typeface="Meiryo UI" panose="020B0604030504040204" pitchFamily="50" charset="-128"/>
                <a:ea typeface="Meiryo UI" panose="020B0604030504040204" pitchFamily="50" charset="-128"/>
                <a:cs typeface="Arial"/>
                <a:sym typeface="+mn-lt"/>
              </a:rPr>
              <a:t>背面図</a:t>
            </a:r>
            <a:endParaRPr lang="zh-TW" altLang="en-US" sz="4600" b="1" dirty="0" err="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5" name="TextBox 13">
            <a:extLst>
              <a:ext uri="{FF2B5EF4-FFF2-40B4-BE49-F238E27FC236}">
                <a16:creationId xmlns:a16="http://schemas.microsoft.com/office/drawing/2014/main" id="{B46AF209-91BC-FFEC-298E-B2E2AA361C31}"/>
              </a:ext>
            </a:extLst>
          </p:cNvPr>
          <p:cNvSpPr txBox="1">
            <a:spLocks noChangeArrowheads="1"/>
          </p:cNvSpPr>
          <p:nvPr/>
        </p:nvSpPr>
        <p:spPr bwMode="auto">
          <a:xfrm>
            <a:off x="9559403" y="2839824"/>
            <a:ext cx="1879755" cy="6155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21908" tIns="60954" rIns="121908" bIns="60954" anchor="t">
            <a:spAutoFit/>
          </a:bodyPr>
          <a:lstStyle>
            <a:lvl1pPr>
              <a:spcBef>
                <a:spcPct val="20000"/>
              </a:spcBef>
              <a:buChar char="•"/>
              <a:defRPr kumimoji="1" sz="2800">
                <a:solidFill>
                  <a:schemeClr val="tx1"/>
                </a:solidFill>
                <a:latin typeface="Arial" panose="020B0604020202020204" pitchFamily="34" charset="0"/>
                <a:ea typeface="MS PGothic" panose="020B0600070205080204" pitchFamily="34" charset="-128"/>
                <a:cs typeface="微軟正黑體" panose="020B0604030504040204" pitchFamily="34" charset="-12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buNone/>
            </a:pPr>
            <a:r>
              <a:rPr lang="en-US" sz="1600" b="1" dirty="0" err="1">
                <a:solidFill>
                  <a:schemeClr val="bg1"/>
                </a:solidFill>
                <a:latin typeface="Meiryo UI" panose="020B0604030504040204" pitchFamily="50" charset="-128"/>
                <a:ea typeface="Meiryo UI" panose="020B0604030504040204" pitchFamily="50" charset="-128"/>
                <a:cs typeface="Arial"/>
                <a:sym typeface="+mn-lt"/>
              </a:rPr>
              <a:t>内部電源</a:t>
            </a:r>
            <a:r>
              <a:rPr lang="en-US" altLang="zh-TW" sz="1600" b="1" dirty="0">
                <a:solidFill>
                  <a:schemeClr val="bg1"/>
                </a:solidFill>
                <a:latin typeface="Meiryo UI" panose="020B0604030504040204" pitchFamily="50" charset="-128"/>
                <a:ea typeface="Meiryo UI" panose="020B0604030504040204" pitchFamily="50" charset="-128"/>
                <a:cs typeface="Arial"/>
                <a:sym typeface="+mn-lt"/>
              </a:rPr>
              <a:t> (100-240V)</a:t>
            </a:r>
            <a:endParaRPr lang="zh-TW" altLang="en-US" sz="1600" b="1" dirty="0">
              <a:solidFill>
                <a:schemeClr val="bg1"/>
              </a:solidFill>
              <a:latin typeface="Meiryo UI" panose="020B0604030504040204" pitchFamily="50" charset="-128"/>
              <a:ea typeface="Meiryo UI" panose="020B0604030504040204" pitchFamily="50" charset="-128"/>
              <a:cs typeface="Arial"/>
            </a:endParaRPr>
          </a:p>
        </p:txBody>
      </p:sp>
      <p:sp>
        <p:nvSpPr>
          <p:cNvPr id="7" name="TextBox 13">
            <a:extLst>
              <a:ext uri="{FF2B5EF4-FFF2-40B4-BE49-F238E27FC236}">
                <a16:creationId xmlns:a16="http://schemas.microsoft.com/office/drawing/2014/main" id="{AE8F0E7E-E6DF-2C87-A28E-A6D3A8F1B018}"/>
              </a:ext>
            </a:extLst>
          </p:cNvPr>
          <p:cNvSpPr txBox="1">
            <a:spLocks noChangeArrowheads="1"/>
          </p:cNvSpPr>
          <p:nvPr/>
        </p:nvSpPr>
        <p:spPr bwMode="auto">
          <a:xfrm>
            <a:off x="9531480" y="4104749"/>
            <a:ext cx="1759060" cy="369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21908" tIns="60954" rIns="121908" bIns="60954" anchor="t">
            <a:spAutoFit/>
          </a:bodyPr>
          <a:lstStyle>
            <a:lvl1pPr>
              <a:spcBef>
                <a:spcPct val="20000"/>
              </a:spcBef>
              <a:buChar char="•"/>
              <a:defRPr kumimoji="1" sz="2800">
                <a:solidFill>
                  <a:schemeClr val="tx1"/>
                </a:solidFill>
                <a:latin typeface="Arial" panose="020B0604020202020204" pitchFamily="34" charset="0"/>
                <a:ea typeface="MS PGothic" panose="020B0600070205080204" pitchFamily="34" charset="-128"/>
                <a:cs typeface="微軟正黑體" panose="020B0604030504040204" pitchFamily="34" charset="-12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spcBef>
                <a:spcPct val="0"/>
              </a:spcBef>
              <a:buNone/>
            </a:pPr>
            <a:r>
              <a:rPr lang="en-US" altLang="zh-TW" sz="1600" b="1" dirty="0" err="1">
                <a:solidFill>
                  <a:schemeClr val="bg1"/>
                </a:solidFill>
                <a:latin typeface="Meiryo UI" panose="020B0604030504040204" pitchFamily="50" charset="-128"/>
                <a:ea typeface="Meiryo UI" panose="020B0604030504040204" pitchFamily="50" charset="-128"/>
                <a:cs typeface="Arial"/>
              </a:rPr>
              <a:t>スマートファン</a:t>
            </a:r>
            <a:endParaRPr lang="en-US" altLang="zh-TW" sz="1600" b="1" dirty="0" err="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8" name="TextBox 13">
            <a:extLst>
              <a:ext uri="{FF2B5EF4-FFF2-40B4-BE49-F238E27FC236}">
                <a16:creationId xmlns:a16="http://schemas.microsoft.com/office/drawing/2014/main" id="{6E460BCB-E540-E805-E548-12312967EF06}"/>
              </a:ext>
            </a:extLst>
          </p:cNvPr>
          <p:cNvSpPr txBox="1">
            <a:spLocks noChangeArrowheads="1"/>
          </p:cNvSpPr>
          <p:nvPr/>
        </p:nvSpPr>
        <p:spPr bwMode="auto">
          <a:xfrm>
            <a:off x="493528" y="4057992"/>
            <a:ext cx="2382729" cy="600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21908" tIns="60954" rIns="121908" bIns="60954" anchor="t">
            <a:spAutoFit/>
          </a:bodyPr>
          <a:lstStyle>
            <a:lvl1pPr>
              <a:spcBef>
                <a:spcPct val="20000"/>
              </a:spcBef>
              <a:buChar char="•"/>
              <a:defRPr kumimoji="1" sz="2800">
                <a:solidFill>
                  <a:schemeClr val="tx1"/>
                </a:solidFill>
                <a:latin typeface="Arial" panose="020B0604020202020204" pitchFamily="34" charset="0"/>
                <a:ea typeface="MS PGothic" panose="020B0600070205080204" pitchFamily="34" charset="-128"/>
                <a:cs typeface="微軟正黑體" panose="020B0604030504040204" pitchFamily="34" charset="-12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eaLnBrk="1" hangingPunct="1">
              <a:spcBef>
                <a:spcPct val="0"/>
              </a:spcBef>
              <a:buFontTx/>
              <a:buNone/>
            </a:pPr>
            <a:r>
              <a:rPr lang="en-US" altLang="zh-TW" sz="1550" b="1" dirty="0">
                <a:solidFill>
                  <a:schemeClr val="bg1"/>
                </a:solidFill>
                <a:latin typeface="Meiryo UI" panose="020B0604030504040204" pitchFamily="50" charset="-128"/>
                <a:ea typeface="Meiryo UI" panose="020B0604030504040204" pitchFamily="50" charset="-128"/>
                <a:cs typeface="Arial"/>
                <a:sym typeface="+mn-lt"/>
              </a:rPr>
              <a:t>1 x HDMI 1.4b</a:t>
            </a:r>
            <a:endParaRPr lang="en-US" altLang="zh-TW" sz="1550" b="1" dirty="0">
              <a:solidFill>
                <a:schemeClr val="bg1"/>
              </a:solidFill>
              <a:latin typeface="Meiryo UI" panose="020B0604030504040204" pitchFamily="50" charset="-128"/>
              <a:ea typeface="Meiryo UI" panose="020B0604030504040204" pitchFamily="50" charset="-128"/>
              <a:cs typeface="Arial"/>
            </a:endParaRPr>
          </a:p>
          <a:p>
            <a:pPr eaLnBrk="1" hangingPunct="1">
              <a:spcBef>
                <a:spcPct val="0"/>
              </a:spcBef>
              <a:buFontTx/>
              <a:buNone/>
            </a:pPr>
            <a:r>
              <a:rPr lang="en-US" altLang="en-US" sz="1550" b="1" dirty="0">
                <a:solidFill>
                  <a:schemeClr val="bg1"/>
                </a:solidFill>
                <a:latin typeface="Meiryo UI" panose="020B0604030504040204" pitchFamily="50" charset="-128"/>
                <a:ea typeface="Meiryo UI" panose="020B0604030504040204" pitchFamily="50" charset="-128"/>
                <a:cs typeface="Arial"/>
                <a:sym typeface="+mn-lt"/>
              </a:rPr>
              <a:t>4K </a:t>
            </a:r>
            <a:r>
              <a:rPr lang="en-US" altLang="en-US" sz="1550" b="1" dirty="0" err="1">
                <a:solidFill>
                  <a:schemeClr val="bg1"/>
                </a:solidFill>
                <a:latin typeface="Meiryo UI" panose="020B0604030504040204" pitchFamily="50" charset="-128"/>
                <a:ea typeface="Meiryo UI" panose="020B0604030504040204" pitchFamily="50" charset="-128"/>
                <a:cs typeface="Arial"/>
                <a:sym typeface="+mn-lt"/>
              </a:rPr>
              <a:t>出力</a:t>
            </a:r>
            <a:endParaRPr lang="en-US" altLang="en-US" sz="1550" b="1">
              <a:solidFill>
                <a:schemeClr val="bg1"/>
              </a:solidFill>
              <a:latin typeface="Meiryo UI" panose="020B0604030504040204" pitchFamily="50" charset="-128"/>
              <a:ea typeface="Meiryo UI" panose="020B0604030504040204" pitchFamily="50" charset="-128"/>
              <a:cs typeface="Arial"/>
            </a:endParaRPr>
          </a:p>
        </p:txBody>
      </p:sp>
      <p:sp>
        <p:nvSpPr>
          <p:cNvPr id="9" name="TextBox 13">
            <a:extLst>
              <a:ext uri="{FF2B5EF4-FFF2-40B4-BE49-F238E27FC236}">
                <a16:creationId xmlns:a16="http://schemas.microsoft.com/office/drawing/2014/main" id="{7B0F0060-582E-9E79-D3F7-13374BD4A2C8}"/>
              </a:ext>
            </a:extLst>
          </p:cNvPr>
          <p:cNvSpPr txBox="1">
            <a:spLocks noChangeArrowheads="1"/>
          </p:cNvSpPr>
          <p:nvPr/>
        </p:nvSpPr>
        <p:spPr bwMode="auto">
          <a:xfrm>
            <a:off x="64482" y="5568930"/>
            <a:ext cx="2516808" cy="8925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21908" tIns="60954" rIns="121908" bIns="60954" anchor="t">
            <a:spAutoFit/>
          </a:bodyPr>
          <a:lstStyle>
            <a:lvl1pPr>
              <a:spcBef>
                <a:spcPct val="20000"/>
              </a:spcBef>
              <a:buChar char="•"/>
              <a:defRPr kumimoji="1" sz="2800">
                <a:solidFill>
                  <a:schemeClr val="tx1"/>
                </a:solidFill>
                <a:latin typeface="Arial" panose="020B0604020202020204" pitchFamily="34" charset="0"/>
                <a:ea typeface="MS PGothic" panose="020B0600070205080204" pitchFamily="34" charset="-128"/>
                <a:cs typeface="微軟正黑體" panose="020B0604030504040204" pitchFamily="34" charset="-12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gn="r">
              <a:lnSpc>
                <a:spcPts val="2000"/>
              </a:lnSpc>
              <a:spcBef>
                <a:spcPct val="0"/>
              </a:spcBef>
              <a:buNone/>
            </a:pPr>
            <a:r>
              <a:rPr lang="en-US" altLang="zh-TW" sz="1550"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2 x</a:t>
            </a:r>
            <a:r>
              <a:rPr lang="zh-TW" altLang="en-US" sz="1550"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 </a:t>
            </a:r>
            <a:r>
              <a:rPr lang="en-US" altLang="zh-TW" sz="1550"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USB</a:t>
            </a:r>
            <a:r>
              <a:rPr lang="zh-TW" altLang="en-US" sz="1550"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  </a:t>
            </a:r>
            <a:r>
              <a:rPr lang="en-US" sz="1600"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3 Gen 2</a:t>
            </a:r>
            <a:r>
              <a:rPr lang="en-US" altLang="zh-TW" sz="1600"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 </a:t>
            </a:r>
            <a:r>
              <a:rPr lang="en-US" altLang="zh-TW" sz="1550"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ports</a:t>
            </a:r>
            <a:endParaRPr lang="zh-CN" altLang="en-US" sz="1550" b="1"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a:p>
            <a:pPr marL="86995" indent="-86995" algn="r">
              <a:lnSpc>
                <a:spcPts val="2000"/>
              </a:lnSpc>
              <a:spcBef>
                <a:spcPct val="0"/>
              </a:spcBef>
              <a:buClr>
                <a:schemeClr val="tx1"/>
              </a:buClr>
              <a:buNone/>
            </a:pPr>
            <a:r>
              <a:rPr lang="zh-TW" altLang="en-US" sz="1550"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  </a:t>
            </a:r>
            <a:r>
              <a:rPr lang="en-US" altLang="zh-CN" sz="1550"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(Type-C &amp; Type-A)</a:t>
            </a:r>
            <a:endParaRPr lang="en-US" altLang="zh-CN" sz="1550" b="1"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0" name="TextBox 13">
            <a:extLst>
              <a:ext uri="{FF2B5EF4-FFF2-40B4-BE49-F238E27FC236}">
                <a16:creationId xmlns:a16="http://schemas.microsoft.com/office/drawing/2014/main" id="{4DE2D4CA-3312-ABE2-5C43-DFA8991501C7}"/>
              </a:ext>
            </a:extLst>
          </p:cNvPr>
          <p:cNvSpPr txBox="1">
            <a:spLocks noChangeArrowheads="1"/>
          </p:cNvSpPr>
          <p:nvPr/>
        </p:nvSpPr>
        <p:spPr bwMode="auto">
          <a:xfrm>
            <a:off x="197937" y="4873181"/>
            <a:ext cx="2320299" cy="600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21908" tIns="60954" rIns="121908" bIns="60954">
            <a:spAutoFit/>
          </a:bodyPr>
          <a:lstStyle>
            <a:lvl1pPr>
              <a:spcBef>
                <a:spcPct val="20000"/>
              </a:spcBef>
              <a:buChar char="•"/>
              <a:defRPr kumimoji="1" sz="2800">
                <a:solidFill>
                  <a:schemeClr val="tx1"/>
                </a:solidFill>
                <a:latin typeface="Arial" panose="020B0604020202020204" pitchFamily="34" charset="0"/>
                <a:ea typeface="MS PGothic" panose="020B0600070205080204" pitchFamily="34" charset="-128"/>
                <a:cs typeface="微軟正黑體" panose="020B0604030504040204" pitchFamily="34" charset="-12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gn="r" eaLnBrk="1" hangingPunct="1">
              <a:spcBef>
                <a:spcPct val="0"/>
              </a:spcBef>
              <a:buFontTx/>
              <a:buNone/>
            </a:pPr>
            <a:r>
              <a:rPr lang="en-US" altLang="en-US" sz="1550"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2 x </a:t>
            </a:r>
            <a:r>
              <a:rPr lang="en-US" altLang="zh-TW" sz="1550"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2.5GbE</a:t>
            </a:r>
            <a:r>
              <a:rPr lang="zh-TW" altLang="en-US" sz="1550"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 </a:t>
            </a:r>
            <a:r>
              <a:rPr lang="en-US" altLang="zh-TW" sz="1550"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LAN ports</a:t>
            </a:r>
            <a:endParaRPr lang="en-US" altLang="en-US" sz="1550"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11" name="TextBox 13">
            <a:extLst>
              <a:ext uri="{FF2B5EF4-FFF2-40B4-BE49-F238E27FC236}">
                <a16:creationId xmlns:a16="http://schemas.microsoft.com/office/drawing/2014/main" id="{FC8F1D1D-3A94-AFCF-8F2D-107E0285DCF9}"/>
              </a:ext>
            </a:extLst>
          </p:cNvPr>
          <p:cNvSpPr txBox="1">
            <a:spLocks noChangeArrowheads="1"/>
          </p:cNvSpPr>
          <p:nvPr/>
        </p:nvSpPr>
        <p:spPr bwMode="auto">
          <a:xfrm>
            <a:off x="265879" y="2751821"/>
            <a:ext cx="2272781" cy="392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21908" tIns="60954" rIns="121908" bIns="60954">
            <a:spAutoFit/>
          </a:bodyPr>
          <a:lstStyle>
            <a:lvl1pPr>
              <a:spcBef>
                <a:spcPct val="20000"/>
              </a:spcBef>
              <a:buChar char="•"/>
              <a:defRPr kumimoji="1" sz="2800">
                <a:solidFill>
                  <a:schemeClr val="tx1"/>
                </a:solidFill>
                <a:latin typeface="Arial" panose="020B0604020202020204" pitchFamily="34" charset="0"/>
                <a:ea typeface="MS PGothic" panose="020B0600070205080204" pitchFamily="34" charset="-128"/>
                <a:cs typeface="微軟正黑體" panose="020B0604030504040204" pitchFamily="34" charset="-12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gn="r" eaLnBrk="1" hangingPunct="1">
              <a:lnSpc>
                <a:spcPts val="2100"/>
              </a:lnSpc>
              <a:spcBef>
                <a:spcPct val="0"/>
              </a:spcBef>
              <a:buFontTx/>
              <a:buNone/>
            </a:pPr>
            <a:r>
              <a:rPr lang="en-US" altLang="zh-TW" sz="1550"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1 x PCIe Gen</a:t>
            </a:r>
            <a:r>
              <a:rPr lang="zh-TW" altLang="en-US" sz="1550"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 </a:t>
            </a:r>
            <a:r>
              <a:rPr lang="en-US" altLang="zh-TW" sz="1550"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4 x16</a:t>
            </a:r>
          </a:p>
        </p:txBody>
      </p:sp>
      <p:sp>
        <p:nvSpPr>
          <p:cNvPr id="27" name="矩形 26">
            <a:extLst>
              <a:ext uri="{FF2B5EF4-FFF2-40B4-BE49-F238E27FC236}">
                <a16:creationId xmlns:a16="http://schemas.microsoft.com/office/drawing/2014/main" id="{AABFA4FE-4410-77D7-71C9-7D5EB036DC80}"/>
              </a:ext>
            </a:extLst>
          </p:cNvPr>
          <p:cNvSpPr/>
          <p:nvPr/>
        </p:nvSpPr>
        <p:spPr>
          <a:xfrm>
            <a:off x="3135660" y="2808139"/>
            <a:ext cx="2594157" cy="276010"/>
          </a:xfrm>
          <a:prstGeom prst="rect">
            <a:avLst/>
          </a:prstGeom>
          <a:noFill/>
          <a:ln w="19050">
            <a:solidFill>
              <a:srgbClr val="00A0E9"/>
            </a:solidFill>
          </a:ln>
          <a:effectLst>
            <a:glow rad="38100">
              <a:srgbClr val="00B0F0">
                <a:alpha val="9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noFill/>
              <a:latin typeface="Meiryo UI" panose="020B0604030504040204" pitchFamily="50" charset="-128"/>
              <a:ea typeface="Meiryo UI" panose="020B0604030504040204" pitchFamily="50" charset="-128"/>
              <a:cs typeface="Arial" panose="020B0604020202020204" pitchFamily="34" charset="0"/>
              <a:sym typeface="+mn-lt"/>
            </a:endParaRPr>
          </a:p>
        </p:txBody>
      </p:sp>
      <p:cxnSp>
        <p:nvCxnSpPr>
          <p:cNvPr id="31" name="直線接點 30">
            <a:extLst>
              <a:ext uri="{FF2B5EF4-FFF2-40B4-BE49-F238E27FC236}">
                <a16:creationId xmlns:a16="http://schemas.microsoft.com/office/drawing/2014/main" id="{65DC120E-7990-A3DB-F397-1C7EAE656D1D}"/>
              </a:ext>
            </a:extLst>
          </p:cNvPr>
          <p:cNvCxnSpPr>
            <a:cxnSpLocks/>
          </p:cNvCxnSpPr>
          <p:nvPr/>
        </p:nvCxnSpPr>
        <p:spPr>
          <a:xfrm flipH="1">
            <a:off x="2538660" y="2940617"/>
            <a:ext cx="597002" cy="1"/>
          </a:xfrm>
          <a:prstGeom prst="line">
            <a:avLst/>
          </a:prstGeom>
          <a:ln w="19050">
            <a:solidFill>
              <a:srgbClr val="00A0E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7" name="接點: 肘形 36">
            <a:extLst>
              <a:ext uri="{FF2B5EF4-FFF2-40B4-BE49-F238E27FC236}">
                <a16:creationId xmlns:a16="http://schemas.microsoft.com/office/drawing/2014/main" id="{79A3BCCD-439B-3FD6-C397-71F7F5ECDC9E}"/>
              </a:ext>
            </a:extLst>
          </p:cNvPr>
          <p:cNvCxnSpPr>
            <a:cxnSpLocks/>
          </p:cNvCxnSpPr>
          <p:nvPr/>
        </p:nvCxnSpPr>
        <p:spPr>
          <a:xfrm rot="10800000">
            <a:off x="2527268" y="4256258"/>
            <a:ext cx="874669" cy="610367"/>
          </a:xfrm>
          <a:prstGeom prst="bentConnector3">
            <a:avLst>
              <a:gd name="adj1" fmla="val -1843"/>
            </a:avLst>
          </a:prstGeom>
          <a:ln w="19050">
            <a:solidFill>
              <a:srgbClr val="00A0E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42" name="接點: 肘形 41">
            <a:extLst>
              <a:ext uri="{FF2B5EF4-FFF2-40B4-BE49-F238E27FC236}">
                <a16:creationId xmlns:a16="http://schemas.microsoft.com/office/drawing/2014/main" id="{2E92422E-0F0B-7161-0163-B3C142DFAD3A}"/>
              </a:ext>
            </a:extLst>
          </p:cNvPr>
          <p:cNvCxnSpPr>
            <a:cxnSpLocks/>
            <a:stCxn id="45" idx="0"/>
          </p:cNvCxnSpPr>
          <p:nvPr/>
        </p:nvCxnSpPr>
        <p:spPr>
          <a:xfrm rot="16200000" flipV="1">
            <a:off x="2897933" y="4768351"/>
            <a:ext cx="158622" cy="787401"/>
          </a:xfrm>
          <a:prstGeom prst="bentConnector2">
            <a:avLst/>
          </a:prstGeom>
          <a:ln w="19050">
            <a:solidFill>
              <a:srgbClr val="00A0E9"/>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5" name="矩形 44">
            <a:extLst>
              <a:ext uri="{FF2B5EF4-FFF2-40B4-BE49-F238E27FC236}">
                <a16:creationId xmlns:a16="http://schemas.microsoft.com/office/drawing/2014/main" id="{857DCCA1-A95A-BBDB-E0A1-78910364AD65}"/>
              </a:ext>
            </a:extLst>
          </p:cNvPr>
          <p:cNvSpPr/>
          <p:nvPr/>
        </p:nvSpPr>
        <p:spPr>
          <a:xfrm>
            <a:off x="3097405" y="5241363"/>
            <a:ext cx="547078" cy="329950"/>
          </a:xfrm>
          <a:prstGeom prst="rect">
            <a:avLst/>
          </a:prstGeom>
          <a:noFill/>
          <a:ln w="19050">
            <a:solidFill>
              <a:srgbClr val="00A0E9"/>
            </a:solidFill>
          </a:ln>
          <a:effectLst>
            <a:glow rad="38100">
              <a:srgbClr val="00B0F0">
                <a:alpha val="9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no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47" name="矩形 46">
            <a:extLst>
              <a:ext uri="{FF2B5EF4-FFF2-40B4-BE49-F238E27FC236}">
                <a16:creationId xmlns:a16="http://schemas.microsoft.com/office/drawing/2014/main" id="{C24C713E-7D27-A77B-BCCB-48DA2EACED17}"/>
              </a:ext>
            </a:extLst>
          </p:cNvPr>
          <p:cNvSpPr/>
          <p:nvPr/>
        </p:nvSpPr>
        <p:spPr>
          <a:xfrm>
            <a:off x="3252229" y="5645465"/>
            <a:ext cx="395113" cy="321433"/>
          </a:xfrm>
          <a:prstGeom prst="rect">
            <a:avLst/>
          </a:prstGeom>
          <a:noFill/>
          <a:ln w="19050">
            <a:solidFill>
              <a:srgbClr val="00A0E9"/>
            </a:solidFill>
          </a:ln>
          <a:effectLst>
            <a:glow rad="38100">
              <a:srgbClr val="00B0F0">
                <a:alpha val="9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noFill/>
              <a:latin typeface="Meiryo UI" panose="020B0604030504040204" pitchFamily="50" charset="-128"/>
              <a:ea typeface="Meiryo UI" panose="020B0604030504040204" pitchFamily="50" charset="-128"/>
              <a:cs typeface="Arial" panose="020B0604020202020204" pitchFamily="34" charset="0"/>
              <a:sym typeface="+mn-lt"/>
            </a:endParaRPr>
          </a:p>
        </p:txBody>
      </p:sp>
      <p:cxnSp>
        <p:nvCxnSpPr>
          <p:cNvPr id="51" name="直線接點 50">
            <a:extLst>
              <a:ext uri="{FF2B5EF4-FFF2-40B4-BE49-F238E27FC236}">
                <a16:creationId xmlns:a16="http://schemas.microsoft.com/office/drawing/2014/main" id="{A3979040-9E1A-3D33-54B1-343432898246}"/>
              </a:ext>
            </a:extLst>
          </p:cNvPr>
          <p:cNvCxnSpPr>
            <a:cxnSpLocks/>
          </p:cNvCxnSpPr>
          <p:nvPr/>
        </p:nvCxnSpPr>
        <p:spPr>
          <a:xfrm flipH="1">
            <a:off x="2530192" y="5881747"/>
            <a:ext cx="711552" cy="0"/>
          </a:xfrm>
          <a:prstGeom prst="line">
            <a:avLst/>
          </a:prstGeom>
          <a:ln w="19050">
            <a:solidFill>
              <a:srgbClr val="00A0E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3FBD816C-3D3B-CBB7-4ACA-5B7524A69F08}"/>
              </a:ext>
            </a:extLst>
          </p:cNvPr>
          <p:cNvCxnSpPr>
            <a:cxnSpLocks/>
          </p:cNvCxnSpPr>
          <p:nvPr/>
        </p:nvCxnSpPr>
        <p:spPr>
          <a:xfrm>
            <a:off x="8746968" y="3190183"/>
            <a:ext cx="877515" cy="0"/>
          </a:xfrm>
          <a:prstGeom prst="line">
            <a:avLst/>
          </a:prstGeom>
          <a:ln w="19050">
            <a:solidFill>
              <a:srgbClr val="00A0E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57" name="接點: 肘形 56">
            <a:extLst>
              <a:ext uri="{FF2B5EF4-FFF2-40B4-BE49-F238E27FC236}">
                <a16:creationId xmlns:a16="http://schemas.microsoft.com/office/drawing/2014/main" id="{E58D03AF-55B0-5233-5B7E-1CCEA423546C}"/>
              </a:ext>
            </a:extLst>
          </p:cNvPr>
          <p:cNvCxnSpPr>
            <a:cxnSpLocks/>
          </p:cNvCxnSpPr>
          <p:nvPr/>
        </p:nvCxnSpPr>
        <p:spPr>
          <a:xfrm flipV="1">
            <a:off x="5419925" y="4285110"/>
            <a:ext cx="4111555" cy="399279"/>
          </a:xfrm>
          <a:prstGeom prst="bentConnector3">
            <a:avLst>
              <a:gd name="adj1" fmla="val -245"/>
            </a:avLst>
          </a:prstGeom>
          <a:ln w="19050">
            <a:solidFill>
              <a:srgbClr val="00A0E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9E79FB5E-333F-FEE9-8D8C-B4D8EE4134D0}"/>
              </a:ext>
            </a:extLst>
          </p:cNvPr>
          <p:cNvCxnSpPr>
            <a:cxnSpLocks/>
          </p:cNvCxnSpPr>
          <p:nvPr/>
        </p:nvCxnSpPr>
        <p:spPr>
          <a:xfrm flipV="1">
            <a:off x="7805224" y="4285110"/>
            <a:ext cx="0" cy="351455"/>
          </a:xfrm>
          <a:prstGeom prst="line">
            <a:avLst/>
          </a:prstGeom>
          <a:ln w="19050">
            <a:solidFill>
              <a:srgbClr val="00A0E9"/>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13" name="圖片 1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512257" y="4998672"/>
            <a:ext cx="1591132" cy="994634"/>
          </a:xfrm>
          <a:prstGeom prst="rect">
            <a:avLst/>
          </a:prstGeom>
        </p:spPr>
      </p:pic>
      <p:sp>
        <p:nvSpPr>
          <p:cNvPr id="26" name="矩形 25"/>
          <p:cNvSpPr/>
          <p:nvPr/>
        </p:nvSpPr>
        <p:spPr>
          <a:xfrm>
            <a:off x="9621533" y="5985220"/>
            <a:ext cx="1544012" cy="369332"/>
          </a:xfrm>
          <a:prstGeom prst="rect">
            <a:avLst/>
          </a:prstGeom>
        </p:spPr>
        <p:txBody>
          <a:bodyPr wrap="none">
            <a:spAutoFit/>
          </a:bodyPr>
          <a:lstStyle/>
          <a:p>
            <a:r>
              <a:rPr lang="en-US" altLang="zh-TW"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TVS-h674T</a:t>
            </a:r>
            <a:endParaRPr lang="zh-TW" altLang="en-US"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8" name="矩形 27"/>
          <p:cNvSpPr/>
          <p:nvPr/>
        </p:nvSpPr>
        <p:spPr>
          <a:xfrm>
            <a:off x="5300428" y="6272219"/>
            <a:ext cx="1544012" cy="369332"/>
          </a:xfrm>
          <a:prstGeom prst="rect">
            <a:avLst/>
          </a:prstGeom>
        </p:spPr>
        <p:txBody>
          <a:bodyPr wrap="none">
            <a:spAutoFit/>
          </a:bodyPr>
          <a:lstStyle/>
          <a:p>
            <a:r>
              <a:rPr lang="en-US" altLang="zh-TW"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TVS-h874T</a:t>
            </a:r>
            <a:endParaRPr lang="zh-TW" altLang="en-US"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9" name="矩形 28">
            <a:extLst>
              <a:ext uri="{FF2B5EF4-FFF2-40B4-BE49-F238E27FC236}">
                <a16:creationId xmlns:a16="http://schemas.microsoft.com/office/drawing/2014/main" id="{AABFA4FE-4410-77D7-71C9-7D5EB036DC80}"/>
              </a:ext>
            </a:extLst>
          </p:cNvPr>
          <p:cNvSpPr/>
          <p:nvPr/>
        </p:nvSpPr>
        <p:spPr>
          <a:xfrm>
            <a:off x="3127192" y="3149519"/>
            <a:ext cx="2594157" cy="276010"/>
          </a:xfrm>
          <a:prstGeom prst="rect">
            <a:avLst/>
          </a:prstGeom>
          <a:noFill/>
          <a:ln w="19050">
            <a:solidFill>
              <a:srgbClr val="00A0E9"/>
            </a:solidFill>
          </a:ln>
          <a:effectLst>
            <a:glow rad="38100">
              <a:srgbClr val="00B0F0">
                <a:alpha val="9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noFill/>
              <a:latin typeface="Meiryo UI" panose="020B0604030504040204" pitchFamily="50" charset="-128"/>
              <a:ea typeface="Meiryo UI" panose="020B0604030504040204" pitchFamily="50" charset="-128"/>
              <a:cs typeface="Arial" panose="020B0604020202020204" pitchFamily="34" charset="0"/>
              <a:sym typeface="+mn-lt"/>
            </a:endParaRPr>
          </a:p>
        </p:txBody>
      </p:sp>
      <p:cxnSp>
        <p:nvCxnSpPr>
          <p:cNvPr id="30" name="直線接點 29">
            <a:extLst>
              <a:ext uri="{FF2B5EF4-FFF2-40B4-BE49-F238E27FC236}">
                <a16:creationId xmlns:a16="http://schemas.microsoft.com/office/drawing/2014/main" id="{65DC120E-7990-A3DB-F397-1C7EAE656D1D}"/>
              </a:ext>
            </a:extLst>
          </p:cNvPr>
          <p:cNvCxnSpPr>
            <a:cxnSpLocks/>
          </p:cNvCxnSpPr>
          <p:nvPr/>
        </p:nvCxnSpPr>
        <p:spPr>
          <a:xfrm flipH="1">
            <a:off x="2530192" y="3281997"/>
            <a:ext cx="597002" cy="1"/>
          </a:xfrm>
          <a:prstGeom prst="line">
            <a:avLst/>
          </a:prstGeom>
          <a:ln w="19050">
            <a:solidFill>
              <a:srgbClr val="00A0E9"/>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3" name="TextBox 13">
            <a:extLst>
              <a:ext uri="{FF2B5EF4-FFF2-40B4-BE49-F238E27FC236}">
                <a16:creationId xmlns:a16="http://schemas.microsoft.com/office/drawing/2014/main" id="{FC8F1D1D-3A94-AFCF-8F2D-107E0285DCF9}"/>
              </a:ext>
            </a:extLst>
          </p:cNvPr>
          <p:cNvSpPr txBox="1">
            <a:spLocks noChangeArrowheads="1"/>
          </p:cNvSpPr>
          <p:nvPr/>
        </p:nvSpPr>
        <p:spPr bwMode="auto">
          <a:xfrm>
            <a:off x="75120" y="3147612"/>
            <a:ext cx="2484716" cy="93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21908" tIns="60954" rIns="121908" bIns="60954" anchor="t">
            <a:spAutoFit/>
          </a:bodyPr>
          <a:lstStyle>
            <a:lvl1pPr>
              <a:spcBef>
                <a:spcPct val="20000"/>
              </a:spcBef>
              <a:buChar char="•"/>
              <a:defRPr kumimoji="1" sz="2800">
                <a:solidFill>
                  <a:schemeClr val="tx1"/>
                </a:solidFill>
                <a:latin typeface="Arial" panose="020B0604020202020204" pitchFamily="34" charset="0"/>
                <a:ea typeface="MS PGothic" panose="020B0600070205080204" pitchFamily="34" charset="-128"/>
                <a:cs typeface="微軟正黑體" panose="020B0604030504040204" pitchFamily="34" charset="-12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gn="r" eaLnBrk="1" hangingPunct="1">
              <a:lnSpc>
                <a:spcPts val="2100"/>
              </a:lnSpc>
              <a:spcBef>
                <a:spcPct val="0"/>
              </a:spcBef>
              <a:buFontTx/>
              <a:buNone/>
            </a:pPr>
            <a:r>
              <a:rPr lang="en-US" altLang="zh-TW" sz="1550" b="1" dirty="0">
                <a:solidFill>
                  <a:schemeClr val="bg1"/>
                </a:solidFill>
                <a:latin typeface="Meiryo UI" panose="020B0604030504040204" pitchFamily="50" charset="-128"/>
                <a:ea typeface="Meiryo UI" panose="020B0604030504040204" pitchFamily="50" charset="-128"/>
                <a:cs typeface="Arial"/>
                <a:sym typeface="+mn-lt"/>
              </a:rPr>
              <a:t>2 x Thunderbolt 4 ports</a:t>
            </a:r>
            <a:endParaRPr lang="en-US" altLang="zh-TW" sz="1000" b="1" dirty="0">
              <a:solidFill>
                <a:schemeClr val="bg1"/>
              </a:solidFill>
              <a:latin typeface="Meiryo UI" panose="020B0604030504040204" pitchFamily="50" charset="-128"/>
              <a:ea typeface="Meiryo UI" panose="020B0604030504040204" pitchFamily="50" charset="-128"/>
              <a:cs typeface="Arial"/>
            </a:endParaRPr>
          </a:p>
          <a:p>
            <a:pPr algn="r">
              <a:lnSpc>
                <a:spcPts val="2100"/>
              </a:lnSpc>
              <a:spcBef>
                <a:spcPct val="0"/>
              </a:spcBef>
              <a:buNone/>
            </a:pPr>
            <a:r>
              <a:rPr lang="en-US" altLang="zh-TW" sz="900" b="1" dirty="0">
                <a:solidFill>
                  <a:schemeClr val="bg1"/>
                </a:solidFill>
                <a:latin typeface="Meiryo UI" panose="020B0604030504040204" pitchFamily="50" charset="-128"/>
                <a:ea typeface="Meiryo UI" panose="020B0604030504040204" pitchFamily="50" charset="-128"/>
                <a:cs typeface="Arial"/>
              </a:rPr>
              <a:t>(Thunderbolt </a:t>
            </a:r>
            <a:r>
              <a:rPr lang="en-US" altLang="zh-TW" sz="900" b="1" dirty="0" err="1">
                <a:solidFill>
                  <a:schemeClr val="bg1"/>
                </a:solidFill>
                <a:latin typeface="Meiryo UI" panose="020B0604030504040204" pitchFamily="50" charset="-128"/>
                <a:ea typeface="Meiryo UI" panose="020B0604030504040204" pitchFamily="50" charset="-128"/>
                <a:cs typeface="Arial"/>
              </a:rPr>
              <a:t>AICプリインストール</a:t>
            </a:r>
            <a:r>
              <a:rPr lang="en-US" altLang="zh-TW" sz="900" b="1" dirty="0">
                <a:solidFill>
                  <a:schemeClr val="bg1"/>
                </a:solidFill>
                <a:latin typeface="Meiryo UI" panose="020B0604030504040204" pitchFamily="50" charset="-128"/>
                <a:ea typeface="Meiryo UI" panose="020B0604030504040204" pitchFamily="50" charset="-128"/>
                <a:cs typeface="Arial"/>
              </a:rPr>
              <a:t>)</a:t>
            </a:r>
            <a:endParaRPr lang="en-US" altLang="zh-TW" sz="900" b="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3691795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219749" y="217699"/>
            <a:ext cx="11791950" cy="1508105"/>
          </a:xfrm>
          <a:prstGeom prst="rect">
            <a:avLst/>
          </a:prstGeom>
          <a:noFill/>
        </p:spPr>
        <p:txBody>
          <a:bodyPr wrap="square" lIns="91440" tIns="45720" rIns="91440" bIns="45720" rtlCol="0" anchor="t">
            <a:spAutoFit/>
          </a:bodyPr>
          <a:lstStyle/>
          <a:p>
            <a:pPr algn="ctr"/>
            <a:r>
              <a:rPr lang="en-US" sz="4600" b="1" dirty="0">
                <a:solidFill>
                  <a:schemeClr val="bg1"/>
                </a:solidFill>
                <a:latin typeface="Meiryo UI" panose="020B0604030504040204" pitchFamily="50" charset="-128"/>
                <a:ea typeface="Meiryo UI" panose="020B0604030504040204" pitchFamily="50" charset="-128"/>
                <a:cs typeface="Arial"/>
                <a:sym typeface="+mn-lt"/>
              </a:rPr>
              <a:t>最大16コア24</a:t>
            </a:r>
            <a:r>
              <a:rPr lang="ja-JP" altLang="en-US" sz="4600" b="1">
                <a:solidFill>
                  <a:schemeClr val="bg1"/>
                </a:solidFill>
                <a:latin typeface="Meiryo UI" panose="020B0604030504040204" pitchFamily="50" charset="-128"/>
                <a:ea typeface="Meiryo UI" panose="020B0604030504040204" pitchFamily="50" charset="-128"/>
                <a:cs typeface="Arial"/>
                <a:sym typeface="+mn-lt"/>
              </a:rPr>
              <a:t>スレッドのパワフルな</a:t>
            </a:r>
            <a:endParaRPr lang="en-US" altLang="zh-TW" dirty="0">
              <a:solidFill>
                <a:schemeClr val="bg1"/>
              </a:solidFill>
              <a:latin typeface="Meiryo UI" panose="020B0604030504040204" pitchFamily="50" charset="-128"/>
              <a:ea typeface="Meiryo UI" panose="020B0604030504040204" pitchFamily="50" charset="-128"/>
              <a:cs typeface="Arial"/>
              <a:sym typeface="+mn-lt"/>
            </a:endParaRPr>
          </a:p>
          <a:p>
            <a:pPr algn="ctr"/>
            <a:r>
              <a:rPr lang="ja-JP" altLang="en-US" sz="4600" b="1">
                <a:solidFill>
                  <a:schemeClr val="bg1"/>
                </a:solidFill>
                <a:latin typeface="Meiryo UI" panose="020B0604030504040204" pitchFamily="50" charset="-128"/>
                <a:ea typeface="Meiryo UI" panose="020B0604030504040204" pitchFamily="50" charset="-128"/>
                <a:cs typeface="Arial"/>
                <a:sym typeface="+mn-lt"/>
              </a:rPr>
              <a:t>次世代プロセッサオプション</a:t>
            </a:r>
            <a:endParaRPr lang="en-US" altLang="zh-TW">
              <a:solidFill>
                <a:schemeClr val="bg1"/>
              </a:solidFill>
              <a:latin typeface="Meiryo UI" panose="020B0604030504040204" pitchFamily="50" charset="-128"/>
              <a:ea typeface="Meiryo UI" panose="020B0604030504040204" pitchFamily="50" charset="-128"/>
            </a:endParaRPr>
          </a:p>
        </p:txBody>
      </p:sp>
      <p:sp>
        <p:nvSpPr>
          <p:cNvPr id="12" name="文字方塊 11">
            <a:extLst>
              <a:ext uri="{FF2B5EF4-FFF2-40B4-BE49-F238E27FC236}">
                <a16:creationId xmlns:a16="http://schemas.microsoft.com/office/drawing/2014/main" id="{3120A837-1A2D-4F30-A6F7-CD5D03B28E74}"/>
              </a:ext>
            </a:extLst>
          </p:cNvPr>
          <p:cNvSpPr txBox="1"/>
          <p:nvPr/>
        </p:nvSpPr>
        <p:spPr>
          <a:xfrm>
            <a:off x="728157" y="1774039"/>
            <a:ext cx="10264740" cy="515526"/>
          </a:xfrm>
          <a:prstGeom prst="rect">
            <a:avLst/>
          </a:prstGeom>
          <a:noFill/>
        </p:spPr>
        <p:txBody>
          <a:bodyPr wrap="square" lIns="91440" tIns="45720" rIns="91440" bIns="45720" rtlCol="0" anchor="t">
            <a:spAutoFit/>
          </a:bodyPr>
          <a:lstStyle/>
          <a:p>
            <a:pPr>
              <a:lnSpc>
                <a:spcPts val="3300"/>
              </a:lnSpc>
            </a:pPr>
            <a:r>
              <a:rPr lang="en-US" altLang="zh-TW" sz="2400" b="1" dirty="0">
                <a:solidFill>
                  <a:srgbClr val="FE4F00"/>
                </a:solidFill>
                <a:latin typeface="Meiryo UI" panose="020B0604030504040204" pitchFamily="50" charset="-128"/>
                <a:ea typeface="Meiryo UI" panose="020B0604030504040204" pitchFamily="50" charset="-128"/>
                <a:cs typeface="Arial"/>
                <a:sym typeface="+mn-lt"/>
              </a:rPr>
              <a:t>Intel</a:t>
            </a:r>
            <a:r>
              <a:rPr lang="en-US" altLang="zh-TW" sz="2400" b="1" baseline="30000" dirty="0">
                <a:solidFill>
                  <a:srgbClr val="FE4F00"/>
                </a:solidFill>
                <a:latin typeface="Meiryo UI" panose="020B0604030504040204" pitchFamily="50" charset="-128"/>
                <a:ea typeface="Meiryo UI" panose="020B0604030504040204" pitchFamily="50" charset="-128"/>
                <a:cs typeface="Arial"/>
                <a:sym typeface="+mn-lt"/>
              </a:rPr>
              <a:t>®</a:t>
            </a:r>
            <a:r>
              <a:rPr lang="en-US" altLang="zh-TW" sz="2400" b="1" dirty="0">
                <a:solidFill>
                  <a:srgbClr val="FE4F00"/>
                </a:solidFill>
                <a:latin typeface="Meiryo UI" panose="020B0604030504040204" pitchFamily="50" charset="-128"/>
                <a:ea typeface="Meiryo UI" panose="020B0604030504040204" pitchFamily="50" charset="-128"/>
                <a:cs typeface="Arial"/>
                <a:sym typeface="+mn-lt"/>
              </a:rPr>
              <a:t> Core™ i5 / i7 / i9 </a:t>
            </a:r>
            <a:r>
              <a:rPr lang="en-US" altLang="zh-TW" sz="2400" b="1" dirty="0" err="1">
                <a:solidFill>
                  <a:srgbClr val="FE4F00"/>
                </a:solidFill>
                <a:latin typeface="Meiryo UI" panose="020B0604030504040204" pitchFamily="50" charset="-128"/>
                <a:ea typeface="Meiryo UI" panose="020B0604030504040204" pitchFamily="50" charset="-128"/>
                <a:cs typeface="Arial"/>
                <a:sym typeface="+mn-lt"/>
              </a:rPr>
              <a:t>シリーズプロセッサによるパワフルなパフォーマンス</a:t>
            </a:r>
            <a:endParaRPr lang="zh-TW" altLang="en-US" sz="2400" b="1" dirty="0" err="1">
              <a:solidFill>
                <a:srgbClr val="FE4F00"/>
              </a:solidFill>
              <a:latin typeface="Meiryo UI" panose="020B0604030504040204" pitchFamily="50" charset="-128"/>
              <a:ea typeface="Meiryo UI" panose="020B0604030504040204" pitchFamily="50" charset="-128"/>
              <a:cs typeface="Arial"/>
            </a:endParaRPr>
          </a:p>
        </p:txBody>
      </p:sp>
      <p:sp>
        <p:nvSpPr>
          <p:cNvPr id="13" name="文字方塊 12">
            <a:extLst>
              <a:ext uri="{FF2B5EF4-FFF2-40B4-BE49-F238E27FC236}">
                <a16:creationId xmlns:a16="http://schemas.microsoft.com/office/drawing/2014/main" id="{BF593FEB-FC6E-46AA-A9E8-94A7AC0A4D09}"/>
              </a:ext>
            </a:extLst>
          </p:cNvPr>
          <p:cNvSpPr txBox="1"/>
          <p:nvPr/>
        </p:nvSpPr>
        <p:spPr>
          <a:xfrm>
            <a:off x="728157" y="3057175"/>
            <a:ext cx="10980367" cy="900246"/>
          </a:xfrm>
          <a:prstGeom prst="rect">
            <a:avLst/>
          </a:prstGeom>
          <a:noFill/>
        </p:spPr>
        <p:txBody>
          <a:bodyPr wrap="square" lIns="91440" tIns="45720" rIns="91440" bIns="45720" rtlCol="0" anchor="t">
            <a:spAutoFit/>
          </a:bodyPr>
          <a:lstStyle/>
          <a:p>
            <a:pPr>
              <a:lnSpc>
                <a:spcPts val="2100"/>
              </a:lnSpc>
              <a:spcBef>
                <a:spcPts val="1800"/>
              </a:spcBef>
            </a:pPr>
            <a:r>
              <a:rPr lang="ja-JP" altLang="en-US" sz="1400" spc="100">
                <a:solidFill>
                  <a:srgbClr val="FE4F00"/>
                </a:solidFill>
                <a:latin typeface="Meiryo UI" panose="020B0604030504040204" pitchFamily="50" charset="-128"/>
                <a:ea typeface="Meiryo UI" panose="020B0604030504040204" pitchFamily="50" charset="-128"/>
                <a:cs typeface="Arial"/>
                <a:sym typeface="+mn-lt"/>
              </a:rPr>
              <a:t>新しいインテルのパワフルなプロセッサは</a:t>
            </a:r>
            <a:r>
              <a:rPr lang="en-US" sz="1400" spc="100" dirty="0">
                <a:solidFill>
                  <a:srgbClr val="FE4F00"/>
                </a:solidFill>
                <a:latin typeface="Meiryo UI" panose="020B0604030504040204" pitchFamily="50" charset="-128"/>
                <a:ea typeface="Meiryo UI" panose="020B0604030504040204" pitchFamily="50" charset="-128"/>
                <a:cs typeface="Arial"/>
                <a:sym typeface="+mn-lt"/>
              </a:rPr>
              <a:t>、最大30MBのキャッシュ、最大</a:t>
            </a:r>
            <a:r>
              <a:rPr lang="ja-JP" altLang="en-US" sz="1400" spc="100">
                <a:solidFill>
                  <a:srgbClr val="FE4F00"/>
                </a:solidFill>
                <a:latin typeface="Meiryo UI" panose="020B0604030504040204" pitchFamily="50" charset="-128"/>
                <a:ea typeface="Meiryo UI" panose="020B0604030504040204" pitchFamily="50" charset="-128"/>
                <a:cs typeface="Arial"/>
                <a:sym typeface="+mn-lt"/>
              </a:rPr>
              <a:t>周波数5</a:t>
            </a:r>
            <a:r>
              <a:rPr lang="en-US" sz="1400" spc="100" dirty="0">
                <a:solidFill>
                  <a:srgbClr val="FE4F00"/>
                </a:solidFill>
                <a:latin typeface="Meiryo UI" panose="020B0604030504040204" pitchFamily="50" charset="-128"/>
                <a:ea typeface="Meiryo UI" panose="020B0604030504040204" pitchFamily="50" charset="-128"/>
                <a:cs typeface="Arial"/>
                <a:sym typeface="+mn-lt"/>
              </a:rPr>
              <a:t>.0GHz</a:t>
            </a:r>
            <a:r>
              <a:rPr lang="ja-JP" altLang="en-US" sz="1400" spc="100">
                <a:solidFill>
                  <a:srgbClr val="FE4F00"/>
                </a:solidFill>
                <a:latin typeface="Meiryo UI" panose="020B0604030504040204" pitchFamily="50" charset="-128"/>
                <a:ea typeface="Meiryo UI" panose="020B0604030504040204" pitchFamily="50" charset="-128"/>
                <a:cs typeface="Arial"/>
                <a:sym typeface="+mn-lt"/>
              </a:rPr>
              <a:t>の</a:t>
            </a:r>
            <a:r>
              <a:rPr lang="en-US" sz="1400" spc="100" dirty="0">
                <a:solidFill>
                  <a:srgbClr val="FE4F00"/>
                </a:solidFill>
                <a:latin typeface="Meiryo UI" panose="020B0604030504040204" pitchFamily="50" charset="-128"/>
                <a:ea typeface="Meiryo UI" panose="020B0604030504040204" pitchFamily="50" charset="-128"/>
                <a:cs typeface="Arial"/>
                <a:sym typeface="+mn-lt"/>
              </a:rPr>
              <a:t>Turbo Boost Max </a:t>
            </a:r>
            <a:r>
              <a:rPr lang="ja-JP" altLang="en-US" sz="1400" spc="100">
                <a:solidFill>
                  <a:srgbClr val="FE4F00"/>
                </a:solidFill>
                <a:latin typeface="Meiryo UI" panose="020B0604030504040204" pitchFamily="50" charset="-128"/>
                <a:ea typeface="Meiryo UI" panose="020B0604030504040204" pitchFamily="50" charset="-128"/>
                <a:cs typeface="Arial"/>
                <a:sym typeface="+mn-lt"/>
              </a:rPr>
              <a:t>テクノロジ</a:t>
            </a:r>
            <a:r>
              <a:rPr lang="en-US" sz="1400" spc="100" dirty="0">
                <a:solidFill>
                  <a:srgbClr val="FE4F00"/>
                </a:solidFill>
                <a:latin typeface="Meiryo UI" panose="020B0604030504040204" pitchFamily="50" charset="-128"/>
                <a:ea typeface="Meiryo UI" panose="020B0604030504040204" pitchFamily="50" charset="-128"/>
                <a:cs typeface="Arial"/>
                <a:sym typeface="+mn-lt"/>
              </a:rPr>
              <a:t>、および4Kビデオのトランスコーディングをサポートし、さまざまなAI</a:t>
            </a:r>
            <a:r>
              <a:rPr lang="ja-JP" altLang="en-US" sz="1400" spc="100">
                <a:solidFill>
                  <a:srgbClr val="FE4F00"/>
                </a:solidFill>
                <a:latin typeface="Meiryo UI" panose="020B0604030504040204" pitchFamily="50" charset="-128"/>
                <a:ea typeface="Meiryo UI" panose="020B0604030504040204" pitchFamily="50" charset="-128"/>
                <a:cs typeface="Arial"/>
                <a:sym typeface="+mn-lt"/>
              </a:rPr>
              <a:t>アプリケーションを高速化する統合</a:t>
            </a:r>
            <a:r>
              <a:rPr lang="en-US" sz="1400" spc="100" dirty="0">
                <a:solidFill>
                  <a:srgbClr val="FE4F00"/>
                </a:solidFill>
                <a:latin typeface="Meiryo UI" panose="020B0604030504040204" pitchFamily="50" charset="-128"/>
                <a:ea typeface="Meiryo UI" panose="020B0604030504040204" pitchFamily="50" charset="-128"/>
                <a:cs typeface="Arial"/>
                <a:sym typeface="+mn-lt"/>
              </a:rPr>
              <a:t>Intel</a:t>
            </a:r>
            <a:r>
              <a:rPr lang="en-US" altLang="ja-JP" sz="1400" spc="100" dirty="0">
                <a:solidFill>
                  <a:srgbClr val="FE4F00"/>
                </a:solidFill>
                <a:latin typeface="Meiryo UI" panose="020B0604030504040204" pitchFamily="50" charset="-128"/>
                <a:ea typeface="Meiryo UI" panose="020B0604030504040204" pitchFamily="50" charset="-128"/>
                <a:cs typeface="Arial"/>
                <a:sym typeface="+mn-lt"/>
              </a:rPr>
              <a:t> </a:t>
            </a:r>
            <a:r>
              <a:rPr lang="en-US" sz="1400" spc="100" dirty="0">
                <a:solidFill>
                  <a:srgbClr val="FE4F00"/>
                </a:solidFill>
                <a:latin typeface="Meiryo UI" panose="020B0604030504040204" pitchFamily="50" charset="-128"/>
                <a:ea typeface="Meiryo UI" panose="020B0604030504040204" pitchFamily="50" charset="-128"/>
                <a:cs typeface="Arial"/>
                <a:sym typeface="+mn-lt"/>
              </a:rPr>
              <a:t>UHD </a:t>
            </a:r>
            <a:r>
              <a:rPr lang="en-US" sz="1400" spc="100" dirty="0" err="1">
                <a:solidFill>
                  <a:srgbClr val="FE4F00"/>
                </a:solidFill>
                <a:latin typeface="Meiryo UI" panose="020B0604030504040204" pitchFamily="50" charset="-128"/>
                <a:ea typeface="Meiryo UI" panose="020B0604030504040204" pitchFamily="50" charset="-128"/>
                <a:cs typeface="Arial"/>
                <a:sym typeface="+mn-lt"/>
              </a:rPr>
              <a:t>グラフィックスを備えた堅牢なパフォーマンスを提供します</a:t>
            </a:r>
            <a:r>
              <a:rPr lang="en-US" sz="1400" spc="100" dirty="0">
                <a:solidFill>
                  <a:srgbClr val="FE4F00"/>
                </a:solidFill>
                <a:latin typeface="Meiryo UI" panose="020B0604030504040204" pitchFamily="50" charset="-128"/>
                <a:ea typeface="Meiryo UI" panose="020B0604030504040204" pitchFamily="50" charset="-128"/>
                <a:cs typeface="Arial"/>
                <a:sym typeface="+mn-lt"/>
              </a:rPr>
              <a:t>。</a:t>
            </a:r>
            <a:endParaRPr lang="en-US" dirty="0">
              <a:latin typeface="Meiryo UI" panose="020B0604030504040204" pitchFamily="50" charset="-128"/>
              <a:ea typeface="Meiryo UI" panose="020B0604030504040204" pitchFamily="50" charset="-128"/>
            </a:endParaRPr>
          </a:p>
        </p:txBody>
      </p:sp>
      <p:sp>
        <p:nvSpPr>
          <p:cNvPr id="29" name="矩形: 圓角 28">
            <a:extLst>
              <a:ext uri="{FF2B5EF4-FFF2-40B4-BE49-F238E27FC236}">
                <a16:creationId xmlns:a16="http://schemas.microsoft.com/office/drawing/2014/main" id="{A5A00827-7BBB-B9CB-080B-60870BD7D289}"/>
              </a:ext>
            </a:extLst>
          </p:cNvPr>
          <p:cNvSpPr/>
          <p:nvPr/>
        </p:nvSpPr>
        <p:spPr>
          <a:xfrm>
            <a:off x="746813" y="3945802"/>
            <a:ext cx="2318844" cy="1231811"/>
          </a:xfrm>
          <a:prstGeom prst="roundRect">
            <a:avLst>
              <a:gd name="adj" fmla="val 2352"/>
            </a:avLst>
          </a:prstGeom>
          <a:gradFill>
            <a:gsLst>
              <a:gs pos="8000">
                <a:srgbClr val="0D3A7E"/>
              </a:gs>
              <a:gs pos="100000">
                <a:srgbClr val="599AD5"/>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30" name="矩形: 圓角 29">
            <a:extLst>
              <a:ext uri="{FF2B5EF4-FFF2-40B4-BE49-F238E27FC236}">
                <a16:creationId xmlns:a16="http://schemas.microsoft.com/office/drawing/2014/main" id="{FCB83539-B0E0-0546-7E1C-4EABA85EFC6E}"/>
              </a:ext>
            </a:extLst>
          </p:cNvPr>
          <p:cNvSpPr/>
          <p:nvPr/>
        </p:nvSpPr>
        <p:spPr>
          <a:xfrm>
            <a:off x="746813" y="5346640"/>
            <a:ext cx="2318844" cy="1231811"/>
          </a:xfrm>
          <a:prstGeom prst="roundRect">
            <a:avLst>
              <a:gd name="adj" fmla="val 2352"/>
            </a:avLst>
          </a:prstGeom>
          <a:gradFill>
            <a:gsLst>
              <a:gs pos="8000">
                <a:srgbClr val="0D3A7E"/>
              </a:gs>
              <a:gs pos="100000">
                <a:srgbClr val="599AD5"/>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31" name="矩形: 圓角 30">
            <a:extLst>
              <a:ext uri="{FF2B5EF4-FFF2-40B4-BE49-F238E27FC236}">
                <a16:creationId xmlns:a16="http://schemas.microsoft.com/office/drawing/2014/main" id="{B7CD3BC5-27FC-6AB6-6DD4-495E1CC17BC8}"/>
              </a:ext>
            </a:extLst>
          </p:cNvPr>
          <p:cNvSpPr/>
          <p:nvPr/>
        </p:nvSpPr>
        <p:spPr>
          <a:xfrm>
            <a:off x="3268553" y="3945802"/>
            <a:ext cx="2318844" cy="1231811"/>
          </a:xfrm>
          <a:prstGeom prst="roundRect">
            <a:avLst>
              <a:gd name="adj" fmla="val 2352"/>
            </a:avLst>
          </a:prstGeom>
          <a:gradFill>
            <a:gsLst>
              <a:gs pos="8000">
                <a:srgbClr val="0D3A7E"/>
              </a:gs>
              <a:gs pos="100000">
                <a:srgbClr val="599AD5"/>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32" name="矩形: 圓角 31">
            <a:extLst>
              <a:ext uri="{FF2B5EF4-FFF2-40B4-BE49-F238E27FC236}">
                <a16:creationId xmlns:a16="http://schemas.microsoft.com/office/drawing/2014/main" id="{5B220E4A-F45F-D04D-6D52-1A7382C77A54}"/>
              </a:ext>
            </a:extLst>
          </p:cNvPr>
          <p:cNvSpPr/>
          <p:nvPr/>
        </p:nvSpPr>
        <p:spPr>
          <a:xfrm>
            <a:off x="3268553" y="5346640"/>
            <a:ext cx="2318844" cy="1231811"/>
          </a:xfrm>
          <a:prstGeom prst="roundRect">
            <a:avLst>
              <a:gd name="adj" fmla="val 2352"/>
            </a:avLst>
          </a:prstGeom>
          <a:gradFill>
            <a:gsLst>
              <a:gs pos="8000">
                <a:srgbClr val="0D3A7E"/>
              </a:gs>
              <a:gs pos="100000">
                <a:srgbClr val="599AD5"/>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3" name="文字方塊 2">
            <a:extLst>
              <a:ext uri="{FF2B5EF4-FFF2-40B4-BE49-F238E27FC236}">
                <a16:creationId xmlns:a16="http://schemas.microsoft.com/office/drawing/2014/main" id="{B77C1942-37C3-ACB0-3AD7-EAA49994A46B}"/>
              </a:ext>
            </a:extLst>
          </p:cNvPr>
          <p:cNvSpPr txBox="1"/>
          <p:nvPr/>
        </p:nvSpPr>
        <p:spPr>
          <a:xfrm>
            <a:off x="783916" y="4048453"/>
            <a:ext cx="620683" cy="353943"/>
          </a:xfrm>
          <a:prstGeom prst="rect">
            <a:avLst/>
          </a:prstGeom>
          <a:noFill/>
        </p:spPr>
        <p:txBody>
          <a:bodyPr wrap="none" lIns="91440" tIns="45720" rIns="91440" bIns="45720" rtlCol="0" anchor="t">
            <a:spAutoFit/>
          </a:bodyPr>
          <a:lstStyle/>
          <a:p>
            <a:r>
              <a:rPr lang="en-US" altLang="zh-TW" sz="1700" b="1" dirty="0" err="1">
                <a:solidFill>
                  <a:schemeClr val="bg1"/>
                </a:solidFill>
                <a:latin typeface="Meiryo UI" panose="020B0604030504040204" pitchFamily="50" charset="-128"/>
                <a:ea typeface="Meiryo UI" panose="020B0604030504040204" pitchFamily="50" charset="-128"/>
                <a:cs typeface="Arial"/>
              </a:rPr>
              <a:t>最大</a:t>
            </a:r>
            <a:endParaRPr lang="en-US" altLang="zh-TW" sz="1700" b="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8" name="文字方塊 17">
            <a:extLst>
              <a:ext uri="{FF2B5EF4-FFF2-40B4-BE49-F238E27FC236}">
                <a16:creationId xmlns:a16="http://schemas.microsoft.com/office/drawing/2014/main" id="{5DC4743C-6E46-03B1-0DEE-D72C87302567}"/>
              </a:ext>
            </a:extLst>
          </p:cNvPr>
          <p:cNvSpPr txBox="1"/>
          <p:nvPr/>
        </p:nvSpPr>
        <p:spPr>
          <a:xfrm>
            <a:off x="3224917" y="3892491"/>
            <a:ext cx="2421132" cy="1184940"/>
          </a:xfrm>
          <a:prstGeom prst="rect">
            <a:avLst/>
          </a:prstGeom>
          <a:noFill/>
        </p:spPr>
        <p:txBody>
          <a:bodyPr wrap="square" lIns="91440" tIns="45720" rIns="91440" bIns="45720" rtlCol="0" anchor="t">
            <a:spAutoFit/>
          </a:bodyPr>
          <a:lstStyle/>
          <a:p>
            <a:pPr algn="ctr"/>
            <a:r>
              <a:rPr kumimoji="1" lang="en-US" altLang="zh-TW" sz="5000" b="1" dirty="0">
                <a:solidFill>
                  <a:srgbClr val="FE4F00"/>
                </a:solidFill>
                <a:latin typeface="Meiryo UI" panose="020B0604030504040204" pitchFamily="50" charset="-128"/>
                <a:ea typeface="Meiryo UI" panose="020B0604030504040204" pitchFamily="50" charset="-128"/>
                <a:cs typeface="Arial"/>
                <a:sym typeface="+mn-lt"/>
              </a:rPr>
              <a:t>1.51</a:t>
            </a:r>
            <a:r>
              <a:rPr kumimoji="1" lang="en-US" altLang="zh-TW" sz="2800" b="1" dirty="0">
                <a:solidFill>
                  <a:schemeClr val="bg1"/>
                </a:solidFill>
                <a:latin typeface="Meiryo UI" panose="020B0604030504040204" pitchFamily="50" charset="-128"/>
                <a:ea typeface="Meiryo UI" panose="020B0604030504040204" pitchFamily="50" charset="-128"/>
                <a:cs typeface="Arial"/>
                <a:sym typeface="+mn-lt"/>
              </a:rPr>
              <a:t>x</a:t>
            </a:r>
            <a:endParaRPr lang="en-US" altLang="zh-TW" sz="2800" b="1" dirty="0">
              <a:solidFill>
                <a:schemeClr val="bg1"/>
              </a:solidFill>
              <a:latin typeface="Meiryo UI" panose="020B0604030504040204" pitchFamily="50" charset="-128"/>
              <a:ea typeface="Meiryo UI" panose="020B0604030504040204" pitchFamily="50" charset="-128"/>
              <a:cs typeface="Arial"/>
            </a:endParaRPr>
          </a:p>
          <a:p>
            <a:pPr algn="ctr"/>
            <a:r>
              <a:rPr kumimoji="1" lang="en-US" altLang="zh-TW" sz="1050" b="1">
                <a:solidFill>
                  <a:schemeClr val="bg1"/>
                </a:solidFill>
                <a:latin typeface="Meiryo UI" panose="020B0604030504040204" pitchFamily="50" charset="-128"/>
                <a:ea typeface="Meiryo UI" panose="020B0604030504040204" pitchFamily="50" charset="-128"/>
                <a:cs typeface="Arial"/>
                <a:sym typeface="+mn-lt"/>
              </a:rPr>
              <a:t>従来のTVS-x72XTと比較した</a:t>
            </a:r>
            <a:endParaRPr lang="zh-TW" altLang="en-US" sz="1050" b="1">
              <a:solidFill>
                <a:schemeClr val="bg1"/>
              </a:solidFill>
              <a:latin typeface="Meiryo UI" panose="020B0604030504040204" pitchFamily="50" charset="-128"/>
              <a:ea typeface="Meiryo UI" panose="020B0604030504040204" pitchFamily="50" charset="-128"/>
              <a:cs typeface="Arial" panose="020B0604020202020204" pitchFamily="34" charset="0"/>
            </a:endParaRPr>
          </a:p>
          <a:p>
            <a:pPr algn="ctr"/>
            <a:r>
              <a:rPr kumimoji="1" lang="en-US" altLang="zh-TW" sz="1050" b="1" dirty="0" err="1">
                <a:solidFill>
                  <a:schemeClr val="bg1"/>
                </a:solidFill>
                <a:latin typeface="Meiryo UI" panose="020B0604030504040204" pitchFamily="50" charset="-128"/>
                <a:ea typeface="Meiryo UI" panose="020B0604030504040204" pitchFamily="50" charset="-128"/>
                <a:cs typeface="Arial"/>
                <a:sym typeface="+mn-lt"/>
              </a:rPr>
              <a:t>トランスコード性能</a:t>
            </a:r>
            <a:endParaRPr lang="zh-TW" altLang="en-US" sz="1050" b="1" dirty="0" err="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34" name="文字方塊 33">
            <a:extLst>
              <a:ext uri="{FF2B5EF4-FFF2-40B4-BE49-F238E27FC236}">
                <a16:creationId xmlns:a16="http://schemas.microsoft.com/office/drawing/2014/main" id="{8040A016-35C7-E159-3D8F-D426AFAF2A14}"/>
              </a:ext>
            </a:extLst>
          </p:cNvPr>
          <p:cNvSpPr txBox="1"/>
          <p:nvPr/>
        </p:nvSpPr>
        <p:spPr>
          <a:xfrm>
            <a:off x="802571" y="4314932"/>
            <a:ext cx="2329484" cy="707886"/>
          </a:xfrm>
          <a:prstGeom prst="rect">
            <a:avLst/>
          </a:prstGeom>
          <a:noFill/>
        </p:spPr>
        <p:txBody>
          <a:bodyPr wrap="none" rtlCol="0">
            <a:spAutoFit/>
          </a:bodyPr>
          <a:lstStyle/>
          <a:p>
            <a:r>
              <a:rPr kumimoji="1" lang="en-US" altLang="zh-TW" sz="4000" b="1" dirty="0">
                <a:solidFill>
                  <a:srgbClr val="FE4F00"/>
                </a:solidFill>
                <a:latin typeface="Meiryo UI" panose="020B0604030504040204" pitchFamily="50" charset="-128"/>
                <a:ea typeface="Meiryo UI" panose="020B0604030504040204" pitchFamily="50" charset="-128"/>
                <a:cs typeface="Arial" panose="020B0604020202020204" pitchFamily="34" charset="0"/>
                <a:sym typeface="+mn-lt"/>
              </a:rPr>
              <a:t>5.0</a:t>
            </a:r>
            <a:r>
              <a:rPr kumimoji="1" lang="en-US" altLang="zh-TW" sz="4000"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 GHz</a:t>
            </a:r>
            <a:endParaRPr kumimoji="1" lang="zh-TW" altLang="en-US" sz="4000"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35" name="文字方塊 34">
            <a:extLst>
              <a:ext uri="{FF2B5EF4-FFF2-40B4-BE49-F238E27FC236}">
                <a16:creationId xmlns:a16="http://schemas.microsoft.com/office/drawing/2014/main" id="{7BC96727-B9AD-117C-7D76-DD9ED527A7C1}"/>
              </a:ext>
            </a:extLst>
          </p:cNvPr>
          <p:cNvSpPr txBox="1"/>
          <p:nvPr/>
        </p:nvSpPr>
        <p:spPr>
          <a:xfrm>
            <a:off x="837427" y="5458306"/>
            <a:ext cx="2129680" cy="338554"/>
          </a:xfrm>
          <a:prstGeom prst="rect">
            <a:avLst/>
          </a:prstGeom>
          <a:noFill/>
        </p:spPr>
        <p:txBody>
          <a:bodyPr wrap="square" lIns="91440" tIns="45720" rIns="91440" bIns="45720" rtlCol="0" anchor="t">
            <a:spAutoFit/>
          </a:bodyPr>
          <a:lstStyle/>
          <a:p>
            <a:r>
              <a:rPr kumimoji="1" lang="en-US" altLang="zh-TW" sz="1600" b="1" dirty="0" err="1">
                <a:solidFill>
                  <a:schemeClr val="bg1"/>
                </a:solidFill>
                <a:latin typeface="Meiryo UI" panose="020B0604030504040204" pitchFamily="50" charset="-128"/>
                <a:ea typeface="Meiryo UI" panose="020B0604030504040204" pitchFamily="50" charset="-128"/>
                <a:cs typeface="Arial"/>
                <a:sym typeface="+mn-lt"/>
              </a:rPr>
              <a:t>最大</a:t>
            </a:r>
            <a:r>
              <a:rPr kumimoji="1" lang="en-US" altLang="zh-TW" sz="1600" b="1" dirty="0">
                <a:solidFill>
                  <a:schemeClr val="bg1"/>
                </a:solidFill>
                <a:latin typeface="Meiryo UI" panose="020B0604030504040204" pitchFamily="50" charset="-128"/>
                <a:ea typeface="Meiryo UI" panose="020B0604030504040204" pitchFamily="50" charset="-128"/>
                <a:cs typeface="Arial"/>
                <a:sym typeface="+mn-lt"/>
              </a:rPr>
              <a:t> 16C / 24T</a:t>
            </a:r>
            <a:endParaRPr lang="en-US" altLang="zh-TW" sz="1600" b="1" dirty="0">
              <a:solidFill>
                <a:schemeClr val="bg1"/>
              </a:solidFill>
              <a:latin typeface="Meiryo UI" panose="020B0604030504040204" pitchFamily="50" charset="-128"/>
              <a:ea typeface="Meiryo UI" panose="020B0604030504040204" pitchFamily="50" charset="-128"/>
              <a:cs typeface="Arial"/>
            </a:endParaRPr>
          </a:p>
        </p:txBody>
      </p:sp>
      <p:sp>
        <p:nvSpPr>
          <p:cNvPr id="36" name="文字方塊 35">
            <a:extLst>
              <a:ext uri="{FF2B5EF4-FFF2-40B4-BE49-F238E27FC236}">
                <a16:creationId xmlns:a16="http://schemas.microsoft.com/office/drawing/2014/main" id="{42871008-5855-28BE-F1A1-915D0E098E4E}"/>
              </a:ext>
            </a:extLst>
          </p:cNvPr>
          <p:cNvSpPr txBox="1"/>
          <p:nvPr/>
        </p:nvSpPr>
        <p:spPr>
          <a:xfrm>
            <a:off x="728157" y="5745776"/>
            <a:ext cx="2350085" cy="769441"/>
          </a:xfrm>
          <a:prstGeom prst="rect">
            <a:avLst/>
          </a:prstGeom>
          <a:noFill/>
        </p:spPr>
        <p:txBody>
          <a:bodyPr wrap="square" rtlCol="0">
            <a:spAutoFit/>
          </a:bodyPr>
          <a:lstStyle/>
          <a:p>
            <a:pPr algn="dist"/>
            <a:r>
              <a:rPr kumimoji="1" lang="en-US" altLang="zh-TW" sz="4400" b="1" spc="-150" dirty="0">
                <a:solidFill>
                  <a:srgbClr val="FE4F00"/>
                </a:solidFill>
                <a:latin typeface="Meiryo UI" panose="020B0604030504040204" pitchFamily="50" charset="-128"/>
                <a:ea typeface="Meiryo UI" panose="020B0604030504040204" pitchFamily="50" charset="-128"/>
                <a:cs typeface="Arial" panose="020B0604020202020204" pitchFamily="34" charset="0"/>
                <a:sym typeface="+mn-lt"/>
              </a:rPr>
              <a:t>16-core</a:t>
            </a:r>
            <a:endParaRPr kumimoji="1" lang="zh-TW" altLang="en-US" sz="4400" b="1" spc="-150" dirty="0">
              <a:solidFill>
                <a:srgbClr val="FE4F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7" name="文字方塊 26">
            <a:extLst>
              <a:ext uri="{FF2B5EF4-FFF2-40B4-BE49-F238E27FC236}">
                <a16:creationId xmlns:a16="http://schemas.microsoft.com/office/drawing/2014/main" id="{652F0710-36E1-59A4-9EE2-43630AB032C3}"/>
              </a:ext>
            </a:extLst>
          </p:cNvPr>
          <p:cNvSpPr txBox="1"/>
          <p:nvPr/>
        </p:nvSpPr>
        <p:spPr>
          <a:xfrm>
            <a:off x="3252932" y="5332952"/>
            <a:ext cx="2350085" cy="1231106"/>
          </a:xfrm>
          <a:prstGeom prst="rect">
            <a:avLst/>
          </a:prstGeom>
          <a:noFill/>
        </p:spPr>
        <p:txBody>
          <a:bodyPr wrap="square" lIns="91440" tIns="45720" rIns="91440" bIns="45720" rtlCol="0" anchor="t">
            <a:spAutoFit/>
          </a:bodyPr>
          <a:lstStyle/>
          <a:p>
            <a:pPr algn="ctr"/>
            <a:r>
              <a:rPr kumimoji="1" lang="en-US" altLang="zh-TW" sz="5000" b="1" dirty="0">
                <a:solidFill>
                  <a:srgbClr val="FE4F00"/>
                </a:solidFill>
                <a:latin typeface="Meiryo UI" panose="020B0604030504040204" pitchFamily="50" charset="-128"/>
                <a:ea typeface="Meiryo UI" panose="020B0604030504040204" pitchFamily="50" charset="-128"/>
                <a:cs typeface="Arial"/>
                <a:sym typeface="+mn-lt"/>
              </a:rPr>
              <a:t>3.54</a:t>
            </a:r>
            <a:r>
              <a:rPr kumimoji="1" lang="en-US" altLang="zh-TW" sz="2800" b="1" dirty="0">
                <a:solidFill>
                  <a:schemeClr val="bg1"/>
                </a:solidFill>
                <a:latin typeface="Meiryo UI" panose="020B0604030504040204" pitchFamily="50" charset="-128"/>
                <a:ea typeface="Meiryo UI" panose="020B0604030504040204" pitchFamily="50" charset="-128"/>
                <a:cs typeface="Arial"/>
                <a:sym typeface="+mn-lt"/>
              </a:rPr>
              <a:t>x</a:t>
            </a:r>
            <a:endParaRPr lang="en-US" altLang="zh-TW" sz="2800" b="1" dirty="0">
              <a:solidFill>
                <a:schemeClr val="bg1"/>
              </a:solidFill>
              <a:latin typeface="Meiryo UI" panose="020B0604030504040204" pitchFamily="50" charset="-128"/>
              <a:ea typeface="Meiryo UI" panose="020B0604030504040204" pitchFamily="50" charset="-128"/>
              <a:cs typeface="Arial"/>
            </a:endParaRPr>
          </a:p>
          <a:p>
            <a:pPr algn="ctr"/>
            <a:r>
              <a:rPr kumimoji="1" lang="en-US" altLang="zh-TW" sz="1200" b="1" dirty="0">
                <a:solidFill>
                  <a:schemeClr val="bg1"/>
                </a:solidFill>
                <a:latin typeface="Meiryo UI" panose="020B0604030504040204" pitchFamily="50" charset="-128"/>
                <a:ea typeface="Meiryo UI" panose="020B0604030504040204" pitchFamily="50" charset="-128"/>
                <a:cs typeface="Arial"/>
                <a:sym typeface="+mn-lt"/>
              </a:rPr>
              <a:t>従来のTVS-x72XTと比較したCPUマーク</a:t>
            </a:r>
            <a:endParaRPr lang="zh-TW" altLang="en-US" sz="1200" b="1"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7" name="文字方塊 6"/>
          <p:cNvSpPr txBox="1"/>
          <p:nvPr/>
        </p:nvSpPr>
        <p:spPr>
          <a:xfrm>
            <a:off x="728157" y="2201551"/>
            <a:ext cx="8196035" cy="92333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kumimoji="1" lang="en-US" altLang="zh-TW" dirty="0">
                <a:solidFill>
                  <a:schemeClr val="bg1"/>
                </a:solidFill>
                <a:latin typeface="Meiryo UI" panose="020B0604030504040204" pitchFamily="50" charset="-128"/>
                <a:ea typeface="Meiryo UI" panose="020B0604030504040204" pitchFamily="50" charset="-128"/>
                <a:cs typeface="Arial"/>
                <a:sym typeface="+mn-lt"/>
              </a:rPr>
              <a:t>Intel Core i9 16-core (8P+8E) / 24-thread</a:t>
            </a:r>
          </a:p>
          <a:p>
            <a:pPr marL="285750" indent="-285750">
              <a:buFont typeface="Arial" panose="020B0604020202020204" pitchFamily="34" charset="0"/>
              <a:buChar char="•"/>
            </a:pPr>
            <a:r>
              <a:rPr kumimoji="1" lang="en-US" altLang="zh-TW" dirty="0">
                <a:solidFill>
                  <a:schemeClr val="bg1"/>
                </a:solidFill>
                <a:latin typeface="Meiryo UI" panose="020B0604030504040204" pitchFamily="50" charset="-128"/>
                <a:ea typeface="Meiryo UI" panose="020B0604030504040204" pitchFamily="50" charset="-128"/>
                <a:cs typeface="Arial"/>
                <a:sym typeface="+mn-lt"/>
              </a:rPr>
              <a:t>Intel Core i7 12-core (8P+4E) / 20-thread </a:t>
            </a:r>
            <a:endParaRPr lang="en-US" altLang="zh-TW">
              <a:solidFill>
                <a:schemeClr val="bg1"/>
              </a:solidFill>
              <a:latin typeface="Meiryo UI" panose="020B0604030504040204" pitchFamily="50" charset="-128"/>
              <a:ea typeface="Meiryo UI" panose="020B0604030504040204" pitchFamily="50" charset="-128"/>
              <a:cs typeface="Arial" panose="020B0604020202020204" pitchFamily="34" charset="0"/>
            </a:endParaRPr>
          </a:p>
          <a:p>
            <a:pPr marL="285750" indent="-285750">
              <a:buFont typeface="Arial" panose="020B0604020202020204" pitchFamily="34" charset="0"/>
              <a:buChar char="•"/>
            </a:pPr>
            <a:r>
              <a:rPr kumimoji="1" lang="en-US" altLang="zh-TW" dirty="0">
                <a:solidFill>
                  <a:schemeClr val="bg1"/>
                </a:solidFill>
                <a:latin typeface="Meiryo UI" panose="020B0604030504040204" pitchFamily="50" charset="-128"/>
                <a:ea typeface="Meiryo UI" panose="020B0604030504040204" pitchFamily="50" charset="-128"/>
                <a:cs typeface="Arial"/>
                <a:sym typeface="+mn-lt"/>
              </a:rPr>
              <a:t>Intel Core i5 6-core / 12-thread</a:t>
            </a:r>
            <a:endParaRPr lang="en-US" altLang="zh-TW"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9" name="矩形 18"/>
          <p:cNvSpPr/>
          <p:nvPr/>
        </p:nvSpPr>
        <p:spPr>
          <a:xfrm>
            <a:off x="6511529" y="5743367"/>
            <a:ext cx="6096000" cy="830997"/>
          </a:xfrm>
          <a:prstGeom prst="rect">
            <a:avLst/>
          </a:prstGeom>
        </p:spPr>
        <p:txBody>
          <a:bodyPr lIns="91440" tIns="45720" rIns="91440" bIns="45720" anchor="t">
            <a:spAutoFit/>
          </a:bodyPr>
          <a:lstStyle/>
          <a:p>
            <a:r>
              <a:rPr kumimoji="1" lang="en-US" sz="1200" dirty="0" err="1">
                <a:solidFill>
                  <a:schemeClr val="bg1"/>
                </a:solidFill>
                <a:latin typeface="Meiryo UI" panose="020B0604030504040204" pitchFamily="50" charset="-128"/>
                <a:ea typeface="Meiryo UI" panose="020B0604030504040204" pitchFamily="50" charset="-128"/>
                <a:cs typeface="Arial"/>
                <a:sym typeface="+mn-lt"/>
              </a:rPr>
              <a:t>このページの仕様では、Intel</a:t>
            </a:r>
            <a:r>
              <a:rPr kumimoji="1" lang="en-US" sz="1200" dirty="0">
                <a:solidFill>
                  <a:schemeClr val="bg1"/>
                </a:solidFill>
                <a:latin typeface="Meiryo UI" panose="020B0604030504040204" pitchFamily="50" charset="-128"/>
                <a:ea typeface="Meiryo UI" panose="020B0604030504040204" pitchFamily="50" charset="-128"/>
                <a:cs typeface="Arial"/>
                <a:sym typeface="+mn-lt"/>
              </a:rPr>
              <a:t> Core i9-12900Eを例にしています。 </a:t>
            </a:r>
            <a:r>
              <a:rPr kumimoji="1" lang="en-US" sz="1200" dirty="0" err="1">
                <a:solidFill>
                  <a:schemeClr val="bg1"/>
                </a:solidFill>
                <a:latin typeface="Meiryo UI" panose="020B0604030504040204" pitchFamily="50" charset="-128"/>
                <a:ea typeface="Meiryo UI" panose="020B0604030504040204" pitchFamily="50" charset="-128"/>
                <a:cs typeface="Arial"/>
                <a:sym typeface="+mn-lt"/>
              </a:rPr>
              <a:t>詳細な仕様は、各SKUで選択されたCPUによって異なります</a:t>
            </a:r>
            <a:r>
              <a:rPr kumimoji="1" lang="en-US" sz="1200" dirty="0">
                <a:solidFill>
                  <a:schemeClr val="bg1"/>
                </a:solidFill>
                <a:latin typeface="Meiryo UI" panose="020B0604030504040204" pitchFamily="50" charset="-128"/>
                <a:ea typeface="Meiryo UI" panose="020B0604030504040204" pitchFamily="50" charset="-128"/>
                <a:cs typeface="Arial"/>
                <a:sym typeface="+mn-lt"/>
              </a:rPr>
              <a:t>。</a:t>
            </a:r>
            <a:endParaRPr lang="en-US" sz="1200" dirty="0">
              <a:solidFill>
                <a:schemeClr val="bg1"/>
              </a:solidFill>
              <a:latin typeface="Meiryo UI" panose="020B0604030504040204" pitchFamily="50" charset="-128"/>
              <a:ea typeface="Meiryo UI" panose="020B0604030504040204" pitchFamily="50" charset="-128"/>
            </a:endParaRPr>
          </a:p>
          <a:p>
            <a:r>
              <a:rPr lang="en-US" altLang="zh-TW" sz="1200" dirty="0">
                <a:solidFill>
                  <a:schemeClr val="bg1"/>
                </a:solidFill>
                <a:latin typeface="Meiryo UI" panose="020B0604030504040204" pitchFamily="50" charset="-128"/>
                <a:ea typeface="Meiryo UI" panose="020B0604030504040204" pitchFamily="50" charset="-128"/>
                <a:cs typeface="Calibri"/>
              </a:rPr>
              <a:t>https://www.cpubenchmark.net/compare/5053vs3260/Intel-i9-12900E-vs-Intel-i5-8400T</a:t>
            </a:r>
            <a:endParaRPr lang="en-US" dirty="0">
              <a:solidFill>
                <a:schemeClr val="bg1"/>
              </a:solidFill>
              <a:latin typeface="Meiryo UI" panose="020B0604030504040204" pitchFamily="50" charset="-128"/>
              <a:ea typeface="Meiryo UI" panose="020B0604030504040204" pitchFamily="50" charset="-128"/>
            </a:endParaRPr>
          </a:p>
        </p:txBody>
      </p:sp>
      <p:pic>
        <p:nvPicPr>
          <p:cNvPr id="21" name="圖片 20">
            <a:extLst>
              <a:ext uri="{FF2B5EF4-FFF2-40B4-BE49-F238E27FC236}">
                <a16:creationId xmlns:a16="http://schemas.microsoft.com/office/drawing/2014/main" id="{CFAED535-6C44-E3FD-D098-561C56C750A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616914" y="4318533"/>
            <a:ext cx="1212550" cy="1212550"/>
          </a:xfrm>
          <a:prstGeom prst="rect">
            <a:avLst/>
          </a:prstGeom>
          <a:effectLst>
            <a:outerShdw blurRad="431800" dist="368300" dir="5760000" sx="106000" sy="106000" algn="ctr" rotWithShape="0">
              <a:srgbClr val="000000">
                <a:alpha val="24000"/>
              </a:srgbClr>
            </a:outerShdw>
          </a:effectLst>
        </p:spPr>
      </p:pic>
      <p:pic>
        <p:nvPicPr>
          <p:cNvPr id="8" name="圖片 7" descr="一張含有 文字, 螢幕擷取畫面, 字型, 標誌 的圖片&#10;&#10;自動產生的描述">
            <a:extLst>
              <a:ext uri="{FF2B5EF4-FFF2-40B4-BE49-F238E27FC236}">
                <a16:creationId xmlns:a16="http://schemas.microsoft.com/office/drawing/2014/main" id="{F2D1D8D2-380E-F882-D4BD-832BE8E99E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42969" y="4307523"/>
            <a:ext cx="1212550" cy="1214339"/>
          </a:xfrm>
          <a:prstGeom prst="rect">
            <a:avLst/>
          </a:prstGeom>
        </p:spPr>
      </p:pic>
      <p:pic>
        <p:nvPicPr>
          <p:cNvPr id="10" name="圖片 9" descr="一張含有 文字, 螢幕擷取畫面, 字型, 標誌 的圖片&#10;&#10;自動產生的描述">
            <a:extLst>
              <a:ext uri="{FF2B5EF4-FFF2-40B4-BE49-F238E27FC236}">
                <a16:creationId xmlns:a16="http://schemas.microsoft.com/office/drawing/2014/main" id="{39D8A907-F551-A286-4A4E-4B9C8B9EC62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79494" y="4307523"/>
            <a:ext cx="1214339" cy="1214339"/>
          </a:xfrm>
          <a:prstGeom prst="rect">
            <a:avLst/>
          </a:prstGeom>
        </p:spPr>
      </p:pic>
    </p:spTree>
    <p:extLst>
      <p:ext uri="{BB962C8B-B14F-4D97-AF65-F5344CB8AC3E}">
        <p14:creationId xmlns:p14="http://schemas.microsoft.com/office/powerpoint/2010/main" val="862958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5D825B4E-46AB-5343-B647-D08DCB4FE3EA}"/>
              </a:ext>
            </a:extLst>
          </p:cNvPr>
          <p:cNvSpPr txBox="1"/>
          <p:nvPr/>
        </p:nvSpPr>
        <p:spPr>
          <a:xfrm>
            <a:off x="432753" y="4591691"/>
            <a:ext cx="4861905" cy="1756050"/>
          </a:xfrm>
          <a:prstGeom prst="rect">
            <a:avLst/>
          </a:prstGeom>
          <a:noFill/>
        </p:spPr>
        <p:txBody>
          <a:bodyPr wrap="square" lIns="91431" tIns="45716" rIns="91431" bIns="45716" anchor="t">
            <a:spAutoFit/>
          </a:bodyPr>
          <a:lstStyle/>
          <a:p>
            <a:pPr marL="236855" indent="-236855" defTabSz="1219170">
              <a:lnSpc>
                <a:spcPct val="130000"/>
              </a:lnSpc>
              <a:spcBef>
                <a:spcPts val="800"/>
              </a:spcBef>
              <a:buClr>
                <a:srgbClr val="FE4F00"/>
              </a:buClr>
              <a:buFont typeface="Arial" panose="020B0604020202020204" pitchFamily="34" charset="0"/>
              <a:buChar char="•"/>
              <a:defRPr/>
            </a:pPr>
            <a:r>
              <a:rPr lang="en-US" altLang="zh-TW" sz="1600" kern="0" dirty="0">
                <a:solidFill>
                  <a:schemeClr val="bg1"/>
                </a:solidFill>
                <a:latin typeface="Meiryo UI" panose="020B0604030504040204" pitchFamily="50" charset="-128"/>
                <a:ea typeface="Meiryo UI" panose="020B0604030504040204" pitchFamily="50" charset="-128"/>
                <a:cs typeface="Arial"/>
                <a:sym typeface="+mn-lt"/>
              </a:rPr>
              <a:t>2 x DDR4 SO-</a:t>
            </a:r>
            <a:r>
              <a:rPr lang="en-US" altLang="zh-TW" sz="1600" kern="0" dirty="0" err="1">
                <a:solidFill>
                  <a:schemeClr val="bg1"/>
                </a:solidFill>
                <a:latin typeface="Meiryo UI" panose="020B0604030504040204" pitchFamily="50" charset="-128"/>
                <a:ea typeface="Meiryo UI" panose="020B0604030504040204" pitchFamily="50" charset="-128"/>
                <a:cs typeface="Arial"/>
                <a:sym typeface="+mn-lt"/>
              </a:rPr>
              <a:t>DIMMスロット</a:t>
            </a:r>
            <a:r>
              <a:rPr lang="en-US" altLang="zh-TW" sz="1600" kern="0" dirty="0">
                <a:solidFill>
                  <a:schemeClr val="bg1"/>
                </a:solidFill>
                <a:latin typeface="Meiryo UI" panose="020B0604030504040204" pitchFamily="50" charset="-128"/>
                <a:ea typeface="Meiryo UI" panose="020B0604030504040204" pitchFamily="50" charset="-128"/>
                <a:cs typeface="Arial"/>
                <a:sym typeface="+mn-lt"/>
              </a:rPr>
              <a:t>, </a:t>
            </a:r>
            <a:br>
              <a:rPr lang="en-US" altLang="zh-TW" sz="1600" kern="0" dirty="0">
                <a:solidFill>
                  <a:schemeClr val="bg1"/>
                </a:solidFill>
                <a:latin typeface="Meiryo UI" panose="020B0604030504040204" pitchFamily="50" charset="-128"/>
                <a:ea typeface="Meiryo UI" panose="020B0604030504040204" pitchFamily="50" charset="-128"/>
                <a:cs typeface="Arial"/>
                <a:sym typeface="+mn-lt"/>
              </a:rPr>
            </a:br>
            <a:r>
              <a:rPr lang="en-US" altLang="zh-TW" sz="1600" kern="0" dirty="0">
                <a:solidFill>
                  <a:schemeClr val="bg1"/>
                </a:solidFill>
                <a:latin typeface="Meiryo UI" panose="020B0604030504040204" pitchFamily="50" charset="-128"/>
                <a:ea typeface="Meiryo UI" panose="020B0604030504040204" pitchFamily="50" charset="-128"/>
                <a:cs typeface="Arial"/>
                <a:sym typeface="+mn-lt"/>
              </a:rPr>
              <a:t>最大64GB(2x32GB), DDR4デュアルチャネルメモリ</a:t>
            </a:r>
            <a:endParaRPr lang="en-US" dirty="0">
              <a:solidFill>
                <a:schemeClr val="bg1"/>
              </a:solidFill>
              <a:latin typeface="Meiryo UI" panose="020B0604030504040204" pitchFamily="50" charset="-128"/>
              <a:ea typeface="Meiryo UI" panose="020B0604030504040204" pitchFamily="50" charset="-128"/>
            </a:endParaRPr>
          </a:p>
          <a:p>
            <a:pPr marL="236855" indent="-236855" defTabSz="1219170">
              <a:lnSpc>
                <a:spcPct val="130000"/>
              </a:lnSpc>
              <a:spcBef>
                <a:spcPts val="800"/>
              </a:spcBef>
              <a:buClr>
                <a:srgbClr val="FE4F00"/>
              </a:buClr>
              <a:buFont typeface="Arial" panose="020B0604020202020204" pitchFamily="34" charset="0"/>
              <a:buChar char="•"/>
              <a:defRPr/>
            </a:pPr>
            <a:r>
              <a:rPr lang="en-US" altLang="zh-TW" sz="1600" kern="0" dirty="0">
                <a:solidFill>
                  <a:schemeClr val="bg1"/>
                </a:solidFill>
                <a:latin typeface="Meiryo UI" panose="020B0604030504040204" pitchFamily="50" charset="-128"/>
                <a:ea typeface="Meiryo UI" panose="020B0604030504040204" pitchFamily="50" charset="-128"/>
                <a:cs typeface="Arial"/>
                <a:sym typeface="+mn-lt"/>
              </a:rPr>
              <a:t>QNAPオプションのRAMモジュールにより、アップグレードが簡単になり、マルチアプリケーションやマルチユーザーでの使用が向上します。</a:t>
            </a:r>
            <a:endParaRPr lang="en-US" altLang="zh-TW" sz="1600" kern="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4" name="標題 3">
            <a:extLst>
              <a:ext uri="{FF2B5EF4-FFF2-40B4-BE49-F238E27FC236}">
                <a16:creationId xmlns:a16="http://schemas.microsoft.com/office/drawing/2014/main" id="{2EC2F8B2-33A2-45E2-8BFF-1A699FDD03E4}"/>
              </a:ext>
            </a:extLst>
          </p:cNvPr>
          <p:cNvSpPr>
            <a:spLocks noGrp="1"/>
          </p:cNvSpPr>
          <p:nvPr>
            <p:ph type="title" idx="4294967295"/>
          </p:nvPr>
        </p:nvSpPr>
        <p:spPr>
          <a:xfrm>
            <a:off x="-8404" y="327510"/>
            <a:ext cx="12204866" cy="1392905"/>
          </a:xfrm>
        </p:spPr>
        <p:txBody>
          <a:bodyPr>
            <a:noAutofit/>
          </a:bodyPr>
          <a:lstStyle/>
          <a:p>
            <a:pPr algn="ctr">
              <a:lnSpc>
                <a:spcPts val="4400"/>
              </a:lnSpc>
            </a:pPr>
            <a:r>
              <a:rPr lang="en-US" sz="4000" b="1" dirty="0">
                <a:solidFill>
                  <a:schemeClr val="bg1"/>
                </a:solidFill>
                <a:latin typeface="Meiryo UI" panose="020B0604030504040204" pitchFamily="50" charset="-128"/>
                <a:ea typeface="Meiryo UI" panose="020B0604030504040204" pitchFamily="50" charset="-128"/>
                <a:cs typeface="Arial"/>
                <a:sym typeface="+mn-lt"/>
              </a:rPr>
              <a:t>32/64GBの大容量DDR4 RAM</a:t>
            </a:r>
            <a:r>
              <a:rPr lang="ja-JP" altLang="en-US" sz="4000" b="1">
                <a:solidFill>
                  <a:schemeClr val="bg1"/>
                </a:solidFill>
                <a:latin typeface="Meiryo UI" panose="020B0604030504040204" pitchFamily="50" charset="-128"/>
                <a:ea typeface="Meiryo UI" panose="020B0604030504040204" pitchFamily="50" charset="-128"/>
                <a:cs typeface="Arial"/>
                <a:sym typeface="+mn-lt"/>
              </a:rPr>
              <a:t>をプリインストール</a:t>
            </a:r>
            <a:r>
              <a:rPr lang="en-US" altLang="ja-JP" sz="4000" b="1" dirty="0">
                <a:solidFill>
                  <a:schemeClr val="bg1"/>
                </a:solidFill>
                <a:latin typeface="Meiryo UI" panose="020B0604030504040204" pitchFamily="50" charset="-128"/>
                <a:ea typeface="Meiryo UI" panose="020B0604030504040204" pitchFamily="50" charset="-128"/>
                <a:cs typeface="Arial"/>
                <a:sym typeface="+mn-lt"/>
              </a:rPr>
              <a:t/>
            </a:r>
            <a:br>
              <a:rPr lang="en-US" altLang="ja-JP" sz="4000" b="1" dirty="0">
                <a:solidFill>
                  <a:schemeClr val="bg1"/>
                </a:solidFill>
                <a:latin typeface="Meiryo UI" panose="020B0604030504040204" pitchFamily="50" charset="-128"/>
                <a:ea typeface="Meiryo UI" panose="020B0604030504040204" pitchFamily="50" charset="-128"/>
                <a:cs typeface="Arial"/>
                <a:sym typeface="+mn-lt"/>
              </a:rPr>
            </a:br>
            <a:r>
              <a:rPr lang="ja-JP" altLang="en-US" sz="4000" b="1">
                <a:solidFill>
                  <a:schemeClr val="bg1"/>
                </a:solidFill>
                <a:latin typeface="Meiryo UI" panose="020B0604030504040204" pitchFamily="50" charset="-128"/>
                <a:ea typeface="Meiryo UI" panose="020B0604030504040204" pitchFamily="50" charset="-128"/>
                <a:cs typeface="Arial"/>
                <a:sym typeface="+mn-lt"/>
              </a:rPr>
              <a:t>最大</a:t>
            </a:r>
            <a:r>
              <a:rPr lang="en-US" sz="4000" b="1" dirty="0">
                <a:solidFill>
                  <a:schemeClr val="bg1"/>
                </a:solidFill>
                <a:latin typeface="Meiryo UI" panose="020B0604030504040204" pitchFamily="50" charset="-128"/>
                <a:ea typeface="Meiryo UI" panose="020B0604030504040204" pitchFamily="50" charset="-128"/>
                <a:cs typeface="Arial"/>
                <a:sym typeface="+mn-lt"/>
              </a:rPr>
              <a:t>64GB DDR4メモリまでアップグレード可能</a:t>
            </a:r>
            <a:endParaRPr lang="en-US" altLang="zh-CN" sz="4000">
              <a:solidFill>
                <a:schemeClr val="bg1"/>
              </a:solidFill>
              <a:latin typeface="Meiryo UI" panose="020B0604030504040204" pitchFamily="50" charset="-128"/>
              <a:ea typeface="Meiryo UI" panose="020B0604030504040204" pitchFamily="50" charset="-128"/>
            </a:endParaRPr>
          </a:p>
        </p:txBody>
      </p:sp>
      <p:graphicFrame>
        <p:nvGraphicFramePr>
          <p:cNvPr id="26" name="表格 8">
            <a:extLst>
              <a:ext uri="{FF2B5EF4-FFF2-40B4-BE49-F238E27FC236}">
                <a16:creationId xmlns:a16="http://schemas.microsoft.com/office/drawing/2014/main" id="{AF270E35-AE89-CF05-B925-1D0E05710396}"/>
              </a:ext>
            </a:extLst>
          </p:cNvPr>
          <p:cNvGraphicFramePr>
            <a:graphicFrameLocks noGrp="1"/>
          </p:cNvGraphicFramePr>
          <p:nvPr>
            <p:extLst>
              <p:ext uri="{D42A27DB-BD31-4B8C-83A1-F6EECF244321}">
                <p14:modId xmlns:p14="http://schemas.microsoft.com/office/powerpoint/2010/main" val="540392181"/>
              </p:ext>
            </p:extLst>
          </p:nvPr>
        </p:nvGraphicFramePr>
        <p:xfrm>
          <a:off x="455161" y="3136381"/>
          <a:ext cx="4697682" cy="1219200"/>
        </p:xfrm>
        <a:graphic>
          <a:graphicData uri="http://schemas.openxmlformats.org/drawingml/2006/table">
            <a:tbl>
              <a:tblPr firstRow="1" bandRow="1">
                <a:effectLst>
                  <a:outerShdw blurRad="431800" dist="88900" dir="4140000" algn="ctr" rotWithShape="0">
                    <a:srgbClr val="000000">
                      <a:alpha val="25000"/>
                    </a:srgbClr>
                  </a:outerShdw>
                </a:effectLst>
                <a:tableStyleId>{5C22544A-7EE6-4342-B048-85BDC9FD1C3A}</a:tableStyleId>
              </a:tblPr>
              <a:tblGrid>
                <a:gridCol w="2007382">
                  <a:extLst>
                    <a:ext uri="{9D8B030D-6E8A-4147-A177-3AD203B41FA5}">
                      <a16:colId xmlns:a16="http://schemas.microsoft.com/office/drawing/2014/main" val="1585372445"/>
                    </a:ext>
                  </a:extLst>
                </a:gridCol>
                <a:gridCol w="2690300">
                  <a:extLst>
                    <a:ext uri="{9D8B030D-6E8A-4147-A177-3AD203B41FA5}">
                      <a16:colId xmlns:a16="http://schemas.microsoft.com/office/drawing/2014/main" val="664955583"/>
                    </a:ext>
                  </a:extLst>
                </a:gridCol>
              </a:tblGrid>
              <a:tr h="266273">
                <a:tc>
                  <a:txBody>
                    <a:bodyPr/>
                    <a:lstStyle/>
                    <a:p>
                      <a:pPr lvl="0">
                        <a:buNone/>
                      </a:pPr>
                      <a:r>
                        <a:rPr lang="en-US" sz="1400" b="1" i="0" u="none" strike="noStrike" baseline="0" noProof="0" dirty="0" err="1">
                          <a:solidFill>
                            <a:srgbClr val="FFFFFF"/>
                          </a:solidFill>
                          <a:latin typeface="微軟正黑體"/>
                        </a:rPr>
                        <a:t>発注製造番号</a:t>
                      </a:r>
                      <a:endParaRPr lang="en-US" sz="1400" b="1" i="0" u="none" strike="noStrike" baseline="0" noProof="0" dirty="0" err="1">
                        <a:solidFill>
                          <a:srgbClr val="FFFFFF"/>
                        </a:solidFill>
                        <a:latin typeface="微軟正黑體"/>
                        <a:sym typeface="+mn-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altLang="zh-TW" sz="1400" dirty="0" err="1">
                          <a:latin typeface="微軟正黑體"/>
                          <a:ea typeface="微軟正黑體"/>
                          <a:cs typeface="+mn-ea"/>
                        </a:rPr>
                        <a:t>メモリ</a:t>
                      </a:r>
                      <a:endParaRPr lang="en-US" altLang="zh-TW" sz="1400" dirty="0" err="1">
                        <a:latin typeface="微軟正黑體"/>
                        <a:ea typeface="微軟正黑體"/>
                        <a:cs typeface="+mn-ea"/>
                        <a:sym typeface="+mn-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3610483923"/>
                  </a:ext>
                </a:extLst>
              </a:tr>
              <a:tr h="266273">
                <a:tc>
                  <a:txBody>
                    <a:bodyPr/>
                    <a:lstStyle/>
                    <a:p>
                      <a:r>
                        <a:rPr lang="en-US" altLang="zh-TW" sz="1400" b="1" dirty="0">
                          <a:latin typeface="微軟正黑體"/>
                          <a:ea typeface="微軟正黑體"/>
                          <a:cs typeface="+mn-ea"/>
                          <a:sym typeface="+mn-lt"/>
                        </a:rPr>
                        <a:t>TVS-h674T-i5-32G</a:t>
                      </a:r>
                      <a:endParaRPr lang="zh-TW" altLang="en-US" sz="1400" b="1" dirty="0">
                        <a:latin typeface="微軟正黑體"/>
                        <a:ea typeface="微軟正黑體"/>
                        <a:cs typeface="+mn-ea"/>
                        <a:sym typeface="+mn-lt"/>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altLang="zh-TW" sz="1400" b="1" dirty="0">
                          <a:latin typeface="微軟正黑體"/>
                          <a:ea typeface="微軟正黑體"/>
                          <a:cs typeface="+mn-ea"/>
                          <a:sym typeface="+mn-lt"/>
                        </a:rPr>
                        <a:t>32GB (2 x 16GB SODIMM)</a:t>
                      </a:r>
                      <a:endParaRPr lang="zh-TW" altLang="en-US" sz="1400" b="1" dirty="0">
                        <a:latin typeface="微軟正黑體"/>
                        <a:ea typeface="微軟正黑體"/>
                        <a:cs typeface="+mn-ea"/>
                        <a:sym typeface="+mn-lt"/>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2920046"/>
                  </a:ext>
                </a:extLst>
              </a:tr>
              <a:tr h="266273">
                <a:tc>
                  <a:txBody>
                    <a:bodyPr/>
                    <a:lstStyle/>
                    <a:p>
                      <a:r>
                        <a:rPr lang="en-US" altLang="zh-TW" sz="1400" b="1" dirty="0">
                          <a:latin typeface="微軟正黑體"/>
                          <a:ea typeface="微軟正黑體"/>
                          <a:cs typeface="+mn-ea"/>
                          <a:sym typeface="+mn-lt"/>
                        </a:rPr>
                        <a:t>TVS-h874T-i7-32G</a:t>
                      </a:r>
                      <a:endParaRPr lang="zh-TW" altLang="en-US" sz="1400" b="1" dirty="0">
                        <a:latin typeface="微軟正黑體"/>
                        <a:ea typeface="微軟正黑體"/>
                        <a:cs typeface="+mn-ea"/>
                        <a:sym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TW" sz="1400" b="1" dirty="0">
                          <a:latin typeface="微軟正黑體"/>
                          <a:ea typeface="微軟正黑體"/>
                          <a:cs typeface="+mn-ea"/>
                          <a:sym typeface="+mn-lt"/>
                        </a:rPr>
                        <a:t>32GB (2 x 16GB SODIMM)</a:t>
                      </a:r>
                      <a:endParaRPr lang="zh-TW" altLang="en-US" sz="1400" b="1" dirty="0">
                        <a:latin typeface="微軟正黑體"/>
                        <a:ea typeface="微軟正黑體"/>
                        <a:cs typeface="+mn-ea"/>
                        <a:sym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71126044"/>
                  </a:ext>
                </a:extLst>
              </a:tr>
              <a:tr h="266273">
                <a:tc>
                  <a:txBody>
                    <a:bodyPr/>
                    <a:lstStyle/>
                    <a:p>
                      <a:r>
                        <a:rPr lang="en-US" altLang="zh-TW" sz="1400" b="1" dirty="0">
                          <a:latin typeface="微軟正黑體"/>
                          <a:ea typeface="微軟正黑體"/>
                          <a:cs typeface="+mn-ea"/>
                          <a:sym typeface="+mn-lt"/>
                        </a:rPr>
                        <a:t>TVS-h874T-i9-64G</a:t>
                      </a:r>
                      <a:endParaRPr lang="zh-TW" altLang="en-US" sz="1400" b="1" dirty="0">
                        <a:latin typeface="微軟正黑體"/>
                        <a:ea typeface="微軟正黑體"/>
                        <a:cs typeface="+mn-ea"/>
                        <a:sym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dirty="0">
                          <a:latin typeface="微軟正黑體"/>
                          <a:ea typeface="微軟正黑體"/>
                          <a:cs typeface="+mn-ea"/>
                          <a:sym typeface="+mn-lt"/>
                        </a:rPr>
                        <a:t>64GB (2 x 32GB SODIMM)</a:t>
                      </a:r>
                      <a:endParaRPr lang="zh-TW" altLang="en-US" sz="1400" b="1" dirty="0">
                        <a:latin typeface="微軟正黑體"/>
                        <a:ea typeface="微軟正黑體"/>
                        <a:cs typeface="+mn-ea"/>
                        <a:sym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04299976"/>
                  </a:ext>
                </a:extLst>
              </a:tr>
            </a:tbl>
          </a:graphicData>
        </a:graphic>
      </p:graphicFrame>
      <p:sp>
        <p:nvSpPr>
          <p:cNvPr id="47" name="矩形: 剪去對角角落 46">
            <a:extLst>
              <a:ext uri="{FF2B5EF4-FFF2-40B4-BE49-F238E27FC236}">
                <a16:creationId xmlns:a16="http://schemas.microsoft.com/office/drawing/2014/main" id="{6A57C5BB-062D-D015-F139-8884F6001FB0}"/>
              </a:ext>
            </a:extLst>
          </p:cNvPr>
          <p:cNvSpPr/>
          <p:nvPr/>
        </p:nvSpPr>
        <p:spPr>
          <a:xfrm flipH="1">
            <a:off x="432753" y="2438287"/>
            <a:ext cx="2745876" cy="420332"/>
          </a:xfrm>
          <a:prstGeom prst="snip2DiagRect">
            <a:avLst>
              <a:gd name="adj1" fmla="val 0"/>
              <a:gd name="adj2" fmla="val 18523"/>
            </a:avLst>
          </a:prstGeom>
          <a:gradFill>
            <a:gsLst>
              <a:gs pos="8000">
                <a:srgbClr val="29797F"/>
              </a:gs>
              <a:gs pos="100000">
                <a:srgbClr val="118FC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r>
              <a:rPr lang="en-US" altLang="zh-TW" sz="2100" b="1" kern="0" dirty="0" err="1">
                <a:solidFill>
                  <a:schemeClr val="bg1"/>
                </a:solidFill>
                <a:latin typeface="Meiryo UI" panose="020B0604030504040204" pitchFamily="50" charset="-128"/>
                <a:ea typeface="Meiryo UI" panose="020B0604030504040204" pitchFamily="50" charset="-128"/>
                <a:cs typeface="Arial"/>
                <a:sym typeface="+mn-lt"/>
              </a:rPr>
              <a:t>NAS発注製造番号</a:t>
            </a:r>
            <a:endParaRPr lang="zh-TW" altLang="en-US" sz="2100" b="1" kern="0" dirty="0" err="1">
              <a:solidFill>
                <a:schemeClr val="bg1"/>
              </a:solidFill>
              <a:latin typeface="Meiryo UI" panose="020B0604030504040204" pitchFamily="50" charset="-128"/>
              <a:ea typeface="Meiryo UI" panose="020B0604030504040204" pitchFamily="50" charset="-128"/>
              <a:cs typeface="Arial"/>
            </a:endParaRPr>
          </a:p>
        </p:txBody>
      </p:sp>
      <p:pic>
        <p:nvPicPr>
          <p:cNvPr id="49" name="图片 57">
            <a:extLst>
              <a:ext uri="{FF2B5EF4-FFF2-40B4-BE49-F238E27FC236}">
                <a16:creationId xmlns:a16="http://schemas.microsoft.com/office/drawing/2014/main" id="{5EC7BC54-3E74-823D-1F10-CA164698C3D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76775"/>
          <a:stretch>
            <a:fillRect/>
          </a:stretch>
        </p:blipFill>
        <p:spPr>
          <a:xfrm rot="5400000">
            <a:off x="1815852" y="3401232"/>
            <a:ext cx="956052" cy="343047"/>
          </a:xfrm>
          <a:prstGeom prst="rect">
            <a:avLst/>
          </a:prstGeom>
        </p:spPr>
      </p:pic>
      <p:grpSp>
        <p:nvGrpSpPr>
          <p:cNvPr id="30" name="Google Shape;1112;gc428d55399_0_337">
            <a:extLst>
              <a:ext uri="{FF2B5EF4-FFF2-40B4-BE49-F238E27FC236}">
                <a16:creationId xmlns:a16="http://schemas.microsoft.com/office/drawing/2014/main" id="{F62543B3-522D-9D29-419D-EFBE232DE2DA}"/>
              </a:ext>
            </a:extLst>
          </p:cNvPr>
          <p:cNvGrpSpPr/>
          <p:nvPr/>
        </p:nvGrpSpPr>
        <p:grpSpPr>
          <a:xfrm>
            <a:off x="5687773" y="1960485"/>
            <a:ext cx="3176629" cy="2251324"/>
            <a:chOff x="535858" y="2192097"/>
            <a:chExt cx="3078236" cy="4755000"/>
          </a:xfrm>
          <a:effectLst>
            <a:outerShdw blurRad="342900" dist="177800" dir="3600000" algn="t" rotWithShape="0">
              <a:prstClr val="black">
                <a:alpha val="40000"/>
              </a:prstClr>
            </a:outerShdw>
          </a:effectLst>
        </p:grpSpPr>
        <p:pic>
          <p:nvPicPr>
            <p:cNvPr id="32" name="Google Shape;1114;gc428d55399_0_337">
              <a:extLst>
                <a:ext uri="{FF2B5EF4-FFF2-40B4-BE49-F238E27FC236}">
                  <a16:creationId xmlns:a16="http://schemas.microsoft.com/office/drawing/2014/main" id="{6F7BBD3A-440A-3ABB-7B3C-209AA7EE28D0}"/>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33" name="Google Shape;1113;gc428d55399_0_337">
              <a:extLst>
                <a:ext uri="{FF2B5EF4-FFF2-40B4-BE49-F238E27FC236}">
                  <a16:creationId xmlns:a16="http://schemas.microsoft.com/office/drawing/2014/main" id="{BE829662-310B-7354-5D0F-1E330869499C}"/>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cs typeface="Arial" panose="020B0604020202020204" pitchFamily="34" charset="0"/>
                <a:sym typeface="+mn-lt"/>
              </a:endParaRPr>
            </a:p>
          </p:txBody>
        </p:sp>
      </p:grpSp>
      <p:sp>
        <p:nvSpPr>
          <p:cNvPr id="40" name="矩形: 圓角 33">
            <a:extLst>
              <a:ext uri="{FF2B5EF4-FFF2-40B4-BE49-F238E27FC236}">
                <a16:creationId xmlns:a16="http://schemas.microsoft.com/office/drawing/2014/main" id="{3CC6B223-0A13-5E13-5007-4DE366E31CAB}"/>
              </a:ext>
            </a:extLst>
          </p:cNvPr>
          <p:cNvSpPr/>
          <p:nvPr/>
        </p:nvSpPr>
        <p:spPr>
          <a:xfrm>
            <a:off x="5679613" y="1755796"/>
            <a:ext cx="2847204" cy="461657"/>
          </a:xfrm>
          <a:prstGeom prst="roundRect">
            <a:avLst>
              <a:gd name="adj" fmla="val 9876"/>
            </a:avLst>
          </a:prstGeom>
          <a:gradFill>
            <a:gsLst>
              <a:gs pos="8000">
                <a:srgbClr val="404868"/>
              </a:gs>
              <a:gs pos="100000">
                <a:srgbClr val="4F5981"/>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48" name="文字方塊 47">
            <a:extLst>
              <a:ext uri="{FF2B5EF4-FFF2-40B4-BE49-F238E27FC236}">
                <a16:creationId xmlns:a16="http://schemas.microsoft.com/office/drawing/2014/main" id="{E5932F7E-0CED-F570-19F8-75DF01C59865}"/>
              </a:ext>
            </a:extLst>
          </p:cNvPr>
          <p:cNvSpPr txBox="1"/>
          <p:nvPr/>
        </p:nvSpPr>
        <p:spPr>
          <a:xfrm>
            <a:off x="5526462" y="1858750"/>
            <a:ext cx="3020624" cy="276999"/>
          </a:xfrm>
          <a:prstGeom prst="rect">
            <a:avLst/>
          </a:prstGeom>
          <a:noFill/>
        </p:spPr>
        <p:txBody>
          <a:bodyPr wrap="square" lIns="91440" tIns="45720" rIns="91440" bIns="45720" anchor="t">
            <a:spAutoFit/>
          </a:bodyPr>
          <a:lstStyle/>
          <a:p>
            <a:pPr algn="ctr" defTabSz="1219170">
              <a:buClr>
                <a:srgbClr val="000000"/>
              </a:buClr>
            </a:pPr>
            <a:r>
              <a:rPr lang="en-US" altLang="zh-TW" sz="1200" b="1" kern="0" dirty="0">
                <a:solidFill>
                  <a:prstClr val="white"/>
                </a:solidFill>
                <a:latin typeface="Meiryo UI" panose="020B0604030504040204" pitchFamily="50" charset="-128"/>
                <a:ea typeface="Meiryo UI" panose="020B0604030504040204" pitchFamily="50" charset="-128"/>
                <a:cs typeface="Arial"/>
                <a:sym typeface="+mn-lt"/>
              </a:rPr>
              <a:t>1. </a:t>
            </a:r>
            <a:r>
              <a:rPr lang="en-US" altLang="zh-TW" sz="1200" b="1" kern="0" dirty="0" err="1">
                <a:solidFill>
                  <a:prstClr val="white"/>
                </a:solidFill>
                <a:latin typeface="Meiryo UI" panose="020B0604030504040204" pitchFamily="50" charset="-128"/>
                <a:ea typeface="Meiryo UI" panose="020B0604030504040204" pitchFamily="50" charset="-128"/>
                <a:cs typeface="Arial"/>
                <a:sym typeface="+mn-lt"/>
              </a:rPr>
              <a:t>カバーを外す</a:t>
            </a:r>
            <a:endParaRPr lang="en-US" altLang="zh-TW" sz="1200" b="1" kern="0" dirty="0">
              <a:solidFill>
                <a:prstClr val="white"/>
              </a:solidFill>
              <a:latin typeface="Meiryo UI" panose="020B0604030504040204" pitchFamily="50" charset="-128"/>
              <a:ea typeface="Meiryo UI" panose="020B0604030504040204" pitchFamily="50" charset="-128"/>
              <a:cs typeface="Arial" panose="020B0604020202020204" pitchFamily="34" charset="0"/>
            </a:endParaRPr>
          </a:p>
        </p:txBody>
      </p:sp>
      <p:grpSp>
        <p:nvGrpSpPr>
          <p:cNvPr id="50" name="Google Shape;1112;gc428d55399_0_337">
            <a:extLst>
              <a:ext uri="{FF2B5EF4-FFF2-40B4-BE49-F238E27FC236}">
                <a16:creationId xmlns:a16="http://schemas.microsoft.com/office/drawing/2014/main" id="{3B1F4CD5-FA04-EB36-677B-FBD35BE8F751}"/>
              </a:ext>
            </a:extLst>
          </p:cNvPr>
          <p:cNvGrpSpPr/>
          <p:nvPr/>
        </p:nvGrpSpPr>
        <p:grpSpPr>
          <a:xfrm>
            <a:off x="8700647" y="1960485"/>
            <a:ext cx="3176629" cy="2251324"/>
            <a:chOff x="535858" y="2192097"/>
            <a:chExt cx="3078236" cy="4755000"/>
          </a:xfrm>
          <a:effectLst>
            <a:outerShdw blurRad="342900" dist="177800" dir="3600000" algn="t" rotWithShape="0">
              <a:prstClr val="black">
                <a:alpha val="40000"/>
              </a:prstClr>
            </a:outerShdw>
          </a:effectLst>
        </p:grpSpPr>
        <p:pic>
          <p:nvPicPr>
            <p:cNvPr id="51" name="Google Shape;1114;gc428d55399_0_337">
              <a:extLst>
                <a:ext uri="{FF2B5EF4-FFF2-40B4-BE49-F238E27FC236}">
                  <a16:creationId xmlns:a16="http://schemas.microsoft.com/office/drawing/2014/main" id="{20611C88-B778-DCE0-F34C-70A19414F5AC}"/>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52" name="Google Shape;1113;gc428d55399_0_337">
              <a:extLst>
                <a:ext uri="{FF2B5EF4-FFF2-40B4-BE49-F238E27FC236}">
                  <a16:creationId xmlns:a16="http://schemas.microsoft.com/office/drawing/2014/main" id="{2C605610-FAA1-BF96-5B04-0BF85E13AE93}"/>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cs typeface="Arial" panose="020B0604020202020204" pitchFamily="34" charset="0"/>
                <a:sym typeface="+mn-lt"/>
              </a:endParaRPr>
            </a:p>
          </p:txBody>
        </p:sp>
      </p:grpSp>
      <p:sp>
        <p:nvSpPr>
          <p:cNvPr id="53" name="矩形: 圓角 38">
            <a:extLst>
              <a:ext uri="{FF2B5EF4-FFF2-40B4-BE49-F238E27FC236}">
                <a16:creationId xmlns:a16="http://schemas.microsoft.com/office/drawing/2014/main" id="{81ABCEFC-BDFB-F4CB-86AD-F79DE71B0DF1}"/>
              </a:ext>
            </a:extLst>
          </p:cNvPr>
          <p:cNvSpPr/>
          <p:nvPr/>
        </p:nvSpPr>
        <p:spPr>
          <a:xfrm>
            <a:off x="8692487" y="1755796"/>
            <a:ext cx="2847204" cy="461657"/>
          </a:xfrm>
          <a:prstGeom prst="roundRect">
            <a:avLst>
              <a:gd name="adj" fmla="val 9876"/>
            </a:avLst>
          </a:prstGeom>
          <a:gradFill>
            <a:gsLst>
              <a:gs pos="8000">
                <a:srgbClr val="404868"/>
              </a:gs>
              <a:gs pos="100000">
                <a:srgbClr val="4F5981"/>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54" name="文字方塊 53">
            <a:extLst>
              <a:ext uri="{FF2B5EF4-FFF2-40B4-BE49-F238E27FC236}">
                <a16:creationId xmlns:a16="http://schemas.microsoft.com/office/drawing/2014/main" id="{986F73E6-509C-2D6E-FFA5-1F021A07D180}"/>
              </a:ext>
            </a:extLst>
          </p:cNvPr>
          <p:cNvSpPr txBox="1"/>
          <p:nvPr/>
        </p:nvSpPr>
        <p:spPr>
          <a:xfrm>
            <a:off x="8522034" y="1837045"/>
            <a:ext cx="3188110" cy="276999"/>
          </a:xfrm>
          <a:prstGeom prst="rect">
            <a:avLst/>
          </a:prstGeom>
          <a:noFill/>
        </p:spPr>
        <p:txBody>
          <a:bodyPr wrap="square" lIns="91440" tIns="45720" rIns="91440" bIns="45720" anchor="t">
            <a:spAutoFit/>
          </a:bodyPr>
          <a:lstStyle/>
          <a:p>
            <a:pPr algn="ctr" defTabSz="1219170">
              <a:buClr>
                <a:srgbClr val="000000"/>
              </a:buClr>
            </a:pPr>
            <a:r>
              <a:rPr lang="en-US" altLang="zh-TW" sz="1200" b="1" kern="0" dirty="0">
                <a:solidFill>
                  <a:prstClr val="white"/>
                </a:solidFill>
                <a:latin typeface="Meiryo UI" panose="020B0604030504040204" pitchFamily="50" charset="-128"/>
                <a:ea typeface="Meiryo UI" panose="020B0604030504040204" pitchFamily="50" charset="-128"/>
                <a:cs typeface="Arial"/>
                <a:sym typeface="+mn-lt"/>
              </a:rPr>
              <a:t>2. </a:t>
            </a:r>
            <a:r>
              <a:rPr lang="en-US" altLang="zh-TW" sz="1200" b="1" kern="0" dirty="0" err="1">
                <a:solidFill>
                  <a:prstClr val="white"/>
                </a:solidFill>
                <a:latin typeface="Meiryo UI" panose="020B0604030504040204" pitchFamily="50" charset="-128"/>
                <a:ea typeface="Meiryo UI" panose="020B0604030504040204" pitchFamily="50" charset="-128"/>
                <a:cs typeface="Arial"/>
                <a:sym typeface="+mn-lt"/>
              </a:rPr>
              <a:t>古いRAMを取り外す</a:t>
            </a:r>
            <a:r>
              <a:rPr lang="en-US" altLang="zh-TW" sz="1200" b="1" kern="0" dirty="0">
                <a:solidFill>
                  <a:prstClr val="white"/>
                </a:solidFill>
                <a:latin typeface="Meiryo UI" panose="020B0604030504040204" pitchFamily="50" charset="-128"/>
                <a:ea typeface="Meiryo UI" panose="020B0604030504040204" pitchFamily="50" charset="-128"/>
                <a:cs typeface="Arial"/>
                <a:sym typeface="+mn-lt"/>
              </a:rPr>
              <a:t> (</a:t>
            </a:r>
            <a:r>
              <a:rPr lang="en-US" altLang="zh-TW" sz="1200" b="1" kern="0" dirty="0" err="1">
                <a:solidFill>
                  <a:prstClr val="white"/>
                </a:solidFill>
                <a:latin typeface="Meiryo UI" panose="020B0604030504040204" pitchFamily="50" charset="-128"/>
                <a:ea typeface="Meiryo UI" panose="020B0604030504040204" pitchFamily="50" charset="-128"/>
                <a:cs typeface="Arial"/>
                <a:sym typeface="+mn-lt"/>
              </a:rPr>
              <a:t>オプション</a:t>
            </a:r>
            <a:r>
              <a:rPr lang="en-US" altLang="zh-TW" sz="1200" b="1" kern="0" dirty="0">
                <a:solidFill>
                  <a:prstClr val="white"/>
                </a:solidFill>
                <a:latin typeface="Meiryo UI" panose="020B0604030504040204" pitchFamily="50" charset="-128"/>
                <a:ea typeface="Meiryo UI" panose="020B0604030504040204" pitchFamily="50" charset="-128"/>
                <a:cs typeface="Arial"/>
                <a:sym typeface="+mn-lt"/>
              </a:rPr>
              <a:t>)</a:t>
            </a:r>
            <a:endParaRPr lang="en-US" altLang="zh-TW" sz="1200" b="1" kern="0" dirty="0">
              <a:solidFill>
                <a:prstClr val="white"/>
              </a:solidFill>
              <a:latin typeface="Meiryo UI" panose="020B0604030504040204" pitchFamily="50" charset="-128"/>
              <a:ea typeface="Meiryo UI" panose="020B0604030504040204" pitchFamily="50" charset="-128"/>
              <a:cs typeface="Arial"/>
            </a:endParaRPr>
          </a:p>
        </p:txBody>
      </p:sp>
      <p:grpSp>
        <p:nvGrpSpPr>
          <p:cNvPr id="55" name="Google Shape;1112;gc428d55399_0_337">
            <a:extLst>
              <a:ext uri="{FF2B5EF4-FFF2-40B4-BE49-F238E27FC236}">
                <a16:creationId xmlns:a16="http://schemas.microsoft.com/office/drawing/2014/main" id="{DF28D78C-1602-C4D8-AE0D-DCBFCA92DDD1}"/>
              </a:ext>
            </a:extLst>
          </p:cNvPr>
          <p:cNvGrpSpPr/>
          <p:nvPr/>
        </p:nvGrpSpPr>
        <p:grpSpPr>
          <a:xfrm>
            <a:off x="5695933" y="4373501"/>
            <a:ext cx="6479320" cy="2357700"/>
            <a:chOff x="535858" y="2192097"/>
            <a:chExt cx="3078236" cy="4755000"/>
          </a:xfrm>
          <a:effectLst>
            <a:outerShdw blurRad="342900" dist="177800" dir="3600000" algn="t" rotWithShape="0">
              <a:prstClr val="black">
                <a:alpha val="40000"/>
              </a:prstClr>
            </a:outerShdw>
          </a:effectLst>
        </p:grpSpPr>
        <p:pic>
          <p:nvPicPr>
            <p:cNvPr id="56" name="Google Shape;1114;gc428d55399_0_337">
              <a:extLst>
                <a:ext uri="{FF2B5EF4-FFF2-40B4-BE49-F238E27FC236}">
                  <a16:creationId xmlns:a16="http://schemas.microsoft.com/office/drawing/2014/main" id="{1933AD01-0919-705D-5BEA-2F697D8FAA4D}"/>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57" name="Google Shape;1113;gc428d55399_0_337">
              <a:extLst>
                <a:ext uri="{FF2B5EF4-FFF2-40B4-BE49-F238E27FC236}">
                  <a16:creationId xmlns:a16="http://schemas.microsoft.com/office/drawing/2014/main" id="{D4B53BBD-771A-C346-C319-9A42C7C8ACDA}"/>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cs typeface="Arial" panose="020B0604020202020204" pitchFamily="34" charset="0"/>
                <a:sym typeface="+mn-lt"/>
              </a:endParaRPr>
            </a:p>
          </p:txBody>
        </p:sp>
      </p:grpSp>
      <p:pic>
        <p:nvPicPr>
          <p:cNvPr id="58" name="圖片 57">
            <a:extLst>
              <a:ext uri="{FF2B5EF4-FFF2-40B4-BE49-F238E27FC236}">
                <a16:creationId xmlns:a16="http://schemas.microsoft.com/office/drawing/2014/main" id="{FC573AE3-46DB-9FDE-D23E-40056845D4AB}"/>
              </a:ext>
            </a:extLst>
          </p:cNvPr>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751587" y="2301403"/>
            <a:ext cx="2700657" cy="1822445"/>
          </a:xfrm>
          <a:prstGeom prst="rect">
            <a:avLst/>
          </a:prstGeom>
        </p:spPr>
      </p:pic>
      <p:pic>
        <p:nvPicPr>
          <p:cNvPr id="59" name="圖片 58">
            <a:extLst>
              <a:ext uri="{FF2B5EF4-FFF2-40B4-BE49-F238E27FC236}">
                <a16:creationId xmlns:a16="http://schemas.microsoft.com/office/drawing/2014/main" id="{BBE3883C-933B-D3DC-2989-49F0ED219058}"/>
              </a:ext>
            </a:extLst>
          </p:cNvPr>
          <p:cNvPicPr>
            <a:picLocks noChangeAspect="1"/>
          </p:cNvPicPr>
          <p:nvPr/>
        </p:nvPicPr>
        <p:blipFill rotWithShape="1">
          <a:blip r:embed="rId6"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794806" y="2299825"/>
            <a:ext cx="2669933" cy="1824023"/>
          </a:xfrm>
          <a:prstGeom prst="rect">
            <a:avLst/>
          </a:prstGeom>
        </p:spPr>
      </p:pic>
      <p:pic>
        <p:nvPicPr>
          <p:cNvPr id="60" name="圖片 59">
            <a:extLst>
              <a:ext uri="{FF2B5EF4-FFF2-40B4-BE49-F238E27FC236}">
                <a16:creationId xmlns:a16="http://schemas.microsoft.com/office/drawing/2014/main" id="{2EDC8893-4EB9-9EFB-4672-20A4C22CF922}"/>
              </a:ext>
            </a:extLst>
          </p:cNvPr>
          <p:cNvPicPr>
            <a:picLocks noChangeAspect="1"/>
          </p:cNvPicPr>
          <p:nvPr/>
        </p:nvPicPr>
        <p:blipFill rotWithShape="1">
          <a:blip r:embed="rId7"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186097" y="4576228"/>
            <a:ext cx="3310362" cy="2013457"/>
          </a:xfrm>
          <a:prstGeom prst="rect">
            <a:avLst/>
          </a:prstGeom>
        </p:spPr>
      </p:pic>
      <p:sp>
        <p:nvSpPr>
          <p:cNvPr id="61" name="矩形: 圓角 44">
            <a:extLst>
              <a:ext uri="{FF2B5EF4-FFF2-40B4-BE49-F238E27FC236}">
                <a16:creationId xmlns:a16="http://schemas.microsoft.com/office/drawing/2014/main" id="{DD9C21CB-EFB3-F8B4-0117-FD99982E102D}"/>
              </a:ext>
            </a:extLst>
          </p:cNvPr>
          <p:cNvSpPr/>
          <p:nvPr/>
        </p:nvSpPr>
        <p:spPr>
          <a:xfrm>
            <a:off x="5687773" y="4355581"/>
            <a:ext cx="2847204" cy="461657"/>
          </a:xfrm>
          <a:prstGeom prst="roundRect">
            <a:avLst>
              <a:gd name="adj" fmla="val 9876"/>
            </a:avLst>
          </a:prstGeom>
          <a:gradFill>
            <a:gsLst>
              <a:gs pos="8000">
                <a:srgbClr val="404868"/>
              </a:gs>
              <a:gs pos="100000">
                <a:srgbClr val="4F5981"/>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62" name="文字方塊 61">
            <a:extLst>
              <a:ext uri="{FF2B5EF4-FFF2-40B4-BE49-F238E27FC236}">
                <a16:creationId xmlns:a16="http://schemas.microsoft.com/office/drawing/2014/main" id="{5561B778-AFCF-2C57-BBD1-A16A34C4DEF5}"/>
              </a:ext>
            </a:extLst>
          </p:cNvPr>
          <p:cNvSpPr txBox="1"/>
          <p:nvPr/>
        </p:nvSpPr>
        <p:spPr>
          <a:xfrm>
            <a:off x="5829589" y="4458991"/>
            <a:ext cx="2622656" cy="276999"/>
          </a:xfrm>
          <a:prstGeom prst="rect">
            <a:avLst/>
          </a:prstGeom>
          <a:noFill/>
        </p:spPr>
        <p:txBody>
          <a:bodyPr wrap="square" lIns="91440" tIns="45720" rIns="91440" bIns="45720" anchor="t">
            <a:spAutoFit/>
          </a:bodyPr>
          <a:lstStyle/>
          <a:p>
            <a:pPr algn="ctr"/>
            <a:r>
              <a:rPr lang="en-US" altLang="zh-TW" sz="1200" b="1" dirty="0">
                <a:solidFill>
                  <a:schemeClr val="bg1"/>
                </a:solidFill>
                <a:latin typeface="Meiryo UI" panose="020B0604030504040204" pitchFamily="50" charset="-128"/>
                <a:ea typeface="Meiryo UI" panose="020B0604030504040204" pitchFamily="50" charset="-128"/>
                <a:cs typeface="Arial"/>
                <a:sym typeface="+mn-lt"/>
              </a:rPr>
              <a:t>3. </a:t>
            </a:r>
            <a:r>
              <a:rPr lang="en-US" altLang="zh-TW" sz="1200" b="1" err="1">
                <a:solidFill>
                  <a:schemeClr val="bg1"/>
                </a:solidFill>
                <a:latin typeface="Meiryo UI" panose="020B0604030504040204" pitchFamily="50" charset="-128"/>
                <a:ea typeface="Meiryo UI" panose="020B0604030504040204" pitchFamily="50" charset="-128"/>
                <a:cs typeface="Arial"/>
                <a:sym typeface="+mn-lt"/>
              </a:rPr>
              <a:t>新しいRAMを取り付ける</a:t>
            </a:r>
            <a:endParaRPr lang="zh-TW" altLang="en-US" sz="1200" b="1" err="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3695584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oogle Shape;1112;gc428d55399_0_337">
            <a:extLst>
              <a:ext uri="{FF2B5EF4-FFF2-40B4-BE49-F238E27FC236}">
                <a16:creationId xmlns:a16="http://schemas.microsoft.com/office/drawing/2014/main" id="{0FC2F9DA-23FC-5297-36E3-F977C228750D}"/>
              </a:ext>
            </a:extLst>
          </p:cNvPr>
          <p:cNvGrpSpPr/>
          <p:nvPr/>
        </p:nvGrpSpPr>
        <p:grpSpPr>
          <a:xfrm>
            <a:off x="5839244" y="4503032"/>
            <a:ext cx="6470565" cy="2295479"/>
            <a:chOff x="535858" y="2192097"/>
            <a:chExt cx="3078236" cy="4755000"/>
          </a:xfrm>
          <a:effectLst>
            <a:outerShdw blurRad="342900" dist="177800" dir="3600000" algn="t" rotWithShape="0">
              <a:prstClr val="black">
                <a:alpha val="40000"/>
              </a:prstClr>
            </a:outerShdw>
          </a:effectLst>
        </p:grpSpPr>
        <p:pic>
          <p:nvPicPr>
            <p:cNvPr id="42" name="Google Shape;1114;gc428d55399_0_337">
              <a:extLst>
                <a:ext uri="{FF2B5EF4-FFF2-40B4-BE49-F238E27FC236}">
                  <a16:creationId xmlns:a16="http://schemas.microsoft.com/office/drawing/2014/main" id="{DE0339CD-CABF-8958-ABDE-AA83BE1FA3AB}"/>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43" name="Google Shape;1113;gc428d55399_0_337">
              <a:extLst>
                <a:ext uri="{FF2B5EF4-FFF2-40B4-BE49-F238E27FC236}">
                  <a16:creationId xmlns:a16="http://schemas.microsoft.com/office/drawing/2014/main" id="{08A87381-9EEA-9C58-5C24-1F00BE793C0A}"/>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cs typeface="Arial" panose="020B0604020202020204" pitchFamily="34" charset="0"/>
                <a:sym typeface="+mn-lt"/>
              </a:endParaRPr>
            </a:p>
          </p:txBody>
        </p:sp>
      </p:grpSp>
      <p:grpSp>
        <p:nvGrpSpPr>
          <p:cNvPr id="38" name="Google Shape;1112;gc428d55399_0_337">
            <a:extLst>
              <a:ext uri="{FF2B5EF4-FFF2-40B4-BE49-F238E27FC236}">
                <a16:creationId xmlns:a16="http://schemas.microsoft.com/office/drawing/2014/main" id="{4C1153D6-DF48-F038-B269-07CF40A8A28B}"/>
              </a:ext>
            </a:extLst>
          </p:cNvPr>
          <p:cNvGrpSpPr/>
          <p:nvPr/>
        </p:nvGrpSpPr>
        <p:grpSpPr>
          <a:xfrm>
            <a:off x="9009148" y="1993936"/>
            <a:ext cx="2922833" cy="2287104"/>
            <a:chOff x="535858" y="2192097"/>
            <a:chExt cx="3078236" cy="4755000"/>
          </a:xfrm>
          <a:effectLst>
            <a:outerShdw blurRad="342900" dist="177800" dir="3600000" algn="t" rotWithShape="0">
              <a:prstClr val="black">
                <a:alpha val="40000"/>
              </a:prstClr>
            </a:outerShdw>
          </a:effectLst>
        </p:grpSpPr>
        <p:pic>
          <p:nvPicPr>
            <p:cNvPr id="39" name="Google Shape;1114;gc428d55399_0_337">
              <a:extLst>
                <a:ext uri="{FF2B5EF4-FFF2-40B4-BE49-F238E27FC236}">
                  <a16:creationId xmlns:a16="http://schemas.microsoft.com/office/drawing/2014/main" id="{586E253B-3530-8A24-F6BD-F7024F3033D0}"/>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40" name="Google Shape;1113;gc428d55399_0_337">
              <a:extLst>
                <a:ext uri="{FF2B5EF4-FFF2-40B4-BE49-F238E27FC236}">
                  <a16:creationId xmlns:a16="http://schemas.microsoft.com/office/drawing/2014/main" id="{ABF03A83-9DE7-1AA9-A6C1-0967B0CAFEBB}"/>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cs typeface="Arial" panose="020B0604020202020204" pitchFamily="34" charset="0"/>
                <a:sym typeface="+mn-lt"/>
              </a:endParaRPr>
            </a:p>
          </p:txBody>
        </p:sp>
      </p:grpSp>
      <p:grpSp>
        <p:nvGrpSpPr>
          <p:cNvPr id="35" name="Google Shape;1112;gc428d55399_0_337">
            <a:extLst>
              <a:ext uri="{FF2B5EF4-FFF2-40B4-BE49-F238E27FC236}">
                <a16:creationId xmlns:a16="http://schemas.microsoft.com/office/drawing/2014/main" id="{7F376131-F1F0-993C-7700-0EBDD5414FD8}"/>
              </a:ext>
            </a:extLst>
          </p:cNvPr>
          <p:cNvGrpSpPr/>
          <p:nvPr/>
        </p:nvGrpSpPr>
        <p:grpSpPr>
          <a:xfrm>
            <a:off x="5832519" y="1989724"/>
            <a:ext cx="3176629" cy="2295479"/>
            <a:chOff x="535858" y="2192097"/>
            <a:chExt cx="3078236" cy="4755000"/>
          </a:xfrm>
          <a:effectLst>
            <a:outerShdw blurRad="342900" dist="177800" dir="3600000" algn="t" rotWithShape="0">
              <a:prstClr val="black">
                <a:alpha val="40000"/>
              </a:prstClr>
            </a:outerShdw>
          </a:effectLst>
        </p:grpSpPr>
        <p:pic>
          <p:nvPicPr>
            <p:cNvPr id="36" name="Google Shape;1114;gc428d55399_0_337">
              <a:extLst>
                <a:ext uri="{FF2B5EF4-FFF2-40B4-BE49-F238E27FC236}">
                  <a16:creationId xmlns:a16="http://schemas.microsoft.com/office/drawing/2014/main" id="{F40413E0-2A50-0D7D-584C-2294C4344857}"/>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37" name="Google Shape;1113;gc428d55399_0_337">
              <a:extLst>
                <a:ext uri="{FF2B5EF4-FFF2-40B4-BE49-F238E27FC236}">
                  <a16:creationId xmlns:a16="http://schemas.microsoft.com/office/drawing/2014/main" id="{2D4240CB-CDDF-7193-3924-B5B928FDA49B}"/>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cs typeface="Arial" panose="020B0604020202020204" pitchFamily="34" charset="0"/>
                <a:sym typeface="+mn-lt"/>
              </a:endParaRPr>
            </a:p>
          </p:txBody>
        </p:sp>
      </p:grpSp>
      <p:sp>
        <p:nvSpPr>
          <p:cNvPr id="3" name="標題 2">
            <a:extLst>
              <a:ext uri="{FF2B5EF4-FFF2-40B4-BE49-F238E27FC236}">
                <a16:creationId xmlns:a16="http://schemas.microsoft.com/office/drawing/2014/main" id="{429E885A-37B2-4406-A3A4-E45DCE9D9348}"/>
              </a:ext>
            </a:extLst>
          </p:cNvPr>
          <p:cNvSpPr>
            <a:spLocks noGrp="1"/>
          </p:cNvSpPr>
          <p:nvPr>
            <p:ph type="title" idx="4294967295"/>
          </p:nvPr>
        </p:nvSpPr>
        <p:spPr>
          <a:xfrm>
            <a:off x="362138" y="350170"/>
            <a:ext cx="11739327" cy="1377950"/>
          </a:xfrm>
        </p:spPr>
        <p:txBody>
          <a:bodyPr>
            <a:noAutofit/>
          </a:bodyPr>
          <a:lstStyle/>
          <a:p>
            <a:r>
              <a:rPr lang="en-US" sz="3600" b="1" dirty="0">
                <a:solidFill>
                  <a:schemeClr val="bg1"/>
                </a:solidFill>
                <a:latin typeface="Meiryo UI" panose="020B0604030504040204" pitchFamily="50" charset="-128"/>
                <a:ea typeface="Meiryo UI" panose="020B0604030504040204" pitchFamily="50" charset="-128"/>
                <a:cs typeface="Arial"/>
                <a:sym typeface="+mn-lt"/>
              </a:rPr>
              <a:t>2 x M.2 PCIe </a:t>
            </a:r>
            <a:r>
              <a:rPr lang="en-US" sz="3600" b="1" dirty="0" err="1">
                <a:solidFill>
                  <a:schemeClr val="bg1"/>
                </a:solidFill>
                <a:latin typeface="Meiryo UI" panose="020B0604030504040204" pitchFamily="50" charset="-128"/>
                <a:ea typeface="Meiryo UI" panose="020B0604030504040204" pitchFamily="50" charset="-128"/>
                <a:cs typeface="Arial"/>
                <a:sym typeface="+mn-lt"/>
              </a:rPr>
              <a:t>SSDスロットをデフォルトの共有フォルダとして使用し、QuTS</a:t>
            </a:r>
            <a:r>
              <a:rPr lang="en-US" sz="3600" b="1" dirty="0">
                <a:solidFill>
                  <a:schemeClr val="bg1"/>
                </a:solidFill>
                <a:latin typeface="Meiryo UI" panose="020B0604030504040204" pitchFamily="50" charset="-128"/>
                <a:ea typeface="Meiryo UI" panose="020B0604030504040204" pitchFamily="50" charset="-128"/>
                <a:cs typeface="Arial"/>
                <a:sym typeface="+mn-lt"/>
              </a:rPr>
              <a:t> </a:t>
            </a:r>
            <a:r>
              <a:rPr lang="en-US" sz="3600" b="1" dirty="0" err="1">
                <a:solidFill>
                  <a:schemeClr val="bg1"/>
                </a:solidFill>
                <a:latin typeface="Meiryo UI" panose="020B0604030504040204" pitchFamily="50" charset="-128"/>
                <a:ea typeface="Meiryo UI" panose="020B0604030504040204" pitchFamily="50" charset="-128"/>
                <a:cs typeface="Arial"/>
                <a:sym typeface="+mn-lt"/>
              </a:rPr>
              <a:t>heroの全体的なパフォーマンスを向上</a:t>
            </a:r>
            <a:endParaRPr lang="en-US" altLang="zh-TW" sz="4000" dirty="0">
              <a:solidFill>
                <a:schemeClr val="bg1"/>
              </a:solidFill>
              <a:latin typeface="Meiryo UI" panose="020B0604030504040204" pitchFamily="50" charset="-128"/>
              <a:ea typeface="Meiryo UI" panose="020B0604030504040204" pitchFamily="50" charset="-128"/>
            </a:endParaRPr>
          </a:p>
        </p:txBody>
      </p:sp>
      <p:sp>
        <p:nvSpPr>
          <p:cNvPr id="25" name="矩形: 圓角 24">
            <a:extLst>
              <a:ext uri="{FF2B5EF4-FFF2-40B4-BE49-F238E27FC236}">
                <a16:creationId xmlns:a16="http://schemas.microsoft.com/office/drawing/2014/main" id="{DB93F62C-4D4D-A2E6-4DEE-5B9B650A3280}"/>
              </a:ext>
            </a:extLst>
          </p:cNvPr>
          <p:cNvSpPr/>
          <p:nvPr/>
        </p:nvSpPr>
        <p:spPr>
          <a:xfrm>
            <a:off x="5832519" y="1690272"/>
            <a:ext cx="2889426" cy="450093"/>
          </a:xfrm>
          <a:prstGeom prst="roundRect">
            <a:avLst>
              <a:gd name="adj" fmla="val 9876"/>
            </a:avLst>
          </a:prstGeom>
          <a:gradFill>
            <a:gsLst>
              <a:gs pos="8000">
                <a:srgbClr val="404868"/>
              </a:gs>
              <a:gs pos="100000">
                <a:srgbClr val="4F5981"/>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6" name="文字方塊 25">
            <a:extLst>
              <a:ext uri="{FF2B5EF4-FFF2-40B4-BE49-F238E27FC236}">
                <a16:creationId xmlns:a16="http://schemas.microsoft.com/office/drawing/2014/main" id="{111921BF-F061-5630-3A03-8EA39BB1D2DE}"/>
              </a:ext>
            </a:extLst>
          </p:cNvPr>
          <p:cNvSpPr txBox="1"/>
          <p:nvPr/>
        </p:nvSpPr>
        <p:spPr>
          <a:xfrm>
            <a:off x="5849332" y="1792752"/>
            <a:ext cx="3020624" cy="276999"/>
          </a:xfrm>
          <a:prstGeom prst="rect">
            <a:avLst/>
          </a:prstGeom>
          <a:noFill/>
        </p:spPr>
        <p:txBody>
          <a:bodyPr wrap="square">
            <a:spAutoFit/>
          </a:bodyPr>
          <a:lstStyle/>
          <a:p>
            <a:pPr defTabSz="1219170">
              <a:buClr>
                <a:srgbClr val="000000"/>
              </a:buClr>
            </a:pPr>
            <a:r>
              <a:rPr lang="en-US" altLang="zh-TW" sz="1200" b="1" kern="0" dirty="0">
                <a:solidFill>
                  <a:prstClr val="white"/>
                </a:solidFill>
                <a:latin typeface="Meiryo UI" panose="020B0604030504040204" pitchFamily="50" charset="-128"/>
                <a:ea typeface="Meiryo UI" panose="020B0604030504040204" pitchFamily="50" charset="-128"/>
                <a:cs typeface="Arial" panose="020B0604020202020204" pitchFamily="34" charset="0"/>
                <a:sym typeface="+mn-lt"/>
              </a:rPr>
              <a:t>1. Remove screws and cover</a:t>
            </a:r>
          </a:p>
        </p:txBody>
      </p:sp>
      <p:sp>
        <p:nvSpPr>
          <p:cNvPr id="27" name="矩形: 圓角 26">
            <a:extLst>
              <a:ext uri="{FF2B5EF4-FFF2-40B4-BE49-F238E27FC236}">
                <a16:creationId xmlns:a16="http://schemas.microsoft.com/office/drawing/2014/main" id="{9D3766C4-CAD1-515A-0814-6446ED0A0F25}"/>
              </a:ext>
            </a:extLst>
          </p:cNvPr>
          <p:cNvSpPr/>
          <p:nvPr/>
        </p:nvSpPr>
        <p:spPr>
          <a:xfrm>
            <a:off x="9000263" y="1689222"/>
            <a:ext cx="2681164" cy="450093"/>
          </a:xfrm>
          <a:prstGeom prst="roundRect">
            <a:avLst>
              <a:gd name="adj" fmla="val 9876"/>
            </a:avLst>
          </a:prstGeom>
          <a:gradFill>
            <a:gsLst>
              <a:gs pos="8000">
                <a:srgbClr val="404868"/>
              </a:gs>
              <a:gs pos="100000">
                <a:srgbClr val="4F5981"/>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31" name="文字方塊 30">
            <a:extLst>
              <a:ext uri="{FF2B5EF4-FFF2-40B4-BE49-F238E27FC236}">
                <a16:creationId xmlns:a16="http://schemas.microsoft.com/office/drawing/2014/main" id="{0D4E83F5-7AC5-34F4-D7CC-066168023C2C}"/>
              </a:ext>
            </a:extLst>
          </p:cNvPr>
          <p:cNvSpPr txBox="1"/>
          <p:nvPr/>
        </p:nvSpPr>
        <p:spPr>
          <a:xfrm>
            <a:off x="9045925" y="1805264"/>
            <a:ext cx="2495550" cy="276999"/>
          </a:xfrm>
          <a:prstGeom prst="rect">
            <a:avLst/>
          </a:prstGeom>
          <a:noFill/>
        </p:spPr>
        <p:txBody>
          <a:bodyPr wrap="square">
            <a:spAutoFit/>
          </a:bodyPr>
          <a:lstStyle/>
          <a:p>
            <a:pPr defTabSz="1219170">
              <a:buClr>
                <a:srgbClr val="000000"/>
              </a:buClr>
            </a:pPr>
            <a:r>
              <a:rPr lang="en-US" altLang="zh-TW" sz="1200" b="1" kern="0" dirty="0">
                <a:solidFill>
                  <a:prstClr val="white"/>
                </a:solidFill>
                <a:latin typeface="Meiryo UI" panose="020B0604030504040204" pitchFamily="50" charset="-128"/>
                <a:ea typeface="Meiryo UI" panose="020B0604030504040204" pitchFamily="50" charset="-128"/>
                <a:cs typeface="Arial" panose="020B0604020202020204" pitchFamily="34" charset="0"/>
                <a:sym typeface="+mn-lt"/>
              </a:rPr>
              <a:t>2. Install M.2 </a:t>
            </a:r>
            <a:r>
              <a:rPr lang="en-US" altLang="zh-TW" sz="1200" b="1" kern="0" dirty="0" err="1">
                <a:solidFill>
                  <a:prstClr val="white"/>
                </a:solidFill>
                <a:latin typeface="Meiryo UI" panose="020B0604030504040204" pitchFamily="50" charset="-128"/>
                <a:ea typeface="Meiryo UI" panose="020B0604030504040204" pitchFamily="50" charset="-128"/>
                <a:cs typeface="Arial" panose="020B0604020202020204" pitchFamily="34" charset="0"/>
                <a:sym typeface="+mn-lt"/>
              </a:rPr>
              <a:t>NVMe</a:t>
            </a:r>
            <a:r>
              <a:rPr lang="en-US" altLang="zh-TW" sz="1200" b="1" kern="0" dirty="0">
                <a:solidFill>
                  <a:prstClr val="white"/>
                </a:solidFill>
                <a:latin typeface="Meiryo UI" panose="020B0604030504040204" pitchFamily="50" charset="-128"/>
                <a:ea typeface="Meiryo UI" panose="020B0604030504040204" pitchFamily="50" charset="-128"/>
                <a:cs typeface="Arial" panose="020B0604020202020204" pitchFamily="34" charset="0"/>
                <a:sym typeface="+mn-lt"/>
              </a:rPr>
              <a:t> SSD</a:t>
            </a:r>
          </a:p>
        </p:txBody>
      </p:sp>
      <p:pic>
        <p:nvPicPr>
          <p:cNvPr id="34" name="圖片 33" descr="一張含有 文字, 電子用品, 電路 的圖片&#10;&#10;自動產生的描述">
            <a:extLst>
              <a:ext uri="{FF2B5EF4-FFF2-40B4-BE49-F238E27FC236}">
                <a16:creationId xmlns:a16="http://schemas.microsoft.com/office/drawing/2014/main" id="{664325B1-8754-8D9F-ECF4-9321796291E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899089" y="5650771"/>
            <a:ext cx="2438405" cy="668123"/>
          </a:xfrm>
          <a:prstGeom prst="rect">
            <a:avLst/>
          </a:prstGeom>
          <a:effectLst>
            <a:outerShdw blurRad="431800" dist="190500" dir="5760000" sx="106000" sy="106000" algn="ctr" rotWithShape="0">
              <a:srgbClr val="000000">
                <a:alpha val="34000"/>
              </a:srgbClr>
            </a:outerShdw>
          </a:effectLst>
        </p:spPr>
      </p:pic>
      <p:sp>
        <p:nvSpPr>
          <p:cNvPr id="2" name="矩形 1">
            <a:extLst>
              <a:ext uri="{FF2B5EF4-FFF2-40B4-BE49-F238E27FC236}">
                <a16:creationId xmlns:a16="http://schemas.microsoft.com/office/drawing/2014/main" id="{BC52E88A-E9AC-6D40-A8B1-CBE1E631B2FD}"/>
              </a:ext>
            </a:extLst>
          </p:cNvPr>
          <p:cNvSpPr/>
          <p:nvPr/>
        </p:nvSpPr>
        <p:spPr>
          <a:xfrm>
            <a:off x="196613" y="1829784"/>
            <a:ext cx="5357988" cy="3703321"/>
          </a:xfrm>
          <a:prstGeom prst="rect">
            <a:avLst/>
          </a:prstGeom>
        </p:spPr>
        <p:txBody>
          <a:bodyPr wrap="square" lIns="91440" tIns="45720" rIns="91440" bIns="45720" anchor="t">
            <a:spAutoFit/>
          </a:bodyPr>
          <a:lstStyle/>
          <a:p>
            <a:pPr marL="182245" indent="-182245" defTabSz="1219170" fontAlgn="base">
              <a:lnSpc>
                <a:spcPts val="2030"/>
              </a:lnSpc>
              <a:spcBef>
                <a:spcPts val="1200"/>
              </a:spcBef>
              <a:buClr>
                <a:srgbClr val="FE4F00"/>
              </a:buClr>
              <a:buFont typeface="Arial" panose="020B0604020202020204" pitchFamily="34" charset="0"/>
              <a:buChar char="•"/>
            </a:pPr>
            <a:r>
              <a:rPr lang="en-US" altLang="zh-TW" b="1" dirty="0">
                <a:solidFill>
                  <a:srgbClr val="FE4F00"/>
                </a:solidFill>
                <a:latin typeface="Meiryo UI" panose="020B0604030504040204" pitchFamily="50" charset="-128"/>
                <a:ea typeface="Meiryo UI" panose="020B0604030504040204" pitchFamily="50" charset="-128"/>
                <a:cs typeface="Arial"/>
                <a:sym typeface="+mn-lt"/>
              </a:rPr>
              <a:t>2つのM.2スロットをシステムドライブおよびデフォルト共有フォルダとして使用し、QuTS </a:t>
            </a:r>
            <a:r>
              <a:rPr lang="en-US" altLang="zh-TW" b="1" dirty="0" err="1">
                <a:solidFill>
                  <a:srgbClr val="FE4F00"/>
                </a:solidFill>
                <a:latin typeface="Meiryo UI" panose="020B0604030504040204" pitchFamily="50" charset="-128"/>
                <a:ea typeface="Meiryo UI" panose="020B0604030504040204" pitchFamily="50" charset="-128"/>
                <a:cs typeface="Arial"/>
                <a:sym typeface="+mn-lt"/>
              </a:rPr>
              <a:t>heroのパフォーマンスを向上</a:t>
            </a:r>
            <a:r>
              <a:rPr lang="en-US" altLang="zh-TW" sz="1600" b="1" dirty="0">
                <a:latin typeface="Meiryo UI" panose="020B0604030504040204" pitchFamily="50" charset="-128"/>
                <a:ea typeface="Meiryo UI" panose="020B0604030504040204" pitchFamily="50" charset="-128"/>
                <a:cs typeface="Arial" panose="020B0604020202020204" pitchFamily="34" charset="0"/>
              </a:rPr>
              <a:t/>
            </a:r>
            <a:br>
              <a:rPr lang="en-US" altLang="zh-TW" sz="1600" b="1" dirty="0">
                <a:latin typeface="Meiryo UI" panose="020B0604030504040204" pitchFamily="50" charset="-128"/>
                <a:ea typeface="Meiryo UI" panose="020B0604030504040204" pitchFamily="50" charset="-128"/>
                <a:cs typeface="Arial" panose="020B0604020202020204" pitchFamily="34" charset="0"/>
              </a:rPr>
            </a:br>
            <a:r>
              <a:rPr lang="en-US" altLang="zh-TW" sz="1400" kern="0" dirty="0">
                <a:solidFill>
                  <a:schemeClr val="bg1"/>
                </a:solidFill>
                <a:latin typeface="Meiryo UI" panose="020B0604030504040204" pitchFamily="50" charset="-128"/>
                <a:ea typeface="Meiryo UI" panose="020B0604030504040204" pitchFamily="50" charset="-128"/>
                <a:cs typeface="Arial"/>
                <a:sym typeface="+mn-lt"/>
              </a:rPr>
              <a:t>最初に作成するストレージプールには、システムドライブ、デフォルトの共有フォルダ、アプリが保存されます。このステップでは、最適なシステムパフォーマンスと効率的なアプリのメタデータ管理を達成するために、少なくとも2台のSSDでSSD </a:t>
            </a:r>
            <a:r>
              <a:rPr lang="en-US" altLang="zh-TW" sz="1400" kern="0" dirty="0" err="1">
                <a:solidFill>
                  <a:schemeClr val="bg1"/>
                </a:solidFill>
                <a:latin typeface="Meiryo UI" panose="020B0604030504040204" pitchFamily="50" charset="-128"/>
                <a:ea typeface="Meiryo UI" panose="020B0604030504040204" pitchFamily="50" charset="-128"/>
                <a:cs typeface="Arial"/>
                <a:sym typeface="+mn-lt"/>
              </a:rPr>
              <a:t>RAIDを作成することを推奨します</a:t>
            </a:r>
            <a:r>
              <a:rPr lang="en-US" altLang="zh-TW" sz="1400" kern="0" dirty="0">
                <a:solidFill>
                  <a:schemeClr val="bg1"/>
                </a:solidFill>
                <a:latin typeface="Meiryo UI" panose="020B0604030504040204" pitchFamily="50" charset="-128"/>
                <a:ea typeface="Meiryo UI" panose="020B0604030504040204" pitchFamily="50" charset="-128"/>
                <a:cs typeface="Arial"/>
                <a:sym typeface="+mn-lt"/>
              </a:rPr>
              <a:t>。(</a:t>
            </a:r>
            <a:r>
              <a:rPr lang="en-US" altLang="zh-TW" sz="1400" kern="0" dirty="0" err="1">
                <a:solidFill>
                  <a:schemeClr val="bg1"/>
                </a:solidFill>
                <a:latin typeface="Meiryo UI" panose="020B0604030504040204" pitchFamily="50" charset="-128"/>
                <a:ea typeface="Meiryo UI" panose="020B0604030504040204" pitchFamily="50" charset="-128"/>
                <a:cs typeface="Arial"/>
                <a:sym typeface="+mn-lt"/>
              </a:rPr>
              <a:t>オールHDD構成の場合、最初のストレージプールにはシステムドライブとデフォルト共有フォルダも保存されます</a:t>
            </a:r>
            <a:r>
              <a:rPr lang="en-US" altLang="zh-TW" sz="1400" kern="0" dirty="0">
                <a:solidFill>
                  <a:schemeClr val="bg1"/>
                </a:solidFill>
                <a:latin typeface="Meiryo UI" panose="020B0604030504040204" pitchFamily="50" charset="-128"/>
                <a:ea typeface="Meiryo UI" panose="020B0604030504040204" pitchFamily="50" charset="-128"/>
                <a:cs typeface="Arial"/>
                <a:sym typeface="+mn-lt"/>
              </a:rPr>
              <a:t>)。</a:t>
            </a:r>
            <a:endParaRPr lang="en-US">
              <a:solidFill>
                <a:schemeClr val="bg1"/>
              </a:solidFill>
              <a:latin typeface="Meiryo UI" panose="020B0604030504040204" pitchFamily="50" charset="-128"/>
              <a:ea typeface="Meiryo UI" panose="020B0604030504040204" pitchFamily="50" charset="-128"/>
              <a:cs typeface="Arial"/>
            </a:endParaRPr>
          </a:p>
          <a:p>
            <a:pPr marL="182245" indent="-182245" defTabSz="1219170" fontAlgn="base">
              <a:lnSpc>
                <a:spcPts val="2030"/>
              </a:lnSpc>
              <a:spcBef>
                <a:spcPts val="1200"/>
              </a:spcBef>
              <a:buClr>
                <a:srgbClr val="FE4F00"/>
              </a:buClr>
              <a:buFont typeface="Arial" panose="020B0604020202020204" pitchFamily="34" charset="0"/>
              <a:buChar char="•"/>
            </a:pPr>
            <a:r>
              <a:rPr lang="en-US" altLang="zh-TW" b="1" kern="0" err="1">
                <a:solidFill>
                  <a:srgbClr val="FE4F00"/>
                </a:solidFill>
                <a:latin typeface="Meiryo UI" panose="020B0604030504040204" pitchFamily="50" charset="-128"/>
                <a:ea typeface="Meiryo UI" panose="020B0604030504040204" pitchFamily="50" charset="-128"/>
                <a:cs typeface="Arial"/>
                <a:sym typeface="+mn-lt"/>
              </a:rPr>
              <a:t>SSDキャッシュによるランダムデータアクセス速度の改善</a:t>
            </a:r>
            <a:endParaRPr lang="en-US" altLang="zh-TW" sz="1600" kern="0">
              <a:solidFill>
                <a:srgbClr val="333333"/>
              </a:solidFill>
              <a:latin typeface="Meiryo UI" panose="020B0604030504040204" pitchFamily="50" charset="-128"/>
              <a:ea typeface="Meiryo UI" panose="020B0604030504040204" pitchFamily="50" charset="-128"/>
              <a:cs typeface="Arial" panose="020B0604020202020204" pitchFamily="34" charset="0"/>
            </a:endParaRPr>
          </a:p>
          <a:p>
            <a:pPr marL="182245" indent="-182245" defTabSz="1219170" fontAlgn="base">
              <a:lnSpc>
                <a:spcPts val="2030"/>
              </a:lnSpc>
              <a:spcBef>
                <a:spcPts val="1200"/>
              </a:spcBef>
              <a:buClr>
                <a:srgbClr val="FE4F00"/>
              </a:buClr>
              <a:buFont typeface="Arial" panose="020B0604020202020204" pitchFamily="34" charset="0"/>
              <a:buChar char="•"/>
            </a:pPr>
            <a:r>
              <a:rPr lang="en-US" altLang="zh-TW" b="1" kern="0" err="1">
                <a:solidFill>
                  <a:srgbClr val="FE4F00"/>
                </a:solidFill>
                <a:latin typeface="Meiryo UI" panose="020B0604030504040204" pitchFamily="50" charset="-128"/>
                <a:ea typeface="Meiryo UI" panose="020B0604030504040204" pitchFamily="50" charset="-128"/>
                <a:cs typeface="Arial"/>
                <a:sym typeface="+mn-lt"/>
              </a:rPr>
              <a:t>QtierテクノロジーでSSDの価値を最大化</a:t>
            </a:r>
            <a:r>
              <a:rPr lang="en-US" altLang="zh-TW" sz="1600" kern="0" dirty="0">
                <a:latin typeface="Meiryo UI" panose="020B0604030504040204" pitchFamily="50" charset="-128"/>
                <a:ea typeface="Meiryo UI" panose="020B0604030504040204" pitchFamily="50" charset="-128"/>
                <a:cs typeface="Arial" panose="020B0604020202020204" pitchFamily="34" charset="0"/>
              </a:rPr>
              <a:t/>
            </a:r>
            <a:br>
              <a:rPr lang="en-US" altLang="zh-TW" sz="1600" kern="0" dirty="0">
                <a:latin typeface="Meiryo UI" panose="020B0604030504040204" pitchFamily="50" charset="-128"/>
                <a:ea typeface="Meiryo UI" panose="020B0604030504040204" pitchFamily="50" charset="-128"/>
                <a:cs typeface="Arial" panose="020B0604020202020204" pitchFamily="34" charset="0"/>
              </a:rPr>
            </a:br>
            <a:endParaRPr lang="zh-TW" altLang="en-US" sz="1300" kern="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6" name="圖片 5">
            <a:extLst>
              <a:ext uri="{FF2B5EF4-FFF2-40B4-BE49-F238E27FC236}">
                <a16:creationId xmlns:a16="http://schemas.microsoft.com/office/drawing/2014/main" id="{4781AD68-6662-2B74-2DC2-1837532D297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61295" y="2296833"/>
            <a:ext cx="2788133" cy="1888735"/>
          </a:xfrm>
          <a:prstGeom prst="rect">
            <a:avLst/>
          </a:prstGeom>
        </p:spPr>
      </p:pic>
      <p:pic>
        <p:nvPicPr>
          <p:cNvPr id="8" name="圖片 7">
            <a:extLst>
              <a:ext uri="{FF2B5EF4-FFF2-40B4-BE49-F238E27FC236}">
                <a16:creationId xmlns:a16="http://schemas.microsoft.com/office/drawing/2014/main" id="{8D25C805-3BA6-C8F0-BBC9-ECB7D126D921}"/>
              </a:ext>
            </a:extLst>
          </p:cNvPr>
          <p:cNvPicPr>
            <a:picLocks noChangeAspect="1"/>
          </p:cNvPicPr>
          <p:nvPr/>
        </p:nvPicPr>
        <p:blipFill rotWithShape="1">
          <a:blip r:embed="rId6"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983757" y="2250390"/>
            <a:ext cx="2566613" cy="1944803"/>
          </a:xfrm>
          <a:prstGeom prst="rect">
            <a:avLst/>
          </a:prstGeom>
        </p:spPr>
      </p:pic>
      <p:pic>
        <p:nvPicPr>
          <p:cNvPr id="12" name="圖片 11">
            <a:extLst>
              <a:ext uri="{FF2B5EF4-FFF2-40B4-BE49-F238E27FC236}">
                <a16:creationId xmlns:a16="http://schemas.microsoft.com/office/drawing/2014/main" id="{37C3D482-E8CD-2C70-25CB-C0A9BC19F671}"/>
              </a:ext>
            </a:extLst>
          </p:cNvPr>
          <p:cNvPicPr>
            <a:picLocks noChangeAspect="1"/>
          </p:cNvPicPr>
          <p:nvPr/>
        </p:nvPicPr>
        <p:blipFill rotWithShape="1">
          <a:blip r:embed="rId7"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724809" y="4636651"/>
            <a:ext cx="4642233" cy="2105307"/>
          </a:xfrm>
          <a:prstGeom prst="rect">
            <a:avLst/>
          </a:prstGeom>
        </p:spPr>
      </p:pic>
      <p:sp>
        <p:nvSpPr>
          <p:cNvPr id="32" name="矩形: 圓角 31">
            <a:extLst>
              <a:ext uri="{FF2B5EF4-FFF2-40B4-BE49-F238E27FC236}">
                <a16:creationId xmlns:a16="http://schemas.microsoft.com/office/drawing/2014/main" id="{FB11F9CB-329E-7446-9EA4-CD4292492216}"/>
              </a:ext>
            </a:extLst>
          </p:cNvPr>
          <p:cNvSpPr/>
          <p:nvPr/>
        </p:nvSpPr>
        <p:spPr>
          <a:xfrm>
            <a:off x="5841404" y="4443643"/>
            <a:ext cx="2624971" cy="450093"/>
          </a:xfrm>
          <a:prstGeom prst="roundRect">
            <a:avLst>
              <a:gd name="adj" fmla="val 9876"/>
            </a:avLst>
          </a:prstGeom>
          <a:gradFill>
            <a:gsLst>
              <a:gs pos="8000">
                <a:srgbClr val="404868"/>
              </a:gs>
              <a:gs pos="100000">
                <a:srgbClr val="4F5981"/>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33" name="文字方塊 32">
            <a:extLst>
              <a:ext uri="{FF2B5EF4-FFF2-40B4-BE49-F238E27FC236}">
                <a16:creationId xmlns:a16="http://schemas.microsoft.com/office/drawing/2014/main" id="{7E497ED5-1C5A-453B-6EEE-33055652C541}"/>
              </a:ext>
            </a:extLst>
          </p:cNvPr>
          <p:cNvSpPr txBox="1"/>
          <p:nvPr/>
        </p:nvSpPr>
        <p:spPr>
          <a:xfrm>
            <a:off x="5944956" y="4533212"/>
            <a:ext cx="3746500" cy="276999"/>
          </a:xfrm>
          <a:prstGeom prst="rect">
            <a:avLst/>
          </a:prstGeom>
          <a:noFill/>
        </p:spPr>
        <p:txBody>
          <a:bodyPr wrap="square">
            <a:spAutoFit/>
          </a:bodyPr>
          <a:lstStyle/>
          <a:p>
            <a:pPr defTabSz="1219170">
              <a:buClr>
                <a:srgbClr val="000000"/>
              </a:buClr>
            </a:pPr>
            <a:r>
              <a:rPr lang="en-US" altLang="zh-TW" sz="1200" b="1" kern="0" dirty="0">
                <a:solidFill>
                  <a:prstClr val="white"/>
                </a:solidFill>
                <a:latin typeface="Meiryo UI" panose="020B0604030504040204" pitchFamily="50" charset="-128"/>
                <a:ea typeface="Meiryo UI" panose="020B0604030504040204" pitchFamily="50" charset="-128"/>
                <a:cs typeface="Arial" panose="020B0604020202020204" pitchFamily="34" charset="0"/>
                <a:sym typeface="+mn-lt"/>
              </a:rPr>
              <a:t>3. Tool-less M.2 installation</a:t>
            </a:r>
          </a:p>
        </p:txBody>
      </p:sp>
      <p:sp>
        <p:nvSpPr>
          <p:cNvPr id="5" name="文字方塊 4">
            <a:extLst>
              <a:ext uri="{FF2B5EF4-FFF2-40B4-BE49-F238E27FC236}">
                <a16:creationId xmlns:a16="http://schemas.microsoft.com/office/drawing/2014/main" id="{21B35B9A-B511-9A09-3C3C-743C89730538}"/>
              </a:ext>
            </a:extLst>
          </p:cNvPr>
          <p:cNvSpPr txBox="1"/>
          <p:nvPr/>
        </p:nvSpPr>
        <p:spPr>
          <a:xfrm>
            <a:off x="362138" y="6426057"/>
            <a:ext cx="4772848" cy="230832"/>
          </a:xfrm>
          <a:prstGeom prst="rect">
            <a:avLst/>
          </a:prstGeom>
          <a:noFill/>
        </p:spPr>
        <p:txBody>
          <a:bodyPr wrap="square" lIns="91440" tIns="45720" rIns="91440" bIns="45720" anchor="t">
            <a:spAutoFit/>
          </a:bodyPr>
          <a:lstStyle/>
          <a:p>
            <a:r>
              <a:rPr lang="en-US" sz="900" kern="0" dirty="0" err="1">
                <a:solidFill>
                  <a:schemeClr val="bg1"/>
                </a:solidFill>
                <a:latin typeface="Meiryo UI" panose="020B0604030504040204" pitchFamily="50" charset="-128"/>
                <a:ea typeface="Meiryo UI" panose="020B0604030504040204" pitchFamily="50" charset="-128"/>
                <a:cs typeface="Arial"/>
                <a:sym typeface="+mn-lt"/>
              </a:rPr>
              <a:t>注：QtierはQTS</a:t>
            </a:r>
            <a:r>
              <a:rPr lang="en-US" sz="900" kern="0" dirty="0">
                <a:solidFill>
                  <a:schemeClr val="bg1"/>
                </a:solidFill>
                <a:latin typeface="Meiryo UI" panose="020B0604030504040204" pitchFamily="50" charset="-128"/>
                <a:ea typeface="Meiryo UI" panose="020B0604030504040204" pitchFamily="50" charset="-128"/>
                <a:cs typeface="Arial"/>
                <a:sym typeface="+mn-lt"/>
              </a:rPr>
              <a:t> </a:t>
            </a:r>
            <a:r>
              <a:rPr lang="en-US" sz="900" kern="0" dirty="0" err="1">
                <a:solidFill>
                  <a:schemeClr val="bg1"/>
                </a:solidFill>
                <a:latin typeface="Meiryo UI" panose="020B0604030504040204" pitchFamily="50" charset="-128"/>
                <a:ea typeface="Meiryo UI" panose="020B0604030504040204" pitchFamily="50" charset="-128"/>
                <a:cs typeface="Arial"/>
                <a:sym typeface="+mn-lt"/>
              </a:rPr>
              <a:t>OSでのみサポートされており、QuTS</a:t>
            </a:r>
            <a:r>
              <a:rPr lang="en-US" sz="900" kern="0" dirty="0">
                <a:solidFill>
                  <a:schemeClr val="bg1"/>
                </a:solidFill>
                <a:latin typeface="Meiryo UI" panose="020B0604030504040204" pitchFamily="50" charset="-128"/>
                <a:ea typeface="Meiryo UI" panose="020B0604030504040204" pitchFamily="50" charset="-128"/>
                <a:cs typeface="Arial"/>
                <a:sym typeface="+mn-lt"/>
              </a:rPr>
              <a:t> hero </a:t>
            </a:r>
            <a:r>
              <a:rPr lang="en-US" sz="900" kern="0" dirty="0" err="1">
                <a:solidFill>
                  <a:schemeClr val="bg1"/>
                </a:solidFill>
                <a:latin typeface="Meiryo UI" panose="020B0604030504040204" pitchFamily="50" charset="-128"/>
                <a:ea typeface="Meiryo UI" panose="020B0604030504040204" pitchFamily="50" charset="-128"/>
                <a:cs typeface="Arial"/>
                <a:sym typeface="+mn-lt"/>
              </a:rPr>
              <a:t>OSではサポートされていません</a:t>
            </a:r>
            <a:r>
              <a:rPr lang="en-US" sz="900" kern="0" dirty="0">
                <a:solidFill>
                  <a:schemeClr val="bg1"/>
                </a:solidFill>
                <a:latin typeface="Meiryo UI" panose="020B0604030504040204" pitchFamily="50" charset="-128"/>
                <a:ea typeface="Meiryo UI" panose="020B0604030504040204" pitchFamily="50" charset="-128"/>
                <a:cs typeface="Arial"/>
                <a:sym typeface="+mn-lt"/>
              </a:rPr>
              <a:t>。</a:t>
            </a:r>
            <a:endParaRPr lang="en-US"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35325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片 25"/>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7189408" y="1371073"/>
            <a:ext cx="5002592" cy="5827986"/>
          </a:xfrm>
          <a:prstGeom prst="rect">
            <a:avLst/>
          </a:prstGeom>
        </p:spPr>
      </p:pic>
      <p:grpSp>
        <p:nvGrpSpPr>
          <p:cNvPr id="38" name="Google Shape;1112;gc428d55399_0_337">
            <a:extLst>
              <a:ext uri="{FF2B5EF4-FFF2-40B4-BE49-F238E27FC236}">
                <a16:creationId xmlns:a16="http://schemas.microsoft.com/office/drawing/2014/main" id="{CF6848E1-F5D1-94C2-4359-039F370F1D56}"/>
              </a:ext>
            </a:extLst>
          </p:cNvPr>
          <p:cNvGrpSpPr/>
          <p:nvPr/>
        </p:nvGrpSpPr>
        <p:grpSpPr>
          <a:xfrm>
            <a:off x="3748141" y="3886012"/>
            <a:ext cx="2887600" cy="2971988"/>
            <a:chOff x="535858" y="2192097"/>
            <a:chExt cx="3078236" cy="4755000"/>
          </a:xfrm>
          <a:effectLst>
            <a:outerShdw blurRad="342900" dist="177800" dir="3600000" algn="t" rotWithShape="0">
              <a:prstClr val="black">
                <a:alpha val="40000"/>
              </a:prstClr>
            </a:outerShdw>
          </a:effectLst>
        </p:grpSpPr>
        <p:pic>
          <p:nvPicPr>
            <p:cNvPr id="39" name="Google Shape;1114;gc428d55399_0_337">
              <a:extLst>
                <a:ext uri="{FF2B5EF4-FFF2-40B4-BE49-F238E27FC236}">
                  <a16:creationId xmlns:a16="http://schemas.microsoft.com/office/drawing/2014/main" id="{4D2F9CEE-6BC4-CB0F-DB9A-349A00F92BB9}"/>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40" name="Google Shape;1113;gc428d55399_0_337">
              <a:extLst>
                <a:ext uri="{FF2B5EF4-FFF2-40B4-BE49-F238E27FC236}">
                  <a16:creationId xmlns:a16="http://schemas.microsoft.com/office/drawing/2014/main" id="{C8DEFE85-505B-E0F6-7F67-9E21BF5A7C30}"/>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cs typeface="Arial" panose="020B0604020202020204" pitchFamily="34" charset="0"/>
                <a:sym typeface="+mn-lt"/>
              </a:endParaRPr>
            </a:p>
          </p:txBody>
        </p:sp>
      </p:grpSp>
      <p:grpSp>
        <p:nvGrpSpPr>
          <p:cNvPr id="34" name="Google Shape;1112;gc428d55399_0_337">
            <a:extLst>
              <a:ext uri="{FF2B5EF4-FFF2-40B4-BE49-F238E27FC236}">
                <a16:creationId xmlns:a16="http://schemas.microsoft.com/office/drawing/2014/main" id="{3D1433F7-0D6F-6948-2C43-EE0F4B1608E8}"/>
              </a:ext>
            </a:extLst>
          </p:cNvPr>
          <p:cNvGrpSpPr/>
          <p:nvPr/>
        </p:nvGrpSpPr>
        <p:grpSpPr>
          <a:xfrm>
            <a:off x="663998" y="3886012"/>
            <a:ext cx="2887600" cy="2971988"/>
            <a:chOff x="535858" y="2192097"/>
            <a:chExt cx="3078236" cy="4755000"/>
          </a:xfrm>
          <a:effectLst>
            <a:outerShdw blurRad="342900" dist="177800" dir="3600000" algn="t" rotWithShape="0">
              <a:prstClr val="black">
                <a:alpha val="40000"/>
              </a:prstClr>
            </a:outerShdw>
          </a:effectLst>
        </p:grpSpPr>
        <p:pic>
          <p:nvPicPr>
            <p:cNvPr id="35" name="Google Shape;1114;gc428d55399_0_337">
              <a:extLst>
                <a:ext uri="{FF2B5EF4-FFF2-40B4-BE49-F238E27FC236}">
                  <a16:creationId xmlns:a16="http://schemas.microsoft.com/office/drawing/2014/main" id="{AEBE25D3-1957-3CF4-40BF-B7481686EB73}"/>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37" name="Google Shape;1113;gc428d55399_0_337">
              <a:extLst>
                <a:ext uri="{FF2B5EF4-FFF2-40B4-BE49-F238E27FC236}">
                  <a16:creationId xmlns:a16="http://schemas.microsoft.com/office/drawing/2014/main" id="{E60A83E5-AA67-7134-E249-8C97F1B463CB}"/>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eiryo UI" panose="020B0604030504040204" pitchFamily="50" charset="-128"/>
                <a:ea typeface="Meiryo UI" panose="020B0604030504040204" pitchFamily="50" charset="-128"/>
                <a:cs typeface="Arial" panose="020B0604020202020204" pitchFamily="34" charset="0"/>
                <a:sym typeface="+mn-lt"/>
              </a:endParaRPr>
            </a:p>
          </p:txBody>
        </p:sp>
      </p:grpSp>
      <p:sp>
        <p:nvSpPr>
          <p:cNvPr id="33" name="矩形: 圓角 32">
            <a:extLst>
              <a:ext uri="{FF2B5EF4-FFF2-40B4-BE49-F238E27FC236}">
                <a16:creationId xmlns:a16="http://schemas.microsoft.com/office/drawing/2014/main" id="{8C185A87-0247-DDE3-9908-55D6A00F712F}"/>
              </a:ext>
            </a:extLst>
          </p:cNvPr>
          <p:cNvSpPr/>
          <p:nvPr/>
        </p:nvSpPr>
        <p:spPr>
          <a:xfrm>
            <a:off x="3739299" y="3490534"/>
            <a:ext cx="2605190" cy="411299"/>
          </a:xfrm>
          <a:prstGeom prst="roundRect">
            <a:avLst>
              <a:gd name="adj" fmla="val 2352"/>
            </a:avLst>
          </a:prstGeom>
          <a:gradFill>
            <a:gsLst>
              <a:gs pos="8000">
                <a:srgbClr val="23666B"/>
              </a:gs>
              <a:gs pos="100000">
                <a:srgbClr val="01CEA6"/>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9" name="矩形: 圓角 28">
            <a:extLst>
              <a:ext uri="{FF2B5EF4-FFF2-40B4-BE49-F238E27FC236}">
                <a16:creationId xmlns:a16="http://schemas.microsoft.com/office/drawing/2014/main" id="{EDBA8ED6-867C-801A-0199-9ECA95A65DBF}"/>
              </a:ext>
            </a:extLst>
          </p:cNvPr>
          <p:cNvSpPr/>
          <p:nvPr/>
        </p:nvSpPr>
        <p:spPr>
          <a:xfrm>
            <a:off x="646178" y="3490534"/>
            <a:ext cx="2605190" cy="411299"/>
          </a:xfrm>
          <a:prstGeom prst="roundRect">
            <a:avLst>
              <a:gd name="adj" fmla="val 2352"/>
            </a:avLst>
          </a:prstGeom>
          <a:gradFill>
            <a:gsLst>
              <a:gs pos="8000">
                <a:srgbClr val="23666B"/>
              </a:gs>
              <a:gs pos="100000">
                <a:srgbClr val="01CEA6"/>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68" name="矩形 67">
            <a:extLst>
              <a:ext uri="{FF2B5EF4-FFF2-40B4-BE49-F238E27FC236}">
                <a16:creationId xmlns:a16="http://schemas.microsoft.com/office/drawing/2014/main" id="{2B49CF6D-5DB3-4E27-9FD1-62C04EACD438}"/>
              </a:ext>
            </a:extLst>
          </p:cNvPr>
          <p:cNvSpPr/>
          <p:nvPr/>
        </p:nvSpPr>
        <p:spPr>
          <a:xfrm>
            <a:off x="4177945" y="3506356"/>
            <a:ext cx="1635384" cy="379656"/>
          </a:xfrm>
          <a:prstGeom prst="rect">
            <a:avLst/>
          </a:prstGeom>
        </p:spPr>
        <p:txBody>
          <a:bodyPr wrap="none">
            <a:spAutoFit/>
          </a:bodyPr>
          <a:lstStyle/>
          <a:p>
            <a:pPr algn="ctr" defTabSz="1219170" fontAlgn="base">
              <a:buClr>
                <a:srgbClr val="000000"/>
              </a:buClr>
            </a:pPr>
            <a:r>
              <a:rPr lang="en-US" altLang="zh-TW" sz="1867" b="1" kern="0" dirty="0">
                <a:solidFill>
                  <a:prstClr val="white"/>
                </a:solidFill>
                <a:latin typeface="Meiryo UI" panose="020B0604030504040204" pitchFamily="50" charset="-128"/>
                <a:ea typeface="Meiryo UI" panose="020B0604030504040204" pitchFamily="50" charset="-128"/>
                <a:cs typeface="Arial" panose="020B0604020202020204" pitchFamily="34" charset="0"/>
                <a:sym typeface="+mn-lt"/>
              </a:rPr>
              <a:t>Same cable</a:t>
            </a:r>
          </a:p>
        </p:txBody>
      </p:sp>
      <p:sp>
        <p:nvSpPr>
          <p:cNvPr id="3" name="標題 2">
            <a:extLst>
              <a:ext uri="{FF2B5EF4-FFF2-40B4-BE49-F238E27FC236}">
                <a16:creationId xmlns:a16="http://schemas.microsoft.com/office/drawing/2014/main" id="{F8F2E3A8-5A1E-A046-8BCD-90196836526B}"/>
              </a:ext>
            </a:extLst>
          </p:cNvPr>
          <p:cNvSpPr>
            <a:spLocks noGrp="1"/>
          </p:cNvSpPr>
          <p:nvPr>
            <p:ph type="title" idx="4294967295"/>
          </p:nvPr>
        </p:nvSpPr>
        <p:spPr>
          <a:xfrm>
            <a:off x="609584" y="320626"/>
            <a:ext cx="11469809" cy="1089025"/>
          </a:xfrm>
        </p:spPr>
        <p:txBody>
          <a:bodyPr>
            <a:noAutofit/>
          </a:bodyPr>
          <a:lstStyle/>
          <a:p>
            <a:r>
              <a:rPr lang="en-US" sz="3600" b="1" dirty="0">
                <a:solidFill>
                  <a:schemeClr val="bg1"/>
                </a:solidFill>
                <a:latin typeface="Meiryo UI" panose="020B0604030504040204" pitchFamily="50" charset="-128"/>
                <a:ea typeface="Meiryo UI" panose="020B0604030504040204" pitchFamily="50" charset="-128"/>
                <a:cs typeface="Arial"/>
                <a:sym typeface="+mn-lt"/>
              </a:rPr>
              <a:t>2.5GbE×2ポートを内蔵し、最大5Gbpsの帯域幅を実現</a:t>
            </a:r>
            <a:endParaRPr lang="en-US" altLang="zh-TW" sz="4000" dirty="0">
              <a:solidFill>
                <a:schemeClr val="bg1"/>
              </a:solidFill>
              <a:latin typeface="Meiryo UI" panose="020B0604030504040204" pitchFamily="50" charset="-128"/>
              <a:ea typeface="Meiryo UI" panose="020B0604030504040204" pitchFamily="50" charset="-128"/>
            </a:endParaRPr>
          </a:p>
        </p:txBody>
      </p:sp>
      <p:sp>
        <p:nvSpPr>
          <p:cNvPr id="2" name="文字版面配置區 1">
            <a:extLst>
              <a:ext uri="{FF2B5EF4-FFF2-40B4-BE49-F238E27FC236}">
                <a16:creationId xmlns:a16="http://schemas.microsoft.com/office/drawing/2014/main" id="{96478F1E-F397-6E48-94D8-1FDC129BFE1E}"/>
              </a:ext>
            </a:extLst>
          </p:cNvPr>
          <p:cNvSpPr>
            <a:spLocks noGrp="1"/>
          </p:cNvSpPr>
          <p:nvPr>
            <p:ph type="body" idx="4294967295"/>
          </p:nvPr>
        </p:nvSpPr>
        <p:spPr>
          <a:xfrm>
            <a:off x="587311" y="2979392"/>
            <a:ext cx="2964288" cy="487363"/>
          </a:xfrm>
        </p:spPr>
        <p:txBody>
          <a:bodyPr>
            <a:noAutofit/>
          </a:bodyPr>
          <a:lstStyle/>
          <a:p>
            <a:pPr marL="0" indent="0">
              <a:buNone/>
            </a:pPr>
            <a:r>
              <a:rPr kumimoji="1" lang="en-US" altLang="zh-CN" sz="2133" b="1" dirty="0">
                <a:solidFill>
                  <a:srgbClr val="03C7A2"/>
                </a:solidFill>
                <a:latin typeface="Meiryo UI" panose="020B0604030504040204" pitchFamily="50" charset="-128"/>
                <a:ea typeface="Meiryo UI" panose="020B0604030504040204" pitchFamily="50" charset="-128"/>
                <a:cs typeface="Arial" panose="020B0604020202020204" pitchFamily="34" charset="0"/>
                <a:sym typeface="+mn-lt"/>
              </a:rPr>
              <a:t>2.5GbE benefits</a:t>
            </a:r>
          </a:p>
        </p:txBody>
      </p:sp>
      <p:sp>
        <p:nvSpPr>
          <p:cNvPr id="36" name="矩形 35">
            <a:extLst>
              <a:ext uri="{FF2B5EF4-FFF2-40B4-BE49-F238E27FC236}">
                <a16:creationId xmlns:a16="http://schemas.microsoft.com/office/drawing/2014/main" id="{6A018C17-0561-2A49-82D3-4BBD82BEDFDB}"/>
              </a:ext>
            </a:extLst>
          </p:cNvPr>
          <p:cNvSpPr/>
          <p:nvPr/>
        </p:nvSpPr>
        <p:spPr>
          <a:xfrm>
            <a:off x="1528642" y="1941549"/>
            <a:ext cx="5759397" cy="646331"/>
          </a:xfrm>
          <a:prstGeom prst="rect">
            <a:avLst/>
          </a:prstGeom>
        </p:spPr>
        <p:txBody>
          <a:bodyPr wrap="square" lIns="91440" tIns="45720" rIns="91440" bIns="45720" anchor="t">
            <a:spAutoFit/>
          </a:bodyPr>
          <a:lstStyle/>
          <a:p>
            <a:pPr defTabSz="1219170"/>
            <a:r>
              <a:rPr kumimoji="1" lang="en-US" kern="0" dirty="0">
                <a:solidFill>
                  <a:schemeClr val="bg1"/>
                </a:solidFill>
                <a:latin typeface="Meiryo UI" panose="020B0604030504040204" pitchFamily="50" charset="-128"/>
                <a:ea typeface="Meiryo UI" panose="020B0604030504040204" pitchFamily="50" charset="-128"/>
                <a:cs typeface="Arial"/>
                <a:sym typeface="+mn-lt"/>
              </a:rPr>
              <a:t>2.5GbE対応のマザーボード、Wi-Fi 6 </a:t>
            </a:r>
            <a:r>
              <a:rPr kumimoji="1" lang="en-US" kern="0" dirty="0" err="1">
                <a:solidFill>
                  <a:schemeClr val="bg1"/>
                </a:solidFill>
                <a:latin typeface="Meiryo UI" panose="020B0604030504040204" pitchFamily="50" charset="-128"/>
                <a:ea typeface="Meiryo UI" panose="020B0604030504040204" pitchFamily="50" charset="-128"/>
                <a:cs typeface="Arial"/>
                <a:sym typeface="+mn-lt"/>
              </a:rPr>
              <a:t>AP、スイッチ</a:t>
            </a:r>
            <a:r>
              <a:rPr kumimoji="1" lang="en-US" kern="0" dirty="0">
                <a:solidFill>
                  <a:schemeClr val="bg1"/>
                </a:solidFill>
                <a:latin typeface="Meiryo UI" panose="020B0604030504040204" pitchFamily="50" charset="-128"/>
                <a:ea typeface="Meiryo UI" panose="020B0604030504040204" pitchFamily="50" charset="-128"/>
                <a:cs typeface="Arial"/>
                <a:sym typeface="+mn-lt"/>
              </a:rPr>
              <a:t>、</a:t>
            </a:r>
          </a:p>
          <a:p>
            <a:pPr defTabSz="1219170"/>
            <a:r>
              <a:rPr kumimoji="1" lang="en-US" kern="0" dirty="0" err="1">
                <a:solidFill>
                  <a:schemeClr val="bg1"/>
                </a:solidFill>
                <a:latin typeface="Meiryo UI" panose="020B0604030504040204" pitchFamily="50" charset="-128"/>
                <a:ea typeface="Meiryo UI" panose="020B0604030504040204" pitchFamily="50" charset="-128"/>
                <a:cs typeface="Arial"/>
                <a:sym typeface="+mn-lt"/>
              </a:rPr>
              <a:t>LANカードが普及しつつあります</a:t>
            </a:r>
            <a:r>
              <a:rPr kumimoji="1" lang="en-US" kern="0" dirty="0">
                <a:solidFill>
                  <a:schemeClr val="bg1"/>
                </a:solidFill>
                <a:latin typeface="Meiryo UI" panose="020B0604030504040204" pitchFamily="50" charset="-128"/>
                <a:ea typeface="Meiryo UI" panose="020B0604030504040204" pitchFamily="50" charset="-128"/>
                <a:cs typeface="Arial"/>
                <a:sym typeface="+mn-lt"/>
              </a:rPr>
              <a:t>。</a:t>
            </a:r>
            <a:endParaRPr lang="en-US" kern="0" dirty="0">
              <a:solidFill>
                <a:srgbClr val="FFFFFF"/>
              </a:solidFill>
              <a:latin typeface="Meiryo UI" panose="020B0604030504040204" pitchFamily="50" charset="-128"/>
              <a:ea typeface="Meiryo UI" panose="020B0604030504040204" pitchFamily="50" charset="-128"/>
            </a:endParaRPr>
          </a:p>
        </p:txBody>
      </p:sp>
      <p:pic>
        <p:nvPicPr>
          <p:cNvPr id="17" name="圖形 16">
            <a:extLst>
              <a:ext uri="{FF2B5EF4-FFF2-40B4-BE49-F238E27FC236}">
                <a16:creationId xmlns:a16="http://schemas.microsoft.com/office/drawing/2014/main" id="{597EEF34-6D15-47C9-98AF-54E62CD30043}"/>
              </a:ext>
            </a:extLst>
          </p:cNvPr>
          <p:cNvPicPr>
            <a:picLocks noChangeAspect="1"/>
          </p:cNvPicPr>
          <p:nvPr/>
        </p:nvPicPr>
        <p:blipFill>
          <a:blip r:embed="rId5">
            <a:duotone>
              <a:schemeClr val="accent2">
                <a:shade val="45000"/>
                <a:satMod val="135000"/>
              </a:schemeClr>
              <a:prstClr val="white"/>
            </a:duotone>
            <a:lum contrast="54000"/>
            <a:extLst>
              <a:ext uri="{96DAC541-7B7A-43D3-8B79-37D633B846F1}">
                <asvg:svgBlip xmlns="" xmlns:asvg="http://schemas.microsoft.com/office/drawing/2016/SVG/main" r:embed="rId6"/>
              </a:ext>
            </a:extLst>
          </a:blip>
          <a:stretch>
            <a:fillRect/>
          </a:stretch>
        </p:blipFill>
        <p:spPr>
          <a:xfrm>
            <a:off x="722191" y="1926287"/>
            <a:ext cx="806451" cy="774700"/>
          </a:xfrm>
          <a:prstGeom prst="rect">
            <a:avLst/>
          </a:prstGeom>
        </p:spPr>
      </p:pic>
      <p:sp>
        <p:nvSpPr>
          <p:cNvPr id="6" name="矩形 5">
            <a:extLst>
              <a:ext uri="{FF2B5EF4-FFF2-40B4-BE49-F238E27FC236}">
                <a16:creationId xmlns:a16="http://schemas.microsoft.com/office/drawing/2014/main" id="{B709A1E7-81E2-E141-B01A-5B647ABDED46}"/>
              </a:ext>
            </a:extLst>
          </p:cNvPr>
          <p:cNvSpPr/>
          <p:nvPr/>
        </p:nvSpPr>
        <p:spPr>
          <a:xfrm>
            <a:off x="919179" y="3506356"/>
            <a:ext cx="2089033" cy="379656"/>
          </a:xfrm>
          <a:prstGeom prst="rect">
            <a:avLst/>
          </a:prstGeom>
        </p:spPr>
        <p:txBody>
          <a:bodyPr wrap="none">
            <a:spAutoFit/>
          </a:bodyPr>
          <a:lstStyle/>
          <a:p>
            <a:pPr algn="ctr" defTabSz="1219170" fontAlgn="base">
              <a:buClr>
                <a:srgbClr val="000000"/>
              </a:buClr>
            </a:pPr>
            <a:r>
              <a:rPr lang="en-US" altLang="zh-TW" sz="1867" b="1" kern="0" dirty="0">
                <a:solidFill>
                  <a:prstClr val="white"/>
                </a:solidFill>
                <a:latin typeface="Meiryo UI" panose="020B0604030504040204" pitchFamily="50" charset="-128"/>
                <a:ea typeface="Meiryo UI" panose="020B0604030504040204" pitchFamily="50" charset="-128"/>
                <a:cs typeface="Arial" panose="020B0604020202020204" pitchFamily="34" charset="0"/>
                <a:sym typeface="+mn-lt"/>
              </a:rPr>
              <a:t>2.5X the speed</a:t>
            </a:r>
          </a:p>
        </p:txBody>
      </p:sp>
      <p:pic>
        <p:nvPicPr>
          <p:cNvPr id="2052" name="Picture 4">
            <a:extLst>
              <a:ext uri="{FF2B5EF4-FFF2-40B4-BE49-F238E27FC236}">
                <a16:creationId xmlns:a16="http://schemas.microsoft.com/office/drawing/2014/main" id="{376E402D-B989-E643-97EC-DC97B40177C7}"/>
              </a:ext>
            </a:extLst>
          </p:cNvPr>
          <p:cNvPicPr>
            <a:picLocks noChangeAspect="1" noChangeArrowheads="1"/>
          </p:cNvPicPr>
          <p:nvPr/>
        </p:nvPicPr>
        <p:blipFill>
          <a:blip r:embed="rId7">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366334" y="4016255"/>
            <a:ext cx="1233384" cy="1388699"/>
          </a:xfrm>
          <a:prstGeom prst="rect">
            <a:avLst/>
          </a:prstGeom>
          <a:noFill/>
          <a:extLst>
            <a:ext uri="{909E8E84-426E-40DD-AFC4-6F175D3DCCD1}">
              <a14:hiddenFill xmlns:a14="http://schemas.microsoft.com/office/drawing/2010/main">
                <a:solidFill>
                  <a:srgbClr val="FFFFFF"/>
                </a:solidFill>
              </a14:hiddenFill>
            </a:ext>
          </a:extLst>
        </p:spPr>
      </p:pic>
      <p:sp>
        <p:nvSpPr>
          <p:cNvPr id="64" name="文字方塊 63">
            <a:extLst>
              <a:ext uri="{FF2B5EF4-FFF2-40B4-BE49-F238E27FC236}">
                <a16:creationId xmlns:a16="http://schemas.microsoft.com/office/drawing/2014/main" id="{7B8ECA37-6641-4D79-B5EE-8FBB45B82202}"/>
              </a:ext>
            </a:extLst>
          </p:cNvPr>
          <p:cNvSpPr txBox="1"/>
          <p:nvPr/>
        </p:nvSpPr>
        <p:spPr>
          <a:xfrm>
            <a:off x="898129" y="5752302"/>
            <a:ext cx="1882588" cy="1126462"/>
          </a:xfrm>
          <a:prstGeom prst="rect">
            <a:avLst/>
          </a:prstGeom>
          <a:noFill/>
        </p:spPr>
        <p:txBody>
          <a:bodyPr wrap="square" lIns="91440" tIns="45720" rIns="91440" bIns="45720" anchor="t">
            <a:spAutoFit/>
          </a:bodyPr>
          <a:lstStyle/>
          <a:p>
            <a:pPr algn="ctr" defTabSz="1219170">
              <a:spcBef>
                <a:spcPct val="20000"/>
              </a:spcBef>
              <a:defRPr/>
            </a:pPr>
            <a:r>
              <a:rPr kumimoji="1" lang="en-US" sz="1600" b="1" dirty="0">
                <a:solidFill>
                  <a:prstClr val="black"/>
                </a:solidFill>
                <a:latin typeface="Meiryo UI" panose="020B0604030504040204" pitchFamily="50" charset="-128"/>
                <a:ea typeface="Meiryo UI" panose="020B0604030504040204" pitchFamily="50" charset="-128"/>
                <a:cs typeface="Arial"/>
                <a:sym typeface="+mn-lt"/>
              </a:rPr>
              <a:t>1GbE</a:t>
            </a:r>
            <a:r>
              <a:rPr kumimoji="1" lang="zh-CN" altLang="en-US" sz="1600" b="1">
                <a:solidFill>
                  <a:prstClr val="black"/>
                </a:solidFill>
                <a:latin typeface="Meiryo UI" panose="020B0604030504040204" pitchFamily="50" charset="-128"/>
                <a:ea typeface="Meiryo UI" panose="020B0604030504040204" pitchFamily="50" charset="-128"/>
                <a:cs typeface="Arial"/>
                <a:sym typeface="+mn-lt"/>
              </a:rPr>
              <a:t>から</a:t>
            </a:r>
            <a:r>
              <a:rPr kumimoji="1" lang="en-US" sz="1600" b="1" dirty="0">
                <a:solidFill>
                  <a:prstClr val="black"/>
                </a:solidFill>
                <a:latin typeface="Meiryo UI" panose="020B0604030504040204" pitchFamily="50" charset="-128"/>
                <a:ea typeface="Meiryo UI" panose="020B0604030504040204" pitchFamily="50" charset="-128"/>
                <a:cs typeface="Arial"/>
                <a:sym typeface="+mn-lt"/>
              </a:rPr>
              <a:t>2.5GbE</a:t>
            </a:r>
            <a:r>
              <a:rPr kumimoji="1" lang="ja-JP" altLang="en-US" sz="1600" b="1">
                <a:solidFill>
                  <a:prstClr val="black"/>
                </a:solidFill>
                <a:latin typeface="Meiryo UI" panose="020B0604030504040204" pitchFamily="50" charset="-128"/>
                <a:ea typeface="Meiryo UI" panose="020B0604030504040204" pitchFamily="50" charset="-128"/>
                <a:cs typeface="Arial"/>
                <a:sym typeface="+mn-lt"/>
              </a:rPr>
              <a:t>へ</a:t>
            </a:r>
            <a:endParaRPr kumimoji="1" lang="en-US" sz="1600" b="1">
              <a:solidFill>
                <a:prstClr val="black"/>
              </a:solidFill>
              <a:latin typeface="Meiryo UI" panose="020B0604030504040204" pitchFamily="50" charset="-128"/>
              <a:ea typeface="Meiryo UI" panose="020B0604030504040204" pitchFamily="50" charset="-128"/>
              <a:cs typeface="Arial"/>
              <a:sym typeface="+mn-lt"/>
            </a:endParaRPr>
          </a:p>
          <a:p>
            <a:pPr algn="ctr" defTabSz="1219170">
              <a:spcBef>
                <a:spcPct val="20000"/>
              </a:spcBef>
              <a:defRPr/>
            </a:pPr>
            <a:r>
              <a:rPr kumimoji="1" lang="ja-JP" altLang="en-US" sz="1600" b="1">
                <a:solidFill>
                  <a:prstClr val="black"/>
                </a:solidFill>
                <a:latin typeface="Meiryo UI" panose="020B0604030504040204" pitchFamily="50" charset="-128"/>
                <a:ea typeface="Meiryo UI" panose="020B0604030504040204" pitchFamily="50" charset="-128"/>
                <a:cs typeface="Arial"/>
                <a:sym typeface="+mn-lt"/>
              </a:rPr>
              <a:t>パフォーマンスの飛躍的向上</a:t>
            </a:r>
            <a:endParaRPr lang="en-US" sz="1600" b="1">
              <a:solidFill>
                <a:prstClr val="black"/>
              </a:solidFill>
              <a:latin typeface="Meiryo UI" panose="020B0604030504040204" pitchFamily="50" charset="-128"/>
              <a:ea typeface="Meiryo UI" panose="020B0604030504040204" pitchFamily="50" charset="-128"/>
            </a:endParaRPr>
          </a:p>
        </p:txBody>
      </p:sp>
      <p:sp>
        <p:nvSpPr>
          <p:cNvPr id="70" name="文字方塊 69">
            <a:extLst>
              <a:ext uri="{FF2B5EF4-FFF2-40B4-BE49-F238E27FC236}">
                <a16:creationId xmlns:a16="http://schemas.microsoft.com/office/drawing/2014/main" id="{43975718-0BA7-498E-8098-D2D8B9F9E2D3}"/>
              </a:ext>
            </a:extLst>
          </p:cNvPr>
          <p:cNvSpPr txBox="1"/>
          <p:nvPr/>
        </p:nvSpPr>
        <p:spPr>
          <a:xfrm>
            <a:off x="4049844" y="5653812"/>
            <a:ext cx="1954643" cy="1323439"/>
          </a:xfrm>
          <a:prstGeom prst="rect">
            <a:avLst/>
          </a:prstGeom>
          <a:noFill/>
        </p:spPr>
        <p:txBody>
          <a:bodyPr wrap="square" lIns="91440" tIns="45720" rIns="91440" bIns="45720" anchor="t">
            <a:spAutoFit/>
          </a:bodyPr>
          <a:lstStyle/>
          <a:p>
            <a:pPr algn="ctr" defTabSz="1219170">
              <a:spcBef>
                <a:spcPct val="20000"/>
              </a:spcBef>
              <a:defRPr/>
            </a:pPr>
            <a:r>
              <a:rPr kumimoji="1" lang="en-US" sz="1600" b="1" dirty="0">
                <a:solidFill>
                  <a:prstClr val="black"/>
                </a:solidFill>
                <a:latin typeface="Meiryo UI" panose="020B0604030504040204" pitchFamily="50" charset="-128"/>
                <a:ea typeface="Meiryo UI" panose="020B0604030504040204" pitchFamily="50" charset="-128"/>
                <a:cs typeface="Arial"/>
                <a:sym typeface="+mn-lt"/>
              </a:rPr>
              <a:t>同じCat.5e/Cat.6/Cat.6A </a:t>
            </a:r>
            <a:r>
              <a:rPr kumimoji="1" lang="en-US" sz="1600" b="1" dirty="0" err="1">
                <a:solidFill>
                  <a:prstClr val="black"/>
                </a:solidFill>
                <a:latin typeface="Meiryo UI" panose="020B0604030504040204" pitchFamily="50" charset="-128"/>
                <a:ea typeface="Meiryo UI" panose="020B0604030504040204" pitchFamily="50" charset="-128"/>
                <a:cs typeface="Arial"/>
                <a:sym typeface="+mn-lt"/>
              </a:rPr>
              <a:t>LANケーブルを使用してください</a:t>
            </a:r>
            <a:r>
              <a:rPr kumimoji="1" lang="en-US" sz="1600" b="1" dirty="0">
                <a:solidFill>
                  <a:prstClr val="black"/>
                </a:solidFill>
                <a:latin typeface="Meiryo UI" panose="020B0604030504040204" pitchFamily="50" charset="-128"/>
                <a:ea typeface="Meiryo UI" panose="020B0604030504040204" pitchFamily="50" charset="-128"/>
                <a:cs typeface="Arial"/>
                <a:sym typeface="+mn-lt"/>
              </a:rPr>
              <a:t>。</a:t>
            </a:r>
            <a:endParaRPr lang="en-US" sz="1600" b="1" dirty="0">
              <a:latin typeface="Meiryo UI" panose="020B0604030504040204" pitchFamily="50" charset="-128"/>
              <a:ea typeface="Meiryo UI" panose="020B0604030504040204" pitchFamily="50" charset="-128"/>
            </a:endParaRPr>
          </a:p>
        </p:txBody>
      </p:sp>
      <p:pic>
        <p:nvPicPr>
          <p:cNvPr id="21" name="圖形 20">
            <a:extLst>
              <a:ext uri="{FF2B5EF4-FFF2-40B4-BE49-F238E27FC236}">
                <a16:creationId xmlns:a16="http://schemas.microsoft.com/office/drawing/2014/main" id="{86DE33A6-4C02-44BE-BBEB-E67B34083D75}"/>
              </a:ext>
            </a:extLst>
          </p:cNvPr>
          <p:cNvPicPr>
            <a:picLocks noChangeAspect="1"/>
          </p:cNvPicPr>
          <p:nvPr/>
        </p:nvPicPr>
        <p:blipFill>
          <a:blip r:embed="rId8" cstate="hqprint">
            <a:extLst>
              <a:ext uri="{28A0092B-C50C-407E-A947-70E740481C1C}">
                <a14:useLocalDpi xmlns:a14="http://schemas.microsoft.com/office/drawing/2010/main" val="0"/>
              </a:ext>
            </a:extLst>
          </a:blip>
          <a:srcRect t="1573" b="1573"/>
          <a:stretch/>
        </p:blipFill>
        <p:spPr>
          <a:xfrm>
            <a:off x="998336" y="-1430058"/>
            <a:ext cx="1060611" cy="838200"/>
          </a:xfrm>
          <a:prstGeom prst="rect">
            <a:avLst/>
          </a:prstGeom>
        </p:spPr>
      </p:pic>
      <p:pic>
        <p:nvPicPr>
          <p:cNvPr id="4" name="圖片 3">
            <a:extLst>
              <a:ext uri="{FF2B5EF4-FFF2-40B4-BE49-F238E27FC236}">
                <a16:creationId xmlns:a16="http://schemas.microsoft.com/office/drawing/2014/main" id="{07EF0EB5-3053-BF49-8E9E-27E129FE4055}"/>
              </a:ext>
            </a:extLst>
          </p:cNvPr>
          <p:cNvPicPr>
            <a:picLocks noChangeAspect="1"/>
          </p:cNvPicPr>
          <p:nvPr/>
        </p:nvPicPr>
        <p:blipFill>
          <a:blip r:embed="rId9"/>
          <a:stretch>
            <a:fillRect/>
          </a:stretch>
        </p:blipFill>
        <p:spPr>
          <a:xfrm>
            <a:off x="908069" y="4131961"/>
            <a:ext cx="1966848" cy="1446212"/>
          </a:xfrm>
          <a:prstGeom prst="rect">
            <a:avLst/>
          </a:prstGeom>
        </p:spPr>
      </p:pic>
      <p:sp>
        <p:nvSpPr>
          <p:cNvPr id="53" name="矩形: 圓角 52">
            <a:extLst>
              <a:ext uri="{FF2B5EF4-FFF2-40B4-BE49-F238E27FC236}">
                <a16:creationId xmlns:a16="http://schemas.microsoft.com/office/drawing/2014/main" id="{A82B4745-AF19-8B05-56CA-ED725A81F22E}"/>
              </a:ext>
            </a:extLst>
          </p:cNvPr>
          <p:cNvSpPr/>
          <p:nvPr/>
        </p:nvSpPr>
        <p:spPr>
          <a:xfrm>
            <a:off x="6898155" y="3556726"/>
            <a:ext cx="2577918" cy="748795"/>
          </a:xfrm>
          <a:prstGeom prst="roundRect">
            <a:avLst>
              <a:gd name="adj" fmla="val 3825"/>
            </a:avLst>
          </a:prstGeom>
          <a:gradFill>
            <a:gsLst>
              <a:gs pos="8000">
                <a:srgbClr val="29797F"/>
              </a:gs>
              <a:gs pos="100000">
                <a:srgbClr val="118FC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0" name="矩形 19">
            <a:extLst>
              <a:ext uri="{FF2B5EF4-FFF2-40B4-BE49-F238E27FC236}">
                <a16:creationId xmlns:a16="http://schemas.microsoft.com/office/drawing/2014/main" id="{8F4B01EB-58FD-45A9-830D-DFDA7F98A3D4}"/>
              </a:ext>
            </a:extLst>
          </p:cNvPr>
          <p:cNvSpPr/>
          <p:nvPr/>
        </p:nvSpPr>
        <p:spPr>
          <a:xfrm>
            <a:off x="6813772" y="3577180"/>
            <a:ext cx="2713789" cy="646331"/>
          </a:xfrm>
          <a:prstGeom prst="rect">
            <a:avLst/>
          </a:prstGeom>
        </p:spPr>
        <p:txBody>
          <a:bodyPr wrap="square" lIns="91440" tIns="45720" rIns="91440" bIns="45720" anchor="t">
            <a:spAutoFit/>
          </a:bodyPr>
          <a:lstStyle/>
          <a:p>
            <a:pPr algn="ctr" defTabSz="1219170"/>
            <a:r>
              <a:rPr kumimoji="1" lang="en-US" b="1" kern="0" dirty="0">
                <a:solidFill>
                  <a:prstClr val="white"/>
                </a:solidFill>
                <a:latin typeface="Meiryo UI" panose="020B0604030504040204" pitchFamily="50" charset="-128"/>
                <a:ea typeface="Meiryo UI" panose="020B0604030504040204" pitchFamily="50" charset="-128"/>
                <a:cs typeface="Arial"/>
                <a:sym typeface="+mn-lt"/>
              </a:rPr>
              <a:t>2.5GbE LANポート×2 (1GbE/100Mも搭載)</a:t>
            </a:r>
            <a:endParaRPr lang="en-US" b="1" kern="0" dirty="0">
              <a:solidFill>
                <a:srgbClr val="FFFFFF"/>
              </a:solidFill>
              <a:latin typeface="Meiryo UI" panose="020B0604030504040204" pitchFamily="50" charset="-128"/>
              <a:ea typeface="Meiryo UI" panose="020B0604030504040204" pitchFamily="50" charset="-128"/>
              <a:cs typeface="Arial"/>
            </a:endParaRPr>
          </a:p>
        </p:txBody>
      </p:sp>
      <p:sp>
        <p:nvSpPr>
          <p:cNvPr id="54" name="矩形: 圓角 53">
            <a:extLst>
              <a:ext uri="{FF2B5EF4-FFF2-40B4-BE49-F238E27FC236}">
                <a16:creationId xmlns:a16="http://schemas.microsoft.com/office/drawing/2014/main" id="{299A2FBF-4756-A222-1EA3-A1BB4C5A7CBB}"/>
              </a:ext>
            </a:extLst>
          </p:cNvPr>
          <p:cNvSpPr/>
          <p:nvPr/>
        </p:nvSpPr>
        <p:spPr>
          <a:xfrm>
            <a:off x="7631603" y="5408564"/>
            <a:ext cx="894087" cy="675365"/>
          </a:xfrm>
          <a:prstGeom prst="roundRect">
            <a:avLst>
              <a:gd name="adj" fmla="val 1933"/>
            </a:avLst>
          </a:prstGeom>
          <a:noFill/>
          <a:ln w="38100">
            <a:gradFill>
              <a:gsLst>
                <a:gs pos="58000">
                  <a:srgbClr val="71FFE4"/>
                </a:gs>
                <a:gs pos="80000">
                  <a:srgbClr val="21C9F7"/>
                </a:gs>
                <a:gs pos="0">
                  <a:srgbClr val="04A8AC"/>
                </a:gs>
              </a:gsLst>
              <a:lin ang="5400000" scaled="1"/>
            </a:gra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solidFill>
                <a:schemeClr val="tx1"/>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57" name="Google Shape;2763;p30">
            <a:extLst>
              <a:ext uri="{FF2B5EF4-FFF2-40B4-BE49-F238E27FC236}">
                <a16:creationId xmlns:a16="http://schemas.microsoft.com/office/drawing/2014/main" id="{CB7E5A03-638C-B5D9-1536-699C4F773BCE}"/>
              </a:ext>
            </a:extLst>
          </p:cNvPr>
          <p:cNvSpPr/>
          <p:nvPr/>
        </p:nvSpPr>
        <p:spPr>
          <a:xfrm rot="10800000">
            <a:off x="7753004" y="4455259"/>
            <a:ext cx="651284" cy="926489"/>
          </a:xfrm>
          <a:prstGeom prst="downArrow">
            <a:avLst>
              <a:gd name="adj1" fmla="val 50000"/>
              <a:gd name="adj2" fmla="val 51300"/>
            </a:avLst>
          </a:prstGeom>
          <a:gradFill>
            <a:gsLst>
              <a:gs pos="94022">
                <a:srgbClr val="008EC0"/>
              </a:gs>
              <a:gs pos="0">
                <a:srgbClr val="21C9F7">
                  <a:alpha val="0"/>
                </a:srgbClr>
              </a:gs>
              <a:gs pos="61000">
                <a:srgbClr val="21C9F7"/>
              </a:gs>
              <a:gs pos="35000">
                <a:srgbClr val="21C9F7"/>
              </a:gs>
            </a:gsLst>
            <a:lin ang="5400000" scaled="1"/>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eiryo UI" panose="020B0604030504040204" pitchFamily="50" charset="-128"/>
              <a:ea typeface="Meiryo UI" panose="020B0604030504040204" pitchFamily="50" charset="-128"/>
              <a:cs typeface="Arial" panose="020B0604020202020204" pitchFamily="34" charset="0"/>
              <a:sym typeface="+mn-lt"/>
            </a:endParaRPr>
          </a:p>
        </p:txBody>
      </p:sp>
    </p:spTree>
    <p:extLst>
      <p:ext uri="{BB962C8B-B14F-4D97-AF65-F5344CB8AC3E}">
        <p14:creationId xmlns:p14="http://schemas.microsoft.com/office/powerpoint/2010/main" val="40337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97D260-DD82-4F36-A252-CB1698F43ECC}"/>
              </a:ext>
            </a:extLst>
          </p:cNvPr>
          <p:cNvSpPr>
            <a:spLocks noGrp="1"/>
          </p:cNvSpPr>
          <p:nvPr>
            <p:ph type="title" idx="4294967295"/>
          </p:nvPr>
        </p:nvSpPr>
        <p:spPr>
          <a:xfrm>
            <a:off x="372262" y="886674"/>
            <a:ext cx="6955638" cy="1377950"/>
          </a:xfrm>
        </p:spPr>
        <p:txBody>
          <a:bodyPr>
            <a:noAutofit/>
          </a:bodyPr>
          <a:lstStyle/>
          <a:p>
            <a:r>
              <a:rPr lang="en-US" sz="2800" b="1" dirty="0">
                <a:solidFill>
                  <a:schemeClr val="bg1"/>
                </a:solidFill>
                <a:latin typeface="Meiryo UI" panose="020B0604030504040204" pitchFamily="50" charset="-128"/>
                <a:ea typeface="Meiryo UI" panose="020B0604030504040204" pitchFamily="50" charset="-128"/>
                <a:cs typeface="Arial"/>
                <a:sym typeface="+mn-lt"/>
              </a:rPr>
              <a:t>2つ目のPCIeスロットにはデュアルポートThunderbolt 4拡張カードがプリインストールされており、高速転送をサポートするため、クリエイティブな作業に集中することができます。</a:t>
            </a:r>
            <a:endParaRPr lang="en-US" altLang="zh-TW" sz="4000" dirty="0">
              <a:solidFill>
                <a:schemeClr val="bg1"/>
              </a:solidFill>
              <a:latin typeface="Meiryo UI" panose="020B0604030504040204" pitchFamily="50" charset="-128"/>
              <a:ea typeface="Meiryo UI" panose="020B0604030504040204" pitchFamily="50" charset="-128"/>
            </a:endParaRPr>
          </a:p>
        </p:txBody>
      </p:sp>
      <p:pic>
        <p:nvPicPr>
          <p:cNvPr id="29" name="圖片 3" descr="一張含有 文字, 室內 的圖片&#10;&#10;自動產生的描述">
            <a:extLst>
              <a:ext uri="{FF2B5EF4-FFF2-40B4-BE49-F238E27FC236}">
                <a16:creationId xmlns:a16="http://schemas.microsoft.com/office/drawing/2014/main" id="{E646FF93-9245-2F4F-3CC8-F51F5FE71254}"/>
              </a:ext>
            </a:extLst>
          </p:cNvPr>
          <p:cNvPicPr>
            <a:picLocks noChangeAspect="1"/>
          </p:cNvPicPr>
          <p:nvPr/>
        </p:nvPicPr>
        <p:blipFill>
          <a:blip r:embed="rId3"/>
          <a:stretch>
            <a:fillRect/>
          </a:stretch>
        </p:blipFill>
        <p:spPr>
          <a:xfrm>
            <a:off x="2741273" y="4636596"/>
            <a:ext cx="2199179" cy="1371034"/>
          </a:xfrm>
          <a:prstGeom prst="rect">
            <a:avLst/>
          </a:prstGeom>
          <a:ln>
            <a:noFill/>
          </a:ln>
          <a:effectLst>
            <a:outerShdw blurRad="292100" dist="139700" dir="2700000" algn="tl" rotWithShape="0">
              <a:srgbClr val="333333">
                <a:alpha val="65000"/>
              </a:srgbClr>
            </a:outerShdw>
          </a:effectLst>
        </p:spPr>
      </p:pic>
      <p:pic>
        <p:nvPicPr>
          <p:cNvPr id="30" name="圖片 9" descr="一張含有 文字, 室內, 電子產品, 電腦 的圖片&#10;&#10;自動產生的描述">
            <a:extLst>
              <a:ext uri="{FF2B5EF4-FFF2-40B4-BE49-F238E27FC236}">
                <a16:creationId xmlns:a16="http://schemas.microsoft.com/office/drawing/2014/main" id="{3B7F2A61-FE26-F596-9AFD-BCF1023BB241}"/>
              </a:ext>
            </a:extLst>
          </p:cNvPr>
          <p:cNvPicPr>
            <a:picLocks noChangeAspect="1"/>
          </p:cNvPicPr>
          <p:nvPr/>
        </p:nvPicPr>
        <p:blipFill>
          <a:blip r:embed="rId4"/>
          <a:stretch>
            <a:fillRect/>
          </a:stretch>
        </p:blipFill>
        <p:spPr>
          <a:xfrm>
            <a:off x="659118" y="3543994"/>
            <a:ext cx="1087911" cy="711802"/>
          </a:xfrm>
          <a:prstGeom prst="rect">
            <a:avLst/>
          </a:prstGeom>
          <a:ln>
            <a:noFill/>
          </a:ln>
          <a:effectLst>
            <a:outerShdw blurRad="292100" dist="139700" dir="2700000" algn="tl" rotWithShape="0">
              <a:srgbClr val="333333">
                <a:alpha val="65000"/>
              </a:srgbClr>
            </a:outerShdw>
          </a:effectLst>
        </p:spPr>
      </p:pic>
      <p:pic>
        <p:nvPicPr>
          <p:cNvPr id="31" name="圖片 10">
            <a:extLst>
              <a:ext uri="{FF2B5EF4-FFF2-40B4-BE49-F238E27FC236}">
                <a16:creationId xmlns:a16="http://schemas.microsoft.com/office/drawing/2014/main" id="{7375D06C-FF6A-25A2-8651-9ABF9B5D30D0}"/>
              </a:ext>
            </a:extLst>
          </p:cNvPr>
          <p:cNvPicPr>
            <a:picLocks noChangeAspect="1"/>
          </p:cNvPicPr>
          <p:nvPr/>
        </p:nvPicPr>
        <p:blipFill>
          <a:blip r:embed="rId5"/>
          <a:stretch>
            <a:fillRect/>
          </a:stretch>
        </p:blipFill>
        <p:spPr>
          <a:xfrm>
            <a:off x="5051377" y="3489206"/>
            <a:ext cx="1211478" cy="835371"/>
          </a:xfrm>
          <a:prstGeom prst="rect">
            <a:avLst/>
          </a:prstGeom>
        </p:spPr>
      </p:pic>
      <p:pic>
        <p:nvPicPr>
          <p:cNvPr id="33" name="圖片 13" descr="一張含有 電子產品, 相機 的圖片&#10;&#10;自動產生的描述">
            <a:extLst>
              <a:ext uri="{FF2B5EF4-FFF2-40B4-BE49-F238E27FC236}">
                <a16:creationId xmlns:a16="http://schemas.microsoft.com/office/drawing/2014/main" id="{EAAF4355-985E-B498-B01E-0E8957D2A70E}"/>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30000" contrast="15000"/>
                    </a14:imgEffect>
                  </a14:imgLayer>
                </a14:imgProps>
              </a:ext>
            </a:extLst>
          </a:blip>
          <a:stretch>
            <a:fillRect/>
          </a:stretch>
        </p:blipFill>
        <p:spPr>
          <a:xfrm>
            <a:off x="598749" y="5025262"/>
            <a:ext cx="734971" cy="704593"/>
          </a:xfrm>
          <a:prstGeom prst="rect">
            <a:avLst/>
          </a:prstGeom>
        </p:spPr>
      </p:pic>
      <p:pic>
        <p:nvPicPr>
          <p:cNvPr id="34" name="圖片 14" descr="一張含有 電子產品, 相機, 投影機 的圖片&#10;&#10;自動產生的描述">
            <a:extLst>
              <a:ext uri="{FF2B5EF4-FFF2-40B4-BE49-F238E27FC236}">
                <a16:creationId xmlns:a16="http://schemas.microsoft.com/office/drawing/2014/main" id="{2E1E327D-CAFF-56B5-3A98-40C61750F1C1}"/>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34000"/>
                    </a14:imgEffect>
                  </a14:imgLayer>
                </a14:imgProps>
              </a:ext>
            </a:extLst>
          </a:blip>
          <a:stretch>
            <a:fillRect/>
          </a:stretch>
        </p:blipFill>
        <p:spPr>
          <a:xfrm>
            <a:off x="801498" y="5870820"/>
            <a:ext cx="895351" cy="699445"/>
          </a:xfrm>
          <a:prstGeom prst="rect">
            <a:avLst/>
          </a:prstGeom>
        </p:spPr>
      </p:pic>
      <p:sp>
        <p:nvSpPr>
          <p:cNvPr id="36" name="文字方塊 35">
            <a:extLst>
              <a:ext uri="{FF2B5EF4-FFF2-40B4-BE49-F238E27FC236}">
                <a16:creationId xmlns:a16="http://schemas.microsoft.com/office/drawing/2014/main" id="{57F1D5B0-DA7F-D64B-1F45-C9F880B04309}"/>
              </a:ext>
            </a:extLst>
          </p:cNvPr>
          <p:cNvSpPr txBox="1"/>
          <p:nvPr/>
        </p:nvSpPr>
        <p:spPr>
          <a:xfrm>
            <a:off x="2069019" y="5985490"/>
            <a:ext cx="514815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600" b="1">
                <a:solidFill>
                  <a:schemeClr val="bg1"/>
                </a:solidFill>
                <a:latin typeface="Meiryo UI" panose="020B0604030504040204" pitchFamily="50" charset="-128"/>
                <a:ea typeface="Meiryo UI" panose="020B0604030504040204" pitchFamily="50" charset="-128"/>
                <a:cs typeface="Arial"/>
              </a:rPr>
              <a:t>写真</a:t>
            </a:r>
            <a:r>
              <a:rPr lang="en-US" sz="1600" b="1" dirty="0">
                <a:solidFill>
                  <a:schemeClr val="bg1"/>
                </a:solidFill>
                <a:latin typeface="Meiryo UI" panose="020B0604030504040204" pitchFamily="50" charset="-128"/>
                <a:ea typeface="Meiryo UI" panose="020B0604030504040204" pitchFamily="50" charset="-128"/>
                <a:cs typeface="Arial"/>
              </a:rPr>
              <a:t>/</a:t>
            </a:r>
            <a:r>
              <a:rPr lang="ja-JP" altLang="en-US" sz="1600" b="1">
                <a:solidFill>
                  <a:schemeClr val="bg1"/>
                </a:solidFill>
                <a:latin typeface="Meiryo UI" panose="020B0604030504040204" pitchFamily="50" charset="-128"/>
                <a:ea typeface="Meiryo UI" panose="020B0604030504040204" pitchFamily="50" charset="-128"/>
                <a:cs typeface="Arial"/>
              </a:rPr>
              <a:t>ビデオを撮影し</a:t>
            </a:r>
            <a:r>
              <a:rPr lang="en-US" sz="1600" b="1" dirty="0">
                <a:solidFill>
                  <a:schemeClr val="bg1"/>
                </a:solidFill>
                <a:latin typeface="Meiryo UI" panose="020B0604030504040204" pitchFamily="50" charset="-128"/>
                <a:ea typeface="Meiryo UI" panose="020B0604030504040204" pitchFamily="50" charset="-128"/>
                <a:cs typeface="Arial"/>
              </a:rPr>
              <a:t>、</a:t>
            </a:r>
            <a:r>
              <a:rPr lang="en-US" sz="1600" b="1" dirty="0" err="1">
                <a:solidFill>
                  <a:schemeClr val="bg1"/>
                </a:solidFill>
                <a:latin typeface="Meiryo UI" panose="020B0604030504040204" pitchFamily="50" charset="-128"/>
                <a:ea typeface="Meiryo UI" panose="020B0604030504040204" pitchFamily="50" charset="-128"/>
                <a:cs typeface="Arial"/>
              </a:rPr>
              <a:t>外付けのThunderbolt</a:t>
            </a:r>
            <a:r>
              <a:rPr lang="en-US" sz="1600" b="1" dirty="0">
                <a:solidFill>
                  <a:schemeClr val="bg1"/>
                </a:solidFill>
                <a:latin typeface="Meiryo UI" panose="020B0604030504040204" pitchFamily="50" charset="-128"/>
                <a:ea typeface="Meiryo UI" panose="020B0604030504040204" pitchFamily="50" charset="-128"/>
                <a:cs typeface="Arial"/>
              </a:rPr>
              <a:t> </a:t>
            </a:r>
            <a:r>
              <a:rPr lang="en-US" sz="1600" b="1" dirty="0" err="1">
                <a:solidFill>
                  <a:schemeClr val="bg1"/>
                </a:solidFill>
                <a:latin typeface="Meiryo UI" panose="020B0604030504040204" pitchFamily="50" charset="-128"/>
                <a:ea typeface="Meiryo UI" panose="020B0604030504040204" pitchFamily="50" charset="-128"/>
                <a:cs typeface="Arial"/>
              </a:rPr>
              <a:t>NASにRAWファイルをアップロード</a:t>
            </a:r>
            <a:endParaRPr lang="en-US" dirty="0">
              <a:solidFill>
                <a:schemeClr val="bg1"/>
              </a:solidFill>
              <a:latin typeface="Meiryo UI" panose="020B0604030504040204" pitchFamily="50" charset="-128"/>
              <a:ea typeface="Meiryo UI" panose="020B0604030504040204" pitchFamily="50" charset="-128"/>
            </a:endParaRPr>
          </a:p>
        </p:txBody>
      </p:sp>
      <p:cxnSp>
        <p:nvCxnSpPr>
          <p:cNvPr id="37" name="直線單箭頭接點 36">
            <a:extLst>
              <a:ext uri="{FF2B5EF4-FFF2-40B4-BE49-F238E27FC236}">
                <a16:creationId xmlns:a16="http://schemas.microsoft.com/office/drawing/2014/main" id="{23B57641-000F-4EA6-75B9-03E1E8BD05B8}"/>
              </a:ext>
            </a:extLst>
          </p:cNvPr>
          <p:cNvCxnSpPr/>
          <p:nvPr/>
        </p:nvCxnSpPr>
        <p:spPr>
          <a:xfrm flipV="1">
            <a:off x="1547775" y="5586335"/>
            <a:ext cx="1439560" cy="2060"/>
          </a:xfrm>
          <a:prstGeom prst="straightConnector1">
            <a:avLst/>
          </a:prstGeom>
          <a:ln w="285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8" name="接點: 肘形 17">
            <a:extLst>
              <a:ext uri="{FF2B5EF4-FFF2-40B4-BE49-F238E27FC236}">
                <a16:creationId xmlns:a16="http://schemas.microsoft.com/office/drawing/2014/main" id="{09021683-C03B-1AA1-9284-27335C0628AA}"/>
              </a:ext>
            </a:extLst>
          </p:cNvPr>
          <p:cNvCxnSpPr/>
          <p:nvPr/>
        </p:nvCxnSpPr>
        <p:spPr>
          <a:xfrm>
            <a:off x="1793623" y="4114594"/>
            <a:ext cx="1192426" cy="1140939"/>
          </a:xfrm>
          <a:prstGeom prst="bentConnector3">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a:extLst>
              <a:ext uri="{FF2B5EF4-FFF2-40B4-BE49-F238E27FC236}">
                <a16:creationId xmlns:a16="http://schemas.microsoft.com/office/drawing/2014/main" id="{D3B44A3E-6FB6-EDC1-2F99-5B900F78909A}"/>
              </a:ext>
            </a:extLst>
          </p:cNvPr>
          <p:cNvCxnSpPr/>
          <p:nvPr/>
        </p:nvCxnSpPr>
        <p:spPr>
          <a:xfrm flipH="1">
            <a:off x="4921405" y="5306924"/>
            <a:ext cx="341870" cy="823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1">
            <a:extLst>
              <a:ext uri="{FF2B5EF4-FFF2-40B4-BE49-F238E27FC236}">
                <a16:creationId xmlns:a16="http://schemas.microsoft.com/office/drawing/2014/main" id="{DC049252-376F-499C-731D-F4F36597D186}"/>
              </a:ext>
            </a:extLst>
          </p:cNvPr>
          <p:cNvCxnSpPr/>
          <p:nvPr/>
        </p:nvCxnSpPr>
        <p:spPr>
          <a:xfrm flipH="1">
            <a:off x="5263275" y="4496486"/>
            <a:ext cx="12357" cy="821724"/>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4" name="圖片 17" descr="一張含有 文字, 簽名、標誌 的圖片&#10;&#10;自動產生的描述">
            <a:extLst>
              <a:ext uri="{FF2B5EF4-FFF2-40B4-BE49-F238E27FC236}">
                <a16:creationId xmlns:a16="http://schemas.microsoft.com/office/drawing/2014/main" id="{69573FA3-2623-E808-5E65-5CF7E1F36E8A}"/>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36000"/>
                    </a14:imgEffect>
                  </a14:imgLayer>
                </a14:imgProps>
              </a:ext>
            </a:extLst>
          </a:blip>
          <a:stretch>
            <a:fillRect/>
          </a:stretch>
        </p:blipFill>
        <p:spPr>
          <a:xfrm>
            <a:off x="5557222" y="4650222"/>
            <a:ext cx="399794" cy="473419"/>
          </a:xfrm>
          <a:prstGeom prst="rect">
            <a:avLst/>
          </a:prstGeom>
        </p:spPr>
      </p:pic>
      <p:sp>
        <p:nvSpPr>
          <p:cNvPr id="45" name="文字方塊 44">
            <a:extLst>
              <a:ext uri="{FF2B5EF4-FFF2-40B4-BE49-F238E27FC236}">
                <a16:creationId xmlns:a16="http://schemas.microsoft.com/office/drawing/2014/main" id="{CE439DC7-58C7-BBD8-94F2-1FD2DFA89421}"/>
              </a:ext>
            </a:extLst>
          </p:cNvPr>
          <p:cNvSpPr txBox="1"/>
          <p:nvPr/>
        </p:nvSpPr>
        <p:spPr>
          <a:xfrm>
            <a:off x="457031" y="2946257"/>
            <a:ext cx="848474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bg1"/>
                </a:solidFill>
                <a:latin typeface="Meiryo UI" panose="020B0604030504040204" pitchFamily="50" charset="-128"/>
                <a:ea typeface="Meiryo UI" panose="020B0604030504040204" pitchFamily="50" charset="-128"/>
                <a:cs typeface="Arial"/>
              </a:rPr>
              <a:t>2人の編集者がThunderbolt経由で写真/</a:t>
            </a:r>
            <a:r>
              <a:rPr lang="en-US" sz="1600" b="1" dirty="0" err="1">
                <a:solidFill>
                  <a:schemeClr val="bg1"/>
                </a:solidFill>
                <a:latin typeface="Meiryo UI" panose="020B0604030504040204" pitchFamily="50" charset="-128"/>
                <a:ea typeface="Meiryo UI" panose="020B0604030504040204" pitchFamily="50" charset="-128"/>
                <a:cs typeface="Arial"/>
              </a:rPr>
              <a:t>ビデオを同時編集</a:t>
            </a:r>
            <a:endParaRPr lang="en-US" sz="1600" b="1" dirty="0" err="1">
              <a:solidFill>
                <a:srgbClr val="FFFFFF"/>
              </a:solidFill>
              <a:latin typeface="Meiryo UI" panose="020B0604030504040204" pitchFamily="50" charset="-128"/>
              <a:ea typeface="Meiryo UI" panose="020B0604030504040204" pitchFamily="50" charset="-128"/>
            </a:endParaRPr>
          </a:p>
        </p:txBody>
      </p:sp>
      <p:sp>
        <p:nvSpPr>
          <p:cNvPr id="7" name="矩形: 圓角 6">
            <a:extLst>
              <a:ext uri="{FF2B5EF4-FFF2-40B4-BE49-F238E27FC236}">
                <a16:creationId xmlns:a16="http://schemas.microsoft.com/office/drawing/2014/main" id="{5C99E492-A975-C81A-1A62-ABABE1BC1859}"/>
              </a:ext>
            </a:extLst>
          </p:cNvPr>
          <p:cNvSpPr/>
          <p:nvPr/>
        </p:nvSpPr>
        <p:spPr>
          <a:xfrm>
            <a:off x="8392562" y="2819383"/>
            <a:ext cx="3342407" cy="469763"/>
          </a:xfrm>
          <a:prstGeom prst="roundRect">
            <a:avLst>
              <a:gd name="adj" fmla="val 1933"/>
            </a:avLst>
          </a:prstGeom>
          <a:noFill/>
          <a:ln w="35560">
            <a:gradFill>
              <a:gsLst>
                <a:gs pos="58000">
                  <a:srgbClr val="00B0F0"/>
                </a:gs>
                <a:gs pos="80000">
                  <a:srgbClr val="0070C0"/>
                </a:gs>
                <a:gs pos="0">
                  <a:srgbClr val="0070C0"/>
                </a:gs>
              </a:gsLst>
              <a:lin ang="0" scaled="0"/>
            </a:gra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solidFill>
                <a:schemeClr val="tx1"/>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8" name="Google Shape;2763;p30">
            <a:extLst>
              <a:ext uri="{FF2B5EF4-FFF2-40B4-BE49-F238E27FC236}">
                <a16:creationId xmlns:a16="http://schemas.microsoft.com/office/drawing/2014/main" id="{962251E8-AEB7-2C60-F047-7581D9434194}"/>
              </a:ext>
            </a:extLst>
          </p:cNvPr>
          <p:cNvSpPr/>
          <p:nvPr/>
        </p:nvSpPr>
        <p:spPr>
          <a:xfrm>
            <a:off x="9739741" y="3284811"/>
            <a:ext cx="651284" cy="555345"/>
          </a:xfrm>
          <a:prstGeom prst="downArrow">
            <a:avLst>
              <a:gd name="adj1" fmla="val 50000"/>
              <a:gd name="adj2" fmla="val 51247"/>
            </a:avLst>
          </a:prstGeom>
          <a:gradFill>
            <a:gsLst>
              <a:gs pos="94022">
                <a:srgbClr val="00B0F0"/>
              </a:gs>
              <a:gs pos="0">
                <a:srgbClr val="00B0F0"/>
              </a:gs>
              <a:gs pos="61000">
                <a:srgbClr val="0070C0"/>
              </a:gs>
              <a:gs pos="35000">
                <a:srgbClr val="002060"/>
              </a:gs>
            </a:gsLst>
            <a:lin ang="5400000" scaled="1"/>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9" name="矩形: 圓角 8">
            <a:extLst>
              <a:ext uri="{FF2B5EF4-FFF2-40B4-BE49-F238E27FC236}">
                <a16:creationId xmlns:a16="http://schemas.microsoft.com/office/drawing/2014/main" id="{BC8833F2-F733-3E1E-DC48-CEF9BBF1DD5B}"/>
              </a:ext>
            </a:extLst>
          </p:cNvPr>
          <p:cNvSpPr/>
          <p:nvPr/>
        </p:nvSpPr>
        <p:spPr>
          <a:xfrm>
            <a:off x="8519857" y="3946603"/>
            <a:ext cx="3087815" cy="1149685"/>
          </a:xfrm>
          <a:prstGeom prst="roundRect">
            <a:avLst>
              <a:gd name="adj" fmla="val 2352"/>
            </a:avLst>
          </a:prstGeom>
          <a:gradFill>
            <a:gsLst>
              <a:gs pos="8000">
                <a:srgbClr val="002060"/>
              </a:gs>
              <a:gs pos="100000">
                <a:srgbClr val="00B0F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ts val="2400"/>
              </a:lnSpc>
            </a:pPr>
            <a:r>
              <a:rPr kumimoji="1" lang="en-US" sz="1600" b="1" dirty="0">
                <a:solidFill>
                  <a:schemeClr val="bg1"/>
                </a:solidFill>
                <a:latin typeface="Meiryo UI" panose="020B0604030504040204" pitchFamily="50" charset="-128"/>
                <a:ea typeface="Meiryo UI" panose="020B0604030504040204" pitchFamily="50" charset="-128"/>
                <a:cs typeface="Arial"/>
                <a:sym typeface="+mn-lt"/>
              </a:rPr>
              <a:t>PCIeスロット2</a:t>
            </a:r>
            <a:endParaRPr lang="en-US" sz="1600" b="1" dirty="0">
              <a:latin typeface="Meiryo UI" panose="020B0604030504040204" pitchFamily="50" charset="-128"/>
              <a:ea typeface="Meiryo UI" panose="020B0604030504040204" pitchFamily="50" charset="-128"/>
              <a:cs typeface="Arial"/>
            </a:endParaRPr>
          </a:p>
          <a:p>
            <a:pPr>
              <a:lnSpc>
                <a:spcPts val="2400"/>
              </a:lnSpc>
            </a:pPr>
            <a:r>
              <a:rPr kumimoji="1" lang="en-US" sz="1600" b="1" dirty="0">
                <a:solidFill>
                  <a:schemeClr val="bg1"/>
                </a:solidFill>
                <a:latin typeface="Meiryo UI" panose="020B0604030504040204" pitchFamily="50" charset="-128"/>
                <a:ea typeface="Meiryo UI" panose="020B0604030504040204" pitchFamily="50" charset="-128"/>
                <a:cs typeface="Arial"/>
                <a:sym typeface="+mn-lt"/>
              </a:rPr>
              <a:t>Thunderbolt 4</a:t>
            </a:r>
            <a:r>
              <a:rPr kumimoji="1" lang="ja-JP" altLang="en-US" sz="1600" b="1" dirty="0">
                <a:solidFill>
                  <a:schemeClr val="bg1"/>
                </a:solidFill>
                <a:latin typeface="Meiryo UI" panose="020B0604030504040204" pitchFamily="50" charset="-128"/>
                <a:ea typeface="Meiryo UI" panose="020B0604030504040204" pitchFamily="50" charset="-128"/>
                <a:cs typeface="Arial"/>
                <a:sym typeface="+mn-lt"/>
              </a:rPr>
              <a:t>拡張カードを</a:t>
            </a:r>
            <a:endParaRPr lang="en-US" altLang="zh-TW" dirty="0">
              <a:solidFill>
                <a:schemeClr val="bg1"/>
              </a:solidFill>
              <a:latin typeface="Meiryo UI" panose="020B0604030504040204" pitchFamily="50" charset="-128"/>
              <a:ea typeface="Meiryo UI" panose="020B0604030504040204" pitchFamily="50" charset="-128"/>
              <a:cs typeface="Arial"/>
            </a:endParaRPr>
          </a:p>
          <a:p>
            <a:pPr>
              <a:lnSpc>
                <a:spcPts val="2400"/>
              </a:lnSpc>
            </a:pPr>
            <a:r>
              <a:rPr kumimoji="1" lang="ja-JP" altLang="en-US" sz="1600" b="1">
                <a:solidFill>
                  <a:schemeClr val="bg1"/>
                </a:solidFill>
                <a:latin typeface="Meiryo UI" panose="020B0604030504040204" pitchFamily="50" charset="-128"/>
                <a:ea typeface="Meiryo UI" panose="020B0604030504040204" pitchFamily="50" charset="-128"/>
                <a:cs typeface="Arial"/>
                <a:sym typeface="+mn-lt"/>
              </a:rPr>
              <a:t>プリインストール</a:t>
            </a:r>
            <a:endParaRPr lang="en-US" altLang="zh-TW">
              <a:solidFill>
                <a:schemeClr val="bg1"/>
              </a:solidFill>
              <a:latin typeface="Meiryo UI" panose="020B0604030504040204" pitchFamily="50" charset="-128"/>
              <a:ea typeface="Meiryo UI" panose="020B0604030504040204" pitchFamily="50" charset="-128"/>
            </a:endParaRPr>
          </a:p>
        </p:txBody>
      </p:sp>
      <p:pic>
        <p:nvPicPr>
          <p:cNvPr id="12" name="圖片 17" descr="一張含有 文字, 簽名、標誌 的圖片&#10;&#10;自動產生的描述">
            <a:extLst>
              <a:ext uri="{FF2B5EF4-FFF2-40B4-BE49-F238E27FC236}">
                <a16:creationId xmlns:a16="http://schemas.microsoft.com/office/drawing/2014/main" id="{88BD3BDA-9114-14D0-5202-648CDFAD3D07}"/>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36000"/>
                    </a14:imgEffect>
                  </a14:imgLayer>
                </a14:imgProps>
              </a:ext>
            </a:extLst>
          </a:blip>
          <a:stretch>
            <a:fillRect/>
          </a:stretch>
        </p:blipFill>
        <p:spPr>
          <a:xfrm>
            <a:off x="1714165" y="4465602"/>
            <a:ext cx="399794" cy="473419"/>
          </a:xfrm>
          <a:prstGeom prst="rect">
            <a:avLst/>
          </a:prstGeom>
        </p:spPr>
      </p:pic>
    </p:spTree>
    <p:extLst>
      <p:ext uri="{BB962C8B-B14F-4D97-AF65-F5344CB8AC3E}">
        <p14:creationId xmlns:p14="http://schemas.microsoft.com/office/powerpoint/2010/main" val="1252250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 y="-13"/>
            <a:ext cx="4693811" cy="72549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19" name="文字方塊 18">
            <a:extLst>
              <a:ext uri="{FF2B5EF4-FFF2-40B4-BE49-F238E27FC236}">
                <a16:creationId xmlns:a16="http://schemas.microsoft.com/office/drawing/2014/main" id="{20588B09-AC56-B88D-FD00-32F97605F64C}"/>
              </a:ext>
            </a:extLst>
          </p:cNvPr>
          <p:cNvSpPr txBox="1"/>
          <p:nvPr/>
        </p:nvSpPr>
        <p:spPr>
          <a:xfrm>
            <a:off x="1264525" y="1494439"/>
            <a:ext cx="515663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zh-TW" altLang="en-US" sz="2800">
                <a:latin typeface="Meiryo UI" panose="020B0604030504040204" pitchFamily="50" charset="-128"/>
                <a:ea typeface="Meiryo UI" panose="020B0604030504040204" pitchFamily="50" charset="-128"/>
                <a:cs typeface="Calibri"/>
              </a:rPr>
              <a:t>Built-in two Thunderbolt 4 ports</a:t>
            </a:r>
          </a:p>
          <a:p>
            <a:pPr marL="285750" indent="-285750">
              <a:buFont typeface="Arial"/>
              <a:buChar char="•"/>
            </a:pPr>
            <a:r>
              <a:rPr lang="zh-TW" altLang="en-US" sz="2800">
                <a:latin typeface="Meiryo UI" panose="020B0604030504040204" pitchFamily="50" charset="-128"/>
                <a:ea typeface="Meiryo UI" panose="020B0604030504040204" pitchFamily="50" charset="-128"/>
                <a:cs typeface="Calibri"/>
              </a:rPr>
              <a:t>Up to xxxx MB/s</a:t>
            </a:r>
          </a:p>
        </p:txBody>
      </p:sp>
      <p:grpSp>
        <p:nvGrpSpPr>
          <p:cNvPr id="4" name="群組 3">
            <a:extLst>
              <a:ext uri="{FF2B5EF4-FFF2-40B4-BE49-F238E27FC236}">
                <a16:creationId xmlns:a16="http://schemas.microsoft.com/office/drawing/2014/main" id="{5D5E5745-38EB-4474-C6E7-D7D72894D525}"/>
              </a:ext>
            </a:extLst>
          </p:cNvPr>
          <p:cNvGrpSpPr/>
          <p:nvPr/>
        </p:nvGrpSpPr>
        <p:grpSpPr>
          <a:xfrm>
            <a:off x="3472720" y="-5"/>
            <a:ext cx="8733806" cy="7254915"/>
            <a:chOff x="3458194" y="-5"/>
            <a:chExt cx="8733806" cy="6858005"/>
          </a:xfrm>
        </p:grpSpPr>
        <p:pic>
          <p:nvPicPr>
            <p:cNvPr id="2" name="圖片 1" descr="一張含有 室內 的圖片&#10;&#10;自動產生的描述">
              <a:extLst>
                <a:ext uri="{FF2B5EF4-FFF2-40B4-BE49-F238E27FC236}">
                  <a16:creationId xmlns:a16="http://schemas.microsoft.com/office/drawing/2014/main" id="{62F559E6-347D-2AAC-D751-C32DE850999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3579687" y="-1"/>
              <a:ext cx="8612313" cy="6858001"/>
            </a:xfrm>
            <a:prstGeom prst="rect">
              <a:avLst/>
            </a:prstGeom>
          </p:spPr>
        </p:pic>
        <p:sp>
          <p:nvSpPr>
            <p:cNvPr id="3" name="矩形 2">
              <a:extLst>
                <a:ext uri="{FF2B5EF4-FFF2-40B4-BE49-F238E27FC236}">
                  <a16:creationId xmlns:a16="http://schemas.microsoft.com/office/drawing/2014/main" id="{1593E306-1433-9AC7-1DE7-06DF80DC4C8E}"/>
                </a:ext>
              </a:extLst>
            </p:cNvPr>
            <p:cNvSpPr/>
            <p:nvPr/>
          </p:nvSpPr>
          <p:spPr>
            <a:xfrm rot="5400000">
              <a:off x="2759469" y="698720"/>
              <a:ext cx="6857998" cy="5460547"/>
            </a:xfrm>
            <a:prstGeom prst="rect">
              <a:avLst/>
            </a:prstGeom>
            <a:gradFill>
              <a:gsLst>
                <a:gs pos="11000">
                  <a:srgbClr val="030303">
                    <a:alpha val="0"/>
                  </a:srgbClr>
                </a:gs>
                <a:gs pos="100000">
                  <a:srgbClr val="0001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grpSp>
      <p:sp>
        <p:nvSpPr>
          <p:cNvPr id="5" name="文字方塊 4">
            <a:extLst>
              <a:ext uri="{FF2B5EF4-FFF2-40B4-BE49-F238E27FC236}">
                <a16:creationId xmlns:a16="http://schemas.microsoft.com/office/drawing/2014/main" id="{4846328A-C06C-D112-36B8-B02F63D474D5}"/>
              </a:ext>
            </a:extLst>
          </p:cNvPr>
          <p:cNvSpPr txBox="1"/>
          <p:nvPr/>
        </p:nvSpPr>
        <p:spPr>
          <a:xfrm>
            <a:off x="659457" y="186392"/>
            <a:ext cx="10034373" cy="1323439"/>
          </a:xfrm>
          <a:prstGeom prst="rect">
            <a:avLst/>
          </a:prstGeom>
          <a:noFill/>
        </p:spPr>
        <p:txBody>
          <a:bodyPr wrap="square" lIns="91440" tIns="45720" rIns="91440" bIns="45720" rtlCol="0" anchor="t">
            <a:spAutoFit/>
          </a:bodyPr>
          <a:lstStyle/>
          <a:p>
            <a:r>
              <a:rPr lang="en-US" sz="4000" b="1" dirty="0">
                <a:solidFill>
                  <a:schemeClr val="bg1"/>
                </a:solidFill>
                <a:latin typeface="Meiryo UI" panose="020B0604030504040204" pitchFamily="50" charset="-128"/>
                <a:ea typeface="Meiryo UI" panose="020B0604030504040204" pitchFamily="50" charset="-128"/>
                <a:cs typeface="Arial"/>
              </a:rPr>
              <a:t>Thunderbolt 4</a:t>
            </a:r>
            <a:endParaRPr lang="en-US" altLang="ja-JP" dirty="0">
              <a:solidFill>
                <a:schemeClr val="bg1"/>
              </a:solidFill>
              <a:latin typeface="Meiryo UI" panose="020B0604030504040204" pitchFamily="50" charset="-128"/>
              <a:ea typeface="Meiryo UI" panose="020B0604030504040204" pitchFamily="50" charset="-128"/>
              <a:cs typeface="Calibri" panose="020F0502020204030204"/>
            </a:endParaRPr>
          </a:p>
          <a:p>
            <a:r>
              <a:rPr lang="ja-JP" altLang="en-US" sz="4000" b="1">
                <a:solidFill>
                  <a:schemeClr val="bg1"/>
                </a:solidFill>
                <a:latin typeface="Meiryo UI" panose="020B0604030504040204" pitchFamily="50" charset="-128"/>
                <a:ea typeface="Meiryo UI" panose="020B0604030504040204" pitchFamily="50" charset="-128"/>
                <a:cs typeface="Arial"/>
              </a:rPr>
              <a:t>優れたパフォーマンスがすぐに使える</a:t>
            </a:r>
            <a:endParaRPr lang="en-US">
              <a:solidFill>
                <a:schemeClr val="bg1"/>
              </a:solidFill>
              <a:latin typeface="Meiryo UI" panose="020B0604030504040204" pitchFamily="50" charset="-128"/>
              <a:ea typeface="Meiryo UI" panose="020B0604030504040204" pitchFamily="50" charset="-128"/>
              <a:cs typeface="Calibri"/>
            </a:endParaRPr>
          </a:p>
        </p:txBody>
      </p:sp>
      <p:pic>
        <p:nvPicPr>
          <p:cNvPr id="9" name="圖形 8">
            <a:extLst>
              <a:ext uri="{FF2B5EF4-FFF2-40B4-BE49-F238E27FC236}">
                <a16:creationId xmlns:a16="http://schemas.microsoft.com/office/drawing/2014/main" id="{257AB3D0-7613-5816-9649-344A626DB439}"/>
              </a:ext>
            </a:extLst>
          </p:cNvPr>
          <p:cNvPicPr>
            <a:picLocks noChangeAspect="1"/>
          </p:cNvPicPr>
          <p:nvPr/>
        </p:nvPicPr>
        <p:blipFill rotWithShape="1">
          <a:blip r:embed="rId4"/>
          <a:srcRect l="6998" r="-3091"/>
          <a:stretch/>
        </p:blipFill>
        <p:spPr>
          <a:xfrm>
            <a:off x="0" y="1788710"/>
            <a:ext cx="8275176" cy="4849338"/>
          </a:xfrm>
          <a:prstGeom prst="rect">
            <a:avLst/>
          </a:prstGeom>
        </p:spPr>
      </p:pic>
      <p:sp>
        <p:nvSpPr>
          <p:cNvPr id="10" name="文字方塊 9">
            <a:extLst>
              <a:ext uri="{FF2B5EF4-FFF2-40B4-BE49-F238E27FC236}">
                <a16:creationId xmlns:a16="http://schemas.microsoft.com/office/drawing/2014/main" id="{348B49B1-513E-B4AE-FDC7-EEF7415D11B0}"/>
              </a:ext>
            </a:extLst>
          </p:cNvPr>
          <p:cNvSpPr txBox="1"/>
          <p:nvPr/>
        </p:nvSpPr>
        <p:spPr>
          <a:xfrm>
            <a:off x="659458" y="2191994"/>
            <a:ext cx="6097712" cy="830997"/>
          </a:xfrm>
          <a:prstGeom prst="rect">
            <a:avLst/>
          </a:prstGeom>
          <a:noFill/>
        </p:spPr>
        <p:txBody>
          <a:bodyPr wrap="square" lIns="91440" tIns="45720" rIns="91440" bIns="45720" anchor="t">
            <a:spAutoFit/>
          </a:bodyPr>
          <a:lstStyle/>
          <a:p>
            <a:pPr marL="285750" indent="-285750">
              <a:buFont typeface="Arial"/>
              <a:buChar char="•"/>
            </a:pPr>
            <a:r>
              <a:rPr lang="en-US" altLang="zh-TW" sz="1600" dirty="0">
                <a:solidFill>
                  <a:schemeClr val="bg1"/>
                </a:solidFill>
                <a:latin typeface="Meiryo UI" panose="020B0604030504040204" pitchFamily="50" charset="-128"/>
                <a:ea typeface="Meiryo UI" panose="020B0604030504040204" pitchFamily="50" charset="-128"/>
                <a:cs typeface="Arial"/>
              </a:rPr>
              <a:t>Thunderbolt </a:t>
            </a:r>
            <a:r>
              <a:rPr lang="en-US" altLang="zh-TW" sz="1600" dirty="0" err="1">
                <a:solidFill>
                  <a:schemeClr val="bg1"/>
                </a:solidFill>
                <a:latin typeface="Meiryo UI" panose="020B0604030504040204" pitchFamily="50" charset="-128"/>
                <a:ea typeface="Meiryo UI" panose="020B0604030504040204" pitchFamily="50" charset="-128"/>
                <a:cs typeface="Arial"/>
              </a:rPr>
              <a:t>Networking経由でThunderbolt</a:t>
            </a:r>
            <a:r>
              <a:rPr lang="en-US" altLang="zh-TW" sz="1600" dirty="0">
                <a:solidFill>
                  <a:schemeClr val="bg1"/>
                </a:solidFill>
                <a:latin typeface="Meiryo UI" panose="020B0604030504040204" pitchFamily="50" charset="-128"/>
                <a:ea typeface="Meiryo UI" panose="020B0604030504040204" pitchFamily="50" charset="-128"/>
                <a:cs typeface="Arial"/>
              </a:rPr>
              <a:t> 4ポートを内蔵</a:t>
            </a:r>
            <a:endParaRPr lang="en-US" sz="1600" dirty="0">
              <a:solidFill>
                <a:schemeClr val="bg1"/>
              </a:solidFill>
              <a:latin typeface="Meiryo UI" panose="020B0604030504040204" pitchFamily="50" charset="-128"/>
              <a:ea typeface="Meiryo UI" panose="020B0604030504040204" pitchFamily="50" charset="-128"/>
            </a:endParaRPr>
          </a:p>
          <a:p>
            <a:pPr marL="285750" indent="-285750">
              <a:buFont typeface="Arial"/>
              <a:buChar char="•"/>
            </a:pPr>
            <a:r>
              <a:rPr lang="en-US" altLang="zh-TW" sz="1600" dirty="0">
                <a:solidFill>
                  <a:schemeClr val="bg1"/>
                </a:solidFill>
                <a:latin typeface="Meiryo UI" panose="020B0604030504040204" pitchFamily="50" charset="-128"/>
                <a:ea typeface="Meiryo UI" panose="020B0604030504040204" pitchFamily="50" charset="-128"/>
                <a:cs typeface="Arial"/>
              </a:rPr>
              <a:t>AJAシステムテストによる書き込み：1,758 MB/秒、読み込み：1,738 MB/秒</a:t>
            </a:r>
          </a:p>
        </p:txBody>
      </p:sp>
      <p:pic>
        <p:nvPicPr>
          <p:cNvPr id="6" name="圖片 6" descr="一張含有 文字 的圖片&#10;&#10;自動產生的描述">
            <a:extLst>
              <a:ext uri="{FF2B5EF4-FFF2-40B4-BE49-F238E27FC236}">
                <a16:creationId xmlns:a16="http://schemas.microsoft.com/office/drawing/2014/main" id="{9ACD0E60-BDDC-960F-D88F-0B89A8FFA3F3}"/>
              </a:ext>
            </a:extLst>
          </p:cNvPr>
          <p:cNvPicPr>
            <a:picLocks noChangeAspect="1"/>
          </p:cNvPicPr>
          <p:nvPr/>
        </p:nvPicPr>
        <p:blipFill>
          <a:blip r:embed="rId5"/>
          <a:stretch>
            <a:fillRect/>
          </a:stretch>
        </p:blipFill>
        <p:spPr>
          <a:xfrm>
            <a:off x="1769076" y="3164981"/>
            <a:ext cx="3855308" cy="2505119"/>
          </a:xfrm>
          <a:prstGeom prst="rect">
            <a:avLst/>
          </a:prstGeom>
        </p:spPr>
      </p:pic>
      <p:sp>
        <p:nvSpPr>
          <p:cNvPr id="7" name="文字方塊 6">
            <a:extLst>
              <a:ext uri="{FF2B5EF4-FFF2-40B4-BE49-F238E27FC236}">
                <a16:creationId xmlns:a16="http://schemas.microsoft.com/office/drawing/2014/main" id="{582A7D12-A5F8-A0A1-84A3-EAA793A6BADB}"/>
              </a:ext>
            </a:extLst>
          </p:cNvPr>
          <p:cNvSpPr txBox="1"/>
          <p:nvPr/>
        </p:nvSpPr>
        <p:spPr>
          <a:xfrm>
            <a:off x="8921644" y="5781607"/>
            <a:ext cx="406403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dirty="0">
                <a:solidFill>
                  <a:schemeClr val="bg1"/>
                </a:solidFill>
                <a:latin typeface="Meiryo UI" panose="020B0604030504040204" pitchFamily="50" charset="-128"/>
                <a:ea typeface="Meiryo UI" panose="020B0604030504040204" pitchFamily="50" charset="-128"/>
                <a:cs typeface="Arial"/>
              </a:rPr>
              <a:t>NAS : TVS-h874T-i9-64G</a:t>
            </a:r>
          </a:p>
          <a:p>
            <a:r>
              <a:rPr lang="en-US" altLang="zh-TW" sz="1200" dirty="0">
                <a:solidFill>
                  <a:schemeClr val="bg1"/>
                </a:solidFill>
                <a:latin typeface="Meiryo UI" panose="020B0604030504040204" pitchFamily="50" charset="-128"/>
                <a:ea typeface="Meiryo UI" panose="020B0604030504040204" pitchFamily="50" charset="-128"/>
                <a:cs typeface="Arial"/>
              </a:rPr>
              <a:t>FW : </a:t>
            </a:r>
            <a:r>
              <a:rPr lang="en-US" altLang="zh-TW" sz="1200" dirty="0" err="1">
                <a:solidFill>
                  <a:schemeClr val="bg1"/>
                </a:solidFill>
                <a:latin typeface="Meiryo UI" panose="020B0604030504040204" pitchFamily="50" charset="-128"/>
                <a:ea typeface="Meiryo UI" panose="020B0604030504040204" pitchFamily="50" charset="-128"/>
                <a:cs typeface="Arial"/>
              </a:rPr>
              <a:t>QuTS</a:t>
            </a:r>
            <a:r>
              <a:rPr lang="en-US" altLang="zh-TW" sz="1200" dirty="0">
                <a:solidFill>
                  <a:schemeClr val="bg1"/>
                </a:solidFill>
                <a:latin typeface="Meiryo UI" panose="020B0604030504040204" pitchFamily="50" charset="-128"/>
                <a:ea typeface="Meiryo UI" panose="020B0604030504040204" pitchFamily="50" charset="-128"/>
                <a:cs typeface="Arial"/>
              </a:rPr>
              <a:t> hero h5.1.1</a:t>
            </a:r>
            <a:endParaRPr lang="zh-TW" sz="1200">
              <a:solidFill>
                <a:schemeClr val="bg1"/>
              </a:solidFill>
              <a:latin typeface="Meiryo UI" panose="020B0604030504040204" pitchFamily="50" charset="-128"/>
              <a:ea typeface="Meiryo UI" panose="020B0604030504040204" pitchFamily="50" charset="-128"/>
              <a:cs typeface="Arial"/>
            </a:endParaRPr>
          </a:p>
          <a:p>
            <a:r>
              <a:rPr lang="en-US" altLang="zh-TW" sz="1200" dirty="0">
                <a:solidFill>
                  <a:schemeClr val="bg1"/>
                </a:solidFill>
                <a:latin typeface="Meiryo UI" panose="020B0604030504040204" pitchFamily="50" charset="-128"/>
                <a:ea typeface="Meiryo UI" panose="020B0604030504040204" pitchFamily="50" charset="-128"/>
                <a:cs typeface="Arial"/>
              </a:rPr>
              <a:t>SSD : Samsung 860 EVO 1TB x 8, RAID 5 </a:t>
            </a:r>
            <a:endParaRPr lang="zh-TW" altLang="en-US" sz="1200">
              <a:solidFill>
                <a:schemeClr val="bg1"/>
              </a:solidFill>
              <a:latin typeface="Meiryo UI" panose="020B0604030504040204" pitchFamily="50" charset="-128"/>
              <a:ea typeface="Meiryo UI" panose="020B0604030504040204" pitchFamily="50" charset="-128"/>
              <a:cs typeface="Arial"/>
            </a:endParaRPr>
          </a:p>
          <a:p>
            <a:r>
              <a:rPr lang="en-US" altLang="zh-TW" sz="1200" dirty="0">
                <a:solidFill>
                  <a:schemeClr val="bg1"/>
                </a:solidFill>
                <a:latin typeface="Meiryo UI" panose="020B0604030504040204" pitchFamily="50" charset="-128"/>
                <a:ea typeface="Meiryo UI" panose="020B0604030504040204" pitchFamily="50" charset="-128"/>
                <a:cs typeface="Arial"/>
              </a:rPr>
              <a:t>Client : Mac Studio 2022</a:t>
            </a:r>
          </a:p>
          <a:p>
            <a:r>
              <a:rPr lang="en-US" altLang="zh-TW" sz="1200" dirty="0">
                <a:solidFill>
                  <a:schemeClr val="bg1"/>
                </a:solidFill>
                <a:latin typeface="Meiryo UI" panose="020B0604030504040204" pitchFamily="50" charset="-128"/>
                <a:ea typeface="Meiryo UI" panose="020B0604030504040204" pitchFamily="50" charset="-128"/>
                <a:cs typeface="Arial"/>
              </a:rPr>
              <a:t>CPU</a:t>
            </a:r>
            <a:r>
              <a:rPr lang="zh-TW" altLang="en-US" sz="1200" dirty="0">
                <a:solidFill>
                  <a:schemeClr val="bg1"/>
                </a:solidFill>
                <a:latin typeface="Meiryo UI" panose="020B0604030504040204" pitchFamily="50" charset="-128"/>
                <a:ea typeface="Meiryo UI" panose="020B0604030504040204" pitchFamily="50" charset="-128"/>
                <a:cs typeface="Arial"/>
              </a:rPr>
              <a:t> </a:t>
            </a:r>
            <a:r>
              <a:rPr lang="en-US" altLang="zh-TW" sz="1200" dirty="0">
                <a:solidFill>
                  <a:schemeClr val="bg1"/>
                </a:solidFill>
                <a:latin typeface="Meiryo UI" panose="020B0604030504040204" pitchFamily="50" charset="-128"/>
                <a:ea typeface="Meiryo UI" panose="020B0604030504040204" pitchFamily="50" charset="-128"/>
                <a:cs typeface="Arial"/>
              </a:rPr>
              <a:t>:</a:t>
            </a:r>
            <a:r>
              <a:rPr lang="zh-TW" altLang="en-US" sz="1200" dirty="0">
                <a:solidFill>
                  <a:schemeClr val="bg1"/>
                </a:solidFill>
                <a:latin typeface="Meiryo UI" panose="020B0604030504040204" pitchFamily="50" charset="-128"/>
                <a:ea typeface="Meiryo UI" panose="020B0604030504040204" pitchFamily="50" charset="-128"/>
                <a:cs typeface="Arial"/>
              </a:rPr>
              <a:t>  </a:t>
            </a:r>
            <a:r>
              <a:rPr lang="af-ZA" altLang="zh-TW" sz="1200" dirty="0" err="1">
                <a:solidFill>
                  <a:schemeClr val="bg1"/>
                </a:solidFill>
                <a:latin typeface="Meiryo UI" panose="020B0604030504040204" pitchFamily="50" charset="-128"/>
                <a:ea typeface="Meiryo UI" panose="020B0604030504040204" pitchFamily="50" charset="-128"/>
                <a:cs typeface="Arial"/>
              </a:rPr>
              <a:t>Apple</a:t>
            </a:r>
            <a:r>
              <a:rPr lang="af-ZA" altLang="zh-TW" sz="1200" dirty="0">
                <a:solidFill>
                  <a:schemeClr val="bg1"/>
                </a:solidFill>
                <a:latin typeface="Meiryo UI" panose="020B0604030504040204" pitchFamily="50" charset="-128"/>
                <a:ea typeface="Meiryo UI" panose="020B0604030504040204" pitchFamily="50" charset="-128"/>
                <a:cs typeface="Arial"/>
              </a:rPr>
              <a:t> M1 Max (10 </a:t>
            </a:r>
            <a:r>
              <a:rPr lang="af-ZA" altLang="zh-TW" sz="1200" dirty="0" err="1">
                <a:solidFill>
                  <a:schemeClr val="bg1"/>
                </a:solidFill>
                <a:latin typeface="Meiryo UI" panose="020B0604030504040204" pitchFamily="50" charset="-128"/>
                <a:ea typeface="Meiryo UI" panose="020B0604030504040204" pitchFamily="50" charset="-128"/>
                <a:cs typeface="Arial"/>
              </a:rPr>
              <a:t>cores</a:t>
            </a:r>
            <a:r>
              <a:rPr lang="af-ZA" altLang="zh-TW" sz="1200" dirty="0">
                <a:solidFill>
                  <a:schemeClr val="bg1"/>
                </a:solidFill>
                <a:latin typeface="Meiryo UI" panose="020B0604030504040204" pitchFamily="50" charset="-128"/>
                <a:ea typeface="Meiryo UI" panose="020B0604030504040204" pitchFamily="50" charset="-128"/>
                <a:cs typeface="Arial"/>
              </a:rPr>
              <a:t>) </a:t>
            </a:r>
            <a:endParaRPr lang="zh-TW" altLang="en-US" sz="1200">
              <a:solidFill>
                <a:schemeClr val="bg1"/>
              </a:solidFill>
              <a:latin typeface="Meiryo UI" panose="020B0604030504040204" pitchFamily="50" charset="-128"/>
              <a:ea typeface="Meiryo UI" panose="020B0604030504040204" pitchFamily="50" charset="-128"/>
              <a:cs typeface="Arial"/>
            </a:endParaRPr>
          </a:p>
          <a:p>
            <a:r>
              <a:rPr lang="en-US" altLang="zh-TW" sz="1200" dirty="0">
                <a:solidFill>
                  <a:schemeClr val="bg1"/>
                </a:solidFill>
                <a:latin typeface="Meiryo UI" panose="020B0604030504040204" pitchFamily="50" charset="-128"/>
                <a:ea typeface="Meiryo UI" panose="020B0604030504040204" pitchFamily="50" charset="-128"/>
                <a:cs typeface="Arial"/>
              </a:rPr>
              <a:t>O.S. : MacOS 13.5</a:t>
            </a:r>
            <a:endParaRPr lang="zh-TW" sz="1200" dirty="0">
              <a:solidFill>
                <a:schemeClr val="bg1"/>
              </a:solidFill>
              <a:latin typeface="Meiryo UI" panose="020B0604030504040204" pitchFamily="50" charset="-128"/>
              <a:ea typeface="Meiryo UI" panose="020B0604030504040204" pitchFamily="50" charset="-128"/>
              <a:cs typeface="Arial"/>
            </a:endParaRPr>
          </a:p>
        </p:txBody>
      </p:sp>
      <p:sp>
        <p:nvSpPr>
          <p:cNvPr id="11" name="矩形 10"/>
          <p:cNvSpPr/>
          <p:nvPr/>
        </p:nvSpPr>
        <p:spPr>
          <a:xfrm>
            <a:off x="2283672" y="4141363"/>
            <a:ext cx="931801" cy="401934"/>
          </a:xfrm>
          <a:prstGeom prst="rect">
            <a:avLst/>
          </a:prstGeom>
          <a:solidFill>
            <a:srgbClr val="242020"/>
          </a:solidFill>
          <a:ln>
            <a:solidFill>
              <a:srgbClr val="242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13" name="矩形 12"/>
          <p:cNvSpPr/>
          <p:nvPr/>
        </p:nvSpPr>
        <p:spPr>
          <a:xfrm>
            <a:off x="4263335" y="4086407"/>
            <a:ext cx="931801" cy="455595"/>
          </a:xfrm>
          <a:prstGeom prst="rect">
            <a:avLst/>
          </a:prstGeom>
          <a:solidFill>
            <a:srgbClr val="242020"/>
          </a:solidFill>
          <a:ln>
            <a:solidFill>
              <a:srgbClr val="242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12" name="文字方塊 11"/>
          <p:cNvSpPr txBox="1"/>
          <p:nvPr/>
        </p:nvSpPr>
        <p:spPr>
          <a:xfrm>
            <a:off x="4252578" y="4079425"/>
            <a:ext cx="1509408" cy="523220"/>
          </a:xfrm>
          <a:prstGeom prst="rect">
            <a:avLst/>
          </a:prstGeom>
          <a:noFill/>
        </p:spPr>
        <p:txBody>
          <a:bodyPr wrap="square" lIns="91440" tIns="45720" rIns="91440" bIns="45720" rtlCol="0" anchor="t">
            <a:spAutoFit/>
          </a:bodyPr>
          <a:lstStyle/>
          <a:p>
            <a:r>
              <a:rPr lang="en-US" altLang="zh-TW" sz="2800" dirty="0">
                <a:solidFill>
                  <a:schemeClr val="bg1"/>
                </a:solidFill>
                <a:latin typeface="Meiryo UI" panose="020B0604030504040204" pitchFamily="50" charset="-128"/>
                <a:ea typeface="Meiryo UI" panose="020B0604030504040204" pitchFamily="50" charset="-128"/>
              </a:rPr>
              <a:t>1,738</a:t>
            </a:r>
            <a:endParaRPr lang="zh-TW" altLang="en-US" sz="2800" dirty="0">
              <a:solidFill>
                <a:schemeClr val="bg1"/>
              </a:solidFill>
              <a:latin typeface="Meiryo UI" panose="020B0604030504040204" pitchFamily="50" charset="-128"/>
              <a:ea typeface="Meiryo UI" panose="020B0604030504040204" pitchFamily="50" charset="-128"/>
            </a:endParaRPr>
          </a:p>
        </p:txBody>
      </p:sp>
      <p:sp>
        <p:nvSpPr>
          <p:cNvPr id="15" name="文字方塊 14"/>
          <p:cNvSpPr txBox="1"/>
          <p:nvPr/>
        </p:nvSpPr>
        <p:spPr>
          <a:xfrm>
            <a:off x="2252602" y="4080720"/>
            <a:ext cx="1509408" cy="523220"/>
          </a:xfrm>
          <a:prstGeom prst="rect">
            <a:avLst/>
          </a:prstGeom>
          <a:noFill/>
        </p:spPr>
        <p:txBody>
          <a:bodyPr wrap="square" lIns="91440" tIns="45720" rIns="91440" bIns="45720" rtlCol="0" anchor="t">
            <a:spAutoFit/>
          </a:bodyPr>
          <a:lstStyle/>
          <a:p>
            <a:r>
              <a:rPr lang="en-US" altLang="zh-TW" sz="2800" dirty="0">
                <a:solidFill>
                  <a:schemeClr val="bg1"/>
                </a:solidFill>
                <a:latin typeface="Meiryo UI" panose="020B0604030504040204" pitchFamily="50" charset="-128"/>
                <a:ea typeface="Meiryo UI" panose="020B0604030504040204" pitchFamily="50" charset="-128"/>
              </a:rPr>
              <a:t>1,758</a:t>
            </a:r>
            <a:endParaRPr lang="zh-TW" altLang="en-US" sz="2800"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68370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255789" y="263416"/>
            <a:ext cx="11791950" cy="1323439"/>
          </a:xfrm>
          <a:prstGeom prst="rect">
            <a:avLst/>
          </a:prstGeom>
          <a:noFill/>
        </p:spPr>
        <p:txBody>
          <a:bodyPr wrap="square" lIns="91440" tIns="45720" rIns="91440" bIns="45720" rtlCol="0" anchor="t">
            <a:spAutoFit/>
          </a:bodyPr>
          <a:lstStyle/>
          <a:p>
            <a:pPr algn="ctr"/>
            <a:r>
              <a:rPr lang="en-US" sz="4000" b="1" dirty="0">
                <a:solidFill>
                  <a:schemeClr val="bg1"/>
                </a:solidFill>
                <a:latin typeface="Meiryo UI" panose="020B0604030504040204" pitchFamily="50" charset="-128"/>
                <a:ea typeface="Meiryo UI" panose="020B0604030504040204" pitchFamily="50" charset="-128"/>
                <a:cs typeface="Arial"/>
                <a:sym typeface="+mn-lt"/>
              </a:rPr>
              <a:t>QNAP Thunderbolt</a:t>
            </a:r>
            <a:r>
              <a:rPr lang="ja-JP" altLang="en-US" sz="4000" b="1">
                <a:solidFill>
                  <a:schemeClr val="bg1"/>
                </a:solidFill>
                <a:latin typeface="Meiryo UI" panose="020B0604030504040204" pitchFamily="50" charset="-128"/>
                <a:ea typeface="Meiryo UI" panose="020B0604030504040204" pitchFamily="50" charset="-128"/>
                <a:cs typeface="Arial"/>
                <a:sym typeface="+mn-lt"/>
              </a:rPr>
              <a:t>アクセサリー</a:t>
            </a:r>
            <a:r>
              <a:rPr lang="en-US" sz="4000" b="1" dirty="0">
                <a:solidFill>
                  <a:schemeClr val="bg1"/>
                </a:solidFill>
                <a:latin typeface="Meiryo UI" panose="020B0604030504040204" pitchFamily="50" charset="-128"/>
                <a:ea typeface="Meiryo UI" panose="020B0604030504040204" pitchFamily="50" charset="-128"/>
                <a:cs typeface="Arial"/>
                <a:sym typeface="+mn-lt"/>
              </a:rPr>
              <a:t>：</a:t>
            </a:r>
            <a:endParaRPr lang="en-US" dirty="0">
              <a:solidFill>
                <a:schemeClr val="bg1"/>
              </a:solidFill>
              <a:latin typeface="Meiryo UI" panose="020B0604030504040204" pitchFamily="50" charset="-128"/>
              <a:ea typeface="Meiryo UI" panose="020B0604030504040204" pitchFamily="50" charset="-128"/>
              <a:cs typeface="Calibri" panose="020F0502020204030204"/>
            </a:endParaRPr>
          </a:p>
          <a:p>
            <a:pPr algn="ctr"/>
            <a:r>
              <a:rPr lang="en-US" sz="4000" b="1" dirty="0">
                <a:solidFill>
                  <a:schemeClr val="bg1"/>
                </a:solidFill>
                <a:latin typeface="Meiryo UI" panose="020B0604030504040204" pitchFamily="50" charset="-128"/>
                <a:ea typeface="Meiryo UI" panose="020B0604030504040204" pitchFamily="50" charset="-128"/>
                <a:cs typeface="Arial"/>
                <a:sym typeface="+mn-lt"/>
              </a:rPr>
              <a:t>Thunderbolt 3 &amp; Thunderbolt 4</a:t>
            </a:r>
            <a:r>
              <a:rPr lang="ja-JP" altLang="en-US" sz="4000" b="1" dirty="0">
                <a:solidFill>
                  <a:schemeClr val="bg1"/>
                </a:solidFill>
                <a:latin typeface="Meiryo UI" panose="020B0604030504040204" pitchFamily="50" charset="-128"/>
                <a:ea typeface="Meiryo UI" panose="020B0604030504040204" pitchFamily="50" charset="-128"/>
                <a:cs typeface="Arial"/>
                <a:sym typeface="+mn-lt"/>
              </a:rPr>
              <a:t>ケーブル</a:t>
            </a:r>
            <a:endParaRPr lang="en-US">
              <a:solidFill>
                <a:schemeClr val="bg1"/>
              </a:solidFill>
              <a:latin typeface="Meiryo UI" panose="020B0604030504040204" pitchFamily="50" charset="-128"/>
              <a:ea typeface="Meiryo UI" panose="020B0604030504040204" pitchFamily="50" charset="-128"/>
              <a:cs typeface="Calibri"/>
            </a:endParaRPr>
          </a:p>
        </p:txBody>
      </p:sp>
      <p:sp>
        <p:nvSpPr>
          <p:cNvPr id="4" name="矩形: 圓角 3">
            <a:extLst>
              <a:ext uri="{FF2B5EF4-FFF2-40B4-BE49-F238E27FC236}">
                <a16:creationId xmlns:a16="http://schemas.microsoft.com/office/drawing/2014/main" id="{95B390A1-866D-8F31-15CE-11036097931D}"/>
              </a:ext>
            </a:extLst>
          </p:cNvPr>
          <p:cNvSpPr/>
          <p:nvPr/>
        </p:nvSpPr>
        <p:spPr>
          <a:xfrm>
            <a:off x="6309952" y="3511083"/>
            <a:ext cx="4782065" cy="2289819"/>
          </a:xfrm>
          <a:prstGeom prst="roundRect">
            <a:avLst>
              <a:gd name="adj" fmla="val 4972"/>
            </a:avLst>
          </a:prstGeom>
          <a:gradFill>
            <a:gsLst>
              <a:gs pos="0">
                <a:schemeClr val="accent1">
                  <a:lumMod val="5000"/>
                  <a:lumOff val="95000"/>
                </a:schemeClr>
              </a:gs>
              <a:gs pos="93000">
                <a:srgbClr val="F3F4F4"/>
              </a:gs>
              <a:gs pos="4000">
                <a:srgbClr val="F6F9FB"/>
              </a:gs>
              <a:gs pos="78000">
                <a:srgbClr val="F4F6F7">
                  <a:alpha val="44000"/>
                </a:srgbClr>
              </a:gs>
              <a:gs pos="100000">
                <a:schemeClr val="bg1">
                  <a:lumMod val="95000"/>
                </a:schemeClr>
              </a:gs>
            </a:gsLst>
            <a:lin ang="5400000" scaled="1"/>
          </a:gradFill>
          <a:ln w="19050">
            <a:gradFill>
              <a:gsLst>
                <a:gs pos="0">
                  <a:schemeClr val="accent1">
                    <a:lumMod val="5000"/>
                    <a:lumOff val="95000"/>
                  </a:schemeClr>
                </a:gs>
                <a:gs pos="50500">
                  <a:schemeClr val="bg1">
                    <a:lumMod val="65000"/>
                  </a:schemeClr>
                </a:gs>
                <a:gs pos="100000">
                  <a:schemeClr val="bg1">
                    <a:lumMod val="85000"/>
                  </a:schemeClr>
                </a:gs>
              </a:gsLst>
              <a:lin ang="5400000" scaled="1"/>
            </a:gradFill>
          </a:ln>
          <a:effectLst>
            <a:outerShdw blurRad="368300" dist="342900" dir="2700000" algn="tl" rotWithShape="0">
              <a:prstClr val="black">
                <a:alpha val="6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7" name="矩形: 圓角 6">
            <a:extLst>
              <a:ext uri="{FF2B5EF4-FFF2-40B4-BE49-F238E27FC236}">
                <a16:creationId xmlns:a16="http://schemas.microsoft.com/office/drawing/2014/main" id="{6CE1FC49-4104-965C-974E-35072252D7AC}"/>
              </a:ext>
            </a:extLst>
          </p:cNvPr>
          <p:cNvSpPr/>
          <p:nvPr/>
        </p:nvSpPr>
        <p:spPr>
          <a:xfrm>
            <a:off x="1052971" y="3511084"/>
            <a:ext cx="4782065" cy="2289819"/>
          </a:xfrm>
          <a:prstGeom prst="roundRect">
            <a:avLst>
              <a:gd name="adj" fmla="val 4972"/>
            </a:avLst>
          </a:prstGeom>
          <a:gradFill>
            <a:gsLst>
              <a:gs pos="0">
                <a:schemeClr val="accent1">
                  <a:lumMod val="5000"/>
                  <a:lumOff val="95000"/>
                </a:schemeClr>
              </a:gs>
              <a:gs pos="93000">
                <a:srgbClr val="F3F4F4"/>
              </a:gs>
              <a:gs pos="4000">
                <a:srgbClr val="F6F9FB"/>
              </a:gs>
              <a:gs pos="78000">
                <a:srgbClr val="F4F6F7">
                  <a:alpha val="44000"/>
                </a:srgbClr>
              </a:gs>
              <a:gs pos="100000">
                <a:schemeClr val="bg1">
                  <a:lumMod val="95000"/>
                </a:schemeClr>
              </a:gs>
            </a:gsLst>
            <a:lin ang="5400000" scaled="1"/>
          </a:gradFill>
          <a:ln w="19050">
            <a:gradFill>
              <a:gsLst>
                <a:gs pos="0">
                  <a:schemeClr val="accent1">
                    <a:lumMod val="5000"/>
                    <a:lumOff val="95000"/>
                  </a:schemeClr>
                </a:gs>
                <a:gs pos="50500">
                  <a:schemeClr val="bg1">
                    <a:lumMod val="65000"/>
                  </a:schemeClr>
                </a:gs>
                <a:gs pos="100000">
                  <a:schemeClr val="bg1">
                    <a:lumMod val="85000"/>
                  </a:schemeClr>
                </a:gs>
              </a:gsLst>
              <a:lin ang="5400000" scaled="1"/>
            </a:gradFill>
          </a:ln>
          <a:effectLst>
            <a:outerShdw blurRad="368300" dist="342900" dir="2700000" algn="tl" rotWithShape="0">
              <a:prstClr val="black">
                <a:alpha val="6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pic>
        <p:nvPicPr>
          <p:cNvPr id="9" name="圖片 8" descr="一張含有 纜線, 連接器 的圖片&#10;&#10;自動產生的描述">
            <a:extLst>
              <a:ext uri="{FF2B5EF4-FFF2-40B4-BE49-F238E27FC236}">
                <a16:creationId xmlns:a16="http://schemas.microsoft.com/office/drawing/2014/main" id="{5C555C27-8A63-2326-E280-A7B7E16D6F77}"/>
              </a:ext>
            </a:extLst>
          </p:cNvPr>
          <p:cNvPicPr>
            <a:picLocks noChangeAspect="1"/>
          </p:cNvPicPr>
          <p:nvPr/>
        </p:nvPicPr>
        <p:blipFill>
          <a:blip r:embed="rId3"/>
          <a:stretch>
            <a:fillRect/>
          </a:stretch>
        </p:blipFill>
        <p:spPr>
          <a:xfrm>
            <a:off x="1212785" y="3978876"/>
            <a:ext cx="1681909" cy="1709451"/>
          </a:xfrm>
          <a:prstGeom prst="rect">
            <a:avLst/>
          </a:prstGeom>
        </p:spPr>
      </p:pic>
      <p:pic>
        <p:nvPicPr>
          <p:cNvPr id="11" name="圖片 10" descr="一張含有 連接器, 纜線 的圖片&#10;&#10;自動產生的描述">
            <a:extLst>
              <a:ext uri="{FF2B5EF4-FFF2-40B4-BE49-F238E27FC236}">
                <a16:creationId xmlns:a16="http://schemas.microsoft.com/office/drawing/2014/main" id="{271F7568-3C11-4C02-D7B3-E31D7F753B94}"/>
              </a:ext>
            </a:extLst>
          </p:cNvPr>
          <p:cNvPicPr>
            <a:picLocks noChangeAspect="1"/>
          </p:cNvPicPr>
          <p:nvPr/>
        </p:nvPicPr>
        <p:blipFill>
          <a:blip r:embed="rId4"/>
          <a:stretch>
            <a:fillRect/>
          </a:stretch>
        </p:blipFill>
        <p:spPr>
          <a:xfrm>
            <a:off x="6455896" y="3920062"/>
            <a:ext cx="1801258" cy="1801259"/>
          </a:xfrm>
          <a:prstGeom prst="rect">
            <a:avLst/>
          </a:prstGeom>
        </p:spPr>
      </p:pic>
      <p:sp>
        <p:nvSpPr>
          <p:cNvPr id="12" name="文字方塊 5">
            <a:extLst>
              <a:ext uri="{FF2B5EF4-FFF2-40B4-BE49-F238E27FC236}">
                <a16:creationId xmlns:a16="http://schemas.microsoft.com/office/drawing/2014/main" id="{222072C9-3B00-38A8-F770-A530046B88D4}"/>
              </a:ext>
            </a:extLst>
          </p:cNvPr>
          <p:cNvSpPr txBox="1"/>
          <p:nvPr/>
        </p:nvSpPr>
        <p:spPr>
          <a:xfrm>
            <a:off x="2819153" y="4037388"/>
            <a:ext cx="2706983"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zh-TW" altLang="en-US" sz="2000" b="1">
                <a:latin typeface="Meiryo UI" panose="020B0604030504040204" pitchFamily="50" charset="-128"/>
                <a:ea typeface="Meiryo UI" panose="020B0604030504040204" pitchFamily="50" charset="-128"/>
                <a:cs typeface="Arial"/>
              </a:rPr>
              <a:t>CAB-TBT4-2M</a:t>
            </a:r>
            <a:r>
              <a:rPr lang="en-US" altLang="zh-TW" sz="2000" dirty="0">
                <a:latin typeface="Meiryo UI" panose="020B0604030504040204" pitchFamily="50" charset="-128"/>
                <a:ea typeface="Meiryo UI" panose="020B0604030504040204" pitchFamily="50" charset="-128"/>
                <a:cs typeface="Arial"/>
              </a:rPr>
              <a:t>: </a:t>
            </a:r>
            <a:br>
              <a:rPr lang="en-US" altLang="zh-TW" sz="2000" dirty="0">
                <a:latin typeface="Meiryo UI" panose="020B0604030504040204" pitchFamily="50" charset="-128"/>
                <a:ea typeface="Meiryo UI" panose="020B0604030504040204" pitchFamily="50" charset="-128"/>
                <a:cs typeface="Arial"/>
              </a:rPr>
            </a:br>
            <a:r>
              <a:rPr lang="en-US" altLang="zh-TW" sz="2000">
                <a:latin typeface="Meiryo UI" panose="020B0604030504040204" pitchFamily="50" charset="-128"/>
                <a:ea typeface="Meiryo UI" panose="020B0604030504040204" pitchFamily="50" charset="-128"/>
                <a:cs typeface="Arial"/>
              </a:rPr>
              <a:t>2m (6.56 ft.)</a:t>
            </a:r>
            <a:endParaRPr lang="zh-TW" sz="2000">
              <a:latin typeface="Meiryo UI" panose="020B0604030504040204" pitchFamily="50" charset="-128"/>
              <a:ea typeface="Meiryo UI" panose="020B0604030504040204" pitchFamily="50" charset="-128"/>
              <a:cs typeface="Arial"/>
            </a:endParaRPr>
          </a:p>
          <a:p>
            <a:pPr marL="285750" indent="-285750">
              <a:buFont typeface="Arial"/>
              <a:buChar char="•"/>
            </a:pPr>
            <a:r>
              <a:rPr lang="zh-TW" sz="2000" b="1">
                <a:latin typeface="Meiryo UI" panose="020B0604030504040204" pitchFamily="50" charset="-128"/>
                <a:ea typeface="Meiryo UI" panose="020B0604030504040204" pitchFamily="50" charset="-128"/>
                <a:cs typeface="Arial"/>
              </a:rPr>
              <a:t>CAB-TBT4-0M5</a:t>
            </a:r>
            <a:r>
              <a:rPr lang="en-US" altLang="zh-TW" sz="2000" dirty="0">
                <a:latin typeface="Meiryo UI" panose="020B0604030504040204" pitchFamily="50" charset="-128"/>
                <a:ea typeface="Meiryo UI" panose="020B0604030504040204" pitchFamily="50" charset="-128"/>
                <a:cs typeface="Arial"/>
              </a:rPr>
              <a:t>: 0.5m (1.64 ft.)</a:t>
            </a:r>
            <a:endParaRPr lang="zh-TW" sz="2000" dirty="0">
              <a:latin typeface="Meiryo UI" panose="020B0604030504040204" pitchFamily="50" charset="-128"/>
              <a:ea typeface="Meiryo UI" panose="020B0604030504040204" pitchFamily="50" charset="-128"/>
              <a:cs typeface="Arial"/>
            </a:endParaRPr>
          </a:p>
        </p:txBody>
      </p:sp>
      <p:sp>
        <p:nvSpPr>
          <p:cNvPr id="13" name="文字方塊 6">
            <a:extLst>
              <a:ext uri="{FF2B5EF4-FFF2-40B4-BE49-F238E27FC236}">
                <a16:creationId xmlns:a16="http://schemas.microsoft.com/office/drawing/2014/main" id="{9D5BEFB0-9EF9-0286-0834-FB761504C6ED}"/>
              </a:ext>
            </a:extLst>
          </p:cNvPr>
          <p:cNvSpPr txBox="1"/>
          <p:nvPr/>
        </p:nvSpPr>
        <p:spPr>
          <a:xfrm>
            <a:off x="8202968" y="4022332"/>
            <a:ext cx="2936061" cy="1938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zh-TW" sz="2000" b="1">
                <a:latin typeface="Meiryo UI" panose="020B0604030504040204" pitchFamily="50" charset="-128"/>
                <a:ea typeface="Meiryo UI" panose="020B0604030504040204" pitchFamily="50" charset="-128"/>
                <a:cs typeface="Arial"/>
              </a:rPr>
              <a:t>CAB-TBT</a:t>
            </a:r>
            <a:r>
              <a:rPr lang="en-US" altLang="zh-TW" sz="2000" b="1" dirty="0">
                <a:latin typeface="Meiryo UI" panose="020B0604030504040204" pitchFamily="50" charset="-128"/>
                <a:ea typeface="Meiryo UI" panose="020B0604030504040204" pitchFamily="50" charset="-128"/>
                <a:cs typeface="Arial"/>
              </a:rPr>
              <a:t>32</a:t>
            </a:r>
            <a:r>
              <a:rPr lang="zh-TW" sz="2000" b="1" dirty="0">
                <a:latin typeface="Meiryo UI" panose="020B0604030504040204" pitchFamily="50" charset="-128"/>
                <a:ea typeface="Meiryo UI" panose="020B0604030504040204" pitchFamily="50" charset="-128"/>
                <a:cs typeface="Arial"/>
              </a:rPr>
              <a:t>0</a:t>
            </a:r>
            <a:r>
              <a:rPr lang="en-US" altLang="zh-TW" sz="2000" b="1" dirty="0">
                <a:latin typeface="Meiryo UI" panose="020B0604030504040204" pitchFamily="50" charset="-128"/>
                <a:ea typeface="Meiryo UI" panose="020B0604030504040204" pitchFamily="50" charset="-128"/>
                <a:cs typeface="Arial"/>
              </a:rPr>
              <a:t>M-40G-LINTES</a:t>
            </a:r>
            <a:r>
              <a:rPr lang="en-US" altLang="zh-TW" sz="2000" dirty="0">
                <a:latin typeface="Meiryo UI" panose="020B0604030504040204" pitchFamily="50" charset="-128"/>
                <a:ea typeface="Meiryo UI" panose="020B0604030504040204" pitchFamily="50" charset="-128"/>
                <a:cs typeface="Arial"/>
              </a:rPr>
              <a:t>: 2m (6.56 ft.)</a:t>
            </a:r>
          </a:p>
          <a:p>
            <a:pPr marL="285750" indent="-285750">
              <a:buFont typeface="Arial"/>
              <a:buChar char="•"/>
            </a:pPr>
            <a:r>
              <a:rPr lang="zh-TW" altLang="en-US" sz="2000" b="1">
                <a:latin typeface="Meiryo UI" panose="020B0604030504040204" pitchFamily="50" charset="-128"/>
                <a:ea typeface="Meiryo UI" panose="020B0604030504040204" pitchFamily="50" charset="-128"/>
                <a:cs typeface="Arial"/>
              </a:rPr>
              <a:t>CAB-TBT315M-40G</a:t>
            </a:r>
            <a:r>
              <a:rPr lang="en-US" altLang="zh-TW" sz="2000" dirty="0">
                <a:latin typeface="Meiryo UI" panose="020B0604030504040204" pitchFamily="50" charset="-128"/>
                <a:ea typeface="Meiryo UI" panose="020B0604030504040204" pitchFamily="50" charset="-128"/>
                <a:cs typeface="Arial"/>
              </a:rPr>
              <a:t>: 1.5m (4.92 ft.)</a:t>
            </a:r>
            <a:endParaRPr lang="zh-TW" sz="2000" dirty="0">
              <a:latin typeface="Meiryo UI" panose="020B0604030504040204" pitchFamily="50" charset="-128"/>
              <a:ea typeface="Meiryo UI" panose="020B0604030504040204" pitchFamily="50" charset="-128"/>
              <a:cs typeface="Arial"/>
            </a:endParaRPr>
          </a:p>
        </p:txBody>
      </p:sp>
      <p:sp>
        <p:nvSpPr>
          <p:cNvPr id="14" name="文字方塊 7">
            <a:extLst>
              <a:ext uri="{FF2B5EF4-FFF2-40B4-BE49-F238E27FC236}">
                <a16:creationId xmlns:a16="http://schemas.microsoft.com/office/drawing/2014/main" id="{E04F892B-38DE-00CF-B391-869549EB9A28}"/>
              </a:ext>
            </a:extLst>
          </p:cNvPr>
          <p:cNvSpPr txBox="1"/>
          <p:nvPr/>
        </p:nvSpPr>
        <p:spPr>
          <a:xfrm>
            <a:off x="6602644" y="3602061"/>
            <a:ext cx="323814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b="1">
                <a:solidFill>
                  <a:schemeClr val="accent1">
                    <a:lumMod val="75000"/>
                  </a:schemeClr>
                </a:solidFill>
                <a:latin typeface="Meiryo UI" panose="020B0604030504040204" pitchFamily="50" charset="-128"/>
                <a:ea typeface="Meiryo UI" panose="020B0604030504040204" pitchFamily="50" charset="-128"/>
                <a:cs typeface="Arial"/>
              </a:rPr>
              <a:t>Thunderbolt 3 ケーブル</a:t>
            </a:r>
            <a:endParaRPr lang="zh-TW" b="1">
              <a:solidFill>
                <a:schemeClr val="accent1">
                  <a:lumMod val="75000"/>
                </a:schemeClr>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5" name="文字方塊 8">
            <a:extLst>
              <a:ext uri="{FF2B5EF4-FFF2-40B4-BE49-F238E27FC236}">
                <a16:creationId xmlns:a16="http://schemas.microsoft.com/office/drawing/2014/main" id="{FFC50F92-4300-8C21-09B8-DEF70F6E8891}"/>
              </a:ext>
            </a:extLst>
          </p:cNvPr>
          <p:cNvSpPr txBox="1"/>
          <p:nvPr/>
        </p:nvSpPr>
        <p:spPr>
          <a:xfrm>
            <a:off x="1332909" y="3589570"/>
            <a:ext cx="308824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b="1">
                <a:solidFill>
                  <a:schemeClr val="accent1">
                    <a:lumMod val="75000"/>
                  </a:schemeClr>
                </a:solidFill>
                <a:latin typeface="Meiryo UI" panose="020B0604030504040204" pitchFamily="50" charset="-128"/>
                <a:ea typeface="Meiryo UI" panose="020B0604030504040204" pitchFamily="50" charset="-128"/>
                <a:cs typeface="Arial"/>
              </a:rPr>
              <a:t>Thunderbolt 4 ケーブル</a:t>
            </a:r>
            <a:endParaRPr lang="zh-TW" b="1">
              <a:solidFill>
                <a:schemeClr val="accent1">
                  <a:lumMod val="75000"/>
                </a:schemeClr>
              </a:solidFill>
              <a:latin typeface="Meiryo UI" panose="020B0604030504040204" pitchFamily="50" charset="-128"/>
              <a:ea typeface="Meiryo UI" panose="020B0604030504040204" pitchFamily="50" charset="-128"/>
              <a:cs typeface="Arial"/>
            </a:endParaRPr>
          </a:p>
        </p:txBody>
      </p:sp>
      <p:sp>
        <p:nvSpPr>
          <p:cNvPr id="16" name="文字方塊 9">
            <a:extLst>
              <a:ext uri="{FF2B5EF4-FFF2-40B4-BE49-F238E27FC236}">
                <a16:creationId xmlns:a16="http://schemas.microsoft.com/office/drawing/2014/main" id="{574A0C31-8B57-1AD3-F335-7BCE7F63C00D}"/>
              </a:ext>
            </a:extLst>
          </p:cNvPr>
          <p:cNvSpPr txBox="1"/>
          <p:nvPr/>
        </p:nvSpPr>
        <p:spPr>
          <a:xfrm>
            <a:off x="754881" y="2039329"/>
            <a:ext cx="11122666"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solidFill>
                  <a:schemeClr val="bg1"/>
                </a:solidFill>
                <a:latin typeface="Meiryo UI" panose="020B0604030504040204" pitchFamily="50" charset="-128"/>
                <a:ea typeface="Meiryo UI" panose="020B0604030504040204" pitchFamily="50" charset="-128"/>
                <a:cs typeface="Arial"/>
              </a:rPr>
              <a:t>QNAPは様々なThunderboltケーブルも提供しています。Thunderbolt 4ケーブルに加え、</a:t>
            </a:r>
            <a:r>
              <a:rPr lang="zh-CN" altLang="en-US" dirty="0">
                <a:solidFill>
                  <a:schemeClr val="bg1"/>
                </a:solidFill>
                <a:latin typeface="Meiryo UI" panose="020B0604030504040204" pitchFamily="50" charset="-128"/>
                <a:ea typeface="Meiryo UI" panose="020B0604030504040204" pitchFamily="50" charset="-128"/>
                <a:cs typeface="Arial"/>
              </a:rPr>
              <a:t/>
            </a:r>
            <a:br>
              <a:rPr lang="zh-CN" altLang="en-US" dirty="0">
                <a:solidFill>
                  <a:schemeClr val="bg1"/>
                </a:solidFill>
                <a:latin typeface="Meiryo UI" panose="020B0604030504040204" pitchFamily="50" charset="-128"/>
                <a:ea typeface="Meiryo UI" panose="020B0604030504040204" pitchFamily="50" charset="-128"/>
                <a:cs typeface="Arial"/>
              </a:rPr>
            </a:br>
            <a:r>
              <a:rPr lang="zh-CN">
                <a:solidFill>
                  <a:schemeClr val="bg1"/>
                </a:solidFill>
                <a:latin typeface="Meiryo UI" panose="020B0604030504040204" pitchFamily="50" charset="-128"/>
                <a:ea typeface="Meiryo UI" panose="020B0604030504040204" pitchFamily="50" charset="-128"/>
                <a:cs typeface="Arial"/>
              </a:rPr>
              <a:t>Thunderbolt 3コンピュータ用のより手頃な</a:t>
            </a:r>
            <a:r>
              <a:rPr lang="en-US" altLang="zh-CN" dirty="0">
                <a:solidFill>
                  <a:schemeClr val="bg1"/>
                </a:solidFill>
                <a:latin typeface="Meiryo UI" panose="020B0604030504040204" pitchFamily="50" charset="-128"/>
                <a:ea typeface="Meiryo UI" panose="020B0604030504040204" pitchFamily="50" charset="-128"/>
                <a:cs typeface="Arial"/>
              </a:rPr>
              <a:t>T</a:t>
            </a:r>
            <a:r>
              <a:rPr lang="zh-CN">
                <a:solidFill>
                  <a:schemeClr val="bg1"/>
                </a:solidFill>
                <a:latin typeface="Meiryo UI" panose="020B0604030504040204" pitchFamily="50" charset="-128"/>
                <a:ea typeface="Meiryo UI" panose="020B0604030504040204" pitchFamily="50" charset="-128"/>
                <a:cs typeface="Arial"/>
              </a:rPr>
              <a:t>h</a:t>
            </a:r>
            <a:r>
              <a:rPr lang="en-US" altLang="zh-CN" dirty="0">
                <a:solidFill>
                  <a:schemeClr val="bg1"/>
                </a:solidFill>
                <a:latin typeface="Meiryo UI" panose="020B0604030504040204" pitchFamily="50" charset="-128"/>
                <a:ea typeface="Meiryo UI" panose="020B0604030504040204" pitchFamily="50" charset="-128"/>
                <a:cs typeface="Arial"/>
              </a:rPr>
              <a:t>u</a:t>
            </a:r>
            <a:r>
              <a:rPr lang="zh-CN">
                <a:solidFill>
                  <a:schemeClr val="bg1"/>
                </a:solidFill>
                <a:latin typeface="Meiryo UI" panose="020B0604030504040204" pitchFamily="50" charset="-128"/>
                <a:ea typeface="Meiryo UI" panose="020B0604030504040204" pitchFamily="50" charset="-128"/>
                <a:cs typeface="Arial"/>
              </a:rPr>
              <a:t>n</a:t>
            </a:r>
            <a:r>
              <a:rPr lang="en-US" altLang="zh-CN" dirty="0">
                <a:solidFill>
                  <a:schemeClr val="bg1"/>
                </a:solidFill>
                <a:latin typeface="Meiryo UI" panose="020B0604030504040204" pitchFamily="50" charset="-128"/>
                <a:ea typeface="Meiryo UI" panose="020B0604030504040204" pitchFamily="50" charset="-128"/>
                <a:cs typeface="Arial"/>
              </a:rPr>
              <a:t>d</a:t>
            </a:r>
            <a:r>
              <a:rPr lang="zh-CN">
                <a:solidFill>
                  <a:schemeClr val="bg1"/>
                </a:solidFill>
                <a:latin typeface="Meiryo UI" panose="020B0604030504040204" pitchFamily="50" charset="-128"/>
                <a:ea typeface="Meiryo UI" panose="020B0604030504040204" pitchFamily="50" charset="-128"/>
                <a:cs typeface="Arial"/>
              </a:rPr>
              <a:t>er</a:t>
            </a:r>
            <a:r>
              <a:rPr lang="en-US" altLang="zh-CN" dirty="0">
                <a:solidFill>
                  <a:schemeClr val="bg1"/>
                </a:solidFill>
                <a:latin typeface="Meiryo UI" panose="020B0604030504040204" pitchFamily="50" charset="-128"/>
                <a:ea typeface="Meiryo UI" panose="020B0604030504040204" pitchFamily="50" charset="-128"/>
                <a:cs typeface="Arial"/>
              </a:rPr>
              <a:t>b</a:t>
            </a:r>
            <a:r>
              <a:rPr lang="zh-CN">
                <a:solidFill>
                  <a:schemeClr val="bg1"/>
                </a:solidFill>
                <a:latin typeface="Meiryo UI" panose="020B0604030504040204" pitchFamily="50" charset="-128"/>
                <a:ea typeface="Meiryo UI" panose="020B0604030504040204" pitchFamily="50" charset="-128"/>
                <a:cs typeface="Arial"/>
              </a:rPr>
              <a:t>o</a:t>
            </a:r>
            <a:r>
              <a:rPr lang="en-US" altLang="zh-CN" dirty="0">
                <a:solidFill>
                  <a:schemeClr val="bg1"/>
                </a:solidFill>
                <a:latin typeface="Meiryo UI" panose="020B0604030504040204" pitchFamily="50" charset="-128"/>
                <a:ea typeface="Meiryo UI" panose="020B0604030504040204" pitchFamily="50" charset="-128"/>
                <a:cs typeface="Arial"/>
              </a:rPr>
              <a:t>l</a:t>
            </a:r>
            <a:r>
              <a:rPr lang="zh-CN">
                <a:solidFill>
                  <a:schemeClr val="bg1"/>
                </a:solidFill>
                <a:latin typeface="Meiryo UI" panose="020B0604030504040204" pitchFamily="50" charset="-128"/>
                <a:ea typeface="Meiryo UI" panose="020B0604030504040204" pitchFamily="50" charset="-128"/>
                <a:cs typeface="Arial"/>
              </a:rPr>
              <a:t>t </a:t>
            </a:r>
            <a:r>
              <a:rPr lang="en-US" altLang="zh-CN" dirty="0">
                <a:solidFill>
                  <a:schemeClr val="bg1"/>
                </a:solidFill>
                <a:latin typeface="Meiryo UI" panose="020B0604030504040204" pitchFamily="50" charset="-128"/>
                <a:ea typeface="Meiryo UI" panose="020B0604030504040204" pitchFamily="50" charset="-128"/>
                <a:cs typeface="Arial"/>
              </a:rPr>
              <a:t>3</a:t>
            </a:r>
            <a:r>
              <a:rPr lang="zh-CN">
                <a:solidFill>
                  <a:schemeClr val="bg1"/>
                </a:solidFill>
                <a:latin typeface="Meiryo UI" panose="020B0604030504040204" pitchFamily="50" charset="-128"/>
                <a:ea typeface="Meiryo UI" panose="020B0604030504040204" pitchFamily="50" charset="-128"/>
                <a:cs typeface="Arial"/>
              </a:rPr>
              <a:t>ケーブルもあり、より低コストで高速伝送を実現できます。</a:t>
            </a:r>
          </a:p>
        </p:txBody>
      </p:sp>
    </p:spTree>
    <p:extLst>
      <p:ext uri="{BB962C8B-B14F-4D97-AF65-F5344CB8AC3E}">
        <p14:creationId xmlns:p14="http://schemas.microsoft.com/office/powerpoint/2010/main" val="3264726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圖片 24"/>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5859023" y="2182794"/>
            <a:ext cx="6332978" cy="4675206"/>
          </a:xfrm>
          <a:prstGeom prst="rect">
            <a:avLst/>
          </a:prstGeom>
        </p:spPr>
      </p:pic>
      <p:sp>
        <p:nvSpPr>
          <p:cNvPr id="6" name="文字方塊 5">
            <a:extLst>
              <a:ext uri="{FF2B5EF4-FFF2-40B4-BE49-F238E27FC236}">
                <a16:creationId xmlns:a16="http://schemas.microsoft.com/office/drawing/2014/main" id="{74FF805F-6521-4307-B6BF-1A0874627BC2}"/>
              </a:ext>
            </a:extLst>
          </p:cNvPr>
          <p:cNvSpPr txBox="1"/>
          <p:nvPr/>
        </p:nvSpPr>
        <p:spPr>
          <a:xfrm>
            <a:off x="255789" y="263416"/>
            <a:ext cx="11791950" cy="1323439"/>
          </a:xfrm>
          <a:prstGeom prst="rect">
            <a:avLst/>
          </a:prstGeom>
          <a:noFill/>
        </p:spPr>
        <p:txBody>
          <a:bodyPr wrap="square" lIns="91440" tIns="45720" rIns="91440" bIns="45720" rtlCol="0" anchor="t">
            <a:spAutoFit/>
          </a:bodyPr>
          <a:lstStyle/>
          <a:p>
            <a:pPr algn="ctr"/>
            <a:r>
              <a:rPr lang="en-US" sz="4000" b="1" dirty="0">
                <a:solidFill>
                  <a:schemeClr val="bg1"/>
                </a:solidFill>
                <a:latin typeface="Meiryo UI" panose="020B0604030504040204" pitchFamily="50" charset="-128"/>
                <a:ea typeface="Meiryo UI" panose="020B0604030504040204" pitchFamily="50" charset="-128"/>
                <a:cs typeface="Arial"/>
                <a:sym typeface="+mn-lt"/>
              </a:rPr>
              <a:t>スロット#1はネットワーク、M.2 </a:t>
            </a:r>
            <a:r>
              <a:rPr lang="en-US" sz="4000" b="1" dirty="0" err="1">
                <a:solidFill>
                  <a:schemeClr val="bg1"/>
                </a:solidFill>
                <a:latin typeface="Meiryo UI" panose="020B0604030504040204" pitchFamily="50" charset="-128"/>
                <a:ea typeface="Meiryo UI" panose="020B0604030504040204" pitchFamily="50" charset="-128"/>
                <a:cs typeface="Arial"/>
                <a:sym typeface="+mn-lt"/>
              </a:rPr>
              <a:t>SSD、JBOD拡張、FC、ワイヤレス拡張カードをサポート</a:t>
            </a:r>
            <a:endParaRPr lang="en-US" dirty="0" err="1">
              <a:solidFill>
                <a:schemeClr val="bg1"/>
              </a:solidFill>
              <a:latin typeface="Meiryo UI" panose="020B0604030504040204" pitchFamily="50" charset="-128"/>
              <a:ea typeface="Meiryo UI" panose="020B0604030504040204" pitchFamily="50" charset="-128"/>
            </a:endParaRPr>
          </a:p>
        </p:txBody>
      </p:sp>
      <p:sp>
        <p:nvSpPr>
          <p:cNvPr id="20" name="矩形: 圓角 19">
            <a:extLst>
              <a:ext uri="{FF2B5EF4-FFF2-40B4-BE49-F238E27FC236}">
                <a16:creationId xmlns:a16="http://schemas.microsoft.com/office/drawing/2014/main" id="{50F6C563-1A6E-A82D-50B3-3CE55DE1D92A}"/>
              </a:ext>
            </a:extLst>
          </p:cNvPr>
          <p:cNvSpPr/>
          <p:nvPr/>
        </p:nvSpPr>
        <p:spPr>
          <a:xfrm>
            <a:off x="6509442" y="2829648"/>
            <a:ext cx="3547681" cy="469763"/>
          </a:xfrm>
          <a:prstGeom prst="roundRect">
            <a:avLst>
              <a:gd name="adj" fmla="val 1933"/>
            </a:avLst>
          </a:prstGeom>
          <a:noFill/>
          <a:ln w="35560">
            <a:gradFill>
              <a:gsLst>
                <a:gs pos="58000">
                  <a:srgbClr val="71FFE4"/>
                </a:gs>
                <a:gs pos="80000">
                  <a:srgbClr val="21C9F7"/>
                </a:gs>
                <a:gs pos="0">
                  <a:srgbClr val="21C9F7"/>
                </a:gs>
              </a:gsLst>
              <a:lin ang="0" scaled="0"/>
            </a:gra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solidFill>
                <a:schemeClr val="tx1"/>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1" name="Google Shape;2763;p30">
            <a:extLst>
              <a:ext uri="{FF2B5EF4-FFF2-40B4-BE49-F238E27FC236}">
                <a16:creationId xmlns:a16="http://schemas.microsoft.com/office/drawing/2014/main" id="{8ED0847F-66AD-E2E5-7722-928587A71BCF}"/>
              </a:ext>
            </a:extLst>
          </p:cNvPr>
          <p:cNvSpPr/>
          <p:nvPr/>
        </p:nvSpPr>
        <p:spPr>
          <a:xfrm rot="10800000">
            <a:off x="7800326" y="2123500"/>
            <a:ext cx="651284" cy="682534"/>
          </a:xfrm>
          <a:prstGeom prst="downArrow">
            <a:avLst>
              <a:gd name="adj1" fmla="val 50000"/>
              <a:gd name="adj2" fmla="val 51247"/>
            </a:avLst>
          </a:prstGeom>
          <a:gradFill>
            <a:gsLst>
              <a:gs pos="94022">
                <a:srgbClr val="008EC0"/>
              </a:gs>
              <a:gs pos="0">
                <a:srgbClr val="21C9F7">
                  <a:alpha val="0"/>
                </a:srgbClr>
              </a:gs>
              <a:gs pos="61000">
                <a:srgbClr val="21C9F7"/>
              </a:gs>
              <a:gs pos="35000">
                <a:srgbClr val="21C9F7"/>
              </a:gs>
            </a:gsLst>
            <a:lin ang="5400000" scaled="1"/>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2" name="矩形: 圓角 21">
            <a:extLst>
              <a:ext uri="{FF2B5EF4-FFF2-40B4-BE49-F238E27FC236}">
                <a16:creationId xmlns:a16="http://schemas.microsoft.com/office/drawing/2014/main" id="{72B2105A-EBCB-8108-2FAD-C16FC7FE07CA}"/>
              </a:ext>
            </a:extLst>
          </p:cNvPr>
          <p:cNvSpPr/>
          <p:nvPr/>
        </p:nvSpPr>
        <p:spPr>
          <a:xfrm>
            <a:off x="6799153" y="1640679"/>
            <a:ext cx="3102110" cy="453649"/>
          </a:xfrm>
          <a:prstGeom prst="roundRect">
            <a:avLst>
              <a:gd name="adj" fmla="val 3825"/>
            </a:avLst>
          </a:prstGeom>
          <a:gradFill>
            <a:gsLst>
              <a:gs pos="8000">
                <a:srgbClr val="29797F"/>
              </a:gs>
              <a:gs pos="100000">
                <a:srgbClr val="118FC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en-US" altLang="zh-TW" b="1" dirty="0">
                <a:solidFill>
                  <a:schemeClr val="bg1"/>
                </a:solidFill>
                <a:latin typeface="Meiryo UI" panose="020B0604030504040204" pitchFamily="50" charset="-128"/>
                <a:ea typeface="Meiryo UI" panose="020B0604030504040204" pitchFamily="50" charset="-128"/>
                <a:cs typeface="Arial"/>
                <a:sym typeface="+mn-lt"/>
              </a:rPr>
              <a:t>スロット</a:t>
            </a:r>
            <a:r>
              <a:rPr kumimoji="1" lang="en-US" altLang="zh-TW" sz="1800" b="1" dirty="0">
                <a:solidFill>
                  <a:schemeClr val="bg1"/>
                </a:solidFill>
                <a:latin typeface="Meiryo UI" panose="020B0604030504040204" pitchFamily="50" charset="-128"/>
                <a:ea typeface="Meiryo UI" panose="020B0604030504040204" pitchFamily="50" charset="-128"/>
                <a:cs typeface="Arial"/>
                <a:sym typeface="+mn-lt"/>
              </a:rPr>
              <a:t>1:PCIe Gen 4 x16</a:t>
            </a:r>
            <a:endParaRPr lang="zh-TW" altLang="en-US" sz="1800" b="1"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3" name="矩形: 圓角 2">
            <a:extLst>
              <a:ext uri="{FF2B5EF4-FFF2-40B4-BE49-F238E27FC236}">
                <a16:creationId xmlns:a16="http://schemas.microsoft.com/office/drawing/2014/main" id="{0CAC4C8F-22A5-CA51-BD48-FE3D369EB9FB}"/>
              </a:ext>
            </a:extLst>
          </p:cNvPr>
          <p:cNvSpPr/>
          <p:nvPr/>
        </p:nvSpPr>
        <p:spPr>
          <a:xfrm>
            <a:off x="565770" y="2191246"/>
            <a:ext cx="4825216" cy="890914"/>
          </a:xfrm>
          <a:prstGeom prst="roundRect">
            <a:avLst>
              <a:gd name="adj" fmla="val 9876"/>
            </a:avLst>
          </a:prstGeom>
          <a:gradFill>
            <a:gsLst>
              <a:gs pos="8000">
                <a:srgbClr val="9FF8FF">
                  <a:alpha val="0"/>
                </a:srgbClr>
              </a:gs>
              <a:gs pos="100000">
                <a:srgbClr val="004CD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sym typeface="+mn-lt"/>
            </a:endParaRPr>
          </a:p>
        </p:txBody>
      </p:sp>
      <p:pic>
        <p:nvPicPr>
          <p:cNvPr id="18" name="圖片 18" descr="一張含有 室內, 蛋糕, 電子用品 的圖片&#10;&#10;自動產生的描述">
            <a:extLst>
              <a:ext uri="{FF2B5EF4-FFF2-40B4-BE49-F238E27FC236}">
                <a16:creationId xmlns:a16="http://schemas.microsoft.com/office/drawing/2014/main" id="{E9CED188-31AE-953F-EA8F-F258377151E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4845" y="3221634"/>
            <a:ext cx="1614032" cy="1010194"/>
          </a:xfrm>
          <a:prstGeom prst="rect">
            <a:avLst/>
          </a:prstGeom>
          <a:effectLst>
            <a:outerShdw blurRad="50800" dist="38100" dir="5400000" algn="t" rotWithShape="0">
              <a:prstClr val="black">
                <a:alpha val="40000"/>
              </a:prstClr>
            </a:outerShdw>
          </a:effectLst>
        </p:spPr>
      </p:pic>
      <p:pic>
        <p:nvPicPr>
          <p:cNvPr id="31" name="圖片 39" descr="一張含有 電子用品, 電路 的圖片&#10;&#10;自動產生的描述">
            <a:extLst>
              <a:ext uri="{FF2B5EF4-FFF2-40B4-BE49-F238E27FC236}">
                <a16:creationId xmlns:a16="http://schemas.microsoft.com/office/drawing/2014/main" id="{7576647B-9143-6F1B-E109-6E9AD33E706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6986" y="4264120"/>
            <a:ext cx="1216949" cy="954664"/>
          </a:xfrm>
          <a:prstGeom prst="rect">
            <a:avLst/>
          </a:prstGeom>
          <a:effectLst>
            <a:outerShdw blurRad="50800" dist="38100" dir="8100000" algn="tr" rotWithShape="0">
              <a:prstClr val="black">
                <a:alpha val="40000"/>
              </a:prstClr>
            </a:outerShdw>
          </a:effectLst>
        </p:spPr>
      </p:pic>
      <p:pic>
        <p:nvPicPr>
          <p:cNvPr id="32" name="圖片 3" descr="一張含有 文字, 電子用品 的圖片&#10;&#10;自動產生的描述">
            <a:extLst>
              <a:ext uri="{FF2B5EF4-FFF2-40B4-BE49-F238E27FC236}">
                <a16:creationId xmlns:a16="http://schemas.microsoft.com/office/drawing/2014/main" id="{7EBBF017-621E-FEB1-25E2-B1B4C10D0C9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18004" y="2164776"/>
            <a:ext cx="912497" cy="1024566"/>
          </a:xfrm>
          <a:prstGeom prst="rect">
            <a:avLst/>
          </a:prstGeom>
          <a:effectLst>
            <a:outerShdw blurRad="50800" dist="38100" dir="8100000" algn="tr" rotWithShape="0">
              <a:prstClr val="black">
                <a:alpha val="40000"/>
              </a:prstClr>
            </a:outerShdw>
          </a:effectLst>
        </p:spPr>
      </p:pic>
      <p:pic>
        <p:nvPicPr>
          <p:cNvPr id="33" name="圖片 40" descr="一張含有 文字 的圖片&#10;&#10;自動產生的描述">
            <a:extLst>
              <a:ext uri="{FF2B5EF4-FFF2-40B4-BE49-F238E27FC236}">
                <a16:creationId xmlns:a16="http://schemas.microsoft.com/office/drawing/2014/main" id="{E9B53152-2F28-4B4A-30E9-2C173430707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8973" y="5038266"/>
            <a:ext cx="1519813" cy="1286361"/>
          </a:xfrm>
          <a:prstGeom prst="rect">
            <a:avLst/>
          </a:prstGeom>
          <a:effectLst>
            <a:outerShdw blurRad="50800" dist="38100" dir="8100000" algn="tr" rotWithShape="0">
              <a:prstClr val="black">
                <a:alpha val="40000"/>
              </a:prstClr>
            </a:outerShdw>
          </a:effectLst>
        </p:spPr>
      </p:pic>
      <p:sp>
        <p:nvSpPr>
          <p:cNvPr id="2" name="TextBox 1">
            <a:extLst>
              <a:ext uri="{FF2B5EF4-FFF2-40B4-BE49-F238E27FC236}">
                <a16:creationId xmlns:a16="http://schemas.microsoft.com/office/drawing/2014/main" id="{690B89E2-38C5-5C88-BCA4-D8C9D0E13339}"/>
              </a:ext>
            </a:extLst>
          </p:cNvPr>
          <p:cNvSpPr txBox="1"/>
          <p:nvPr/>
        </p:nvSpPr>
        <p:spPr>
          <a:xfrm>
            <a:off x="2018786" y="6378990"/>
            <a:ext cx="2303836" cy="246221"/>
          </a:xfrm>
          <a:prstGeom prst="rect">
            <a:avLst/>
          </a:prstGeom>
          <a:noFill/>
        </p:spPr>
        <p:txBody>
          <a:bodyPr wrap="none" lIns="91440" tIns="45720" rIns="91440" bIns="45720" rtlCol="0" anchor="t">
            <a:spAutoFit/>
          </a:bodyPr>
          <a:lstStyle/>
          <a:p>
            <a:r>
              <a:rPr lang="ja-JP" altLang="en-US" sz="1000">
                <a:solidFill>
                  <a:schemeClr val="bg1"/>
                </a:solidFill>
                <a:latin typeface="Meiryo UI" panose="020B0604030504040204" pitchFamily="50" charset="-128"/>
                <a:ea typeface="Meiryo UI" panose="020B0604030504040204" pitchFamily="50" charset="-128"/>
                <a:cs typeface="Arial"/>
                <a:sym typeface="+mn-lt"/>
              </a:rPr>
              <a:t>注：互換性は公式サイト発表によります</a:t>
            </a:r>
            <a:r>
              <a:rPr lang="en-US" sz="1000" dirty="0">
                <a:solidFill>
                  <a:schemeClr val="bg1"/>
                </a:solidFill>
                <a:latin typeface="Meiryo UI" panose="020B0604030504040204" pitchFamily="50" charset="-128"/>
                <a:ea typeface="Meiryo UI" panose="020B0604030504040204" pitchFamily="50" charset="-128"/>
                <a:cs typeface="Arial"/>
                <a:sym typeface="+mn-lt"/>
              </a:rPr>
              <a:t>。</a:t>
            </a:r>
            <a:endParaRPr lang="en-US" dirty="0">
              <a:solidFill>
                <a:schemeClr val="bg1"/>
              </a:solidFill>
              <a:latin typeface="Meiryo UI" panose="020B0604030504040204" pitchFamily="50" charset="-128"/>
              <a:ea typeface="Meiryo UI" panose="020B0604030504040204" pitchFamily="50" charset="-128"/>
            </a:endParaRPr>
          </a:p>
        </p:txBody>
      </p:sp>
      <p:sp>
        <p:nvSpPr>
          <p:cNvPr id="5" name="矩形: 圓角 4">
            <a:extLst>
              <a:ext uri="{FF2B5EF4-FFF2-40B4-BE49-F238E27FC236}">
                <a16:creationId xmlns:a16="http://schemas.microsoft.com/office/drawing/2014/main" id="{D771D499-0E8F-E7E6-EC5A-9E51424EC93E}"/>
              </a:ext>
            </a:extLst>
          </p:cNvPr>
          <p:cNvSpPr/>
          <p:nvPr/>
        </p:nvSpPr>
        <p:spPr>
          <a:xfrm>
            <a:off x="596986" y="3270883"/>
            <a:ext cx="4825216" cy="734144"/>
          </a:xfrm>
          <a:prstGeom prst="roundRect">
            <a:avLst>
              <a:gd name="adj" fmla="val 9876"/>
            </a:avLst>
          </a:prstGeom>
          <a:gradFill>
            <a:gsLst>
              <a:gs pos="8000">
                <a:srgbClr val="9FF8FF">
                  <a:alpha val="0"/>
                </a:srgbClr>
              </a:gs>
              <a:gs pos="100000">
                <a:srgbClr val="004CD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8" name="矩形: 圓角 7">
            <a:extLst>
              <a:ext uri="{FF2B5EF4-FFF2-40B4-BE49-F238E27FC236}">
                <a16:creationId xmlns:a16="http://schemas.microsoft.com/office/drawing/2014/main" id="{2E4082D1-6317-1C6B-FB3E-9AC14570E37C}"/>
              </a:ext>
            </a:extLst>
          </p:cNvPr>
          <p:cNvSpPr/>
          <p:nvPr/>
        </p:nvSpPr>
        <p:spPr>
          <a:xfrm>
            <a:off x="596985" y="4223688"/>
            <a:ext cx="4825216" cy="734144"/>
          </a:xfrm>
          <a:prstGeom prst="roundRect">
            <a:avLst>
              <a:gd name="adj" fmla="val 9876"/>
            </a:avLst>
          </a:prstGeom>
          <a:gradFill>
            <a:gsLst>
              <a:gs pos="8000">
                <a:srgbClr val="9FF8FF">
                  <a:alpha val="0"/>
                </a:srgbClr>
              </a:gs>
              <a:gs pos="100000">
                <a:srgbClr val="004CD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10" name="矩形: 圓角 9">
            <a:extLst>
              <a:ext uri="{FF2B5EF4-FFF2-40B4-BE49-F238E27FC236}">
                <a16:creationId xmlns:a16="http://schemas.microsoft.com/office/drawing/2014/main" id="{A48D7380-711E-31E9-0243-6BECB70F4C94}"/>
              </a:ext>
            </a:extLst>
          </p:cNvPr>
          <p:cNvSpPr/>
          <p:nvPr/>
        </p:nvSpPr>
        <p:spPr>
          <a:xfrm>
            <a:off x="591978" y="5235535"/>
            <a:ext cx="4825216" cy="734144"/>
          </a:xfrm>
          <a:prstGeom prst="roundRect">
            <a:avLst>
              <a:gd name="adj" fmla="val 9876"/>
            </a:avLst>
          </a:prstGeom>
          <a:gradFill>
            <a:gsLst>
              <a:gs pos="8000">
                <a:srgbClr val="9FF8FF">
                  <a:alpha val="0"/>
                </a:srgbClr>
              </a:gs>
              <a:gs pos="100000">
                <a:srgbClr val="004CD0"/>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4" name="文字方塊 30">
            <a:extLst>
              <a:ext uri="{FF2B5EF4-FFF2-40B4-BE49-F238E27FC236}">
                <a16:creationId xmlns:a16="http://schemas.microsoft.com/office/drawing/2014/main" id="{DE4FBB16-794F-6F54-F8FD-4A40EBF0C31D}"/>
              </a:ext>
            </a:extLst>
          </p:cNvPr>
          <p:cNvSpPr txBox="1"/>
          <p:nvPr/>
        </p:nvSpPr>
        <p:spPr>
          <a:xfrm>
            <a:off x="2046275" y="2208326"/>
            <a:ext cx="3772839" cy="648960"/>
          </a:xfrm>
          <a:prstGeom prst="rect">
            <a:avLst/>
          </a:prstGeom>
          <a:noFill/>
        </p:spPr>
        <p:txBody>
          <a:bodyPr wrap="square">
            <a:spAutoFit/>
          </a:bodyPr>
          <a:lstStyle/>
          <a:p>
            <a:pPr defTabSz="1219170">
              <a:buClr>
                <a:srgbClr val="000000"/>
              </a:buClr>
            </a:pPr>
            <a:r>
              <a:rPr lang="en-US" altLang="zh-TW" sz="1867" b="1" kern="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QXG </a:t>
            </a:r>
            <a:r>
              <a:rPr lang="en-US" altLang="zh-TW" sz="1750" b="1" kern="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25GbE/10GbE/5GbE</a:t>
            </a:r>
          </a:p>
          <a:p>
            <a:pPr defTabSz="1219170">
              <a:buClr>
                <a:srgbClr val="000000"/>
              </a:buClr>
            </a:pPr>
            <a:r>
              <a:rPr lang="en-US" altLang="zh-TW" sz="1750" b="1" kern="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/2.5GbE </a:t>
            </a:r>
            <a:r>
              <a:rPr lang="en-US" altLang="zh-TW" sz="1500" b="1" kern="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NICs</a:t>
            </a:r>
            <a:endParaRPr lang="zh-TW" altLang="zh-TW" sz="1500" b="1" kern="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6" name="文字方塊 31">
            <a:extLst>
              <a:ext uri="{FF2B5EF4-FFF2-40B4-BE49-F238E27FC236}">
                <a16:creationId xmlns:a16="http://schemas.microsoft.com/office/drawing/2014/main" id="{77248506-CA14-F91C-CC18-272F89E61EF6}"/>
              </a:ext>
            </a:extLst>
          </p:cNvPr>
          <p:cNvSpPr txBox="1"/>
          <p:nvPr/>
        </p:nvSpPr>
        <p:spPr>
          <a:xfrm>
            <a:off x="2046275" y="3467453"/>
            <a:ext cx="3264279" cy="379656"/>
          </a:xfrm>
          <a:prstGeom prst="rect">
            <a:avLst/>
          </a:prstGeom>
          <a:noFill/>
        </p:spPr>
        <p:txBody>
          <a:bodyPr wrap="square" lIns="91440" tIns="45720" rIns="91440" bIns="45720" anchor="t">
            <a:spAutoFit/>
          </a:bodyPr>
          <a:lstStyle/>
          <a:p>
            <a:pPr defTabSz="1219170">
              <a:buClr>
                <a:srgbClr val="000000"/>
              </a:buClr>
            </a:pPr>
            <a:r>
              <a:rPr lang="en-US" altLang="zh-TW" sz="1850" b="1" kern="0" dirty="0">
                <a:solidFill>
                  <a:schemeClr val="bg1"/>
                </a:solidFill>
                <a:latin typeface="Meiryo UI" panose="020B0604030504040204" pitchFamily="50" charset="-128"/>
                <a:ea typeface="Meiryo UI" panose="020B0604030504040204" pitchFamily="50" charset="-128"/>
                <a:cs typeface="Arial"/>
                <a:sym typeface="+mn-lt"/>
              </a:rPr>
              <a:t>QM2 M.2 </a:t>
            </a:r>
            <a:r>
              <a:rPr lang="en-US" altLang="zh-TW" sz="1850" b="1" kern="0" dirty="0" err="1">
                <a:solidFill>
                  <a:schemeClr val="bg1"/>
                </a:solidFill>
                <a:latin typeface="Meiryo UI" panose="020B0604030504040204" pitchFamily="50" charset="-128"/>
                <a:ea typeface="Meiryo UI" panose="020B0604030504040204" pitchFamily="50" charset="-128"/>
                <a:cs typeface="Arial"/>
                <a:sym typeface="+mn-lt"/>
              </a:rPr>
              <a:t>SSD拡張</a:t>
            </a:r>
            <a:endParaRPr lang="en-US" altLang="zh-TW" sz="1850" b="1" kern="0" dirty="0" err="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7" name="文字方塊 32">
            <a:extLst>
              <a:ext uri="{FF2B5EF4-FFF2-40B4-BE49-F238E27FC236}">
                <a16:creationId xmlns:a16="http://schemas.microsoft.com/office/drawing/2014/main" id="{C1C77DC8-910A-2627-DE3B-ABA732C32CD2}"/>
              </a:ext>
            </a:extLst>
          </p:cNvPr>
          <p:cNvSpPr txBox="1"/>
          <p:nvPr/>
        </p:nvSpPr>
        <p:spPr>
          <a:xfrm>
            <a:off x="2046275" y="4287108"/>
            <a:ext cx="3473939" cy="666977"/>
          </a:xfrm>
          <a:prstGeom prst="rect">
            <a:avLst/>
          </a:prstGeom>
          <a:noFill/>
        </p:spPr>
        <p:txBody>
          <a:bodyPr wrap="square" lIns="91440" tIns="45720" rIns="91440" bIns="45720" anchor="t">
            <a:spAutoFit/>
          </a:bodyPr>
          <a:lstStyle/>
          <a:p>
            <a:pPr defTabSz="1219170">
              <a:buClr>
                <a:srgbClr val="000000"/>
              </a:buClr>
            </a:pPr>
            <a:r>
              <a:rPr lang="en-US" altLang="zh-TW" sz="1850" b="1" kern="0" dirty="0">
                <a:solidFill>
                  <a:schemeClr val="bg1"/>
                </a:solidFill>
                <a:latin typeface="Meiryo UI" panose="020B0604030504040204" pitchFamily="50" charset="-128"/>
                <a:ea typeface="Meiryo UI" panose="020B0604030504040204" pitchFamily="50" charset="-128"/>
                <a:cs typeface="Arial"/>
                <a:sym typeface="+mn-lt"/>
              </a:rPr>
              <a:t>QXP SAS, SATA, USB </a:t>
            </a:r>
            <a:endParaRPr lang="en-US" altLang="zh-TW" sz="1850" b="1" kern="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a:p>
            <a:pPr defTabSz="1219170"/>
            <a:r>
              <a:rPr lang="en-US" b="1" kern="0" dirty="0" err="1">
                <a:solidFill>
                  <a:schemeClr val="bg1"/>
                </a:solidFill>
                <a:latin typeface="Meiryo UI" panose="020B0604030504040204" pitchFamily="50" charset="-128"/>
                <a:ea typeface="Meiryo UI" panose="020B0604030504040204" pitchFamily="50" charset="-128"/>
                <a:cs typeface="Arial"/>
                <a:sym typeface="+mn-lt"/>
              </a:rPr>
              <a:t>拡張</a:t>
            </a:r>
            <a:endParaRPr lang="en-US" b="1" kern="0" dirty="0" err="1">
              <a:solidFill>
                <a:srgbClr val="FFFFFF"/>
              </a:solidFill>
              <a:latin typeface="Meiryo UI" panose="020B0604030504040204" pitchFamily="50" charset="-128"/>
              <a:ea typeface="Meiryo UI" panose="020B0604030504040204" pitchFamily="50" charset="-128"/>
            </a:endParaRPr>
          </a:p>
        </p:txBody>
      </p:sp>
      <p:sp>
        <p:nvSpPr>
          <p:cNvPr id="29" name="文字方塊 34">
            <a:extLst>
              <a:ext uri="{FF2B5EF4-FFF2-40B4-BE49-F238E27FC236}">
                <a16:creationId xmlns:a16="http://schemas.microsoft.com/office/drawing/2014/main" id="{31350048-2052-E852-940D-9BB28BBF762F}"/>
              </a:ext>
            </a:extLst>
          </p:cNvPr>
          <p:cNvSpPr txBox="1"/>
          <p:nvPr/>
        </p:nvSpPr>
        <p:spPr>
          <a:xfrm>
            <a:off x="2046276" y="5437369"/>
            <a:ext cx="3264278" cy="379656"/>
          </a:xfrm>
          <a:prstGeom prst="rect">
            <a:avLst/>
          </a:prstGeom>
          <a:noFill/>
        </p:spPr>
        <p:txBody>
          <a:bodyPr wrap="square">
            <a:spAutoFit/>
          </a:bodyPr>
          <a:lstStyle/>
          <a:p>
            <a:pPr defTabSz="1219170">
              <a:buClr>
                <a:srgbClr val="000000"/>
              </a:buClr>
            </a:pPr>
            <a:r>
              <a:rPr lang="en-US" altLang="zh-TW" sz="1867" b="1" kern="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QXP Wi-Fi 6 &amp; FC AIC</a:t>
            </a:r>
            <a:endParaRPr lang="zh-TW" altLang="zh-TW" sz="1467" b="1" kern="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endParaRPr>
          </a:p>
        </p:txBody>
      </p:sp>
    </p:spTree>
    <p:extLst>
      <p:ext uri="{BB962C8B-B14F-4D97-AF65-F5344CB8AC3E}">
        <p14:creationId xmlns:p14="http://schemas.microsoft.com/office/powerpoint/2010/main" val="283435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6" name="矩形 5">
            <a:extLst>
              <a:ext uri="{FF2B5EF4-FFF2-40B4-BE49-F238E27FC236}">
                <a16:creationId xmlns:a16="http://schemas.microsoft.com/office/drawing/2014/main" id="{0AA2C710-E93B-A80D-328D-2C9A39E2236D}"/>
              </a:ext>
            </a:extLst>
          </p:cNvPr>
          <p:cNvSpPr/>
          <p:nvPr/>
        </p:nvSpPr>
        <p:spPr>
          <a:xfrm>
            <a:off x="718241" y="1874067"/>
            <a:ext cx="10755517" cy="4983933"/>
          </a:xfrm>
          <a:prstGeom prst="rect">
            <a:avLst/>
          </a:prstGeom>
          <a:gradFill>
            <a:gsLst>
              <a:gs pos="18000">
                <a:schemeClr val="bg1"/>
              </a:gs>
              <a:gs pos="2000">
                <a:srgbClr val="ADB9CA"/>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309" name="Google Shape;309;p35"/>
          <p:cNvSpPr txBox="1">
            <a:spLocks noGrp="1"/>
          </p:cNvSpPr>
          <p:nvPr>
            <p:ph type="title" idx="4294967295"/>
          </p:nvPr>
        </p:nvSpPr>
        <p:spPr>
          <a:xfrm>
            <a:off x="0" y="374650"/>
            <a:ext cx="12192000" cy="1325563"/>
          </a:xfrm>
        </p:spPr>
        <p:txBody>
          <a:bodyPr>
            <a:noAutofit/>
          </a:bodyPr>
          <a:lstStyle/>
          <a:p>
            <a:pPr algn="ctr"/>
            <a:r>
              <a:rPr lang="en-US" sz="4000" b="1" dirty="0">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デュアル2.5GbEポートを内蔵</a:t>
            </a:r>
            <a:r>
              <a:rPr lang="en-US" sz="4000" b="1" dirty="0">
                <a:latin typeface="Meiryo UI" panose="020B0604030504040204" pitchFamily="50" charset="-128"/>
                <a:ea typeface="Meiryo UI" panose="020B0604030504040204" pitchFamily="50" charset="-128"/>
                <a:cs typeface="Arial"/>
              </a:rPr>
              <a:t/>
            </a:r>
            <a:br>
              <a:rPr lang="en-US" sz="4000" b="1" dirty="0">
                <a:latin typeface="Meiryo UI" panose="020B0604030504040204" pitchFamily="50" charset="-128"/>
                <a:ea typeface="Meiryo UI" panose="020B0604030504040204" pitchFamily="50" charset="-128"/>
                <a:cs typeface="Arial"/>
              </a:rPr>
            </a:br>
            <a:r>
              <a:rPr lang="en-US" sz="4000" b="1" dirty="0">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オプションのNICで25GbE高速ネットワークに拡張可能</a:t>
            </a:r>
            <a:endParaRPr lang="en-US" altLang="zh-TW" dirty="0">
              <a:solidFill>
                <a:schemeClr val="bg1"/>
              </a:solidFill>
              <a:latin typeface="Meiryo UI" panose="020B0604030504040204" pitchFamily="50" charset="-128"/>
              <a:ea typeface="Meiryo UI" panose="020B0604030504040204" pitchFamily="50" charset="-128"/>
              <a:cs typeface="Calibri Light" panose="020F0302020204030204"/>
            </a:endParaRPr>
          </a:p>
        </p:txBody>
      </p:sp>
      <p:sp>
        <p:nvSpPr>
          <p:cNvPr id="5" name="文字方塊 1">
            <a:extLst>
              <a:ext uri="{FF2B5EF4-FFF2-40B4-BE49-F238E27FC236}">
                <a16:creationId xmlns:a16="http://schemas.microsoft.com/office/drawing/2014/main" id="{569C4307-B91E-242C-FB8C-91A53F63B974}"/>
              </a:ext>
            </a:extLst>
          </p:cNvPr>
          <p:cNvSpPr txBox="1"/>
          <p:nvPr/>
        </p:nvSpPr>
        <p:spPr>
          <a:xfrm>
            <a:off x="1138068" y="2032965"/>
            <a:ext cx="4788282" cy="769441"/>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200" b="1" dirty="0">
                <a:latin typeface="Meiryo UI" panose="020B0604030504040204" pitchFamily="50" charset="-128"/>
                <a:ea typeface="Meiryo UI" panose="020B0604030504040204" pitchFamily="50" charset="-128"/>
                <a:cs typeface="Arial"/>
                <a:sym typeface="+mn-lt"/>
              </a:rPr>
              <a:t>2 x 2.5GbE </a:t>
            </a:r>
            <a:endParaRPr lang="en-US" altLang="zh-TW" sz="2200" b="1" dirty="0">
              <a:latin typeface="Meiryo UI" panose="020B0604030504040204" pitchFamily="50" charset="-128"/>
              <a:ea typeface="Meiryo UI" panose="020B0604030504040204" pitchFamily="50" charset="-128"/>
              <a:cs typeface="Arial" panose="020B0604020202020204" pitchFamily="34" charset="0"/>
            </a:endParaRPr>
          </a:p>
          <a:p>
            <a:pPr algn="ctr"/>
            <a:r>
              <a:rPr lang="en-US" altLang="zh-TW" sz="2200" b="1" dirty="0" err="1">
                <a:latin typeface="Meiryo UI" panose="020B0604030504040204" pitchFamily="50" charset="-128"/>
                <a:ea typeface="Meiryo UI" panose="020B0604030504040204" pitchFamily="50" charset="-128"/>
                <a:cs typeface="Arial"/>
                <a:sym typeface="+mn-lt"/>
              </a:rPr>
              <a:t>SMBシーケンシャルスループット</a:t>
            </a:r>
            <a:r>
              <a:rPr lang="en-US" altLang="zh-TW" sz="2200" b="1" dirty="0">
                <a:latin typeface="Meiryo UI" panose="020B0604030504040204" pitchFamily="50" charset="-128"/>
                <a:ea typeface="Meiryo UI" panose="020B0604030504040204" pitchFamily="50" charset="-128"/>
                <a:cs typeface="Arial"/>
                <a:sym typeface="+mn-lt"/>
              </a:rPr>
              <a:t> (1MB)</a:t>
            </a:r>
            <a:endParaRPr lang="en-US" altLang="zh-TW" sz="2200" b="1" dirty="0">
              <a:latin typeface="Meiryo UI" panose="020B0604030504040204" pitchFamily="50" charset="-128"/>
              <a:ea typeface="Meiryo UI" panose="020B0604030504040204" pitchFamily="50" charset="-128"/>
              <a:cs typeface="Arial"/>
            </a:endParaRPr>
          </a:p>
        </p:txBody>
      </p:sp>
      <p:graphicFrame>
        <p:nvGraphicFramePr>
          <p:cNvPr id="7" name="圖表 6">
            <a:extLst>
              <a:ext uri="{FF2B5EF4-FFF2-40B4-BE49-F238E27FC236}">
                <a16:creationId xmlns:a16="http://schemas.microsoft.com/office/drawing/2014/main" id="{00EAAC60-F443-E58C-3E27-B06F0FDD7BE0}"/>
              </a:ext>
            </a:extLst>
          </p:cNvPr>
          <p:cNvGraphicFramePr/>
          <p:nvPr>
            <p:extLst>
              <p:ext uri="{D42A27DB-BD31-4B8C-83A1-F6EECF244321}">
                <p14:modId xmlns:p14="http://schemas.microsoft.com/office/powerpoint/2010/main" val="3846698373"/>
              </p:ext>
            </p:extLst>
          </p:nvPr>
        </p:nvGraphicFramePr>
        <p:xfrm>
          <a:off x="899092" y="3030530"/>
          <a:ext cx="4721095" cy="2871173"/>
        </p:xfrm>
        <a:graphic>
          <a:graphicData uri="http://schemas.openxmlformats.org/drawingml/2006/chart">
            <c:chart xmlns:c="http://schemas.openxmlformats.org/drawingml/2006/chart" xmlns:r="http://schemas.openxmlformats.org/officeDocument/2006/relationships" r:id="rId3"/>
          </a:graphicData>
        </a:graphic>
      </p:graphicFrame>
      <p:sp>
        <p:nvSpPr>
          <p:cNvPr id="8" name="矩形 7">
            <a:extLst>
              <a:ext uri="{FF2B5EF4-FFF2-40B4-BE49-F238E27FC236}">
                <a16:creationId xmlns:a16="http://schemas.microsoft.com/office/drawing/2014/main" id="{6D8494BD-E1F8-EC7D-837A-E49EDE91425F}"/>
              </a:ext>
            </a:extLst>
          </p:cNvPr>
          <p:cNvSpPr/>
          <p:nvPr/>
        </p:nvSpPr>
        <p:spPr>
          <a:xfrm>
            <a:off x="2178047" y="3271643"/>
            <a:ext cx="1111202" cy="307777"/>
          </a:xfrm>
          <a:prstGeom prst="rect">
            <a:avLst/>
          </a:prstGeom>
        </p:spPr>
        <p:txBody>
          <a:bodyPr wrap="non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defRPr/>
            </a:pPr>
            <a:r>
              <a:rPr lang="en-US" altLang="zh-TW" sz="1400" b="1" kern="0" dirty="0">
                <a:solidFill>
                  <a:srgbClr val="C00000"/>
                </a:solidFill>
                <a:latin typeface="Meiryo UI" panose="020B0604030504040204" pitchFamily="50" charset="-128"/>
                <a:ea typeface="Meiryo UI" panose="020B0604030504040204" pitchFamily="50" charset="-128"/>
                <a:cs typeface="Arial" panose="020B0604020202020204" pitchFamily="34" charset="0"/>
                <a:sym typeface="+mn-lt"/>
              </a:rPr>
              <a:t>590 MB</a:t>
            </a:r>
            <a:r>
              <a:rPr kumimoji="0" lang="en-US" altLang="zh-TW" sz="1400" b="1" i="0" u="none" strike="noStrike" kern="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Arial" panose="020B0604020202020204" pitchFamily="34" charset="0"/>
                <a:sym typeface="+mn-lt"/>
              </a:rPr>
              <a:t>/s</a:t>
            </a:r>
            <a:endParaRPr lang="zh-TW" altLang="en-US" sz="1400" b="1" i="0" u="none" strike="noStrike" kern="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9" name="矩形 8">
            <a:extLst>
              <a:ext uri="{FF2B5EF4-FFF2-40B4-BE49-F238E27FC236}">
                <a16:creationId xmlns:a16="http://schemas.microsoft.com/office/drawing/2014/main" id="{85C5F243-96A9-AFE2-EB64-B2B37D2DEF24}"/>
              </a:ext>
            </a:extLst>
          </p:cNvPr>
          <p:cNvSpPr/>
          <p:nvPr/>
        </p:nvSpPr>
        <p:spPr>
          <a:xfrm>
            <a:off x="4104134" y="3212864"/>
            <a:ext cx="1111202" cy="307777"/>
          </a:xfrm>
          <a:prstGeom prst="rect">
            <a:avLst/>
          </a:prstGeom>
        </p:spPr>
        <p:txBody>
          <a:bodyPr wrap="non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defRPr/>
            </a:pPr>
            <a:r>
              <a:rPr lang="en-US" altLang="zh-TW" sz="1400" b="1" kern="0" dirty="0">
                <a:solidFill>
                  <a:srgbClr val="C00000"/>
                </a:solidFill>
                <a:latin typeface="Meiryo UI" panose="020B0604030504040204" pitchFamily="50" charset="-128"/>
                <a:ea typeface="Meiryo UI" panose="020B0604030504040204" pitchFamily="50" charset="-128"/>
                <a:cs typeface="Arial" panose="020B0604020202020204" pitchFamily="34" charset="0"/>
                <a:sym typeface="+mn-lt"/>
              </a:rPr>
              <a:t>591 MB</a:t>
            </a:r>
            <a:r>
              <a:rPr kumimoji="0" lang="en-US" altLang="zh-TW" sz="1400" b="1" i="0" u="none" strike="noStrike" kern="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Arial" panose="020B0604020202020204" pitchFamily="34" charset="0"/>
                <a:sym typeface="+mn-lt"/>
              </a:rPr>
              <a:t>/s</a:t>
            </a:r>
            <a:endParaRPr kumimoji="0" lang="zh-TW" altLang="en-US" sz="1400" b="1" i="0" u="none" strike="noStrike" kern="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10" name="文字方塊 5">
            <a:extLst>
              <a:ext uri="{FF2B5EF4-FFF2-40B4-BE49-F238E27FC236}">
                <a16:creationId xmlns:a16="http://schemas.microsoft.com/office/drawing/2014/main" id="{4B1D6255-96F7-CA23-882B-6B7E4B269A44}"/>
              </a:ext>
            </a:extLst>
          </p:cNvPr>
          <p:cNvSpPr txBox="1"/>
          <p:nvPr/>
        </p:nvSpPr>
        <p:spPr>
          <a:xfrm>
            <a:off x="6400027" y="2054590"/>
            <a:ext cx="4906108" cy="769441"/>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200" b="1" dirty="0">
                <a:latin typeface="Meiryo UI" panose="020B0604030504040204" pitchFamily="50" charset="-128"/>
                <a:ea typeface="Meiryo UI" panose="020B0604030504040204" pitchFamily="50" charset="-128"/>
                <a:cs typeface="Arial"/>
                <a:sym typeface="+mn-lt"/>
              </a:rPr>
              <a:t>2 x 25GbE </a:t>
            </a:r>
            <a:endParaRPr lang="en-US" altLang="zh-TW" sz="2200" b="1" dirty="0">
              <a:latin typeface="Meiryo UI" panose="020B0604030504040204" pitchFamily="50" charset="-128"/>
              <a:ea typeface="Meiryo UI" panose="020B0604030504040204" pitchFamily="50" charset="-128"/>
              <a:cs typeface="Arial" panose="020B0604020202020204" pitchFamily="34" charset="0"/>
            </a:endParaRPr>
          </a:p>
          <a:p>
            <a:pPr algn="ctr"/>
            <a:r>
              <a:rPr lang="en-US" altLang="zh-TW" sz="2200" b="1" dirty="0" err="1">
                <a:latin typeface="Meiryo UI" panose="020B0604030504040204" pitchFamily="50" charset="-128"/>
                <a:ea typeface="Meiryo UI" panose="020B0604030504040204" pitchFamily="50" charset="-128"/>
                <a:cs typeface="Arial"/>
                <a:sym typeface="+mn-lt"/>
              </a:rPr>
              <a:t>SMBシーケンシャルスループット</a:t>
            </a:r>
            <a:r>
              <a:rPr lang="en-US" altLang="zh-TW" sz="2200" b="1" dirty="0">
                <a:latin typeface="Meiryo UI" panose="020B0604030504040204" pitchFamily="50" charset="-128"/>
                <a:ea typeface="Meiryo UI" panose="020B0604030504040204" pitchFamily="50" charset="-128"/>
                <a:cs typeface="Arial"/>
                <a:sym typeface="+mn-lt"/>
              </a:rPr>
              <a:t>(1MB)</a:t>
            </a:r>
            <a:endParaRPr lang="en-US" altLang="zh-TW" sz="2200" b="1" dirty="0">
              <a:latin typeface="Meiryo UI" panose="020B0604030504040204" pitchFamily="50" charset="-128"/>
              <a:ea typeface="Meiryo UI" panose="020B0604030504040204" pitchFamily="50" charset="-128"/>
              <a:cs typeface="Arial"/>
            </a:endParaRPr>
          </a:p>
        </p:txBody>
      </p:sp>
      <p:graphicFrame>
        <p:nvGraphicFramePr>
          <p:cNvPr id="11" name="圖表 10">
            <a:extLst>
              <a:ext uri="{FF2B5EF4-FFF2-40B4-BE49-F238E27FC236}">
                <a16:creationId xmlns:a16="http://schemas.microsoft.com/office/drawing/2014/main" id="{D8B56B0F-32A0-BC80-A035-741A716D22F6}"/>
              </a:ext>
            </a:extLst>
          </p:cNvPr>
          <p:cNvGraphicFramePr/>
          <p:nvPr>
            <p:extLst>
              <p:ext uri="{D42A27DB-BD31-4B8C-83A1-F6EECF244321}">
                <p14:modId xmlns:p14="http://schemas.microsoft.com/office/powerpoint/2010/main" val="793849894"/>
              </p:ext>
            </p:extLst>
          </p:nvPr>
        </p:nvGraphicFramePr>
        <p:xfrm>
          <a:off x="6400027" y="3004553"/>
          <a:ext cx="4721095" cy="2871173"/>
        </p:xfrm>
        <a:graphic>
          <a:graphicData uri="http://schemas.openxmlformats.org/drawingml/2006/chart">
            <c:chart xmlns:c="http://schemas.openxmlformats.org/drawingml/2006/chart" xmlns:r="http://schemas.openxmlformats.org/officeDocument/2006/relationships" r:id="rId4"/>
          </a:graphicData>
        </a:graphic>
      </p:graphicFrame>
      <p:sp>
        <p:nvSpPr>
          <p:cNvPr id="12" name="矩形 11">
            <a:extLst>
              <a:ext uri="{FF2B5EF4-FFF2-40B4-BE49-F238E27FC236}">
                <a16:creationId xmlns:a16="http://schemas.microsoft.com/office/drawing/2014/main" id="{8FEB39BF-1D13-3A86-C18F-2B8A744EC30B}"/>
              </a:ext>
            </a:extLst>
          </p:cNvPr>
          <p:cNvSpPr/>
          <p:nvPr/>
        </p:nvSpPr>
        <p:spPr>
          <a:xfrm>
            <a:off x="7646360" y="3671214"/>
            <a:ext cx="1295547" cy="307777"/>
          </a:xfrm>
          <a:prstGeom prst="rect">
            <a:avLst/>
          </a:prstGeom>
        </p:spPr>
        <p:txBody>
          <a:bodyPr wrap="non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400" b="1" kern="0" dirty="0">
                <a:solidFill>
                  <a:srgbClr val="C00000"/>
                </a:solidFill>
                <a:latin typeface="Meiryo UI" panose="020B0604030504040204" pitchFamily="50" charset="-128"/>
                <a:ea typeface="Meiryo UI" panose="020B0604030504040204" pitchFamily="50" charset="-128"/>
                <a:cs typeface="Arial" panose="020B0604020202020204" pitchFamily="34" charset="0"/>
                <a:sym typeface="+mn-lt"/>
              </a:rPr>
              <a:t>3,838</a:t>
            </a:r>
            <a:r>
              <a:rPr kumimoji="0" lang="en-US" altLang="zh-TW" sz="1400" b="1" i="0" u="none" strike="noStrike" kern="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Arial" panose="020B0604020202020204" pitchFamily="34" charset="0"/>
                <a:sym typeface="+mn-lt"/>
              </a:rPr>
              <a:t> MB/s</a:t>
            </a:r>
            <a:endParaRPr kumimoji="0" lang="zh-TW" altLang="en-US" sz="1400" b="1" i="0" u="none" strike="noStrike" kern="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13" name="矩形 12">
            <a:extLst>
              <a:ext uri="{FF2B5EF4-FFF2-40B4-BE49-F238E27FC236}">
                <a16:creationId xmlns:a16="http://schemas.microsoft.com/office/drawing/2014/main" id="{18B670B8-0A38-8EB8-9847-7B87DD60943D}"/>
              </a:ext>
            </a:extLst>
          </p:cNvPr>
          <p:cNvSpPr/>
          <p:nvPr/>
        </p:nvSpPr>
        <p:spPr>
          <a:xfrm>
            <a:off x="9535210" y="2876641"/>
            <a:ext cx="1295547" cy="307777"/>
          </a:xfrm>
          <a:prstGeom prst="rect">
            <a:avLst/>
          </a:prstGeom>
        </p:spPr>
        <p:txBody>
          <a:bodyPr wrap="non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400" b="1" kern="0" dirty="0">
                <a:solidFill>
                  <a:srgbClr val="C00000"/>
                </a:solidFill>
                <a:latin typeface="Meiryo UI" panose="020B0604030504040204" pitchFamily="50" charset="-128"/>
                <a:ea typeface="Meiryo UI" panose="020B0604030504040204" pitchFamily="50" charset="-128"/>
                <a:cs typeface="Arial" panose="020B0604020202020204" pitchFamily="34" charset="0"/>
                <a:sym typeface="+mn-lt"/>
              </a:rPr>
              <a:t>5,908 MB</a:t>
            </a:r>
            <a:r>
              <a:rPr kumimoji="0" lang="en-US" altLang="zh-TW" sz="1400" b="1" i="0" u="none" strike="noStrike" kern="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Arial" panose="020B0604020202020204" pitchFamily="34" charset="0"/>
                <a:sym typeface="+mn-lt"/>
              </a:rPr>
              <a:t>/s</a:t>
            </a:r>
            <a:endParaRPr kumimoji="0" lang="zh-TW" altLang="en-US" sz="1400" b="1" i="0" u="none" strike="noStrike" kern="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Arial" panose="020B0604020202020204" pitchFamily="34" charset="0"/>
              <a:sym typeface="+mn-lt"/>
            </a:endParaRPr>
          </a:p>
        </p:txBody>
      </p:sp>
      <p:cxnSp>
        <p:nvCxnSpPr>
          <p:cNvPr id="14" name="Google Shape;1115;gc428d55399_0_337">
            <a:extLst>
              <a:ext uri="{FF2B5EF4-FFF2-40B4-BE49-F238E27FC236}">
                <a16:creationId xmlns:a16="http://schemas.microsoft.com/office/drawing/2014/main" id="{09BB9D41-01E1-A530-BE58-AA65A8105CD0}"/>
              </a:ext>
            </a:extLst>
          </p:cNvPr>
          <p:cNvCxnSpPr>
            <a:cxnSpLocks/>
          </p:cNvCxnSpPr>
          <p:nvPr/>
        </p:nvCxnSpPr>
        <p:spPr>
          <a:xfrm>
            <a:off x="1176267" y="2853146"/>
            <a:ext cx="4465063" cy="0"/>
          </a:xfrm>
          <a:prstGeom prst="straightConnector1">
            <a:avLst/>
          </a:prstGeom>
          <a:noFill/>
          <a:ln w="25400" cap="flat" cmpd="sng">
            <a:gradFill>
              <a:gsLst>
                <a:gs pos="1000">
                  <a:srgbClr val="FF0000"/>
                </a:gs>
                <a:gs pos="100000">
                  <a:srgbClr val="FE4F00"/>
                </a:gs>
              </a:gsLst>
              <a:lin ang="0" scaled="0"/>
            </a:gradFill>
            <a:prstDash val="solid"/>
            <a:round/>
            <a:headEnd type="none" w="sm" len="sm"/>
            <a:tailEnd type="none" w="sm" len="sm"/>
          </a:ln>
        </p:spPr>
      </p:cxnSp>
      <p:cxnSp>
        <p:nvCxnSpPr>
          <p:cNvPr id="15" name="Google Shape;1115;gc428d55399_0_337">
            <a:extLst>
              <a:ext uri="{FF2B5EF4-FFF2-40B4-BE49-F238E27FC236}">
                <a16:creationId xmlns:a16="http://schemas.microsoft.com/office/drawing/2014/main" id="{0AC76920-FE43-8663-E1F3-FCD25C04CF33}"/>
              </a:ext>
            </a:extLst>
          </p:cNvPr>
          <p:cNvCxnSpPr>
            <a:cxnSpLocks/>
          </p:cNvCxnSpPr>
          <p:nvPr/>
        </p:nvCxnSpPr>
        <p:spPr>
          <a:xfrm>
            <a:off x="6651225" y="2853146"/>
            <a:ext cx="4465063" cy="0"/>
          </a:xfrm>
          <a:prstGeom prst="straightConnector1">
            <a:avLst/>
          </a:prstGeom>
          <a:noFill/>
          <a:ln w="25400" cap="flat" cmpd="sng">
            <a:gradFill>
              <a:gsLst>
                <a:gs pos="1000">
                  <a:srgbClr val="FF0000"/>
                </a:gs>
                <a:gs pos="100000">
                  <a:srgbClr val="FE4F00"/>
                </a:gs>
              </a:gsLst>
              <a:lin ang="0" scaled="0"/>
            </a:gradFill>
            <a:prstDash val="solid"/>
            <a:round/>
            <a:headEnd type="none" w="sm" len="sm"/>
            <a:tailEnd type="none" w="sm" len="sm"/>
          </a:ln>
        </p:spPr>
      </p:cxnSp>
      <p:sp>
        <p:nvSpPr>
          <p:cNvPr id="22" name="文字方塊 21">
            <a:extLst>
              <a:ext uri="{FF2B5EF4-FFF2-40B4-BE49-F238E27FC236}">
                <a16:creationId xmlns:a16="http://schemas.microsoft.com/office/drawing/2014/main" id="{453CAED8-7912-D69C-C9DF-0C88F2194901}"/>
              </a:ext>
            </a:extLst>
          </p:cNvPr>
          <p:cNvSpPr txBox="1"/>
          <p:nvPr/>
        </p:nvSpPr>
        <p:spPr>
          <a:xfrm>
            <a:off x="1138068" y="5875726"/>
            <a:ext cx="802957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800" dirty="0">
                <a:latin typeface="Meiryo UI" panose="020B0604030504040204" pitchFamily="50" charset="-128"/>
                <a:ea typeface="Meiryo UI" panose="020B0604030504040204" pitchFamily="50" charset="-128"/>
                <a:cs typeface="Arial" panose="020B0604020202020204" pitchFamily="34" charset="0"/>
              </a:rPr>
              <a:t>Test environment :</a:t>
            </a:r>
            <a:r>
              <a:rPr lang="zh-TW" altLang="en-US" sz="800">
                <a:latin typeface="Meiryo UI" panose="020B0604030504040204" pitchFamily="50" charset="-128"/>
                <a:ea typeface="Meiryo UI" panose="020B0604030504040204" pitchFamily="50" charset="-128"/>
                <a:cs typeface="Arial" panose="020B0604020202020204" pitchFamily="34" charset="0"/>
              </a:rPr>
              <a:t> </a:t>
            </a:r>
            <a:r>
              <a:rPr lang="zh-TW" sz="800">
                <a:latin typeface="Meiryo UI" panose="020B0604030504040204" pitchFamily="50" charset="-128"/>
                <a:ea typeface="Meiryo UI" panose="020B0604030504040204" pitchFamily="50" charset="-128"/>
                <a:cs typeface="Arial" panose="020B0604020202020204" pitchFamily="34" charset="0"/>
              </a:rPr>
              <a:t>​</a:t>
            </a:r>
            <a:br>
              <a:rPr lang="zh-TW" sz="800">
                <a:latin typeface="Meiryo UI" panose="020B0604030504040204" pitchFamily="50" charset="-128"/>
                <a:ea typeface="Meiryo UI" panose="020B0604030504040204" pitchFamily="50" charset="-128"/>
                <a:cs typeface="Arial" panose="020B0604020202020204" pitchFamily="34" charset="0"/>
              </a:rPr>
            </a:br>
            <a:r>
              <a:rPr lang="en-US" altLang="zh-TW" sz="800" dirty="0">
                <a:latin typeface="Meiryo UI" panose="020B0604030504040204" pitchFamily="50" charset="-128"/>
                <a:ea typeface="Meiryo UI" panose="020B0604030504040204" pitchFamily="50" charset="-128"/>
                <a:cs typeface="Arial" panose="020B0604020202020204" pitchFamily="34" charset="0"/>
              </a:rPr>
              <a:t>NAS: TVS-h874T-i7-32G</a:t>
            </a:r>
            <a:r>
              <a:rPr lang="zh-TW" sz="800">
                <a:latin typeface="Meiryo UI" panose="020B0604030504040204" pitchFamily="50" charset="-128"/>
                <a:ea typeface="Meiryo UI" panose="020B0604030504040204" pitchFamily="50" charset="-128"/>
                <a:cs typeface="Arial" panose="020B0604020202020204" pitchFamily="34" charset="0"/>
              </a:rPr>
              <a:t/>
            </a:r>
            <a:br>
              <a:rPr lang="zh-TW" sz="800">
                <a:latin typeface="Meiryo UI" panose="020B0604030504040204" pitchFamily="50" charset="-128"/>
                <a:ea typeface="Meiryo UI" panose="020B0604030504040204" pitchFamily="50" charset="-128"/>
                <a:cs typeface="Arial" panose="020B0604020202020204" pitchFamily="34" charset="0"/>
              </a:rPr>
            </a:br>
            <a:r>
              <a:rPr lang="en-US" altLang="zh-TW" sz="800" dirty="0">
                <a:latin typeface="Meiryo UI" panose="020B0604030504040204" pitchFamily="50" charset="-128"/>
                <a:ea typeface="Meiryo UI" panose="020B0604030504040204" pitchFamily="50" charset="-128"/>
                <a:cs typeface="Arial" panose="020B0604020202020204" pitchFamily="34" charset="0"/>
              </a:rPr>
              <a:t>OS</a:t>
            </a:r>
            <a:r>
              <a:rPr lang="zh-TW" altLang="en-US" sz="800">
                <a:latin typeface="Meiryo UI" panose="020B0604030504040204" pitchFamily="50" charset="-128"/>
                <a:ea typeface="Meiryo UI" panose="020B0604030504040204" pitchFamily="50" charset="-128"/>
                <a:cs typeface="Arial" panose="020B0604020202020204" pitchFamily="34" charset="0"/>
              </a:rPr>
              <a:t>：</a:t>
            </a:r>
            <a:r>
              <a:rPr lang="en-US" altLang="zh-TW" sz="800" dirty="0" err="1">
                <a:latin typeface="Meiryo UI" panose="020B0604030504040204" pitchFamily="50" charset="-128"/>
                <a:ea typeface="Meiryo UI" panose="020B0604030504040204" pitchFamily="50" charset="-128"/>
                <a:cs typeface="Arial" panose="020B0604020202020204" pitchFamily="34" charset="0"/>
              </a:rPr>
              <a:t>QuTS</a:t>
            </a:r>
            <a:r>
              <a:rPr lang="en-US" altLang="zh-TW" sz="800" dirty="0">
                <a:latin typeface="Meiryo UI" panose="020B0604030504040204" pitchFamily="50" charset="-128"/>
                <a:ea typeface="Meiryo UI" panose="020B0604030504040204" pitchFamily="50" charset="-128"/>
                <a:cs typeface="Arial" panose="020B0604020202020204" pitchFamily="34" charset="0"/>
              </a:rPr>
              <a:t> hero h5.0.1</a:t>
            </a:r>
            <a:r>
              <a:rPr lang="zh-TW" sz="800">
                <a:latin typeface="Meiryo UI" panose="020B0604030504040204" pitchFamily="50" charset="-128"/>
                <a:ea typeface="Meiryo UI" panose="020B0604030504040204" pitchFamily="50" charset="-128"/>
                <a:cs typeface="Arial" panose="020B0604020202020204" pitchFamily="34" charset="0"/>
              </a:rPr>
              <a:t/>
            </a:r>
            <a:br>
              <a:rPr lang="zh-TW" sz="800">
                <a:latin typeface="Meiryo UI" panose="020B0604030504040204" pitchFamily="50" charset="-128"/>
                <a:ea typeface="Meiryo UI" panose="020B0604030504040204" pitchFamily="50" charset="-128"/>
                <a:cs typeface="Arial" panose="020B0604020202020204" pitchFamily="34" charset="0"/>
              </a:rPr>
            </a:br>
            <a:r>
              <a:rPr lang="en-US" altLang="zh-TW" sz="800" dirty="0">
                <a:latin typeface="Meiryo UI" panose="020B0604030504040204" pitchFamily="50" charset="-128"/>
                <a:ea typeface="Meiryo UI" panose="020B0604030504040204" pitchFamily="50" charset="-128"/>
                <a:cs typeface="Arial" panose="020B0604020202020204" pitchFamily="34" charset="0"/>
              </a:rPr>
              <a:t>Volume type: RAID 5; 8 x Samsung 860 EVO 1TB </a:t>
            </a:r>
            <a:r>
              <a:rPr lang="zh-TW" sz="800">
                <a:latin typeface="Meiryo UI" panose="020B0604030504040204" pitchFamily="50" charset="-128"/>
                <a:ea typeface="Meiryo UI" panose="020B0604030504040204" pitchFamily="50" charset="-128"/>
                <a:cs typeface="Arial" panose="020B0604020202020204" pitchFamily="34" charset="0"/>
              </a:rPr>
              <a:t>​</a:t>
            </a:r>
          </a:p>
          <a:p>
            <a:r>
              <a:rPr lang="en-US" altLang="zh-TW" sz="800" dirty="0">
                <a:latin typeface="Meiryo UI" panose="020B0604030504040204" pitchFamily="50" charset="-128"/>
                <a:ea typeface="Meiryo UI" panose="020B0604030504040204" pitchFamily="50" charset="-128"/>
                <a:cs typeface="Arial" panose="020B0604020202020204" pitchFamily="34" charset="0"/>
              </a:rPr>
              <a:t>Client PC: Windows Server 2019, AMD EPYC 7232P 3.0GHz, 64GB RAM,</a:t>
            </a:r>
          </a:p>
          <a:p>
            <a:r>
              <a:rPr lang="en-US" sz="800" dirty="0" err="1">
                <a:latin typeface="Meiryo UI" panose="020B0604030504040204" pitchFamily="50" charset="-128"/>
                <a:ea typeface="Meiryo UI" panose="020B0604030504040204" pitchFamily="50" charset="-128"/>
                <a:cs typeface="Arial" panose="020B0604020202020204" pitchFamily="34" charset="0"/>
              </a:rPr>
              <a:t>IOmeter</a:t>
            </a:r>
            <a:r>
              <a:rPr lang="en-US" sz="800" dirty="0">
                <a:latin typeface="Meiryo UI" panose="020B0604030504040204" pitchFamily="50" charset="-128"/>
                <a:ea typeface="Meiryo UI" panose="020B0604030504040204" pitchFamily="50" charset="-128"/>
                <a:cs typeface="Arial" panose="020B0604020202020204" pitchFamily="34" charset="0"/>
              </a:rPr>
              <a:t> : RAM*4, 30-sec ramp up time, 3-min seq. run time, 1 worker, 32-outstanding</a:t>
            </a:r>
            <a:endParaRPr lang="en-US" dirty="0">
              <a:latin typeface="Meiryo UI" panose="020B0604030504040204" pitchFamily="50" charset="-128"/>
              <a:ea typeface="Meiryo UI" panose="020B0604030504040204" pitchFamily="50" charset="-128"/>
              <a:cs typeface="Arial" panose="020B0604020202020204" pitchFamily="34" charset="0"/>
            </a:endParaRPr>
          </a:p>
        </p:txBody>
      </p:sp>
      <p:pic>
        <p:nvPicPr>
          <p:cNvPr id="18" name="圖片 1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205549" y="5704416"/>
            <a:ext cx="1877453" cy="1173617"/>
          </a:xfrm>
          <a:prstGeom prst="rect">
            <a:avLst/>
          </a:prstGeom>
        </p:spPr>
      </p:pic>
      <p:pic>
        <p:nvPicPr>
          <p:cNvPr id="3" name="圖片 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123509" y="6003638"/>
            <a:ext cx="1177442" cy="736032"/>
          </a:xfrm>
          <a:prstGeom prst="rect">
            <a:avLst/>
          </a:prstGeom>
        </p:spPr>
      </p:pic>
      <p:sp>
        <p:nvSpPr>
          <p:cNvPr id="4" name="矩形 3"/>
          <p:cNvSpPr/>
          <p:nvPr/>
        </p:nvSpPr>
        <p:spPr>
          <a:xfrm>
            <a:off x="8341458" y="6039263"/>
            <a:ext cx="4019463" cy="523220"/>
          </a:xfrm>
          <a:prstGeom prst="rect">
            <a:avLst/>
          </a:prstGeom>
        </p:spPr>
        <p:txBody>
          <a:bodyPr wrap="square">
            <a:spAutoFit/>
          </a:bodyPr>
          <a:lstStyle/>
          <a:p>
            <a:r>
              <a:rPr lang="en-US" altLang="zh-TW" sz="1400" dirty="0">
                <a:latin typeface="Meiryo UI" panose="020B0604030504040204" pitchFamily="50" charset="-128"/>
                <a:ea typeface="Meiryo UI" panose="020B0604030504040204" pitchFamily="50" charset="-128"/>
                <a:cs typeface="Arial" panose="020B0604020202020204" pitchFamily="34" charset="0"/>
              </a:rPr>
              <a:t>With a QXG-25G2SF-CX6</a:t>
            </a:r>
            <a:r>
              <a:rPr lang="zh-TW" altLang="zh-TW" sz="1400">
                <a:latin typeface="Meiryo UI" panose="020B0604030504040204" pitchFamily="50" charset="-128"/>
                <a:ea typeface="Meiryo UI" panose="020B0604030504040204" pitchFamily="50" charset="-128"/>
                <a:cs typeface="Arial" panose="020B0604020202020204" pitchFamily="34" charset="0"/>
              </a:rPr>
              <a:t/>
            </a:r>
            <a:br>
              <a:rPr lang="zh-TW" altLang="zh-TW" sz="1400">
                <a:latin typeface="Meiryo UI" panose="020B0604030504040204" pitchFamily="50" charset="-128"/>
                <a:ea typeface="Meiryo UI" panose="020B0604030504040204" pitchFamily="50" charset="-128"/>
                <a:cs typeface="Arial" panose="020B0604020202020204" pitchFamily="34" charset="0"/>
              </a:rPr>
            </a:br>
            <a:r>
              <a:rPr lang="en-US" altLang="zh-TW" sz="1400" dirty="0">
                <a:latin typeface="Meiryo UI" panose="020B0604030504040204" pitchFamily="50" charset="-128"/>
                <a:ea typeface="Meiryo UI" panose="020B0604030504040204" pitchFamily="50" charset="-128"/>
                <a:cs typeface="Arial" panose="020B0604020202020204" pitchFamily="34" charset="0"/>
              </a:rPr>
              <a:t>Dual-port SFP28 25Gb NIC</a:t>
            </a:r>
          </a:p>
        </p:txBody>
      </p:sp>
    </p:spTree>
    <p:extLst>
      <p:ext uri="{BB962C8B-B14F-4D97-AF65-F5344CB8AC3E}">
        <p14:creationId xmlns:p14="http://schemas.microsoft.com/office/powerpoint/2010/main" val="3934320002"/>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一張含有 人員, 室內, 天花板 的圖片&#10;&#10;自動產生的描述">
            <a:extLst>
              <a:ext uri="{FF2B5EF4-FFF2-40B4-BE49-F238E27FC236}">
                <a16:creationId xmlns:a16="http://schemas.microsoft.com/office/drawing/2014/main" id="{B292D49D-9718-D363-9F58-1F83D0D5C0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5D89345A-A3F9-D89D-1359-EC72671B89EF}"/>
              </a:ext>
            </a:extLst>
          </p:cNvPr>
          <p:cNvSpPr/>
          <p:nvPr/>
        </p:nvSpPr>
        <p:spPr>
          <a:xfrm rot="10800000">
            <a:off x="0" y="-2"/>
            <a:ext cx="12192000" cy="2710309"/>
          </a:xfrm>
          <a:prstGeom prst="rect">
            <a:avLst/>
          </a:prstGeom>
          <a:gradFill>
            <a:gsLst>
              <a:gs pos="0">
                <a:srgbClr val="000002">
                  <a:alpha val="0"/>
                </a:srgbClr>
              </a:gs>
              <a:gs pos="100000">
                <a:srgbClr val="00000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8" name="表格 2">
            <a:extLst>
              <a:ext uri="{FF2B5EF4-FFF2-40B4-BE49-F238E27FC236}">
                <a16:creationId xmlns:a16="http://schemas.microsoft.com/office/drawing/2014/main" id="{F343DE30-595C-31CE-3C00-A8E7BA428EF5}"/>
              </a:ext>
            </a:extLst>
          </p:cNvPr>
          <p:cNvGraphicFramePr>
            <a:graphicFrameLocks noGrp="1"/>
          </p:cNvGraphicFramePr>
          <p:nvPr>
            <p:extLst>
              <p:ext uri="{D42A27DB-BD31-4B8C-83A1-F6EECF244321}">
                <p14:modId xmlns:p14="http://schemas.microsoft.com/office/powerpoint/2010/main" val="45452810"/>
              </p:ext>
            </p:extLst>
          </p:nvPr>
        </p:nvGraphicFramePr>
        <p:xfrm>
          <a:off x="1106855" y="2622542"/>
          <a:ext cx="6227264" cy="3612294"/>
        </p:xfrm>
        <a:graphic>
          <a:graphicData uri="http://schemas.openxmlformats.org/drawingml/2006/table">
            <a:tbl>
              <a:tblPr firstRow="1" bandRow="1">
                <a:tableStyleId>{21E4AEA4-8DFA-4A89-87EB-49C32662AFE0}</a:tableStyleId>
              </a:tblPr>
              <a:tblGrid>
                <a:gridCol w="2222593">
                  <a:extLst>
                    <a:ext uri="{9D8B030D-6E8A-4147-A177-3AD203B41FA5}">
                      <a16:colId xmlns:a16="http://schemas.microsoft.com/office/drawing/2014/main" val="1611152212"/>
                    </a:ext>
                  </a:extLst>
                </a:gridCol>
                <a:gridCol w="1988986">
                  <a:extLst>
                    <a:ext uri="{9D8B030D-6E8A-4147-A177-3AD203B41FA5}">
                      <a16:colId xmlns:a16="http://schemas.microsoft.com/office/drawing/2014/main" val="3086726967"/>
                    </a:ext>
                  </a:extLst>
                </a:gridCol>
                <a:gridCol w="2015685">
                  <a:extLst>
                    <a:ext uri="{9D8B030D-6E8A-4147-A177-3AD203B41FA5}">
                      <a16:colId xmlns:a16="http://schemas.microsoft.com/office/drawing/2014/main" val="2909376281"/>
                    </a:ext>
                  </a:extLst>
                </a:gridCol>
              </a:tblGrid>
              <a:tr h="470974">
                <a:tc>
                  <a:txBody>
                    <a:bodyPr/>
                    <a:lstStyle/>
                    <a:p>
                      <a:endParaRPr lang="zh-TW" altLang="en-US">
                        <a:latin typeface="Meiryo UI" panose="020B0604030504040204" pitchFamily="50" charset="-128"/>
                        <a:ea typeface="Meiryo UI" panose="020B0604030504040204" pitchFamily="50" charset="-128"/>
                        <a:cs typeface="Arial" panose="020B0604020202020204" pitchFamily="34" charset="0"/>
                      </a:endParaRPr>
                    </a:p>
                  </a:txBody>
                  <a:tcPr anchor="ctr">
                    <a:lnL w="12700" cmpd="sng">
                      <a:noFill/>
                    </a:lnL>
                    <a:lnT w="12700" cmpd="sng">
                      <a:noFill/>
                    </a:lnT>
                    <a:lnB w="38100" cmpd="sng">
                      <a:noFill/>
                    </a:lnB>
                    <a:solidFill>
                      <a:srgbClr val="FE4F00"/>
                    </a:solidFill>
                  </a:tcPr>
                </a:tc>
                <a:tc>
                  <a:txBody>
                    <a:bodyPr/>
                    <a:lstStyle/>
                    <a:p>
                      <a:pPr algn="ctr"/>
                      <a:r>
                        <a:rPr lang="en-US" altLang="zh-TW" sz="1800" b="1">
                          <a:solidFill>
                            <a:schemeClr val="tx1"/>
                          </a:solidFill>
                          <a:latin typeface="Meiryo UI" panose="020B0604030504040204" pitchFamily="50" charset="-128"/>
                          <a:ea typeface="Meiryo UI" panose="020B0604030504040204" pitchFamily="50" charset="-128"/>
                          <a:cs typeface="Arial" panose="020B0604020202020204" pitchFamily="34" charset="0"/>
                        </a:rPr>
                        <a:t>Date</a:t>
                      </a:r>
                      <a:r>
                        <a:rPr lang="zh-TW" altLang="en-US" sz="1800" b="1">
                          <a:solidFill>
                            <a:schemeClr val="tx1"/>
                          </a:solidFill>
                          <a:latin typeface="Meiryo UI" panose="020B0604030504040204" pitchFamily="50" charset="-128"/>
                          <a:ea typeface="Meiryo UI" panose="020B0604030504040204" pitchFamily="50" charset="-128"/>
                          <a:cs typeface="Arial" panose="020B0604020202020204" pitchFamily="34" charset="0"/>
                        </a:rPr>
                        <a:t> </a:t>
                      </a:r>
                      <a:r>
                        <a:rPr lang="en-US" altLang="zh-TW" sz="1800" b="1">
                          <a:solidFill>
                            <a:schemeClr val="tx1"/>
                          </a:solidFill>
                          <a:latin typeface="Meiryo UI" panose="020B0604030504040204" pitchFamily="50" charset="-128"/>
                          <a:ea typeface="Meiryo UI" panose="020B0604030504040204" pitchFamily="50" charset="-128"/>
                          <a:cs typeface="Arial" panose="020B0604020202020204" pitchFamily="34" charset="0"/>
                        </a:rPr>
                        <a:t>Rate</a:t>
                      </a:r>
                    </a:p>
                  </a:txBody>
                  <a:tcPr anchor="ctr">
                    <a:lnT w="12700" cmpd="sng">
                      <a:noFill/>
                    </a:lnT>
                    <a:lnB w="38100" cmpd="sng">
                      <a:noFill/>
                    </a:lnB>
                    <a:solidFill>
                      <a:srgbClr val="FE4F00"/>
                    </a:solidFill>
                  </a:tcPr>
                </a:tc>
                <a:tc>
                  <a:txBody>
                    <a:bodyPr/>
                    <a:lstStyle/>
                    <a:p>
                      <a:pPr marL="0" marR="0" lvl="0" indent="0" algn="ctr" defTabSz="914400" rtl="0" eaLnBrk="1" latinLnBrk="0" hangingPunct="1">
                        <a:spcBef>
                          <a:spcPts val="0"/>
                        </a:spcBef>
                        <a:spcAft>
                          <a:spcPts val="0"/>
                        </a:spcAft>
                        <a:buNone/>
                      </a:pPr>
                      <a:r>
                        <a:rPr lang="en-US" altLang="zh-TW" sz="1800" b="1" kern="1200">
                          <a:solidFill>
                            <a:schemeClr val="tx1"/>
                          </a:solidFill>
                          <a:latin typeface="Meiryo UI" panose="020B0604030504040204" pitchFamily="50" charset="-128"/>
                          <a:ea typeface="Meiryo UI" panose="020B0604030504040204" pitchFamily="50" charset="-128"/>
                          <a:cs typeface="Arial" panose="020B0604020202020204" pitchFamily="34" charset="0"/>
                        </a:rPr>
                        <a:t>File Size</a:t>
                      </a:r>
                      <a:endParaRPr lang="zh-TW" altLang="zh-TW" sz="1800" b="1" kern="120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lnR w="12700" cmpd="sng">
                      <a:noFill/>
                    </a:lnR>
                    <a:lnT w="12700" cmpd="sng">
                      <a:noFill/>
                    </a:lnT>
                    <a:lnB w="38100" cmpd="sng">
                      <a:noFill/>
                    </a:lnB>
                    <a:solidFill>
                      <a:srgbClr val="FE4F00"/>
                    </a:solidFill>
                  </a:tcPr>
                </a:tc>
                <a:extLst>
                  <a:ext uri="{0D108BD9-81ED-4DB2-BD59-A6C34878D82A}">
                    <a16:rowId xmlns:a16="http://schemas.microsoft.com/office/drawing/2014/main" val="3837753678"/>
                  </a:ext>
                </a:extLst>
              </a:tr>
              <a:tr h="448760">
                <a:tc>
                  <a:txBody>
                    <a:bodyPr/>
                    <a:lstStyle/>
                    <a:p>
                      <a:pPr marL="0" marR="0" indent="0" algn="ctr" rtl="0" latinLnBrk="0">
                        <a:spcBef>
                          <a:spcPts val="0"/>
                        </a:spcBef>
                        <a:spcAft>
                          <a:spcPts val="0"/>
                        </a:spcAft>
                      </a:pPr>
                      <a:r>
                        <a:rPr lang="af-ZA" altLang="zh-TW" sz="1400" b="1" spc="0" baseline="0">
                          <a:effectLst/>
                          <a:latin typeface="Meiryo UI" panose="020B0604030504040204" pitchFamily="50" charset="-128"/>
                          <a:ea typeface="Meiryo UI" panose="020B0604030504040204" pitchFamily="50" charset="-128"/>
                          <a:cs typeface="Arial" panose="020B0604020202020204" pitchFamily="34" charset="0"/>
                        </a:rPr>
                        <a:t>HD 1080P (ProRes 422)</a:t>
                      </a:r>
                      <a:endParaRPr lang="af-ZA" altLang="zh-TW" sz="1400" b="1">
                        <a:effectLst/>
                        <a:latin typeface="Meiryo UI" panose="020B0604030504040204" pitchFamily="50" charset="-128"/>
                        <a:ea typeface="Meiryo UI" panose="020B0604030504040204" pitchFamily="50" charset="-128"/>
                        <a:cs typeface="Arial" panose="020B0604020202020204" pitchFamily="34" charset="0"/>
                      </a:endParaRPr>
                    </a:p>
                  </a:txBody>
                  <a:tcPr marL="0" marR="0" marT="0" marB="0" anchor="ctr">
                    <a:lnL w="12700" cmpd="sng">
                      <a:noFill/>
                    </a:lnL>
                    <a:lnT w="38100" cmpd="sng">
                      <a:noFill/>
                    </a:lnT>
                    <a:lnB w="12700" cmpd="sng">
                      <a:noFill/>
                    </a:lnB>
                  </a:tcPr>
                </a:tc>
                <a:tc>
                  <a:txBody>
                    <a:bodyPr/>
                    <a:lstStyle/>
                    <a:p>
                      <a:pPr marL="0" marR="0" indent="0" algn="ctr" rtl="0" latinLnBrk="0">
                        <a:spcBef>
                          <a:spcPts val="0"/>
                        </a:spcBef>
                        <a:spcAft>
                          <a:spcPts val="0"/>
                        </a:spcAft>
                      </a:pPr>
                      <a:r>
                        <a:rPr lang="af-ZA" altLang="zh-TW" sz="1500" b="1" spc="0" baseline="0">
                          <a:effectLst/>
                          <a:latin typeface="Meiryo UI" panose="020B0604030504040204" pitchFamily="50" charset="-128"/>
                          <a:ea typeface="Meiryo UI" panose="020B0604030504040204" pitchFamily="50" charset="-128"/>
                          <a:cs typeface="Arial" panose="020B0604020202020204" pitchFamily="34" charset="0"/>
                        </a:rPr>
                        <a:t>220 Mb/s</a:t>
                      </a:r>
                      <a:endParaRPr lang="af-ZA" altLang="zh-TW" b="1">
                        <a:effectLst/>
                        <a:latin typeface="Meiryo UI" panose="020B0604030504040204" pitchFamily="50" charset="-128"/>
                        <a:ea typeface="Meiryo UI" panose="020B0604030504040204" pitchFamily="50" charset="-128"/>
                        <a:cs typeface="Arial" panose="020B0604020202020204" pitchFamily="34" charset="0"/>
                      </a:endParaRPr>
                    </a:p>
                  </a:txBody>
                  <a:tcPr marL="0" marR="0" marT="0" marB="0" anchor="ctr">
                    <a:lnT w="38100" cmpd="sng">
                      <a:noFill/>
                    </a:lnT>
                    <a:lnB w="12700" cmpd="sng">
                      <a:noFill/>
                    </a:lnB>
                  </a:tcPr>
                </a:tc>
                <a:tc>
                  <a:txBody>
                    <a:bodyPr/>
                    <a:lstStyle/>
                    <a:p>
                      <a:pPr marL="0" marR="0" indent="0" algn="ctr" rtl="0" latinLnBrk="0">
                        <a:spcBef>
                          <a:spcPts val="0"/>
                        </a:spcBef>
                        <a:spcAft>
                          <a:spcPts val="0"/>
                        </a:spcAft>
                      </a:pPr>
                      <a:r>
                        <a:rPr lang="af-ZA" altLang="zh-TW" sz="1500" b="1" spc="0" baseline="0">
                          <a:effectLst/>
                          <a:latin typeface="Meiryo UI" panose="020B0604030504040204" pitchFamily="50" charset="-128"/>
                          <a:ea typeface="Meiryo UI" panose="020B0604030504040204" pitchFamily="50" charset="-128"/>
                          <a:cs typeface="Arial" panose="020B0604020202020204" pitchFamily="34" charset="0"/>
                        </a:rPr>
                        <a:t>90 GB/hr</a:t>
                      </a:r>
                      <a:endParaRPr lang="af-ZA" altLang="zh-TW" b="1">
                        <a:effectLst/>
                        <a:latin typeface="Meiryo UI" panose="020B0604030504040204" pitchFamily="50" charset="-128"/>
                        <a:ea typeface="Meiryo UI" panose="020B0604030504040204" pitchFamily="50" charset="-128"/>
                        <a:cs typeface="Arial" panose="020B0604020202020204" pitchFamily="34" charset="0"/>
                      </a:endParaRPr>
                    </a:p>
                  </a:txBody>
                  <a:tcPr marL="0" marR="0" marT="0" marB="0" anchor="ctr">
                    <a:lnR w="12700" cmpd="sng">
                      <a:noFill/>
                    </a:lnR>
                    <a:lnT w="38100" cmpd="sng">
                      <a:noFill/>
                    </a:lnT>
                    <a:lnB w="12700" cmpd="sng">
                      <a:noFill/>
                    </a:lnB>
                  </a:tcPr>
                </a:tc>
                <a:extLst>
                  <a:ext uri="{0D108BD9-81ED-4DB2-BD59-A6C34878D82A}">
                    <a16:rowId xmlns:a16="http://schemas.microsoft.com/office/drawing/2014/main" val="378692072"/>
                  </a:ext>
                </a:extLst>
              </a:tr>
              <a:tr h="448760">
                <a:tc>
                  <a:txBody>
                    <a:bodyPr/>
                    <a:lstStyle/>
                    <a:p>
                      <a:pPr marL="0" marR="0" indent="0" algn="ctr" rtl="0" latinLnBrk="0">
                        <a:spcBef>
                          <a:spcPts val="0"/>
                        </a:spcBef>
                        <a:spcAft>
                          <a:spcPts val="0"/>
                        </a:spcAft>
                      </a:pPr>
                      <a:r>
                        <a:rPr lang="af-ZA" altLang="zh-TW" sz="1400" b="1" spc="0" baseline="0" dirty="0">
                          <a:effectLst/>
                          <a:latin typeface="Meiryo UI" panose="020B0604030504040204" pitchFamily="50" charset="-128"/>
                          <a:ea typeface="Meiryo UI" panose="020B0604030504040204" pitchFamily="50" charset="-128"/>
                          <a:cs typeface="Arial" panose="020B0604020202020204" pitchFamily="34" charset="0"/>
                        </a:rPr>
                        <a:t>4K (ProRes 422)</a:t>
                      </a:r>
                      <a:endParaRPr lang="af-ZA" altLang="zh-TW" sz="1400" b="1" dirty="0">
                        <a:solidFill>
                          <a:srgbClr val="6EFF76"/>
                        </a:solidFill>
                        <a:effectLst/>
                        <a:latin typeface="Meiryo UI" panose="020B0604030504040204" pitchFamily="50" charset="-128"/>
                        <a:ea typeface="Meiryo UI" panose="020B0604030504040204" pitchFamily="50" charset="-128"/>
                        <a:cs typeface="Arial" panose="020B0604020202020204" pitchFamily="34" charset="0"/>
                      </a:endParaRPr>
                    </a:p>
                  </a:txBody>
                  <a:tcPr marL="0" marR="0" marT="0" marB="0" anchor="ctr">
                    <a:lnL w="12700" cmpd="sng">
                      <a:noFill/>
                    </a:lnL>
                    <a:lnT w="12700" cmpd="sng">
                      <a:noFill/>
                    </a:lnT>
                    <a:lnB w="12700" cmpd="sng">
                      <a:noFill/>
                    </a:lnB>
                  </a:tcPr>
                </a:tc>
                <a:tc>
                  <a:txBody>
                    <a:bodyPr/>
                    <a:lstStyle/>
                    <a:p>
                      <a:pPr marL="0" marR="0" indent="0" algn="ctr" rtl="0" latinLnBrk="0">
                        <a:spcBef>
                          <a:spcPts val="0"/>
                        </a:spcBef>
                        <a:spcAft>
                          <a:spcPts val="0"/>
                        </a:spcAft>
                      </a:pPr>
                      <a:r>
                        <a:rPr lang="af-ZA" altLang="zh-TW" sz="1500" b="1" spc="0" baseline="0">
                          <a:effectLst/>
                          <a:latin typeface="Meiryo UI" panose="020B0604030504040204" pitchFamily="50" charset="-128"/>
                          <a:ea typeface="Meiryo UI" panose="020B0604030504040204" pitchFamily="50" charset="-128"/>
                          <a:cs typeface="Arial" panose="020B0604020202020204" pitchFamily="34" charset="0"/>
                        </a:rPr>
                        <a:t>630 Mb/s</a:t>
                      </a:r>
                      <a:endParaRPr lang="af-ZA" altLang="zh-TW" b="1">
                        <a:solidFill>
                          <a:srgbClr val="6EFF76"/>
                        </a:solidFill>
                        <a:effectLst/>
                        <a:latin typeface="Meiryo UI" panose="020B0604030504040204" pitchFamily="50" charset="-128"/>
                        <a:ea typeface="Meiryo UI" panose="020B0604030504040204" pitchFamily="50" charset="-128"/>
                        <a:cs typeface="Arial" panose="020B0604020202020204" pitchFamily="34" charset="0"/>
                      </a:endParaRPr>
                    </a:p>
                  </a:txBody>
                  <a:tcPr marL="0" marR="0" marT="0" marB="0" anchor="ctr">
                    <a:lnT w="12700" cmpd="sng">
                      <a:noFill/>
                    </a:lnT>
                    <a:lnB w="12700" cmpd="sng">
                      <a:noFill/>
                    </a:lnB>
                  </a:tcPr>
                </a:tc>
                <a:tc>
                  <a:txBody>
                    <a:bodyPr/>
                    <a:lstStyle/>
                    <a:p>
                      <a:pPr marL="0" marR="0" indent="0" algn="ctr" rtl="0" latinLnBrk="0">
                        <a:spcBef>
                          <a:spcPts val="0"/>
                        </a:spcBef>
                        <a:spcAft>
                          <a:spcPts val="0"/>
                        </a:spcAft>
                      </a:pPr>
                      <a:r>
                        <a:rPr lang="af-ZA" altLang="zh-TW" sz="1500" b="1" spc="0" baseline="0">
                          <a:effectLst/>
                          <a:latin typeface="Meiryo UI" panose="020B0604030504040204" pitchFamily="50" charset="-128"/>
                          <a:ea typeface="Meiryo UI" panose="020B0604030504040204" pitchFamily="50" charset="-128"/>
                          <a:cs typeface="Arial" panose="020B0604020202020204" pitchFamily="34" charset="0"/>
                        </a:rPr>
                        <a:t>300 GB/hr</a:t>
                      </a:r>
                      <a:endParaRPr lang="af-ZA" altLang="zh-TW" b="1">
                        <a:solidFill>
                          <a:srgbClr val="6EFF76"/>
                        </a:solidFill>
                        <a:effectLst/>
                        <a:latin typeface="Meiryo UI" panose="020B0604030504040204" pitchFamily="50" charset="-128"/>
                        <a:ea typeface="Meiryo UI" panose="020B0604030504040204" pitchFamily="50" charset="-128"/>
                        <a:cs typeface="Arial" panose="020B0604020202020204" pitchFamily="34" charset="0"/>
                      </a:endParaRPr>
                    </a:p>
                  </a:txBody>
                  <a:tcPr marL="0" marR="0" marT="0" marB="0" anchor="ctr">
                    <a:lnR w="12700" cmpd="sng">
                      <a:noFill/>
                    </a:lnR>
                    <a:lnT w="12700" cmpd="sng">
                      <a:noFill/>
                    </a:lnT>
                    <a:lnB w="12700" cmpd="sng">
                      <a:noFill/>
                    </a:lnB>
                  </a:tcPr>
                </a:tc>
                <a:extLst>
                  <a:ext uri="{0D108BD9-81ED-4DB2-BD59-A6C34878D82A}">
                    <a16:rowId xmlns:a16="http://schemas.microsoft.com/office/drawing/2014/main" val="3269511678"/>
                  </a:ext>
                </a:extLst>
              </a:tr>
              <a:tr h="448760">
                <a:tc>
                  <a:txBody>
                    <a:bodyPr/>
                    <a:lstStyle/>
                    <a:p>
                      <a:pPr marL="0" marR="0" indent="0" algn="ctr" rtl="0" latinLnBrk="0">
                        <a:spcBef>
                          <a:spcPts val="0"/>
                        </a:spcBef>
                        <a:spcAft>
                          <a:spcPts val="0"/>
                        </a:spcAft>
                      </a:pPr>
                      <a:r>
                        <a:rPr lang="af-ZA" altLang="zh-TW" sz="1400" b="1" spc="0" baseline="0">
                          <a:effectLst/>
                          <a:latin typeface="Meiryo UI" panose="020B0604030504040204" pitchFamily="50" charset="-128"/>
                          <a:ea typeface="Meiryo UI" panose="020B0604030504040204" pitchFamily="50" charset="-128"/>
                          <a:cs typeface="Arial" panose="020B0604020202020204" pitchFamily="34" charset="0"/>
                        </a:rPr>
                        <a:t>BlackMagic 4K</a:t>
                      </a:r>
                      <a:endParaRPr lang="af-ZA" altLang="zh-TW" sz="1400" b="1">
                        <a:effectLst/>
                        <a:latin typeface="Meiryo UI" panose="020B0604030504040204" pitchFamily="50" charset="-128"/>
                        <a:ea typeface="Meiryo UI" panose="020B0604030504040204" pitchFamily="50" charset="-128"/>
                        <a:cs typeface="Arial" panose="020B0604020202020204" pitchFamily="34" charset="0"/>
                      </a:endParaRPr>
                    </a:p>
                  </a:txBody>
                  <a:tcPr marL="0" marR="0" marT="0" marB="0" anchor="ctr">
                    <a:lnL w="12700" cmpd="sng">
                      <a:noFill/>
                    </a:lnL>
                    <a:lnT w="12700" cmpd="sng">
                      <a:noFill/>
                    </a:lnT>
                    <a:lnB w="12700" cmpd="sng">
                      <a:noFill/>
                    </a:lnB>
                  </a:tcPr>
                </a:tc>
                <a:tc>
                  <a:txBody>
                    <a:bodyPr/>
                    <a:lstStyle/>
                    <a:p>
                      <a:pPr marL="0" marR="0" indent="0" algn="ctr" rtl="0" latinLnBrk="0">
                        <a:spcBef>
                          <a:spcPts val="0"/>
                        </a:spcBef>
                        <a:spcAft>
                          <a:spcPts val="0"/>
                        </a:spcAft>
                      </a:pPr>
                      <a:r>
                        <a:rPr lang="af-ZA" altLang="zh-TW" sz="1500" b="1" spc="0" baseline="0">
                          <a:effectLst/>
                          <a:latin typeface="Meiryo UI" panose="020B0604030504040204" pitchFamily="50" charset="-128"/>
                          <a:ea typeface="Meiryo UI" panose="020B0604030504040204" pitchFamily="50" charset="-128"/>
                          <a:cs typeface="Arial" panose="020B0604020202020204" pitchFamily="34" charset="0"/>
                        </a:rPr>
                        <a:t>1.4 Gb/s</a:t>
                      </a:r>
                      <a:endParaRPr lang="af-ZA" altLang="zh-TW" b="1">
                        <a:effectLst/>
                        <a:latin typeface="Meiryo UI" panose="020B0604030504040204" pitchFamily="50" charset="-128"/>
                        <a:ea typeface="Meiryo UI" panose="020B0604030504040204" pitchFamily="50" charset="-128"/>
                        <a:cs typeface="Arial" panose="020B0604020202020204" pitchFamily="34" charset="0"/>
                      </a:endParaRPr>
                    </a:p>
                  </a:txBody>
                  <a:tcPr marL="0" marR="0" marT="0" marB="0" anchor="ctr">
                    <a:lnT w="12700" cmpd="sng">
                      <a:noFill/>
                    </a:lnT>
                    <a:lnB w="12700" cmpd="sng">
                      <a:noFill/>
                    </a:lnB>
                  </a:tcPr>
                </a:tc>
                <a:tc>
                  <a:txBody>
                    <a:bodyPr/>
                    <a:lstStyle/>
                    <a:p>
                      <a:pPr marL="0" marR="0" indent="0" algn="ctr" rtl="0" latinLnBrk="0">
                        <a:spcBef>
                          <a:spcPts val="0"/>
                        </a:spcBef>
                        <a:spcAft>
                          <a:spcPts val="0"/>
                        </a:spcAft>
                      </a:pPr>
                      <a:r>
                        <a:rPr lang="af-ZA" altLang="zh-TW" sz="1500" b="1" spc="0" baseline="0">
                          <a:effectLst/>
                          <a:latin typeface="Meiryo UI" panose="020B0604030504040204" pitchFamily="50" charset="-128"/>
                          <a:ea typeface="Meiryo UI" panose="020B0604030504040204" pitchFamily="50" charset="-128"/>
                          <a:cs typeface="Arial" panose="020B0604020202020204" pitchFamily="34" charset="0"/>
                        </a:rPr>
                        <a:t>630 GB/hr</a:t>
                      </a:r>
                      <a:endParaRPr lang="af-ZA" altLang="zh-TW" b="1">
                        <a:effectLst/>
                        <a:latin typeface="Meiryo UI" panose="020B0604030504040204" pitchFamily="50" charset="-128"/>
                        <a:ea typeface="Meiryo UI" panose="020B0604030504040204" pitchFamily="50" charset="-128"/>
                        <a:cs typeface="Arial" panose="020B0604020202020204" pitchFamily="34" charset="0"/>
                      </a:endParaRPr>
                    </a:p>
                  </a:txBody>
                  <a:tcPr marL="0" marR="0" marT="0" marB="0" anchor="ctr">
                    <a:lnR w="12700" cmpd="sng">
                      <a:noFill/>
                    </a:lnR>
                    <a:lnT w="12700" cmpd="sng">
                      <a:noFill/>
                    </a:lnT>
                    <a:lnB w="12700" cmpd="sng">
                      <a:noFill/>
                    </a:lnB>
                  </a:tcPr>
                </a:tc>
                <a:extLst>
                  <a:ext uri="{0D108BD9-81ED-4DB2-BD59-A6C34878D82A}">
                    <a16:rowId xmlns:a16="http://schemas.microsoft.com/office/drawing/2014/main" val="1379652854"/>
                  </a:ext>
                </a:extLst>
              </a:tr>
              <a:tr h="448760">
                <a:tc>
                  <a:txBody>
                    <a:bodyPr/>
                    <a:lstStyle/>
                    <a:p>
                      <a:pPr marL="0" marR="0" indent="0" algn="ctr" rtl="0" latinLnBrk="0">
                        <a:spcBef>
                          <a:spcPts val="0"/>
                        </a:spcBef>
                        <a:spcAft>
                          <a:spcPts val="0"/>
                        </a:spcAft>
                      </a:pPr>
                      <a:r>
                        <a:rPr lang="af-ZA" altLang="zh-TW" sz="1400" b="1" spc="0" baseline="0">
                          <a:effectLst/>
                          <a:latin typeface="Meiryo UI" panose="020B0604030504040204" pitchFamily="50" charset="-128"/>
                          <a:ea typeface="Meiryo UI" panose="020B0604030504040204" pitchFamily="50" charset="-128"/>
                          <a:cs typeface="Arial" panose="020B0604020202020204" pitchFamily="34" charset="0"/>
                        </a:rPr>
                        <a:t>Canon 4K</a:t>
                      </a:r>
                      <a:endParaRPr lang="af-ZA" altLang="zh-TW" sz="1400" b="1">
                        <a:solidFill>
                          <a:srgbClr val="6EFF76"/>
                        </a:solidFill>
                        <a:effectLst/>
                        <a:latin typeface="Meiryo UI" panose="020B0604030504040204" pitchFamily="50" charset="-128"/>
                        <a:ea typeface="Meiryo UI" panose="020B0604030504040204" pitchFamily="50" charset="-128"/>
                        <a:cs typeface="Arial" panose="020B0604020202020204" pitchFamily="34" charset="0"/>
                      </a:endParaRPr>
                    </a:p>
                  </a:txBody>
                  <a:tcPr marL="0" marR="0" marT="0" marB="0" anchor="ctr">
                    <a:lnL w="12700" cmpd="sng">
                      <a:noFill/>
                    </a:lnL>
                    <a:lnT w="12700" cmpd="sng">
                      <a:noFill/>
                    </a:lnT>
                    <a:lnB w="12700" cmpd="sng">
                      <a:noFill/>
                    </a:lnB>
                  </a:tcPr>
                </a:tc>
                <a:tc>
                  <a:txBody>
                    <a:bodyPr/>
                    <a:lstStyle/>
                    <a:p>
                      <a:pPr marL="0" marR="0" indent="0" algn="ctr" rtl="0" latinLnBrk="0">
                        <a:spcBef>
                          <a:spcPts val="0"/>
                        </a:spcBef>
                        <a:spcAft>
                          <a:spcPts val="0"/>
                        </a:spcAft>
                      </a:pPr>
                      <a:r>
                        <a:rPr lang="af-ZA" altLang="zh-TW" sz="1500" b="1" spc="0" baseline="0">
                          <a:effectLst/>
                          <a:latin typeface="Meiryo UI" panose="020B0604030504040204" pitchFamily="50" charset="-128"/>
                          <a:ea typeface="Meiryo UI" panose="020B0604030504040204" pitchFamily="50" charset="-128"/>
                          <a:cs typeface="Arial" panose="020B0604020202020204" pitchFamily="34" charset="0"/>
                        </a:rPr>
                        <a:t>2.3 Gb/s</a:t>
                      </a:r>
                      <a:endParaRPr lang="af-ZA" altLang="zh-TW" b="1">
                        <a:solidFill>
                          <a:srgbClr val="6EFF76"/>
                        </a:solidFill>
                        <a:effectLst/>
                        <a:latin typeface="Meiryo UI" panose="020B0604030504040204" pitchFamily="50" charset="-128"/>
                        <a:ea typeface="Meiryo UI" panose="020B0604030504040204" pitchFamily="50" charset="-128"/>
                        <a:cs typeface="Arial" panose="020B0604020202020204" pitchFamily="34" charset="0"/>
                      </a:endParaRPr>
                    </a:p>
                  </a:txBody>
                  <a:tcPr marL="0" marR="0" marT="0" marB="0" anchor="ctr">
                    <a:lnT w="12700" cmpd="sng">
                      <a:noFill/>
                    </a:lnT>
                    <a:lnB w="12700" cmpd="sng">
                      <a:noFill/>
                    </a:lnB>
                  </a:tcPr>
                </a:tc>
                <a:tc>
                  <a:txBody>
                    <a:bodyPr/>
                    <a:lstStyle/>
                    <a:p>
                      <a:pPr marL="0" marR="0" indent="0" algn="ctr" rtl="0" latinLnBrk="0">
                        <a:spcBef>
                          <a:spcPts val="0"/>
                        </a:spcBef>
                        <a:spcAft>
                          <a:spcPts val="0"/>
                        </a:spcAft>
                      </a:pPr>
                      <a:r>
                        <a:rPr lang="af-ZA" altLang="zh-TW" sz="1500" b="1" spc="0" baseline="0">
                          <a:effectLst/>
                          <a:latin typeface="Meiryo UI" panose="020B0604030504040204" pitchFamily="50" charset="-128"/>
                          <a:ea typeface="Meiryo UI" panose="020B0604030504040204" pitchFamily="50" charset="-128"/>
                          <a:cs typeface="Arial" panose="020B0604020202020204" pitchFamily="34" charset="0"/>
                        </a:rPr>
                        <a:t>1 TB/hr</a:t>
                      </a:r>
                      <a:endParaRPr lang="af-ZA" altLang="zh-TW" b="1">
                        <a:solidFill>
                          <a:srgbClr val="6EFF76"/>
                        </a:solidFill>
                        <a:effectLst/>
                        <a:latin typeface="Meiryo UI" panose="020B0604030504040204" pitchFamily="50" charset="-128"/>
                        <a:ea typeface="Meiryo UI" panose="020B0604030504040204" pitchFamily="50" charset="-128"/>
                        <a:cs typeface="Arial" panose="020B0604020202020204" pitchFamily="34" charset="0"/>
                      </a:endParaRPr>
                    </a:p>
                  </a:txBody>
                  <a:tcPr marL="0" marR="0" marT="0" marB="0" anchor="ctr">
                    <a:lnR w="12700" cmpd="sng">
                      <a:noFill/>
                    </a:lnR>
                    <a:lnT w="12700" cmpd="sng">
                      <a:noFill/>
                    </a:lnT>
                    <a:lnB w="12700" cmpd="sng">
                      <a:noFill/>
                    </a:lnB>
                  </a:tcPr>
                </a:tc>
                <a:extLst>
                  <a:ext uri="{0D108BD9-81ED-4DB2-BD59-A6C34878D82A}">
                    <a16:rowId xmlns:a16="http://schemas.microsoft.com/office/drawing/2014/main" val="4068528628"/>
                  </a:ext>
                </a:extLst>
              </a:tr>
              <a:tr h="448760">
                <a:tc>
                  <a:txBody>
                    <a:bodyPr/>
                    <a:lstStyle/>
                    <a:p>
                      <a:pPr marL="0" marR="0" indent="0" algn="ctr" rtl="0" latinLnBrk="0">
                        <a:spcBef>
                          <a:spcPts val="0"/>
                        </a:spcBef>
                        <a:spcAft>
                          <a:spcPts val="0"/>
                        </a:spcAft>
                      </a:pPr>
                      <a:r>
                        <a:rPr lang="af-ZA" altLang="zh-TW" sz="1400" b="1" spc="0" baseline="0">
                          <a:effectLst/>
                          <a:latin typeface="Meiryo UI" panose="020B0604030504040204" pitchFamily="50" charset="-128"/>
                          <a:ea typeface="Meiryo UI" panose="020B0604030504040204" pitchFamily="50" charset="-128"/>
                          <a:cs typeface="Arial" panose="020B0604020202020204" pitchFamily="34" charset="0"/>
                        </a:rPr>
                        <a:t>Phantom Flex 4K</a:t>
                      </a:r>
                      <a:endParaRPr lang="af-ZA" altLang="zh-TW" sz="1400" b="1">
                        <a:effectLst/>
                        <a:latin typeface="Meiryo UI" panose="020B0604030504040204" pitchFamily="50" charset="-128"/>
                        <a:ea typeface="Meiryo UI" panose="020B0604030504040204" pitchFamily="50" charset="-128"/>
                        <a:cs typeface="Arial" panose="020B0604020202020204" pitchFamily="34" charset="0"/>
                      </a:endParaRPr>
                    </a:p>
                  </a:txBody>
                  <a:tcPr marL="0" marR="0" marT="0" marB="0" anchor="ctr">
                    <a:lnL w="12700" cmpd="sng">
                      <a:noFill/>
                    </a:lnL>
                    <a:lnT w="12700" cmpd="sng">
                      <a:noFill/>
                    </a:lnT>
                    <a:lnB w="12700" cmpd="sng">
                      <a:noFill/>
                    </a:lnB>
                  </a:tcPr>
                </a:tc>
                <a:tc>
                  <a:txBody>
                    <a:bodyPr/>
                    <a:lstStyle/>
                    <a:p>
                      <a:pPr marL="0" marR="0" indent="0" algn="ctr" rtl="0" latinLnBrk="0">
                        <a:spcBef>
                          <a:spcPts val="0"/>
                        </a:spcBef>
                        <a:spcAft>
                          <a:spcPts val="0"/>
                        </a:spcAft>
                      </a:pPr>
                      <a:r>
                        <a:rPr lang="af-ZA" altLang="zh-TW" sz="1500" b="1" spc="0" baseline="0">
                          <a:effectLst/>
                          <a:latin typeface="Meiryo UI" panose="020B0604030504040204" pitchFamily="50" charset="-128"/>
                          <a:ea typeface="Meiryo UI" panose="020B0604030504040204" pitchFamily="50" charset="-128"/>
                          <a:cs typeface="Arial" panose="020B0604020202020204" pitchFamily="34" charset="0"/>
                        </a:rPr>
                        <a:t>2.3 Gb/s</a:t>
                      </a:r>
                      <a:endParaRPr lang="af-ZA" altLang="zh-TW" b="1">
                        <a:effectLst/>
                        <a:latin typeface="Meiryo UI" panose="020B0604030504040204" pitchFamily="50" charset="-128"/>
                        <a:ea typeface="Meiryo UI" panose="020B0604030504040204" pitchFamily="50" charset="-128"/>
                        <a:cs typeface="Arial" panose="020B0604020202020204" pitchFamily="34" charset="0"/>
                      </a:endParaRPr>
                    </a:p>
                  </a:txBody>
                  <a:tcPr marL="0" marR="0" marT="0" marB="0" anchor="ctr">
                    <a:lnT w="12700" cmpd="sng">
                      <a:noFill/>
                    </a:lnT>
                    <a:lnB w="12700" cmpd="sng">
                      <a:noFill/>
                    </a:lnB>
                  </a:tcPr>
                </a:tc>
                <a:tc>
                  <a:txBody>
                    <a:bodyPr/>
                    <a:lstStyle/>
                    <a:p>
                      <a:pPr marL="0" marR="0" indent="0" algn="ctr" rtl="0" latinLnBrk="0">
                        <a:spcBef>
                          <a:spcPts val="0"/>
                        </a:spcBef>
                        <a:spcAft>
                          <a:spcPts val="0"/>
                        </a:spcAft>
                      </a:pPr>
                      <a:r>
                        <a:rPr lang="af-ZA" altLang="zh-TW" sz="1500" b="1" spc="0" baseline="0">
                          <a:effectLst/>
                          <a:latin typeface="Meiryo UI" panose="020B0604030504040204" pitchFamily="50" charset="-128"/>
                          <a:ea typeface="Meiryo UI" panose="020B0604030504040204" pitchFamily="50" charset="-128"/>
                          <a:cs typeface="Arial" panose="020B0604020202020204" pitchFamily="34" charset="0"/>
                        </a:rPr>
                        <a:t>1 TB/hr</a:t>
                      </a:r>
                      <a:endParaRPr lang="af-ZA" altLang="zh-TW" b="1">
                        <a:effectLst/>
                        <a:latin typeface="Meiryo UI" panose="020B0604030504040204" pitchFamily="50" charset="-128"/>
                        <a:ea typeface="Meiryo UI" panose="020B0604030504040204" pitchFamily="50" charset="-128"/>
                        <a:cs typeface="Arial" panose="020B0604020202020204" pitchFamily="34" charset="0"/>
                      </a:endParaRPr>
                    </a:p>
                  </a:txBody>
                  <a:tcPr marL="0" marR="0" marT="0" marB="0" anchor="ctr">
                    <a:lnR w="12700" cmpd="sng">
                      <a:noFill/>
                    </a:lnR>
                    <a:lnT w="12700" cmpd="sng">
                      <a:noFill/>
                    </a:lnT>
                    <a:lnB w="12700" cmpd="sng">
                      <a:noFill/>
                    </a:lnB>
                  </a:tcPr>
                </a:tc>
                <a:extLst>
                  <a:ext uri="{0D108BD9-81ED-4DB2-BD59-A6C34878D82A}">
                    <a16:rowId xmlns:a16="http://schemas.microsoft.com/office/drawing/2014/main" val="1819714729"/>
                  </a:ext>
                </a:extLst>
              </a:tr>
              <a:tr h="448760">
                <a:tc>
                  <a:txBody>
                    <a:bodyPr/>
                    <a:lstStyle/>
                    <a:p>
                      <a:pPr marL="0" marR="0" indent="0" algn="ctr" rtl="0" latinLnBrk="0">
                        <a:spcBef>
                          <a:spcPts val="0"/>
                        </a:spcBef>
                        <a:spcAft>
                          <a:spcPts val="0"/>
                        </a:spcAft>
                      </a:pPr>
                      <a:r>
                        <a:rPr lang="af-ZA" altLang="zh-TW" sz="1400" b="1" spc="0" baseline="0">
                          <a:effectLst/>
                          <a:latin typeface="Meiryo UI" panose="020B0604030504040204" pitchFamily="50" charset="-128"/>
                          <a:ea typeface="Meiryo UI" panose="020B0604030504040204" pitchFamily="50" charset="-128"/>
                          <a:cs typeface="Arial" panose="020B0604020202020204" pitchFamily="34" charset="0"/>
                        </a:rPr>
                        <a:t>Red 8K</a:t>
                      </a:r>
                      <a:endParaRPr lang="af-ZA" altLang="zh-TW" sz="1400" b="1">
                        <a:solidFill>
                          <a:srgbClr val="6EFF76"/>
                        </a:solidFill>
                        <a:effectLst/>
                        <a:latin typeface="Meiryo UI" panose="020B0604030504040204" pitchFamily="50" charset="-128"/>
                        <a:ea typeface="Meiryo UI" panose="020B0604030504040204" pitchFamily="50" charset="-128"/>
                        <a:cs typeface="Arial" panose="020B0604020202020204" pitchFamily="34" charset="0"/>
                      </a:endParaRPr>
                    </a:p>
                  </a:txBody>
                  <a:tcPr marL="0" marR="0" marT="0" marB="0" anchor="ctr">
                    <a:lnL w="12700" cmpd="sng">
                      <a:noFill/>
                    </a:lnL>
                    <a:lnT w="12700" cmpd="sng">
                      <a:noFill/>
                    </a:lnT>
                    <a:lnB w="12700" cmpd="sng">
                      <a:noFill/>
                    </a:lnB>
                  </a:tcPr>
                </a:tc>
                <a:tc>
                  <a:txBody>
                    <a:bodyPr/>
                    <a:lstStyle/>
                    <a:p>
                      <a:pPr marL="0" marR="0" indent="0" algn="ctr" rtl="0" latinLnBrk="0">
                        <a:spcBef>
                          <a:spcPts val="0"/>
                        </a:spcBef>
                        <a:spcAft>
                          <a:spcPts val="0"/>
                        </a:spcAft>
                      </a:pPr>
                      <a:r>
                        <a:rPr lang="af-ZA" altLang="zh-TW" sz="1500" b="1" spc="0" baseline="0">
                          <a:effectLst/>
                          <a:latin typeface="Meiryo UI" panose="020B0604030504040204" pitchFamily="50" charset="-128"/>
                          <a:ea typeface="Meiryo UI" panose="020B0604030504040204" pitchFamily="50" charset="-128"/>
                          <a:cs typeface="Arial" panose="020B0604020202020204" pitchFamily="34" charset="0"/>
                        </a:rPr>
                        <a:t>2.4 Gb/s</a:t>
                      </a:r>
                      <a:endParaRPr lang="af-ZA" altLang="zh-TW" b="1">
                        <a:solidFill>
                          <a:srgbClr val="6EFF76"/>
                        </a:solidFill>
                        <a:effectLst/>
                        <a:latin typeface="Meiryo UI" panose="020B0604030504040204" pitchFamily="50" charset="-128"/>
                        <a:ea typeface="Meiryo UI" panose="020B0604030504040204" pitchFamily="50" charset="-128"/>
                        <a:cs typeface="Arial" panose="020B0604020202020204" pitchFamily="34" charset="0"/>
                      </a:endParaRPr>
                    </a:p>
                  </a:txBody>
                  <a:tcPr marL="0" marR="0" marT="0" marB="0" anchor="ctr">
                    <a:lnT w="12700" cmpd="sng">
                      <a:noFill/>
                    </a:lnT>
                    <a:lnB w="12700" cmpd="sng">
                      <a:noFill/>
                    </a:lnB>
                  </a:tcPr>
                </a:tc>
                <a:tc>
                  <a:txBody>
                    <a:bodyPr/>
                    <a:lstStyle/>
                    <a:p>
                      <a:pPr marL="0" marR="0" indent="0" algn="ctr" rtl="0" latinLnBrk="0">
                        <a:spcBef>
                          <a:spcPts val="0"/>
                        </a:spcBef>
                        <a:spcAft>
                          <a:spcPts val="0"/>
                        </a:spcAft>
                      </a:pPr>
                      <a:r>
                        <a:rPr lang="af-ZA" altLang="zh-TW" sz="1500" b="1" spc="0" baseline="0">
                          <a:effectLst/>
                          <a:latin typeface="Meiryo UI" panose="020B0604030504040204" pitchFamily="50" charset="-128"/>
                          <a:ea typeface="Meiryo UI" panose="020B0604030504040204" pitchFamily="50" charset="-128"/>
                          <a:cs typeface="Arial" panose="020B0604020202020204" pitchFamily="34" charset="0"/>
                        </a:rPr>
                        <a:t>1.1 TB/hr</a:t>
                      </a:r>
                      <a:endParaRPr lang="af-ZA" altLang="zh-TW" b="1">
                        <a:solidFill>
                          <a:srgbClr val="6EFF76"/>
                        </a:solidFill>
                        <a:effectLst/>
                        <a:latin typeface="Meiryo UI" panose="020B0604030504040204" pitchFamily="50" charset="-128"/>
                        <a:ea typeface="Meiryo UI" panose="020B0604030504040204" pitchFamily="50" charset="-128"/>
                        <a:cs typeface="Arial" panose="020B0604020202020204" pitchFamily="34" charset="0"/>
                      </a:endParaRPr>
                    </a:p>
                  </a:txBody>
                  <a:tcPr marL="0" marR="0" marT="0" marB="0" anchor="ctr">
                    <a:lnR w="12700" cmpd="sng">
                      <a:noFill/>
                    </a:lnR>
                    <a:lnT w="12700" cmpd="sng">
                      <a:noFill/>
                    </a:lnT>
                    <a:lnB w="12700" cmpd="sng">
                      <a:noFill/>
                    </a:lnB>
                  </a:tcPr>
                </a:tc>
                <a:extLst>
                  <a:ext uri="{0D108BD9-81ED-4DB2-BD59-A6C34878D82A}">
                    <a16:rowId xmlns:a16="http://schemas.microsoft.com/office/drawing/2014/main" val="3488649010"/>
                  </a:ext>
                </a:extLst>
              </a:tr>
              <a:tr h="448760">
                <a:tc>
                  <a:txBody>
                    <a:bodyPr/>
                    <a:lstStyle/>
                    <a:p>
                      <a:pPr marL="0" marR="0" indent="0" algn="ctr" rtl="0" latinLnBrk="0">
                        <a:spcBef>
                          <a:spcPts val="0"/>
                        </a:spcBef>
                        <a:spcAft>
                          <a:spcPts val="0"/>
                        </a:spcAft>
                      </a:pPr>
                      <a:r>
                        <a:rPr lang="af-ZA" altLang="zh-TW" sz="1400" b="1" spc="0" baseline="0">
                          <a:effectLst/>
                          <a:latin typeface="Meiryo UI" panose="020B0604030504040204" pitchFamily="50" charset="-128"/>
                          <a:ea typeface="Meiryo UI" panose="020B0604030504040204" pitchFamily="50" charset="-128"/>
                          <a:cs typeface="Arial" panose="020B0604020202020204" pitchFamily="34" charset="0"/>
                        </a:rPr>
                        <a:t>ARRI Alexa 6.5K</a:t>
                      </a:r>
                      <a:r>
                        <a:rPr lang="af-ZA" sz="1400" b="1" spc="0" baseline="0">
                          <a:effectLst/>
                          <a:latin typeface="Meiryo UI" panose="020B0604030504040204" pitchFamily="50" charset="-128"/>
                          <a:ea typeface="Meiryo UI" panose="020B0604030504040204" pitchFamily="50" charset="-128"/>
                          <a:cs typeface="Arial" panose="020B0604020202020204" pitchFamily="34" charset="0"/>
                        </a:rPr>
                        <a:t> RAW</a:t>
                      </a:r>
                      <a:endParaRPr lang="af-ZA" altLang="zh-TW" sz="1400" b="1">
                        <a:effectLst/>
                        <a:latin typeface="Meiryo UI" panose="020B0604030504040204" pitchFamily="50" charset="-128"/>
                        <a:ea typeface="Meiryo UI" panose="020B0604030504040204" pitchFamily="50" charset="-128"/>
                        <a:cs typeface="Arial" panose="020B0604020202020204" pitchFamily="34" charset="0"/>
                      </a:endParaRPr>
                    </a:p>
                  </a:txBody>
                  <a:tcPr marL="0" marR="0" marT="0" marB="0" anchor="ctr">
                    <a:lnL w="12700" cmpd="sng">
                      <a:noFill/>
                    </a:lnL>
                    <a:lnT w="12700" cmpd="sng">
                      <a:noFill/>
                    </a:lnT>
                    <a:lnB w="12700" cmpd="sng">
                      <a:noFill/>
                    </a:lnB>
                  </a:tcPr>
                </a:tc>
                <a:tc>
                  <a:txBody>
                    <a:bodyPr/>
                    <a:lstStyle/>
                    <a:p>
                      <a:pPr marL="0" marR="0" indent="0" algn="ctr" rtl="0" latinLnBrk="0">
                        <a:spcBef>
                          <a:spcPts val="0"/>
                        </a:spcBef>
                        <a:spcAft>
                          <a:spcPts val="0"/>
                        </a:spcAft>
                      </a:pPr>
                      <a:r>
                        <a:rPr lang="af-ZA" altLang="zh-TW" sz="1500" b="1" spc="0" baseline="0">
                          <a:effectLst/>
                          <a:latin typeface="Meiryo UI" panose="020B0604030504040204" pitchFamily="50" charset="-128"/>
                          <a:ea typeface="Meiryo UI" panose="020B0604030504040204" pitchFamily="50" charset="-128"/>
                          <a:cs typeface="Arial" panose="020B0604020202020204" pitchFamily="34" charset="0"/>
                        </a:rPr>
                        <a:t>7.3 Gb/s</a:t>
                      </a:r>
                      <a:endParaRPr lang="af-ZA" altLang="zh-TW" b="1">
                        <a:effectLst/>
                        <a:latin typeface="Meiryo UI" panose="020B0604030504040204" pitchFamily="50" charset="-128"/>
                        <a:ea typeface="Meiryo UI" panose="020B0604030504040204" pitchFamily="50" charset="-128"/>
                        <a:cs typeface="Arial" panose="020B0604020202020204" pitchFamily="34" charset="0"/>
                      </a:endParaRPr>
                    </a:p>
                  </a:txBody>
                  <a:tcPr marL="0" marR="0" marT="0" marB="0" anchor="ctr">
                    <a:lnT w="12700" cmpd="sng">
                      <a:noFill/>
                    </a:lnT>
                    <a:lnB w="12700" cmpd="sng">
                      <a:noFill/>
                    </a:lnB>
                  </a:tcPr>
                </a:tc>
                <a:tc>
                  <a:txBody>
                    <a:bodyPr/>
                    <a:lstStyle/>
                    <a:p>
                      <a:pPr marL="0" marR="0" indent="0" algn="ctr" rtl="0" latinLnBrk="0">
                        <a:spcBef>
                          <a:spcPts val="0"/>
                        </a:spcBef>
                        <a:spcAft>
                          <a:spcPts val="0"/>
                        </a:spcAft>
                      </a:pPr>
                      <a:r>
                        <a:rPr lang="af-ZA" altLang="zh-TW" sz="1500" b="1" spc="0" baseline="0" dirty="0">
                          <a:effectLst/>
                          <a:latin typeface="Meiryo UI" panose="020B0604030504040204" pitchFamily="50" charset="-128"/>
                          <a:ea typeface="Meiryo UI" panose="020B0604030504040204" pitchFamily="50" charset="-128"/>
                          <a:cs typeface="Arial" panose="020B0604020202020204" pitchFamily="34" charset="0"/>
                        </a:rPr>
                        <a:t>3.3 TB/hr</a:t>
                      </a:r>
                      <a:endParaRPr lang="af-ZA" altLang="zh-TW" b="1" dirty="0">
                        <a:effectLst/>
                        <a:latin typeface="Meiryo UI" panose="020B0604030504040204" pitchFamily="50" charset="-128"/>
                        <a:ea typeface="Meiryo UI" panose="020B0604030504040204" pitchFamily="50" charset="-128"/>
                        <a:cs typeface="Arial" panose="020B0604020202020204" pitchFamily="34" charset="0"/>
                      </a:endParaRPr>
                    </a:p>
                  </a:txBody>
                  <a:tcPr marL="0" marR="0" marT="0" marB="0" anchor="ctr">
                    <a:lnR w="12700" cmpd="sng">
                      <a:noFill/>
                    </a:lnR>
                    <a:lnT w="12700" cmpd="sng">
                      <a:noFill/>
                    </a:lnT>
                    <a:lnB w="12700" cmpd="sng">
                      <a:noFill/>
                    </a:lnB>
                  </a:tcPr>
                </a:tc>
                <a:extLst>
                  <a:ext uri="{0D108BD9-81ED-4DB2-BD59-A6C34878D82A}">
                    <a16:rowId xmlns:a16="http://schemas.microsoft.com/office/drawing/2014/main" val="1671298502"/>
                  </a:ext>
                </a:extLst>
              </a:tr>
            </a:tbl>
          </a:graphicData>
        </a:graphic>
      </p:graphicFrame>
      <p:sp>
        <p:nvSpPr>
          <p:cNvPr id="2" name="矩形 1"/>
          <p:cNvSpPr/>
          <p:nvPr/>
        </p:nvSpPr>
        <p:spPr>
          <a:xfrm>
            <a:off x="894080" y="742427"/>
            <a:ext cx="10403840" cy="2123658"/>
          </a:xfrm>
          <a:prstGeom prst="rect">
            <a:avLst/>
          </a:prstGeom>
        </p:spPr>
        <p:txBody>
          <a:bodyPr wrap="square" lIns="91440" tIns="45720" rIns="91440" bIns="45720" anchor="t">
            <a:spAutoFit/>
          </a:bodyPr>
          <a:lstStyle/>
          <a:p>
            <a:pPr algn="ctr"/>
            <a:r>
              <a:rPr lang="en-US" sz="6600" b="1" baseline="30000" dirty="0">
                <a:solidFill>
                  <a:schemeClr val="bg1"/>
                </a:solidFill>
                <a:latin typeface="Meiryo UI" panose="020B0604030504040204" pitchFamily="50" charset="-128"/>
                <a:ea typeface="Meiryo UI" panose="020B0604030504040204" pitchFamily="50" charset="-128"/>
                <a:cs typeface="Arial"/>
              </a:rPr>
              <a:t>4K/8K時代に必要な</a:t>
            </a:r>
            <a:endParaRPr lang="en-US" sz="6600" dirty="0">
              <a:solidFill>
                <a:schemeClr val="bg1"/>
              </a:solidFill>
              <a:latin typeface="Meiryo UI" panose="020B0604030504040204" pitchFamily="50" charset="-128"/>
              <a:ea typeface="Meiryo UI" panose="020B0604030504040204" pitchFamily="50" charset="-128"/>
              <a:cs typeface="Arial"/>
            </a:endParaRPr>
          </a:p>
          <a:p>
            <a:pPr algn="ctr"/>
            <a:r>
              <a:rPr lang="en-US" sz="6600" b="1" baseline="30000" dirty="0" err="1">
                <a:solidFill>
                  <a:schemeClr val="bg1"/>
                </a:solidFill>
                <a:latin typeface="Meiryo UI" panose="020B0604030504040204" pitchFamily="50" charset="-128"/>
                <a:ea typeface="Meiryo UI" panose="020B0604030504040204" pitchFamily="50" charset="-128"/>
                <a:cs typeface="Arial"/>
              </a:rPr>
              <a:t>より高速で大容量のストレージ</a:t>
            </a:r>
            <a:endParaRPr lang="en-US" sz="6600"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59451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6B1D4C2-FFA3-D54A-A383-1C7136F32D0F}"/>
              </a:ext>
            </a:extLst>
          </p:cNvPr>
          <p:cNvSpPr/>
          <p:nvPr/>
        </p:nvSpPr>
        <p:spPr>
          <a:xfrm rot="16200000">
            <a:off x="3551490" y="-1782512"/>
            <a:ext cx="5089020" cy="12192000"/>
          </a:xfrm>
          <a:prstGeom prst="rect">
            <a:avLst/>
          </a:prstGeom>
          <a:gradFill>
            <a:gsLst>
              <a:gs pos="100000">
                <a:srgbClr val="030303">
                  <a:alpha val="0"/>
                </a:srgbClr>
              </a:gs>
              <a:gs pos="73000">
                <a:srgbClr val="004CD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7" name="文字方塊 6">
            <a:extLst>
              <a:ext uri="{FF2B5EF4-FFF2-40B4-BE49-F238E27FC236}">
                <a16:creationId xmlns:a16="http://schemas.microsoft.com/office/drawing/2014/main" id="{FAF8B880-5A5C-83E0-2D5E-2487F60C88A2}"/>
              </a:ext>
            </a:extLst>
          </p:cNvPr>
          <p:cNvSpPr txBox="1"/>
          <p:nvPr/>
        </p:nvSpPr>
        <p:spPr>
          <a:xfrm>
            <a:off x="437641" y="2229391"/>
            <a:ext cx="768933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975" indent="-180975">
              <a:buFont typeface="Arial"/>
              <a:buChar char="•"/>
            </a:pPr>
            <a:r>
              <a:rPr lang="en-US" altLang="zh-TW" b="1" dirty="0">
                <a:solidFill>
                  <a:schemeClr val="bg1"/>
                </a:solidFill>
                <a:latin typeface="Meiryo UI" panose="020B0604030504040204" pitchFamily="50" charset="-128"/>
                <a:ea typeface="Meiryo UI" panose="020B0604030504040204" pitchFamily="50" charset="-128"/>
                <a:cs typeface="Arial"/>
              </a:rPr>
              <a:t>4TB(8Kで1時間)のビデオを転送する場合、1GbEでは11時間かかります。 </a:t>
            </a:r>
            <a:endParaRPr lang="en-US" dirty="0">
              <a:solidFill>
                <a:schemeClr val="bg1"/>
              </a:solidFill>
              <a:latin typeface="Meiryo UI" panose="020B0604030504040204" pitchFamily="50" charset="-128"/>
              <a:ea typeface="Meiryo UI" panose="020B0604030504040204" pitchFamily="50" charset="-128"/>
              <a:cs typeface="Arial"/>
            </a:endParaRPr>
          </a:p>
          <a:p>
            <a:pPr marL="180975" indent="-180975">
              <a:buFont typeface="Arial"/>
              <a:buChar char="•"/>
            </a:pPr>
            <a:r>
              <a:rPr lang="en-US" altLang="zh-TW" b="1" dirty="0">
                <a:solidFill>
                  <a:schemeClr val="bg1"/>
                </a:solidFill>
                <a:latin typeface="Meiryo UI" panose="020B0604030504040204" pitchFamily="50" charset="-128"/>
                <a:ea typeface="Meiryo UI" panose="020B0604030504040204" pitchFamily="50" charset="-128"/>
                <a:cs typeface="Arial"/>
              </a:rPr>
              <a:t>25GbEネットワークを使用すると、同じファイルを転送するのに20分しかかかりません。</a:t>
            </a:r>
          </a:p>
        </p:txBody>
      </p:sp>
      <p:sp>
        <p:nvSpPr>
          <p:cNvPr id="15" name="文字方塊 14">
            <a:extLst>
              <a:ext uri="{FF2B5EF4-FFF2-40B4-BE49-F238E27FC236}">
                <a16:creationId xmlns:a16="http://schemas.microsoft.com/office/drawing/2014/main" id="{3AD03786-B802-D4D9-02A6-C821EEB2FB79}"/>
              </a:ext>
            </a:extLst>
          </p:cNvPr>
          <p:cNvSpPr txBox="1"/>
          <p:nvPr/>
        </p:nvSpPr>
        <p:spPr>
          <a:xfrm>
            <a:off x="522606" y="142725"/>
            <a:ext cx="1147308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chemeClr val="bg1"/>
                </a:solidFill>
                <a:latin typeface="Meiryo UI" panose="020B0604030504040204" pitchFamily="50" charset="-128"/>
                <a:ea typeface="Meiryo UI" panose="020B0604030504040204" pitchFamily="50" charset="-128"/>
                <a:cs typeface="Arial"/>
              </a:rPr>
              <a:t>時は金なり！より高速な25GbEにアップグレードして、データの共有やバックアップを迅速に！</a:t>
            </a:r>
            <a:endParaRPr lang="en-US" dirty="0">
              <a:solidFill>
                <a:schemeClr val="bg1"/>
              </a:solidFill>
              <a:latin typeface="Meiryo UI" panose="020B0604030504040204" pitchFamily="50" charset="-128"/>
              <a:ea typeface="Meiryo UI" panose="020B0604030504040204" pitchFamily="50" charset="-128"/>
            </a:endParaRPr>
          </a:p>
        </p:txBody>
      </p:sp>
      <p:grpSp>
        <p:nvGrpSpPr>
          <p:cNvPr id="34" name="群組 33">
            <a:extLst>
              <a:ext uri="{FF2B5EF4-FFF2-40B4-BE49-F238E27FC236}">
                <a16:creationId xmlns:a16="http://schemas.microsoft.com/office/drawing/2014/main" id="{A3CEAAA4-54D1-4AD8-6288-640F98A47662}"/>
              </a:ext>
            </a:extLst>
          </p:cNvPr>
          <p:cNvGrpSpPr/>
          <p:nvPr/>
        </p:nvGrpSpPr>
        <p:grpSpPr>
          <a:xfrm>
            <a:off x="0" y="3291368"/>
            <a:ext cx="8791319" cy="3139327"/>
            <a:chOff x="88900" y="3230776"/>
            <a:chExt cx="9963322" cy="3557846"/>
          </a:xfrm>
        </p:grpSpPr>
        <p:sp>
          <p:nvSpPr>
            <p:cNvPr id="5" name="文字方塊 4">
              <a:extLst>
                <a:ext uri="{FF2B5EF4-FFF2-40B4-BE49-F238E27FC236}">
                  <a16:creationId xmlns:a16="http://schemas.microsoft.com/office/drawing/2014/main" id="{2374CAD5-725E-0DDD-38E3-E9EC4A7B8E8D}"/>
                </a:ext>
              </a:extLst>
            </p:cNvPr>
            <p:cNvSpPr txBox="1"/>
            <p:nvPr/>
          </p:nvSpPr>
          <p:spPr>
            <a:xfrm>
              <a:off x="88900" y="5666317"/>
              <a:ext cx="2139950" cy="2790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zh-TW" altLang="en-US" sz="1000">
                <a:solidFill>
                  <a:srgbClr val="FFFFFF"/>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10" name="圖片 10" descr="一張含有 圖表 的圖片&#10;&#10;自動產生的描述">
              <a:extLst>
                <a:ext uri="{FF2B5EF4-FFF2-40B4-BE49-F238E27FC236}">
                  <a16:creationId xmlns:a16="http://schemas.microsoft.com/office/drawing/2014/main" id="{ECCF4E78-2B0F-C197-0060-769BEC947C15}"/>
                </a:ext>
              </a:extLst>
            </p:cNvPr>
            <p:cNvPicPr>
              <a:picLocks noChangeAspect="1"/>
            </p:cNvPicPr>
            <p:nvPr/>
          </p:nvPicPr>
          <p:blipFill>
            <a:blip r:embed="rId3"/>
            <a:stretch>
              <a:fillRect/>
            </a:stretch>
          </p:blipFill>
          <p:spPr>
            <a:xfrm>
              <a:off x="533400" y="3540710"/>
              <a:ext cx="8574616" cy="3247912"/>
            </a:xfrm>
            <a:prstGeom prst="rect">
              <a:avLst/>
            </a:prstGeom>
          </p:spPr>
        </p:pic>
        <p:pic>
          <p:nvPicPr>
            <p:cNvPr id="3" name="圖片 3" descr="一張含有 文字, 室內 的圖片&#10;&#10;自動產生的描述">
              <a:extLst>
                <a:ext uri="{FF2B5EF4-FFF2-40B4-BE49-F238E27FC236}">
                  <a16:creationId xmlns:a16="http://schemas.microsoft.com/office/drawing/2014/main" id="{A48989B8-23D1-2C48-28D0-B8391C90BF71}"/>
                </a:ext>
              </a:extLst>
            </p:cNvPr>
            <p:cNvPicPr>
              <a:picLocks noChangeAspect="1"/>
            </p:cNvPicPr>
            <p:nvPr/>
          </p:nvPicPr>
          <p:blipFill>
            <a:blip r:embed="rId4"/>
            <a:stretch>
              <a:fillRect/>
            </a:stretch>
          </p:blipFill>
          <p:spPr>
            <a:xfrm>
              <a:off x="5496697" y="3436571"/>
              <a:ext cx="1816443" cy="1148453"/>
            </a:xfrm>
            <a:prstGeom prst="rect">
              <a:avLst/>
            </a:prstGeom>
          </p:spPr>
        </p:pic>
        <p:sp>
          <p:nvSpPr>
            <p:cNvPr id="4" name="文字方塊 3">
              <a:extLst>
                <a:ext uri="{FF2B5EF4-FFF2-40B4-BE49-F238E27FC236}">
                  <a16:creationId xmlns:a16="http://schemas.microsoft.com/office/drawing/2014/main" id="{9A62F192-DA8F-AFD1-2B10-C50EA0AC9100}"/>
                </a:ext>
              </a:extLst>
            </p:cNvPr>
            <p:cNvSpPr txBox="1"/>
            <p:nvPr/>
          </p:nvSpPr>
          <p:spPr>
            <a:xfrm>
              <a:off x="5861736" y="3230776"/>
              <a:ext cx="1171317" cy="2964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100" b="1">
                  <a:solidFill>
                    <a:schemeClr val="bg1"/>
                  </a:solidFill>
                  <a:latin typeface="Meiryo UI" panose="020B0604030504040204" pitchFamily="50" charset="-128"/>
                  <a:ea typeface="Meiryo UI" panose="020B0604030504040204" pitchFamily="50" charset="-128"/>
                  <a:cs typeface="Arial" panose="020B0604020202020204" pitchFamily="34" charset="0"/>
                </a:rPr>
                <a:t>TVS-h874T</a:t>
              </a:r>
            </a:p>
          </p:txBody>
        </p:sp>
        <p:sp>
          <p:nvSpPr>
            <p:cNvPr id="8" name="文字方塊 7">
              <a:extLst>
                <a:ext uri="{FF2B5EF4-FFF2-40B4-BE49-F238E27FC236}">
                  <a16:creationId xmlns:a16="http://schemas.microsoft.com/office/drawing/2014/main" id="{273A9E50-25BA-3570-2B76-A646A51BCB08}"/>
                </a:ext>
              </a:extLst>
            </p:cNvPr>
            <p:cNvSpPr txBox="1"/>
            <p:nvPr/>
          </p:nvSpPr>
          <p:spPr>
            <a:xfrm>
              <a:off x="2538284" y="3454743"/>
              <a:ext cx="2031139" cy="488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sz="1100" b="1">
                  <a:solidFill>
                    <a:schemeClr val="bg1"/>
                  </a:solidFill>
                  <a:latin typeface="Meiryo UI" panose="020B0604030504040204" pitchFamily="50" charset="-128"/>
                  <a:ea typeface="Meiryo UI" panose="020B0604030504040204" pitchFamily="50" charset="-128"/>
                  <a:cs typeface="Arial" panose="020B0604020202020204" pitchFamily="34" charset="0"/>
                </a:rPr>
                <a:t>QSW 25GbE</a:t>
              </a:r>
              <a:r>
                <a:rPr lang="zh-TW" altLang="en-US" sz="1100" b="1">
                  <a:solidFill>
                    <a:schemeClr val="bg1"/>
                  </a:solidFill>
                  <a:latin typeface="Meiryo UI" panose="020B0604030504040204" pitchFamily="50" charset="-128"/>
                  <a:ea typeface="Meiryo UI" panose="020B0604030504040204" pitchFamily="50" charset="-128"/>
                  <a:cs typeface="Arial" panose="020B0604020202020204" pitchFamily="34" charset="0"/>
                </a:rPr>
                <a:t> </a:t>
              </a:r>
              <a:r>
                <a:rPr lang="en-US" altLang="zh-TW" sz="1100" b="1" dirty="0">
                  <a:solidFill>
                    <a:schemeClr val="bg1"/>
                  </a:solidFill>
                  <a:latin typeface="Meiryo UI" panose="020B0604030504040204" pitchFamily="50" charset="-128"/>
                  <a:ea typeface="Meiryo UI" panose="020B0604030504040204" pitchFamily="50" charset="-128"/>
                  <a:cs typeface="Arial" panose="020B0604020202020204" pitchFamily="34" charset="0"/>
                </a:rPr>
                <a:t>switch</a:t>
              </a:r>
              <a:endParaRPr lang="zh-TW" sz="1100" b="1"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a:p>
              <a:pPr algn="l"/>
              <a:endParaRPr lang="zh-TW" altLang="en-US" sz="1100" b="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1" name="文字方塊 10">
              <a:extLst>
                <a:ext uri="{FF2B5EF4-FFF2-40B4-BE49-F238E27FC236}">
                  <a16:creationId xmlns:a16="http://schemas.microsoft.com/office/drawing/2014/main" id="{B86C8E11-B221-81BB-17FA-2AAEA1FF8219}"/>
                </a:ext>
              </a:extLst>
            </p:cNvPr>
            <p:cNvSpPr txBox="1"/>
            <p:nvPr/>
          </p:nvSpPr>
          <p:spPr>
            <a:xfrm>
              <a:off x="2088292" y="6392562"/>
              <a:ext cx="2743200" cy="287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050" dirty="0">
                  <a:solidFill>
                    <a:schemeClr val="bg1"/>
                  </a:solidFill>
                  <a:latin typeface="Meiryo UI" panose="020B0604030504040204" pitchFamily="50" charset="-128"/>
                  <a:ea typeface="Meiryo UI" panose="020B0604030504040204" pitchFamily="50" charset="-128"/>
                  <a:cs typeface="Arial" panose="020B0604020202020204" pitchFamily="34" charset="0"/>
                </a:rPr>
                <a:t>Libraries for FCPX &amp; Motion </a:t>
              </a:r>
            </a:p>
          </p:txBody>
        </p:sp>
        <p:sp>
          <p:nvSpPr>
            <p:cNvPr id="13" name="文字方塊 12">
              <a:extLst>
                <a:ext uri="{FF2B5EF4-FFF2-40B4-BE49-F238E27FC236}">
                  <a16:creationId xmlns:a16="http://schemas.microsoft.com/office/drawing/2014/main" id="{5EC48E9D-A835-E321-6710-F13C801B9370}"/>
                </a:ext>
              </a:extLst>
            </p:cNvPr>
            <p:cNvSpPr txBox="1"/>
            <p:nvPr/>
          </p:nvSpPr>
          <p:spPr>
            <a:xfrm>
              <a:off x="5010062" y="6395403"/>
              <a:ext cx="2743200" cy="287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050" dirty="0">
                  <a:solidFill>
                    <a:schemeClr val="bg1"/>
                  </a:solidFill>
                  <a:latin typeface="Meiryo UI" panose="020B0604030504040204" pitchFamily="50" charset="-128"/>
                  <a:ea typeface="Meiryo UI" panose="020B0604030504040204" pitchFamily="50" charset="-128"/>
                  <a:cs typeface="Arial" panose="020B0604020202020204" pitchFamily="34" charset="0"/>
                </a:rPr>
                <a:t>Project for Adobe Creative Suite </a:t>
              </a:r>
            </a:p>
          </p:txBody>
        </p:sp>
        <p:cxnSp>
          <p:nvCxnSpPr>
            <p:cNvPr id="17" name="直線單箭頭接點 16">
              <a:extLst>
                <a:ext uri="{FF2B5EF4-FFF2-40B4-BE49-F238E27FC236}">
                  <a16:creationId xmlns:a16="http://schemas.microsoft.com/office/drawing/2014/main" id="{8880D079-E4A6-22BB-0DCD-FF04F5B32BD8}"/>
                </a:ext>
              </a:extLst>
            </p:cNvPr>
            <p:cNvCxnSpPr/>
            <p:nvPr/>
          </p:nvCxnSpPr>
          <p:spPr>
            <a:xfrm flipV="1">
              <a:off x="7447264" y="4191256"/>
              <a:ext cx="595182" cy="2060"/>
            </a:xfrm>
            <a:prstGeom prst="straightConnector1">
              <a:avLst/>
            </a:prstGeom>
            <a:ln w="15875"/>
          </p:spPr>
          <p:style>
            <a:lnRef idx="1">
              <a:schemeClr val="accent1"/>
            </a:lnRef>
            <a:fillRef idx="0">
              <a:schemeClr val="accent1"/>
            </a:fillRef>
            <a:effectRef idx="0">
              <a:schemeClr val="accent1"/>
            </a:effectRef>
            <a:fontRef idx="minor">
              <a:schemeClr val="tx1"/>
            </a:fontRef>
          </p:style>
        </p:cxnSp>
        <p:pic>
          <p:nvPicPr>
            <p:cNvPr id="6" name="圖片 7">
              <a:extLst>
                <a:ext uri="{FF2B5EF4-FFF2-40B4-BE49-F238E27FC236}">
                  <a16:creationId xmlns:a16="http://schemas.microsoft.com/office/drawing/2014/main" id="{965E4D15-B88E-D84B-FC75-0D96ED91C5E7}"/>
                </a:ext>
              </a:extLst>
            </p:cNvPr>
            <p:cNvPicPr>
              <a:picLocks noChangeAspect="1"/>
            </p:cNvPicPr>
            <p:nvPr/>
          </p:nvPicPr>
          <p:blipFill>
            <a:blip r:embed="rId5"/>
            <a:stretch>
              <a:fillRect/>
            </a:stretch>
          </p:blipFill>
          <p:spPr>
            <a:xfrm>
              <a:off x="7173021" y="3905464"/>
              <a:ext cx="607484" cy="607484"/>
            </a:xfrm>
            <a:prstGeom prst="rect">
              <a:avLst/>
            </a:prstGeom>
            <a:effectLst>
              <a:outerShdw blurRad="279400" dist="88900" dir="13500000" algn="br" rotWithShape="0">
                <a:prstClr val="black">
                  <a:alpha val="60000"/>
                </a:prstClr>
              </a:outerShdw>
            </a:effectLst>
          </p:spPr>
        </p:pic>
        <p:cxnSp>
          <p:nvCxnSpPr>
            <p:cNvPr id="18" name="直線單箭頭接點 17">
              <a:extLst>
                <a:ext uri="{FF2B5EF4-FFF2-40B4-BE49-F238E27FC236}">
                  <a16:creationId xmlns:a16="http://schemas.microsoft.com/office/drawing/2014/main" id="{AD584494-3115-EACA-11F9-A9E7B56C4C23}"/>
                </a:ext>
              </a:extLst>
            </p:cNvPr>
            <p:cNvCxnSpPr>
              <a:cxnSpLocks/>
            </p:cNvCxnSpPr>
            <p:nvPr/>
          </p:nvCxnSpPr>
          <p:spPr>
            <a:xfrm flipH="1">
              <a:off x="8021852" y="4193316"/>
              <a:ext cx="22655" cy="1727885"/>
            </a:xfrm>
            <a:prstGeom prst="straightConnector1">
              <a:avLst/>
            </a:prstGeom>
            <a:ln w="15875"/>
          </p:spPr>
          <p:style>
            <a:lnRef idx="1">
              <a:schemeClr val="accent1"/>
            </a:lnRef>
            <a:fillRef idx="0">
              <a:schemeClr val="accent1"/>
            </a:fillRef>
            <a:effectRef idx="0">
              <a:schemeClr val="accent1"/>
            </a:effectRef>
            <a:fontRef idx="minor">
              <a:schemeClr val="tx1"/>
            </a:fontRef>
          </p:style>
        </p:cxnSp>
        <p:sp>
          <p:nvSpPr>
            <p:cNvPr id="19" name="文字方塊 18">
              <a:extLst>
                <a:ext uri="{FF2B5EF4-FFF2-40B4-BE49-F238E27FC236}">
                  <a16:creationId xmlns:a16="http://schemas.microsoft.com/office/drawing/2014/main" id="{36F4AF9A-6D22-B70C-C500-7417EA7896E6}"/>
                </a:ext>
              </a:extLst>
            </p:cNvPr>
            <p:cNvSpPr txBox="1"/>
            <p:nvPr/>
          </p:nvSpPr>
          <p:spPr>
            <a:xfrm>
              <a:off x="7309022" y="4497859"/>
              <a:ext cx="2743200" cy="2964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100" b="1" dirty="0">
                  <a:solidFill>
                    <a:schemeClr val="bg1"/>
                  </a:solidFill>
                  <a:latin typeface="Meiryo UI" panose="020B0604030504040204" pitchFamily="50" charset="-128"/>
                  <a:ea typeface="Meiryo UI" panose="020B0604030504040204" pitchFamily="50" charset="-128"/>
                  <a:cs typeface="Arial" panose="020B0604020202020204" pitchFamily="34" charset="0"/>
                </a:rPr>
                <a:t>Backup</a:t>
              </a:r>
            </a:p>
          </p:txBody>
        </p:sp>
        <p:pic>
          <p:nvPicPr>
            <p:cNvPr id="20" name="圖片 20">
              <a:extLst>
                <a:ext uri="{FF2B5EF4-FFF2-40B4-BE49-F238E27FC236}">
                  <a16:creationId xmlns:a16="http://schemas.microsoft.com/office/drawing/2014/main" id="{0370EBE4-4771-6DF6-EE99-B67EF579C557}"/>
                </a:ext>
              </a:extLst>
            </p:cNvPr>
            <p:cNvPicPr>
              <a:picLocks noChangeAspect="1"/>
            </p:cNvPicPr>
            <p:nvPr/>
          </p:nvPicPr>
          <p:blipFill>
            <a:blip r:embed="rId6"/>
            <a:stretch>
              <a:fillRect/>
            </a:stretch>
          </p:blipFill>
          <p:spPr>
            <a:xfrm>
              <a:off x="4919818" y="3840111"/>
              <a:ext cx="1094088" cy="940659"/>
            </a:xfrm>
            <a:prstGeom prst="rect">
              <a:avLst/>
            </a:prstGeom>
          </p:spPr>
        </p:pic>
        <p:sp>
          <p:nvSpPr>
            <p:cNvPr id="22" name="文字方塊 21">
              <a:extLst>
                <a:ext uri="{FF2B5EF4-FFF2-40B4-BE49-F238E27FC236}">
                  <a16:creationId xmlns:a16="http://schemas.microsoft.com/office/drawing/2014/main" id="{A3ED44D7-A2A4-DE8A-672C-AD19BFF17570}"/>
                </a:ext>
              </a:extLst>
            </p:cNvPr>
            <p:cNvSpPr txBox="1"/>
            <p:nvPr/>
          </p:nvSpPr>
          <p:spPr>
            <a:xfrm>
              <a:off x="4979066" y="4604477"/>
              <a:ext cx="2743200" cy="2964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100" b="1" dirty="0">
                  <a:solidFill>
                    <a:schemeClr val="bg1"/>
                  </a:solidFill>
                  <a:latin typeface="Meiryo UI" panose="020B0604030504040204" pitchFamily="50" charset="-128"/>
                  <a:ea typeface="Meiryo UI" panose="020B0604030504040204" pitchFamily="50" charset="-128"/>
                  <a:cs typeface="Arial" panose="020B0604020202020204" pitchFamily="34" charset="0"/>
                </a:rPr>
                <a:t>QNAP</a:t>
              </a:r>
              <a:r>
                <a:rPr lang="zh-TW" altLang="en-US" sz="1100" b="1">
                  <a:solidFill>
                    <a:schemeClr val="bg1"/>
                  </a:solidFill>
                  <a:latin typeface="Meiryo UI" panose="020B0604030504040204" pitchFamily="50" charset="-128"/>
                  <a:ea typeface="Meiryo UI" panose="020B0604030504040204" pitchFamily="50" charset="-128"/>
                  <a:cs typeface="Arial" panose="020B0604020202020204" pitchFamily="34" charset="0"/>
                </a:rPr>
                <a:t> 25GbE </a:t>
              </a:r>
              <a:r>
                <a:rPr lang="en-US" altLang="zh-TW" sz="1100" b="1" dirty="0">
                  <a:solidFill>
                    <a:schemeClr val="bg1"/>
                  </a:solidFill>
                  <a:latin typeface="Meiryo UI" panose="020B0604030504040204" pitchFamily="50" charset="-128"/>
                  <a:ea typeface="Meiryo UI" panose="020B0604030504040204" pitchFamily="50" charset="-128"/>
                  <a:cs typeface="Arial" panose="020B0604020202020204" pitchFamily="34" charset="0"/>
                </a:rPr>
                <a:t>NIC</a:t>
              </a:r>
              <a:endParaRPr lang="zh-TW" sz="1100" b="1"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6" name="矩形 15">
              <a:extLst>
                <a:ext uri="{FF2B5EF4-FFF2-40B4-BE49-F238E27FC236}">
                  <a16:creationId xmlns:a16="http://schemas.microsoft.com/office/drawing/2014/main" id="{FFD9F37F-F4D2-10B6-DED5-32BB0133EB12}"/>
                </a:ext>
              </a:extLst>
            </p:cNvPr>
            <p:cNvSpPr/>
            <p:nvPr/>
          </p:nvSpPr>
          <p:spPr>
            <a:xfrm>
              <a:off x="480296" y="4779121"/>
              <a:ext cx="790754" cy="684979"/>
            </a:xfrm>
            <a:prstGeom prst="rect">
              <a:avLst/>
            </a:prstGeom>
            <a:solidFill>
              <a:srgbClr val="004C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23" name="矩形 22">
              <a:extLst>
                <a:ext uri="{FF2B5EF4-FFF2-40B4-BE49-F238E27FC236}">
                  <a16:creationId xmlns:a16="http://schemas.microsoft.com/office/drawing/2014/main" id="{CF7142F8-F4C7-20BA-98F7-4A91EAEE0854}"/>
                </a:ext>
              </a:extLst>
            </p:cNvPr>
            <p:cNvSpPr/>
            <p:nvPr/>
          </p:nvSpPr>
          <p:spPr>
            <a:xfrm>
              <a:off x="1220524" y="5171008"/>
              <a:ext cx="1149982" cy="293092"/>
            </a:xfrm>
            <a:prstGeom prst="rect">
              <a:avLst/>
            </a:prstGeom>
            <a:solidFill>
              <a:srgbClr val="ADB9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9" name="文字方塊 8">
              <a:extLst>
                <a:ext uri="{FF2B5EF4-FFF2-40B4-BE49-F238E27FC236}">
                  <a16:creationId xmlns:a16="http://schemas.microsoft.com/office/drawing/2014/main" id="{E9569DF3-C9F1-97FA-3159-7A8AB4248139}"/>
                </a:ext>
              </a:extLst>
            </p:cNvPr>
            <p:cNvSpPr txBox="1"/>
            <p:nvPr/>
          </p:nvSpPr>
          <p:spPr>
            <a:xfrm>
              <a:off x="387640" y="5168448"/>
              <a:ext cx="2321011" cy="470890"/>
            </a:xfrm>
            <a:prstGeom prst="rect">
              <a:avLst/>
            </a:prstGeom>
            <a:solidFill>
              <a:srgbClr val="004CD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050" dirty="0">
                  <a:solidFill>
                    <a:schemeClr val="bg1"/>
                  </a:solidFill>
                  <a:latin typeface="Meiryo UI" panose="020B0604030504040204" pitchFamily="50" charset="-128"/>
                  <a:ea typeface="Meiryo UI" panose="020B0604030504040204" pitchFamily="50" charset="-128"/>
                  <a:cs typeface="Arial" panose="020B0604020202020204" pitchFamily="34" charset="0"/>
                </a:rPr>
                <a:t>DaVinci Resolve + PostgreSQL</a:t>
              </a:r>
              <a:endParaRPr lang="zh-TW"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31" name="圖形 30">
              <a:extLst>
                <a:ext uri="{FF2B5EF4-FFF2-40B4-BE49-F238E27FC236}">
                  <a16:creationId xmlns:a16="http://schemas.microsoft.com/office/drawing/2014/main" id="{81D25163-BE31-A2DB-BC87-5629DEEC6D5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4585735" y="4801123"/>
              <a:ext cx="334083" cy="445444"/>
            </a:xfrm>
            <a:prstGeom prst="rect">
              <a:avLst/>
            </a:prstGeom>
          </p:spPr>
        </p:pic>
        <p:pic>
          <p:nvPicPr>
            <p:cNvPr id="32" name="圖形 31">
              <a:extLst>
                <a:ext uri="{FF2B5EF4-FFF2-40B4-BE49-F238E27FC236}">
                  <a16:creationId xmlns:a16="http://schemas.microsoft.com/office/drawing/2014/main" id="{1DCEC0FC-5519-15E1-C81D-8797CCBEA1A8}"/>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058189" y="3799682"/>
              <a:ext cx="341322" cy="455097"/>
            </a:xfrm>
            <a:prstGeom prst="rect">
              <a:avLst/>
            </a:prstGeom>
          </p:spPr>
        </p:pic>
      </p:grpSp>
      <p:pic>
        <p:nvPicPr>
          <p:cNvPr id="36" name="圖形 35">
            <a:extLst>
              <a:ext uri="{FF2B5EF4-FFF2-40B4-BE49-F238E27FC236}">
                <a16:creationId xmlns:a16="http://schemas.microsoft.com/office/drawing/2014/main" id="{0D8F1623-7AE4-E77F-F9D2-E148947D8487}"/>
              </a:ext>
            </a:extLst>
          </p:cNvPr>
          <p:cNvPicPr>
            <a:picLocks noChangeAspect="1"/>
          </p:cNvPicPr>
          <p:nvPr/>
        </p:nvPicPr>
        <p:blipFill rotWithShape="1">
          <a:blip r:embed="rId9">
            <a:extLst>
              <a:ext uri="{96DAC541-7B7A-43D3-8B79-37D633B846F1}">
                <asvg:svgBlip xmlns="" xmlns:asvg="http://schemas.microsoft.com/office/drawing/2016/SVG/main" r:embed="rId10"/>
              </a:ext>
            </a:extLst>
          </a:blip>
          <a:srcRect r="34438"/>
          <a:stretch/>
        </p:blipFill>
        <p:spPr>
          <a:xfrm>
            <a:off x="7177322" y="2360142"/>
            <a:ext cx="5027375" cy="4317995"/>
          </a:xfrm>
          <a:prstGeom prst="rect">
            <a:avLst/>
          </a:prstGeom>
        </p:spPr>
      </p:pic>
      <p:pic>
        <p:nvPicPr>
          <p:cNvPr id="38" name="圖形 37">
            <a:extLst>
              <a:ext uri="{FF2B5EF4-FFF2-40B4-BE49-F238E27FC236}">
                <a16:creationId xmlns:a16="http://schemas.microsoft.com/office/drawing/2014/main" id="{0883B77D-04F1-9675-72F1-F2017FC86871}"/>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8591962" y="3021013"/>
            <a:ext cx="3275667" cy="2775565"/>
          </a:xfrm>
          <a:prstGeom prst="rect">
            <a:avLst/>
          </a:prstGeom>
        </p:spPr>
      </p:pic>
      <p:sp>
        <p:nvSpPr>
          <p:cNvPr id="39" name="文字方塊 38">
            <a:extLst>
              <a:ext uri="{FF2B5EF4-FFF2-40B4-BE49-F238E27FC236}">
                <a16:creationId xmlns:a16="http://schemas.microsoft.com/office/drawing/2014/main" id="{70D6B710-A71C-5B40-4B3B-AF1A1A243B86}"/>
              </a:ext>
            </a:extLst>
          </p:cNvPr>
          <p:cNvSpPr txBox="1"/>
          <p:nvPr/>
        </p:nvSpPr>
        <p:spPr>
          <a:xfrm>
            <a:off x="10943897" y="4723711"/>
            <a:ext cx="12481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b="1" dirty="0">
                <a:solidFill>
                  <a:srgbClr val="6EFF76"/>
                </a:solidFill>
                <a:latin typeface="Meiryo UI" panose="020B0604030504040204" pitchFamily="50" charset="-128"/>
                <a:ea typeface="Meiryo UI" panose="020B0604030504040204" pitchFamily="50" charset="-128"/>
                <a:cs typeface="Arial" panose="020B0604020202020204" pitchFamily="34" charset="0"/>
              </a:rPr>
              <a:t>20 </a:t>
            </a:r>
            <a:r>
              <a:rPr lang="en-US" altLang="zh-TW" b="1" dirty="0">
                <a:solidFill>
                  <a:srgbClr val="6EFF76"/>
                </a:solidFill>
                <a:latin typeface="Meiryo UI" panose="020B0604030504040204" pitchFamily="50" charset="-128"/>
                <a:ea typeface="Meiryo UI" panose="020B0604030504040204" pitchFamily="50" charset="-128"/>
                <a:cs typeface="Arial" panose="020B0604020202020204" pitchFamily="34" charset="0"/>
              </a:rPr>
              <a:t>min</a:t>
            </a:r>
            <a:r>
              <a:rPr lang="zh-TW" altLang="en-US" b="1">
                <a:solidFill>
                  <a:srgbClr val="6EFF76"/>
                </a:solidFill>
                <a:latin typeface="Meiryo UI" panose="020B0604030504040204" pitchFamily="50" charset="-128"/>
                <a:ea typeface="Meiryo UI" panose="020B0604030504040204" pitchFamily="50" charset="-128"/>
                <a:cs typeface="Arial" panose="020B0604020202020204" pitchFamily="34" charset="0"/>
              </a:rPr>
              <a:t> !</a:t>
            </a:r>
          </a:p>
        </p:txBody>
      </p:sp>
    </p:spTree>
    <p:extLst>
      <p:ext uri="{BB962C8B-B14F-4D97-AF65-F5344CB8AC3E}">
        <p14:creationId xmlns:p14="http://schemas.microsoft.com/office/powerpoint/2010/main" val="3923865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97D260-DD82-4F36-A252-CB1698F43ECC}"/>
              </a:ext>
            </a:extLst>
          </p:cNvPr>
          <p:cNvSpPr>
            <a:spLocks noGrp="1"/>
          </p:cNvSpPr>
          <p:nvPr>
            <p:ph type="title" idx="4294967295"/>
          </p:nvPr>
        </p:nvSpPr>
        <p:spPr>
          <a:xfrm>
            <a:off x="410813" y="228716"/>
            <a:ext cx="11538738" cy="1377950"/>
          </a:xfrm>
        </p:spPr>
        <p:txBody>
          <a:bodyPr>
            <a:noAutofit/>
          </a:bodyPr>
          <a:lstStyle/>
          <a:p>
            <a:r>
              <a:rPr lang="ja-JP" altLang="en-US" sz="4000" b="1">
                <a:solidFill>
                  <a:schemeClr val="bg1"/>
                </a:solidFill>
                <a:latin typeface="Meiryo UI" panose="020B0604030504040204" pitchFamily="50" charset="-128"/>
                <a:ea typeface="Meiryo UI" panose="020B0604030504040204" pitchFamily="50" charset="-128"/>
                <a:cs typeface="Arial"/>
                <a:sym typeface="+mn-lt"/>
              </a:rPr>
              <a:t>多彩な接続オプションで創造性を解き放つ</a:t>
            </a:r>
            <a:r>
              <a:rPr lang="ja-JP" altLang="en-US" sz="4000" b="1" dirty="0">
                <a:solidFill>
                  <a:schemeClr val="bg1"/>
                </a:solidFill>
                <a:latin typeface="Meiryo UI" panose="020B0604030504040204" pitchFamily="50" charset="-128"/>
                <a:ea typeface="Meiryo UI" panose="020B0604030504040204" pitchFamily="50" charset="-128"/>
                <a:cs typeface="Arial"/>
                <a:sym typeface="+mn-lt"/>
              </a:rPr>
              <a:t/>
            </a:r>
            <a:br>
              <a:rPr lang="ja-JP" altLang="en-US" sz="4000" b="1" dirty="0">
                <a:solidFill>
                  <a:schemeClr val="bg1"/>
                </a:solidFill>
                <a:latin typeface="Meiryo UI" panose="020B0604030504040204" pitchFamily="50" charset="-128"/>
                <a:ea typeface="Meiryo UI" panose="020B0604030504040204" pitchFamily="50" charset="-128"/>
                <a:cs typeface="Arial"/>
                <a:sym typeface="+mn-lt"/>
              </a:rPr>
            </a:br>
            <a:r>
              <a:rPr lang="ja-JP" altLang="en-US" sz="4000" b="1">
                <a:solidFill>
                  <a:schemeClr val="bg1"/>
                </a:solidFill>
                <a:latin typeface="Meiryo UI" panose="020B0604030504040204" pitchFamily="50" charset="-128"/>
                <a:ea typeface="Meiryo UI" panose="020B0604030504040204" pitchFamily="50" charset="-128"/>
                <a:cs typeface="Arial"/>
                <a:sym typeface="+mn-lt"/>
              </a:rPr>
              <a:t>包括的ソリューション</a:t>
            </a:r>
            <a:endParaRPr lang="en-US" altLang="zh-TW" err="1">
              <a:solidFill>
                <a:schemeClr val="bg1"/>
              </a:solidFill>
              <a:latin typeface="Meiryo UI" panose="020B0604030504040204" pitchFamily="50" charset="-128"/>
              <a:ea typeface="Meiryo UI" panose="020B0604030504040204" pitchFamily="50" charset="-128"/>
            </a:endParaRPr>
          </a:p>
        </p:txBody>
      </p:sp>
      <p:pic>
        <p:nvPicPr>
          <p:cNvPr id="29" name="圖片 3" descr="一張含有 文字, 室內 的圖片&#10;&#10;自動產生的描述">
            <a:extLst>
              <a:ext uri="{FF2B5EF4-FFF2-40B4-BE49-F238E27FC236}">
                <a16:creationId xmlns:a16="http://schemas.microsoft.com/office/drawing/2014/main" id="{E646FF93-9245-2F4F-3CC8-F51F5FE71254}"/>
              </a:ext>
            </a:extLst>
          </p:cNvPr>
          <p:cNvPicPr>
            <a:picLocks noChangeAspect="1"/>
          </p:cNvPicPr>
          <p:nvPr/>
        </p:nvPicPr>
        <p:blipFill>
          <a:blip r:embed="rId3"/>
          <a:stretch>
            <a:fillRect/>
          </a:stretch>
        </p:blipFill>
        <p:spPr>
          <a:xfrm>
            <a:off x="3130073" y="4411525"/>
            <a:ext cx="2199179" cy="1371034"/>
          </a:xfrm>
          <a:prstGeom prst="rect">
            <a:avLst/>
          </a:prstGeom>
          <a:ln>
            <a:noFill/>
          </a:ln>
          <a:effectLst>
            <a:outerShdw blurRad="292100" dist="139700" dir="2700000" algn="tl" rotWithShape="0">
              <a:srgbClr val="333333">
                <a:alpha val="65000"/>
              </a:srgbClr>
            </a:outerShdw>
          </a:effectLst>
        </p:spPr>
      </p:pic>
      <p:pic>
        <p:nvPicPr>
          <p:cNvPr id="30" name="圖片 9" descr="一張含有 文字, 室內, 電子產品, 電腦 的圖片&#10;&#10;自動產生的描述">
            <a:extLst>
              <a:ext uri="{FF2B5EF4-FFF2-40B4-BE49-F238E27FC236}">
                <a16:creationId xmlns:a16="http://schemas.microsoft.com/office/drawing/2014/main" id="{3B7F2A61-FE26-F596-9AFD-BCF1023BB241}"/>
              </a:ext>
            </a:extLst>
          </p:cNvPr>
          <p:cNvPicPr>
            <a:picLocks noChangeAspect="1"/>
          </p:cNvPicPr>
          <p:nvPr/>
        </p:nvPicPr>
        <p:blipFill>
          <a:blip r:embed="rId4"/>
          <a:stretch>
            <a:fillRect/>
          </a:stretch>
        </p:blipFill>
        <p:spPr>
          <a:xfrm>
            <a:off x="12273479" y="6143898"/>
            <a:ext cx="1087911" cy="711802"/>
          </a:xfrm>
          <a:prstGeom prst="rect">
            <a:avLst/>
          </a:prstGeom>
          <a:ln>
            <a:noFill/>
          </a:ln>
          <a:effectLst>
            <a:outerShdw blurRad="292100" dist="139700" dir="2700000" algn="tl" rotWithShape="0">
              <a:srgbClr val="333333">
                <a:alpha val="65000"/>
              </a:srgbClr>
            </a:outerShdw>
          </a:effectLst>
        </p:spPr>
      </p:pic>
      <p:pic>
        <p:nvPicPr>
          <p:cNvPr id="31" name="圖片 10">
            <a:extLst>
              <a:ext uri="{FF2B5EF4-FFF2-40B4-BE49-F238E27FC236}">
                <a16:creationId xmlns:a16="http://schemas.microsoft.com/office/drawing/2014/main" id="{7375D06C-FF6A-25A2-8651-9ABF9B5D30D0}"/>
              </a:ext>
            </a:extLst>
          </p:cNvPr>
          <p:cNvPicPr>
            <a:picLocks noChangeAspect="1"/>
          </p:cNvPicPr>
          <p:nvPr/>
        </p:nvPicPr>
        <p:blipFill>
          <a:blip r:embed="rId5"/>
          <a:stretch>
            <a:fillRect/>
          </a:stretch>
        </p:blipFill>
        <p:spPr>
          <a:xfrm>
            <a:off x="12270299" y="5141257"/>
            <a:ext cx="1211478" cy="835371"/>
          </a:xfrm>
          <a:prstGeom prst="rect">
            <a:avLst/>
          </a:prstGeom>
        </p:spPr>
      </p:pic>
      <p:pic>
        <p:nvPicPr>
          <p:cNvPr id="33" name="圖片 13" descr="一張含有 電子產品, 相機 的圖片&#10;&#10;自動產生的描述">
            <a:extLst>
              <a:ext uri="{FF2B5EF4-FFF2-40B4-BE49-F238E27FC236}">
                <a16:creationId xmlns:a16="http://schemas.microsoft.com/office/drawing/2014/main" id="{EAAF4355-985E-B498-B01E-0E8957D2A70E}"/>
              </a:ext>
            </a:extLst>
          </p:cNvPr>
          <p:cNvPicPr>
            <a:picLocks noChangeAspect="1"/>
          </p:cNvPicPr>
          <p:nvPr/>
        </p:nvPicPr>
        <p:blipFill>
          <a:blip r:embed="rId6"/>
          <a:stretch>
            <a:fillRect/>
          </a:stretch>
        </p:blipFill>
        <p:spPr>
          <a:xfrm>
            <a:off x="12631281" y="3304069"/>
            <a:ext cx="734971" cy="704593"/>
          </a:xfrm>
          <a:prstGeom prst="rect">
            <a:avLst/>
          </a:prstGeom>
        </p:spPr>
      </p:pic>
      <p:pic>
        <p:nvPicPr>
          <p:cNvPr id="34" name="圖片 14" descr="一張含有 電子產品, 相機, 投影機 的圖片&#10;&#10;自動產生的描述">
            <a:extLst>
              <a:ext uri="{FF2B5EF4-FFF2-40B4-BE49-F238E27FC236}">
                <a16:creationId xmlns:a16="http://schemas.microsoft.com/office/drawing/2014/main" id="{2E1E327D-CAFF-56B5-3A98-40C61750F1C1}"/>
              </a:ext>
            </a:extLst>
          </p:cNvPr>
          <p:cNvPicPr>
            <a:picLocks noChangeAspect="1"/>
          </p:cNvPicPr>
          <p:nvPr/>
        </p:nvPicPr>
        <p:blipFill>
          <a:blip r:embed="rId7"/>
          <a:stretch>
            <a:fillRect/>
          </a:stretch>
        </p:blipFill>
        <p:spPr>
          <a:xfrm>
            <a:off x="12844690" y="2697345"/>
            <a:ext cx="895351" cy="699445"/>
          </a:xfrm>
          <a:prstGeom prst="rect">
            <a:avLst/>
          </a:prstGeom>
        </p:spPr>
      </p:pic>
      <p:sp>
        <p:nvSpPr>
          <p:cNvPr id="36" name="文字方塊 35">
            <a:extLst>
              <a:ext uri="{FF2B5EF4-FFF2-40B4-BE49-F238E27FC236}">
                <a16:creationId xmlns:a16="http://schemas.microsoft.com/office/drawing/2014/main" id="{57F1D5B0-DA7F-D64B-1F45-C9F880B04309}"/>
              </a:ext>
            </a:extLst>
          </p:cNvPr>
          <p:cNvSpPr txBox="1"/>
          <p:nvPr/>
        </p:nvSpPr>
        <p:spPr>
          <a:xfrm>
            <a:off x="255453" y="5817545"/>
            <a:ext cx="51481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tLang="zh-TW" sz="1200" b="1">
              <a:solidFill>
                <a:schemeClr val="bg1"/>
              </a:solidFill>
              <a:latin typeface="Meiryo UI" panose="020B0604030504040204" pitchFamily="50" charset="-128"/>
              <a:ea typeface="Meiryo UI" panose="020B0604030504040204" pitchFamily="50" charset="-128"/>
              <a:cs typeface="Arial" panose="020B0604020202020204" pitchFamily="34" charset="0"/>
            </a:endParaRPr>
          </a:p>
          <a:p>
            <a:r>
              <a:rPr lang="en-US" altLang="zh-TW" sz="1200" b="1" dirty="0">
                <a:solidFill>
                  <a:schemeClr val="bg1"/>
                </a:solidFill>
                <a:latin typeface="Meiryo UI" panose="020B0604030504040204" pitchFamily="50" charset="-128"/>
                <a:ea typeface="Meiryo UI" panose="020B0604030504040204" pitchFamily="50" charset="-128"/>
                <a:cs typeface="Arial" panose="020B0604020202020204" pitchFamily="34" charset="0"/>
              </a:rPr>
              <a:t>Upload files from Mac/Windows PC over the network</a:t>
            </a:r>
            <a:endParaRPr lang="zh-TW" altLang="en-US" sz="1200" b="1"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cxnSp>
        <p:nvCxnSpPr>
          <p:cNvPr id="37" name="直線單箭頭接點 36">
            <a:extLst>
              <a:ext uri="{FF2B5EF4-FFF2-40B4-BE49-F238E27FC236}">
                <a16:creationId xmlns:a16="http://schemas.microsoft.com/office/drawing/2014/main" id="{23B57641-000F-4EA6-75B9-03E1E8BD05B8}"/>
              </a:ext>
            </a:extLst>
          </p:cNvPr>
          <p:cNvCxnSpPr/>
          <p:nvPr/>
        </p:nvCxnSpPr>
        <p:spPr>
          <a:xfrm flipV="1">
            <a:off x="1944842" y="5370834"/>
            <a:ext cx="1439560" cy="2060"/>
          </a:xfrm>
          <a:prstGeom prst="straightConnector1">
            <a:avLst/>
          </a:prstGeom>
          <a:ln w="285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39" name="圖片 17" descr="一張含有 文字, 簽名、標誌 的圖片&#10;&#10;自動產生的描述">
            <a:extLst>
              <a:ext uri="{FF2B5EF4-FFF2-40B4-BE49-F238E27FC236}">
                <a16:creationId xmlns:a16="http://schemas.microsoft.com/office/drawing/2014/main" id="{54F1DB61-9F52-C4C0-D9BD-EC975AF55098}"/>
              </a:ext>
            </a:extLst>
          </p:cNvPr>
          <p:cNvPicPr>
            <a:picLocks noChangeAspect="1"/>
          </p:cNvPicPr>
          <p:nvPr/>
        </p:nvPicPr>
        <p:blipFill>
          <a:blip r:embed="rId8"/>
          <a:stretch>
            <a:fillRect/>
          </a:stretch>
        </p:blipFill>
        <p:spPr>
          <a:xfrm>
            <a:off x="12633444" y="4469126"/>
            <a:ext cx="399794" cy="473419"/>
          </a:xfrm>
          <a:prstGeom prst="rect">
            <a:avLst/>
          </a:prstGeom>
        </p:spPr>
      </p:pic>
      <p:pic>
        <p:nvPicPr>
          <p:cNvPr id="3" name="圖片 2" descr="一張含有 電子產品, 電腦, 筆記型電腦, 輸出裝置 的圖片&#10;&#10;自動產生的描述">
            <a:extLst>
              <a:ext uri="{FF2B5EF4-FFF2-40B4-BE49-F238E27FC236}">
                <a16:creationId xmlns:a16="http://schemas.microsoft.com/office/drawing/2014/main" id="{FF9BE09D-9FA9-401C-BED2-617B53274442}"/>
              </a:ext>
            </a:extLst>
          </p:cNvPr>
          <p:cNvPicPr>
            <a:picLocks noChangeAspect="1"/>
          </p:cNvPicPr>
          <p:nvPr/>
        </p:nvPicPr>
        <p:blipFill>
          <a:blip r:embed="rId9"/>
          <a:stretch>
            <a:fillRect/>
          </a:stretch>
        </p:blipFill>
        <p:spPr>
          <a:xfrm>
            <a:off x="13030897" y="3844267"/>
            <a:ext cx="1017085" cy="712052"/>
          </a:xfrm>
          <a:prstGeom prst="rect">
            <a:avLst/>
          </a:prstGeom>
        </p:spPr>
      </p:pic>
      <p:pic>
        <p:nvPicPr>
          <p:cNvPr id="4" name="圖片 3" descr="一張含有 電子產品, 陳列, 平板顯示器, 輸出裝置 的圖片&#10;&#10;自動產生的描述">
            <a:extLst>
              <a:ext uri="{FF2B5EF4-FFF2-40B4-BE49-F238E27FC236}">
                <a16:creationId xmlns:a16="http://schemas.microsoft.com/office/drawing/2014/main" id="{063ADDD8-A2D9-D4C7-EABA-795F73A05C9B}"/>
              </a:ext>
            </a:extLst>
          </p:cNvPr>
          <p:cNvPicPr>
            <a:picLocks noChangeAspect="1"/>
          </p:cNvPicPr>
          <p:nvPr/>
        </p:nvPicPr>
        <p:blipFill>
          <a:blip r:embed="rId10"/>
          <a:stretch>
            <a:fillRect/>
          </a:stretch>
        </p:blipFill>
        <p:spPr>
          <a:xfrm>
            <a:off x="12477983" y="1070982"/>
            <a:ext cx="1574646" cy="1361379"/>
          </a:xfrm>
          <a:prstGeom prst="rect">
            <a:avLst/>
          </a:prstGeom>
        </p:spPr>
      </p:pic>
      <p:pic>
        <p:nvPicPr>
          <p:cNvPr id="5" name="圖片 4" descr="一張含有 鮮豔, Rectangle, 螢幕擷取畫面, 正方形 的圖片&#10;&#10;自動產生的描述">
            <a:extLst>
              <a:ext uri="{FF2B5EF4-FFF2-40B4-BE49-F238E27FC236}">
                <a16:creationId xmlns:a16="http://schemas.microsoft.com/office/drawing/2014/main" id="{1DA9C92C-279F-8AA5-7853-AA8F31EDEEFE}"/>
              </a:ext>
            </a:extLst>
          </p:cNvPr>
          <p:cNvPicPr>
            <a:picLocks noChangeAspect="1"/>
          </p:cNvPicPr>
          <p:nvPr/>
        </p:nvPicPr>
        <p:blipFill>
          <a:blip r:embed="rId11"/>
          <a:stretch>
            <a:fillRect/>
          </a:stretch>
        </p:blipFill>
        <p:spPr>
          <a:xfrm>
            <a:off x="1210740" y="5012750"/>
            <a:ext cx="633761" cy="615176"/>
          </a:xfrm>
          <a:prstGeom prst="rect">
            <a:avLst/>
          </a:prstGeom>
        </p:spPr>
      </p:pic>
      <p:pic>
        <p:nvPicPr>
          <p:cNvPr id="6" name="圖片 5" descr="一張含有 黑色, 黑暗 的圖片&#10;&#10;自動產生的描述">
            <a:extLst>
              <a:ext uri="{FF2B5EF4-FFF2-40B4-BE49-F238E27FC236}">
                <a16:creationId xmlns:a16="http://schemas.microsoft.com/office/drawing/2014/main" id="{2162B990-1B1E-0ACB-8A32-205D13BA8CBA}"/>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contrast="65000"/>
                    </a14:imgEffect>
                  </a14:imgLayer>
                </a14:imgProps>
              </a:ext>
            </a:extLst>
          </a:blip>
          <a:stretch>
            <a:fillRect/>
          </a:stretch>
        </p:blipFill>
        <p:spPr>
          <a:xfrm>
            <a:off x="419080" y="5010392"/>
            <a:ext cx="587298" cy="550128"/>
          </a:xfrm>
          <a:prstGeom prst="rect">
            <a:avLst/>
          </a:prstGeom>
        </p:spPr>
      </p:pic>
      <p:sp>
        <p:nvSpPr>
          <p:cNvPr id="9" name="文字方塊 8">
            <a:extLst>
              <a:ext uri="{FF2B5EF4-FFF2-40B4-BE49-F238E27FC236}">
                <a16:creationId xmlns:a16="http://schemas.microsoft.com/office/drawing/2014/main" id="{139062B9-D17E-9BF6-3F9A-0813BFE5D559}"/>
              </a:ext>
            </a:extLst>
          </p:cNvPr>
          <p:cNvSpPr txBox="1"/>
          <p:nvPr/>
        </p:nvSpPr>
        <p:spPr>
          <a:xfrm>
            <a:off x="1834611" y="2708907"/>
            <a:ext cx="17461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err="1">
                <a:solidFill>
                  <a:schemeClr val="bg1"/>
                </a:solidFill>
                <a:latin typeface="Meiryo UI" panose="020B0604030504040204" pitchFamily="50" charset="-128"/>
                <a:ea typeface="Meiryo UI" panose="020B0604030504040204" pitchFamily="50" charset="-128"/>
                <a:cs typeface="Arial"/>
              </a:rPr>
              <a:t>外付けUSBドライブからビデオ</a:t>
            </a:r>
            <a:r>
              <a:rPr lang="en-US" sz="1200" b="1" dirty="0">
                <a:solidFill>
                  <a:schemeClr val="bg1"/>
                </a:solidFill>
                <a:latin typeface="Meiryo UI" panose="020B0604030504040204" pitchFamily="50" charset="-128"/>
                <a:ea typeface="Meiryo UI" panose="020B0604030504040204" pitchFamily="50" charset="-128"/>
                <a:cs typeface="Arial"/>
              </a:rPr>
              <a:t>/</a:t>
            </a:r>
            <a:r>
              <a:rPr lang="en-US" sz="1200" b="1" dirty="0" err="1">
                <a:solidFill>
                  <a:schemeClr val="bg1"/>
                </a:solidFill>
                <a:latin typeface="Meiryo UI" panose="020B0604030504040204" pitchFamily="50" charset="-128"/>
                <a:ea typeface="Meiryo UI" panose="020B0604030504040204" pitchFamily="50" charset="-128"/>
                <a:cs typeface="Arial"/>
              </a:rPr>
              <a:t>写真をアップロードする</a:t>
            </a:r>
            <a:endParaRPr lang="en-US" sz="1200" b="1" dirty="0" err="1">
              <a:solidFill>
                <a:srgbClr val="FFFFFF"/>
              </a:solidFill>
              <a:latin typeface="Meiryo UI" panose="020B0604030504040204" pitchFamily="50" charset="-128"/>
              <a:ea typeface="Meiryo UI" panose="020B0604030504040204" pitchFamily="50" charset="-128"/>
            </a:endParaRPr>
          </a:p>
        </p:txBody>
      </p:sp>
      <p:cxnSp>
        <p:nvCxnSpPr>
          <p:cNvPr id="11" name="直線單箭頭接點 10">
            <a:extLst>
              <a:ext uri="{FF2B5EF4-FFF2-40B4-BE49-F238E27FC236}">
                <a16:creationId xmlns:a16="http://schemas.microsoft.com/office/drawing/2014/main" id="{CBE2BCB7-262E-6AFD-3D70-BDAA39F9BEC1}"/>
              </a:ext>
            </a:extLst>
          </p:cNvPr>
          <p:cNvCxnSpPr>
            <a:cxnSpLocks/>
          </p:cNvCxnSpPr>
          <p:nvPr/>
        </p:nvCxnSpPr>
        <p:spPr>
          <a:xfrm flipV="1">
            <a:off x="1527697" y="4655020"/>
            <a:ext cx="1606828" cy="2060"/>
          </a:xfrm>
          <a:prstGeom prst="straightConnector1">
            <a:avLst/>
          </a:prstGeom>
          <a:ln w="285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a:extLst>
              <a:ext uri="{FF2B5EF4-FFF2-40B4-BE49-F238E27FC236}">
                <a16:creationId xmlns:a16="http://schemas.microsoft.com/office/drawing/2014/main" id="{78EBC7D5-30A8-94F6-0936-FAEB0AA4DEB6}"/>
              </a:ext>
            </a:extLst>
          </p:cNvPr>
          <p:cNvCxnSpPr/>
          <p:nvPr/>
        </p:nvCxnSpPr>
        <p:spPr>
          <a:xfrm flipH="1">
            <a:off x="1492173" y="3653651"/>
            <a:ext cx="5575" cy="998033"/>
          </a:xfrm>
          <a:prstGeom prst="straightConnector1">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4238F423-E1C0-C445-8E97-E1D4C585AE20}"/>
              </a:ext>
            </a:extLst>
          </p:cNvPr>
          <p:cNvCxnSpPr/>
          <p:nvPr/>
        </p:nvCxnSpPr>
        <p:spPr>
          <a:xfrm>
            <a:off x="4948818" y="3406232"/>
            <a:ext cx="3718" cy="1063083"/>
          </a:xfrm>
          <a:prstGeom prst="straightConnector1">
            <a:avLst/>
          </a:prstGeom>
          <a:ln w="28575">
            <a:solidFill>
              <a:schemeClr val="bg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7" name="圖片 16" descr="一張含有 電腦, 筆記型電腦, 輸出裝置, 作業系統 的圖片&#10;&#10;自動產生的描述">
            <a:extLst>
              <a:ext uri="{FF2B5EF4-FFF2-40B4-BE49-F238E27FC236}">
                <a16:creationId xmlns:a16="http://schemas.microsoft.com/office/drawing/2014/main" id="{9C4960B3-2F1A-D643-5735-D1666D5599C3}"/>
              </a:ext>
            </a:extLst>
          </p:cNvPr>
          <p:cNvPicPr>
            <a:picLocks noChangeAspect="1"/>
          </p:cNvPicPr>
          <p:nvPr/>
        </p:nvPicPr>
        <p:blipFill>
          <a:blip r:embed="rId14"/>
          <a:stretch>
            <a:fillRect/>
          </a:stretch>
        </p:blipFill>
        <p:spPr>
          <a:xfrm>
            <a:off x="7498223" y="2058767"/>
            <a:ext cx="1141607" cy="761071"/>
          </a:xfrm>
          <a:prstGeom prst="rect">
            <a:avLst/>
          </a:prstGeom>
        </p:spPr>
      </p:pic>
      <p:pic>
        <p:nvPicPr>
          <p:cNvPr id="19" name="圖片 18" descr="一張含有 鮮豔, 螢幕擷取畫面, 正方形, Rectangle 的圖片&#10;&#10;自動產生的描述">
            <a:extLst>
              <a:ext uri="{FF2B5EF4-FFF2-40B4-BE49-F238E27FC236}">
                <a16:creationId xmlns:a16="http://schemas.microsoft.com/office/drawing/2014/main" id="{07C22889-6303-79F1-0E94-82C3BA6BF7D4}"/>
              </a:ext>
            </a:extLst>
          </p:cNvPr>
          <p:cNvPicPr>
            <a:picLocks noChangeAspect="1"/>
          </p:cNvPicPr>
          <p:nvPr/>
        </p:nvPicPr>
        <p:blipFill>
          <a:blip r:embed="rId15"/>
          <a:stretch>
            <a:fillRect/>
          </a:stretch>
        </p:blipFill>
        <p:spPr>
          <a:xfrm>
            <a:off x="7498572" y="2796026"/>
            <a:ext cx="1113032" cy="494604"/>
          </a:xfrm>
          <a:prstGeom prst="rect">
            <a:avLst/>
          </a:prstGeom>
        </p:spPr>
      </p:pic>
      <p:sp>
        <p:nvSpPr>
          <p:cNvPr id="20" name="文字方塊 19">
            <a:extLst>
              <a:ext uri="{FF2B5EF4-FFF2-40B4-BE49-F238E27FC236}">
                <a16:creationId xmlns:a16="http://schemas.microsoft.com/office/drawing/2014/main" id="{22EC80A7-C37C-E5C3-DB30-AFC29A772CA3}"/>
              </a:ext>
            </a:extLst>
          </p:cNvPr>
          <p:cNvSpPr txBox="1"/>
          <p:nvPr/>
        </p:nvSpPr>
        <p:spPr>
          <a:xfrm>
            <a:off x="4536403" y="2092988"/>
            <a:ext cx="216320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bg1"/>
                </a:solidFill>
                <a:latin typeface="Meiryo UI" panose="020B0604030504040204" pitchFamily="50" charset="-128"/>
                <a:ea typeface="Meiryo UI" panose="020B0604030504040204" pitchFamily="50" charset="-128"/>
                <a:cs typeface="Arial"/>
              </a:rPr>
              <a:t>Thunderbolt 4またはアップグレード可能な25/10 GbE経由で、ワークステーションからTVS-hx74Tでマルチメディアコンテンツを直接編集可能</a:t>
            </a:r>
            <a:endParaRPr lang="en-US" sz="1200" b="1" dirty="0">
              <a:solidFill>
                <a:srgbClr val="FFFFFF"/>
              </a:solidFill>
              <a:latin typeface="Meiryo UI" panose="020B0604030504040204" pitchFamily="50" charset="-128"/>
              <a:ea typeface="Meiryo UI" panose="020B0604030504040204" pitchFamily="50" charset="-128"/>
            </a:endParaRPr>
          </a:p>
        </p:txBody>
      </p:sp>
      <p:sp>
        <p:nvSpPr>
          <p:cNvPr id="22" name="文字方塊 21">
            <a:extLst>
              <a:ext uri="{FF2B5EF4-FFF2-40B4-BE49-F238E27FC236}">
                <a16:creationId xmlns:a16="http://schemas.microsoft.com/office/drawing/2014/main" id="{0EA57498-DF8D-95F6-CFA5-C62701900752}"/>
              </a:ext>
            </a:extLst>
          </p:cNvPr>
          <p:cNvSpPr txBox="1"/>
          <p:nvPr/>
        </p:nvSpPr>
        <p:spPr>
          <a:xfrm>
            <a:off x="8636620" y="2373351"/>
            <a:ext cx="27778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bg1"/>
                </a:solidFill>
                <a:latin typeface="Meiryo UI" panose="020B0604030504040204" pitchFamily="50" charset="-128"/>
                <a:ea typeface="Meiryo UI" panose="020B0604030504040204" pitchFamily="50" charset="-128"/>
                <a:cs typeface="Arial"/>
              </a:rPr>
              <a:t>Adobe Premiere </a:t>
            </a:r>
            <a:r>
              <a:rPr lang="en-US" sz="1200" b="1" dirty="0" err="1">
                <a:solidFill>
                  <a:schemeClr val="bg1"/>
                </a:solidFill>
                <a:latin typeface="Meiryo UI" panose="020B0604030504040204" pitchFamily="50" charset="-128"/>
                <a:ea typeface="Meiryo UI" panose="020B0604030504040204" pitchFamily="50" charset="-128"/>
                <a:cs typeface="Arial"/>
              </a:rPr>
              <a:t>ProまたはDaVinci</a:t>
            </a:r>
            <a:r>
              <a:rPr lang="en-US" sz="1200" b="1" dirty="0">
                <a:solidFill>
                  <a:schemeClr val="bg1"/>
                </a:solidFill>
                <a:latin typeface="Meiryo UI" panose="020B0604030504040204" pitchFamily="50" charset="-128"/>
                <a:ea typeface="Meiryo UI" panose="020B0604030504040204" pitchFamily="50" charset="-128"/>
                <a:cs typeface="Arial"/>
              </a:rPr>
              <a:t> </a:t>
            </a:r>
            <a:r>
              <a:rPr lang="en-US" sz="1200" b="1" dirty="0" err="1">
                <a:solidFill>
                  <a:schemeClr val="bg1"/>
                </a:solidFill>
                <a:latin typeface="Meiryo UI" panose="020B0604030504040204" pitchFamily="50" charset="-128"/>
                <a:ea typeface="Meiryo UI" panose="020B0604030504040204" pitchFamily="50" charset="-128"/>
                <a:cs typeface="Arial"/>
              </a:rPr>
              <a:t>Resolve編集環境でのチームコラボレーションをサポート</a:t>
            </a:r>
            <a:endParaRPr lang="en-US" sz="1200" b="1" dirty="0" err="1">
              <a:solidFill>
                <a:srgbClr val="FFFFFF"/>
              </a:solidFill>
              <a:latin typeface="Meiryo UI" panose="020B0604030504040204" pitchFamily="50" charset="-128"/>
              <a:ea typeface="Meiryo UI" panose="020B0604030504040204" pitchFamily="50" charset="-128"/>
            </a:endParaRPr>
          </a:p>
        </p:txBody>
      </p:sp>
      <p:pic>
        <p:nvPicPr>
          <p:cNvPr id="24" name="圖片 23" descr="一張含有 黑色, 黑暗 的圖片&#10;&#10;自動產生的描述">
            <a:extLst>
              <a:ext uri="{FF2B5EF4-FFF2-40B4-BE49-F238E27FC236}">
                <a16:creationId xmlns:a16="http://schemas.microsoft.com/office/drawing/2014/main" id="{775F77EE-2E9D-4443-6507-AE5294F03EE8}"/>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100000" contrast="100000"/>
                    </a14:imgEffect>
                  </a14:imgLayer>
                </a14:imgProps>
              </a:ext>
            </a:extLst>
          </a:blip>
          <a:stretch>
            <a:fillRect/>
          </a:stretch>
        </p:blipFill>
        <p:spPr>
          <a:xfrm>
            <a:off x="7356053" y="3930686"/>
            <a:ext cx="696615" cy="714432"/>
          </a:xfrm>
          <a:prstGeom prst="rect">
            <a:avLst/>
          </a:prstGeom>
        </p:spPr>
      </p:pic>
      <p:sp>
        <p:nvSpPr>
          <p:cNvPr id="26" name="文字方塊 25">
            <a:extLst>
              <a:ext uri="{FF2B5EF4-FFF2-40B4-BE49-F238E27FC236}">
                <a16:creationId xmlns:a16="http://schemas.microsoft.com/office/drawing/2014/main" id="{734A4DCA-EED0-8B15-4F98-0DBF55F0B75A}"/>
              </a:ext>
            </a:extLst>
          </p:cNvPr>
          <p:cNvSpPr txBox="1"/>
          <p:nvPr/>
        </p:nvSpPr>
        <p:spPr>
          <a:xfrm rot="-9720000">
            <a:off x="8097644" y="3897350"/>
            <a:ext cx="14143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zh-TW" sz="1200" b="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7" name="文字方塊 26">
            <a:extLst>
              <a:ext uri="{FF2B5EF4-FFF2-40B4-BE49-F238E27FC236}">
                <a16:creationId xmlns:a16="http://schemas.microsoft.com/office/drawing/2014/main" id="{BC6DC05D-71B4-4F8F-58E8-B86F76E2703E}"/>
              </a:ext>
            </a:extLst>
          </p:cNvPr>
          <p:cNvSpPr txBox="1"/>
          <p:nvPr/>
        </p:nvSpPr>
        <p:spPr>
          <a:xfrm>
            <a:off x="8088352" y="4036740"/>
            <a:ext cx="22878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err="1">
                <a:solidFill>
                  <a:schemeClr val="bg1"/>
                </a:solidFill>
                <a:latin typeface="Meiryo UI" panose="020B0604030504040204" pitchFamily="50" charset="-128"/>
                <a:ea typeface="Meiryo UI" panose="020B0604030504040204" pitchFamily="50" charset="-128"/>
                <a:cs typeface="Arial"/>
              </a:rPr>
              <a:t>NASのデータを別のNAS、クラウドサービス、または外部ストレージデバイスにバックアップする</a:t>
            </a:r>
            <a:endParaRPr lang="en-US" altLang="zh-TW">
              <a:solidFill>
                <a:schemeClr val="bg1"/>
              </a:solidFill>
              <a:latin typeface="Meiryo UI" panose="020B0604030504040204" pitchFamily="50" charset="-128"/>
              <a:ea typeface="Meiryo UI" panose="020B0604030504040204" pitchFamily="50" charset="-128"/>
            </a:endParaRPr>
          </a:p>
        </p:txBody>
      </p:sp>
      <p:sp>
        <p:nvSpPr>
          <p:cNvPr id="32" name="文字方塊 31">
            <a:extLst>
              <a:ext uri="{FF2B5EF4-FFF2-40B4-BE49-F238E27FC236}">
                <a16:creationId xmlns:a16="http://schemas.microsoft.com/office/drawing/2014/main" id="{AA7026C2-ADFA-7D31-98D3-C7501ADF0A76}"/>
              </a:ext>
            </a:extLst>
          </p:cNvPr>
          <p:cNvSpPr txBox="1"/>
          <p:nvPr/>
        </p:nvSpPr>
        <p:spPr>
          <a:xfrm>
            <a:off x="8073413" y="5370834"/>
            <a:ext cx="291046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err="1">
                <a:solidFill>
                  <a:schemeClr val="bg1"/>
                </a:solidFill>
                <a:latin typeface="Meiryo UI" panose="020B0604030504040204" pitchFamily="50" charset="-128"/>
                <a:ea typeface="Meiryo UI" panose="020B0604030504040204" pitchFamily="50" charset="-128"/>
                <a:cs typeface="Arial"/>
              </a:rPr>
              <a:t>追加のストレージスペースが必要な場合、QNAPは迅速な容量拡張のためのさまざまなJBODオプションも提供しています</a:t>
            </a:r>
            <a:r>
              <a:rPr lang="en-US" sz="1200" b="1" dirty="0">
                <a:solidFill>
                  <a:schemeClr val="bg1"/>
                </a:solidFill>
                <a:latin typeface="Meiryo UI" panose="020B0604030504040204" pitchFamily="50" charset="-128"/>
                <a:ea typeface="Meiryo UI" panose="020B0604030504040204" pitchFamily="50" charset="-128"/>
                <a:cs typeface="Arial"/>
              </a:rPr>
              <a:t>。</a:t>
            </a:r>
            <a:endParaRPr lang="en-US" sz="1200" b="1" dirty="0">
              <a:solidFill>
                <a:srgbClr val="FFFFFF"/>
              </a:solidFill>
              <a:latin typeface="Meiryo UI" panose="020B0604030504040204" pitchFamily="50" charset="-128"/>
              <a:ea typeface="Meiryo UI" panose="020B0604030504040204" pitchFamily="50" charset="-128"/>
            </a:endParaRPr>
          </a:p>
        </p:txBody>
      </p:sp>
      <p:cxnSp>
        <p:nvCxnSpPr>
          <p:cNvPr id="40" name="直線單箭頭接點 39">
            <a:extLst>
              <a:ext uri="{FF2B5EF4-FFF2-40B4-BE49-F238E27FC236}">
                <a16:creationId xmlns:a16="http://schemas.microsoft.com/office/drawing/2014/main" id="{8EC3D901-270F-0348-1C0F-966590CE67D6}"/>
              </a:ext>
            </a:extLst>
          </p:cNvPr>
          <p:cNvCxnSpPr>
            <a:cxnSpLocks/>
          </p:cNvCxnSpPr>
          <p:nvPr/>
        </p:nvCxnSpPr>
        <p:spPr>
          <a:xfrm flipH="1">
            <a:off x="5551995" y="4589968"/>
            <a:ext cx="1524805" cy="16525"/>
          </a:xfrm>
          <a:prstGeom prst="straightConnector1">
            <a:avLst/>
          </a:prstGeom>
          <a:ln w="285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a:extLst>
              <a:ext uri="{FF2B5EF4-FFF2-40B4-BE49-F238E27FC236}">
                <a16:creationId xmlns:a16="http://schemas.microsoft.com/office/drawing/2014/main" id="{E00E9C91-6093-C1E7-0040-A2DC11CBD9AA}"/>
              </a:ext>
            </a:extLst>
          </p:cNvPr>
          <p:cNvCxnSpPr>
            <a:cxnSpLocks/>
          </p:cNvCxnSpPr>
          <p:nvPr/>
        </p:nvCxnSpPr>
        <p:spPr>
          <a:xfrm flipH="1">
            <a:off x="5551995" y="5714382"/>
            <a:ext cx="1524805" cy="16525"/>
          </a:xfrm>
          <a:prstGeom prst="straightConnector1">
            <a:avLst/>
          </a:prstGeom>
          <a:ln w="285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16" name="圖形 15">
            <a:extLst>
              <a:ext uri="{FF2B5EF4-FFF2-40B4-BE49-F238E27FC236}">
                <a16:creationId xmlns:a16="http://schemas.microsoft.com/office/drawing/2014/main" id="{315F0CD1-2165-E7B0-F0DE-BD14E5E0287D}"/>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3555492" y="2255638"/>
            <a:ext cx="876423" cy="615361"/>
          </a:xfrm>
          <a:prstGeom prst="rect">
            <a:avLst/>
          </a:prstGeom>
        </p:spPr>
      </p:pic>
      <p:pic>
        <p:nvPicPr>
          <p:cNvPr id="28" name="圖形 27">
            <a:extLst>
              <a:ext uri="{FF2B5EF4-FFF2-40B4-BE49-F238E27FC236}">
                <a16:creationId xmlns:a16="http://schemas.microsoft.com/office/drawing/2014/main" id="{B70A1180-FBC2-4677-F911-BD0658E25043}"/>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1156614" y="2767131"/>
            <a:ext cx="652981" cy="786926"/>
          </a:xfrm>
          <a:prstGeom prst="rect">
            <a:avLst/>
          </a:prstGeom>
        </p:spPr>
      </p:pic>
      <p:pic>
        <p:nvPicPr>
          <p:cNvPr id="38" name="圖形 37">
            <a:extLst>
              <a:ext uri="{FF2B5EF4-FFF2-40B4-BE49-F238E27FC236}">
                <a16:creationId xmlns:a16="http://schemas.microsoft.com/office/drawing/2014/main" id="{6B103307-3260-976B-6AB2-F72722FAACF6}"/>
              </a:ext>
            </a:extLst>
          </p:cNvPr>
          <p:cNvPicPr>
            <a:picLocks noChangeAspect="1"/>
          </p:cNvPicPr>
          <p:nvPr/>
        </p:nvPicPr>
        <p:blipFill>
          <a:blip r:embed="rId22">
            <a:extLst>
              <a:ext uri="{96DAC541-7B7A-43D3-8B79-37D633B846F1}">
                <asvg:svgBlip xmlns="" xmlns:asvg="http://schemas.microsoft.com/office/drawing/2016/SVG/main" r:embed="rId23"/>
              </a:ext>
            </a:extLst>
          </a:blip>
          <a:stretch>
            <a:fillRect/>
          </a:stretch>
        </p:blipFill>
        <p:spPr>
          <a:xfrm>
            <a:off x="7427521" y="5320338"/>
            <a:ext cx="586478" cy="661668"/>
          </a:xfrm>
          <a:prstGeom prst="rect">
            <a:avLst/>
          </a:prstGeom>
        </p:spPr>
      </p:pic>
      <p:pic>
        <p:nvPicPr>
          <p:cNvPr id="7" name="圖片 6" descr="一張含有 圖形, 字型, 螢幕擷取畫面, 標誌 的圖片&#10;&#10;自動產生的描述">
            <a:extLst>
              <a:ext uri="{FF2B5EF4-FFF2-40B4-BE49-F238E27FC236}">
                <a16:creationId xmlns:a16="http://schemas.microsoft.com/office/drawing/2014/main" id="{1C0AF0E9-F1A4-5C05-2915-7B88D841EC3E}"/>
              </a:ext>
            </a:extLst>
          </p:cNvPr>
          <p:cNvPicPr>
            <a:picLocks noChangeAspect="1"/>
          </p:cNvPicPr>
          <p:nvPr/>
        </p:nvPicPr>
        <p:blipFill>
          <a:blip r:embed="rId24"/>
          <a:stretch>
            <a:fillRect/>
          </a:stretch>
        </p:blipFill>
        <p:spPr>
          <a:xfrm>
            <a:off x="10065479" y="4197821"/>
            <a:ext cx="1452177" cy="748357"/>
          </a:xfrm>
          <a:prstGeom prst="rect">
            <a:avLst/>
          </a:prstGeom>
        </p:spPr>
      </p:pic>
    </p:spTree>
    <p:extLst>
      <p:ext uri="{BB962C8B-B14F-4D97-AF65-F5344CB8AC3E}">
        <p14:creationId xmlns:p14="http://schemas.microsoft.com/office/powerpoint/2010/main" val="2609333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表格 48">
            <a:extLst>
              <a:ext uri="{FF2B5EF4-FFF2-40B4-BE49-F238E27FC236}">
                <a16:creationId xmlns:a16="http://schemas.microsoft.com/office/drawing/2014/main" id="{3D921E93-DDA7-8F21-985C-2ACBF2F180AA}"/>
              </a:ext>
            </a:extLst>
          </p:cNvPr>
          <p:cNvGraphicFramePr>
            <a:graphicFrameLocks noGrp="1"/>
          </p:cNvGraphicFramePr>
          <p:nvPr>
            <p:extLst>
              <p:ext uri="{D42A27DB-BD31-4B8C-83A1-F6EECF244321}">
                <p14:modId xmlns:p14="http://schemas.microsoft.com/office/powerpoint/2010/main" val="2317025567"/>
              </p:ext>
            </p:extLst>
          </p:nvPr>
        </p:nvGraphicFramePr>
        <p:xfrm>
          <a:off x="8181073" y="2916838"/>
          <a:ext cx="3552825" cy="3495675"/>
        </p:xfrm>
        <a:graphic>
          <a:graphicData uri="http://schemas.openxmlformats.org/drawingml/2006/table">
            <a:tbl>
              <a:tblPr firstRow="1" bandRow="1">
                <a:tableStyleId>{5C22544A-7EE6-4342-B048-85BDC9FD1C3A}</a:tableStyleId>
              </a:tblPr>
              <a:tblGrid>
                <a:gridCol w="3552825">
                  <a:extLst>
                    <a:ext uri="{9D8B030D-6E8A-4147-A177-3AD203B41FA5}">
                      <a16:colId xmlns:a16="http://schemas.microsoft.com/office/drawing/2014/main" val="4210277803"/>
                    </a:ext>
                  </a:extLst>
                </a:gridCol>
              </a:tblGrid>
              <a:tr h="438150">
                <a:tc>
                  <a:txBody>
                    <a:bodyPr/>
                    <a:lstStyle/>
                    <a:p>
                      <a:pPr algn="ctr" fontAlgn="base"/>
                      <a:r>
                        <a:rPr lang="en-US" sz="1800" b="1" dirty="0" err="1">
                          <a:solidFill>
                            <a:srgbClr val="000000"/>
                          </a:solidFill>
                          <a:effectLst/>
                          <a:latin typeface="Arial"/>
                        </a:rPr>
                        <a:t>myQNAPcloud</a:t>
                      </a:r>
                      <a:r>
                        <a:rPr lang="ja-JP" altLang="en-US" sz="1800" b="1">
                          <a:solidFill>
                            <a:srgbClr val="000000"/>
                          </a:solidFill>
                          <a:effectLst/>
                          <a:latin typeface="Arial"/>
                        </a:rPr>
                        <a:t>オブジェクト</a:t>
                      </a:r>
                      <a:endParaRPr lang="en-US" sz="1800" b="1">
                        <a:solidFill>
                          <a:srgbClr val="000000"/>
                        </a:solidFill>
                        <a:effectLst/>
                        <a:latin typeface="Aria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EFF76"/>
                    </a:solidFill>
                  </a:tcPr>
                </a:tc>
                <a:extLst>
                  <a:ext uri="{0D108BD9-81ED-4DB2-BD59-A6C34878D82A}">
                    <a16:rowId xmlns:a16="http://schemas.microsoft.com/office/drawing/2014/main" val="3097558285"/>
                  </a:ext>
                </a:extLst>
              </a:tr>
              <a:tr h="3057525">
                <a:tc>
                  <a:txBody>
                    <a:bodyPr/>
                    <a:lstStyle/>
                    <a:p>
                      <a:pPr fontAlgn="auto"/>
                      <a:endParaRPr lang="zh-TW" altLang="en-US" sz="1200" dirty="0">
                        <a:solidFill>
                          <a:srgbClr val="FFFFFF"/>
                        </a:solidFill>
                        <a:effectLst/>
                        <a:ea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B3838"/>
                    </a:solidFill>
                  </a:tcPr>
                </a:tc>
                <a:extLst>
                  <a:ext uri="{0D108BD9-81ED-4DB2-BD59-A6C34878D82A}">
                    <a16:rowId xmlns:a16="http://schemas.microsoft.com/office/drawing/2014/main" val="3153652103"/>
                  </a:ext>
                </a:extLst>
              </a:tr>
            </a:tbl>
          </a:graphicData>
        </a:graphic>
      </p:graphicFrame>
      <p:graphicFrame>
        <p:nvGraphicFramePr>
          <p:cNvPr id="47" name="表格 46">
            <a:extLst>
              <a:ext uri="{FF2B5EF4-FFF2-40B4-BE49-F238E27FC236}">
                <a16:creationId xmlns:a16="http://schemas.microsoft.com/office/drawing/2014/main" id="{EEAED4DF-903B-AE3C-2AF2-BBC28190C35A}"/>
              </a:ext>
            </a:extLst>
          </p:cNvPr>
          <p:cNvGraphicFramePr>
            <a:graphicFrameLocks noGrp="1"/>
          </p:cNvGraphicFramePr>
          <p:nvPr>
            <p:extLst>
              <p:ext uri="{D42A27DB-BD31-4B8C-83A1-F6EECF244321}">
                <p14:modId xmlns:p14="http://schemas.microsoft.com/office/powerpoint/2010/main" val="4232539475"/>
              </p:ext>
            </p:extLst>
          </p:nvPr>
        </p:nvGraphicFramePr>
        <p:xfrm>
          <a:off x="4319587" y="2916838"/>
          <a:ext cx="3552825" cy="3495675"/>
        </p:xfrm>
        <a:graphic>
          <a:graphicData uri="http://schemas.openxmlformats.org/drawingml/2006/table">
            <a:tbl>
              <a:tblPr firstRow="1" bandRow="1">
                <a:tableStyleId>{5C22544A-7EE6-4342-B048-85BDC9FD1C3A}</a:tableStyleId>
              </a:tblPr>
              <a:tblGrid>
                <a:gridCol w="3552825">
                  <a:extLst>
                    <a:ext uri="{9D8B030D-6E8A-4147-A177-3AD203B41FA5}">
                      <a16:colId xmlns:a16="http://schemas.microsoft.com/office/drawing/2014/main" val="391529299"/>
                    </a:ext>
                  </a:extLst>
                </a:gridCol>
              </a:tblGrid>
              <a:tr h="438150">
                <a:tc>
                  <a:txBody>
                    <a:bodyPr/>
                    <a:lstStyle/>
                    <a:p>
                      <a:pPr algn="ctr" fontAlgn="base"/>
                      <a:r>
                        <a:rPr lang="en-US" sz="1800" b="1" dirty="0" err="1">
                          <a:solidFill>
                            <a:srgbClr val="000000"/>
                          </a:solidFill>
                          <a:effectLst/>
                          <a:latin typeface="Arial"/>
                        </a:rPr>
                        <a:t>myQNAPcloud</a:t>
                      </a:r>
                      <a:r>
                        <a:rPr lang="ja-JP" altLang="en-US" sz="1800" b="1">
                          <a:solidFill>
                            <a:srgbClr val="000000"/>
                          </a:solidFill>
                          <a:effectLst/>
                          <a:latin typeface="Arial"/>
                        </a:rPr>
                        <a:t>監視</a:t>
                      </a:r>
                      <a:endParaRPr lang="en-US" sz="1800" b="1">
                        <a:solidFill>
                          <a:srgbClr val="000000"/>
                        </a:solidFill>
                        <a:effectLst/>
                        <a:latin typeface="Aria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B39D"/>
                    </a:solidFill>
                  </a:tcPr>
                </a:tc>
                <a:extLst>
                  <a:ext uri="{0D108BD9-81ED-4DB2-BD59-A6C34878D82A}">
                    <a16:rowId xmlns:a16="http://schemas.microsoft.com/office/drawing/2014/main" val="1175960106"/>
                  </a:ext>
                </a:extLst>
              </a:tr>
              <a:tr h="3057525">
                <a:tc>
                  <a:txBody>
                    <a:bodyPr/>
                    <a:lstStyle/>
                    <a:p>
                      <a:pPr fontAlgn="auto"/>
                      <a:endParaRPr lang="zh-TW" altLang="en-US" sz="1200" dirty="0">
                        <a:solidFill>
                          <a:srgbClr val="FFFFFF"/>
                        </a:solidFill>
                        <a:effectLst/>
                        <a:ea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B3838"/>
                    </a:solidFill>
                  </a:tcPr>
                </a:tc>
                <a:extLst>
                  <a:ext uri="{0D108BD9-81ED-4DB2-BD59-A6C34878D82A}">
                    <a16:rowId xmlns:a16="http://schemas.microsoft.com/office/drawing/2014/main" val="3882947284"/>
                  </a:ext>
                </a:extLst>
              </a:tr>
            </a:tbl>
          </a:graphicData>
        </a:graphic>
      </p:graphicFrame>
      <p:graphicFrame>
        <p:nvGraphicFramePr>
          <p:cNvPr id="35" name="表格 34">
            <a:extLst>
              <a:ext uri="{FF2B5EF4-FFF2-40B4-BE49-F238E27FC236}">
                <a16:creationId xmlns:a16="http://schemas.microsoft.com/office/drawing/2014/main" id="{2F58A70C-CB84-91C3-29B4-FC1369FEA3FB}"/>
              </a:ext>
            </a:extLst>
          </p:cNvPr>
          <p:cNvGraphicFramePr>
            <a:graphicFrameLocks noGrp="1"/>
          </p:cNvGraphicFramePr>
          <p:nvPr>
            <p:extLst>
              <p:ext uri="{D42A27DB-BD31-4B8C-83A1-F6EECF244321}">
                <p14:modId xmlns:p14="http://schemas.microsoft.com/office/powerpoint/2010/main" val="2614735255"/>
              </p:ext>
            </p:extLst>
          </p:nvPr>
        </p:nvGraphicFramePr>
        <p:xfrm>
          <a:off x="540479" y="2916837"/>
          <a:ext cx="3552825" cy="3495675"/>
        </p:xfrm>
        <a:graphic>
          <a:graphicData uri="http://schemas.openxmlformats.org/drawingml/2006/table">
            <a:tbl>
              <a:tblPr firstRow="1" bandRow="1">
                <a:tableStyleId>{5C22544A-7EE6-4342-B048-85BDC9FD1C3A}</a:tableStyleId>
              </a:tblPr>
              <a:tblGrid>
                <a:gridCol w="3552825">
                  <a:extLst>
                    <a:ext uri="{9D8B030D-6E8A-4147-A177-3AD203B41FA5}">
                      <a16:colId xmlns:a16="http://schemas.microsoft.com/office/drawing/2014/main" val="2005031271"/>
                    </a:ext>
                  </a:extLst>
                </a:gridCol>
              </a:tblGrid>
              <a:tr h="438150">
                <a:tc>
                  <a:txBody>
                    <a:bodyPr/>
                    <a:lstStyle/>
                    <a:p>
                      <a:pPr algn="ctr" fontAlgn="base"/>
                      <a:r>
                        <a:rPr lang="en-US" sz="1800" b="1" dirty="0" err="1">
                          <a:solidFill>
                            <a:srgbClr val="000000"/>
                          </a:solidFill>
                          <a:effectLst/>
                          <a:latin typeface="Arial"/>
                        </a:rPr>
                        <a:t>myQNAPcloud</a:t>
                      </a:r>
                      <a:r>
                        <a:rPr lang="en-US" sz="1800" b="1" dirty="0">
                          <a:solidFill>
                            <a:srgbClr val="000000"/>
                          </a:solidFill>
                          <a:effectLst/>
                          <a:latin typeface="Arial"/>
                        </a:rPr>
                        <a:t> Object</a:t>
                      </a:r>
                      <a:endParaRPr lang="en-US" altLang="zh-TW" b="1" dirty="0">
                        <a:solidFill>
                          <a:srgbClr val="FFFFFF"/>
                        </a:solidFill>
                        <a:effectLst/>
                        <a:latin typeface="Aria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EFF76"/>
                    </a:solidFill>
                  </a:tcPr>
                </a:tc>
                <a:extLst>
                  <a:ext uri="{0D108BD9-81ED-4DB2-BD59-A6C34878D82A}">
                    <a16:rowId xmlns:a16="http://schemas.microsoft.com/office/drawing/2014/main" val="1911033719"/>
                  </a:ext>
                </a:extLst>
              </a:tr>
              <a:tr h="3057525">
                <a:tc>
                  <a:txBody>
                    <a:bodyPr/>
                    <a:lstStyle/>
                    <a:p>
                      <a:pPr fontAlgn="auto"/>
                      <a:endParaRPr lang="zh-TW" altLang="en-US" sz="1200" dirty="0">
                        <a:solidFill>
                          <a:srgbClr val="FFFFFF"/>
                        </a:solidFill>
                        <a:effectLst/>
                        <a:ea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B3838"/>
                    </a:solidFill>
                  </a:tcPr>
                </a:tc>
                <a:extLst>
                  <a:ext uri="{0D108BD9-81ED-4DB2-BD59-A6C34878D82A}">
                    <a16:rowId xmlns:a16="http://schemas.microsoft.com/office/drawing/2014/main" val="3877868041"/>
                  </a:ext>
                </a:extLst>
              </a:tr>
            </a:tbl>
          </a:graphicData>
        </a:graphic>
      </p:graphicFrame>
      <p:graphicFrame>
        <p:nvGraphicFramePr>
          <p:cNvPr id="42" name="表格 41">
            <a:extLst>
              <a:ext uri="{FF2B5EF4-FFF2-40B4-BE49-F238E27FC236}">
                <a16:creationId xmlns:a16="http://schemas.microsoft.com/office/drawing/2014/main" id="{7BB82498-F547-EE4C-8316-6F677B65DC25}"/>
              </a:ext>
            </a:extLst>
          </p:cNvPr>
          <p:cNvGraphicFramePr>
            <a:graphicFrameLocks noGrp="1"/>
          </p:cNvGraphicFramePr>
          <p:nvPr>
            <p:extLst>
              <p:ext uri="{D42A27DB-BD31-4B8C-83A1-F6EECF244321}">
                <p14:modId xmlns:p14="http://schemas.microsoft.com/office/powerpoint/2010/main" val="3533771235"/>
              </p:ext>
            </p:extLst>
          </p:nvPr>
        </p:nvGraphicFramePr>
        <p:xfrm>
          <a:off x="540479" y="2916837"/>
          <a:ext cx="3552825" cy="3495675"/>
        </p:xfrm>
        <a:graphic>
          <a:graphicData uri="http://schemas.openxmlformats.org/drawingml/2006/table">
            <a:tbl>
              <a:tblPr firstRow="1" bandRow="1">
                <a:tableStyleId>{5C22544A-7EE6-4342-B048-85BDC9FD1C3A}</a:tableStyleId>
              </a:tblPr>
              <a:tblGrid>
                <a:gridCol w="3552825">
                  <a:extLst>
                    <a:ext uri="{9D8B030D-6E8A-4147-A177-3AD203B41FA5}">
                      <a16:colId xmlns:a16="http://schemas.microsoft.com/office/drawing/2014/main" val="232542539"/>
                    </a:ext>
                  </a:extLst>
                </a:gridCol>
              </a:tblGrid>
              <a:tr h="438150">
                <a:tc>
                  <a:txBody>
                    <a:bodyPr/>
                    <a:lstStyle/>
                    <a:p>
                      <a:pPr algn="ctr" fontAlgn="base"/>
                      <a:r>
                        <a:rPr lang="en-US" sz="1800" b="1" dirty="0" err="1">
                          <a:solidFill>
                            <a:srgbClr val="000000"/>
                          </a:solidFill>
                          <a:effectLst/>
                          <a:latin typeface="Arial"/>
                        </a:rPr>
                        <a:t>myQNAPcloud</a:t>
                      </a:r>
                      <a:r>
                        <a:rPr lang="en-US" sz="1800" b="1" dirty="0">
                          <a:solidFill>
                            <a:srgbClr val="000000"/>
                          </a:solidFill>
                          <a:effectLst/>
                          <a:latin typeface="Arial"/>
                        </a:rPr>
                        <a:t> Surveillance</a:t>
                      </a:r>
                      <a:endParaRPr lang="en-US" altLang="zh-TW" b="1" dirty="0">
                        <a:solidFill>
                          <a:srgbClr val="FFFFFF"/>
                        </a:solidFill>
                        <a:effectLst/>
                        <a:latin typeface="Aria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B39D"/>
                    </a:solidFill>
                  </a:tcPr>
                </a:tc>
                <a:extLst>
                  <a:ext uri="{0D108BD9-81ED-4DB2-BD59-A6C34878D82A}">
                    <a16:rowId xmlns:a16="http://schemas.microsoft.com/office/drawing/2014/main" val="2572354268"/>
                  </a:ext>
                </a:extLst>
              </a:tr>
              <a:tr h="3057525">
                <a:tc>
                  <a:txBody>
                    <a:bodyPr/>
                    <a:lstStyle/>
                    <a:p>
                      <a:pPr fontAlgn="auto"/>
                      <a:endParaRPr lang="zh-TW" altLang="en-US" sz="1200" dirty="0">
                        <a:solidFill>
                          <a:srgbClr val="FFFFFF"/>
                        </a:solidFill>
                        <a:effectLst/>
                        <a:ea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B3838"/>
                    </a:solidFill>
                  </a:tcPr>
                </a:tc>
                <a:extLst>
                  <a:ext uri="{0D108BD9-81ED-4DB2-BD59-A6C34878D82A}">
                    <a16:rowId xmlns:a16="http://schemas.microsoft.com/office/drawing/2014/main" val="1518838253"/>
                  </a:ext>
                </a:extLst>
              </a:tr>
            </a:tbl>
          </a:graphicData>
        </a:graphic>
      </p:graphicFrame>
      <p:graphicFrame>
        <p:nvGraphicFramePr>
          <p:cNvPr id="45" name="表格 44">
            <a:extLst>
              <a:ext uri="{FF2B5EF4-FFF2-40B4-BE49-F238E27FC236}">
                <a16:creationId xmlns:a16="http://schemas.microsoft.com/office/drawing/2014/main" id="{A046DCA6-512E-7ABA-4F3C-7F3CC01ED5EE}"/>
              </a:ext>
            </a:extLst>
          </p:cNvPr>
          <p:cNvGraphicFramePr>
            <a:graphicFrameLocks noGrp="1"/>
          </p:cNvGraphicFramePr>
          <p:nvPr>
            <p:extLst>
              <p:ext uri="{D42A27DB-BD31-4B8C-83A1-F6EECF244321}">
                <p14:modId xmlns:p14="http://schemas.microsoft.com/office/powerpoint/2010/main" val="1253821983"/>
              </p:ext>
            </p:extLst>
          </p:nvPr>
        </p:nvGraphicFramePr>
        <p:xfrm>
          <a:off x="540479" y="2916837"/>
          <a:ext cx="3552825" cy="3495675"/>
        </p:xfrm>
        <a:graphic>
          <a:graphicData uri="http://schemas.openxmlformats.org/drawingml/2006/table">
            <a:tbl>
              <a:tblPr firstRow="1" bandRow="1">
                <a:tableStyleId>{5C22544A-7EE6-4342-B048-85BDC9FD1C3A}</a:tableStyleId>
              </a:tblPr>
              <a:tblGrid>
                <a:gridCol w="3552825">
                  <a:extLst>
                    <a:ext uri="{9D8B030D-6E8A-4147-A177-3AD203B41FA5}">
                      <a16:colId xmlns:a16="http://schemas.microsoft.com/office/drawing/2014/main" val="2695197595"/>
                    </a:ext>
                  </a:extLst>
                </a:gridCol>
              </a:tblGrid>
              <a:tr h="438150">
                <a:tc>
                  <a:txBody>
                    <a:bodyPr/>
                    <a:lstStyle/>
                    <a:p>
                      <a:pPr algn="ctr" fontAlgn="base"/>
                      <a:r>
                        <a:rPr lang="en-US" sz="1800" b="1" dirty="0">
                          <a:solidFill>
                            <a:srgbClr val="FFFFFF"/>
                          </a:solidFill>
                          <a:effectLst/>
                          <a:latin typeface="Arial"/>
                        </a:rPr>
                        <a:t> </a:t>
                      </a:r>
                      <a:r>
                        <a:rPr lang="en-US" sz="1800" b="1" dirty="0" err="1">
                          <a:solidFill>
                            <a:srgbClr val="FFFFFF"/>
                          </a:solidFill>
                          <a:effectLst/>
                          <a:latin typeface="Meiryo UI"/>
                        </a:rPr>
                        <a:t>myQNAPcloud</a:t>
                      </a:r>
                      <a:r>
                        <a:rPr lang="ja-JP" altLang="en-US" sz="1800" b="1">
                          <a:solidFill>
                            <a:srgbClr val="FFFFFF"/>
                          </a:solidFill>
                          <a:effectLst/>
                          <a:latin typeface="Meiryo UI"/>
                        </a:rPr>
                        <a:t>ストレージ</a:t>
                      </a:r>
                      <a:endParaRPr lang="en-US" sz="1800" b="1">
                        <a:solidFill>
                          <a:srgbClr val="FFFFFF"/>
                        </a:solidFill>
                        <a:effectLst/>
                        <a:latin typeface="Meiryo UI"/>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93FE3"/>
                    </a:solidFill>
                  </a:tcPr>
                </a:tc>
                <a:extLst>
                  <a:ext uri="{0D108BD9-81ED-4DB2-BD59-A6C34878D82A}">
                    <a16:rowId xmlns:a16="http://schemas.microsoft.com/office/drawing/2014/main" val="2794052533"/>
                  </a:ext>
                </a:extLst>
              </a:tr>
              <a:tr h="3057525">
                <a:tc>
                  <a:txBody>
                    <a:bodyPr/>
                    <a:lstStyle/>
                    <a:p>
                      <a:pPr fontAlgn="auto"/>
                      <a:endParaRPr lang="zh-TW" altLang="en-US" sz="1200" dirty="0">
                        <a:solidFill>
                          <a:srgbClr val="FFFFFF"/>
                        </a:solidFill>
                        <a:effectLst/>
                        <a:ea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B3838"/>
                    </a:solidFill>
                  </a:tcPr>
                </a:tc>
                <a:extLst>
                  <a:ext uri="{0D108BD9-81ED-4DB2-BD59-A6C34878D82A}">
                    <a16:rowId xmlns:a16="http://schemas.microsoft.com/office/drawing/2014/main" val="1423554568"/>
                  </a:ext>
                </a:extLst>
              </a:tr>
            </a:tbl>
          </a:graphicData>
        </a:graphic>
      </p:graphicFrame>
      <p:sp>
        <p:nvSpPr>
          <p:cNvPr id="2" name="標題 1">
            <a:extLst>
              <a:ext uri="{FF2B5EF4-FFF2-40B4-BE49-F238E27FC236}">
                <a16:creationId xmlns:a16="http://schemas.microsoft.com/office/drawing/2014/main" id="{9697D260-DD82-4F36-A252-CB1698F43ECC}"/>
              </a:ext>
            </a:extLst>
          </p:cNvPr>
          <p:cNvSpPr>
            <a:spLocks noGrp="1"/>
          </p:cNvSpPr>
          <p:nvPr>
            <p:ph type="title" idx="4294967295"/>
          </p:nvPr>
        </p:nvSpPr>
        <p:spPr>
          <a:xfrm>
            <a:off x="410813" y="228716"/>
            <a:ext cx="11538738" cy="1377950"/>
          </a:xfrm>
        </p:spPr>
        <p:txBody>
          <a:bodyPr>
            <a:noAutofit/>
          </a:bodyPr>
          <a:lstStyle/>
          <a:p>
            <a:r>
              <a:rPr lang="en-US" sz="5400" b="1" dirty="0" err="1">
                <a:solidFill>
                  <a:schemeClr val="bg1"/>
                </a:solidFill>
                <a:latin typeface="Meiryo UI" panose="020B0604030504040204" pitchFamily="50" charset="-128"/>
                <a:ea typeface="Meiryo UI" panose="020B0604030504040204" pitchFamily="50" charset="-128"/>
                <a:cs typeface="Arial"/>
                <a:sym typeface="+mn-lt"/>
              </a:rPr>
              <a:t>myQNAPcloud</a:t>
            </a:r>
            <a:r>
              <a:rPr lang="en-US" sz="5400" b="1" dirty="0">
                <a:solidFill>
                  <a:schemeClr val="bg1"/>
                </a:solidFill>
                <a:latin typeface="Meiryo UI" panose="020B0604030504040204" pitchFamily="50" charset="-128"/>
                <a:ea typeface="Meiryo UI" panose="020B0604030504040204" pitchFamily="50" charset="-128"/>
                <a:cs typeface="Arial"/>
                <a:sym typeface="+mn-lt"/>
              </a:rPr>
              <a:t> One : </a:t>
            </a:r>
            <a:r>
              <a:rPr lang="en-US" sz="6000" dirty="0">
                <a:latin typeface="Meiryo UI" panose="020B0604030504040204" pitchFamily="50" charset="-128"/>
                <a:ea typeface="Meiryo UI" panose="020B0604030504040204" pitchFamily="50" charset="-128"/>
              </a:rPr>
              <a:t/>
            </a:r>
            <a:br>
              <a:rPr lang="en-US" sz="6000" dirty="0">
                <a:latin typeface="Meiryo UI" panose="020B0604030504040204" pitchFamily="50" charset="-128"/>
                <a:ea typeface="Meiryo UI" panose="020B0604030504040204" pitchFamily="50" charset="-128"/>
              </a:rPr>
            </a:br>
            <a:r>
              <a:rPr lang="en-US" sz="3600" b="1" dirty="0">
                <a:solidFill>
                  <a:schemeClr val="bg1"/>
                </a:solidFill>
                <a:latin typeface="Meiryo UI" panose="020B0604030504040204" pitchFamily="50" charset="-128"/>
                <a:ea typeface="Meiryo UI" panose="020B0604030504040204" pitchFamily="50" charset="-128"/>
                <a:cs typeface="Arial"/>
                <a:sym typeface="+mn-lt"/>
              </a:rPr>
              <a:t>QNAP</a:t>
            </a:r>
            <a:r>
              <a:rPr lang="ja-JP" altLang="en-US" sz="3600" b="1">
                <a:solidFill>
                  <a:schemeClr val="bg1"/>
                </a:solidFill>
                <a:latin typeface="Meiryo UI" panose="020B0604030504040204" pitchFamily="50" charset="-128"/>
                <a:ea typeface="Meiryo UI" panose="020B0604030504040204" pitchFamily="50" charset="-128"/>
                <a:cs typeface="Arial"/>
                <a:sym typeface="+mn-lt"/>
              </a:rPr>
              <a:t>が提供する全く新しいクラウドサービス</a:t>
            </a:r>
            <a:endParaRPr lang="en-US" sz="3600" b="1">
              <a:solidFill>
                <a:schemeClr val="bg1"/>
              </a:solidFill>
              <a:latin typeface="Meiryo UI" panose="020B0604030504040204" pitchFamily="50" charset="-128"/>
              <a:ea typeface="Meiryo UI" panose="020B0604030504040204" pitchFamily="50" charset="-128"/>
              <a:cs typeface="Arial"/>
            </a:endParaRPr>
          </a:p>
        </p:txBody>
      </p:sp>
      <p:sp>
        <p:nvSpPr>
          <p:cNvPr id="8" name="文字方塊 1">
            <a:extLst>
              <a:ext uri="{FF2B5EF4-FFF2-40B4-BE49-F238E27FC236}">
                <a16:creationId xmlns:a16="http://schemas.microsoft.com/office/drawing/2014/main" id="{88E3416C-3454-1B6A-8E1D-CAC7DB4D3B8B}"/>
              </a:ext>
            </a:extLst>
          </p:cNvPr>
          <p:cNvSpPr txBox="1"/>
          <p:nvPr/>
        </p:nvSpPr>
        <p:spPr>
          <a:xfrm>
            <a:off x="463274" y="1876808"/>
            <a:ext cx="11265451" cy="979435"/>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400"/>
              </a:lnSpc>
              <a:spcBef>
                <a:spcPts val="1800"/>
              </a:spcBef>
            </a:pPr>
            <a:r>
              <a:rPr lang="en-US" sz="1600" spc="100" dirty="0" err="1">
                <a:solidFill>
                  <a:schemeClr val="bg1"/>
                </a:solidFill>
                <a:latin typeface="Meiryo UI" panose="020B0604030504040204" pitchFamily="50" charset="-128"/>
                <a:ea typeface="Meiryo UI" panose="020B0604030504040204" pitchFamily="50" charset="-128"/>
                <a:cs typeface="Arial"/>
              </a:rPr>
              <a:t>myQNAPcloud</a:t>
            </a:r>
            <a:r>
              <a:rPr lang="en-US" sz="1600" spc="100" dirty="0">
                <a:solidFill>
                  <a:schemeClr val="bg1"/>
                </a:solidFill>
                <a:latin typeface="Meiryo UI" panose="020B0604030504040204" pitchFamily="50" charset="-128"/>
                <a:ea typeface="Meiryo UI" panose="020B0604030504040204" pitchFamily="50" charset="-128"/>
                <a:cs typeface="Arial"/>
              </a:rPr>
              <a:t> </a:t>
            </a:r>
            <a:r>
              <a:rPr lang="en-US" sz="1600" spc="100" dirty="0" err="1">
                <a:solidFill>
                  <a:schemeClr val="bg1"/>
                </a:solidFill>
                <a:latin typeface="Meiryo UI" panose="020B0604030504040204" pitchFamily="50" charset="-128"/>
                <a:ea typeface="Meiryo UI" panose="020B0604030504040204" pitchFamily="50" charset="-128"/>
                <a:cs typeface="Arial"/>
              </a:rPr>
              <a:t>Oneは、ユーザーに拡張ストレージやその他の特典を提供するサブスクリプションサービスです</a:t>
            </a:r>
            <a:r>
              <a:rPr lang="en-US" sz="1600" spc="100" dirty="0">
                <a:solidFill>
                  <a:schemeClr val="bg1"/>
                </a:solidFill>
                <a:latin typeface="Meiryo UI" panose="020B0604030504040204" pitchFamily="50" charset="-128"/>
                <a:ea typeface="Meiryo UI" panose="020B0604030504040204" pitchFamily="50" charset="-128"/>
                <a:cs typeface="Arial"/>
              </a:rPr>
              <a:t>。</a:t>
            </a:r>
            <a:br>
              <a:rPr lang="en-US" sz="1600" spc="100" dirty="0">
                <a:solidFill>
                  <a:schemeClr val="bg1"/>
                </a:solidFill>
                <a:latin typeface="Meiryo UI" panose="020B0604030504040204" pitchFamily="50" charset="-128"/>
                <a:ea typeface="Meiryo UI" panose="020B0604030504040204" pitchFamily="50" charset="-128"/>
                <a:cs typeface="Arial"/>
              </a:rPr>
            </a:br>
            <a:r>
              <a:rPr lang="en-US" sz="1600" spc="100" dirty="0" err="1">
                <a:solidFill>
                  <a:schemeClr val="bg1"/>
                </a:solidFill>
                <a:latin typeface="Meiryo UI" panose="020B0604030504040204" pitchFamily="50" charset="-128"/>
                <a:ea typeface="Meiryo UI" panose="020B0604030504040204" pitchFamily="50" charset="-128"/>
                <a:cs typeface="Arial"/>
              </a:rPr>
              <a:t>myQNAPcloud</a:t>
            </a:r>
            <a:r>
              <a:rPr lang="en-US" sz="1600" spc="100" dirty="0">
                <a:solidFill>
                  <a:schemeClr val="bg1"/>
                </a:solidFill>
                <a:latin typeface="Meiryo UI" panose="020B0604030504040204" pitchFamily="50" charset="-128"/>
                <a:ea typeface="Meiryo UI" panose="020B0604030504040204" pitchFamily="50" charset="-128"/>
                <a:cs typeface="Arial"/>
              </a:rPr>
              <a:t> </a:t>
            </a:r>
            <a:r>
              <a:rPr lang="en-US" sz="1600" spc="100" dirty="0" err="1">
                <a:solidFill>
                  <a:schemeClr val="bg1"/>
                </a:solidFill>
                <a:latin typeface="Meiryo UI" panose="020B0604030504040204" pitchFamily="50" charset="-128"/>
                <a:ea typeface="Meiryo UI" panose="020B0604030504040204" pitchFamily="50" charset="-128"/>
                <a:cs typeface="Arial"/>
              </a:rPr>
              <a:t>Oneのサブスクリプションを利用すると、ユーザーはCloud</a:t>
            </a:r>
            <a:r>
              <a:rPr lang="en-US" sz="1600" spc="100" dirty="0">
                <a:solidFill>
                  <a:schemeClr val="bg1"/>
                </a:solidFill>
                <a:latin typeface="Meiryo UI" panose="020B0604030504040204" pitchFamily="50" charset="-128"/>
                <a:ea typeface="Meiryo UI" panose="020B0604030504040204" pitchFamily="50" charset="-128"/>
                <a:cs typeface="Arial"/>
              </a:rPr>
              <a:t> </a:t>
            </a:r>
            <a:r>
              <a:rPr lang="en-US" sz="1600" spc="100" dirty="0" err="1">
                <a:solidFill>
                  <a:schemeClr val="bg1"/>
                </a:solidFill>
                <a:latin typeface="Meiryo UI" panose="020B0604030504040204" pitchFamily="50" charset="-128"/>
                <a:ea typeface="Meiryo UI" panose="020B0604030504040204" pitchFamily="50" charset="-128"/>
                <a:cs typeface="Arial"/>
              </a:rPr>
              <a:t>Driveのより多くのストレージ容量にアクセスできるほか、他のQNAP製品の追加機能や特典にもアクセスできます</a:t>
            </a:r>
            <a:r>
              <a:rPr lang="en-US" sz="1600" spc="100" dirty="0">
                <a:solidFill>
                  <a:schemeClr val="bg1"/>
                </a:solidFill>
                <a:latin typeface="Meiryo UI" panose="020B0604030504040204" pitchFamily="50" charset="-128"/>
                <a:ea typeface="Meiryo UI" panose="020B0604030504040204" pitchFamily="50" charset="-128"/>
                <a:cs typeface="Arial"/>
              </a:rPr>
              <a:t>。</a:t>
            </a:r>
            <a:endParaRPr lang="en-US" sz="1600" spc="100">
              <a:solidFill>
                <a:schemeClr val="bg1"/>
              </a:solidFill>
              <a:latin typeface="Meiryo UI" panose="020B0604030504040204" pitchFamily="50" charset="-128"/>
              <a:ea typeface="Meiryo UI" panose="020B0604030504040204" pitchFamily="50" charset="-128"/>
            </a:endParaRPr>
          </a:p>
        </p:txBody>
      </p:sp>
      <p:sp>
        <p:nvSpPr>
          <p:cNvPr id="10" name="文字方塊 2">
            <a:extLst>
              <a:ext uri="{FF2B5EF4-FFF2-40B4-BE49-F238E27FC236}">
                <a16:creationId xmlns:a16="http://schemas.microsoft.com/office/drawing/2014/main" id="{BF3B3C8A-BEEC-8CA9-3805-AC2B8D03B496}"/>
              </a:ext>
            </a:extLst>
          </p:cNvPr>
          <p:cNvSpPr txBox="1"/>
          <p:nvPr/>
        </p:nvSpPr>
        <p:spPr>
          <a:xfrm>
            <a:off x="653033" y="3356340"/>
            <a:ext cx="3189292" cy="1518044"/>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nSpc>
                <a:spcPct val="150000"/>
              </a:lnSpc>
              <a:buClr>
                <a:schemeClr val="bg1"/>
              </a:buClr>
              <a:buFont typeface="Arial" panose="020B0604020202020204" pitchFamily="34" charset="0"/>
              <a:buChar char="•"/>
            </a:pPr>
            <a:r>
              <a:rPr lang="en-US" altLang="zh-TW" sz="1600" dirty="0" err="1">
                <a:solidFill>
                  <a:schemeClr val="bg1"/>
                </a:solidFill>
                <a:latin typeface="Meiryo UI" panose="020B0604030504040204" pitchFamily="50" charset="-128"/>
                <a:ea typeface="Meiryo UI" panose="020B0604030504040204" pitchFamily="50" charset="-128"/>
              </a:rPr>
              <a:t>NASバックアップ</a:t>
            </a:r>
            <a:endParaRPr lang="en-US">
              <a:solidFill>
                <a:schemeClr val="bg1"/>
              </a:solidFill>
              <a:latin typeface="Meiryo UI" panose="020B0604030504040204" pitchFamily="50" charset="-128"/>
              <a:ea typeface="Meiryo UI" panose="020B0604030504040204" pitchFamily="50" charset="-128"/>
            </a:endParaRPr>
          </a:p>
          <a:p>
            <a:pPr marL="171450" indent="-171450">
              <a:lnSpc>
                <a:spcPct val="150000"/>
              </a:lnSpc>
              <a:buClr>
                <a:schemeClr val="bg1"/>
              </a:buClr>
              <a:buFont typeface="Arial" panose="020B0604020202020204" pitchFamily="34" charset="0"/>
              <a:buChar char="•"/>
            </a:pPr>
            <a:r>
              <a:rPr lang="en-US" altLang="zh-TW" sz="1600" err="1">
                <a:solidFill>
                  <a:schemeClr val="bg1"/>
                </a:solidFill>
                <a:latin typeface="Meiryo UI" panose="020B0604030504040204" pitchFamily="50" charset="-128"/>
                <a:ea typeface="Meiryo UI" panose="020B0604030504040204" pitchFamily="50" charset="-128"/>
              </a:rPr>
              <a:t>HBS統合</a:t>
            </a:r>
            <a:r>
              <a:rPr lang="en-US" altLang="zh-TW" sz="1600" dirty="0">
                <a:solidFill>
                  <a:schemeClr val="bg1"/>
                </a:solidFill>
                <a:latin typeface="Meiryo UI" panose="020B0604030504040204" pitchFamily="50" charset="-128"/>
                <a:ea typeface="Meiryo UI" panose="020B0604030504040204" pitchFamily="50" charset="-128"/>
              </a:rPr>
              <a:t> </a:t>
            </a:r>
            <a:endParaRPr lang="en-US" altLang="zh-TW" sz="1600">
              <a:solidFill>
                <a:schemeClr val="bg1"/>
              </a:solidFill>
              <a:latin typeface="Meiryo UI" panose="020B0604030504040204" pitchFamily="50" charset="-128"/>
              <a:ea typeface="Meiryo UI" panose="020B0604030504040204" pitchFamily="50" charset="-128"/>
              <a:cs typeface="Calibri"/>
            </a:endParaRPr>
          </a:p>
          <a:p>
            <a:pPr marL="171450" indent="-171450">
              <a:lnSpc>
                <a:spcPct val="150000"/>
              </a:lnSpc>
              <a:buClr>
                <a:schemeClr val="bg1"/>
              </a:buClr>
              <a:buFont typeface="Arial" panose="020B0604020202020204" pitchFamily="34" charset="0"/>
              <a:buChar char="•"/>
            </a:pPr>
            <a:r>
              <a:rPr lang="en-US" altLang="zh-TW" sz="1600" dirty="0" err="1">
                <a:solidFill>
                  <a:schemeClr val="bg1"/>
                </a:solidFill>
                <a:latin typeface="Meiryo UI" panose="020B0604030504040204" pitchFamily="50" charset="-128"/>
                <a:ea typeface="Meiryo UI" panose="020B0604030504040204" pitchFamily="50" charset="-128"/>
              </a:rPr>
              <a:t>NASゲートウェイ</a:t>
            </a:r>
            <a:r>
              <a:rPr lang="en-US" altLang="zh-TW" sz="1600" dirty="0">
                <a:solidFill>
                  <a:schemeClr val="bg1"/>
                </a:solidFill>
                <a:latin typeface="Meiryo UI" panose="020B0604030504040204" pitchFamily="50" charset="-128"/>
                <a:ea typeface="Meiryo UI" panose="020B0604030504040204" pitchFamily="50" charset="-128"/>
              </a:rPr>
              <a:t>(</a:t>
            </a:r>
            <a:r>
              <a:rPr lang="en-US" altLang="zh-TW" sz="1600" dirty="0" err="1">
                <a:solidFill>
                  <a:schemeClr val="bg1"/>
                </a:solidFill>
                <a:latin typeface="Meiryo UI" panose="020B0604030504040204" pitchFamily="50" charset="-128"/>
                <a:ea typeface="Meiryo UI" panose="020B0604030504040204" pitchFamily="50" charset="-128"/>
              </a:rPr>
              <a:t>HybridMount</a:t>
            </a:r>
            <a:r>
              <a:rPr lang="en-US" altLang="zh-TW" sz="1600" dirty="0">
                <a:solidFill>
                  <a:schemeClr val="bg1"/>
                </a:solidFill>
                <a:latin typeface="Meiryo UI" panose="020B0604030504040204" pitchFamily="50" charset="-128"/>
                <a:ea typeface="Meiryo UI" panose="020B0604030504040204" pitchFamily="50" charset="-128"/>
              </a:rPr>
              <a:t>)</a:t>
            </a:r>
            <a:endParaRPr lang="en-US" altLang="zh-TW" sz="1600" dirty="0">
              <a:solidFill>
                <a:schemeClr val="bg1"/>
              </a:solidFill>
              <a:latin typeface="Meiryo UI" panose="020B0604030504040204" pitchFamily="50" charset="-128"/>
              <a:ea typeface="Meiryo UI" panose="020B0604030504040204" pitchFamily="50" charset="-128"/>
              <a:cs typeface="Calibri"/>
            </a:endParaRPr>
          </a:p>
          <a:p>
            <a:pPr marL="171450" indent="-171450">
              <a:lnSpc>
                <a:spcPct val="150000"/>
              </a:lnSpc>
              <a:buClr>
                <a:schemeClr val="bg1"/>
              </a:buClr>
              <a:buFont typeface="Arial" panose="020B0604020202020204" pitchFamily="34" charset="0"/>
              <a:buChar char="•"/>
            </a:pPr>
            <a:r>
              <a:rPr lang="en-US" altLang="zh-TW" sz="1600" err="1">
                <a:solidFill>
                  <a:schemeClr val="bg1"/>
                </a:solidFill>
                <a:latin typeface="Meiryo UI" panose="020B0604030504040204" pitchFamily="50" charset="-128"/>
                <a:ea typeface="Meiryo UI" panose="020B0604030504040204" pitchFamily="50" charset="-128"/>
              </a:rPr>
              <a:t>コンフィグバックアップ</a:t>
            </a:r>
            <a:endParaRPr lang="zh-TW" altLang="en-US" sz="1600">
              <a:solidFill>
                <a:schemeClr val="bg1"/>
              </a:solidFill>
              <a:latin typeface="Meiryo UI" panose="020B0604030504040204" pitchFamily="50" charset="-128"/>
              <a:ea typeface="Meiryo UI" panose="020B0604030504040204" pitchFamily="50" charset="-128"/>
              <a:cs typeface="Calibri" panose="020F0502020204030204"/>
            </a:endParaRPr>
          </a:p>
        </p:txBody>
      </p:sp>
      <p:sp>
        <p:nvSpPr>
          <p:cNvPr id="14" name="文字方塊 3">
            <a:extLst>
              <a:ext uri="{FF2B5EF4-FFF2-40B4-BE49-F238E27FC236}">
                <a16:creationId xmlns:a16="http://schemas.microsoft.com/office/drawing/2014/main" id="{52D459E1-5B73-408E-7FD9-36C231EB2566}"/>
              </a:ext>
            </a:extLst>
          </p:cNvPr>
          <p:cNvSpPr txBox="1"/>
          <p:nvPr/>
        </p:nvSpPr>
        <p:spPr>
          <a:xfrm>
            <a:off x="4442346" y="3356340"/>
            <a:ext cx="3057099" cy="1148712"/>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nSpc>
                <a:spcPct val="150000"/>
              </a:lnSpc>
              <a:buClr>
                <a:schemeClr val="bg1"/>
              </a:buClr>
              <a:buFont typeface="Arial" panose="020B0604020202020204" pitchFamily="34" charset="0"/>
              <a:buChar char="•"/>
            </a:pPr>
            <a:r>
              <a:rPr lang="en-US" altLang="zh-TW" sz="1600" dirty="0" err="1">
                <a:solidFill>
                  <a:schemeClr val="bg1"/>
                </a:solidFill>
                <a:latin typeface="Meiryo UI" panose="020B0604030504040204" pitchFamily="50" charset="-128"/>
                <a:ea typeface="Meiryo UI" panose="020B0604030504040204" pitchFamily="50" charset="-128"/>
              </a:rPr>
              <a:t>録画バックアップ</a:t>
            </a:r>
            <a:endParaRPr lang="en-US" altLang="zh-TW" sz="1600" dirty="0">
              <a:solidFill>
                <a:schemeClr val="bg1"/>
              </a:solidFill>
              <a:latin typeface="Meiryo UI" panose="020B0604030504040204" pitchFamily="50" charset="-128"/>
              <a:ea typeface="Meiryo UI" panose="020B0604030504040204" pitchFamily="50" charset="-128"/>
            </a:endParaRPr>
          </a:p>
          <a:p>
            <a:pPr marL="171450" indent="-171450">
              <a:lnSpc>
                <a:spcPct val="150000"/>
              </a:lnSpc>
              <a:buClr>
                <a:schemeClr val="bg1"/>
              </a:buClr>
              <a:buFont typeface="Arial" panose="020B0604020202020204" pitchFamily="34" charset="0"/>
              <a:buChar char="•"/>
            </a:pPr>
            <a:r>
              <a:rPr lang="en-US" altLang="zh-TW" sz="1600" dirty="0" err="1">
                <a:solidFill>
                  <a:schemeClr val="bg1"/>
                </a:solidFill>
                <a:latin typeface="Meiryo UI" panose="020B0604030504040204" pitchFamily="50" charset="-128"/>
                <a:ea typeface="Meiryo UI" panose="020B0604030504040204" pitchFamily="50" charset="-128"/>
              </a:rPr>
              <a:t>再生</a:t>
            </a:r>
            <a:endParaRPr lang="en-US" altLang="zh-TW" sz="1600" dirty="0">
              <a:solidFill>
                <a:schemeClr val="bg1"/>
              </a:solidFill>
              <a:latin typeface="Meiryo UI" panose="020B0604030504040204" pitchFamily="50" charset="-128"/>
              <a:ea typeface="Meiryo UI" panose="020B0604030504040204" pitchFamily="50" charset="-128"/>
              <a:cs typeface="Calibri"/>
            </a:endParaRPr>
          </a:p>
          <a:p>
            <a:pPr marL="171450" indent="-171450">
              <a:lnSpc>
                <a:spcPct val="150000"/>
              </a:lnSpc>
              <a:buClr>
                <a:schemeClr val="bg1"/>
              </a:buClr>
              <a:buFont typeface="Arial" panose="020B0604020202020204" pitchFamily="34" charset="0"/>
              <a:buChar char="•"/>
            </a:pPr>
            <a:r>
              <a:rPr lang="en-US" altLang="zh-TW" sz="1600" dirty="0" err="1">
                <a:solidFill>
                  <a:schemeClr val="bg1"/>
                </a:solidFill>
                <a:latin typeface="Meiryo UI" panose="020B0604030504040204" pitchFamily="50" charset="-128"/>
                <a:ea typeface="Meiryo UI" panose="020B0604030504040204" pitchFamily="50" charset="-128"/>
              </a:rPr>
              <a:t>イベント</a:t>
            </a:r>
            <a:r>
              <a:rPr lang="en-US" altLang="zh-TW" sz="1600" dirty="0">
                <a:solidFill>
                  <a:schemeClr val="bg1"/>
                </a:solidFill>
                <a:latin typeface="Meiryo UI" panose="020B0604030504040204" pitchFamily="50" charset="-128"/>
                <a:ea typeface="Meiryo UI" panose="020B0604030504040204" pitchFamily="50" charset="-128"/>
              </a:rPr>
              <a:t>/</a:t>
            </a:r>
            <a:r>
              <a:rPr lang="en-US" altLang="zh-TW" sz="1600" dirty="0" err="1">
                <a:solidFill>
                  <a:schemeClr val="bg1"/>
                </a:solidFill>
                <a:latin typeface="Meiryo UI" panose="020B0604030504040204" pitchFamily="50" charset="-128"/>
                <a:ea typeface="Meiryo UI" panose="020B0604030504040204" pitchFamily="50" charset="-128"/>
              </a:rPr>
              <a:t>サブストリーム録画</a:t>
            </a:r>
            <a:endParaRPr lang="zh-TW" altLang="en-US" sz="1600" dirty="0">
              <a:solidFill>
                <a:schemeClr val="bg1"/>
              </a:solidFill>
              <a:latin typeface="Meiryo UI" panose="020B0604030504040204" pitchFamily="50" charset="-128"/>
              <a:ea typeface="Meiryo UI" panose="020B0604030504040204" pitchFamily="50" charset="-128"/>
            </a:endParaRPr>
          </a:p>
        </p:txBody>
      </p:sp>
      <p:sp>
        <p:nvSpPr>
          <p:cNvPr id="15" name="文字方塊 4">
            <a:extLst>
              <a:ext uri="{FF2B5EF4-FFF2-40B4-BE49-F238E27FC236}">
                <a16:creationId xmlns:a16="http://schemas.microsoft.com/office/drawing/2014/main" id="{BA597E1E-7A6D-DE51-6114-5F332C7E54E2}"/>
              </a:ext>
            </a:extLst>
          </p:cNvPr>
          <p:cNvSpPr txBox="1"/>
          <p:nvPr/>
        </p:nvSpPr>
        <p:spPr>
          <a:xfrm>
            <a:off x="8163602" y="3356340"/>
            <a:ext cx="3239101" cy="2639441"/>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nSpc>
                <a:spcPct val="150000"/>
              </a:lnSpc>
              <a:buClr>
                <a:schemeClr val="bg1"/>
              </a:buClr>
              <a:buFont typeface="Arial" panose="020B0604020202020204" pitchFamily="34" charset="0"/>
              <a:buChar char="•"/>
            </a:pPr>
            <a:r>
              <a:rPr lang="en-US" altLang="zh-TW" sz="1600" dirty="0" err="1">
                <a:solidFill>
                  <a:schemeClr val="bg1"/>
                </a:solidFill>
                <a:latin typeface="Meiryo UI" panose="020B0604030504040204" pitchFamily="50" charset="-128"/>
                <a:ea typeface="Meiryo UI" panose="020B0604030504040204" pitchFamily="50" charset="-128"/>
              </a:rPr>
              <a:t>標準オブジェクトサービス</a:t>
            </a:r>
            <a:endParaRPr lang="en-US" altLang="zh-TW" sz="1600">
              <a:solidFill>
                <a:schemeClr val="bg1"/>
              </a:solidFill>
              <a:latin typeface="Meiryo UI" panose="020B0604030504040204" pitchFamily="50" charset="-128"/>
              <a:ea typeface="Meiryo UI" panose="020B0604030504040204" pitchFamily="50" charset="-128"/>
              <a:cs typeface="Calibri"/>
            </a:endParaRPr>
          </a:p>
          <a:p>
            <a:pPr marL="171450" indent="-171450">
              <a:lnSpc>
                <a:spcPct val="150000"/>
              </a:lnSpc>
              <a:buClr>
                <a:schemeClr val="bg1"/>
              </a:buClr>
              <a:buFont typeface="Arial" panose="020B0604020202020204" pitchFamily="34" charset="0"/>
              <a:buChar char="•"/>
            </a:pPr>
            <a:r>
              <a:rPr lang="en-US" altLang="zh-TW" sz="1600" dirty="0">
                <a:solidFill>
                  <a:schemeClr val="bg1"/>
                </a:solidFill>
                <a:latin typeface="Meiryo UI" panose="020B0604030504040204" pitchFamily="50" charset="-128"/>
                <a:ea typeface="Meiryo UI" panose="020B0604030504040204" pitchFamily="50" charset="-128"/>
              </a:rPr>
              <a:t>S3互換(Partial / Quota / ACL)</a:t>
            </a:r>
            <a:endParaRPr lang="en-US" altLang="zh-TW" sz="1600">
              <a:solidFill>
                <a:schemeClr val="bg1"/>
              </a:solidFill>
              <a:latin typeface="Meiryo UI" panose="020B0604030504040204" pitchFamily="50" charset="-128"/>
              <a:ea typeface="Meiryo UI" panose="020B0604030504040204" pitchFamily="50" charset="-128"/>
              <a:cs typeface="Calibri"/>
            </a:endParaRPr>
          </a:p>
          <a:p>
            <a:pPr marL="171450" indent="-171450">
              <a:lnSpc>
                <a:spcPct val="150000"/>
              </a:lnSpc>
              <a:buClr>
                <a:schemeClr val="bg1"/>
              </a:buClr>
              <a:buFont typeface="Arial" panose="020B0604020202020204" pitchFamily="34" charset="0"/>
              <a:buChar char="•"/>
            </a:pPr>
            <a:r>
              <a:rPr lang="en-US" altLang="zh-TW" sz="1600" dirty="0" err="1">
                <a:solidFill>
                  <a:schemeClr val="bg1"/>
                </a:solidFill>
                <a:latin typeface="Meiryo UI" panose="020B0604030504040204" pitchFamily="50" charset="-128"/>
                <a:ea typeface="Meiryo UI" panose="020B0604030504040204" pitchFamily="50" charset="-128"/>
              </a:rPr>
              <a:t>オブジェクトロックとライフサイクルのサポート</a:t>
            </a:r>
            <a:endParaRPr lang="en-US" altLang="zh-TW" sz="1600" dirty="0" err="1">
              <a:solidFill>
                <a:schemeClr val="bg1"/>
              </a:solidFill>
              <a:latin typeface="Meiryo UI" panose="020B0604030504040204" pitchFamily="50" charset="-128"/>
              <a:ea typeface="Meiryo UI" panose="020B0604030504040204" pitchFamily="50" charset="-128"/>
              <a:cs typeface="Calibri"/>
            </a:endParaRPr>
          </a:p>
          <a:p>
            <a:pPr marL="171450" indent="-171450">
              <a:lnSpc>
                <a:spcPct val="150000"/>
              </a:lnSpc>
              <a:buClr>
                <a:schemeClr val="bg1"/>
              </a:buClr>
              <a:buFont typeface="Arial" panose="020B0604020202020204" pitchFamily="34" charset="0"/>
              <a:buChar char="•"/>
            </a:pPr>
            <a:r>
              <a:rPr lang="en-US" altLang="zh-TW" sz="1600" dirty="0" err="1">
                <a:solidFill>
                  <a:schemeClr val="bg1"/>
                </a:solidFill>
                <a:latin typeface="Meiryo UI" panose="020B0604030504040204" pitchFamily="50" charset="-128"/>
                <a:ea typeface="Meiryo UI" panose="020B0604030504040204" pitchFamily="50" charset="-128"/>
              </a:rPr>
              <a:t>データ移行</a:t>
            </a:r>
            <a:endParaRPr lang="en-US" altLang="zh-TW" sz="1600" dirty="0" err="1">
              <a:solidFill>
                <a:schemeClr val="bg1"/>
              </a:solidFill>
              <a:latin typeface="Meiryo UI" panose="020B0604030504040204" pitchFamily="50" charset="-128"/>
              <a:ea typeface="Meiryo UI" panose="020B0604030504040204" pitchFamily="50" charset="-128"/>
              <a:cs typeface="Calibri"/>
            </a:endParaRPr>
          </a:p>
          <a:p>
            <a:pPr marL="171450" indent="-171450">
              <a:lnSpc>
                <a:spcPct val="150000"/>
              </a:lnSpc>
              <a:buClr>
                <a:schemeClr val="bg1"/>
              </a:buClr>
              <a:buFont typeface="Arial" panose="020B0604020202020204" pitchFamily="34" charset="0"/>
              <a:buChar char="•"/>
            </a:pPr>
            <a:r>
              <a:rPr lang="en-US" altLang="zh-TW" sz="1600" dirty="0" err="1">
                <a:solidFill>
                  <a:schemeClr val="bg1"/>
                </a:solidFill>
                <a:latin typeface="Meiryo UI" panose="020B0604030504040204" pitchFamily="50" charset="-128"/>
                <a:ea typeface="Meiryo UI" panose="020B0604030504040204" pitchFamily="50" charset="-128"/>
              </a:rPr>
              <a:t>クロスサイト</a:t>
            </a:r>
            <a:r>
              <a:rPr lang="en-US" altLang="zh-TW" sz="1600" dirty="0">
                <a:solidFill>
                  <a:schemeClr val="bg1"/>
                </a:solidFill>
                <a:latin typeface="Meiryo UI" panose="020B0604030504040204" pitchFamily="50" charset="-128"/>
                <a:ea typeface="Meiryo UI" panose="020B0604030504040204" pitchFamily="50" charset="-128"/>
              </a:rPr>
              <a:t> </a:t>
            </a:r>
            <a:r>
              <a:rPr lang="en-US" altLang="zh-TW" sz="1600" dirty="0">
                <a:latin typeface="Meiryo UI" panose="020B0604030504040204" pitchFamily="50" charset="-128"/>
                <a:ea typeface="Meiryo UI" panose="020B0604030504040204" pitchFamily="50" charset="-128"/>
              </a:rPr>
              <a:t/>
            </a:r>
            <a:br>
              <a:rPr lang="en-US" altLang="zh-TW" sz="1600" dirty="0">
                <a:latin typeface="Meiryo UI" panose="020B0604030504040204" pitchFamily="50" charset="-128"/>
                <a:ea typeface="Meiryo UI" panose="020B0604030504040204" pitchFamily="50" charset="-128"/>
              </a:rPr>
            </a:br>
            <a:r>
              <a:rPr lang="en-US" altLang="zh-TW" sz="1600" dirty="0" err="1">
                <a:solidFill>
                  <a:schemeClr val="bg1"/>
                </a:solidFill>
                <a:latin typeface="Meiryo UI" panose="020B0604030504040204" pitchFamily="50" charset="-128"/>
                <a:ea typeface="Meiryo UI" panose="020B0604030504040204" pitchFamily="50" charset="-128"/>
              </a:rPr>
              <a:t>レプリケーション</a:t>
            </a:r>
            <a:endParaRPr lang="en-US" altLang="zh-TW" sz="1600" dirty="0" err="1">
              <a:solidFill>
                <a:schemeClr val="bg1"/>
              </a:solidFill>
              <a:latin typeface="Meiryo UI" panose="020B0604030504040204" pitchFamily="50" charset="-128"/>
              <a:ea typeface="Meiryo UI" panose="020B0604030504040204" pitchFamily="50" charset="-128"/>
              <a:cs typeface="Calibri" panose="020F0502020204030204"/>
            </a:endParaRPr>
          </a:p>
        </p:txBody>
      </p:sp>
      <p:pic>
        <p:nvPicPr>
          <p:cNvPr id="18" name="圖片 17">
            <a:extLst>
              <a:ext uri="{FF2B5EF4-FFF2-40B4-BE49-F238E27FC236}">
                <a16:creationId xmlns:a16="http://schemas.microsoft.com/office/drawing/2014/main" id="{9AED60ED-3F89-5286-D9C7-B45FB3C7C0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744" y="4798767"/>
            <a:ext cx="1436835" cy="1440000"/>
          </a:xfrm>
          <a:prstGeom prst="rect">
            <a:avLst/>
          </a:prstGeom>
        </p:spPr>
      </p:pic>
      <p:pic>
        <p:nvPicPr>
          <p:cNvPr id="21" name="圖片 20">
            <a:extLst>
              <a:ext uri="{FF2B5EF4-FFF2-40B4-BE49-F238E27FC236}">
                <a16:creationId xmlns:a16="http://schemas.microsoft.com/office/drawing/2014/main" id="{E995E182-FA06-4FDE-9545-08EB8DFF1D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9445" y="4866084"/>
            <a:ext cx="1440000" cy="1440000"/>
          </a:xfrm>
          <a:prstGeom prst="rect">
            <a:avLst/>
          </a:prstGeom>
        </p:spPr>
      </p:pic>
      <p:pic>
        <p:nvPicPr>
          <p:cNvPr id="23" name="圖片 22">
            <a:extLst>
              <a:ext uri="{FF2B5EF4-FFF2-40B4-BE49-F238E27FC236}">
                <a16:creationId xmlns:a16="http://schemas.microsoft.com/office/drawing/2014/main" id="{DAEA5E18-750C-A32D-9037-AF3A6165A4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6821" y="4848548"/>
            <a:ext cx="1436835" cy="1440000"/>
          </a:xfrm>
          <a:prstGeom prst="rect">
            <a:avLst/>
          </a:prstGeom>
        </p:spPr>
      </p:pic>
    </p:spTree>
    <p:extLst>
      <p:ext uri="{BB962C8B-B14F-4D97-AF65-F5344CB8AC3E}">
        <p14:creationId xmlns:p14="http://schemas.microsoft.com/office/powerpoint/2010/main" val="3329670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97D260-DD82-4F36-A252-CB1698F43ECC}"/>
              </a:ext>
            </a:extLst>
          </p:cNvPr>
          <p:cNvSpPr>
            <a:spLocks noGrp="1"/>
          </p:cNvSpPr>
          <p:nvPr>
            <p:ph type="title" idx="4294967295"/>
          </p:nvPr>
        </p:nvSpPr>
        <p:spPr>
          <a:xfrm>
            <a:off x="410813" y="228716"/>
            <a:ext cx="11538738" cy="1377950"/>
          </a:xfrm>
        </p:spPr>
        <p:txBody>
          <a:bodyPr>
            <a:noAutofit/>
          </a:bodyPr>
          <a:lstStyle/>
          <a:p>
            <a:r>
              <a:rPr lang="en-US" b="1" dirty="0">
                <a:solidFill>
                  <a:schemeClr val="bg1"/>
                </a:solidFill>
                <a:latin typeface="Meiryo UI" panose="020B0604030504040204" pitchFamily="50" charset="-128"/>
                <a:ea typeface="Meiryo UI" panose="020B0604030504040204" pitchFamily="50" charset="-128"/>
                <a:cs typeface="Arial"/>
                <a:sym typeface="+mn-lt"/>
              </a:rPr>
              <a:t>QNAP</a:t>
            </a:r>
            <a:r>
              <a:rPr lang="ja-JP" altLang="en-US" b="1">
                <a:solidFill>
                  <a:schemeClr val="bg1"/>
                </a:solidFill>
                <a:latin typeface="Meiryo UI" panose="020B0604030504040204" pitchFamily="50" charset="-128"/>
                <a:ea typeface="Meiryo UI" panose="020B0604030504040204" pitchFamily="50" charset="-128"/>
                <a:cs typeface="Arial"/>
                <a:sym typeface="+mn-lt"/>
              </a:rPr>
              <a:t>はビデオ</a:t>
            </a:r>
            <a:r>
              <a:rPr lang="en-US" b="1" dirty="0">
                <a:solidFill>
                  <a:schemeClr val="bg1"/>
                </a:solidFill>
                <a:latin typeface="Meiryo UI" panose="020B0604030504040204" pitchFamily="50" charset="-128"/>
                <a:ea typeface="Meiryo UI" panose="020B0604030504040204" pitchFamily="50" charset="-128"/>
                <a:cs typeface="Arial"/>
                <a:sym typeface="+mn-lt"/>
              </a:rPr>
              <a:t>/</a:t>
            </a:r>
            <a:r>
              <a:rPr lang="ja-JP" altLang="en-US" b="1">
                <a:solidFill>
                  <a:schemeClr val="bg1"/>
                </a:solidFill>
                <a:latin typeface="Meiryo UI" panose="020B0604030504040204" pitchFamily="50" charset="-128"/>
                <a:ea typeface="Meiryo UI" panose="020B0604030504040204" pitchFamily="50" charset="-128"/>
                <a:cs typeface="Arial"/>
                <a:sym typeface="+mn-lt"/>
              </a:rPr>
              <a:t>オーディオソリューションの</a:t>
            </a:r>
            <a:r>
              <a:rPr lang="en-US" b="1" dirty="0">
                <a:solidFill>
                  <a:schemeClr val="bg1"/>
                </a:solidFill>
                <a:latin typeface="Meiryo UI" panose="020B0604030504040204" pitchFamily="50" charset="-128"/>
                <a:ea typeface="Meiryo UI" panose="020B0604030504040204" pitchFamily="50" charset="-128"/>
                <a:cs typeface="Arial"/>
                <a:sym typeface="+mn-lt"/>
              </a:rPr>
              <a:t>Adobe</a:t>
            </a:r>
            <a:r>
              <a:rPr lang="ja-JP" altLang="en-US" b="1">
                <a:solidFill>
                  <a:schemeClr val="bg1"/>
                </a:solidFill>
                <a:latin typeface="Meiryo UI" panose="020B0604030504040204" pitchFamily="50" charset="-128"/>
                <a:ea typeface="Meiryo UI" panose="020B0604030504040204" pitchFamily="50" charset="-128"/>
                <a:cs typeface="Arial"/>
                <a:sym typeface="+mn-lt"/>
              </a:rPr>
              <a:t>公式パートナーです</a:t>
            </a:r>
            <a:r>
              <a:rPr lang="en-US" b="1" dirty="0">
                <a:solidFill>
                  <a:schemeClr val="bg1"/>
                </a:solidFill>
                <a:latin typeface="Meiryo UI" panose="020B0604030504040204" pitchFamily="50" charset="-128"/>
                <a:ea typeface="Meiryo UI" panose="020B0604030504040204" pitchFamily="50" charset="-128"/>
                <a:cs typeface="Arial"/>
                <a:sym typeface="+mn-lt"/>
              </a:rPr>
              <a:t>。</a:t>
            </a:r>
            <a:endParaRPr lang="en-US" altLang="zh-TW" dirty="0">
              <a:solidFill>
                <a:schemeClr val="bg1"/>
              </a:solidFill>
              <a:latin typeface="Meiryo UI" panose="020B0604030504040204" pitchFamily="50" charset="-128"/>
              <a:ea typeface="Meiryo UI" panose="020B0604030504040204" pitchFamily="50" charset="-128"/>
            </a:endParaRPr>
          </a:p>
        </p:txBody>
      </p:sp>
      <p:pic>
        <p:nvPicPr>
          <p:cNvPr id="30" name="圖片 9" descr="一張含有 文字, 室內, 電子產品, 電腦 的圖片&#10;&#10;自動產生的描述">
            <a:extLst>
              <a:ext uri="{FF2B5EF4-FFF2-40B4-BE49-F238E27FC236}">
                <a16:creationId xmlns:a16="http://schemas.microsoft.com/office/drawing/2014/main" id="{3B7F2A61-FE26-F596-9AFD-BCF1023BB241}"/>
              </a:ext>
            </a:extLst>
          </p:cNvPr>
          <p:cNvPicPr>
            <a:picLocks noChangeAspect="1"/>
          </p:cNvPicPr>
          <p:nvPr/>
        </p:nvPicPr>
        <p:blipFill>
          <a:blip r:embed="rId3"/>
          <a:stretch>
            <a:fillRect/>
          </a:stretch>
        </p:blipFill>
        <p:spPr>
          <a:xfrm>
            <a:off x="12273479" y="6143898"/>
            <a:ext cx="1087911" cy="711802"/>
          </a:xfrm>
          <a:prstGeom prst="rect">
            <a:avLst/>
          </a:prstGeom>
          <a:ln>
            <a:noFill/>
          </a:ln>
          <a:effectLst>
            <a:outerShdw blurRad="292100" dist="139700" dir="2700000" algn="tl" rotWithShape="0">
              <a:srgbClr val="333333">
                <a:alpha val="65000"/>
              </a:srgbClr>
            </a:outerShdw>
          </a:effectLst>
        </p:spPr>
      </p:pic>
      <p:pic>
        <p:nvPicPr>
          <p:cNvPr id="31" name="圖片 10">
            <a:extLst>
              <a:ext uri="{FF2B5EF4-FFF2-40B4-BE49-F238E27FC236}">
                <a16:creationId xmlns:a16="http://schemas.microsoft.com/office/drawing/2014/main" id="{7375D06C-FF6A-25A2-8651-9ABF9B5D30D0}"/>
              </a:ext>
            </a:extLst>
          </p:cNvPr>
          <p:cNvPicPr>
            <a:picLocks noChangeAspect="1"/>
          </p:cNvPicPr>
          <p:nvPr/>
        </p:nvPicPr>
        <p:blipFill>
          <a:blip r:embed="rId4"/>
          <a:stretch>
            <a:fillRect/>
          </a:stretch>
        </p:blipFill>
        <p:spPr>
          <a:xfrm>
            <a:off x="12270299" y="5141257"/>
            <a:ext cx="1211478" cy="835371"/>
          </a:xfrm>
          <a:prstGeom prst="rect">
            <a:avLst/>
          </a:prstGeom>
        </p:spPr>
      </p:pic>
      <p:pic>
        <p:nvPicPr>
          <p:cNvPr id="33" name="圖片 13" descr="一張含有 電子產品, 相機 的圖片&#10;&#10;自動產生的描述">
            <a:extLst>
              <a:ext uri="{FF2B5EF4-FFF2-40B4-BE49-F238E27FC236}">
                <a16:creationId xmlns:a16="http://schemas.microsoft.com/office/drawing/2014/main" id="{EAAF4355-985E-B498-B01E-0E8957D2A70E}"/>
              </a:ext>
            </a:extLst>
          </p:cNvPr>
          <p:cNvPicPr>
            <a:picLocks noChangeAspect="1"/>
          </p:cNvPicPr>
          <p:nvPr/>
        </p:nvPicPr>
        <p:blipFill>
          <a:blip r:embed="rId5"/>
          <a:stretch>
            <a:fillRect/>
          </a:stretch>
        </p:blipFill>
        <p:spPr>
          <a:xfrm>
            <a:off x="12631281" y="3304069"/>
            <a:ext cx="734971" cy="704593"/>
          </a:xfrm>
          <a:prstGeom prst="rect">
            <a:avLst/>
          </a:prstGeom>
        </p:spPr>
      </p:pic>
      <p:pic>
        <p:nvPicPr>
          <p:cNvPr id="34" name="圖片 14" descr="一張含有 電子產品, 相機, 投影機 的圖片&#10;&#10;自動產生的描述">
            <a:extLst>
              <a:ext uri="{FF2B5EF4-FFF2-40B4-BE49-F238E27FC236}">
                <a16:creationId xmlns:a16="http://schemas.microsoft.com/office/drawing/2014/main" id="{2E1E327D-CAFF-56B5-3A98-40C61750F1C1}"/>
              </a:ext>
            </a:extLst>
          </p:cNvPr>
          <p:cNvPicPr>
            <a:picLocks noChangeAspect="1"/>
          </p:cNvPicPr>
          <p:nvPr/>
        </p:nvPicPr>
        <p:blipFill>
          <a:blip r:embed="rId6"/>
          <a:stretch>
            <a:fillRect/>
          </a:stretch>
        </p:blipFill>
        <p:spPr>
          <a:xfrm>
            <a:off x="12844690" y="2697345"/>
            <a:ext cx="895351" cy="699445"/>
          </a:xfrm>
          <a:prstGeom prst="rect">
            <a:avLst/>
          </a:prstGeom>
        </p:spPr>
      </p:pic>
      <p:pic>
        <p:nvPicPr>
          <p:cNvPr id="39" name="圖片 17" descr="一張含有 文字, 簽名、標誌 的圖片&#10;&#10;自動產生的描述">
            <a:extLst>
              <a:ext uri="{FF2B5EF4-FFF2-40B4-BE49-F238E27FC236}">
                <a16:creationId xmlns:a16="http://schemas.microsoft.com/office/drawing/2014/main" id="{54F1DB61-9F52-C4C0-D9BD-EC975AF55098}"/>
              </a:ext>
            </a:extLst>
          </p:cNvPr>
          <p:cNvPicPr>
            <a:picLocks noChangeAspect="1"/>
          </p:cNvPicPr>
          <p:nvPr/>
        </p:nvPicPr>
        <p:blipFill>
          <a:blip r:embed="rId7"/>
          <a:stretch>
            <a:fillRect/>
          </a:stretch>
        </p:blipFill>
        <p:spPr>
          <a:xfrm>
            <a:off x="12633444" y="4469126"/>
            <a:ext cx="399794" cy="473419"/>
          </a:xfrm>
          <a:prstGeom prst="rect">
            <a:avLst/>
          </a:prstGeom>
        </p:spPr>
      </p:pic>
      <p:pic>
        <p:nvPicPr>
          <p:cNvPr id="3" name="圖片 2" descr="一張含有 電子產品, 電腦, 筆記型電腦, 輸出裝置 的圖片&#10;&#10;自動產生的描述">
            <a:extLst>
              <a:ext uri="{FF2B5EF4-FFF2-40B4-BE49-F238E27FC236}">
                <a16:creationId xmlns:a16="http://schemas.microsoft.com/office/drawing/2014/main" id="{FF9BE09D-9FA9-401C-BED2-617B53274442}"/>
              </a:ext>
            </a:extLst>
          </p:cNvPr>
          <p:cNvPicPr>
            <a:picLocks noChangeAspect="1"/>
          </p:cNvPicPr>
          <p:nvPr/>
        </p:nvPicPr>
        <p:blipFill>
          <a:blip r:embed="rId8"/>
          <a:stretch>
            <a:fillRect/>
          </a:stretch>
        </p:blipFill>
        <p:spPr>
          <a:xfrm>
            <a:off x="13030897" y="3844267"/>
            <a:ext cx="1017085" cy="712052"/>
          </a:xfrm>
          <a:prstGeom prst="rect">
            <a:avLst/>
          </a:prstGeom>
        </p:spPr>
      </p:pic>
      <p:pic>
        <p:nvPicPr>
          <p:cNvPr id="4" name="圖片 3" descr="一張含有 電子產品, 陳列, 平板顯示器, 輸出裝置 的圖片&#10;&#10;自動產生的描述">
            <a:extLst>
              <a:ext uri="{FF2B5EF4-FFF2-40B4-BE49-F238E27FC236}">
                <a16:creationId xmlns:a16="http://schemas.microsoft.com/office/drawing/2014/main" id="{063ADDD8-A2D9-D4C7-EABA-795F73A05C9B}"/>
              </a:ext>
            </a:extLst>
          </p:cNvPr>
          <p:cNvPicPr>
            <a:picLocks noChangeAspect="1"/>
          </p:cNvPicPr>
          <p:nvPr/>
        </p:nvPicPr>
        <p:blipFill>
          <a:blip r:embed="rId9"/>
          <a:stretch>
            <a:fillRect/>
          </a:stretch>
        </p:blipFill>
        <p:spPr>
          <a:xfrm>
            <a:off x="12477983" y="1070982"/>
            <a:ext cx="1574646" cy="1361379"/>
          </a:xfrm>
          <a:prstGeom prst="rect">
            <a:avLst/>
          </a:prstGeom>
        </p:spPr>
      </p:pic>
      <p:pic>
        <p:nvPicPr>
          <p:cNvPr id="7" name="圖片 6" descr="一張含有 螢幕擷取畫面, 文字, 正方形, Rectangle 的圖片&#10;&#10;自動產生的描述">
            <a:extLst>
              <a:ext uri="{FF2B5EF4-FFF2-40B4-BE49-F238E27FC236}">
                <a16:creationId xmlns:a16="http://schemas.microsoft.com/office/drawing/2014/main" id="{94B53152-EC39-0354-6499-89A7942C0392}"/>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a:stretch/>
        </p:blipFill>
        <p:spPr>
          <a:xfrm>
            <a:off x="0" y="1756954"/>
            <a:ext cx="5249577" cy="5101046"/>
          </a:xfrm>
          <a:prstGeom prst="rect">
            <a:avLst/>
          </a:prstGeom>
        </p:spPr>
      </p:pic>
      <p:grpSp>
        <p:nvGrpSpPr>
          <p:cNvPr id="8" name="群組 7">
            <a:extLst>
              <a:ext uri="{FF2B5EF4-FFF2-40B4-BE49-F238E27FC236}">
                <a16:creationId xmlns:a16="http://schemas.microsoft.com/office/drawing/2014/main" id="{AFD09B55-A5FE-A6F0-5814-0C5D070262D8}"/>
              </a:ext>
            </a:extLst>
          </p:cNvPr>
          <p:cNvGrpSpPr/>
          <p:nvPr/>
        </p:nvGrpSpPr>
        <p:grpSpPr>
          <a:xfrm>
            <a:off x="5517422" y="3036044"/>
            <a:ext cx="6239490" cy="621740"/>
            <a:chOff x="5604865" y="3298372"/>
            <a:chExt cx="6239490" cy="621740"/>
          </a:xfrm>
        </p:grpSpPr>
        <p:pic>
          <p:nvPicPr>
            <p:cNvPr id="10" name="圖形 3">
              <a:extLst>
                <a:ext uri="{FF2B5EF4-FFF2-40B4-BE49-F238E27FC236}">
                  <a16:creationId xmlns:a16="http://schemas.microsoft.com/office/drawing/2014/main" id="{20E6CB26-7349-7BA9-7B88-739C607A993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9446218" y="3298372"/>
              <a:ext cx="2398137" cy="621740"/>
            </a:xfrm>
            <a:prstGeom prst="rect">
              <a:avLst/>
            </a:prstGeom>
          </p:spPr>
        </p:pic>
        <p:pic>
          <p:nvPicPr>
            <p:cNvPr id="14" name="圖形 4">
              <a:extLst>
                <a:ext uri="{FF2B5EF4-FFF2-40B4-BE49-F238E27FC236}">
                  <a16:creationId xmlns:a16="http://schemas.microsoft.com/office/drawing/2014/main" id="{0422FB90-2131-CB46-D894-90291C07E3B7}"/>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5604865" y="3298372"/>
              <a:ext cx="2894650" cy="521312"/>
            </a:xfrm>
            <a:prstGeom prst="rect">
              <a:avLst/>
            </a:prstGeom>
          </p:spPr>
        </p:pic>
        <p:pic>
          <p:nvPicPr>
            <p:cNvPr id="15" name="圖形 5">
              <a:extLst>
                <a:ext uri="{FF2B5EF4-FFF2-40B4-BE49-F238E27FC236}">
                  <a16:creationId xmlns:a16="http://schemas.microsoft.com/office/drawing/2014/main" id="{49FB87B3-2ACF-885B-58CD-026358A6BFE2}"/>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8735382" y="3354240"/>
              <a:ext cx="409575" cy="409575"/>
            </a:xfrm>
            <a:prstGeom prst="rect">
              <a:avLst/>
            </a:prstGeom>
          </p:spPr>
        </p:pic>
      </p:grpSp>
      <p:sp>
        <p:nvSpPr>
          <p:cNvPr id="18" name="文字方塊 17">
            <a:extLst>
              <a:ext uri="{FF2B5EF4-FFF2-40B4-BE49-F238E27FC236}">
                <a16:creationId xmlns:a16="http://schemas.microsoft.com/office/drawing/2014/main" id="{10E8219A-5EED-6898-51C8-A5F67DBBEA35}"/>
              </a:ext>
            </a:extLst>
          </p:cNvPr>
          <p:cNvSpPr txBox="1"/>
          <p:nvPr/>
        </p:nvSpPr>
        <p:spPr>
          <a:xfrm>
            <a:off x="5449600" y="3815537"/>
            <a:ext cx="666647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Meiryo UI" panose="020B0604030504040204" pitchFamily="50" charset="-128"/>
                <a:ea typeface="Meiryo UI" panose="020B0604030504040204" pitchFamily="50" charset="-128"/>
              </a:rPr>
              <a:t>QNAP NAS</a:t>
            </a:r>
            <a:r>
              <a:rPr lang="ja-JP" altLang="en-US">
                <a:solidFill>
                  <a:schemeClr val="bg1"/>
                </a:solidFill>
                <a:latin typeface="Meiryo UI" panose="020B0604030504040204" pitchFamily="50" charset="-128"/>
                <a:ea typeface="Meiryo UI" panose="020B0604030504040204" pitchFamily="50" charset="-128"/>
              </a:rPr>
              <a:t>は</a:t>
            </a:r>
            <a:r>
              <a:rPr lang="en-US" dirty="0">
                <a:solidFill>
                  <a:schemeClr val="bg1"/>
                </a:solidFill>
                <a:latin typeface="Meiryo UI" panose="020B0604030504040204" pitchFamily="50" charset="-128"/>
                <a:ea typeface="Meiryo UI" panose="020B0604030504040204" pitchFamily="50" charset="-128"/>
              </a:rPr>
              <a:t>Adobe</a:t>
            </a:r>
            <a:r>
              <a:rPr lang="ja-JP" altLang="en-US">
                <a:solidFill>
                  <a:schemeClr val="bg1"/>
                </a:solidFill>
                <a:latin typeface="Meiryo UI" panose="020B0604030504040204" pitchFamily="50" charset="-128"/>
                <a:ea typeface="Meiryo UI" panose="020B0604030504040204" pitchFamily="50" charset="-128"/>
              </a:rPr>
              <a:t>ユーザーにとって最高の一元型ストレージであり</a:t>
            </a:r>
            <a:r>
              <a:rPr lang="en-US" dirty="0">
                <a:solidFill>
                  <a:schemeClr val="bg1"/>
                </a:solidFill>
                <a:latin typeface="Meiryo UI" panose="020B0604030504040204" pitchFamily="50" charset="-128"/>
                <a:ea typeface="Meiryo UI" panose="020B0604030504040204" pitchFamily="50" charset="-128"/>
              </a:rPr>
              <a:t>、</a:t>
            </a:r>
            <a:r>
              <a:rPr lang="ja-JP" altLang="en-US">
                <a:solidFill>
                  <a:schemeClr val="bg1"/>
                </a:solidFill>
                <a:latin typeface="Meiryo UI" panose="020B0604030504040204" pitchFamily="50" charset="-128"/>
                <a:ea typeface="Meiryo UI" panose="020B0604030504040204" pitchFamily="50" charset="-128"/>
              </a:rPr>
              <a:t>あらゆる種類のプロジェクト</a:t>
            </a:r>
            <a:r>
              <a:rPr lang="en-US" dirty="0">
                <a:solidFill>
                  <a:schemeClr val="bg1"/>
                </a:solidFill>
                <a:latin typeface="Meiryo UI" panose="020B0604030504040204" pitchFamily="50" charset="-128"/>
                <a:ea typeface="Meiryo UI" panose="020B0604030504040204" pitchFamily="50" charset="-128"/>
              </a:rPr>
              <a:t> (</a:t>
            </a:r>
            <a:r>
              <a:rPr lang="ja-JP" altLang="en-US">
                <a:solidFill>
                  <a:schemeClr val="bg1"/>
                </a:solidFill>
                <a:latin typeface="Meiryo UI" panose="020B0604030504040204" pitchFamily="50" charset="-128"/>
                <a:ea typeface="Meiryo UI" panose="020B0604030504040204" pitchFamily="50" charset="-128"/>
              </a:rPr>
              <a:t>写真</a:t>
            </a:r>
            <a:r>
              <a:rPr lang="en-US" dirty="0">
                <a:solidFill>
                  <a:schemeClr val="bg1"/>
                </a:solidFill>
                <a:latin typeface="Meiryo UI" panose="020B0604030504040204" pitchFamily="50" charset="-128"/>
                <a:ea typeface="Meiryo UI" panose="020B0604030504040204" pitchFamily="50" charset="-128"/>
              </a:rPr>
              <a:t>、</a:t>
            </a:r>
            <a:r>
              <a:rPr lang="ja-JP" altLang="en-US">
                <a:solidFill>
                  <a:schemeClr val="bg1"/>
                </a:solidFill>
                <a:latin typeface="Meiryo UI" panose="020B0604030504040204" pitchFamily="50" charset="-128"/>
                <a:ea typeface="Meiryo UI" panose="020B0604030504040204" pitchFamily="50" charset="-128"/>
              </a:rPr>
              <a:t>グラフィック</a:t>
            </a:r>
            <a:r>
              <a:rPr lang="en-US" dirty="0">
                <a:solidFill>
                  <a:schemeClr val="bg1"/>
                </a:solidFill>
                <a:latin typeface="Meiryo UI" panose="020B0604030504040204" pitchFamily="50" charset="-128"/>
                <a:ea typeface="Meiryo UI" panose="020B0604030504040204" pitchFamily="50" charset="-128"/>
              </a:rPr>
              <a:t>、</a:t>
            </a:r>
            <a:r>
              <a:rPr lang="ja-JP" altLang="en-US">
                <a:solidFill>
                  <a:schemeClr val="bg1"/>
                </a:solidFill>
                <a:latin typeface="Meiryo UI" panose="020B0604030504040204" pitchFamily="50" charset="-128"/>
                <a:ea typeface="Meiryo UI" panose="020B0604030504040204" pitchFamily="50" charset="-128"/>
              </a:rPr>
              <a:t>ビデオ</a:t>
            </a:r>
            <a:r>
              <a:rPr lang="en-US" dirty="0">
                <a:solidFill>
                  <a:schemeClr val="bg1"/>
                </a:solidFill>
                <a:latin typeface="Meiryo UI" panose="020B0604030504040204" pitchFamily="50" charset="-128"/>
                <a:ea typeface="Meiryo UI" panose="020B0604030504040204" pitchFamily="50" charset="-128"/>
              </a:rPr>
              <a:t>、</a:t>
            </a:r>
            <a:r>
              <a:rPr lang="ja-JP" altLang="en-US">
                <a:solidFill>
                  <a:schemeClr val="bg1"/>
                </a:solidFill>
                <a:latin typeface="Meiryo UI" panose="020B0604030504040204" pitchFamily="50" charset="-128"/>
                <a:ea typeface="Meiryo UI" panose="020B0604030504040204" pitchFamily="50" charset="-128"/>
              </a:rPr>
              <a:t>音楽を含む</a:t>
            </a:r>
            <a:r>
              <a:rPr lang="en-US" dirty="0">
                <a:solidFill>
                  <a:schemeClr val="bg1"/>
                </a:solidFill>
                <a:latin typeface="Meiryo UI" panose="020B0604030504040204" pitchFamily="50" charset="-128"/>
                <a:ea typeface="Meiryo UI" panose="020B0604030504040204" pitchFamily="50" charset="-128"/>
              </a:rPr>
              <a:t>) </a:t>
            </a:r>
            <a:r>
              <a:rPr lang="ja-JP" altLang="en-US">
                <a:solidFill>
                  <a:schemeClr val="bg1"/>
                </a:solidFill>
                <a:latin typeface="Meiryo UI" panose="020B0604030504040204" pitchFamily="50" charset="-128"/>
                <a:ea typeface="Meiryo UI" panose="020B0604030504040204" pitchFamily="50" charset="-128"/>
              </a:rPr>
              <a:t>で合理化された共同ワークフローを可能にします</a:t>
            </a:r>
            <a:r>
              <a:rPr lang="en-US" dirty="0">
                <a:solidFill>
                  <a:schemeClr val="bg1"/>
                </a:solidFill>
                <a:latin typeface="Meiryo UI" panose="020B0604030504040204" pitchFamily="50" charset="-128"/>
                <a:ea typeface="Meiryo UI" panose="020B0604030504040204" pitchFamily="50" charset="-128"/>
              </a:rPr>
              <a:t>。2.5GbE、10GbE、</a:t>
            </a:r>
            <a:r>
              <a:rPr lang="ja-JP" altLang="en-US">
                <a:solidFill>
                  <a:schemeClr val="bg1"/>
                </a:solidFill>
                <a:latin typeface="Meiryo UI" panose="020B0604030504040204" pitchFamily="50" charset="-128"/>
                <a:ea typeface="Meiryo UI" panose="020B0604030504040204" pitchFamily="50" charset="-128"/>
              </a:rPr>
              <a:t>または</a:t>
            </a:r>
            <a:r>
              <a:rPr lang="en-US" dirty="0">
                <a:solidFill>
                  <a:schemeClr val="bg1"/>
                </a:solidFill>
                <a:latin typeface="Meiryo UI" panose="020B0604030504040204" pitchFamily="50" charset="-128"/>
                <a:ea typeface="Meiryo UI" panose="020B0604030504040204" pitchFamily="50" charset="-128"/>
              </a:rPr>
              <a:t>Thunderbolt™ </a:t>
            </a:r>
            <a:r>
              <a:rPr lang="ja-JP" altLang="en-US">
                <a:solidFill>
                  <a:schemeClr val="bg1"/>
                </a:solidFill>
                <a:latin typeface="Meiryo UI" panose="020B0604030504040204" pitchFamily="50" charset="-128"/>
                <a:ea typeface="Meiryo UI" panose="020B0604030504040204" pitchFamily="50" charset="-128"/>
              </a:rPr>
              <a:t>接続性を備えた</a:t>
            </a:r>
            <a:r>
              <a:rPr lang="en-US" dirty="0">
                <a:solidFill>
                  <a:schemeClr val="bg1"/>
                </a:solidFill>
                <a:latin typeface="Meiryo UI" panose="020B0604030504040204" pitchFamily="50" charset="-128"/>
                <a:ea typeface="Meiryo UI" panose="020B0604030504040204" pitchFamily="50" charset="-128"/>
              </a:rPr>
              <a:t>QNAP NAS</a:t>
            </a:r>
            <a:r>
              <a:rPr lang="ja-JP" altLang="en-US">
                <a:solidFill>
                  <a:schemeClr val="bg1"/>
                </a:solidFill>
                <a:latin typeface="Meiryo UI" panose="020B0604030504040204" pitchFamily="50" charset="-128"/>
                <a:ea typeface="Meiryo UI" panose="020B0604030504040204" pitchFamily="50" charset="-128"/>
              </a:rPr>
              <a:t>を使用することで</a:t>
            </a:r>
            <a:r>
              <a:rPr lang="en-US" dirty="0">
                <a:solidFill>
                  <a:schemeClr val="bg1"/>
                </a:solidFill>
                <a:latin typeface="Meiryo UI" panose="020B0604030504040204" pitchFamily="50" charset="-128"/>
                <a:ea typeface="Meiryo UI" panose="020B0604030504040204" pitchFamily="50" charset="-128"/>
              </a:rPr>
              <a:t>、</a:t>
            </a:r>
            <a:r>
              <a:rPr lang="ja-JP" altLang="en-US">
                <a:solidFill>
                  <a:schemeClr val="bg1"/>
                </a:solidFill>
                <a:latin typeface="Meiryo UI" panose="020B0604030504040204" pitchFamily="50" charset="-128"/>
                <a:ea typeface="Meiryo UI" panose="020B0604030504040204" pitchFamily="50" charset="-128"/>
              </a:rPr>
              <a:t>より高いファイル転送パフォーマンスを実現し</a:t>
            </a:r>
            <a:r>
              <a:rPr lang="en-US" dirty="0">
                <a:solidFill>
                  <a:schemeClr val="bg1"/>
                </a:solidFill>
                <a:latin typeface="Meiryo UI" panose="020B0604030504040204" pitchFamily="50" charset="-128"/>
                <a:ea typeface="Meiryo UI" panose="020B0604030504040204" pitchFamily="50" charset="-128"/>
              </a:rPr>
              <a:t>、</a:t>
            </a:r>
            <a:r>
              <a:rPr lang="ja-JP" altLang="en-US">
                <a:solidFill>
                  <a:schemeClr val="bg1"/>
                </a:solidFill>
                <a:latin typeface="Meiryo UI" panose="020B0604030504040204" pitchFamily="50" charset="-128"/>
                <a:ea typeface="Meiryo UI" panose="020B0604030504040204" pitchFamily="50" charset="-128"/>
              </a:rPr>
              <a:t>ストレージ容量を拡張してさらに大きなストレージスペースを確保して</a:t>
            </a:r>
            <a:r>
              <a:rPr lang="en-US" dirty="0">
                <a:solidFill>
                  <a:schemeClr val="bg1"/>
                </a:solidFill>
                <a:latin typeface="Meiryo UI" panose="020B0604030504040204" pitchFamily="50" charset="-128"/>
                <a:ea typeface="Meiryo UI" panose="020B0604030504040204" pitchFamily="50" charset="-128"/>
              </a:rPr>
              <a:t>、</a:t>
            </a:r>
            <a:r>
              <a:rPr lang="ja-JP" altLang="en-US">
                <a:solidFill>
                  <a:schemeClr val="bg1"/>
                </a:solidFill>
                <a:latin typeface="Meiryo UI" panose="020B0604030504040204" pitchFamily="50" charset="-128"/>
                <a:ea typeface="Meiryo UI" panose="020B0604030504040204" pitchFamily="50" charset="-128"/>
              </a:rPr>
              <a:t>素晴らしいクリエイティブ作業をサポートすることができます</a:t>
            </a:r>
            <a:r>
              <a:rPr lang="en-US" dirty="0">
                <a:solidFill>
                  <a:schemeClr val="bg1"/>
                </a:solidFill>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2056058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31" name="Shape 731"/>
          <p:cNvSpPr/>
          <p:nvPr/>
        </p:nvSpPr>
        <p:spPr>
          <a:xfrm>
            <a:off x="1" y="0"/>
            <a:ext cx="12192000" cy="457200"/>
          </a:xfrm>
          <a:prstGeom prst="rect">
            <a:avLst/>
          </a:prstGeom>
          <a:noFill/>
          <a:ln>
            <a:noFill/>
          </a:ln>
        </p:spPr>
        <p:txBody>
          <a:bodyPr spcFirstLastPara="1" wrap="square" lIns="91400" tIns="45667" rIns="91400" bIns="45667" anchor="ctr" anchorCtr="0">
            <a:noAutofit/>
          </a:bodyPr>
          <a:lstStyle/>
          <a:p>
            <a:pPr>
              <a:buClr>
                <a:srgbClr val="000000"/>
              </a:buClr>
              <a:buSzPts val="350"/>
            </a:pPr>
            <a:r>
              <a:rPr lang="zh-TW" altLang="en-US" sz="1867">
                <a:solidFill>
                  <a:schemeClr val="dk1"/>
                </a:solidFill>
                <a:latin typeface="Meiryo UI" panose="020B0604030504040204" pitchFamily="50" charset="-128"/>
                <a:ea typeface="Meiryo UI" panose="020B0604030504040204" pitchFamily="50" charset="-128"/>
                <a:cs typeface="Arial" panose="020B0604020202020204" pitchFamily="34" charset="0"/>
                <a:sym typeface="+mn-lt"/>
              </a:rPr>
              <a:t/>
            </a:r>
            <a:br>
              <a:rPr lang="zh-TW" altLang="en-US" sz="1867">
                <a:solidFill>
                  <a:schemeClr val="dk1"/>
                </a:solidFill>
                <a:latin typeface="Meiryo UI" panose="020B0604030504040204" pitchFamily="50" charset="-128"/>
                <a:ea typeface="Meiryo UI" panose="020B0604030504040204" pitchFamily="50" charset="-128"/>
                <a:cs typeface="Arial" panose="020B0604020202020204" pitchFamily="34" charset="0"/>
                <a:sym typeface="+mn-lt"/>
              </a:rPr>
            </a:br>
            <a:endParaRPr lang="zh-TW" altLang="en-US" sz="1867">
              <a:solidFill>
                <a:schemeClr val="dk1"/>
              </a:solidFill>
              <a:latin typeface="Meiryo UI" panose="020B0604030504040204" pitchFamily="50" charset="-128"/>
              <a:ea typeface="Meiryo UI" panose="020B0604030504040204" pitchFamily="50" charset="-128"/>
              <a:cs typeface="Arial" panose="020B0604020202020204" pitchFamily="34" charset="0"/>
              <a:sym typeface="+mn-lt"/>
            </a:endParaRPr>
          </a:p>
          <a:p>
            <a:pPr>
              <a:buClr>
                <a:srgbClr val="000000"/>
              </a:buClr>
              <a:buSzPts val="1400"/>
            </a:pPr>
            <a:endParaRPr lang="zh-TW" altLang="en-US" sz="1867">
              <a:solidFill>
                <a:schemeClr val="dk1"/>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734" name="Shape 734"/>
          <p:cNvSpPr/>
          <p:nvPr/>
        </p:nvSpPr>
        <p:spPr>
          <a:xfrm>
            <a:off x="1" y="0"/>
            <a:ext cx="12192000" cy="457200"/>
          </a:xfrm>
          <a:prstGeom prst="rect">
            <a:avLst/>
          </a:prstGeom>
          <a:noFill/>
          <a:ln>
            <a:noFill/>
          </a:ln>
        </p:spPr>
        <p:txBody>
          <a:bodyPr spcFirstLastPara="1" wrap="square" lIns="91400" tIns="45667" rIns="91400" bIns="45667" anchor="ctr" anchorCtr="0">
            <a:noAutofit/>
          </a:bodyPr>
          <a:lstStyle/>
          <a:p>
            <a:pPr>
              <a:buClr>
                <a:srgbClr val="000000"/>
              </a:buClr>
              <a:buSzPts val="350"/>
            </a:pPr>
            <a:r>
              <a:rPr lang="zh-TW" altLang="en-US" sz="1867">
                <a:solidFill>
                  <a:schemeClr val="dk1"/>
                </a:solidFill>
                <a:latin typeface="Meiryo UI" panose="020B0604030504040204" pitchFamily="50" charset="-128"/>
                <a:ea typeface="Meiryo UI" panose="020B0604030504040204" pitchFamily="50" charset="-128"/>
                <a:cs typeface="Arial" panose="020B0604020202020204" pitchFamily="34" charset="0"/>
                <a:sym typeface="+mn-lt"/>
              </a:rPr>
              <a:t/>
            </a:r>
            <a:br>
              <a:rPr lang="zh-TW" altLang="en-US" sz="1867">
                <a:solidFill>
                  <a:schemeClr val="dk1"/>
                </a:solidFill>
                <a:latin typeface="Meiryo UI" panose="020B0604030504040204" pitchFamily="50" charset="-128"/>
                <a:ea typeface="Meiryo UI" panose="020B0604030504040204" pitchFamily="50" charset="-128"/>
                <a:cs typeface="Arial" panose="020B0604020202020204" pitchFamily="34" charset="0"/>
                <a:sym typeface="+mn-lt"/>
              </a:rPr>
            </a:br>
            <a:endParaRPr lang="zh-TW" altLang="en-US" sz="1867">
              <a:solidFill>
                <a:schemeClr val="dk1"/>
              </a:solidFill>
              <a:latin typeface="Meiryo UI" panose="020B0604030504040204" pitchFamily="50" charset="-128"/>
              <a:ea typeface="Meiryo UI" panose="020B0604030504040204" pitchFamily="50" charset="-128"/>
              <a:cs typeface="Arial" panose="020B0604020202020204" pitchFamily="34" charset="0"/>
              <a:sym typeface="+mn-lt"/>
            </a:endParaRPr>
          </a:p>
          <a:p>
            <a:pPr>
              <a:buClr>
                <a:srgbClr val="000000"/>
              </a:buClr>
              <a:buSzPts val="1400"/>
            </a:pPr>
            <a:endParaRPr lang="zh-TW" altLang="en-US" sz="1867">
              <a:solidFill>
                <a:schemeClr val="dk1"/>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19" name="標題 18"/>
          <p:cNvSpPr>
            <a:spLocks noGrp="1"/>
          </p:cNvSpPr>
          <p:nvPr>
            <p:ph type="title" idx="4294967295"/>
          </p:nvPr>
        </p:nvSpPr>
        <p:spPr>
          <a:xfrm>
            <a:off x="0" y="204788"/>
            <a:ext cx="12192000" cy="1143000"/>
          </a:xfrm>
        </p:spPr>
        <p:txBody>
          <a:bodyPr>
            <a:normAutofit fontScale="90000"/>
          </a:bodyPr>
          <a:lstStyle/>
          <a:p>
            <a:pPr algn="ctr"/>
            <a:r>
              <a:rPr lang="en-US" b="1" dirty="0" err="1">
                <a:solidFill>
                  <a:schemeClr val="bg1"/>
                </a:solidFill>
                <a:latin typeface="Meiryo UI" panose="020B0604030504040204" pitchFamily="50" charset="-128"/>
                <a:ea typeface="Meiryo UI" panose="020B0604030504040204" pitchFamily="50" charset="-128"/>
                <a:cs typeface="Arial"/>
                <a:sym typeface="+mn-lt"/>
              </a:rPr>
              <a:t>ビデオ出力または監視ステーション用の</a:t>
            </a:r>
            <a:r>
              <a:rPr lang="en-US" b="1" dirty="0">
                <a:solidFill>
                  <a:schemeClr val="bg1"/>
                </a:solidFill>
                <a:latin typeface="Meiryo UI" panose="020B0604030504040204" pitchFamily="50" charset="-128"/>
                <a:ea typeface="Meiryo UI" panose="020B0604030504040204" pitchFamily="50" charset="-128"/>
                <a:cs typeface="Arial"/>
                <a:sym typeface="+mn-lt"/>
              </a:rPr>
              <a:t/>
            </a:r>
            <a:br>
              <a:rPr lang="en-US" b="1" dirty="0">
                <a:solidFill>
                  <a:schemeClr val="bg1"/>
                </a:solidFill>
                <a:latin typeface="Meiryo UI" panose="020B0604030504040204" pitchFamily="50" charset="-128"/>
                <a:ea typeface="Meiryo UI" panose="020B0604030504040204" pitchFamily="50" charset="-128"/>
                <a:cs typeface="Arial"/>
                <a:sym typeface="+mn-lt"/>
              </a:rPr>
            </a:br>
            <a:r>
              <a:rPr lang="en-US" b="1" dirty="0" err="1">
                <a:solidFill>
                  <a:schemeClr val="bg1"/>
                </a:solidFill>
                <a:latin typeface="Meiryo UI" panose="020B0604030504040204" pitchFamily="50" charset="-128"/>
                <a:ea typeface="Meiryo UI" panose="020B0604030504040204" pitchFamily="50" charset="-128"/>
                <a:cs typeface="Arial"/>
                <a:sym typeface="+mn-lt"/>
              </a:rPr>
              <a:t>HDMIポートを内蔵</a:t>
            </a:r>
            <a:endParaRPr lang="en-US" altLang="zh-TW" dirty="0" err="1">
              <a:solidFill>
                <a:schemeClr val="bg1"/>
              </a:solidFill>
              <a:latin typeface="Meiryo UI" panose="020B0604030504040204" pitchFamily="50" charset="-128"/>
              <a:ea typeface="Meiryo UI" panose="020B0604030504040204" pitchFamily="50" charset="-128"/>
            </a:endParaRPr>
          </a:p>
        </p:txBody>
      </p:sp>
      <p:pic>
        <p:nvPicPr>
          <p:cNvPr id="7" name="Picture 15" descr="C:\Users\user\Desktop\CHT TS-251A451A Presentation File_PPT\HDMI.png">
            <a:extLst>
              <a:ext uri="{FF2B5EF4-FFF2-40B4-BE49-F238E27FC236}">
                <a16:creationId xmlns:a16="http://schemas.microsoft.com/office/drawing/2014/main" id="{D82346D5-CB10-404B-B020-0BF65DC07BD9}"/>
              </a:ext>
            </a:extLst>
          </p:cNvPr>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7144667" y="5681540"/>
            <a:ext cx="1567516" cy="3640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44">
            <a:extLst>
              <a:ext uri="{FF2B5EF4-FFF2-40B4-BE49-F238E27FC236}">
                <a16:creationId xmlns:a16="http://schemas.microsoft.com/office/drawing/2014/main" id="{AE36ADD6-3F71-40D3-BDFE-1A1BAB506F46}"/>
              </a:ext>
            </a:extLst>
          </p:cNvPr>
          <p:cNvSpPr txBox="1"/>
          <p:nvPr/>
        </p:nvSpPr>
        <p:spPr>
          <a:xfrm>
            <a:off x="-182886" y="3740522"/>
            <a:ext cx="2900113" cy="1025906"/>
          </a:xfrm>
          <a:prstGeom prst="rect">
            <a:avLst/>
          </a:prstGeom>
          <a:noFill/>
          <a:effectLst/>
        </p:spPr>
        <p:txBody>
          <a:bodyPr wrap="square" lIns="162544" tIns="81272" rIns="162544" bIns="81272" anchor="t">
            <a:spAutoFit/>
          </a:bodyPr>
          <a:lstStyle/>
          <a:p>
            <a:pPr algn="r">
              <a:defRPr/>
            </a:pPr>
            <a:r>
              <a:rPr lang="en-US" b="1" dirty="0">
                <a:solidFill>
                  <a:srgbClr val="FE4F00"/>
                </a:solidFill>
                <a:latin typeface="Meiryo UI" panose="020B0604030504040204" pitchFamily="50" charset="-128"/>
                <a:ea typeface="Meiryo UI" panose="020B0604030504040204" pitchFamily="50" charset="-128"/>
                <a:cs typeface="Arial"/>
                <a:sym typeface="+mn-lt"/>
              </a:rPr>
              <a:t>HDMI </a:t>
            </a:r>
            <a:r>
              <a:rPr lang="en-US" altLang="zh-TW" b="1" dirty="0">
                <a:solidFill>
                  <a:srgbClr val="FE4F00"/>
                </a:solidFill>
                <a:latin typeface="Meiryo UI" panose="020B0604030504040204" pitchFamily="50" charset="-128"/>
                <a:ea typeface="Meiryo UI" panose="020B0604030504040204" pitchFamily="50" charset="-128"/>
                <a:cs typeface="Arial"/>
                <a:sym typeface="+mn-lt"/>
              </a:rPr>
              <a:t>4K </a:t>
            </a:r>
            <a:r>
              <a:rPr lang="en-US" altLang="zh-TW" b="1" dirty="0" err="1">
                <a:solidFill>
                  <a:srgbClr val="FE4F00"/>
                </a:solidFill>
                <a:latin typeface="Meiryo UI" panose="020B0604030504040204" pitchFamily="50" charset="-128"/>
                <a:ea typeface="Meiryo UI" panose="020B0604030504040204" pitchFamily="50" charset="-128"/>
                <a:cs typeface="Arial"/>
                <a:sym typeface="+mn-lt"/>
              </a:rPr>
              <a:t>出力</a:t>
            </a:r>
            <a:endParaRPr lang="en-US" altLang="zh-TW" b="1" dirty="0" err="1">
              <a:solidFill>
                <a:srgbClr val="FE4F00"/>
              </a:solidFill>
              <a:latin typeface="Meiryo UI" panose="020B0604030504040204" pitchFamily="50" charset="-128"/>
              <a:ea typeface="Meiryo UI" panose="020B0604030504040204" pitchFamily="50" charset="-128"/>
              <a:cs typeface="Arial" panose="020B0604020202020204" pitchFamily="34" charset="0"/>
              <a:sym typeface="+mn-lt"/>
            </a:endParaRPr>
          </a:p>
          <a:p>
            <a:pPr algn="r" eaLnBrk="1" hangingPunct="1">
              <a:defRPr/>
            </a:pPr>
            <a:r>
              <a:rPr lang="en-US" altLang="zh-TW" b="1" dirty="0">
                <a:solidFill>
                  <a:schemeClr val="bg1"/>
                </a:solidFill>
                <a:latin typeface="Meiryo UI" panose="020B0604030504040204" pitchFamily="50" charset="-128"/>
                <a:ea typeface="Meiryo UI" panose="020B0604030504040204" pitchFamily="50" charset="-128"/>
                <a:cs typeface="Arial"/>
                <a:sym typeface="+mn-lt"/>
              </a:rPr>
              <a:t>1 x HDMI 1.4b</a:t>
            </a:r>
            <a:endParaRPr lang="en-US" altLang="zh-TW" b="1" dirty="0">
              <a:solidFill>
                <a:schemeClr val="bg1"/>
              </a:solidFill>
              <a:latin typeface="Meiryo UI" panose="020B0604030504040204" pitchFamily="50" charset="-128"/>
              <a:ea typeface="Meiryo UI" panose="020B0604030504040204" pitchFamily="50" charset="-128"/>
              <a:cs typeface="Arial"/>
            </a:endParaRPr>
          </a:p>
          <a:p>
            <a:pPr algn="r" eaLnBrk="1" hangingPunct="1">
              <a:defRPr/>
            </a:pPr>
            <a:r>
              <a:rPr lang="en-US" altLang="zh-TW" b="1" dirty="0">
                <a:solidFill>
                  <a:schemeClr val="bg1"/>
                </a:solidFill>
                <a:latin typeface="Meiryo UI" panose="020B0604030504040204" pitchFamily="50" charset="-128"/>
                <a:ea typeface="Meiryo UI" panose="020B0604030504040204" pitchFamily="50" charset="-128"/>
                <a:cs typeface="Arial"/>
                <a:sym typeface="+mn-lt"/>
              </a:rPr>
              <a:t>1920 x 1080, 60Hz</a:t>
            </a:r>
            <a:endParaRPr lang="en-US" b="1" dirty="0">
              <a:solidFill>
                <a:schemeClr val="bg1"/>
              </a:solidFill>
              <a:latin typeface="Meiryo UI" panose="020B0604030504040204" pitchFamily="50" charset="-128"/>
              <a:ea typeface="Meiryo UI" panose="020B0604030504040204" pitchFamily="50" charset="-128"/>
              <a:cs typeface="Arial"/>
              <a:sym typeface="+mn-lt"/>
            </a:endParaRPr>
          </a:p>
        </p:txBody>
      </p:sp>
      <p:sp>
        <p:nvSpPr>
          <p:cNvPr id="10" name="TextBox 45">
            <a:extLst>
              <a:ext uri="{FF2B5EF4-FFF2-40B4-BE49-F238E27FC236}">
                <a16:creationId xmlns:a16="http://schemas.microsoft.com/office/drawing/2014/main" id="{43740F9C-C699-4623-AAD4-C3A1BFF79FA2}"/>
              </a:ext>
            </a:extLst>
          </p:cNvPr>
          <p:cNvSpPr txBox="1"/>
          <p:nvPr/>
        </p:nvSpPr>
        <p:spPr>
          <a:xfrm>
            <a:off x="9216266" y="2164172"/>
            <a:ext cx="3077043" cy="889971"/>
          </a:xfrm>
          <a:prstGeom prst="rect">
            <a:avLst/>
          </a:prstGeom>
          <a:noFill/>
          <a:effectLst/>
        </p:spPr>
        <p:txBody>
          <a:bodyPr wrap="square" lIns="162544" tIns="81272" rIns="162544" bIns="81272" anchor="t">
            <a:spAutoFit/>
          </a:bodyPr>
          <a:lstStyle/>
          <a:p>
            <a:pPr>
              <a:lnSpc>
                <a:spcPts val="3000"/>
              </a:lnSpc>
              <a:defRPr/>
            </a:pPr>
            <a:r>
              <a:rPr lang="en-US" sz="2300" b="1" dirty="0">
                <a:solidFill>
                  <a:srgbClr val="FE4F00"/>
                </a:solidFill>
                <a:latin typeface="Meiryo UI" panose="020B0604030504040204" pitchFamily="50" charset="-128"/>
                <a:ea typeface="Meiryo UI" panose="020B0604030504040204" pitchFamily="50" charset="-128"/>
                <a:cs typeface="Arial"/>
                <a:sym typeface="+mn-lt"/>
              </a:rPr>
              <a:t>最大32のEU</a:t>
            </a:r>
            <a:endParaRPr lang="en-US">
              <a:latin typeface="Meiryo UI" panose="020B0604030504040204" pitchFamily="50" charset="-128"/>
              <a:ea typeface="Meiryo UI" panose="020B0604030504040204" pitchFamily="50" charset="-128"/>
            </a:endParaRPr>
          </a:p>
          <a:p>
            <a:pPr>
              <a:lnSpc>
                <a:spcPts val="3000"/>
              </a:lnSpc>
              <a:defRPr/>
            </a:pPr>
            <a:r>
              <a:rPr lang="en-US" b="1" dirty="0" err="1">
                <a:solidFill>
                  <a:schemeClr val="bg1"/>
                </a:solidFill>
                <a:latin typeface="Meiryo UI" panose="020B0604030504040204" pitchFamily="50" charset="-128"/>
                <a:ea typeface="Meiryo UI" panose="020B0604030504040204" pitchFamily="50" charset="-128"/>
                <a:cs typeface="Arial"/>
                <a:sym typeface="+mn-lt"/>
              </a:rPr>
              <a:t>グラフィック専用EU</a:t>
            </a:r>
            <a:endParaRPr lang="en-US" dirty="0" err="1">
              <a:solidFill>
                <a:schemeClr val="bg1"/>
              </a:solidFill>
              <a:latin typeface="Meiryo UI" panose="020B0604030504040204" pitchFamily="50" charset="-128"/>
              <a:ea typeface="Meiryo UI" panose="020B0604030504040204" pitchFamily="50" charset="-128"/>
              <a:cs typeface="Arial"/>
            </a:endParaRPr>
          </a:p>
        </p:txBody>
      </p:sp>
      <p:sp>
        <p:nvSpPr>
          <p:cNvPr id="11" name="TextBox 18">
            <a:extLst>
              <a:ext uri="{FF2B5EF4-FFF2-40B4-BE49-F238E27FC236}">
                <a16:creationId xmlns:a16="http://schemas.microsoft.com/office/drawing/2014/main" id="{D4E2B95D-2055-40E1-ACFA-EDDA3E7AC98D}"/>
              </a:ext>
            </a:extLst>
          </p:cNvPr>
          <p:cNvSpPr txBox="1"/>
          <p:nvPr/>
        </p:nvSpPr>
        <p:spPr>
          <a:xfrm>
            <a:off x="-171396" y="2126096"/>
            <a:ext cx="2900113" cy="995128"/>
          </a:xfrm>
          <a:prstGeom prst="rect">
            <a:avLst/>
          </a:prstGeom>
          <a:noFill/>
          <a:effectLst/>
        </p:spPr>
        <p:txBody>
          <a:bodyPr wrap="square" lIns="162544" tIns="81272" rIns="162544" bIns="81272" anchor="t">
            <a:spAutoFit/>
          </a:bodyPr>
          <a:lstStyle/>
          <a:p>
            <a:pPr algn="r">
              <a:defRPr/>
            </a:pPr>
            <a:r>
              <a:rPr lang="en-US" altLang="zh-TW" b="1" dirty="0">
                <a:solidFill>
                  <a:srgbClr val="FE4F00"/>
                </a:solidFill>
                <a:latin typeface="Meiryo UI" panose="020B0604030504040204" pitchFamily="50" charset="-128"/>
                <a:ea typeface="Meiryo UI" panose="020B0604030504040204" pitchFamily="50" charset="-128"/>
                <a:cs typeface="Arial"/>
                <a:sym typeface="+mn-lt"/>
              </a:rPr>
              <a:t> 最大1.50GHz</a:t>
            </a:r>
            <a:endParaRPr lang="en-US" altLang="zh-TW" b="1" dirty="0">
              <a:solidFill>
                <a:srgbClr val="FE4F00"/>
              </a:solidFill>
              <a:latin typeface="Meiryo UI" panose="020B0604030504040204" pitchFamily="50" charset="-128"/>
              <a:ea typeface="Meiryo UI" panose="020B0604030504040204" pitchFamily="50" charset="-128"/>
              <a:cs typeface="Arial" panose="020B0604020202020204" pitchFamily="34" charset="0"/>
            </a:endParaRPr>
          </a:p>
          <a:p>
            <a:pPr algn="r">
              <a:defRPr/>
            </a:pPr>
            <a:r>
              <a:rPr lang="en-US" b="1" dirty="0">
                <a:solidFill>
                  <a:schemeClr val="bg1"/>
                </a:solidFill>
                <a:latin typeface="Meiryo UI" panose="020B0604030504040204" pitchFamily="50" charset="-128"/>
                <a:ea typeface="Meiryo UI" panose="020B0604030504040204" pitchFamily="50" charset="-128"/>
                <a:cs typeface="Arial"/>
                <a:sym typeface="+mn-lt"/>
              </a:rPr>
              <a:t>インテルUHDグラフィックス730/770</a:t>
            </a:r>
            <a:endParaRPr lang="en-US" dirty="0">
              <a:solidFill>
                <a:schemeClr val="bg1"/>
              </a:solidFill>
              <a:latin typeface="Meiryo UI" panose="020B0604030504040204" pitchFamily="50" charset="-128"/>
              <a:ea typeface="Meiryo UI" panose="020B0604030504040204" pitchFamily="50" charset="-128"/>
              <a:cs typeface="Arial"/>
            </a:endParaRPr>
          </a:p>
        </p:txBody>
      </p:sp>
      <p:sp>
        <p:nvSpPr>
          <p:cNvPr id="16" name="Shape 882">
            <a:extLst>
              <a:ext uri="{FF2B5EF4-FFF2-40B4-BE49-F238E27FC236}">
                <a16:creationId xmlns:a16="http://schemas.microsoft.com/office/drawing/2014/main" id="{1A73A7A8-DE69-4B7E-A966-A2A9BD2DADC3}"/>
              </a:ext>
            </a:extLst>
          </p:cNvPr>
          <p:cNvSpPr/>
          <p:nvPr/>
        </p:nvSpPr>
        <p:spPr>
          <a:xfrm flipH="1">
            <a:off x="2728717" y="5730460"/>
            <a:ext cx="341708" cy="266244"/>
          </a:xfrm>
          <a:custGeom>
            <a:avLst/>
            <a:gdLst/>
            <a:ahLst/>
            <a:cxnLst/>
            <a:rect l="0" t="0" r="0" b="0"/>
            <a:pathLst>
              <a:path w="120000" h="120000" extrusionOk="0">
                <a:moveTo>
                  <a:pt x="51626" y="29908"/>
                </a:moveTo>
                <a:cubicBezTo>
                  <a:pt x="55535" y="29908"/>
                  <a:pt x="58705" y="33750"/>
                  <a:pt x="58705" y="38489"/>
                </a:cubicBezTo>
                <a:cubicBezTo>
                  <a:pt x="58705" y="43229"/>
                  <a:pt x="55535" y="47071"/>
                  <a:pt x="51626" y="47071"/>
                </a:cubicBezTo>
                <a:cubicBezTo>
                  <a:pt x="47716" y="47071"/>
                  <a:pt x="44546" y="43229"/>
                  <a:pt x="44546" y="38489"/>
                </a:cubicBezTo>
                <a:cubicBezTo>
                  <a:pt x="44546" y="33750"/>
                  <a:pt x="47716" y="29908"/>
                  <a:pt x="51626" y="29908"/>
                </a:cubicBezTo>
                <a:close/>
                <a:moveTo>
                  <a:pt x="74345" y="29908"/>
                </a:moveTo>
                <a:cubicBezTo>
                  <a:pt x="78255" y="29908"/>
                  <a:pt x="81424" y="33750"/>
                  <a:pt x="81424" y="38489"/>
                </a:cubicBezTo>
                <a:cubicBezTo>
                  <a:pt x="81424" y="43229"/>
                  <a:pt x="78255" y="47071"/>
                  <a:pt x="74345" y="47071"/>
                </a:cubicBezTo>
                <a:cubicBezTo>
                  <a:pt x="70435" y="47071"/>
                  <a:pt x="67266" y="43229"/>
                  <a:pt x="67266" y="38489"/>
                </a:cubicBezTo>
                <a:cubicBezTo>
                  <a:pt x="67266" y="33750"/>
                  <a:pt x="70435" y="29908"/>
                  <a:pt x="74345" y="29908"/>
                </a:cubicBezTo>
                <a:close/>
                <a:moveTo>
                  <a:pt x="97064" y="29908"/>
                </a:moveTo>
                <a:cubicBezTo>
                  <a:pt x="100974" y="29908"/>
                  <a:pt x="104143" y="33750"/>
                  <a:pt x="104143" y="38489"/>
                </a:cubicBezTo>
                <a:cubicBezTo>
                  <a:pt x="104143" y="43229"/>
                  <a:pt x="100974" y="47071"/>
                  <a:pt x="97064" y="47071"/>
                </a:cubicBezTo>
                <a:cubicBezTo>
                  <a:pt x="93154" y="47071"/>
                  <a:pt x="89985" y="43229"/>
                  <a:pt x="89985" y="38489"/>
                </a:cubicBezTo>
                <a:cubicBezTo>
                  <a:pt x="89985" y="33750"/>
                  <a:pt x="93154" y="29908"/>
                  <a:pt x="97064" y="29908"/>
                </a:cubicBezTo>
                <a:close/>
                <a:moveTo>
                  <a:pt x="25253" y="25746"/>
                </a:moveTo>
                <a:lnTo>
                  <a:pt x="12341" y="25746"/>
                </a:lnTo>
                <a:cubicBezTo>
                  <a:pt x="5525" y="25746"/>
                  <a:pt x="0" y="32444"/>
                  <a:pt x="0" y="40707"/>
                </a:cubicBezTo>
                <a:lnTo>
                  <a:pt x="0" y="88250"/>
                </a:lnTo>
                <a:cubicBezTo>
                  <a:pt x="0" y="96512"/>
                  <a:pt x="5525" y="103210"/>
                  <a:pt x="12341" y="103210"/>
                </a:cubicBezTo>
                <a:lnTo>
                  <a:pt x="26542" y="103210"/>
                </a:lnTo>
                <a:cubicBezTo>
                  <a:pt x="23858" y="108250"/>
                  <a:pt x="24133" y="111919"/>
                  <a:pt x="10259" y="120000"/>
                </a:cubicBezTo>
                <a:cubicBezTo>
                  <a:pt x="33603" y="116808"/>
                  <a:pt x="37236" y="115403"/>
                  <a:pt x="48279" y="103210"/>
                </a:cubicBezTo>
                <a:lnTo>
                  <a:pt x="78967" y="103210"/>
                </a:lnTo>
                <a:cubicBezTo>
                  <a:pt x="83972" y="103210"/>
                  <a:pt x="88281" y="99599"/>
                  <a:pt x="90194" y="94396"/>
                </a:cubicBezTo>
                <a:cubicBezTo>
                  <a:pt x="82256" y="91458"/>
                  <a:pt x="75819" y="87372"/>
                  <a:pt x="68282" y="81348"/>
                </a:cubicBezTo>
                <a:lnTo>
                  <a:pt x="37594" y="81348"/>
                </a:lnTo>
                <a:cubicBezTo>
                  <a:pt x="30778" y="81348"/>
                  <a:pt x="25253" y="74650"/>
                  <a:pt x="25253" y="66387"/>
                </a:cubicBezTo>
                <a:lnTo>
                  <a:pt x="25253" y="25746"/>
                </a:lnTo>
                <a:close/>
                <a:moveTo>
                  <a:pt x="107658" y="0"/>
                </a:moveTo>
                <a:lnTo>
                  <a:pt x="41032" y="0"/>
                </a:lnTo>
                <a:cubicBezTo>
                  <a:pt x="34216" y="0"/>
                  <a:pt x="28690" y="6698"/>
                  <a:pt x="28690" y="14960"/>
                </a:cubicBezTo>
                <a:lnTo>
                  <a:pt x="28690" y="62503"/>
                </a:lnTo>
                <a:cubicBezTo>
                  <a:pt x="28690" y="70766"/>
                  <a:pt x="34216" y="77464"/>
                  <a:pt x="41032" y="77464"/>
                </a:cubicBezTo>
                <a:lnTo>
                  <a:pt x="71720" y="77464"/>
                </a:lnTo>
                <a:cubicBezTo>
                  <a:pt x="85817" y="88731"/>
                  <a:pt x="91486" y="90753"/>
                  <a:pt x="114830" y="93944"/>
                </a:cubicBezTo>
                <a:cubicBezTo>
                  <a:pt x="101210" y="84938"/>
                  <a:pt x="99704" y="85896"/>
                  <a:pt x="93457" y="77464"/>
                </a:cubicBezTo>
                <a:lnTo>
                  <a:pt x="107658" y="77464"/>
                </a:lnTo>
                <a:cubicBezTo>
                  <a:pt x="114474" y="77464"/>
                  <a:pt x="120000" y="70766"/>
                  <a:pt x="120000" y="62503"/>
                </a:cubicBezTo>
                <a:lnTo>
                  <a:pt x="120000" y="14960"/>
                </a:lnTo>
                <a:cubicBezTo>
                  <a:pt x="120000" y="6698"/>
                  <a:pt x="114474" y="0"/>
                  <a:pt x="107658" y="0"/>
                </a:cubicBezTo>
                <a:close/>
              </a:path>
            </a:pathLst>
          </a:custGeom>
          <a:solidFill>
            <a:srgbClr val="BDD7EE"/>
          </a:solidFill>
          <a:ln>
            <a:noFill/>
          </a:ln>
        </p:spPr>
        <p:txBody>
          <a:bodyPr wrap="square" lIns="121900" tIns="60933" rIns="121900" bIns="60933" anchor="ctr" anchorCtr="0">
            <a:noAutofit/>
          </a:bodyPr>
          <a:lstStyle/>
          <a:p>
            <a:pPr algn="ctr"/>
            <a:endParaRPr lang="zh-TW" altLang="en-US" sz="2400">
              <a:solidFill>
                <a:schemeClr val="lt1"/>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15" name="Rectangle 60">
            <a:extLst>
              <a:ext uri="{FF2B5EF4-FFF2-40B4-BE49-F238E27FC236}">
                <a16:creationId xmlns:a16="http://schemas.microsoft.com/office/drawing/2014/main" id="{C40030A8-4F03-4DC5-92C3-386304B733E6}"/>
              </a:ext>
            </a:extLst>
          </p:cNvPr>
          <p:cNvSpPr/>
          <p:nvPr/>
        </p:nvSpPr>
        <p:spPr>
          <a:xfrm>
            <a:off x="2985606" y="5588100"/>
            <a:ext cx="2207264" cy="533463"/>
          </a:xfrm>
          <a:prstGeom prst="rect">
            <a:avLst/>
          </a:prstGeom>
        </p:spPr>
        <p:txBody>
          <a:bodyPr wrap="square" lIns="162544" tIns="81272" rIns="162544" bIns="81272" anchor="ctr">
            <a:spAutoFit/>
          </a:bodyPr>
          <a:lstStyle/>
          <a:p>
            <a:r>
              <a:rPr lang="en-US" sz="800" dirty="0" err="1">
                <a:solidFill>
                  <a:schemeClr val="accent5">
                    <a:lumMod val="40000"/>
                    <a:lumOff val="60000"/>
                  </a:schemeClr>
                </a:solidFill>
                <a:latin typeface="Meiryo UI" panose="020B0604030504040204" pitchFamily="50" charset="-128"/>
                <a:ea typeface="Meiryo UI" panose="020B0604030504040204" pitchFamily="50" charset="-128"/>
                <a:cs typeface="Arial"/>
                <a:sym typeface="+mn-lt"/>
              </a:rPr>
              <a:t>サポートされるビデオおよびオーディオフォーマットは、ソフトウェアの互換性によって異なる場合があります</a:t>
            </a:r>
            <a:r>
              <a:rPr lang="en-US" sz="800" dirty="0">
                <a:solidFill>
                  <a:schemeClr val="accent5">
                    <a:lumMod val="40000"/>
                    <a:lumOff val="60000"/>
                  </a:schemeClr>
                </a:solidFill>
                <a:latin typeface="Meiryo UI" panose="020B0604030504040204" pitchFamily="50" charset="-128"/>
                <a:ea typeface="Meiryo UI" panose="020B0604030504040204" pitchFamily="50" charset="-128"/>
                <a:cs typeface="Arial"/>
                <a:sym typeface="+mn-lt"/>
              </a:rPr>
              <a:t>。</a:t>
            </a:r>
            <a:endParaRPr lang="en-US" dirty="0">
              <a:solidFill>
                <a:schemeClr val="accent5">
                  <a:lumMod val="40000"/>
                  <a:lumOff val="60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63432164"/>
      </p:ext>
    </p:extLst>
  </p:cSld>
  <p:clrMapOvr>
    <a:masterClrMapping/>
  </p:clrMapOvr>
  <p:extLst mod="1">
    <p:ext uri="{6950BFC3-D8DA-4A85-94F7-54DA5524770B}">
      <p188:commentRel xmlns="" xmlns:p188="http://schemas.microsoft.com/office/powerpoint/2018/8/main" r:id="rId4"/>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黑暗, space, 藍色, 紫色 的圖片&#10;&#10;自動產生的描述">
            <a:extLst>
              <a:ext uri="{FF2B5EF4-FFF2-40B4-BE49-F238E27FC236}">
                <a16:creationId xmlns:a16="http://schemas.microsoft.com/office/drawing/2014/main" id="{BB01AEF7-5AA3-59E3-A268-746386076D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5562"/>
            <a:ext cx="11715184" cy="4988416"/>
          </a:xfrm>
          <a:prstGeom prst="rect">
            <a:avLst/>
          </a:prstGeom>
        </p:spPr>
      </p:pic>
      <p:sp>
        <p:nvSpPr>
          <p:cNvPr id="6" name="文字方塊 5">
            <a:extLst>
              <a:ext uri="{FF2B5EF4-FFF2-40B4-BE49-F238E27FC236}">
                <a16:creationId xmlns:a16="http://schemas.microsoft.com/office/drawing/2014/main" id="{74FF805F-6521-4307-B6BF-1A0874627BC2}"/>
              </a:ext>
            </a:extLst>
          </p:cNvPr>
          <p:cNvSpPr txBox="1"/>
          <p:nvPr/>
        </p:nvSpPr>
        <p:spPr>
          <a:xfrm>
            <a:off x="0" y="161466"/>
            <a:ext cx="12103100" cy="1446550"/>
          </a:xfrm>
          <a:prstGeom prst="rect">
            <a:avLst/>
          </a:prstGeom>
          <a:noFill/>
        </p:spPr>
        <p:txBody>
          <a:bodyPr wrap="square" lIns="91440" tIns="45720" rIns="91440" bIns="45720" rtlCol="0" anchor="t">
            <a:spAutoFit/>
          </a:bodyPr>
          <a:lstStyle/>
          <a:p>
            <a:pPr algn="ctr"/>
            <a:r>
              <a:rPr lang="en-US" sz="4400" b="1" dirty="0" err="1">
                <a:solidFill>
                  <a:schemeClr val="bg1"/>
                </a:solidFill>
                <a:latin typeface="Meiryo UI" panose="020B0604030504040204" pitchFamily="50" charset="-128"/>
                <a:ea typeface="Meiryo UI" panose="020B0604030504040204" pitchFamily="50" charset="-128"/>
                <a:cs typeface="Arial"/>
              </a:rPr>
              <a:t>ストレージ業界で唯一、フルセレクションを提供するThunderbolt</a:t>
            </a:r>
            <a:r>
              <a:rPr lang="en-US" sz="4400" b="1" dirty="0">
                <a:solidFill>
                  <a:schemeClr val="bg1"/>
                </a:solidFill>
                <a:latin typeface="Meiryo UI" panose="020B0604030504040204" pitchFamily="50" charset="-128"/>
                <a:ea typeface="Meiryo UI" panose="020B0604030504040204" pitchFamily="50" charset="-128"/>
                <a:cs typeface="Arial"/>
              </a:rPr>
              <a:t> </a:t>
            </a:r>
            <a:r>
              <a:rPr lang="en-US" sz="4400" b="1" dirty="0" err="1">
                <a:solidFill>
                  <a:schemeClr val="bg1"/>
                </a:solidFill>
                <a:latin typeface="Meiryo UI" panose="020B0604030504040204" pitchFamily="50" charset="-128"/>
                <a:ea typeface="Meiryo UI" panose="020B0604030504040204" pitchFamily="50" charset="-128"/>
                <a:cs typeface="Arial"/>
              </a:rPr>
              <a:t>NASメーカ</a:t>
            </a:r>
            <a:r>
              <a:rPr lang="en-US" sz="4400" b="1" dirty="0">
                <a:solidFill>
                  <a:schemeClr val="bg1"/>
                </a:solidFill>
                <a:latin typeface="Meiryo UI" panose="020B0604030504040204" pitchFamily="50" charset="-128"/>
                <a:ea typeface="Meiryo UI" panose="020B0604030504040204" pitchFamily="50" charset="-128"/>
                <a:cs typeface="Arial"/>
              </a:rPr>
              <a:t>ー</a:t>
            </a:r>
            <a:endParaRPr lang="en-US" altLang="zh-TW" sz="1600" dirty="0">
              <a:solidFill>
                <a:schemeClr val="bg1"/>
              </a:solidFill>
              <a:latin typeface="Meiryo UI" panose="020B0604030504040204" pitchFamily="50" charset="-128"/>
              <a:ea typeface="Meiryo UI" panose="020B0604030504040204" pitchFamily="50" charset="-128"/>
            </a:endParaRPr>
          </a:p>
        </p:txBody>
      </p:sp>
      <p:graphicFrame>
        <p:nvGraphicFramePr>
          <p:cNvPr id="2" name="表格 2">
            <a:extLst>
              <a:ext uri="{FF2B5EF4-FFF2-40B4-BE49-F238E27FC236}">
                <a16:creationId xmlns:a16="http://schemas.microsoft.com/office/drawing/2014/main" id="{14C0BBAB-2265-4673-815B-908D2ECD7DAF}"/>
              </a:ext>
            </a:extLst>
          </p:cNvPr>
          <p:cNvGraphicFramePr>
            <a:graphicFrameLocks noGrp="1"/>
          </p:cNvGraphicFramePr>
          <p:nvPr>
            <p:extLst>
              <p:ext uri="{D42A27DB-BD31-4B8C-83A1-F6EECF244321}">
                <p14:modId xmlns:p14="http://schemas.microsoft.com/office/powerpoint/2010/main" val="52945699"/>
              </p:ext>
            </p:extLst>
          </p:nvPr>
        </p:nvGraphicFramePr>
        <p:xfrm>
          <a:off x="232118" y="1485428"/>
          <a:ext cx="11638863" cy="5380530"/>
        </p:xfrm>
        <a:graphic>
          <a:graphicData uri="http://schemas.openxmlformats.org/drawingml/2006/table">
            <a:tbl>
              <a:tblPr firstRow="1" bandRow="1">
                <a:effectLst>
                  <a:outerShdw blurRad="152400" dist="292100" dir="2700000" algn="tl" rotWithShape="0">
                    <a:prstClr val="black">
                      <a:alpha val="23000"/>
                    </a:prstClr>
                  </a:outerShdw>
                </a:effectLst>
                <a:tableStyleId>{5C22544A-7EE6-4342-B048-85BDC9FD1C3A}</a:tableStyleId>
              </a:tblPr>
              <a:tblGrid>
                <a:gridCol w="1140431">
                  <a:extLst>
                    <a:ext uri="{9D8B030D-6E8A-4147-A177-3AD203B41FA5}">
                      <a16:colId xmlns:a16="http://schemas.microsoft.com/office/drawing/2014/main" val="1611152212"/>
                    </a:ext>
                  </a:extLst>
                </a:gridCol>
                <a:gridCol w="2137765">
                  <a:extLst>
                    <a:ext uri="{9D8B030D-6E8A-4147-A177-3AD203B41FA5}">
                      <a16:colId xmlns:a16="http://schemas.microsoft.com/office/drawing/2014/main" val="3086726967"/>
                    </a:ext>
                  </a:extLst>
                </a:gridCol>
                <a:gridCol w="2046424">
                  <a:extLst>
                    <a:ext uri="{9D8B030D-6E8A-4147-A177-3AD203B41FA5}">
                      <a16:colId xmlns:a16="http://schemas.microsoft.com/office/drawing/2014/main" val="1405306701"/>
                    </a:ext>
                  </a:extLst>
                </a:gridCol>
                <a:gridCol w="1926081">
                  <a:extLst>
                    <a:ext uri="{9D8B030D-6E8A-4147-A177-3AD203B41FA5}">
                      <a16:colId xmlns:a16="http://schemas.microsoft.com/office/drawing/2014/main" val="4062069406"/>
                    </a:ext>
                  </a:extLst>
                </a:gridCol>
                <a:gridCol w="116840">
                  <a:extLst>
                    <a:ext uri="{9D8B030D-6E8A-4147-A177-3AD203B41FA5}">
                      <a16:colId xmlns:a16="http://schemas.microsoft.com/office/drawing/2014/main" val="3904641598"/>
                    </a:ext>
                  </a:extLst>
                </a:gridCol>
                <a:gridCol w="1912192">
                  <a:extLst>
                    <a:ext uri="{9D8B030D-6E8A-4147-A177-3AD203B41FA5}">
                      <a16:colId xmlns:a16="http://schemas.microsoft.com/office/drawing/2014/main" val="2886261566"/>
                    </a:ext>
                  </a:extLst>
                </a:gridCol>
                <a:gridCol w="2359130">
                  <a:extLst>
                    <a:ext uri="{9D8B030D-6E8A-4147-A177-3AD203B41FA5}">
                      <a16:colId xmlns:a16="http://schemas.microsoft.com/office/drawing/2014/main" val="688855866"/>
                    </a:ext>
                  </a:extLst>
                </a:gridCol>
              </a:tblGrid>
              <a:tr h="435038">
                <a:tc>
                  <a:txBody>
                    <a:bodyPr/>
                    <a:lstStyle/>
                    <a:p>
                      <a:endParaRPr lang="zh-TW" altLang="en-US" sz="1200">
                        <a:latin typeface="Meiryo UI" panose="020B0604030504040204" pitchFamily="50" charset="-128"/>
                        <a:ea typeface="Meiryo UI" panose="020B0604030504040204" pitchFamily="50" charset="-128"/>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tc>
                  <a:txBody>
                    <a:bodyPr/>
                    <a:lstStyle/>
                    <a:p>
                      <a:pPr algn="ctr"/>
                      <a:r>
                        <a:rPr lang="en-US" altLang="zh-TW" sz="1600" b="1" dirty="0">
                          <a:solidFill>
                            <a:srgbClr val="FE4F00"/>
                          </a:solidFill>
                          <a:latin typeface="Meiryo UI" panose="020B0604030504040204" pitchFamily="50" charset="-128"/>
                          <a:ea typeface="Meiryo UI" panose="020B0604030504040204" pitchFamily="50" charset="-128"/>
                        </a:rPr>
                        <a:t>TVS-h874T</a:t>
                      </a:r>
                      <a:endParaRPr lang="zh-TW" altLang="en-US" sz="1600" dirty="0">
                        <a:solidFill>
                          <a:srgbClr val="FE4F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tc>
                  <a:txBody>
                    <a:bodyPr/>
                    <a:lstStyle/>
                    <a:p>
                      <a:pPr algn="ctr"/>
                      <a:r>
                        <a:rPr lang="en-US" altLang="zh-TW" sz="1600" dirty="0">
                          <a:solidFill>
                            <a:srgbClr val="FE4F00"/>
                          </a:solidFill>
                          <a:latin typeface="Meiryo UI" panose="020B0604030504040204" pitchFamily="50" charset="-128"/>
                          <a:ea typeface="Meiryo UI" panose="020B0604030504040204" pitchFamily="50" charset="-128"/>
                        </a:rPr>
                        <a:t>TVS-h674T</a:t>
                      </a:r>
                      <a:endParaRPr lang="zh-TW" altLang="en-US" sz="1600" dirty="0">
                        <a:solidFill>
                          <a:srgbClr val="FE4F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tc>
                  <a:txBody>
                    <a:bodyPr/>
                    <a:lstStyle/>
                    <a:p>
                      <a:pPr algn="ctr"/>
                      <a:r>
                        <a:rPr lang="en-US" altLang="zh-TW" sz="1600" dirty="0">
                          <a:solidFill>
                            <a:srgbClr val="FE4F00"/>
                          </a:solidFill>
                          <a:latin typeface="Meiryo UI" panose="020B0604030504040204" pitchFamily="50" charset="-128"/>
                          <a:ea typeface="Meiryo UI" panose="020B0604030504040204" pitchFamily="50" charset="-128"/>
                        </a:rPr>
                        <a:t>TVS-472XT</a:t>
                      </a:r>
                      <a:endParaRPr lang="zh-TW" altLang="en-US" sz="1600" dirty="0">
                        <a:solidFill>
                          <a:srgbClr val="FE4F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tc gridSpan="2">
                  <a:txBody>
                    <a:bodyPr/>
                    <a:lstStyle/>
                    <a:p>
                      <a:pPr algn="ctr"/>
                      <a:r>
                        <a:rPr lang="en-US" altLang="zh-TW" sz="1600" b="1" dirty="0">
                          <a:solidFill>
                            <a:srgbClr val="FE4F00"/>
                          </a:solidFill>
                          <a:latin typeface="Meiryo UI" panose="020B0604030504040204" pitchFamily="50" charset="-128"/>
                          <a:ea typeface="Meiryo UI" panose="020B0604030504040204" pitchFamily="50" charset="-128"/>
                        </a:rPr>
                        <a:t>TVS-672XT</a:t>
                      </a:r>
                      <a:endParaRPr lang="zh-TW" altLang="en-US" sz="1600" dirty="0">
                        <a:solidFill>
                          <a:srgbClr val="FE4F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tc hMerge="1">
                  <a:txBody>
                    <a:bodyPr/>
                    <a:lstStyle/>
                    <a:p>
                      <a:endParaRPr lang="zh-TW" altLang="en-US"/>
                    </a:p>
                  </a:txBody>
                  <a:tcPr/>
                </a:tc>
                <a:tc>
                  <a:txBody>
                    <a:bodyPr/>
                    <a:lstStyle/>
                    <a:p>
                      <a:pPr algn="ctr"/>
                      <a:r>
                        <a:rPr lang="en-US" altLang="zh-TW" sz="1600" dirty="0">
                          <a:solidFill>
                            <a:srgbClr val="FE4F00"/>
                          </a:solidFill>
                          <a:latin typeface="Meiryo UI" panose="020B0604030504040204" pitchFamily="50" charset="-128"/>
                          <a:ea typeface="Meiryo UI" panose="020B0604030504040204" pitchFamily="50" charset="-128"/>
                        </a:rPr>
                        <a:t>TVS-872XT</a:t>
                      </a:r>
                      <a:endParaRPr lang="zh-TW" altLang="en-US" sz="1600" dirty="0">
                        <a:solidFill>
                          <a:srgbClr val="FE4F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extLst>
                  <a:ext uri="{0D108BD9-81ED-4DB2-BD59-A6C34878D82A}">
                    <a16:rowId xmlns:a16="http://schemas.microsoft.com/office/drawing/2014/main" val="3837753678"/>
                  </a:ext>
                </a:extLst>
              </a:tr>
              <a:tr h="3940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1" dirty="0">
                          <a:solidFill>
                            <a:schemeClr val="tx1"/>
                          </a:solidFill>
                          <a:latin typeface="Meiryo UI" panose="020B0604030504040204" pitchFamily="50" charset="-128"/>
                          <a:ea typeface="Meiryo UI" panose="020B0604030504040204" pitchFamily="50" charset="-128"/>
                        </a:rPr>
                        <a:t>SKU</a:t>
                      </a:r>
                      <a:endParaRPr lang="zh-TW" altLang="en-US" sz="1100" b="1"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90000"/>
                        <a:alpha val="90000"/>
                      </a:schemeClr>
                    </a:solidFill>
                  </a:tcPr>
                </a:tc>
                <a:tc>
                  <a:txBody>
                    <a:bodyPr/>
                    <a:lstStyle/>
                    <a:p>
                      <a:pPr marL="171450" indent="-171450" algn="ctr">
                        <a:buFont typeface="Arial" panose="020B0604020202020204" pitchFamily="34" charset="0"/>
                        <a:buChar char="•"/>
                      </a:pPr>
                      <a:r>
                        <a:rPr lang="en-US" altLang="zh-TW" sz="1100" dirty="0">
                          <a:solidFill>
                            <a:schemeClr val="tx1"/>
                          </a:solidFill>
                          <a:latin typeface="Meiryo UI" panose="020B0604030504040204" pitchFamily="50" charset="-128"/>
                          <a:ea typeface="Meiryo UI" panose="020B0604030504040204" pitchFamily="50" charset="-128"/>
                        </a:rPr>
                        <a:t>TVS-h874T-i9-64G</a:t>
                      </a:r>
                    </a:p>
                    <a:p>
                      <a:pPr marL="171450" indent="-171450" algn="ctr">
                        <a:buFont typeface="Arial" panose="020B0604020202020204" pitchFamily="34" charset="0"/>
                        <a:buChar char="•"/>
                      </a:pPr>
                      <a:r>
                        <a:rPr lang="en-US" altLang="zh-TW" sz="1100" baseline="0" dirty="0">
                          <a:solidFill>
                            <a:schemeClr val="tx1"/>
                          </a:solidFill>
                          <a:latin typeface="Meiryo UI" panose="020B0604030504040204" pitchFamily="50" charset="-128"/>
                          <a:ea typeface="Meiryo UI" panose="020B0604030504040204" pitchFamily="50" charset="-128"/>
                        </a:rPr>
                        <a:t>TVS-h874T-i7-32G</a:t>
                      </a:r>
                      <a:endParaRPr lang="zh-TW" altLang="en-US" sz="11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90000"/>
                        <a:alpha val="90000"/>
                      </a:schemeClr>
                    </a:solidFill>
                  </a:tcPr>
                </a:tc>
                <a:tc>
                  <a:txBody>
                    <a:bodyPr/>
                    <a:lstStyle/>
                    <a:p>
                      <a:pPr algn="ctr"/>
                      <a:r>
                        <a:rPr lang="en-US" altLang="zh-TW" sz="1100" dirty="0">
                          <a:solidFill>
                            <a:schemeClr val="tx1"/>
                          </a:solidFill>
                          <a:latin typeface="Meiryo UI" panose="020B0604030504040204" pitchFamily="50" charset="-128"/>
                          <a:ea typeface="Meiryo UI" panose="020B0604030504040204" pitchFamily="50" charset="-128"/>
                        </a:rPr>
                        <a:t>TVS-h674T-i5-32G</a:t>
                      </a:r>
                      <a:endParaRPr lang="zh-TW" altLang="en-US" sz="11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90000"/>
                        <a:alpha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100" dirty="0">
                          <a:solidFill>
                            <a:schemeClr val="tx1"/>
                          </a:solidFill>
                          <a:latin typeface="Meiryo UI" panose="020B0604030504040204" pitchFamily="50" charset="-128"/>
                          <a:ea typeface="Meiryo UI" panose="020B0604030504040204" pitchFamily="50" charset="-128"/>
                        </a:rPr>
                        <a:t>TVS-472XT-i3-4G</a:t>
                      </a:r>
                      <a:endParaRPr lang="zh-TW" altLang="en-US" sz="11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90000"/>
                        <a:alpha val="90000"/>
                      </a:schemeClr>
                    </a:solidFill>
                  </a:tcPr>
                </a:tc>
                <a:tc gridSpan="2">
                  <a:txBody>
                    <a:bodyPr/>
                    <a:lstStyle/>
                    <a:p>
                      <a:pPr algn="ctr"/>
                      <a:r>
                        <a:rPr lang="en-US" altLang="zh-TW" sz="1100" dirty="0">
                          <a:solidFill>
                            <a:schemeClr val="tx1"/>
                          </a:solidFill>
                          <a:latin typeface="Meiryo UI" panose="020B0604030504040204" pitchFamily="50" charset="-128"/>
                          <a:ea typeface="Meiryo UI" panose="020B0604030504040204" pitchFamily="50" charset="-128"/>
                        </a:rPr>
                        <a:t>TVS-672XT-i3-8G</a:t>
                      </a:r>
                      <a:endParaRPr lang="zh-TW" altLang="en-US" sz="11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90000"/>
                        <a:alpha val="90000"/>
                      </a:schemeClr>
                    </a:solidFill>
                  </a:tcPr>
                </a:tc>
                <a:tc hMerge="1">
                  <a:txBody>
                    <a:bodyPr/>
                    <a:lstStyle/>
                    <a:p>
                      <a:endParaRPr lang="zh-TW" altLang="en-US"/>
                    </a:p>
                  </a:txBody>
                  <a:tcPr/>
                </a:tc>
                <a:tc>
                  <a:txBody>
                    <a:bodyPr/>
                    <a:lstStyle/>
                    <a:p>
                      <a:pPr algn="ctr"/>
                      <a:r>
                        <a:rPr lang="en-US" altLang="zh-TW" sz="1100" dirty="0">
                          <a:solidFill>
                            <a:schemeClr val="tx1"/>
                          </a:solidFill>
                          <a:latin typeface="Meiryo UI" panose="020B0604030504040204" pitchFamily="50" charset="-128"/>
                          <a:ea typeface="Meiryo UI" panose="020B0604030504040204" pitchFamily="50" charset="-128"/>
                        </a:rPr>
                        <a:t>-TVS-872XT-i3-8G</a:t>
                      </a:r>
                    </a:p>
                    <a:p>
                      <a:pPr algn="ctr"/>
                      <a:r>
                        <a:rPr lang="en-US" altLang="zh-TW" sz="1100" dirty="0">
                          <a:solidFill>
                            <a:schemeClr val="tx1"/>
                          </a:solidFill>
                          <a:latin typeface="Meiryo UI" panose="020B0604030504040204" pitchFamily="50" charset="-128"/>
                          <a:ea typeface="Meiryo UI" panose="020B0604030504040204" pitchFamily="50" charset="-128"/>
                        </a:rPr>
                        <a:t>-TVS-872XT-i5-16G</a:t>
                      </a: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90000"/>
                        <a:alpha val="90000"/>
                      </a:schemeClr>
                    </a:solidFill>
                  </a:tcPr>
                </a:tc>
                <a:extLst>
                  <a:ext uri="{0D108BD9-81ED-4DB2-BD59-A6C34878D82A}">
                    <a16:rowId xmlns:a16="http://schemas.microsoft.com/office/drawing/2014/main" val="378692072"/>
                  </a:ext>
                </a:extLst>
              </a:tr>
              <a:tr h="9039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1" dirty="0">
                          <a:solidFill>
                            <a:schemeClr val="tx1"/>
                          </a:solidFill>
                          <a:latin typeface="Meiryo UI" panose="020B0604030504040204" pitchFamily="50" charset="-128"/>
                          <a:ea typeface="Meiryo UI" panose="020B0604030504040204" pitchFamily="50" charset="-128"/>
                        </a:rPr>
                        <a:t>CPU</a:t>
                      </a:r>
                      <a:endParaRPr lang="zh-TW" altLang="en-US" sz="1100" b="1"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6E6E6">
                        <a:alpha val="90000"/>
                      </a:srgbClr>
                    </a:solidFill>
                  </a:tcPr>
                </a:tc>
                <a:tc>
                  <a:txBody>
                    <a:bodyPr/>
                    <a:lstStyle/>
                    <a:p>
                      <a:pPr marL="171450" indent="-171450">
                        <a:buFont typeface="Arial" panose="020B0604020202020204" pitchFamily="34" charset="0"/>
                        <a:buChar char="•"/>
                      </a:pPr>
                      <a:r>
                        <a:rPr lang="en-US" altLang="zh-TW" sz="1100" b="1" dirty="0">
                          <a:solidFill>
                            <a:srgbClr val="004CD0"/>
                          </a:solidFill>
                          <a:latin typeface="Meiryo UI" panose="020B0604030504040204" pitchFamily="50" charset="-128"/>
                          <a:ea typeface="Meiryo UI" panose="020B0604030504040204" pitchFamily="50" charset="-128"/>
                        </a:rPr>
                        <a:t>Intel</a:t>
                      </a:r>
                      <a:r>
                        <a:rPr lang="en-US" altLang="zh-TW" sz="1100" b="1" baseline="30000" dirty="0">
                          <a:solidFill>
                            <a:srgbClr val="004CD0"/>
                          </a:solidFill>
                          <a:latin typeface="Meiryo UI" panose="020B0604030504040204" pitchFamily="50" charset="-128"/>
                          <a:ea typeface="Meiryo UI" panose="020B0604030504040204" pitchFamily="50" charset="-128"/>
                        </a:rPr>
                        <a:t>®</a:t>
                      </a:r>
                      <a:r>
                        <a:rPr lang="en-US" altLang="zh-TW" sz="1100" b="1" dirty="0">
                          <a:solidFill>
                            <a:srgbClr val="004CD0"/>
                          </a:solidFill>
                          <a:latin typeface="Meiryo UI" panose="020B0604030504040204" pitchFamily="50" charset="-128"/>
                          <a:ea typeface="Meiryo UI" panose="020B0604030504040204" pitchFamily="50" charset="-128"/>
                        </a:rPr>
                        <a:t> Core™ i9 16-core 24-thread Processor</a:t>
                      </a:r>
                    </a:p>
                    <a:p>
                      <a:pPr marL="171450" indent="-171450">
                        <a:buFont typeface="Arial" panose="020B0604020202020204" pitchFamily="34" charset="0"/>
                        <a:buChar char="•"/>
                      </a:pPr>
                      <a:r>
                        <a:rPr lang="en-US" altLang="zh-TW" sz="1100" b="1" dirty="0">
                          <a:solidFill>
                            <a:srgbClr val="004CD0"/>
                          </a:solidFill>
                          <a:latin typeface="Meiryo UI" panose="020B0604030504040204" pitchFamily="50" charset="-128"/>
                          <a:ea typeface="Meiryo UI" panose="020B0604030504040204" pitchFamily="50" charset="-128"/>
                        </a:rPr>
                        <a:t>Intel</a:t>
                      </a:r>
                      <a:r>
                        <a:rPr lang="en-US" altLang="zh-TW" sz="1100" b="1" baseline="30000" dirty="0">
                          <a:solidFill>
                            <a:srgbClr val="004CD0"/>
                          </a:solidFill>
                          <a:latin typeface="Meiryo UI" panose="020B0604030504040204" pitchFamily="50" charset="-128"/>
                          <a:ea typeface="Meiryo UI" panose="020B0604030504040204" pitchFamily="50" charset="-128"/>
                        </a:rPr>
                        <a:t>®</a:t>
                      </a:r>
                      <a:r>
                        <a:rPr lang="en-US" altLang="zh-TW" sz="1100" b="1" dirty="0">
                          <a:solidFill>
                            <a:srgbClr val="004CD0"/>
                          </a:solidFill>
                          <a:latin typeface="Meiryo UI" panose="020B0604030504040204" pitchFamily="50" charset="-128"/>
                          <a:ea typeface="Meiryo UI" panose="020B0604030504040204" pitchFamily="50" charset="-128"/>
                        </a:rPr>
                        <a:t> Core™ i7 12-core 20-thread Processor</a:t>
                      </a:r>
                      <a:endParaRPr lang="zh-TW" altLang="en-US" sz="1100" b="1" dirty="0">
                        <a:solidFill>
                          <a:srgbClr val="004CD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6E6E6">
                        <a:alpha val="90000"/>
                      </a:srgbClr>
                    </a:solidFill>
                  </a:tcPr>
                </a:tc>
                <a:tc>
                  <a:txBody>
                    <a:bodyPr/>
                    <a:lstStyle/>
                    <a:p>
                      <a:r>
                        <a:rPr lang="en-US" altLang="zh-TW" sz="1100" b="1" dirty="0">
                          <a:solidFill>
                            <a:srgbClr val="004CD0"/>
                          </a:solidFill>
                          <a:latin typeface="Meiryo UI" panose="020B0604030504040204" pitchFamily="50" charset="-128"/>
                          <a:ea typeface="Meiryo UI" panose="020B0604030504040204" pitchFamily="50" charset="-128"/>
                        </a:rPr>
                        <a:t>Intel</a:t>
                      </a:r>
                      <a:r>
                        <a:rPr lang="en-US" altLang="zh-TW" sz="1100" b="1" baseline="30000" dirty="0">
                          <a:solidFill>
                            <a:srgbClr val="004CD0"/>
                          </a:solidFill>
                          <a:latin typeface="Meiryo UI" panose="020B0604030504040204" pitchFamily="50" charset="-128"/>
                          <a:ea typeface="Meiryo UI" panose="020B0604030504040204" pitchFamily="50" charset="-128"/>
                        </a:rPr>
                        <a:t>®</a:t>
                      </a:r>
                      <a:r>
                        <a:rPr lang="en-US" altLang="zh-TW" sz="1100" b="1" dirty="0">
                          <a:solidFill>
                            <a:srgbClr val="004CD0"/>
                          </a:solidFill>
                          <a:latin typeface="Meiryo UI" panose="020B0604030504040204" pitchFamily="50" charset="-128"/>
                          <a:ea typeface="Meiryo UI" panose="020B0604030504040204" pitchFamily="50" charset="-128"/>
                        </a:rPr>
                        <a:t> Core™ i5-12400 6-core 12-thread Processor, up to 4.4GHz</a:t>
                      </a:r>
                      <a:endParaRPr lang="zh-TW" altLang="en-US" sz="1100" b="1" dirty="0">
                        <a:solidFill>
                          <a:srgbClr val="004CD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6E6E6">
                        <a:alpha val="90000"/>
                      </a:srgbClr>
                    </a:solidFill>
                  </a:tcPr>
                </a:tc>
                <a:tc gridSpan="3">
                  <a:txBody>
                    <a:bodyPr/>
                    <a:lstStyle/>
                    <a:p>
                      <a:pPr algn="ctr"/>
                      <a:r>
                        <a:rPr lang="en-US" altLang="zh-TW" sz="1100" dirty="0">
                          <a:solidFill>
                            <a:schemeClr val="tx1"/>
                          </a:solidFill>
                          <a:latin typeface="Meiryo UI" panose="020B0604030504040204" pitchFamily="50" charset="-128"/>
                          <a:ea typeface="Meiryo UI" panose="020B0604030504040204" pitchFamily="50" charset="-128"/>
                        </a:rPr>
                        <a:t>Intel</a:t>
                      </a:r>
                      <a:r>
                        <a:rPr lang="en-US" altLang="zh-TW" sz="1100" baseline="30000" dirty="0">
                          <a:solidFill>
                            <a:schemeClr val="tx1"/>
                          </a:solidFill>
                          <a:latin typeface="Meiryo UI" panose="020B0604030504040204" pitchFamily="50" charset="-128"/>
                          <a:ea typeface="Meiryo UI" panose="020B0604030504040204" pitchFamily="50" charset="-128"/>
                        </a:rPr>
                        <a:t>®</a:t>
                      </a:r>
                      <a:r>
                        <a:rPr lang="en-US" altLang="zh-TW" sz="1100" dirty="0">
                          <a:solidFill>
                            <a:schemeClr val="tx1"/>
                          </a:solidFill>
                          <a:latin typeface="Meiryo UI" panose="020B0604030504040204" pitchFamily="50" charset="-128"/>
                          <a:ea typeface="Meiryo UI" panose="020B0604030504040204" pitchFamily="50" charset="-128"/>
                        </a:rPr>
                        <a:t> Core™ i3 processor</a:t>
                      </a:r>
                      <a:endParaRPr lang="zh-TW" altLang="en-US" sz="11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6E6E6">
                        <a:alpha val="90000"/>
                      </a:srgbClr>
                    </a:solidFill>
                  </a:tcPr>
                </a:tc>
                <a:tc hMerge="1">
                  <a:txBody>
                    <a:bodyPr/>
                    <a:lstStyle/>
                    <a:p>
                      <a:endParaRPr lang="zh-TW" altLang="en-US"/>
                    </a:p>
                  </a:txBody>
                  <a:tcPr/>
                </a:tc>
                <a:tc hMerge="1">
                  <a:txBody>
                    <a:bodyPr/>
                    <a:lstStyle/>
                    <a:p>
                      <a:endParaRPr lang="zh-TW" altLang="en-US"/>
                    </a:p>
                  </a:txBody>
                  <a:tcPr/>
                </a:tc>
                <a:tc>
                  <a:txBody>
                    <a:bodyPr/>
                    <a:lstStyle/>
                    <a:p>
                      <a:pPr algn="ctr"/>
                      <a:r>
                        <a:rPr lang="en-US" altLang="zh-TW" sz="1100" dirty="0">
                          <a:solidFill>
                            <a:schemeClr val="tx1"/>
                          </a:solidFill>
                          <a:latin typeface="Meiryo UI" panose="020B0604030504040204" pitchFamily="50" charset="-128"/>
                          <a:ea typeface="Meiryo UI" panose="020B0604030504040204" pitchFamily="50" charset="-128"/>
                        </a:rPr>
                        <a:t>Intel</a:t>
                      </a:r>
                      <a:r>
                        <a:rPr lang="en-US" altLang="zh-TW" sz="1100" baseline="30000" dirty="0">
                          <a:solidFill>
                            <a:schemeClr val="tx1"/>
                          </a:solidFill>
                          <a:latin typeface="Meiryo UI" panose="020B0604030504040204" pitchFamily="50" charset="-128"/>
                          <a:ea typeface="Meiryo UI" panose="020B0604030504040204" pitchFamily="50" charset="-128"/>
                        </a:rPr>
                        <a:t>®</a:t>
                      </a:r>
                      <a:r>
                        <a:rPr lang="en-US" altLang="zh-TW" sz="1100" dirty="0">
                          <a:solidFill>
                            <a:schemeClr val="tx1"/>
                          </a:solidFill>
                          <a:latin typeface="Meiryo UI" panose="020B0604030504040204" pitchFamily="50" charset="-128"/>
                          <a:ea typeface="Meiryo UI" panose="020B0604030504040204" pitchFamily="50" charset="-128"/>
                        </a:rPr>
                        <a:t> Core™ i3 processor</a:t>
                      </a:r>
                      <a:endParaRPr lang="zh-TW" altLang="en-US" sz="1100" dirty="0">
                        <a:solidFill>
                          <a:schemeClr val="tx1"/>
                        </a:solidFill>
                        <a:latin typeface="Meiryo UI" panose="020B0604030504040204" pitchFamily="50" charset="-128"/>
                        <a:ea typeface="Meiryo UI" panose="020B0604030504040204" pitchFamily="50" charset="-128"/>
                      </a:endParaRPr>
                    </a:p>
                    <a:p>
                      <a:pPr algn="ctr"/>
                      <a:r>
                        <a:rPr lang="en-US" altLang="zh-TW" sz="1100" dirty="0">
                          <a:solidFill>
                            <a:schemeClr val="tx1"/>
                          </a:solidFill>
                          <a:latin typeface="Meiryo UI" panose="020B0604030504040204" pitchFamily="50" charset="-128"/>
                          <a:ea typeface="Meiryo UI" panose="020B0604030504040204" pitchFamily="50" charset="-128"/>
                        </a:rPr>
                        <a:t>Intel</a:t>
                      </a:r>
                      <a:r>
                        <a:rPr lang="en-US" altLang="zh-TW" sz="1100" baseline="30000" dirty="0">
                          <a:solidFill>
                            <a:schemeClr val="tx1"/>
                          </a:solidFill>
                          <a:latin typeface="Meiryo UI" panose="020B0604030504040204" pitchFamily="50" charset="-128"/>
                          <a:ea typeface="Meiryo UI" panose="020B0604030504040204" pitchFamily="50" charset="-128"/>
                        </a:rPr>
                        <a:t>®</a:t>
                      </a:r>
                      <a:r>
                        <a:rPr lang="en-US" altLang="zh-TW" sz="1100" dirty="0">
                          <a:solidFill>
                            <a:schemeClr val="tx1"/>
                          </a:solidFill>
                          <a:latin typeface="Meiryo UI" panose="020B0604030504040204" pitchFamily="50" charset="-128"/>
                          <a:ea typeface="Meiryo UI" panose="020B0604030504040204" pitchFamily="50" charset="-128"/>
                        </a:rPr>
                        <a:t> Core™ i5 processor</a:t>
                      </a:r>
                      <a:endParaRPr lang="zh-TW" altLang="en-US" sz="11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6E6E6">
                        <a:alpha val="90000"/>
                      </a:srgbClr>
                    </a:solidFill>
                  </a:tcPr>
                </a:tc>
                <a:extLst>
                  <a:ext uri="{0D108BD9-81ED-4DB2-BD59-A6C34878D82A}">
                    <a16:rowId xmlns:a16="http://schemas.microsoft.com/office/drawing/2014/main" val="1279859903"/>
                  </a:ext>
                </a:extLst>
              </a:tr>
              <a:tr h="3266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1" dirty="0">
                          <a:solidFill>
                            <a:schemeClr val="tx1"/>
                          </a:solidFill>
                          <a:latin typeface="Meiryo UI" panose="020B0604030504040204" pitchFamily="50" charset="-128"/>
                          <a:ea typeface="Meiryo UI" panose="020B0604030504040204" pitchFamily="50" charset="-128"/>
                        </a:rPr>
                        <a:t>O.S.</a:t>
                      </a:r>
                      <a:endParaRPr lang="zh-TW" altLang="en-US" sz="1100" b="1"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90000"/>
                        <a:alpha val="75000"/>
                      </a:schemeClr>
                    </a:solidFill>
                  </a:tcPr>
                </a:tc>
                <a:tc gridSpan="2">
                  <a:txBody>
                    <a:bodyPr/>
                    <a:lstStyle/>
                    <a:p>
                      <a:pPr algn="ctr"/>
                      <a:r>
                        <a:rPr lang="en-US" altLang="zh-TW" sz="1100" b="0" i="0" kern="1200" dirty="0" err="1">
                          <a:solidFill>
                            <a:schemeClr val="tx1"/>
                          </a:solidFill>
                          <a:effectLst/>
                          <a:latin typeface="Meiryo UI" panose="020B0604030504040204" pitchFamily="50" charset="-128"/>
                          <a:ea typeface="Meiryo UI" panose="020B0604030504040204" pitchFamily="50" charset="-128"/>
                          <a:cs typeface="+mn-cs"/>
                        </a:rPr>
                        <a:t>QuTS</a:t>
                      </a:r>
                      <a:r>
                        <a:rPr lang="en-US" altLang="zh-TW" sz="1100" b="0" i="0" kern="1200" baseline="0" dirty="0">
                          <a:solidFill>
                            <a:schemeClr val="tx1"/>
                          </a:solidFill>
                          <a:effectLst/>
                          <a:latin typeface="Meiryo UI" panose="020B0604030504040204" pitchFamily="50" charset="-128"/>
                          <a:ea typeface="Meiryo UI" panose="020B0604030504040204" pitchFamily="50" charset="-128"/>
                          <a:cs typeface="+mn-cs"/>
                        </a:rPr>
                        <a:t> hero</a:t>
                      </a:r>
                      <a:endParaRPr lang="zh-TW" altLang="en-US" sz="11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90000"/>
                        <a:alpha val="75000"/>
                      </a:schemeClr>
                    </a:solidFill>
                  </a:tcPr>
                </a:tc>
                <a:tc hMerge="1">
                  <a:txBody>
                    <a:bodyPr/>
                    <a:lstStyle/>
                    <a:p>
                      <a:pPr algn="ctr"/>
                      <a:endParaRPr lang="zh-TW" altLang="en-US" sz="120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90000"/>
                        <a:alpha val="75000"/>
                      </a:schemeClr>
                    </a:solidFill>
                  </a:tcPr>
                </a:tc>
                <a:tc gridSpan="4">
                  <a:txBody>
                    <a:bodyPr/>
                    <a:lstStyle/>
                    <a:p>
                      <a:pPr algn="ctr"/>
                      <a:r>
                        <a:rPr lang="en-US" altLang="zh-TW" sz="1100" b="0" i="0" kern="1200" dirty="0">
                          <a:solidFill>
                            <a:schemeClr val="tx1"/>
                          </a:solidFill>
                          <a:effectLst/>
                          <a:latin typeface="Meiryo UI" panose="020B0604030504040204" pitchFamily="50" charset="-128"/>
                          <a:ea typeface="Meiryo UI" panose="020B0604030504040204" pitchFamily="50" charset="-128"/>
                          <a:cs typeface="+mn-cs"/>
                        </a:rPr>
                        <a:t>QTS</a:t>
                      </a:r>
                      <a:endParaRPr lang="zh-TW" altLang="en-US" sz="11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90000"/>
                        <a:alpha val="75000"/>
                      </a:schemeClr>
                    </a:solidFill>
                  </a:tcPr>
                </a:tc>
                <a:tc hMerge="1">
                  <a:txBody>
                    <a:bodyPr/>
                    <a:lstStyle/>
                    <a:p>
                      <a:endParaRPr lang="zh-TW" altLang="en-US"/>
                    </a:p>
                  </a:txBody>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120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2">
                        <a:lumMod val="90000"/>
                        <a:alpha val="75000"/>
                      </a:schemeClr>
                    </a:solidFill>
                  </a:tcPr>
                </a:tc>
                <a:extLst>
                  <a:ext uri="{0D108BD9-81ED-4DB2-BD59-A6C34878D82A}">
                    <a16:rowId xmlns:a16="http://schemas.microsoft.com/office/drawing/2014/main" val="3269511678"/>
                  </a:ext>
                </a:extLst>
              </a:tr>
              <a:tr h="3940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1" i="0" kern="1200" dirty="0">
                          <a:solidFill>
                            <a:schemeClr val="dk1"/>
                          </a:solidFill>
                          <a:effectLst/>
                          <a:latin typeface="Meiryo UI" panose="020B0604030504040204" pitchFamily="50" charset="-128"/>
                          <a:ea typeface="Meiryo UI" panose="020B0604030504040204" pitchFamily="50" charset="-128"/>
                          <a:cs typeface="+mn-cs"/>
                        </a:rPr>
                        <a:t>Memory</a:t>
                      </a:r>
                      <a:endParaRPr lang="zh-TW" altLang="en-US" sz="1100" b="1"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6E6E6">
                        <a:alpha val="90000"/>
                      </a:srgbClr>
                    </a:solidFill>
                  </a:tcPr>
                </a:tc>
                <a:tc gridSpan="2">
                  <a:txBody>
                    <a:bodyPr/>
                    <a:lstStyle/>
                    <a:p>
                      <a:pPr algn="ctr"/>
                      <a:r>
                        <a:rPr lang="en-US" altLang="zh-TW" sz="1100" b="1" i="0" kern="1200" dirty="0">
                          <a:solidFill>
                            <a:srgbClr val="004CD0"/>
                          </a:solidFill>
                          <a:effectLst/>
                          <a:latin typeface="Meiryo UI" panose="020B0604030504040204" pitchFamily="50" charset="-128"/>
                          <a:ea typeface="Meiryo UI" panose="020B0604030504040204" pitchFamily="50" charset="-128"/>
                          <a:cs typeface="+mn-cs"/>
                        </a:rPr>
                        <a:t>64 GB / 32 GB SODIMM DDR4 </a:t>
                      </a:r>
                    </a:p>
                    <a:p>
                      <a:pPr algn="ctr"/>
                      <a:r>
                        <a:rPr lang="en-US" altLang="zh-TW" sz="1100" b="1" i="0" kern="1200" dirty="0">
                          <a:solidFill>
                            <a:srgbClr val="004CD0"/>
                          </a:solidFill>
                          <a:effectLst/>
                          <a:latin typeface="Meiryo UI" panose="020B0604030504040204" pitchFamily="50" charset="-128"/>
                          <a:ea typeface="Meiryo UI" panose="020B0604030504040204" pitchFamily="50" charset="-128"/>
                          <a:cs typeface="+mn-cs"/>
                        </a:rPr>
                        <a:t>Maximum</a:t>
                      </a:r>
                      <a:r>
                        <a:rPr lang="en-US" altLang="zh-TW" sz="1100" b="1" i="0" kern="1200" baseline="0" dirty="0">
                          <a:solidFill>
                            <a:srgbClr val="004CD0"/>
                          </a:solidFill>
                          <a:effectLst/>
                          <a:latin typeface="Meiryo UI" panose="020B0604030504040204" pitchFamily="50" charset="-128"/>
                          <a:ea typeface="Meiryo UI" panose="020B0604030504040204" pitchFamily="50" charset="-128"/>
                          <a:cs typeface="+mn-cs"/>
                        </a:rPr>
                        <a:t> </a:t>
                      </a:r>
                      <a:r>
                        <a:rPr lang="en-US" altLang="zh-TW" sz="1100" b="1" i="0" kern="1200" dirty="0">
                          <a:solidFill>
                            <a:srgbClr val="004CD0"/>
                          </a:solidFill>
                          <a:effectLst/>
                          <a:latin typeface="Meiryo UI" panose="020B0604030504040204" pitchFamily="50" charset="-128"/>
                          <a:ea typeface="Meiryo UI" panose="020B0604030504040204" pitchFamily="50" charset="-128"/>
                          <a:cs typeface="+mn-cs"/>
                        </a:rPr>
                        <a:t>64 GB</a:t>
                      </a:r>
                      <a:r>
                        <a:rPr lang="zh-TW" altLang="en-US" sz="1100" b="1" i="0" kern="1200" dirty="0">
                          <a:solidFill>
                            <a:srgbClr val="004CD0"/>
                          </a:solidFill>
                          <a:effectLst/>
                          <a:latin typeface="Meiryo UI" panose="020B0604030504040204" pitchFamily="50" charset="-128"/>
                          <a:ea typeface="Meiryo UI" panose="020B0604030504040204" pitchFamily="50" charset="-128"/>
                          <a:cs typeface="+mn-cs"/>
                        </a:rPr>
                        <a:t> </a:t>
                      </a:r>
                      <a:r>
                        <a:rPr lang="en-US" altLang="zh-TW" sz="1100" b="1" i="0" kern="1200" dirty="0">
                          <a:solidFill>
                            <a:srgbClr val="004CD0"/>
                          </a:solidFill>
                          <a:effectLst/>
                          <a:latin typeface="Meiryo UI" panose="020B0604030504040204" pitchFamily="50" charset="-128"/>
                          <a:ea typeface="Meiryo UI" panose="020B0604030504040204" pitchFamily="50" charset="-128"/>
                          <a:cs typeface="+mn-cs"/>
                        </a:rPr>
                        <a:t>(2 x 32 GB)</a:t>
                      </a:r>
                      <a:endParaRPr lang="zh-TW" altLang="en-US" sz="1100" b="1" dirty="0">
                        <a:solidFill>
                          <a:srgbClr val="004CD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6E6E6">
                        <a:alpha val="90000"/>
                      </a:srgbClr>
                    </a:solidFill>
                  </a:tcPr>
                </a:tc>
                <a:tc hMerge="1">
                  <a:txBody>
                    <a:bodyPr/>
                    <a:lstStyle/>
                    <a:p>
                      <a:pPr algn="ctr"/>
                      <a:endParaRPr lang="en-US" altLang="zh-TW" sz="1200" b="0" i="0" kern="1200">
                        <a:solidFill>
                          <a:schemeClr val="tx1"/>
                        </a:solidFill>
                        <a:effectLst/>
                        <a:latin typeface="微軟正黑體" panose="020B0604030504040204" pitchFamily="34" charset="-120"/>
                        <a:ea typeface="微軟正黑體" panose="020B0604030504040204" pitchFamily="34" charset="-120"/>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6E6E6">
                        <a:alpha val="90000"/>
                      </a:srgbClr>
                    </a:solidFill>
                  </a:tcPr>
                </a:tc>
                <a:tc gridSpan="2">
                  <a:txBody>
                    <a:bodyPr/>
                    <a:lstStyle/>
                    <a:p>
                      <a:pPr algn="ctr"/>
                      <a:r>
                        <a:rPr lang="en-US" altLang="zh-TW" sz="1100" b="0" i="0" kern="1200" dirty="0">
                          <a:solidFill>
                            <a:schemeClr val="tx1"/>
                          </a:solidFill>
                          <a:effectLst/>
                          <a:latin typeface="Meiryo UI" panose="020B0604030504040204" pitchFamily="50" charset="-128"/>
                          <a:ea typeface="Meiryo UI" panose="020B0604030504040204" pitchFamily="50" charset="-128"/>
                          <a:cs typeface="+mn-cs"/>
                        </a:rPr>
                        <a:t>4 GB SODIMM DDR4</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100" b="0" i="0" kern="1200" dirty="0">
                          <a:solidFill>
                            <a:schemeClr val="tx1"/>
                          </a:solidFill>
                          <a:effectLst/>
                          <a:latin typeface="Meiryo UI" panose="020B0604030504040204" pitchFamily="50" charset="-128"/>
                          <a:ea typeface="Meiryo UI" panose="020B0604030504040204" pitchFamily="50" charset="-128"/>
                          <a:cs typeface="+mn-cs"/>
                        </a:rPr>
                        <a:t>Maximum 64 GB</a:t>
                      </a:r>
                      <a:r>
                        <a:rPr lang="zh-TW" altLang="en-US" sz="1100" b="0" i="0" kern="1200" dirty="0">
                          <a:solidFill>
                            <a:schemeClr val="tx1"/>
                          </a:solidFill>
                          <a:effectLst/>
                          <a:latin typeface="Meiryo UI" panose="020B0604030504040204" pitchFamily="50" charset="-128"/>
                          <a:ea typeface="Meiryo UI" panose="020B0604030504040204" pitchFamily="50" charset="-128"/>
                          <a:cs typeface="+mn-cs"/>
                        </a:rPr>
                        <a:t> </a:t>
                      </a:r>
                      <a:r>
                        <a:rPr lang="en-US" altLang="zh-TW" sz="1100" b="0" i="0" kern="1200" dirty="0">
                          <a:solidFill>
                            <a:schemeClr val="tx1"/>
                          </a:solidFill>
                          <a:effectLst/>
                          <a:latin typeface="Meiryo UI" panose="020B0604030504040204" pitchFamily="50" charset="-128"/>
                          <a:ea typeface="Meiryo UI" panose="020B0604030504040204" pitchFamily="50" charset="-128"/>
                          <a:cs typeface="+mn-cs"/>
                        </a:rPr>
                        <a:t>(2 x 32 GB)</a:t>
                      </a:r>
                      <a:endParaRPr lang="zh-TW" altLang="en-US" sz="1100" b="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6E6E6">
                        <a:alpha val="90000"/>
                      </a:srgbClr>
                    </a:solidFill>
                  </a:tcPr>
                </a:tc>
                <a:tc hMerge="1">
                  <a:txBody>
                    <a:bodyPr/>
                    <a:lstStyle/>
                    <a:p>
                      <a:pPr algn="ctr"/>
                      <a:endParaRPr lang="en-US" altLang="zh-TW" sz="1200" b="0" i="0" kern="1200">
                        <a:solidFill>
                          <a:schemeClr val="tx1"/>
                        </a:solidFill>
                        <a:effectLst/>
                        <a:latin typeface="微軟正黑體" panose="020B0604030504040204" pitchFamily="34" charset="-120"/>
                        <a:ea typeface="微軟正黑體" panose="020B0604030504040204" pitchFamily="34" charset="-120"/>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6E6E6">
                        <a:alpha val="90000"/>
                      </a:srgb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100" b="0" i="0" kern="1200" dirty="0">
                          <a:solidFill>
                            <a:schemeClr val="tx1"/>
                          </a:solidFill>
                          <a:effectLst/>
                          <a:latin typeface="Meiryo UI" panose="020B0604030504040204" pitchFamily="50" charset="-128"/>
                          <a:ea typeface="Meiryo UI" panose="020B0604030504040204" pitchFamily="50" charset="-128"/>
                          <a:cs typeface="+mn-cs"/>
                        </a:rPr>
                        <a:t>8 GB / 16 GB SODIMM DDR4</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100" b="0" i="0" kern="1200" dirty="0">
                          <a:solidFill>
                            <a:schemeClr val="tx1"/>
                          </a:solidFill>
                          <a:effectLst/>
                          <a:latin typeface="Meiryo UI" panose="020B0604030504040204" pitchFamily="50" charset="-128"/>
                          <a:ea typeface="Meiryo UI" panose="020B0604030504040204" pitchFamily="50" charset="-128"/>
                          <a:cs typeface="+mn-cs"/>
                        </a:rPr>
                        <a:t>Maximum 64 GB (2 x 32 GB)</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6E6E6">
                        <a:alpha val="90000"/>
                      </a:srgb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1100" b="0" i="0" kern="1200">
                        <a:solidFill>
                          <a:schemeClr val="tx1"/>
                        </a:solidFill>
                        <a:effectLst/>
                        <a:latin typeface="微軟正黑體"/>
                        <a:ea typeface="微軟正黑體"/>
                        <a:cs typeface="+mn-cs"/>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6E6E6">
                        <a:alpha val="90000"/>
                      </a:srgbClr>
                    </a:solidFill>
                  </a:tcPr>
                </a:tc>
                <a:extLst>
                  <a:ext uri="{0D108BD9-81ED-4DB2-BD59-A6C34878D82A}">
                    <a16:rowId xmlns:a16="http://schemas.microsoft.com/office/drawing/2014/main" val="3361326405"/>
                  </a:ext>
                </a:extLst>
              </a:tr>
              <a:tr h="3940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1" dirty="0">
                          <a:solidFill>
                            <a:schemeClr val="tx1"/>
                          </a:solidFill>
                          <a:latin typeface="Meiryo UI" panose="020B0604030504040204" pitchFamily="50" charset="-128"/>
                          <a:ea typeface="Meiryo UI" panose="020B0604030504040204" pitchFamily="50" charset="-128"/>
                        </a:rPr>
                        <a:t>LAN</a:t>
                      </a:r>
                      <a:endParaRPr lang="zh-TW" altLang="en-US" sz="1100" b="1"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90000"/>
                        <a:alpha val="7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fr-FR" altLang="zh-TW" sz="1100" b="1" dirty="0">
                          <a:solidFill>
                            <a:srgbClr val="004CD0"/>
                          </a:solidFill>
                          <a:latin typeface="Meiryo UI" panose="020B0604030504040204" pitchFamily="50" charset="-128"/>
                          <a:ea typeface="Meiryo UI" panose="020B0604030504040204" pitchFamily="50" charset="-128"/>
                          <a:cs typeface="+mn-ea"/>
                          <a:sym typeface="+mn-lt"/>
                        </a:rPr>
                        <a:t>2 x 2.5 </a:t>
                      </a:r>
                      <a:r>
                        <a:rPr kumimoji="1" lang="en-US" altLang="zh-TW" sz="1100" b="1" dirty="0">
                          <a:solidFill>
                            <a:srgbClr val="004CD0"/>
                          </a:solidFill>
                          <a:latin typeface="Meiryo UI" panose="020B0604030504040204" pitchFamily="50" charset="-128"/>
                          <a:ea typeface="Meiryo UI" panose="020B0604030504040204" pitchFamily="50" charset="-128"/>
                          <a:cs typeface="+mn-ea"/>
                          <a:sym typeface="+mn-lt"/>
                        </a:rPr>
                        <a:t>GbE</a:t>
                      </a:r>
                      <a:r>
                        <a:rPr kumimoji="1" lang="en-US" altLang="zh-TW" sz="1100" b="1" baseline="0" dirty="0">
                          <a:solidFill>
                            <a:srgbClr val="004CD0"/>
                          </a:solidFill>
                          <a:latin typeface="Meiryo UI" panose="020B0604030504040204" pitchFamily="50" charset="-128"/>
                          <a:ea typeface="Meiryo UI" panose="020B0604030504040204" pitchFamily="50" charset="-128"/>
                          <a:cs typeface="+mn-ea"/>
                          <a:sym typeface="+mn-lt"/>
                        </a:rPr>
                        <a:t> </a:t>
                      </a:r>
                      <a:r>
                        <a:rPr kumimoji="1" lang="fr-FR" altLang="zh-TW" sz="1100" b="1" dirty="0">
                          <a:solidFill>
                            <a:srgbClr val="004CD0"/>
                          </a:solidFill>
                          <a:latin typeface="Meiryo UI" panose="020B0604030504040204" pitchFamily="50" charset="-128"/>
                          <a:ea typeface="Meiryo UI" panose="020B0604030504040204" pitchFamily="50" charset="-128"/>
                          <a:cs typeface="+mn-ea"/>
                          <a:sym typeface="+mn-lt"/>
                        </a:rPr>
                        <a:t>(2.5G/1G/100M)</a:t>
                      </a:r>
                      <a:endParaRPr kumimoji="1" lang="zh-TW" altLang="en-US" sz="1100" b="1" dirty="0">
                        <a:solidFill>
                          <a:srgbClr val="004CD0"/>
                        </a:solidFill>
                        <a:latin typeface="Meiryo UI" panose="020B0604030504040204" pitchFamily="50" charset="-128"/>
                        <a:ea typeface="Meiryo UI" panose="020B0604030504040204" pitchFamily="50" charset="-128"/>
                        <a:cs typeface="+mn-ea"/>
                        <a:sym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90000"/>
                        <a:alpha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zh-TW" altLang="en-US" sz="1200">
                        <a:solidFill>
                          <a:schemeClr val="tx1"/>
                        </a:solidFill>
                        <a:latin typeface="+mn-lt"/>
                        <a:cs typeface="+mn-ea"/>
                        <a:sym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90000"/>
                        <a:alpha val="75000"/>
                      </a:schemeClr>
                    </a:solidFill>
                  </a:tcPr>
                </a:tc>
                <a:tc gridSpan="4">
                  <a:txBody>
                    <a:bodyPr/>
                    <a:lstStyle/>
                    <a:p>
                      <a:pPr algn="ctr"/>
                      <a:r>
                        <a:rPr lang="en-US" altLang="zh-TW" sz="1100" dirty="0">
                          <a:solidFill>
                            <a:schemeClr val="tx1"/>
                          </a:solidFill>
                          <a:latin typeface="Meiryo UI" panose="020B0604030504040204" pitchFamily="50" charset="-128"/>
                          <a:ea typeface="Meiryo UI" panose="020B0604030504040204" pitchFamily="50" charset="-128"/>
                        </a:rPr>
                        <a:t>2 x 1GbE</a:t>
                      </a:r>
                    </a:p>
                    <a:p>
                      <a:pPr algn="ctr"/>
                      <a:r>
                        <a:rPr lang="en-US" altLang="zh-TW" sz="1100" dirty="0">
                          <a:solidFill>
                            <a:schemeClr val="tx1"/>
                          </a:solidFill>
                          <a:latin typeface="Meiryo UI" panose="020B0604030504040204" pitchFamily="50" charset="-128"/>
                          <a:ea typeface="Meiryo UI" panose="020B0604030504040204" pitchFamily="50" charset="-128"/>
                        </a:rPr>
                        <a:t>1 x 10GBASE-T</a:t>
                      </a:r>
                      <a:endParaRPr lang="zh-TW" altLang="en-US" sz="11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90000"/>
                        <a:alpha val="75000"/>
                      </a:schemeClr>
                    </a:solidFill>
                  </a:tcPr>
                </a:tc>
                <a:tc hMerge="1">
                  <a:txBody>
                    <a:bodyPr/>
                    <a:lstStyle/>
                    <a:p>
                      <a:endParaRPr lang="zh-TW" altLang="en-US"/>
                    </a:p>
                  </a:txBody>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zh-TW" altLang="en-US" sz="1200">
                        <a:solidFill>
                          <a:schemeClr val="tx1"/>
                        </a:solidFill>
                        <a:latin typeface="微軟正黑體" panose="020B0604030504040204" pitchFamily="34" charset="-120"/>
                        <a:ea typeface="微軟正黑體" panose="020B0604030504040204" pitchFamily="34" charset="-120"/>
                        <a:cs typeface="+mn-ea"/>
                        <a:sym typeface="+mn-lt"/>
                      </a:endParaRP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2">
                        <a:lumMod val="90000"/>
                        <a:alpha val="75000"/>
                      </a:schemeClr>
                    </a:solidFill>
                  </a:tcPr>
                </a:tc>
                <a:extLst>
                  <a:ext uri="{0D108BD9-81ED-4DB2-BD59-A6C34878D82A}">
                    <a16:rowId xmlns:a16="http://schemas.microsoft.com/office/drawing/2014/main" val="2822426106"/>
                  </a:ext>
                </a:extLst>
              </a:tr>
              <a:tr h="449478">
                <a:tc>
                  <a:txBody>
                    <a:bodyPr/>
                    <a:lstStyle/>
                    <a:p>
                      <a:pPr marL="0" marR="0" lvl="0" indent="0" algn="l" rtl="0" eaLnBrk="1" fontAlgn="auto" latinLnBrk="0" hangingPunct="1">
                        <a:lnSpc>
                          <a:spcPct val="100000"/>
                        </a:lnSpc>
                        <a:spcBef>
                          <a:spcPts val="0"/>
                        </a:spcBef>
                        <a:spcAft>
                          <a:spcPts val="0"/>
                        </a:spcAft>
                        <a:buClrTx/>
                        <a:buSzTx/>
                        <a:buFontTx/>
                        <a:buNone/>
                      </a:pPr>
                      <a:r>
                        <a:rPr lang="en-US" altLang="zh-TW" sz="1100" b="1" i="0" kern="1200" dirty="0">
                          <a:solidFill>
                            <a:schemeClr val="dk1"/>
                          </a:solidFill>
                          <a:effectLst/>
                          <a:latin typeface="Meiryo UI" panose="020B0604030504040204" pitchFamily="50" charset="-128"/>
                          <a:ea typeface="Meiryo UI" panose="020B0604030504040204" pitchFamily="50" charset="-128"/>
                          <a:cs typeface="+mn-cs"/>
                        </a:rPr>
                        <a:t>Thunderbolt</a:t>
                      </a:r>
                      <a:endParaRPr lang="zh-TW" altLang="en-US" sz="1100" b="1" i="0" kern="1200" dirty="0">
                        <a:solidFill>
                          <a:schemeClr val="dk1"/>
                        </a:solidFill>
                        <a:effectLst/>
                        <a:latin typeface="Meiryo UI" panose="020B0604030504040204" pitchFamily="50" charset="-128"/>
                        <a:ea typeface="Meiryo UI" panose="020B0604030504040204" pitchFamily="50" charset="-128"/>
                        <a:cs typeface="+mn-cs"/>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alpha val="75000"/>
                      </a:schemeClr>
                    </a:solidFill>
                  </a:tcPr>
                </a:tc>
                <a:tc gridSpan="2">
                  <a:txBody>
                    <a:bodyPr/>
                    <a:lstStyle/>
                    <a:p>
                      <a:pPr lvl="0" algn="ctr">
                        <a:buNone/>
                      </a:pPr>
                      <a:r>
                        <a:rPr lang="en-US" altLang="zh-TW" sz="1100" b="1" dirty="0">
                          <a:solidFill>
                            <a:srgbClr val="004CD0"/>
                          </a:solidFill>
                          <a:latin typeface="Meiryo UI" panose="020B0604030504040204" pitchFamily="50" charset="-128"/>
                          <a:ea typeface="Meiryo UI" panose="020B0604030504040204" pitchFamily="50" charset="-128"/>
                        </a:rPr>
                        <a:t>2 x Thunderbolt 4</a:t>
                      </a:r>
                      <a:endParaRPr lang="zh-TW" dirty="0">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alpha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zh-TW" altLang="en-US" sz="1200">
                        <a:solidFill>
                          <a:schemeClr val="tx1"/>
                        </a:solidFill>
                        <a:latin typeface="微軟正黑體" panose="020B0604030504040204" pitchFamily="34" charset="-120"/>
                        <a:ea typeface="微軟正黑體" panose="020B0604030504040204" pitchFamily="34" charset="-120"/>
                        <a:cs typeface="+mn-ea"/>
                        <a:sym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alpha val="75000"/>
                      </a:schemeClr>
                    </a:solidFill>
                  </a:tcPr>
                </a:tc>
                <a:tc gridSpan="4">
                  <a:txBody>
                    <a:bodyPr/>
                    <a:lstStyle/>
                    <a:p>
                      <a:pPr lvl="0" algn="ctr">
                        <a:buNone/>
                      </a:pPr>
                      <a:r>
                        <a:rPr lang="en-US" altLang="zh-TW" sz="1100" dirty="0">
                          <a:solidFill>
                            <a:schemeClr val="tx1"/>
                          </a:solidFill>
                          <a:latin typeface="Meiryo UI" panose="020B0604030504040204" pitchFamily="50" charset="-128"/>
                          <a:ea typeface="Meiryo UI" panose="020B0604030504040204" pitchFamily="50" charset="-128"/>
                        </a:rPr>
                        <a:t>2 x Thunderbolt 3</a:t>
                      </a:r>
                      <a:endParaRPr lang="zh-TW" dirty="0">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alpha val="75000"/>
                      </a:schemeClr>
                    </a:solidFill>
                  </a:tcPr>
                </a:tc>
                <a:tc hMerge="1">
                  <a:txBody>
                    <a:bodyPr/>
                    <a:lstStyle/>
                    <a:p>
                      <a:endParaRPr lang="zh-TW" altLang="en-US"/>
                    </a:p>
                  </a:txBody>
                  <a:tcPr/>
                </a:tc>
                <a:tc hMerge="1">
                  <a:txBody>
                    <a:bodyPr/>
                    <a:lstStyle/>
                    <a:p>
                      <a:endParaRPr lang="zh-TW" altLang="en-US"/>
                    </a:p>
                  </a:txBody>
                  <a:tcPr/>
                </a:tc>
                <a:tc hMerge="1">
                  <a:txBody>
                    <a:bodyPr/>
                    <a:lstStyle/>
                    <a:p>
                      <a:pPr marL="0" indent="0" algn="ctr">
                        <a:buFont typeface="Arial" panose="020B0604020202020204" pitchFamily="34" charset="0"/>
                        <a:buNone/>
                      </a:pPr>
                      <a:endParaRPr kumimoji="1" lang="zh-TW" altLang="en-US" sz="1200">
                        <a:solidFill>
                          <a:schemeClr val="tx1"/>
                        </a:solidFill>
                        <a:latin typeface="微軟正黑體" panose="020B0604030504040204" pitchFamily="34" charset="-120"/>
                        <a:ea typeface="微軟正黑體" panose="020B0604030504040204" pitchFamily="34" charset="-120"/>
                        <a:cs typeface="+mn-ea"/>
                        <a:sym typeface="+mn-lt"/>
                      </a:endParaRP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alpha val="75000"/>
                      </a:schemeClr>
                    </a:solidFill>
                  </a:tcPr>
                </a:tc>
                <a:extLst>
                  <a:ext uri="{0D108BD9-81ED-4DB2-BD59-A6C34878D82A}">
                    <a16:rowId xmlns:a16="http://schemas.microsoft.com/office/drawing/2014/main" val="4122183175"/>
                  </a:ext>
                </a:extLst>
              </a:tr>
              <a:tr h="343077">
                <a:tc>
                  <a:txBody>
                    <a:bodyPr/>
                    <a:lstStyle/>
                    <a:p>
                      <a:pPr marL="0" marR="0" lvl="0" indent="0" algn="l">
                        <a:lnSpc>
                          <a:spcPct val="100000"/>
                        </a:lnSpc>
                        <a:spcBef>
                          <a:spcPts val="0"/>
                        </a:spcBef>
                        <a:spcAft>
                          <a:spcPts val="0"/>
                        </a:spcAft>
                        <a:buNone/>
                      </a:pPr>
                      <a:r>
                        <a:rPr lang="en-US" sz="1100" b="1" i="0" u="none" strike="noStrike" noProof="0" dirty="0">
                          <a:solidFill>
                            <a:schemeClr val="dk1"/>
                          </a:solidFill>
                          <a:latin typeface="Meiryo UI" panose="020B0604030504040204" pitchFamily="50" charset="-128"/>
                          <a:ea typeface="Meiryo UI" panose="020B0604030504040204" pitchFamily="50" charset="-128"/>
                        </a:rPr>
                        <a:t>PCIe</a:t>
                      </a:r>
                      <a:r>
                        <a:rPr lang="zh-TW" altLang="en-US" sz="1100" b="1" i="0" u="none" strike="noStrike" noProof="0" dirty="0">
                          <a:solidFill>
                            <a:schemeClr val="dk1"/>
                          </a:solidFill>
                          <a:latin typeface="Meiryo UI" panose="020B0604030504040204" pitchFamily="50" charset="-128"/>
                          <a:ea typeface="Meiryo UI" panose="020B0604030504040204" pitchFamily="50" charset="-128"/>
                        </a:rPr>
                        <a:t> </a:t>
                      </a:r>
                      <a:endParaRPr lang="zh-TW" dirty="0">
                        <a:latin typeface="Meiryo UI" panose="020B0604030504040204" pitchFamily="50" charset="-128"/>
                        <a:ea typeface="Meiryo UI" panose="020B0604030504040204" pitchFamily="50" charset="-128"/>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75000"/>
                        <a:alpha val="90000"/>
                      </a:schemeClr>
                    </a:solidFill>
                  </a:tcPr>
                </a:tc>
                <a:tc gridSpan="2">
                  <a:txBody>
                    <a:bodyPr/>
                    <a:lstStyle/>
                    <a:p>
                      <a:pPr lvl="0" algn="ctr">
                        <a:buNone/>
                      </a:pPr>
                      <a:r>
                        <a:rPr lang="en-US" sz="1100" b="1" i="0" u="none" strike="noStrike" noProof="0" dirty="0">
                          <a:solidFill>
                            <a:srgbClr val="004CD0"/>
                          </a:solidFill>
                          <a:latin typeface="Meiryo UI" panose="020B0604030504040204" pitchFamily="50" charset="-128"/>
                          <a:ea typeface="Meiryo UI" panose="020B0604030504040204" pitchFamily="50" charset="-128"/>
                        </a:rPr>
                        <a:t>2 x PCIe Gen 4, Upgradeable to a 25GbE network environment </a:t>
                      </a:r>
                      <a:endParaRPr lang="en-US" sz="1100" b="0" i="0" u="none" strike="noStrike" noProof="0" dirty="0">
                        <a:solidFill>
                          <a:srgbClr val="004CD0"/>
                        </a:solidFill>
                        <a:latin typeface="Meiryo UI" panose="020B0604030504040204" pitchFamily="50" charset="-128"/>
                        <a:ea typeface="Meiryo UI" panose="020B0604030504040204" pitchFamily="50" charset="-128"/>
                      </a:endParaRPr>
                    </a:p>
                    <a:p>
                      <a:pPr lvl="0" algn="ctr">
                        <a:buNone/>
                      </a:pPr>
                      <a:r>
                        <a:rPr lang="en-US" sz="1100" b="1" i="0" u="none" strike="noStrike" noProof="0" dirty="0">
                          <a:solidFill>
                            <a:srgbClr val="004CD0"/>
                          </a:solidFill>
                          <a:latin typeface="Meiryo UI" panose="020B0604030504040204" pitchFamily="50" charset="-128"/>
                          <a:ea typeface="Meiryo UI" panose="020B0604030504040204" pitchFamily="50" charset="-128"/>
                        </a:rPr>
                        <a:t>Slot 2 preinstalled a</a:t>
                      </a:r>
                      <a:r>
                        <a:rPr lang="zh-TW" altLang="en-US" sz="1100" b="1" i="0" u="none" strike="noStrike" noProof="0" dirty="0">
                          <a:solidFill>
                            <a:srgbClr val="004CD0"/>
                          </a:solidFill>
                          <a:latin typeface="Meiryo UI" panose="020B0604030504040204" pitchFamily="50" charset="-128"/>
                          <a:ea typeface="Meiryo UI" panose="020B0604030504040204" pitchFamily="50" charset="-128"/>
                        </a:rPr>
                        <a:t> </a:t>
                      </a:r>
                      <a:r>
                        <a:rPr lang="en-US" sz="1100" b="1" i="0" u="none" strike="noStrike" noProof="0" dirty="0">
                          <a:solidFill>
                            <a:srgbClr val="004CD0"/>
                          </a:solidFill>
                          <a:latin typeface="Meiryo UI" panose="020B0604030504040204" pitchFamily="50" charset="-128"/>
                          <a:ea typeface="Meiryo UI" panose="020B0604030504040204" pitchFamily="50" charset="-128"/>
                        </a:rPr>
                        <a:t>Thunderbolt 4 AIC</a:t>
                      </a:r>
                      <a:endParaRPr lang="zh-TW" dirty="0">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75000"/>
                        <a:alpha val="90000"/>
                      </a:schemeClr>
                    </a:solidFill>
                  </a:tcPr>
                </a:tc>
                <a:tc hMerge="1">
                  <a:txBody>
                    <a:bodyPr/>
                    <a:lstStyle/>
                    <a:p>
                      <a:endParaRPr lang="zh-TW"/>
                    </a:p>
                  </a:txBody>
                  <a:tcPr/>
                </a:tc>
                <a:tc gridSpan="4">
                  <a:txBody>
                    <a:bodyPr/>
                    <a:lstStyle/>
                    <a:p>
                      <a:pPr lvl="0" algn="ctr">
                        <a:buNone/>
                      </a:pPr>
                      <a:r>
                        <a:rPr lang="en-US" sz="1100" b="0" i="0" u="none" strike="noStrike" noProof="0" dirty="0">
                          <a:solidFill>
                            <a:schemeClr val="tx1"/>
                          </a:solidFill>
                          <a:latin typeface="Meiryo UI" panose="020B0604030504040204" pitchFamily="50" charset="-128"/>
                          <a:ea typeface="Meiryo UI" panose="020B0604030504040204" pitchFamily="50" charset="-128"/>
                        </a:rPr>
                        <a:t>2 x PCIe Gen 3, Upgradeable to a 25GbE network environment </a:t>
                      </a:r>
                      <a:endParaRPr lang="en-US" sz="1100" b="0" i="0" u="none" strike="noStrike" noProof="0">
                        <a:solidFill>
                          <a:srgbClr val="000000"/>
                        </a:solidFill>
                        <a:latin typeface="Meiryo UI" panose="020B0604030504040204" pitchFamily="50" charset="-128"/>
                        <a:ea typeface="Meiryo UI" panose="020B0604030504040204" pitchFamily="50" charset="-128"/>
                      </a:endParaRPr>
                    </a:p>
                    <a:p>
                      <a:pPr lvl="0" algn="ctr">
                        <a:buNone/>
                      </a:pPr>
                      <a:r>
                        <a:rPr lang="en-US" sz="1100" b="0" i="0" u="none" strike="noStrike" noProof="0" dirty="0">
                          <a:solidFill>
                            <a:schemeClr val="tx1"/>
                          </a:solidFill>
                          <a:latin typeface="Meiryo UI" panose="020B0604030504040204" pitchFamily="50" charset="-128"/>
                          <a:ea typeface="Meiryo UI" panose="020B0604030504040204" pitchFamily="50" charset="-128"/>
                        </a:rPr>
                        <a:t>Slot 1 preinstalled a Thunderbolt 3 AIC</a:t>
                      </a:r>
                      <a:endParaRPr lang="zh-TW" dirty="0">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75000"/>
                        <a:alpha val="90000"/>
                      </a:schemeClr>
                    </a:solidFill>
                  </a:tcPr>
                </a:tc>
                <a:tc hMerge="1">
                  <a:txBody>
                    <a:bodyPr/>
                    <a:lstStyle/>
                    <a:p>
                      <a:endParaRPr lang="zh-TW" altLang="en-US"/>
                    </a:p>
                  </a:txBody>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120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2">
                        <a:lumMod val="75000"/>
                        <a:alpha val="90000"/>
                      </a:schemeClr>
                    </a:solidFill>
                  </a:tcPr>
                </a:tc>
                <a:extLst>
                  <a:ext uri="{0D108BD9-81ED-4DB2-BD59-A6C34878D82A}">
                    <a16:rowId xmlns:a16="http://schemas.microsoft.com/office/drawing/2014/main" val="1924434677"/>
                  </a:ext>
                </a:extLst>
              </a:tr>
              <a:tr h="369870">
                <a:tc>
                  <a:txBody>
                    <a:bodyPr/>
                    <a:lstStyle/>
                    <a:p>
                      <a:pPr marL="0" marR="0" lvl="0" indent="0" algn="l" defTabSz="914400">
                        <a:lnSpc>
                          <a:spcPct val="100000"/>
                        </a:lnSpc>
                        <a:spcBef>
                          <a:spcPts val="0"/>
                        </a:spcBef>
                        <a:spcAft>
                          <a:spcPts val="0"/>
                        </a:spcAft>
                        <a:buNone/>
                        <a:tabLst/>
                        <a:defRPr/>
                      </a:pPr>
                      <a:r>
                        <a:rPr lang="en-US" sz="1100" b="1" i="0" u="none" strike="noStrike" noProof="0" dirty="0">
                          <a:solidFill>
                            <a:schemeClr val="tx1"/>
                          </a:solidFill>
                          <a:latin typeface="Meiryo UI" panose="020B0604030504040204" pitchFamily="50" charset="-128"/>
                          <a:ea typeface="Meiryo UI" panose="020B0604030504040204" pitchFamily="50" charset="-128"/>
                        </a:rPr>
                        <a:t>M.2</a:t>
                      </a:r>
                      <a:endParaRPr lang="zh-TW" dirty="0">
                        <a:latin typeface="Meiryo UI" panose="020B0604030504040204" pitchFamily="50" charset="-128"/>
                        <a:ea typeface="Meiryo UI" panose="020B0604030504040204" pitchFamily="50" charset="-128"/>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3C3C4"/>
                    </a:solidFill>
                  </a:tcPr>
                </a:tc>
                <a:tc gridSpan="2">
                  <a:txBody>
                    <a:bodyPr/>
                    <a:lstStyle/>
                    <a:p>
                      <a:pPr marL="0" lvl="0" indent="0" algn="ctr">
                        <a:buNone/>
                      </a:pPr>
                      <a:r>
                        <a:rPr lang="nl-NL" sz="1100" b="1" i="0" u="none" strike="noStrike" baseline="0" noProof="0" dirty="0">
                          <a:solidFill>
                            <a:srgbClr val="004CD0"/>
                          </a:solidFill>
                          <a:latin typeface="Meiryo UI" panose="020B0604030504040204" pitchFamily="50" charset="-128"/>
                          <a:ea typeface="Meiryo UI" panose="020B0604030504040204" pitchFamily="50" charset="-128"/>
                        </a:rPr>
                        <a:t>2 x M.2 2280 </a:t>
                      </a:r>
                      <a:r>
                        <a:rPr lang="nl-NL" sz="1100" b="1" i="0" u="none" strike="noStrike" baseline="0" noProof="0" dirty="0" err="1">
                          <a:solidFill>
                            <a:srgbClr val="004CD0"/>
                          </a:solidFill>
                          <a:latin typeface="Meiryo UI" panose="020B0604030504040204" pitchFamily="50" charset="-128"/>
                          <a:ea typeface="Meiryo UI" panose="020B0604030504040204" pitchFamily="50" charset="-128"/>
                        </a:rPr>
                        <a:t>PCIe</a:t>
                      </a:r>
                      <a:r>
                        <a:rPr lang="nl-NL" sz="1100" b="1" i="0" u="none" strike="noStrike" baseline="0" noProof="0" dirty="0">
                          <a:solidFill>
                            <a:srgbClr val="004CD0"/>
                          </a:solidFill>
                          <a:latin typeface="Meiryo UI" panose="020B0604030504040204" pitchFamily="50" charset="-128"/>
                          <a:ea typeface="Meiryo UI" panose="020B0604030504040204" pitchFamily="50" charset="-128"/>
                        </a:rPr>
                        <a:t> Gen 4 x4</a:t>
                      </a:r>
                      <a:endParaRPr lang="zh-TW" dirty="0">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3C3C4"/>
                    </a:solidFill>
                  </a:tcPr>
                </a:tc>
                <a:tc hMerge="1">
                  <a:txBody>
                    <a:bodyPr/>
                    <a:lstStyle/>
                    <a:p>
                      <a:endParaRPr lang="zh-TW"/>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75000"/>
                        <a:alpha val="90000"/>
                      </a:schemeClr>
                    </a:solidFill>
                  </a:tcPr>
                </a:tc>
                <a:tc gridSpan="4">
                  <a:txBody>
                    <a:bodyPr/>
                    <a:lstStyle/>
                    <a:p>
                      <a:pPr marL="0" lvl="0" indent="0" algn="ctr">
                        <a:buNone/>
                      </a:pPr>
                      <a:r>
                        <a:rPr lang="nl-NL" sz="1100" b="0" i="0" u="none" strike="noStrike" baseline="0" noProof="0" dirty="0">
                          <a:solidFill>
                            <a:schemeClr val="tx1"/>
                          </a:solidFill>
                          <a:latin typeface="Meiryo UI" panose="020B0604030504040204" pitchFamily="50" charset="-128"/>
                          <a:ea typeface="Meiryo UI" panose="020B0604030504040204" pitchFamily="50" charset="-128"/>
                        </a:rPr>
                        <a:t>2 x M.2 2280 </a:t>
                      </a:r>
                      <a:r>
                        <a:rPr lang="nl-NL" sz="1100" b="0" i="0" u="none" strike="noStrike" baseline="0" noProof="0" dirty="0" err="1">
                          <a:solidFill>
                            <a:schemeClr val="tx1"/>
                          </a:solidFill>
                          <a:latin typeface="Meiryo UI" panose="020B0604030504040204" pitchFamily="50" charset="-128"/>
                          <a:ea typeface="Meiryo UI" panose="020B0604030504040204" pitchFamily="50" charset="-128"/>
                        </a:rPr>
                        <a:t>PCIe</a:t>
                      </a:r>
                      <a:r>
                        <a:rPr lang="nl-NL" sz="1100" b="0" i="0" u="none" strike="noStrike" baseline="0" noProof="0" dirty="0">
                          <a:solidFill>
                            <a:schemeClr val="tx1"/>
                          </a:solidFill>
                          <a:latin typeface="Meiryo UI" panose="020B0604030504040204" pitchFamily="50" charset="-128"/>
                          <a:ea typeface="Meiryo UI" panose="020B0604030504040204" pitchFamily="50" charset="-128"/>
                        </a:rPr>
                        <a:t> Gen3 x2</a:t>
                      </a:r>
                      <a:endParaRPr lang="zh-TW" dirty="0">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3C3C4"/>
                    </a:solidFill>
                  </a:tcPr>
                </a:tc>
                <a:tc hMerge="1">
                  <a:txBody>
                    <a:bodyPr/>
                    <a:lstStyle/>
                    <a:p>
                      <a:endParaRPr lang="zh-TW" altLang="en-US"/>
                    </a:p>
                  </a:txBody>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120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2">
                        <a:lumMod val="75000"/>
                        <a:alpha val="90000"/>
                      </a:schemeClr>
                    </a:solidFill>
                  </a:tcPr>
                </a:tc>
                <a:extLst>
                  <a:ext uri="{0D108BD9-81ED-4DB2-BD59-A6C34878D82A}">
                    <a16:rowId xmlns:a16="http://schemas.microsoft.com/office/drawing/2014/main" val="2970437205"/>
                  </a:ext>
                </a:extLst>
              </a:tr>
              <a:tr h="0">
                <a:tc>
                  <a:txBody>
                    <a:bodyPr/>
                    <a:lstStyle/>
                    <a:p>
                      <a:pPr marL="0" marR="0" lvl="0" indent="0" algn="l" defTabSz="914400">
                        <a:lnSpc>
                          <a:spcPct val="100000"/>
                        </a:lnSpc>
                        <a:spcBef>
                          <a:spcPts val="0"/>
                        </a:spcBef>
                        <a:spcAft>
                          <a:spcPts val="0"/>
                        </a:spcAft>
                        <a:buNone/>
                        <a:tabLst/>
                        <a:defRPr/>
                      </a:pPr>
                      <a:r>
                        <a:rPr lang="en-US" sz="1100" b="1" i="0" u="none" strike="noStrike" noProof="0" dirty="0">
                          <a:solidFill>
                            <a:schemeClr val="tx1"/>
                          </a:solidFill>
                          <a:latin typeface="Meiryo UI" panose="020B0604030504040204" pitchFamily="50" charset="-128"/>
                          <a:ea typeface="Meiryo UI" panose="020B0604030504040204" pitchFamily="50" charset="-128"/>
                        </a:rPr>
                        <a:t>HDMI</a:t>
                      </a:r>
                      <a:endParaRPr lang="zh-TW" altLang="en-US" dirty="0">
                        <a:latin typeface="Meiryo UI" panose="020B0604030504040204" pitchFamily="50" charset="-128"/>
                        <a:ea typeface="Meiryo UI" panose="020B0604030504040204" pitchFamily="50" charset="-128"/>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A09C9C"/>
                    </a:solidFill>
                  </a:tcPr>
                </a:tc>
                <a:tc gridSpan="2">
                  <a:txBody>
                    <a:bodyPr/>
                    <a:lstStyle/>
                    <a:p>
                      <a:pPr marL="0" lvl="0" indent="0" algn="ctr">
                        <a:buNone/>
                      </a:pPr>
                      <a:r>
                        <a:rPr lang="en-US" sz="1100" b="0" i="0" u="none" strike="noStrike" baseline="0" noProof="0" dirty="0">
                          <a:solidFill>
                            <a:schemeClr val="tx1"/>
                          </a:solidFill>
                          <a:latin typeface="Meiryo UI" panose="020B0604030504040204" pitchFamily="50" charset="-128"/>
                          <a:ea typeface="Meiryo UI" panose="020B0604030504040204" pitchFamily="50" charset="-128"/>
                        </a:rPr>
                        <a:t>1 x HDMI, support 4K output</a:t>
                      </a:r>
                      <a:endParaRPr lang="zh-TW" altLang="en-US" dirty="0">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A09C9C"/>
                    </a:solidFill>
                  </a:tcPr>
                </a:tc>
                <a:tc hMerge="1">
                  <a:txBody>
                    <a:bodyPr/>
                    <a:lstStyle/>
                    <a:p>
                      <a:endParaRPr lang="zh-TW"/>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alpha val="90000"/>
                      </a:schemeClr>
                    </a:solidFill>
                  </a:tcPr>
                </a:tc>
                <a:tc gridSpan="4">
                  <a:txBody>
                    <a:bodyPr/>
                    <a:lstStyle/>
                    <a:p>
                      <a:pPr marL="0" lvl="0" indent="0" algn="ctr">
                        <a:buNone/>
                      </a:pPr>
                      <a:r>
                        <a:rPr lang="en-US" sz="1100" b="0" i="0" u="none" strike="noStrike" kern="1200" baseline="0" noProof="0" dirty="0">
                          <a:solidFill>
                            <a:schemeClr val="tx1"/>
                          </a:solidFill>
                          <a:latin typeface="Meiryo UI" panose="020B0604030504040204" pitchFamily="50" charset="-128"/>
                          <a:ea typeface="Meiryo UI" panose="020B0604030504040204" pitchFamily="50" charset="-128"/>
                        </a:rPr>
                        <a:t>1 x HDMI, support 4K output</a:t>
                      </a:r>
                      <a:endParaRPr lang="zh-TW" altLang="en-US" dirty="0">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A09C9C"/>
                    </a:solidFill>
                  </a:tcPr>
                </a:tc>
                <a:tc hMerge="1">
                  <a:txBody>
                    <a:bodyPr/>
                    <a:lstStyle/>
                    <a:p>
                      <a:endParaRPr lang="zh-TW" altLang="en-US"/>
                    </a:p>
                  </a:txBody>
                  <a:tcPr/>
                </a:tc>
                <a:tc hMerge="1">
                  <a:txBody>
                    <a:bodyPr/>
                    <a:lstStyle/>
                    <a:p>
                      <a:endParaRPr lang="zh-TW" altLang="en-US"/>
                    </a:p>
                  </a:txBody>
                  <a:tcPr/>
                </a:tc>
                <a:tc hMerge="1">
                  <a:txBody>
                    <a:bodyPr/>
                    <a:lstStyle/>
                    <a:p>
                      <a:pPr marL="285750" indent="-285750" algn="l">
                        <a:buFont typeface="Arial" panose="020B0604020202020204" pitchFamily="34" charset="0"/>
                        <a:buChar char="•"/>
                      </a:pPr>
                      <a:endParaRPr lang="en-US" altLang="zh-TW" sz="1200" baseline="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85000"/>
                        <a:alpha val="90000"/>
                      </a:schemeClr>
                    </a:solidFill>
                  </a:tcPr>
                </a:tc>
                <a:extLst>
                  <a:ext uri="{0D108BD9-81ED-4DB2-BD59-A6C34878D82A}">
                    <a16:rowId xmlns:a16="http://schemas.microsoft.com/office/drawing/2014/main" val="2615834724"/>
                  </a:ext>
                </a:extLst>
              </a:tr>
              <a:tr h="0">
                <a:tc>
                  <a:txBody>
                    <a:bodyPr/>
                    <a:lstStyle/>
                    <a:p>
                      <a:pPr marL="0" lvl="0" indent="0" algn="l" defTabSz="914400">
                        <a:lnSpc>
                          <a:spcPct val="100000"/>
                        </a:lnSpc>
                        <a:spcBef>
                          <a:spcPts val="0"/>
                        </a:spcBef>
                        <a:spcAft>
                          <a:spcPts val="0"/>
                        </a:spcAft>
                        <a:buNone/>
                        <a:tabLst/>
                        <a:defRPr/>
                      </a:pPr>
                      <a:r>
                        <a:rPr lang="en-US" altLang="zh-TW" sz="1100" b="1" dirty="0">
                          <a:solidFill>
                            <a:schemeClr val="tx1"/>
                          </a:solidFill>
                          <a:latin typeface="Meiryo UI" panose="020B0604030504040204" pitchFamily="50" charset="-128"/>
                          <a:ea typeface="Meiryo UI" panose="020B0604030504040204" pitchFamily="50" charset="-128"/>
                        </a:rPr>
                        <a:t>USB</a:t>
                      </a:r>
                    </a:p>
                  </a:txBody>
                  <a:tcPr anchor="ctr">
                    <a:lnL w="0">
                      <a:noFill/>
                    </a:lnL>
                    <a:lnR w="12700">
                      <a:solidFill>
                        <a:schemeClr val="bg1"/>
                      </a:solidFill>
                    </a:lnR>
                    <a:lnT w="0">
                      <a:noFill/>
                    </a:lnT>
                    <a:lnB w="0">
                      <a:noFill/>
                    </a:lnB>
                    <a:lnTlToBr w="0">
                      <a:noFill/>
                    </a:lnTlToBr>
                    <a:lnBlToTr w="0">
                      <a:noFill/>
                    </a:lnBlToTr>
                    <a:solidFill>
                      <a:srgbClr val="C3C3C4"/>
                    </a:solidFill>
                  </a:tcPr>
                </a:tc>
                <a:tc gridSpan="2">
                  <a:txBody>
                    <a:bodyPr/>
                    <a:lstStyle/>
                    <a:p>
                      <a:pPr marL="0" lvl="0" indent="0" algn="ctr">
                        <a:buNone/>
                      </a:pPr>
                      <a:r>
                        <a:rPr lang="en-US" sz="1100" b="0" i="0" u="none" strike="noStrike" baseline="0" noProof="0" dirty="0">
                          <a:solidFill>
                            <a:schemeClr val="tx1"/>
                          </a:solidFill>
                          <a:latin typeface="Meiryo UI" panose="020B0604030504040204" pitchFamily="50" charset="-128"/>
                          <a:ea typeface="Meiryo UI" panose="020B0604030504040204" pitchFamily="50" charset="-128"/>
                        </a:rPr>
                        <a:t>1 x Type-C USB 3.2 Gen 2 </a:t>
                      </a:r>
                      <a:endParaRPr lang="zh-TW" altLang="en-US" sz="1100" b="0" i="0" u="none" strike="noStrike" baseline="0" noProof="0" dirty="0">
                        <a:solidFill>
                          <a:srgbClr val="000000"/>
                        </a:solidFill>
                        <a:latin typeface="Meiryo UI" panose="020B0604030504040204" pitchFamily="50" charset="-128"/>
                        <a:ea typeface="Meiryo UI" panose="020B0604030504040204" pitchFamily="50" charset="-128"/>
                      </a:endParaRPr>
                    </a:p>
                    <a:p>
                      <a:pPr marL="0" lvl="0" indent="0" algn="ctr">
                        <a:buNone/>
                      </a:pPr>
                      <a:r>
                        <a:rPr lang="en-US" sz="1100" b="0" i="0" u="none" strike="noStrike" baseline="0" noProof="0" dirty="0">
                          <a:solidFill>
                            <a:schemeClr val="tx1"/>
                          </a:solidFill>
                          <a:latin typeface="Meiryo UI" panose="020B0604030504040204" pitchFamily="50" charset="-128"/>
                          <a:ea typeface="Meiryo UI" panose="020B0604030504040204" pitchFamily="50" charset="-128"/>
                        </a:rPr>
                        <a:t>2 x Type-A USB 3.2 Gen 2 </a:t>
                      </a:r>
                      <a:endParaRPr lang="en-US" dirty="0">
                        <a:latin typeface="Meiryo UI" panose="020B0604030504040204" pitchFamily="50" charset="-128"/>
                        <a:ea typeface="Meiryo UI" panose="020B0604030504040204" pitchFamily="50" charset="-128"/>
                      </a:endParaRPr>
                    </a:p>
                  </a:txBody>
                  <a:tcPr anchor="ctr">
                    <a:lnL w="12700">
                      <a:solidFill>
                        <a:schemeClr val="bg1"/>
                      </a:solidFill>
                    </a:lnL>
                    <a:lnR w="12700">
                      <a:solidFill>
                        <a:schemeClr val="bg1"/>
                      </a:solidFill>
                    </a:lnR>
                    <a:lnT w="0">
                      <a:noFill/>
                    </a:lnT>
                    <a:lnB w="0">
                      <a:noFill/>
                    </a:lnB>
                    <a:lnTlToBr w="0">
                      <a:noFill/>
                    </a:lnTlToBr>
                    <a:lnBlToTr w="0">
                      <a:noFill/>
                    </a:lnBlToTr>
                    <a:solidFill>
                      <a:srgbClr val="C3C3C4"/>
                    </a:solidFill>
                  </a:tcPr>
                </a:tc>
                <a:tc hMerge="1">
                  <a:txBody>
                    <a:bodyPr/>
                    <a:lstStyle/>
                    <a:p>
                      <a:endParaRPr lang="zh-TW"/>
                    </a:p>
                  </a:txBody>
                  <a:tcPr/>
                </a:tc>
                <a:tc gridSpan="4">
                  <a:txBody>
                    <a:bodyPr/>
                    <a:lstStyle/>
                    <a:p>
                      <a:pPr marL="0" lvl="0" indent="0" algn="ctr">
                        <a:buNone/>
                      </a:pPr>
                      <a:r>
                        <a:rPr lang="en-US" sz="1100" b="0" i="0" u="none" strike="noStrike" kern="1200" baseline="0" noProof="0" dirty="0">
                          <a:solidFill>
                            <a:schemeClr val="tx1"/>
                          </a:solidFill>
                          <a:latin typeface="Meiryo UI" panose="020B0604030504040204" pitchFamily="50" charset="-128"/>
                          <a:ea typeface="Meiryo UI" panose="020B0604030504040204" pitchFamily="50" charset="-128"/>
                        </a:rPr>
                        <a:t>1 x Type-A USB 3.2 Gen 1</a:t>
                      </a:r>
                      <a:endParaRPr lang="zh-TW" altLang="en-US" sz="1100" b="0" i="0" u="none" strike="noStrike" kern="1200" baseline="0" noProof="0" dirty="0">
                        <a:solidFill>
                          <a:srgbClr val="000000"/>
                        </a:solidFill>
                        <a:latin typeface="Meiryo UI" panose="020B0604030504040204" pitchFamily="50" charset="-128"/>
                        <a:ea typeface="Meiryo UI" panose="020B0604030504040204" pitchFamily="50" charset="-128"/>
                      </a:endParaRPr>
                    </a:p>
                    <a:p>
                      <a:pPr marL="0" lvl="0" indent="0" algn="ctr">
                        <a:buNone/>
                      </a:pPr>
                      <a:r>
                        <a:rPr lang="en-US" sz="1100" b="0" i="0" u="none" strike="noStrike" kern="1200" baseline="0" noProof="0" dirty="0">
                          <a:solidFill>
                            <a:schemeClr val="tx1"/>
                          </a:solidFill>
                          <a:latin typeface="Meiryo UI" panose="020B0604030504040204" pitchFamily="50" charset="-128"/>
                          <a:ea typeface="Meiryo UI" panose="020B0604030504040204" pitchFamily="50" charset="-128"/>
                        </a:rPr>
                        <a:t>2 x Type-C USB 3.2 Gen 2 </a:t>
                      </a:r>
                      <a:endParaRPr lang="en-US" sz="1100" b="0" i="0" u="none" strike="noStrike" kern="1200" baseline="0" noProof="0" dirty="0">
                        <a:solidFill>
                          <a:srgbClr val="000000"/>
                        </a:solidFill>
                        <a:latin typeface="Meiryo UI" panose="020B0604030504040204" pitchFamily="50" charset="-128"/>
                        <a:ea typeface="Meiryo UI" panose="020B0604030504040204" pitchFamily="50" charset="-128"/>
                      </a:endParaRPr>
                    </a:p>
                    <a:p>
                      <a:pPr marL="0" lvl="0" indent="0" algn="ctr">
                        <a:buNone/>
                      </a:pPr>
                      <a:r>
                        <a:rPr lang="en-US" sz="1100" b="0" i="0" u="none" strike="noStrike" kern="1200" baseline="0" noProof="0" dirty="0">
                          <a:solidFill>
                            <a:schemeClr val="tx1"/>
                          </a:solidFill>
                          <a:latin typeface="Meiryo UI" panose="020B0604030504040204" pitchFamily="50" charset="-128"/>
                          <a:ea typeface="Meiryo UI" panose="020B0604030504040204" pitchFamily="50" charset="-128"/>
                        </a:rPr>
                        <a:t>2 x Type-A USB 3.2 Gen 2 </a:t>
                      </a:r>
                      <a:endParaRPr lang="zh-TW" altLang="en-US" sz="1100" b="0" i="0" u="none" strike="noStrike" kern="1200" baseline="0" noProof="0" dirty="0">
                        <a:solidFill>
                          <a:srgbClr val="000000"/>
                        </a:solidFill>
                        <a:latin typeface="Meiryo UI" panose="020B0604030504040204" pitchFamily="50" charset="-128"/>
                        <a:ea typeface="Meiryo UI" panose="020B0604030504040204" pitchFamily="50" charset="-128"/>
                      </a:endParaRPr>
                    </a:p>
                  </a:txBody>
                  <a:tcPr anchor="ctr">
                    <a:lnL w="12700">
                      <a:solidFill>
                        <a:schemeClr val="bg1"/>
                      </a:solidFill>
                    </a:lnL>
                    <a:lnR w="0">
                      <a:noFill/>
                    </a:lnR>
                    <a:lnT w="0">
                      <a:noFill/>
                    </a:lnT>
                    <a:lnB w="0">
                      <a:noFill/>
                    </a:lnB>
                    <a:lnTlToBr w="0">
                      <a:noFill/>
                    </a:lnTlToBr>
                    <a:lnBlToTr w="0">
                      <a:noFill/>
                    </a:lnBlToTr>
                    <a:solidFill>
                      <a:srgbClr val="C3C3C4"/>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208808676"/>
                  </a:ext>
                </a:extLst>
              </a:tr>
            </a:tbl>
          </a:graphicData>
        </a:graphic>
      </p:graphicFrame>
      <p:pic>
        <p:nvPicPr>
          <p:cNvPr id="5" name="圖片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59316" y="1347104"/>
            <a:ext cx="634276" cy="634276"/>
          </a:xfrm>
          <a:prstGeom prst="rect">
            <a:avLst/>
          </a:prstGeom>
        </p:spPr>
      </p:pic>
      <p:pic>
        <p:nvPicPr>
          <p:cNvPr id="7" name="圖片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365503" y="1347104"/>
            <a:ext cx="634276" cy="634276"/>
          </a:xfrm>
          <a:prstGeom prst="rect">
            <a:avLst/>
          </a:prstGeom>
        </p:spPr>
      </p:pic>
    </p:spTree>
    <p:extLst>
      <p:ext uri="{BB962C8B-B14F-4D97-AF65-F5344CB8AC3E}">
        <p14:creationId xmlns:p14="http://schemas.microsoft.com/office/powerpoint/2010/main" val="2205799165"/>
      </p:ext>
    </p:extLst>
  </p:cSld>
  <p:clrMapOvr>
    <a:masterClrMapping/>
  </p:clrMapOvr>
  <p:extLst mod="1">
    <p:ext uri="{6950BFC3-D8DA-4A85-94F7-54DA5524770B}">
      <p188:commentRel xmlns="" xmlns:p188="http://schemas.microsoft.com/office/powerpoint/2018/8/main" r:id="rId5"/>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C56526E8-A287-4872-AD27-3F4A118DBCD7}"/>
              </a:ext>
            </a:extLst>
          </p:cNvPr>
          <p:cNvSpPr txBox="1"/>
          <p:nvPr/>
        </p:nvSpPr>
        <p:spPr>
          <a:xfrm>
            <a:off x="446144" y="3822328"/>
            <a:ext cx="5801227" cy="1200329"/>
          </a:xfrm>
          <a:prstGeom prst="rect">
            <a:avLst/>
          </a:prstGeom>
          <a:noFill/>
        </p:spPr>
        <p:txBody>
          <a:bodyPr wrap="square" rtlCol="0">
            <a:spAutoFit/>
          </a:bodyPr>
          <a:lstStyle/>
          <a:p>
            <a:r>
              <a:rPr lang="en-US" altLang="zh-TW" sz="7200" b="1" dirty="0">
                <a:solidFill>
                  <a:schemeClr val="bg1"/>
                </a:solidFill>
                <a:latin typeface="Meiryo UI" panose="020B0604030504040204" pitchFamily="50" charset="-128"/>
                <a:ea typeface="Meiryo UI" panose="020B0604030504040204" pitchFamily="50" charset="-128"/>
              </a:rPr>
              <a:t>Live Demo</a:t>
            </a:r>
            <a:endParaRPr lang="zh-TW" altLang="en-US" sz="7200" dirty="0">
              <a:solidFill>
                <a:schemeClr val="bg1"/>
              </a:solidFill>
              <a:latin typeface="Meiryo UI" panose="020B0604030504040204" pitchFamily="50" charset="-128"/>
              <a:ea typeface="Meiryo UI" panose="020B0604030504040204" pitchFamily="50" charset="-128"/>
            </a:endParaRPr>
          </a:p>
        </p:txBody>
      </p:sp>
      <p:pic>
        <p:nvPicPr>
          <p:cNvPr id="3" name="圖形 2">
            <a:extLst>
              <a:ext uri="{FF2B5EF4-FFF2-40B4-BE49-F238E27FC236}">
                <a16:creationId xmlns:a16="http://schemas.microsoft.com/office/drawing/2014/main" id="{4D4450AD-680A-4845-8089-AE7921CD5DA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63839" y="539205"/>
            <a:ext cx="1348877" cy="242926"/>
          </a:xfrm>
          <a:prstGeom prst="rect">
            <a:avLst/>
          </a:prstGeom>
        </p:spPr>
      </p:pic>
      <p:sp>
        <p:nvSpPr>
          <p:cNvPr id="2" name="文字方塊 1">
            <a:extLst>
              <a:ext uri="{FF2B5EF4-FFF2-40B4-BE49-F238E27FC236}">
                <a16:creationId xmlns:a16="http://schemas.microsoft.com/office/drawing/2014/main" id="{426DFCA2-88D3-B597-4223-019553D31276}"/>
              </a:ext>
            </a:extLst>
          </p:cNvPr>
          <p:cNvSpPr txBox="1"/>
          <p:nvPr/>
        </p:nvSpPr>
        <p:spPr>
          <a:xfrm>
            <a:off x="561598" y="5242418"/>
            <a:ext cx="13167227" cy="830997"/>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a:buChar char="•"/>
            </a:pPr>
            <a:r>
              <a:rPr lang="en-US" altLang="zh-TW" sz="2400" b="1" dirty="0">
                <a:solidFill>
                  <a:schemeClr val="bg1"/>
                </a:solidFill>
                <a:latin typeface="Meiryo UI" panose="020B0604030504040204" pitchFamily="50" charset="-128"/>
                <a:ea typeface="Meiryo UI" panose="020B0604030504040204" pitchFamily="50" charset="-128"/>
              </a:rPr>
              <a:t>2 x 25GbE SMB </a:t>
            </a:r>
            <a:r>
              <a:rPr lang="en-US" altLang="zh-TW" sz="2400" b="1" dirty="0" err="1">
                <a:solidFill>
                  <a:schemeClr val="bg1"/>
                </a:solidFill>
                <a:latin typeface="Meiryo UI" panose="020B0604030504040204" pitchFamily="50" charset="-128"/>
                <a:ea typeface="Meiryo UI" panose="020B0604030504040204" pitchFamily="50" charset="-128"/>
              </a:rPr>
              <a:t>シーケンシャル・スループット</a:t>
            </a:r>
            <a:endParaRPr lang="en-US" altLang="zh-TW" sz="2400" b="1" dirty="0" err="1">
              <a:solidFill>
                <a:schemeClr val="bg1"/>
              </a:solidFill>
              <a:latin typeface="Meiryo UI" panose="020B0604030504040204" pitchFamily="50" charset="-128"/>
              <a:ea typeface="Meiryo UI" panose="020B0604030504040204" pitchFamily="50" charset="-128"/>
              <a:cs typeface="Calibri"/>
            </a:endParaRPr>
          </a:p>
          <a:p>
            <a:pPr marL="342900" indent="-342900">
              <a:buFont typeface="Arial"/>
              <a:buChar char="•"/>
            </a:pPr>
            <a:r>
              <a:rPr lang="en-US" altLang="zh-TW" sz="2400" b="1" dirty="0">
                <a:solidFill>
                  <a:schemeClr val="bg1"/>
                </a:solidFill>
                <a:latin typeface="Meiryo UI" panose="020B0604030504040204" pitchFamily="50" charset="-128"/>
                <a:ea typeface="Meiryo UI" panose="020B0604030504040204" pitchFamily="50" charset="-128"/>
              </a:rPr>
              <a:t>Thunderbolt 4 </a:t>
            </a:r>
            <a:r>
              <a:rPr lang="en-US" altLang="zh-TW" sz="2400" b="1" dirty="0" err="1">
                <a:solidFill>
                  <a:schemeClr val="bg1"/>
                </a:solidFill>
                <a:latin typeface="Meiryo UI" panose="020B0604030504040204" pitchFamily="50" charset="-128"/>
                <a:ea typeface="Meiryo UI" panose="020B0604030504040204" pitchFamily="50" charset="-128"/>
              </a:rPr>
              <a:t>パフォーマンス</a:t>
            </a:r>
            <a:endParaRPr lang="en-US" altLang="zh-TW" sz="2400" b="1">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05207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C56526E8-A287-4872-AD27-3F4A118DBCD7}"/>
              </a:ext>
            </a:extLst>
          </p:cNvPr>
          <p:cNvSpPr txBox="1"/>
          <p:nvPr/>
        </p:nvSpPr>
        <p:spPr>
          <a:xfrm>
            <a:off x="345572" y="2855414"/>
            <a:ext cx="6893427" cy="2062103"/>
          </a:xfrm>
          <a:prstGeom prst="rect">
            <a:avLst/>
          </a:prstGeom>
          <a:noFill/>
        </p:spPr>
        <p:txBody>
          <a:bodyPr wrap="square" lIns="91440" tIns="45720" rIns="91440" bIns="45720" rtlCol="0" anchor="t">
            <a:spAutoFit/>
          </a:bodyPr>
          <a:lstStyle/>
          <a:p>
            <a:r>
              <a:rPr lang="en-US" altLang="zh-TW" sz="4800" b="1" dirty="0" err="1">
                <a:solidFill>
                  <a:schemeClr val="bg1"/>
                </a:solidFill>
                <a:latin typeface="Meiryo UI" panose="020B0604030504040204" pitchFamily="50" charset="-128"/>
                <a:ea typeface="Meiryo UI" panose="020B0604030504040204" pitchFamily="50" charset="-128"/>
                <a:cs typeface="Arial"/>
                <a:sym typeface="+mn-lt"/>
              </a:rPr>
              <a:t>エンタープライズレベルOS</a:t>
            </a:r>
            <a:r>
              <a:rPr lang="en-US" altLang="zh-TW" sz="2500" b="1" dirty="0">
                <a:latin typeface="Meiryo UI" panose="020B0604030504040204" pitchFamily="50" charset="-128"/>
                <a:ea typeface="Meiryo UI" panose="020B0604030504040204" pitchFamily="50" charset="-128"/>
                <a:cs typeface="Arial" panose="020B0604020202020204" pitchFamily="34" charset="0"/>
              </a:rPr>
              <a:t/>
            </a:r>
            <a:br>
              <a:rPr lang="en-US" altLang="zh-TW" sz="2500" b="1" dirty="0">
                <a:latin typeface="Meiryo UI" panose="020B0604030504040204" pitchFamily="50" charset="-128"/>
                <a:ea typeface="Meiryo UI" panose="020B0604030504040204" pitchFamily="50" charset="-128"/>
                <a:cs typeface="Arial" panose="020B0604020202020204" pitchFamily="34" charset="0"/>
              </a:rPr>
            </a:br>
            <a:r>
              <a:rPr lang="en-US" altLang="zh-TW" sz="2500" b="1" kern="0" spc="300" dirty="0" err="1">
                <a:solidFill>
                  <a:srgbClr val="FE4F00"/>
                </a:solidFill>
                <a:latin typeface="Meiryo UI" panose="020B0604030504040204" pitchFamily="50" charset="-128"/>
                <a:ea typeface="Meiryo UI" panose="020B0604030504040204" pitchFamily="50" charset="-128"/>
                <a:cs typeface="Arial"/>
                <a:sym typeface="+mn-lt"/>
              </a:rPr>
              <a:t>ZFSベース</a:t>
            </a:r>
            <a:r>
              <a:rPr lang="en-US" altLang="zh-TW" sz="2500" b="1" kern="0" spc="300" dirty="0">
                <a:solidFill>
                  <a:srgbClr val="FE4F00"/>
                </a:solidFill>
                <a:latin typeface="Meiryo UI" panose="020B0604030504040204" pitchFamily="50" charset="-128"/>
                <a:ea typeface="Meiryo UI" panose="020B0604030504040204" pitchFamily="50" charset="-128"/>
                <a:cs typeface="Arial"/>
                <a:sym typeface="+mn-lt"/>
              </a:rPr>
              <a:t> </a:t>
            </a:r>
            <a:r>
              <a:rPr lang="en-US" altLang="zh-TW" sz="2500" b="1" kern="0" spc="300" dirty="0" err="1">
                <a:solidFill>
                  <a:srgbClr val="FE4F00"/>
                </a:solidFill>
                <a:latin typeface="Meiryo UI" panose="020B0604030504040204" pitchFamily="50" charset="-128"/>
                <a:ea typeface="Meiryo UI" panose="020B0604030504040204" pitchFamily="50" charset="-128"/>
                <a:cs typeface="Arial"/>
                <a:sym typeface="+mn-lt"/>
              </a:rPr>
              <a:t>QuTS</a:t>
            </a:r>
            <a:r>
              <a:rPr lang="en-US" altLang="zh-TW" sz="2500" b="1" kern="0" spc="300" dirty="0">
                <a:solidFill>
                  <a:srgbClr val="FE4F00"/>
                </a:solidFill>
                <a:latin typeface="Meiryo UI" panose="020B0604030504040204" pitchFamily="50" charset="-128"/>
                <a:ea typeface="Meiryo UI" panose="020B0604030504040204" pitchFamily="50" charset="-128"/>
                <a:cs typeface="Arial"/>
                <a:sym typeface="+mn-lt"/>
              </a:rPr>
              <a:t> hero</a:t>
            </a:r>
            <a:endParaRPr lang="en-US" altLang="zh-TW" sz="2500" b="1" kern="0" spc="300" dirty="0">
              <a:solidFill>
                <a:srgbClr val="FE4F00"/>
              </a:solidFill>
              <a:latin typeface="Meiryo UI" panose="020B0604030504040204" pitchFamily="50" charset="-128"/>
              <a:ea typeface="Meiryo UI" panose="020B0604030504040204" pitchFamily="50" charset="-128"/>
              <a:cs typeface="Arial"/>
            </a:endParaRPr>
          </a:p>
          <a:p>
            <a:endParaRPr lang="zh-TW" altLang="en-US" sz="55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5" name="圖形 4">
            <a:extLst>
              <a:ext uri="{FF2B5EF4-FFF2-40B4-BE49-F238E27FC236}">
                <a16:creationId xmlns:a16="http://schemas.microsoft.com/office/drawing/2014/main" id="{D08877CF-A201-4F59-C10E-B39C377DBE88}"/>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63839" y="539205"/>
            <a:ext cx="1348877" cy="242926"/>
          </a:xfrm>
          <a:prstGeom prst="rect">
            <a:avLst/>
          </a:prstGeom>
        </p:spPr>
      </p:pic>
    </p:spTree>
    <p:extLst>
      <p:ext uri="{BB962C8B-B14F-4D97-AF65-F5344CB8AC3E}">
        <p14:creationId xmlns:p14="http://schemas.microsoft.com/office/powerpoint/2010/main" val="269007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FC7C351-FD7C-4D7C-900B-C716EEC47FC9}"/>
              </a:ext>
            </a:extLst>
          </p:cNvPr>
          <p:cNvSpPr>
            <a:spLocks noGrp="1"/>
          </p:cNvSpPr>
          <p:nvPr>
            <p:ph type="title" idx="4294967295"/>
          </p:nvPr>
        </p:nvSpPr>
        <p:spPr>
          <a:xfrm>
            <a:off x="622607" y="131861"/>
            <a:ext cx="12192000" cy="1379538"/>
          </a:xfrm>
        </p:spPr>
        <p:txBody>
          <a:bodyPr>
            <a:noAutofit/>
          </a:bodyPr>
          <a:lstStyle/>
          <a:p>
            <a:pPr>
              <a:lnSpc>
                <a:spcPts val="5100"/>
              </a:lnSpc>
            </a:pPr>
            <a:r>
              <a:rPr lang="en-US" sz="3600" b="1" dirty="0" err="1">
                <a:solidFill>
                  <a:schemeClr val="bg1"/>
                </a:solidFill>
                <a:latin typeface="Meiryo UI" panose="020B0604030504040204" pitchFamily="50" charset="-128"/>
                <a:ea typeface="Meiryo UI" panose="020B0604030504040204" pitchFamily="50" charset="-128"/>
                <a:cs typeface="Arial"/>
                <a:sym typeface="+mn-lt"/>
              </a:rPr>
              <a:t>NASとQuTS</a:t>
            </a:r>
            <a:r>
              <a:rPr lang="en-US" sz="3600" b="1" dirty="0">
                <a:solidFill>
                  <a:schemeClr val="bg1"/>
                </a:solidFill>
                <a:latin typeface="Meiryo UI" panose="020B0604030504040204" pitchFamily="50" charset="-128"/>
                <a:ea typeface="Meiryo UI" panose="020B0604030504040204" pitchFamily="50" charset="-128"/>
                <a:cs typeface="Arial"/>
                <a:sym typeface="+mn-lt"/>
              </a:rPr>
              <a:t> hero </a:t>
            </a:r>
            <a:r>
              <a:rPr lang="en-US" sz="3600" b="1" dirty="0" err="1">
                <a:solidFill>
                  <a:schemeClr val="bg1"/>
                </a:solidFill>
                <a:latin typeface="Meiryo UI" panose="020B0604030504040204" pitchFamily="50" charset="-128"/>
                <a:ea typeface="Meiryo UI" panose="020B0604030504040204" pitchFamily="50" charset="-128"/>
                <a:cs typeface="Arial"/>
                <a:sym typeface="+mn-lt"/>
              </a:rPr>
              <a:t>O.S.は、SSD</a:t>
            </a:r>
            <a:r>
              <a:rPr lang="ja-JP" altLang="en-US" sz="3600" b="1">
                <a:solidFill>
                  <a:schemeClr val="bg1"/>
                </a:solidFill>
                <a:latin typeface="Meiryo UI" panose="020B0604030504040204" pitchFamily="50" charset="-128"/>
                <a:ea typeface="Meiryo UI" panose="020B0604030504040204" pitchFamily="50" charset="-128"/>
                <a:cs typeface="Arial"/>
                <a:sym typeface="+mn-lt"/>
              </a:rPr>
              <a:t>の耐久性を拡張する</a:t>
            </a:r>
            <a:r>
              <a:rPr lang="en-US" sz="3600" b="1" dirty="0">
                <a:solidFill>
                  <a:schemeClr val="bg1"/>
                </a:solidFill>
                <a:latin typeface="Meiryo UI" panose="020B0604030504040204" pitchFamily="50" charset="-128"/>
                <a:ea typeface="Meiryo UI" panose="020B0604030504040204" pitchFamily="50" charset="-128"/>
                <a:cs typeface="Arial"/>
                <a:sym typeface="+mn-lt"/>
              </a:rPr>
              <a:t/>
            </a:r>
            <a:br>
              <a:rPr lang="en-US" sz="3600" b="1" dirty="0">
                <a:solidFill>
                  <a:schemeClr val="bg1"/>
                </a:solidFill>
                <a:latin typeface="Meiryo UI" panose="020B0604030504040204" pitchFamily="50" charset="-128"/>
                <a:ea typeface="Meiryo UI" panose="020B0604030504040204" pitchFamily="50" charset="-128"/>
                <a:cs typeface="Arial"/>
                <a:sym typeface="+mn-lt"/>
              </a:rPr>
            </a:br>
            <a:r>
              <a:rPr lang="ja-JP" altLang="en-US" sz="3600" b="1">
                <a:solidFill>
                  <a:schemeClr val="bg1"/>
                </a:solidFill>
                <a:latin typeface="Meiryo UI" panose="020B0604030504040204" pitchFamily="50" charset="-128"/>
                <a:ea typeface="Meiryo UI" panose="020B0604030504040204" pitchFamily="50" charset="-128"/>
                <a:cs typeface="Arial"/>
                <a:sym typeface="+mn-lt"/>
              </a:rPr>
              <a:t>強力なデータ削減技術をサポートしています</a:t>
            </a:r>
            <a:endParaRPr lang="en-US" altLang="zh-TW" err="1">
              <a:solidFill>
                <a:schemeClr val="bg1"/>
              </a:solidFill>
              <a:latin typeface="Meiryo UI" panose="020B0604030504040204" pitchFamily="50" charset="-128"/>
              <a:ea typeface="Meiryo UI" panose="020B0604030504040204" pitchFamily="50" charset="-128"/>
            </a:endParaRPr>
          </a:p>
        </p:txBody>
      </p:sp>
      <p:sp>
        <p:nvSpPr>
          <p:cNvPr id="70" name="矩形: 圓角 71">
            <a:extLst>
              <a:ext uri="{FF2B5EF4-FFF2-40B4-BE49-F238E27FC236}">
                <a16:creationId xmlns:a16="http://schemas.microsoft.com/office/drawing/2014/main" id="{62DD20B1-DAA2-42D8-AEE6-A7F9470764AB}"/>
              </a:ext>
            </a:extLst>
          </p:cNvPr>
          <p:cNvSpPr/>
          <p:nvPr/>
        </p:nvSpPr>
        <p:spPr>
          <a:xfrm>
            <a:off x="636063" y="3516758"/>
            <a:ext cx="2804671" cy="2070787"/>
          </a:xfrm>
          <a:prstGeom prst="roundRect">
            <a:avLst>
              <a:gd name="adj" fmla="val 2988"/>
            </a:avLst>
          </a:prstGeom>
          <a:gradFill>
            <a:gsLst>
              <a:gs pos="0">
                <a:srgbClr val="0070C0">
                  <a:alpha val="80000"/>
                </a:srgbClr>
              </a:gs>
              <a:gs pos="100000">
                <a:srgbClr val="031B71">
                  <a:alpha val="50000"/>
                </a:srgbClr>
              </a:gs>
            </a:gsLst>
            <a:lin ang="5400000" scaled="0"/>
          </a:gradFill>
          <a:ln w="38100" cmpd="dbl">
            <a:solidFill>
              <a:srgbClr val="C5C5C5"/>
            </a:soli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788" kern="0">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71" name="矩形: 圓角 79">
            <a:extLst>
              <a:ext uri="{FF2B5EF4-FFF2-40B4-BE49-F238E27FC236}">
                <a16:creationId xmlns:a16="http://schemas.microsoft.com/office/drawing/2014/main" id="{13668385-23D5-4793-BDB3-F321450D39A0}"/>
              </a:ext>
            </a:extLst>
          </p:cNvPr>
          <p:cNvSpPr/>
          <p:nvPr/>
        </p:nvSpPr>
        <p:spPr>
          <a:xfrm>
            <a:off x="636063" y="2369791"/>
            <a:ext cx="2804671" cy="998687"/>
          </a:xfrm>
          <a:prstGeom prst="roundRect">
            <a:avLst>
              <a:gd name="adj" fmla="val 2988"/>
            </a:avLst>
          </a:prstGeom>
          <a:gradFill>
            <a:gsLst>
              <a:gs pos="0">
                <a:srgbClr val="0070C0">
                  <a:alpha val="80000"/>
                </a:srgbClr>
              </a:gs>
              <a:gs pos="100000">
                <a:srgbClr val="031B71">
                  <a:alpha val="50000"/>
                </a:srgbClr>
              </a:gs>
            </a:gsLst>
            <a:lin ang="5400000" scaled="0"/>
          </a:gradFill>
          <a:ln w="38100" cmpd="dbl">
            <a:solidFill>
              <a:srgbClr val="C5C5C5"/>
            </a:soli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en-US" altLang="zh-TW" sz="750" kern="0">
              <a:solidFill>
                <a:prstClr val="white"/>
              </a:solidFill>
              <a:latin typeface="Meiryo UI" panose="020B0604030504040204" pitchFamily="50" charset="-128"/>
              <a:ea typeface="Meiryo UI" panose="020B0604030504040204" pitchFamily="50" charset="-128"/>
              <a:cs typeface="Arial" panose="020B0604020202020204" pitchFamily="34" charset="0"/>
            </a:endParaRPr>
          </a:p>
        </p:txBody>
      </p:sp>
      <p:grpSp>
        <p:nvGrpSpPr>
          <p:cNvPr id="73" name="群組 72">
            <a:extLst>
              <a:ext uri="{FF2B5EF4-FFF2-40B4-BE49-F238E27FC236}">
                <a16:creationId xmlns:a16="http://schemas.microsoft.com/office/drawing/2014/main" id="{31D57431-6447-463D-A5E1-C1D87B96D35D}"/>
              </a:ext>
            </a:extLst>
          </p:cNvPr>
          <p:cNvGrpSpPr/>
          <p:nvPr/>
        </p:nvGrpSpPr>
        <p:grpSpPr>
          <a:xfrm>
            <a:off x="3285603" y="2802029"/>
            <a:ext cx="2900203" cy="1863607"/>
            <a:chOff x="2777649" y="1648820"/>
            <a:chExt cx="2384666" cy="1532335"/>
          </a:xfrm>
        </p:grpSpPr>
        <p:pic>
          <p:nvPicPr>
            <p:cNvPr id="74" name="Google Shape;465;p24">
              <a:extLst>
                <a:ext uri="{FF2B5EF4-FFF2-40B4-BE49-F238E27FC236}">
                  <a16:creationId xmlns:a16="http://schemas.microsoft.com/office/drawing/2014/main" id="{1CC464FD-9795-4604-A396-0DB13222BB1B}"/>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777649" y="1648820"/>
              <a:ext cx="2384666" cy="1532335"/>
            </a:xfrm>
            <a:prstGeom prst="rect">
              <a:avLst/>
            </a:prstGeom>
            <a:noFill/>
            <a:ln>
              <a:noFill/>
            </a:ln>
          </p:spPr>
        </p:pic>
        <p:pic>
          <p:nvPicPr>
            <p:cNvPr id="75" name="Google Shape;419;p23">
              <a:extLst>
                <a:ext uri="{FF2B5EF4-FFF2-40B4-BE49-F238E27FC236}">
                  <a16:creationId xmlns:a16="http://schemas.microsoft.com/office/drawing/2014/main" id="{F65E2B76-55ED-48DD-B7E4-58A6400ABC24}"/>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152421" y="1732568"/>
              <a:ext cx="1635125" cy="1049643"/>
            </a:xfrm>
            <a:prstGeom prst="rect">
              <a:avLst/>
            </a:prstGeom>
            <a:noFill/>
            <a:ln>
              <a:solidFill>
                <a:schemeClr val="bg1">
                  <a:lumMod val="65000"/>
                </a:schemeClr>
              </a:solidFill>
            </a:ln>
            <a:effectLst/>
          </p:spPr>
        </p:pic>
      </p:grpSp>
      <p:sp>
        <p:nvSpPr>
          <p:cNvPr id="76" name="手繪多邊形: 圖案 47">
            <a:extLst>
              <a:ext uri="{FF2B5EF4-FFF2-40B4-BE49-F238E27FC236}">
                <a16:creationId xmlns:a16="http://schemas.microsoft.com/office/drawing/2014/main" id="{6BBE9C99-CEEF-4429-A19E-8E6CDFFAF732}"/>
              </a:ext>
            </a:extLst>
          </p:cNvPr>
          <p:cNvSpPr/>
          <p:nvPr/>
        </p:nvSpPr>
        <p:spPr>
          <a:xfrm>
            <a:off x="3761775" y="1888778"/>
            <a:ext cx="7939158" cy="2159745"/>
          </a:xfrm>
          <a:custGeom>
            <a:avLst/>
            <a:gdLst>
              <a:gd name="connsiteX0" fmla="*/ 743712 w 3182112"/>
              <a:gd name="connsiteY0" fmla="*/ 621792 h 682752"/>
              <a:gd name="connsiteX1" fmla="*/ 0 w 3182112"/>
              <a:gd name="connsiteY1" fmla="*/ 0 h 682752"/>
              <a:gd name="connsiteX2" fmla="*/ 3182112 w 3182112"/>
              <a:gd name="connsiteY2" fmla="*/ 0 h 682752"/>
              <a:gd name="connsiteX3" fmla="*/ 2304288 w 3182112"/>
              <a:gd name="connsiteY3" fmla="*/ 658368 h 682752"/>
              <a:gd name="connsiteX4" fmla="*/ 804672 w 3182112"/>
              <a:gd name="connsiteY4" fmla="*/ 682752 h 682752"/>
              <a:gd name="connsiteX0" fmla="*/ 0 w 2438400"/>
              <a:gd name="connsiteY0" fmla="*/ 1626727 h 1687687"/>
              <a:gd name="connsiteX1" fmla="*/ 415131 w 2438400"/>
              <a:gd name="connsiteY1" fmla="*/ 0 h 1687687"/>
              <a:gd name="connsiteX2" fmla="*/ 2438400 w 2438400"/>
              <a:gd name="connsiteY2" fmla="*/ 1004935 h 1687687"/>
              <a:gd name="connsiteX3" fmla="*/ 1560576 w 2438400"/>
              <a:gd name="connsiteY3" fmla="*/ 1663303 h 1687687"/>
              <a:gd name="connsiteX4" fmla="*/ 60960 w 2438400"/>
              <a:gd name="connsiteY4" fmla="*/ 1687687 h 1687687"/>
              <a:gd name="connsiteX0" fmla="*/ 0 w 5389829"/>
              <a:gd name="connsiteY0" fmla="*/ 1626727 h 1687687"/>
              <a:gd name="connsiteX1" fmla="*/ 415131 w 5389829"/>
              <a:gd name="connsiteY1" fmla="*/ 0 h 1687687"/>
              <a:gd name="connsiteX2" fmla="*/ 5389829 w 5389829"/>
              <a:gd name="connsiteY2" fmla="*/ 1312753 h 1687687"/>
              <a:gd name="connsiteX3" fmla="*/ 1560576 w 5389829"/>
              <a:gd name="connsiteY3" fmla="*/ 1663303 h 1687687"/>
              <a:gd name="connsiteX4" fmla="*/ 60960 w 5389829"/>
              <a:gd name="connsiteY4" fmla="*/ 1687687 h 1687687"/>
              <a:gd name="connsiteX0" fmla="*/ 0 w 5389829"/>
              <a:gd name="connsiteY0" fmla="*/ 1626727 h 1863957"/>
              <a:gd name="connsiteX1" fmla="*/ 415131 w 5389829"/>
              <a:gd name="connsiteY1" fmla="*/ 0 h 1863957"/>
              <a:gd name="connsiteX2" fmla="*/ 5389829 w 5389829"/>
              <a:gd name="connsiteY2" fmla="*/ 1312753 h 1863957"/>
              <a:gd name="connsiteX3" fmla="*/ 1560576 w 5389829"/>
              <a:gd name="connsiteY3" fmla="*/ 1663303 h 1863957"/>
              <a:gd name="connsiteX4" fmla="*/ 512652 w 5389829"/>
              <a:gd name="connsiteY4" fmla="*/ 1863957 h 1863957"/>
              <a:gd name="connsiteX0" fmla="*/ 0 w 5389829"/>
              <a:gd name="connsiteY0" fmla="*/ 1626727 h 2114994"/>
              <a:gd name="connsiteX1" fmla="*/ 415131 w 5389829"/>
              <a:gd name="connsiteY1" fmla="*/ 0 h 2114994"/>
              <a:gd name="connsiteX2" fmla="*/ 5389829 w 5389829"/>
              <a:gd name="connsiteY2" fmla="*/ 1312753 h 2114994"/>
              <a:gd name="connsiteX3" fmla="*/ 1549559 w 5389829"/>
              <a:gd name="connsiteY3" fmla="*/ 2114994 h 2114994"/>
              <a:gd name="connsiteX4" fmla="*/ 512652 w 5389829"/>
              <a:gd name="connsiteY4" fmla="*/ 1863957 h 2114994"/>
              <a:gd name="connsiteX0" fmla="*/ 38191 w 5428020"/>
              <a:gd name="connsiteY0" fmla="*/ 1626727 h 2139379"/>
              <a:gd name="connsiteX1" fmla="*/ 453322 w 5428020"/>
              <a:gd name="connsiteY1" fmla="*/ 0 h 2139379"/>
              <a:gd name="connsiteX2" fmla="*/ 5428020 w 5428020"/>
              <a:gd name="connsiteY2" fmla="*/ 1312753 h 2139379"/>
              <a:gd name="connsiteX3" fmla="*/ 1587750 w 5428020"/>
              <a:gd name="connsiteY3" fmla="*/ 2114994 h 2139379"/>
              <a:gd name="connsiteX4" fmla="*/ 0 w 5428020"/>
              <a:gd name="connsiteY4" fmla="*/ 2139379 h 2139379"/>
              <a:gd name="connsiteX0" fmla="*/ 38191 w 5428020"/>
              <a:gd name="connsiteY0" fmla="*/ 1626727 h 2148044"/>
              <a:gd name="connsiteX1" fmla="*/ 453322 w 5428020"/>
              <a:gd name="connsiteY1" fmla="*/ 0 h 2148044"/>
              <a:gd name="connsiteX2" fmla="*/ 5428020 w 5428020"/>
              <a:gd name="connsiteY2" fmla="*/ 1312753 h 2148044"/>
              <a:gd name="connsiteX3" fmla="*/ 1565716 w 5428020"/>
              <a:gd name="connsiteY3" fmla="*/ 2148044 h 2148044"/>
              <a:gd name="connsiteX4" fmla="*/ 0 w 5428020"/>
              <a:gd name="connsiteY4" fmla="*/ 2139379 h 2148044"/>
              <a:gd name="connsiteX0" fmla="*/ 38191 w 5428020"/>
              <a:gd name="connsiteY0" fmla="*/ 1575927 h 2097244"/>
              <a:gd name="connsiteX1" fmla="*/ 491422 w 5428020"/>
              <a:gd name="connsiteY1" fmla="*/ 0 h 2097244"/>
              <a:gd name="connsiteX2" fmla="*/ 5428020 w 5428020"/>
              <a:gd name="connsiteY2" fmla="*/ 1261953 h 2097244"/>
              <a:gd name="connsiteX3" fmla="*/ 1565716 w 5428020"/>
              <a:gd name="connsiteY3" fmla="*/ 2097244 h 2097244"/>
              <a:gd name="connsiteX4" fmla="*/ 0 w 5428020"/>
              <a:gd name="connsiteY4" fmla="*/ 2088579 h 2097244"/>
              <a:gd name="connsiteX0" fmla="*/ 38191 w 6075720"/>
              <a:gd name="connsiteY0" fmla="*/ 1575927 h 2097244"/>
              <a:gd name="connsiteX1" fmla="*/ 491422 w 6075720"/>
              <a:gd name="connsiteY1" fmla="*/ 0 h 2097244"/>
              <a:gd name="connsiteX2" fmla="*/ 6075720 w 6075720"/>
              <a:gd name="connsiteY2" fmla="*/ 1490553 h 2097244"/>
              <a:gd name="connsiteX3" fmla="*/ 1565716 w 6075720"/>
              <a:gd name="connsiteY3" fmla="*/ 2097244 h 2097244"/>
              <a:gd name="connsiteX4" fmla="*/ 0 w 6075720"/>
              <a:gd name="connsiteY4" fmla="*/ 2088579 h 2097244"/>
              <a:gd name="connsiteX0" fmla="*/ 38191 w 6075720"/>
              <a:gd name="connsiteY0" fmla="*/ 1586943 h 2108260"/>
              <a:gd name="connsiteX1" fmla="*/ 2364290 w 6075720"/>
              <a:gd name="connsiteY1" fmla="*/ 0 h 2108260"/>
              <a:gd name="connsiteX2" fmla="*/ 6075720 w 6075720"/>
              <a:gd name="connsiteY2" fmla="*/ 1501569 h 2108260"/>
              <a:gd name="connsiteX3" fmla="*/ 1565716 w 6075720"/>
              <a:gd name="connsiteY3" fmla="*/ 2108260 h 2108260"/>
              <a:gd name="connsiteX4" fmla="*/ 0 w 6075720"/>
              <a:gd name="connsiteY4" fmla="*/ 2099595 h 2108260"/>
              <a:gd name="connsiteX0" fmla="*/ 38191 w 7915537"/>
              <a:gd name="connsiteY0" fmla="*/ 1586943 h 2108260"/>
              <a:gd name="connsiteX1" fmla="*/ 2364290 w 7915537"/>
              <a:gd name="connsiteY1" fmla="*/ 0 h 2108260"/>
              <a:gd name="connsiteX2" fmla="*/ 7915537 w 7915537"/>
              <a:gd name="connsiteY2" fmla="*/ 1512586 h 2108260"/>
              <a:gd name="connsiteX3" fmla="*/ 1565716 w 7915537"/>
              <a:gd name="connsiteY3" fmla="*/ 2108260 h 2108260"/>
              <a:gd name="connsiteX4" fmla="*/ 0 w 7915537"/>
              <a:gd name="connsiteY4" fmla="*/ 2099595 h 2108260"/>
              <a:gd name="connsiteX0" fmla="*/ 38191 w 7915537"/>
              <a:gd name="connsiteY0" fmla="*/ 156491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139567"/>
              <a:gd name="connsiteX1" fmla="*/ 1967683 w 7915537"/>
              <a:gd name="connsiteY1" fmla="*/ 0 h 2139567"/>
              <a:gd name="connsiteX2" fmla="*/ 7915537 w 7915537"/>
              <a:gd name="connsiteY2" fmla="*/ 1490553 h 2139567"/>
              <a:gd name="connsiteX3" fmla="*/ 2091496 w 7915537"/>
              <a:gd name="connsiteY3" fmla="*/ 2139567 h 2139567"/>
              <a:gd name="connsiteX4" fmla="*/ 0 w 7915537"/>
              <a:gd name="connsiteY4" fmla="*/ 2077562 h 2139567"/>
              <a:gd name="connsiteX0" fmla="*/ 0 w 7732566"/>
              <a:gd name="connsiteY0" fmla="*/ 1549670 h 2153762"/>
              <a:gd name="connsiteX1" fmla="*/ 1784712 w 7732566"/>
              <a:gd name="connsiteY1" fmla="*/ 0 h 2153762"/>
              <a:gd name="connsiteX2" fmla="*/ 7732566 w 7732566"/>
              <a:gd name="connsiteY2" fmla="*/ 1490553 h 2153762"/>
              <a:gd name="connsiteX3" fmla="*/ 1908525 w 7732566"/>
              <a:gd name="connsiteY3" fmla="*/ 2139567 h 2153762"/>
              <a:gd name="connsiteX4" fmla="*/ 7529 w 7732566"/>
              <a:gd name="connsiteY4" fmla="*/ 2153762 h 2153762"/>
              <a:gd name="connsiteX0" fmla="*/ 0 w 7782341"/>
              <a:gd name="connsiteY0" fmla="*/ 1578668 h 2182760"/>
              <a:gd name="connsiteX1" fmla="*/ 1784712 w 7782341"/>
              <a:gd name="connsiteY1" fmla="*/ 28998 h 2182760"/>
              <a:gd name="connsiteX2" fmla="*/ 7782341 w 7782341"/>
              <a:gd name="connsiteY2" fmla="*/ 47264 h 2182760"/>
              <a:gd name="connsiteX3" fmla="*/ 7732566 w 7782341"/>
              <a:gd name="connsiteY3" fmla="*/ 1519551 h 2182760"/>
              <a:gd name="connsiteX4" fmla="*/ 1908525 w 7782341"/>
              <a:gd name="connsiteY4" fmla="*/ 2168565 h 2182760"/>
              <a:gd name="connsiteX5" fmla="*/ 7529 w 7782341"/>
              <a:gd name="connsiteY5" fmla="*/ 2182760 h 2182760"/>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495687 h 2158896"/>
              <a:gd name="connsiteX4" fmla="*/ 1908525 w 7782341"/>
              <a:gd name="connsiteY4" fmla="*/ 2144701 h 2158896"/>
              <a:gd name="connsiteX5" fmla="*/ 7529 w 7782341"/>
              <a:gd name="connsiteY5" fmla="*/ 2158896 h 2158896"/>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617607 h 2158896"/>
              <a:gd name="connsiteX4" fmla="*/ 1908525 w 7782341"/>
              <a:gd name="connsiteY4" fmla="*/ 2144701 h 2158896"/>
              <a:gd name="connsiteX5" fmla="*/ 7529 w 7782341"/>
              <a:gd name="connsiteY5" fmla="*/ 2158896 h 2158896"/>
              <a:gd name="connsiteX0" fmla="*/ 0 w 7736621"/>
              <a:gd name="connsiteY0" fmla="*/ 1555653 h 2159745"/>
              <a:gd name="connsiteX1" fmla="*/ 1784712 w 7736621"/>
              <a:gd name="connsiteY1" fmla="*/ 5983 h 2159745"/>
              <a:gd name="connsiteX2" fmla="*/ 7736621 w 7736621"/>
              <a:gd name="connsiteY2" fmla="*/ 16629 h 2159745"/>
              <a:gd name="connsiteX3" fmla="*/ 7732566 w 7736621"/>
              <a:gd name="connsiteY3" fmla="*/ 1618456 h 2159745"/>
              <a:gd name="connsiteX4" fmla="*/ 1908525 w 7736621"/>
              <a:gd name="connsiteY4" fmla="*/ 2145550 h 2159745"/>
              <a:gd name="connsiteX5" fmla="*/ 7529 w 7736621"/>
              <a:gd name="connsiteY5" fmla="*/ 2159745 h 215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6621" h="2159745">
                <a:moveTo>
                  <a:pt x="0" y="1555653"/>
                </a:moveTo>
                <a:lnTo>
                  <a:pt x="1784712" y="5983"/>
                </a:lnTo>
                <a:cubicBezTo>
                  <a:pt x="2704301" y="-13207"/>
                  <a:pt x="7455661" y="20216"/>
                  <a:pt x="7736621" y="16629"/>
                </a:cubicBezTo>
                <a:cubicBezTo>
                  <a:pt x="7735269" y="550571"/>
                  <a:pt x="7733918" y="1084514"/>
                  <a:pt x="7732566" y="1618456"/>
                </a:cubicBezTo>
                <a:lnTo>
                  <a:pt x="1908525" y="2145550"/>
                </a:lnTo>
                <a:lnTo>
                  <a:pt x="7529" y="2159745"/>
                </a:lnTo>
              </a:path>
            </a:pathLst>
          </a:custGeom>
          <a:gradFill flip="none" rotWithShape="1">
            <a:gsLst>
              <a:gs pos="53000">
                <a:srgbClr val="00B0F0">
                  <a:alpha val="69000"/>
                </a:srgbClr>
              </a:gs>
              <a:gs pos="100000">
                <a:srgbClr val="00B0F0">
                  <a:alpha val="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78" name="Google Shape;426;p24">
            <a:extLst>
              <a:ext uri="{FF2B5EF4-FFF2-40B4-BE49-F238E27FC236}">
                <a16:creationId xmlns:a16="http://schemas.microsoft.com/office/drawing/2014/main" id="{EBD3C3D6-4C49-413B-8EC8-E7823449E085}"/>
              </a:ext>
            </a:extLst>
          </p:cNvPr>
          <p:cNvSpPr txBox="1"/>
          <p:nvPr/>
        </p:nvSpPr>
        <p:spPr>
          <a:xfrm>
            <a:off x="752299" y="2478664"/>
            <a:ext cx="2582072" cy="1042936"/>
          </a:xfrm>
          <a:prstGeom prst="rect">
            <a:avLst/>
          </a:prstGeom>
          <a:noFill/>
          <a:ln>
            <a:noFill/>
          </a:ln>
        </p:spPr>
        <p:txBody>
          <a:bodyPr spcFirstLastPara="1" wrap="square" lIns="45675" tIns="45675" rIns="45675" bIns="45675" anchor="t" anchorCtr="0">
            <a:noAutofit/>
          </a:bodyPr>
          <a:lstStyle/>
          <a:p>
            <a:pPr marL="112395"/>
            <a:r>
              <a:rPr lang="zh-TW" altLang="en-US" sz="1600">
                <a:solidFill>
                  <a:schemeClr val="bg1"/>
                </a:solidFill>
                <a:latin typeface="Meiryo UI" panose="020B0604030504040204" pitchFamily="50" charset="-128"/>
                <a:ea typeface="Meiryo UI" panose="020B0604030504040204" pitchFamily="50" charset="-128"/>
                <a:cs typeface="Arial"/>
                <a:sym typeface="+mn-lt"/>
              </a:rPr>
              <a:t>イ</a:t>
            </a:r>
            <a:r>
              <a:rPr lang="zh-TW" sz="1600">
                <a:solidFill>
                  <a:schemeClr val="bg1"/>
                </a:solidFill>
                <a:latin typeface="Meiryo UI" panose="020B0604030504040204" pitchFamily="50" charset="-128"/>
                <a:ea typeface="Meiryo UI" panose="020B0604030504040204" pitchFamily="50" charset="-128"/>
                <a:cs typeface="Arial"/>
                <a:sym typeface="+mn-lt"/>
              </a:rPr>
              <a:t>ンライン重複排除と圧縮機能を備えたZFSファイルシステム</a:t>
            </a:r>
            <a:endParaRPr lang="en-US" altLang="zh-TW">
              <a:solidFill>
                <a:schemeClr val="bg1"/>
              </a:solidFill>
              <a:latin typeface="Meiryo UI" panose="020B0604030504040204" pitchFamily="50" charset="-128"/>
              <a:ea typeface="Meiryo UI" panose="020B0604030504040204" pitchFamily="50" charset="-128"/>
            </a:endParaRPr>
          </a:p>
        </p:txBody>
      </p:sp>
      <p:sp>
        <p:nvSpPr>
          <p:cNvPr id="79" name="Google Shape;427;p24">
            <a:extLst>
              <a:ext uri="{FF2B5EF4-FFF2-40B4-BE49-F238E27FC236}">
                <a16:creationId xmlns:a16="http://schemas.microsoft.com/office/drawing/2014/main" id="{BED913A0-1CD7-4E97-A022-D52EF783264F}"/>
              </a:ext>
            </a:extLst>
          </p:cNvPr>
          <p:cNvSpPr txBox="1"/>
          <p:nvPr/>
        </p:nvSpPr>
        <p:spPr>
          <a:xfrm>
            <a:off x="554706" y="3525253"/>
            <a:ext cx="2815337" cy="1988032"/>
          </a:xfrm>
          <a:prstGeom prst="rect">
            <a:avLst/>
          </a:prstGeom>
          <a:noFill/>
          <a:ln>
            <a:noFill/>
          </a:ln>
        </p:spPr>
        <p:txBody>
          <a:bodyPr spcFirstLastPara="1" wrap="square" lIns="91425" tIns="91425" rIns="91425" bIns="91425" anchor="t" anchorCtr="0">
            <a:noAutofit/>
          </a:bodyPr>
          <a:lstStyle/>
          <a:p>
            <a:pPr marL="139065"/>
            <a:r>
              <a:rPr lang="en-US" sz="1600" dirty="0" err="1">
                <a:solidFill>
                  <a:schemeClr val="bg1"/>
                </a:solidFill>
                <a:latin typeface="Meiryo UI" panose="020B0604030504040204" pitchFamily="50" charset="-128"/>
                <a:ea typeface="Meiryo UI" panose="020B0604030504040204" pitchFamily="50" charset="-128"/>
                <a:cs typeface="Arial"/>
                <a:sym typeface="+mn-lt"/>
              </a:rPr>
              <a:t>SSDに直接書き込む必要があるデータサイズやパターンを減らすことができるため、オールフラッシュやSSD</a:t>
            </a:r>
            <a:r>
              <a:rPr lang="ja-JP" altLang="en-US" sz="1600">
                <a:solidFill>
                  <a:schemeClr val="bg1"/>
                </a:solidFill>
                <a:latin typeface="Meiryo UI" panose="020B0604030504040204" pitchFamily="50" charset="-128"/>
                <a:ea typeface="Meiryo UI" panose="020B0604030504040204" pitchFamily="50" charset="-128"/>
                <a:cs typeface="Arial"/>
                <a:sym typeface="+mn-lt"/>
              </a:rPr>
              <a:t>ストレージと組み合わせるのに最適です</a:t>
            </a:r>
            <a:r>
              <a:rPr lang="en-US" sz="1600" dirty="0">
                <a:solidFill>
                  <a:schemeClr val="bg1"/>
                </a:solidFill>
                <a:latin typeface="Meiryo UI" panose="020B0604030504040204" pitchFamily="50" charset="-128"/>
                <a:ea typeface="Meiryo UI" panose="020B0604030504040204" pitchFamily="50" charset="-128"/>
                <a:cs typeface="Arial"/>
                <a:sym typeface="+mn-lt"/>
              </a:rPr>
              <a:t>。</a:t>
            </a:r>
            <a:endParaRPr lang="en-US" sz="1600" dirty="0">
              <a:solidFill>
                <a:srgbClr val="FFFFFF"/>
              </a:solidFill>
              <a:latin typeface="Meiryo UI" panose="020B0604030504040204" pitchFamily="50" charset="-128"/>
              <a:ea typeface="Meiryo UI" panose="020B0604030504040204" pitchFamily="50" charset="-128"/>
            </a:endParaRPr>
          </a:p>
        </p:txBody>
      </p:sp>
      <p:grpSp>
        <p:nvGrpSpPr>
          <p:cNvPr id="81" name="群組 80">
            <a:extLst>
              <a:ext uri="{FF2B5EF4-FFF2-40B4-BE49-F238E27FC236}">
                <a16:creationId xmlns:a16="http://schemas.microsoft.com/office/drawing/2014/main" id="{754D5B3F-F0A5-4C41-9ECD-ECD40D4F4169}"/>
              </a:ext>
            </a:extLst>
          </p:cNvPr>
          <p:cNvGrpSpPr/>
          <p:nvPr/>
        </p:nvGrpSpPr>
        <p:grpSpPr>
          <a:xfrm>
            <a:off x="7672693" y="5235857"/>
            <a:ext cx="1793871" cy="1098480"/>
            <a:chOff x="9717799" y="4066229"/>
            <a:chExt cx="2786007" cy="1576868"/>
          </a:xfrm>
        </p:grpSpPr>
        <p:pic>
          <p:nvPicPr>
            <p:cNvPr id="82" name="圖形 48">
              <a:extLst>
                <a:ext uri="{FF2B5EF4-FFF2-40B4-BE49-F238E27FC236}">
                  <a16:creationId xmlns:a16="http://schemas.microsoft.com/office/drawing/2014/main" id="{9A649608-E709-423A-BE3D-C74B6AB045B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9717799" y="4066229"/>
              <a:ext cx="2786007" cy="1576868"/>
            </a:xfrm>
            <a:prstGeom prst="rect">
              <a:avLst/>
            </a:prstGeom>
          </p:spPr>
        </p:pic>
        <p:grpSp>
          <p:nvGrpSpPr>
            <p:cNvPr id="83" name="群組 47">
              <a:extLst>
                <a:ext uri="{FF2B5EF4-FFF2-40B4-BE49-F238E27FC236}">
                  <a16:creationId xmlns:a16="http://schemas.microsoft.com/office/drawing/2014/main" id="{86A65CE5-432F-4EDD-8013-C9529004A8A9}"/>
                </a:ext>
              </a:extLst>
            </p:cNvPr>
            <p:cNvGrpSpPr/>
            <p:nvPr/>
          </p:nvGrpSpPr>
          <p:grpSpPr>
            <a:xfrm>
              <a:off x="10477230" y="4528346"/>
              <a:ext cx="1362897" cy="406200"/>
              <a:chOff x="7584538" y="5498765"/>
              <a:chExt cx="1362897" cy="406200"/>
            </a:xfrm>
          </p:grpSpPr>
          <p:sp>
            <p:nvSpPr>
              <p:cNvPr id="84" name="Google Shape;442;p24">
                <a:extLst>
                  <a:ext uri="{FF2B5EF4-FFF2-40B4-BE49-F238E27FC236}">
                    <a16:creationId xmlns:a16="http://schemas.microsoft.com/office/drawing/2014/main" id="{4E8D15D3-EC50-411F-A33A-21E9BE7F11CF}"/>
                  </a:ext>
                </a:extLst>
              </p:cNvPr>
              <p:cNvSpPr/>
              <p:nvPr/>
            </p:nvSpPr>
            <p:spPr>
              <a:xfrm>
                <a:off x="7584538" y="5498765"/>
                <a:ext cx="280200" cy="406200"/>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A</a:t>
                </a:r>
                <a:endParaRPr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85" name="Google Shape;443;p24">
                <a:extLst>
                  <a:ext uri="{FF2B5EF4-FFF2-40B4-BE49-F238E27FC236}">
                    <a16:creationId xmlns:a16="http://schemas.microsoft.com/office/drawing/2014/main" id="{08A27F3B-B2F3-4ABC-A545-C8431204245D}"/>
                  </a:ext>
                </a:extLst>
              </p:cNvPr>
              <p:cNvSpPr/>
              <p:nvPr/>
            </p:nvSpPr>
            <p:spPr>
              <a:xfrm>
                <a:off x="8306337" y="5498765"/>
                <a:ext cx="280200" cy="406200"/>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C</a:t>
                </a:r>
                <a:endParaRPr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86" name="Google Shape;444;p24">
                <a:extLst>
                  <a:ext uri="{FF2B5EF4-FFF2-40B4-BE49-F238E27FC236}">
                    <a16:creationId xmlns:a16="http://schemas.microsoft.com/office/drawing/2014/main" id="{07F64BAC-B71F-4A15-9798-D4F4A556295F}"/>
                  </a:ext>
                </a:extLst>
              </p:cNvPr>
              <p:cNvSpPr/>
              <p:nvPr/>
            </p:nvSpPr>
            <p:spPr>
              <a:xfrm>
                <a:off x="7945437" y="5498765"/>
                <a:ext cx="280200" cy="406200"/>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B</a:t>
                </a:r>
                <a:endParaRPr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87" name="Google Shape;445;p24">
                <a:extLst>
                  <a:ext uri="{FF2B5EF4-FFF2-40B4-BE49-F238E27FC236}">
                    <a16:creationId xmlns:a16="http://schemas.microsoft.com/office/drawing/2014/main" id="{10114EE8-36EB-414C-A9EB-C10CFB10697E}"/>
                  </a:ext>
                </a:extLst>
              </p:cNvPr>
              <p:cNvSpPr/>
              <p:nvPr/>
            </p:nvSpPr>
            <p:spPr>
              <a:xfrm>
                <a:off x="8667235" y="5498765"/>
                <a:ext cx="280200" cy="406200"/>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D</a:t>
                </a:r>
                <a:endParaRPr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grpSp>
      </p:grpSp>
      <p:pic>
        <p:nvPicPr>
          <p:cNvPr id="88" name="圖形 45">
            <a:extLst>
              <a:ext uri="{FF2B5EF4-FFF2-40B4-BE49-F238E27FC236}">
                <a16:creationId xmlns:a16="http://schemas.microsoft.com/office/drawing/2014/main" id="{D2632166-490E-4EA4-B14A-227D9496A54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5605987" y="5235858"/>
            <a:ext cx="1793871" cy="1127893"/>
          </a:xfrm>
          <a:prstGeom prst="rect">
            <a:avLst/>
          </a:prstGeom>
        </p:spPr>
      </p:pic>
      <p:sp>
        <p:nvSpPr>
          <p:cNvPr id="89" name="Google Shape;448;p24">
            <a:extLst>
              <a:ext uri="{FF2B5EF4-FFF2-40B4-BE49-F238E27FC236}">
                <a16:creationId xmlns:a16="http://schemas.microsoft.com/office/drawing/2014/main" id="{18FD0C58-9769-4DCF-B38C-2A2EF3D85822}"/>
              </a:ext>
            </a:extLst>
          </p:cNvPr>
          <p:cNvSpPr/>
          <p:nvPr/>
        </p:nvSpPr>
        <p:spPr>
          <a:xfrm>
            <a:off x="7750545" y="5953197"/>
            <a:ext cx="1766628" cy="202887"/>
          </a:xfrm>
          <a:prstGeom prst="rect">
            <a:avLst/>
          </a:prstGeom>
          <a:noFill/>
          <a:ln>
            <a:noFill/>
          </a:ln>
        </p:spPr>
        <p:txBody>
          <a:bodyPr spcFirstLastPara="1" wrap="square" lIns="91425" tIns="91425" rIns="91425" bIns="91425" anchor="ctr" anchorCtr="0">
            <a:noAutofit/>
          </a:bodyPr>
          <a:lstStyle/>
          <a:p>
            <a:pPr algn="ctr" defTabSz="1219170">
              <a:buClr>
                <a:srgbClr val="D8D8D8"/>
              </a:buClr>
              <a:buSzPts val="1200"/>
            </a:pPr>
            <a:r>
              <a:rPr lang="en-US" sz="1200" b="1" kern="0" dirty="0">
                <a:solidFill>
                  <a:srgbClr val="00FFFF"/>
                </a:solidFill>
                <a:latin typeface="Meiryo UI" panose="020B0604030504040204" pitchFamily="50" charset="-128"/>
                <a:ea typeface="Meiryo UI" panose="020B0604030504040204" pitchFamily="50" charset="-128"/>
                <a:cs typeface="Arial" panose="020B0604020202020204" pitchFamily="34" charset="0"/>
                <a:sym typeface="+mn-lt"/>
              </a:rPr>
              <a:t>Deduplicated Data</a:t>
            </a:r>
            <a:endParaRPr lang="en-US" sz="1400" b="1" kern="0" dirty="0">
              <a:solidFill>
                <a:srgbClr val="00FFFF"/>
              </a:solidFill>
              <a:latin typeface="Meiryo UI" panose="020B0604030504040204" pitchFamily="50" charset="-128"/>
              <a:ea typeface="Meiryo UI" panose="020B0604030504040204" pitchFamily="50" charset="-128"/>
              <a:cs typeface="Arial" panose="020B0604020202020204" pitchFamily="34" charset="0"/>
              <a:sym typeface="+mn-lt"/>
            </a:endParaRPr>
          </a:p>
        </p:txBody>
      </p:sp>
      <p:pic>
        <p:nvPicPr>
          <p:cNvPr id="90" name="圖形 42">
            <a:extLst>
              <a:ext uri="{FF2B5EF4-FFF2-40B4-BE49-F238E27FC236}">
                <a16:creationId xmlns:a16="http://schemas.microsoft.com/office/drawing/2014/main" id="{2A15936A-3FFB-466B-BA5E-6F0F2333DFA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3595011" y="5235858"/>
            <a:ext cx="1793871" cy="1127893"/>
          </a:xfrm>
          <a:prstGeom prst="rect">
            <a:avLst/>
          </a:prstGeom>
        </p:spPr>
      </p:pic>
      <p:grpSp>
        <p:nvGrpSpPr>
          <p:cNvPr id="91" name="群組 43">
            <a:extLst>
              <a:ext uri="{FF2B5EF4-FFF2-40B4-BE49-F238E27FC236}">
                <a16:creationId xmlns:a16="http://schemas.microsoft.com/office/drawing/2014/main" id="{7E1C7E63-E99A-4C2F-8DA2-B890C3CA3F11}"/>
              </a:ext>
            </a:extLst>
          </p:cNvPr>
          <p:cNvGrpSpPr/>
          <p:nvPr/>
        </p:nvGrpSpPr>
        <p:grpSpPr>
          <a:xfrm>
            <a:off x="3909800" y="5358181"/>
            <a:ext cx="1192950" cy="585839"/>
            <a:chOff x="4327765" y="3622547"/>
            <a:chExt cx="1852740" cy="909847"/>
          </a:xfrm>
        </p:grpSpPr>
        <p:sp>
          <p:nvSpPr>
            <p:cNvPr id="92" name="Google Shape;428;p24">
              <a:extLst>
                <a:ext uri="{FF2B5EF4-FFF2-40B4-BE49-F238E27FC236}">
                  <a16:creationId xmlns:a16="http://schemas.microsoft.com/office/drawing/2014/main" id="{016ECB6F-B995-4CF3-8B6A-01B7F4A648CA}"/>
                </a:ext>
              </a:extLst>
            </p:cNvPr>
            <p:cNvSpPr/>
            <p:nvPr/>
          </p:nvSpPr>
          <p:spPr>
            <a:xfrm>
              <a:off x="4327765" y="3622547"/>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A</a:t>
              </a:r>
              <a:endParaRPr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93" name="Google Shape;429;p24">
              <a:extLst>
                <a:ext uri="{FF2B5EF4-FFF2-40B4-BE49-F238E27FC236}">
                  <a16:creationId xmlns:a16="http://schemas.microsoft.com/office/drawing/2014/main" id="{B02CDA60-37B0-4753-BE18-4DFCF879CDFE}"/>
                </a:ext>
              </a:extLst>
            </p:cNvPr>
            <p:cNvSpPr/>
            <p:nvPr/>
          </p:nvSpPr>
          <p:spPr>
            <a:xfrm>
              <a:off x="5293125" y="3622547"/>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C</a:t>
              </a:r>
              <a:endParaRPr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94" name="Google Shape;430;p24">
              <a:extLst>
                <a:ext uri="{FF2B5EF4-FFF2-40B4-BE49-F238E27FC236}">
                  <a16:creationId xmlns:a16="http://schemas.microsoft.com/office/drawing/2014/main" id="{12D8572A-95A8-4FD1-A6B5-004F18642F3B}"/>
                </a:ext>
              </a:extLst>
            </p:cNvPr>
            <p:cNvSpPr/>
            <p:nvPr/>
          </p:nvSpPr>
          <p:spPr>
            <a:xfrm>
              <a:off x="4810445" y="3622547"/>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B</a:t>
              </a:r>
              <a:endParaRPr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95" name="Google Shape;431;p24">
              <a:extLst>
                <a:ext uri="{FF2B5EF4-FFF2-40B4-BE49-F238E27FC236}">
                  <a16:creationId xmlns:a16="http://schemas.microsoft.com/office/drawing/2014/main" id="{E535D319-5D34-4BA9-B02F-6B459EFC8A2F}"/>
                </a:ext>
              </a:extLst>
            </p:cNvPr>
            <p:cNvSpPr/>
            <p:nvPr/>
          </p:nvSpPr>
          <p:spPr>
            <a:xfrm>
              <a:off x="5775805" y="3622547"/>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D</a:t>
              </a:r>
              <a:endParaRPr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96" name="Google Shape;432;p24">
              <a:extLst>
                <a:ext uri="{FF2B5EF4-FFF2-40B4-BE49-F238E27FC236}">
                  <a16:creationId xmlns:a16="http://schemas.microsoft.com/office/drawing/2014/main" id="{912A07D9-11F8-45BE-802A-71E58191D307}"/>
                </a:ext>
              </a:extLst>
            </p:cNvPr>
            <p:cNvSpPr/>
            <p:nvPr/>
          </p:nvSpPr>
          <p:spPr>
            <a:xfrm>
              <a:off x="5293125" y="4129508"/>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A</a:t>
              </a:r>
              <a:endParaRPr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97" name="Google Shape;433;p24">
              <a:extLst>
                <a:ext uri="{FF2B5EF4-FFF2-40B4-BE49-F238E27FC236}">
                  <a16:creationId xmlns:a16="http://schemas.microsoft.com/office/drawing/2014/main" id="{337A1D43-A105-4575-B11E-CF7BF9D34BFF}"/>
                </a:ext>
              </a:extLst>
            </p:cNvPr>
            <p:cNvSpPr/>
            <p:nvPr/>
          </p:nvSpPr>
          <p:spPr>
            <a:xfrm>
              <a:off x="4810445" y="4129508"/>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C</a:t>
              </a:r>
              <a:endParaRPr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98" name="Google Shape;434;p24">
              <a:extLst>
                <a:ext uri="{FF2B5EF4-FFF2-40B4-BE49-F238E27FC236}">
                  <a16:creationId xmlns:a16="http://schemas.microsoft.com/office/drawing/2014/main" id="{075BE3CD-9791-4D3A-B493-EA34C202E4D0}"/>
                </a:ext>
              </a:extLst>
            </p:cNvPr>
            <p:cNvSpPr/>
            <p:nvPr/>
          </p:nvSpPr>
          <p:spPr>
            <a:xfrm>
              <a:off x="5775805" y="4129508"/>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B</a:t>
              </a:r>
              <a:endParaRPr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99" name="Google Shape;435;p24">
              <a:extLst>
                <a:ext uri="{FF2B5EF4-FFF2-40B4-BE49-F238E27FC236}">
                  <a16:creationId xmlns:a16="http://schemas.microsoft.com/office/drawing/2014/main" id="{90B3B86C-B820-4BE2-AED9-CE437B7F0D56}"/>
                </a:ext>
              </a:extLst>
            </p:cNvPr>
            <p:cNvSpPr/>
            <p:nvPr/>
          </p:nvSpPr>
          <p:spPr>
            <a:xfrm>
              <a:off x="4327765" y="4129508"/>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D</a:t>
              </a:r>
              <a:endParaRPr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grpSp>
      <p:sp>
        <p:nvSpPr>
          <p:cNvPr id="100" name="Google Shape;447;p24">
            <a:extLst>
              <a:ext uri="{FF2B5EF4-FFF2-40B4-BE49-F238E27FC236}">
                <a16:creationId xmlns:a16="http://schemas.microsoft.com/office/drawing/2014/main" id="{835921C6-DC9C-40DA-9D6F-25D731302BCE}"/>
              </a:ext>
            </a:extLst>
          </p:cNvPr>
          <p:cNvSpPr/>
          <p:nvPr/>
        </p:nvSpPr>
        <p:spPr>
          <a:xfrm>
            <a:off x="3706479" y="5953196"/>
            <a:ext cx="1566947" cy="263952"/>
          </a:xfrm>
          <a:prstGeom prst="rect">
            <a:avLst/>
          </a:prstGeom>
          <a:noFill/>
          <a:ln>
            <a:noFill/>
          </a:ln>
        </p:spPr>
        <p:txBody>
          <a:bodyPr spcFirstLastPara="1" wrap="square" lIns="91425" tIns="91425" rIns="91425" bIns="91425" anchor="ctr" anchorCtr="0">
            <a:noAutofit/>
          </a:bodyPr>
          <a:lstStyle/>
          <a:p>
            <a:pPr algn="ctr" defTabSz="1219170">
              <a:buClr>
                <a:srgbClr val="D8D8D8"/>
              </a:buClr>
              <a:buSzPts val="1200"/>
            </a:pPr>
            <a:r>
              <a:rPr lang="en-US" sz="1200" b="1" kern="0" dirty="0">
                <a:solidFill>
                  <a:srgbClr val="00FFFF"/>
                </a:solidFill>
                <a:latin typeface="Meiryo UI" panose="020B0604030504040204" pitchFamily="50" charset="-128"/>
                <a:ea typeface="Meiryo UI" panose="020B0604030504040204" pitchFamily="50" charset="-128"/>
                <a:cs typeface="Arial" panose="020B0604020202020204" pitchFamily="34" charset="0"/>
                <a:sym typeface="+mn-lt"/>
              </a:rPr>
              <a:t>Original Data</a:t>
            </a:r>
            <a:endParaRPr lang="en-US" sz="1400" b="1" kern="0" dirty="0">
              <a:solidFill>
                <a:srgbClr val="00FFFF"/>
              </a:solidFill>
              <a:latin typeface="Meiryo UI" panose="020B0604030504040204" pitchFamily="50" charset="-128"/>
              <a:ea typeface="Meiryo UI" panose="020B0604030504040204" pitchFamily="50" charset="-128"/>
              <a:cs typeface="Arial" panose="020B0604020202020204" pitchFamily="34" charset="0"/>
              <a:sym typeface="+mn-lt"/>
            </a:endParaRPr>
          </a:p>
        </p:txBody>
      </p:sp>
      <p:pic>
        <p:nvPicPr>
          <p:cNvPr id="101" name="圖形 44">
            <a:extLst>
              <a:ext uri="{FF2B5EF4-FFF2-40B4-BE49-F238E27FC236}">
                <a16:creationId xmlns:a16="http://schemas.microsoft.com/office/drawing/2014/main" id="{6FF2E2DC-2E4B-4621-AF67-7B63265E3C8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9749806" y="5235857"/>
            <a:ext cx="1793871" cy="1098480"/>
          </a:xfrm>
          <a:prstGeom prst="rect">
            <a:avLst/>
          </a:prstGeom>
        </p:spPr>
      </p:pic>
      <p:sp>
        <p:nvSpPr>
          <p:cNvPr id="102" name="Google Shape;453;p24">
            <a:extLst>
              <a:ext uri="{FF2B5EF4-FFF2-40B4-BE49-F238E27FC236}">
                <a16:creationId xmlns:a16="http://schemas.microsoft.com/office/drawing/2014/main" id="{A242DB51-E193-437B-80F1-DEA63DBD66A5}"/>
              </a:ext>
            </a:extLst>
          </p:cNvPr>
          <p:cNvSpPr/>
          <p:nvPr/>
        </p:nvSpPr>
        <p:spPr>
          <a:xfrm>
            <a:off x="10193930" y="5982037"/>
            <a:ext cx="938207" cy="163225"/>
          </a:xfrm>
          <a:prstGeom prst="rect">
            <a:avLst/>
          </a:prstGeom>
          <a:noFill/>
          <a:ln>
            <a:noFill/>
          </a:ln>
        </p:spPr>
        <p:txBody>
          <a:bodyPr spcFirstLastPara="1" wrap="square" lIns="91425" tIns="91425" rIns="91425" bIns="91425" anchor="ctr" anchorCtr="0">
            <a:noAutofit/>
          </a:bodyPr>
          <a:lstStyle/>
          <a:p>
            <a:pPr algn="ctr" defTabSz="1219170">
              <a:buClr>
                <a:srgbClr val="D8D8D8"/>
              </a:buClr>
              <a:buSzPts val="1200"/>
            </a:pPr>
            <a:r>
              <a:rPr lang="en-US" sz="1200" b="1" kern="0" dirty="0">
                <a:solidFill>
                  <a:srgbClr val="00FFFF"/>
                </a:solidFill>
                <a:latin typeface="Meiryo UI" panose="020B0604030504040204" pitchFamily="50" charset="-128"/>
                <a:ea typeface="Meiryo UI" panose="020B0604030504040204" pitchFamily="50" charset="-128"/>
                <a:cs typeface="Arial" panose="020B0604020202020204" pitchFamily="34" charset="0"/>
                <a:sym typeface="+mn-lt"/>
              </a:rPr>
              <a:t>SSD Pool</a:t>
            </a:r>
            <a:endParaRPr lang="en-US" sz="1400" b="1" kern="0" dirty="0">
              <a:solidFill>
                <a:srgbClr val="00FFFF"/>
              </a:solidFill>
              <a:latin typeface="Meiryo UI" panose="020B0604030504040204" pitchFamily="50" charset="-128"/>
              <a:ea typeface="Meiryo UI" panose="020B0604030504040204" pitchFamily="50" charset="-128"/>
              <a:cs typeface="Arial" panose="020B0604020202020204" pitchFamily="34" charset="0"/>
              <a:sym typeface="+mn-lt"/>
            </a:endParaRPr>
          </a:p>
        </p:txBody>
      </p:sp>
      <p:pic>
        <p:nvPicPr>
          <p:cNvPr id="103" name="圖形 37">
            <a:extLst>
              <a:ext uri="{FF2B5EF4-FFF2-40B4-BE49-F238E27FC236}">
                <a16:creationId xmlns:a16="http://schemas.microsoft.com/office/drawing/2014/main" id="{DFDDFB67-25A1-4869-A649-2A7A34D1ABAD}"/>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9952021" y="5400895"/>
            <a:ext cx="397320" cy="505680"/>
          </a:xfrm>
          <a:prstGeom prst="rect">
            <a:avLst/>
          </a:prstGeom>
        </p:spPr>
      </p:pic>
      <p:pic>
        <p:nvPicPr>
          <p:cNvPr id="104" name="圖形 38">
            <a:extLst>
              <a:ext uri="{FF2B5EF4-FFF2-40B4-BE49-F238E27FC236}">
                <a16:creationId xmlns:a16="http://schemas.microsoft.com/office/drawing/2014/main" id="{894F30A5-F9A6-42CB-93FB-5989D24E100D}"/>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0452727" y="5400895"/>
            <a:ext cx="397320" cy="505680"/>
          </a:xfrm>
          <a:prstGeom prst="rect">
            <a:avLst/>
          </a:prstGeom>
        </p:spPr>
      </p:pic>
      <p:pic>
        <p:nvPicPr>
          <p:cNvPr id="105" name="圖形 39">
            <a:extLst>
              <a:ext uri="{FF2B5EF4-FFF2-40B4-BE49-F238E27FC236}">
                <a16:creationId xmlns:a16="http://schemas.microsoft.com/office/drawing/2014/main" id="{4E1F6ED3-8A80-483B-A47F-A8898A56D73F}"/>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0950452" y="5400895"/>
            <a:ext cx="397320" cy="505680"/>
          </a:xfrm>
          <a:prstGeom prst="rect">
            <a:avLst/>
          </a:prstGeom>
        </p:spPr>
      </p:pic>
      <p:sp>
        <p:nvSpPr>
          <p:cNvPr id="106" name="Google Shape;455;p24">
            <a:extLst>
              <a:ext uri="{FF2B5EF4-FFF2-40B4-BE49-F238E27FC236}">
                <a16:creationId xmlns:a16="http://schemas.microsoft.com/office/drawing/2014/main" id="{23A68C3D-3048-412C-A46D-DC92C4DDA415}"/>
              </a:ext>
            </a:extLst>
          </p:cNvPr>
          <p:cNvSpPr/>
          <p:nvPr/>
        </p:nvSpPr>
        <p:spPr>
          <a:xfrm rot="5400000">
            <a:off x="4236239" y="4492283"/>
            <a:ext cx="1150188" cy="253500"/>
          </a:xfrm>
          <a:prstGeom prst="rightArrow">
            <a:avLst>
              <a:gd name="adj1" fmla="val 50000"/>
              <a:gd name="adj2" fmla="val 50000"/>
            </a:avLst>
          </a:prstGeom>
          <a:gradFill flip="none" rotWithShape="1">
            <a:gsLst>
              <a:gs pos="0">
                <a:srgbClr val="BFBFBF">
                  <a:alpha val="0"/>
                </a:srgbClr>
              </a:gs>
              <a:gs pos="100000">
                <a:schemeClr val="bg1">
                  <a:lumMod val="95000"/>
                </a:schemeClr>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pPr>
            <a:endParaRPr sz="1400"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107" name="Google Shape;456;p24">
            <a:extLst>
              <a:ext uri="{FF2B5EF4-FFF2-40B4-BE49-F238E27FC236}">
                <a16:creationId xmlns:a16="http://schemas.microsoft.com/office/drawing/2014/main" id="{7E7CAFB3-F1B4-4F6E-8CB6-0FF66B57A259}"/>
              </a:ext>
            </a:extLst>
          </p:cNvPr>
          <p:cNvSpPr/>
          <p:nvPr/>
        </p:nvSpPr>
        <p:spPr>
          <a:xfrm rot="5400000">
            <a:off x="3914864" y="4529074"/>
            <a:ext cx="1150188" cy="253500"/>
          </a:xfrm>
          <a:prstGeom prst="rightArrow">
            <a:avLst>
              <a:gd name="adj1" fmla="val 50000"/>
              <a:gd name="adj2" fmla="val 50000"/>
            </a:avLst>
          </a:prstGeom>
          <a:gradFill flip="none" rotWithShape="1">
            <a:gsLst>
              <a:gs pos="0">
                <a:srgbClr val="BFBFBF">
                  <a:alpha val="0"/>
                </a:srgbClr>
              </a:gs>
              <a:gs pos="100000">
                <a:schemeClr val="bg1">
                  <a:lumMod val="95000"/>
                </a:schemeClr>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pPr>
            <a:endParaRPr sz="1400"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108" name="Google Shape;457;p24">
            <a:extLst>
              <a:ext uri="{FF2B5EF4-FFF2-40B4-BE49-F238E27FC236}">
                <a16:creationId xmlns:a16="http://schemas.microsoft.com/office/drawing/2014/main" id="{1A275510-ECB1-44F8-AD8E-7FC23C087668}"/>
              </a:ext>
            </a:extLst>
          </p:cNvPr>
          <p:cNvSpPr/>
          <p:nvPr/>
        </p:nvSpPr>
        <p:spPr>
          <a:xfrm rot="5400000">
            <a:off x="3593489" y="4625327"/>
            <a:ext cx="1150188" cy="253500"/>
          </a:xfrm>
          <a:prstGeom prst="rightArrow">
            <a:avLst>
              <a:gd name="adj1" fmla="val 50000"/>
              <a:gd name="adj2" fmla="val 50000"/>
            </a:avLst>
          </a:prstGeom>
          <a:gradFill flip="none" rotWithShape="1">
            <a:gsLst>
              <a:gs pos="0">
                <a:srgbClr val="BFBFBF">
                  <a:alpha val="0"/>
                </a:srgbClr>
              </a:gs>
              <a:gs pos="100000">
                <a:schemeClr val="bg1">
                  <a:lumMod val="95000"/>
                </a:schemeClr>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pPr>
            <a:endParaRPr sz="1400"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109" name="Google Shape;461;p24">
            <a:extLst>
              <a:ext uri="{FF2B5EF4-FFF2-40B4-BE49-F238E27FC236}">
                <a16:creationId xmlns:a16="http://schemas.microsoft.com/office/drawing/2014/main" id="{9F492E3E-586A-4AB3-9E1E-D1B25FBDE089}"/>
              </a:ext>
            </a:extLst>
          </p:cNvPr>
          <p:cNvSpPr/>
          <p:nvPr/>
        </p:nvSpPr>
        <p:spPr>
          <a:xfrm>
            <a:off x="4848945" y="4750449"/>
            <a:ext cx="794096" cy="259195"/>
          </a:xfrm>
          <a:prstGeom prst="rect">
            <a:avLst/>
          </a:prstGeom>
          <a:noFill/>
          <a:ln>
            <a:noFill/>
          </a:ln>
          <a:effectLst>
            <a:outerShdw blurRad="215900" dist="38100" dir="2700000" algn="tl" rotWithShape="0">
              <a:prstClr val="black">
                <a:alpha val="74000"/>
              </a:prstClr>
            </a:outerShdw>
          </a:effectLst>
        </p:spPr>
        <p:txBody>
          <a:bodyPr spcFirstLastPara="1" wrap="square" lIns="91425" tIns="91425" rIns="91425" bIns="91425" anchor="ctr" anchorCtr="0">
            <a:noAutofit/>
          </a:bodyPr>
          <a:lstStyle/>
          <a:p>
            <a:pPr defTabSz="1219170">
              <a:buClr>
                <a:srgbClr val="D8D8D8"/>
              </a:buClr>
              <a:buSzPts val="1200"/>
            </a:pPr>
            <a:r>
              <a:rPr lang="ja-JP" altLang="en-US" sz="1300" b="1" kern="0">
                <a:solidFill>
                  <a:schemeClr val="bg1"/>
                </a:solidFill>
                <a:latin typeface="Meiryo UI" panose="020B0604030504040204" pitchFamily="50" charset="-128"/>
                <a:ea typeface="Meiryo UI" panose="020B0604030504040204" pitchFamily="50" charset="-128"/>
                <a:cs typeface="Arial"/>
                <a:sym typeface="+mn-lt"/>
              </a:rPr>
              <a:t>書き込み</a:t>
            </a:r>
            <a:endParaRPr lang="en-US" sz="1300" b="1" kern="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10" name="Google Shape;460;p24">
            <a:extLst>
              <a:ext uri="{FF2B5EF4-FFF2-40B4-BE49-F238E27FC236}">
                <a16:creationId xmlns:a16="http://schemas.microsoft.com/office/drawing/2014/main" id="{E2032D9E-7439-40F4-A1F0-9782FBC0BC50}"/>
              </a:ext>
            </a:extLst>
          </p:cNvPr>
          <p:cNvSpPr/>
          <p:nvPr/>
        </p:nvSpPr>
        <p:spPr>
          <a:xfrm>
            <a:off x="8790358" y="6306113"/>
            <a:ext cx="2479337" cy="536079"/>
          </a:xfrm>
          <a:prstGeom prst="rect">
            <a:avLst/>
          </a:prstGeom>
          <a:noFill/>
          <a:ln>
            <a:noFill/>
          </a:ln>
        </p:spPr>
        <p:txBody>
          <a:bodyPr spcFirstLastPara="1" wrap="square" lIns="91425" tIns="91425" rIns="91425" bIns="91425" anchor="t" anchorCtr="0">
            <a:noAutofit/>
          </a:bodyPr>
          <a:lstStyle/>
          <a:p>
            <a:pPr algn="ctr" defTabSz="1219170">
              <a:lnSpc>
                <a:spcPts val="1500"/>
              </a:lnSpc>
            </a:pPr>
            <a:r>
              <a:rPr lang="en-US" sz="1300" b="1" kern="0" dirty="0">
                <a:solidFill>
                  <a:schemeClr val="bg1"/>
                </a:solidFill>
                <a:latin typeface="Meiryo UI" panose="020B0604030504040204" pitchFamily="50" charset="-128"/>
                <a:ea typeface="Meiryo UI" panose="020B0604030504040204" pitchFamily="50" charset="-128"/>
                <a:cs typeface="Arial"/>
                <a:sym typeface="+mn-lt"/>
              </a:rPr>
              <a:t>SSD</a:t>
            </a:r>
            <a:r>
              <a:rPr lang="ja-JP" altLang="en-US" sz="1300" b="1" kern="0">
                <a:solidFill>
                  <a:schemeClr val="bg1"/>
                </a:solidFill>
                <a:latin typeface="Meiryo UI" panose="020B0604030504040204" pitchFamily="50" charset="-128"/>
                <a:ea typeface="Meiryo UI" panose="020B0604030504040204" pitchFamily="50" charset="-128"/>
                <a:cs typeface="Arial"/>
                <a:sym typeface="+mn-lt"/>
              </a:rPr>
              <a:t>への書き込みはできるだけシーケンシャルに</a:t>
            </a:r>
            <a:r>
              <a:rPr lang="en-US" sz="1300" b="1" kern="0" dirty="0">
                <a:solidFill>
                  <a:schemeClr val="bg1"/>
                </a:solidFill>
                <a:latin typeface="Meiryo UI" panose="020B0604030504040204" pitchFamily="50" charset="-128"/>
                <a:ea typeface="Meiryo UI" panose="020B0604030504040204" pitchFamily="50" charset="-128"/>
                <a:cs typeface="Arial"/>
                <a:sym typeface="+mn-lt"/>
              </a:rPr>
              <a:t>。</a:t>
            </a:r>
            <a:endParaRPr lang="en-US" sz="1300" b="1" kern="0" dirty="0">
              <a:solidFill>
                <a:srgbClr val="FFFFFF"/>
              </a:solidFill>
              <a:latin typeface="Meiryo UI" panose="020B0604030504040204" pitchFamily="50" charset="-128"/>
              <a:ea typeface="Meiryo UI" panose="020B0604030504040204" pitchFamily="50" charset="-128"/>
            </a:endParaRPr>
          </a:p>
        </p:txBody>
      </p:sp>
      <p:sp>
        <p:nvSpPr>
          <p:cNvPr id="111" name="Google Shape;459;p24">
            <a:extLst>
              <a:ext uri="{FF2B5EF4-FFF2-40B4-BE49-F238E27FC236}">
                <a16:creationId xmlns:a16="http://schemas.microsoft.com/office/drawing/2014/main" id="{473E2F7E-3B44-4FC5-B8C0-A378FA58AEA6}"/>
              </a:ext>
            </a:extLst>
          </p:cNvPr>
          <p:cNvSpPr/>
          <p:nvPr/>
        </p:nvSpPr>
        <p:spPr>
          <a:xfrm>
            <a:off x="4826169" y="6436494"/>
            <a:ext cx="1384891" cy="253500"/>
          </a:xfrm>
          <a:prstGeom prst="rect">
            <a:avLst/>
          </a:prstGeom>
          <a:noFill/>
          <a:ln>
            <a:noFill/>
          </a:ln>
        </p:spPr>
        <p:txBody>
          <a:bodyPr spcFirstLastPara="1" wrap="square" lIns="91425" tIns="91425" rIns="91425" bIns="91425" anchor="ctr" anchorCtr="0">
            <a:noAutofit/>
          </a:bodyPr>
          <a:lstStyle/>
          <a:p>
            <a:pPr defTabSz="1219170"/>
            <a:r>
              <a:rPr lang="ja-JP" altLang="en-US" sz="1300" b="1" kern="0">
                <a:solidFill>
                  <a:schemeClr val="bg1"/>
                </a:solidFill>
                <a:latin typeface="Meiryo UI" panose="020B0604030504040204" pitchFamily="50" charset="-128"/>
                <a:ea typeface="Meiryo UI" panose="020B0604030504040204" pitchFamily="50" charset="-128"/>
                <a:cs typeface="Arial"/>
                <a:sym typeface="+mn-lt"/>
              </a:rPr>
              <a:t>圧縮</a:t>
            </a:r>
            <a:endParaRPr lang="en-US" sz="1300" b="1" kern="0">
              <a:solidFill>
                <a:srgbClr val="FFFFFF"/>
              </a:solidFill>
              <a:latin typeface="Meiryo UI" panose="020B0604030504040204" pitchFamily="50" charset="-128"/>
              <a:ea typeface="Meiryo UI" panose="020B0604030504040204" pitchFamily="50" charset="-128"/>
            </a:endParaRPr>
          </a:p>
        </p:txBody>
      </p:sp>
      <p:sp>
        <p:nvSpPr>
          <p:cNvPr id="112" name="Google Shape;458;p24">
            <a:extLst>
              <a:ext uri="{FF2B5EF4-FFF2-40B4-BE49-F238E27FC236}">
                <a16:creationId xmlns:a16="http://schemas.microsoft.com/office/drawing/2014/main" id="{1D93076F-B5CD-48F4-BBA9-23138847AF7E}"/>
              </a:ext>
            </a:extLst>
          </p:cNvPr>
          <p:cNvSpPr/>
          <p:nvPr/>
        </p:nvSpPr>
        <p:spPr>
          <a:xfrm>
            <a:off x="6928080" y="6436494"/>
            <a:ext cx="1465977" cy="215439"/>
          </a:xfrm>
          <a:prstGeom prst="rect">
            <a:avLst/>
          </a:prstGeom>
          <a:noFill/>
          <a:ln>
            <a:noFill/>
          </a:ln>
        </p:spPr>
        <p:txBody>
          <a:bodyPr spcFirstLastPara="1" wrap="square" lIns="91425" tIns="91425" rIns="91425" bIns="91425" anchor="ctr" anchorCtr="0">
            <a:noAutofit/>
          </a:bodyPr>
          <a:lstStyle/>
          <a:p>
            <a:pPr defTabSz="1219170"/>
            <a:r>
              <a:rPr lang="ja-JP" altLang="en-US" sz="1300" b="1" kern="0">
                <a:solidFill>
                  <a:schemeClr val="bg1"/>
                </a:solidFill>
                <a:latin typeface="Meiryo UI" panose="020B0604030504040204" pitchFamily="50" charset="-128"/>
                <a:ea typeface="Meiryo UI" panose="020B0604030504040204" pitchFamily="50" charset="-128"/>
                <a:cs typeface="Arial"/>
                <a:sym typeface="+mn-lt"/>
              </a:rPr>
              <a:t>重複排除</a:t>
            </a:r>
            <a:endParaRPr lang="en-US" sz="1300" b="1" kern="0">
              <a:solidFill>
                <a:srgbClr val="FFFFFF"/>
              </a:solidFill>
              <a:latin typeface="Meiryo UI" panose="020B0604030504040204" pitchFamily="50" charset="-128"/>
              <a:ea typeface="Meiryo UI" panose="020B0604030504040204" pitchFamily="50" charset="-128"/>
            </a:endParaRPr>
          </a:p>
        </p:txBody>
      </p:sp>
      <p:sp>
        <p:nvSpPr>
          <p:cNvPr id="113" name="Google Shape;451;p24">
            <a:extLst>
              <a:ext uri="{FF2B5EF4-FFF2-40B4-BE49-F238E27FC236}">
                <a16:creationId xmlns:a16="http://schemas.microsoft.com/office/drawing/2014/main" id="{EE9DB14F-5C16-441E-A983-6CBE1E21477D}"/>
              </a:ext>
            </a:extLst>
          </p:cNvPr>
          <p:cNvSpPr/>
          <p:nvPr/>
        </p:nvSpPr>
        <p:spPr>
          <a:xfrm>
            <a:off x="7221330" y="5551051"/>
            <a:ext cx="579791" cy="454500"/>
          </a:xfrm>
          <a:prstGeom prst="rightArrow">
            <a:avLst>
              <a:gd name="adj1" fmla="val 50000"/>
              <a:gd name="adj2" fmla="val 50000"/>
            </a:avLst>
          </a:prstGeom>
          <a:gradFill flip="none" rotWithShape="1">
            <a:gsLst>
              <a:gs pos="0">
                <a:srgbClr val="BFBFBF">
                  <a:alpha val="0"/>
                </a:srgbClr>
              </a:gs>
              <a:gs pos="100000">
                <a:schemeClr val="bg1"/>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pPr>
            <a:endParaRPr lang="en-US"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114" name="Google Shape;451;p24">
            <a:extLst>
              <a:ext uri="{FF2B5EF4-FFF2-40B4-BE49-F238E27FC236}">
                <a16:creationId xmlns:a16="http://schemas.microsoft.com/office/drawing/2014/main" id="{5CA4425F-B621-457A-8A2D-1271A1534D53}"/>
              </a:ext>
            </a:extLst>
          </p:cNvPr>
          <p:cNvSpPr/>
          <p:nvPr/>
        </p:nvSpPr>
        <p:spPr>
          <a:xfrm>
            <a:off x="9313461" y="5551051"/>
            <a:ext cx="579791" cy="454500"/>
          </a:xfrm>
          <a:prstGeom prst="rightArrow">
            <a:avLst>
              <a:gd name="adj1" fmla="val 50000"/>
              <a:gd name="adj2" fmla="val 50000"/>
            </a:avLst>
          </a:prstGeom>
          <a:gradFill flip="none" rotWithShape="1">
            <a:gsLst>
              <a:gs pos="0">
                <a:srgbClr val="BFBFBF">
                  <a:alpha val="0"/>
                </a:srgbClr>
              </a:gs>
              <a:gs pos="100000">
                <a:schemeClr val="bg1"/>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pPr>
            <a:endParaRPr lang="en-US"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115" name="Google Shape;451;p24">
            <a:extLst>
              <a:ext uri="{FF2B5EF4-FFF2-40B4-BE49-F238E27FC236}">
                <a16:creationId xmlns:a16="http://schemas.microsoft.com/office/drawing/2014/main" id="{0B818020-B201-49D1-ABC6-42E4C8AD8B1E}"/>
              </a:ext>
            </a:extLst>
          </p:cNvPr>
          <p:cNvSpPr/>
          <p:nvPr/>
        </p:nvSpPr>
        <p:spPr>
          <a:xfrm>
            <a:off x="5209434" y="5551051"/>
            <a:ext cx="579791" cy="454500"/>
          </a:xfrm>
          <a:prstGeom prst="rightArrow">
            <a:avLst>
              <a:gd name="adj1" fmla="val 50000"/>
              <a:gd name="adj2" fmla="val 50000"/>
            </a:avLst>
          </a:prstGeom>
          <a:gradFill flip="none" rotWithShape="1">
            <a:gsLst>
              <a:gs pos="0">
                <a:srgbClr val="BFBFBF">
                  <a:alpha val="0"/>
                </a:srgbClr>
              </a:gs>
              <a:gs pos="100000">
                <a:schemeClr val="bg1"/>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pPr>
            <a:endParaRPr lang="en-US"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116" name="Google Shape;449;p24">
            <a:extLst>
              <a:ext uri="{FF2B5EF4-FFF2-40B4-BE49-F238E27FC236}">
                <a16:creationId xmlns:a16="http://schemas.microsoft.com/office/drawing/2014/main" id="{CCA07573-BE7E-4210-AC85-68A50B5029B4}"/>
              </a:ext>
            </a:extLst>
          </p:cNvPr>
          <p:cNvSpPr/>
          <p:nvPr/>
        </p:nvSpPr>
        <p:spPr>
          <a:xfrm>
            <a:off x="5574100" y="6002098"/>
            <a:ext cx="1915736" cy="201244"/>
          </a:xfrm>
          <a:prstGeom prst="rect">
            <a:avLst/>
          </a:prstGeom>
          <a:noFill/>
          <a:ln>
            <a:noFill/>
          </a:ln>
        </p:spPr>
        <p:txBody>
          <a:bodyPr spcFirstLastPara="1" wrap="square" lIns="91425" tIns="91425" rIns="91425" bIns="91425" anchor="ctr" anchorCtr="0">
            <a:noAutofit/>
          </a:bodyPr>
          <a:lstStyle/>
          <a:p>
            <a:pPr algn="ctr" defTabSz="1219170">
              <a:buClr>
                <a:srgbClr val="D8D8D8"/>
              </a:buClr>
              <a:buSzPts val="1200"/>
            </a:pPr>
            <a:r>
              <a:rPr lang="en-US" sz="1200" b="1" kern="0" dirty="0">
                <a:solidFill>
                  <a:srgbClr val="00FFFF"/>
                </a:solidFill>
                <a:latin typeface="Meiryo UI" panose="020B0604030504040204" pitchFamily="50" charset="-128"/>
                <a:ea typeface="Meiryo UI" panose="020B0604030504040204" pitchFamily="50" charset="-128"/>
                <a:cs typeface="Arial" panose="020B0604020202020204" pitchFamily="34" charset="0"/>
                <a:sym typeface="+mn-lt"/>
              </a:rPr>
              <a:t>Compressed Data</a:t>
            </a:r>
            <a:endParaRPr lang="en-US" sz="1400" b="1" kern="0" dirty="0">
              <a:solidFill>
                <a:srgbClr val="00FFFF"/>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117" name="Google Shape;442;p24">
            <a:extLst>
              <a:ext uri="{FF2B5EF4-FFF2-40B4-BE49-F238E27FC236}">
                <a16:creationId xmlns:a16="http://schemas.microsoft.com/office/drawing/2014/main" id="{2B8F21C5-35D3-4671-AE21-69D73C7CBE55}"/>
              </a:ext>
            </a:extLst>
          </p:cNvPr>
          <p:cNvSpPr/>
          <p:nvPr/>
        </p:nvSpPr>
        <p:spPr>
          <a:xfrm>
            <a:off x="6073434" y="5403747"/>
            <a:ext cx="180417" cy="261547"/>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A</a:t>
            </a:r>
            <a:endParaRPr lang="zh-TW" altLang="en-US"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118" name="Google Shape;443;p24">
            <a:extLst>
              <a:ext uri="{FF2B5EF4-FFF2-40B4-BE49-F238E27FC236}">
                <a16:creationId xmlns:a16="http://schemas.microsoft.com/office/drawing/2014/main" id="{7288F7F0-05F2-4881-A1D3-67A36AA06CB7}"/>
              </a:ext>
            </a:extLst>
          </p:cNvPr>
          <p:cNvSpPr/>
          <p:nvPr/>
        </p:nvSpPr>
        <p:spPr>
          <a:xfrm>
            <a:off x="6538190" y="5403747"/>
            <a:ext cx="180417" cy="261547"/>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C</a:t>
            </a:r>
            <a:endParaRPr lang="zh-TW" altLang="en-US"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119" name="Google Shape;444;p24">
            <a:extLst>
              <a:ext uri="{FF2B5EF4-FFF2-40B4-BE49-F238E27FC236}">
                <a16:creationId xmlns:a16="http://schemas.microsoft.com/office/drawing/2014/main" id="{E47CCF98-D4F9-4A35-A917-8971B8083CC7}"/>
              </a:ext>
            </a:extLst>
          </p:cNvPr>
          <p:cNvSpPr/>
          <p:nvPr/>
        </p:nvSpPr>
        <p:spPr>
          <a:xfrm>
            <a:off x="6305812" y="5403747"/>
            <a:ext cx="180417" cy="261547"/>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B</a:t>
            </a:r>
            <a:endParaRPr lang="zh-TW" altLang="en-US"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120" name="Google Shape;445;p24">
            <a:extLst>
              <a:ext uri="{FF2B5EF4-FFF2-40B4-BE49-F238E27FC236}">
                <a16:creationId xmlns:a16="http://schemas.microsoft.com/office/drawing/2014/main" id="{5AE9B2E0-7364-479B-B112-72380EE61265}"/>
              </a:ext>
            </a:extLst>
          </p:cNvPr>
          <p:cNvSpPr/>
          <p:nvPr/>
        </p:nvSpPr>
        <p:spPr>
          <a:xfrm>
            <a:off x="6770566" y="5403747"/>
            <a:ext cx="180417" cy="261547"/>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D</a:t>
            </a:r>
            <a:endParaRPr lang="zh-TW" altLang="en-US"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121" name="Google Shape;442;p24">
            <a:extLst>
              <a:ext uri="{FF2B5EF4-FFF2-40B4-BE49-F238E27FC236}">
                <a16:creationId xmlns:a16="http://schemas.microsoft.com/office/drawing/2014/main" id="{7C84B846-9693-4EF5-BF6B-B69E44F8F645}"/>
              </a:ext>
            </a:extLst>
          </p:cNvPr>
          <p:cNvSpPr/>
          <p:nvPr/>
        </p:nvSpPr>
        <p:spPr>
          <a:xfrm>
            <a:off x="6559260" y="5738013"/>
            <a:ext cx="180417" cy="261547"/>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A</a:t>
            </a:r>
            <a:endParaRPr lang="zh-TW" altLang="en-US"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122" name="Google Shape;443;p24">
            <a:extLst>
              <a:ext uri="{FF2B5EF4-FFF2-40B4-BE49-F238E27FC236}">
                <a16:creationId xmlns:a16="http://schemas.microsoft.com/office/drawing/2014/main" id="{F01A9A03-CE81-41F9-878F-F0C196157510}"/>
              </a:ext>
            </a:extLst>
          </p:cNvPr>
          <p:cNvSpPr/>
          <p:nvPr/>
        </p:nvSpPr>
        <p:spPr>
          <a:xfrm>
            <a:off x="6317554" y="5747537"/>
            <a:ext cx="180417" cy="261547"/>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C</a:t>
            </a:r>
            <a:endParaRPr lang="zh-TW" altLang="en-US"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123" name="Google Shape;444;p24">
            <a:extLst>
              <a:ext uri="{FF2B5EF4-FFF2-40B4-BE49-F238E27FC236}">
                <a16:creationId xmlns:a16="http://schemas.microsoft.com/office/drawing/2014/main" id="{02045C6F-3850-47E0-BEBC-A74E5A1870E9}"/>
              </a:ext>
            </a:extLst>
          </p:cNvPr>
          <p:cNvSpPr/>
          <p:nvPr/>
        </p:nvSpPr>
        <p:spPr>
          <a:xfrm>
            <a:off x="6791853" y="5738013"/>
            <a:ext cx="180417" cy="261547"/>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B</a:t>
            </a:r>
            <a:endParaRPr lang="zh-TW" altLang="en-US"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124" name="Google Shape;445;p24">
            <a:extLst>
              <a:ext uri="{FF2B5EF4-FFF2-40B4-BE49-F238E27FC236}">
                <a16:creationId xmlns:a16="http://schemas.microsoft.com/office/drawing/2014/main" id="{7FD82018-5F2F-4933-8212-081B85D26573}"/>
              </a:ext>
            </a:extLst>
          </p:cNvPr>
          <p:cNvSpPr/>
          <p:nvPr/>
        </p:nvSpPr>
        <p:spPr>
          <a:xfrm>
            <a:off x="6084920" y="5747539"/>
            <a:ext cx="180417" cy="261547"/>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D</a:t>
            </a:r>
            <a:endParaRPr lang="zh-TW" altLang="en-US" sz="1400" b="1"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pic>
        <p:nvPicPr>
          <p:cNvPr id="125" name="Google Shape;516;p26">
            <a:extLst>
              <a:ext uri="{FF2B5EF4-FFF2-40B4-BE49-F238E27FC236}">
                <a16:creationId xmlns:a16="http://schemas.microsoft.com/office/drawing/2014/main" id="{61D119A4-54B6-4D16-A0D8-D53D07DC09D6}"/>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7854852" y="3518707"/>
            <a:ext cx="3846081" cy="1604581"/>
          </a:xfrm>
          <a:prstGeom prst="rect">
            <a:avLst/>
          </a:prstGeom>
          <a:noFill/>
          <a:ln w="31750">
            <a:solidFill>
              <a:srgbClr val="999999"/>
            </a:solidFill>
          </a:ln>
          <a:effectLst>
            <a:outerShdw blurRad="431800" dist="355600" dir="1740000" algn="ctr" rotWithShape="0">
              <a:srgbClr val="000000">
                <a:alpha val="23000"/>
              </a:srgbClr>
            </a:outerShdw>
          </a:effectLst>
        </p:spPr>
      </p:pic>
      <p:pic>
        <p:nvPicPr>
          <p:cNvPr id="126" name="圖形 76">
            <a:extLst>
              <a:ext uri="{FF2B5EF4-FFF2-40B4-BE49-F238E27FC236}">
                <a16:creationId xmlns:a16="http://schemas.microsoft.com/office/drawing/2014/main" id="{F2A1FA56-B7B4-4B91-A914-837F8B76A7B3}"/>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rot="5400000">
            <a:off x="8177165" y="146337"/>
            <a:ext cx="952588" cy="6094946"/>
          </a:xfrm>
          <a:prstGeom prst="rect">
            <a:avLst/>
          </a:prstGeom>
        </p:spPr>
      </p:pic>
      <p:pic>
        <p:nvPicPr>
          <p:cNvPr id="127" name="Google Shape;419;p23">
            <a:extLst>
              <a:ext uri="{FF2B5EF4-FFF2-40B4-BE49-F238E27FC236}">
                <a16:creationId xmlns:a16="http://schemas.microsoft.com/office/drawing/2014/main" id="{A000E88E-C83C-45A9-B9BE-813134777F65}"/>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5564685" y="1756857"/>
            <a:ext cx="6136248" cy="1638278"/>
          </a:xfrm>
          <a:prstGeom prst="rect">
            <a:avLst/>
          </a:prstGeom>
          <a:noFill/>
          <a:ln w="28575">
            <a:solidFill>
              <a:srgbClr val="00B0F0"/>
            </a:solidFill>
          </a:ln>
          <a:effectLst>
            <a:outerShdw blurRad="431800" dist="355600" dir="1740000" algn="ctr" rotWithShape="0">
              <a:srgbClr val="000000">
                <a:alpha val="23000"/>
              </a:srgbClr>
            </a:outerShdw>
          </a:effectLst>
        </p:spPr>
      </p:pic>
      <p:sp>
        <p:nvSpPr>
          <p:cNvPr id="128" name="Rectangle 3">
            <a:extLst>
              <a:ext uri="{FF2B5EF4-FFF2-40B4-BE49-F238E27FC236}">
                <a16:creationId xmlns:a16="http://schemas.microsoft.com/office/drawing/2014/main" id="{C8F22BE1-55B4-4577-8B2F-ED5955C32BF1}"/>
              </a:ext>
            </a:extLst>
          </p:cNvPr>
          <p:cNvSpPr/>
          <p:nvPr/>
        </p:nvSpPr>
        <p:spPr>
          <a:xfrm flipH="1">
            <a:off x="636063" y="1661680"/>
            <a:ext cx="4302020" cy="579400"/>
          </a:xfrm>
          <a:prstGeom prst="snip2DiagRect">
            <a:avLst>
              <a:gd name="adj1" fmla="val 0"/>
              <a:gd name="adj2" fmla="val 17253"/>
            </a:avLst>
          </a:prstGeom>
          <a:gradFill>
            <a:gsLst>
              <a:gs pos="100000">
                <a:srgbClr val="EE7100"/>
              </a:gs>
              <a:gs pos="0">
                <a:srgbClr val="EE6D2B"/>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altLang="zh-TW" sz="3400" b="1" kern="0">
              <a:solidFill>
                <a:srgbClr val="EE6D2B"/>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129" name="文字方塊 128">
            <a:extLst>
              <a:ext uri="{FF2B5EF4-FFF2-40B4-BE49-F238E27FC236}">
                <a16:creationId xmlns:a16="http://schemas.microsoft.com/office/drawing/2014/main" id="{6C345CBA-CCAF-4DD2-8C39-C05ACCD7CF34}"/>
              </a:ext>
            </a:extLst>
          </p:cNvPr>
          <p:cNvSpPr txBox="1"/>
          <p:nvPr/>
        </p:nvSpPr>
        <p:spPr>
          <a:xfrm>
            <a:off x="705208" y="1634210"/>
            <a:ext cx="4242500" cy="584775"/>
          </a:xfrm>
          <a:prstGeom prst="rect">
            <a:avLst/>
          </a:prstGeom>
          <a:noFill/>
        </p:spPr>
        <p:txBody>
          <a:bodyPr wrap="square" lIns="91440" tIns="45720" rIns="91440" bIns="45720" anchor="t">
            <a:spAutoFit/>
          </a:bodyPr>
          <a:lstStyle/>
          <a:p>
            <a:pPr defTabSz="1219170">
              <a:defRPr/>
            </a:pPr>
            <a:r>
              <a:rPr lang="zh-TW" sz="1600" b="1" kern="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書き込み前のインラインデータ処理中にのみ使用可能</a:t>
            </a:r>
            <a:endParaRPr lang="zh-TW" altLang="en-US" sz="1600" b="1" kern="0">
              <a:solidFill>
                <a:srgbClr val="FFFFFF"/>
              </a:solidFill>
              <a:latin typeface="Meiryo UI" panose="020B0604030504040204" pitchFamily="50" charset="-128"/>
              <a:ea typeface="Meiryo UI" panose="020B0604030504040204" pitchFamily="50" charset="-128"/>
            </a:endParaRPr>
          </a:p>
        </p:txBody>
      </p:sp>
      <p:sp>
        <p:nvSpPr>
          <p:cNvPr id="130" name="矩形: 圓角 67">
            <a:extLst>
              <a:ext uri="{FF2B5EF4-FFF2-40B4-BE49-F238E27FC236}">
                <a16:creationId xmlns:a16="http://schemas.microsoft.com/office/drawing/2014/main" id="{FFFD3AF7-3B21-4382-B9C7-2960A5DAE764}"/>
              </a:ext>
            </a:extLst>
          </p:cNvPr>
          <p:cNvSpPr/>
          <p:nvPr/>
        </p:nvSpPr>
        <p:spPr>
          <a:xfrm>
            <a:off x="636063" y="5738012"/>
            <a:ext cx="2804671" cy="933949"/>
          </a:xfrm>
          <a:prstGeom prst="roundRect">
            <a:avLst>
              <a:gd name="adj" fmla="val 2988"/>
            </a:avLst>
          </a:prstGeom>
          <a:gradFill>
            <a:gsLst>
              <a:gs pos="100000">
                <a:srgbClr val="A82400"/>
              </a:gs>
              <a:gs pos="0">
                <a:srgbClr val="D62E00"/>
              </a:gs>
            </a:gsLst>
            <a:lin ang="5400000" scaled="0"/>
          </a:gradFill>
          <a:ln w="38100" cmpd="dbl">
            <a:solidFill>
              <a:srgbClr val="C5C5C5"/>
            </a:soli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788" kern="0">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131" name="Google Shape;426;p24">
            <a:extLst>
              <a:ext uri="{FF2B5EF4-FFF2-40B4-BE49-F238E27FC236}">
                <a16:creationId xmlns:a16="http://schemas.microsoft.com/office/drawing/2014/main" id="{7545BC99-5110-4B68-B63B-8247FCB915DA}"/>
              </a:ext>
            </a:extLst>
          </p:cNvPr>
          <p:cNvSpPr txBox="1"/>
          <p:nvPr/>
        </p:nvSpPr>
        <p:spPr>
          <a:xfrm>
            <a:off x="571086" y="5723106"/>
            <a:ext cx="2810683" cy="975923"/>
          </a:xfrm>
          <a:prstGeom prst="rect">
            <a:avLst/>
          </a:prstGeom>
          <a:noFill/>
          <a:ln>
            <a:noFill/>
          </a:ln>
        </p:spPr>
        <p:txBody>
          <a:bodyPr spcFirstLastPara="1" wrap="square" lIns="45675" tIns="45675" rIns="45675" bIns="45675" anchor="ctr" anchorCtr="0">
            <a:noAutofit/>
          </a:bodyPr>
          <a:lstStyle/>
          <a:p>
            <a:pPr marL="112395" algn="ctr" defTabSz="1219170">
              <a:lnSpc>
                <a:spcPts val="2667"/>
              </a:lnSpc>
            </a:pPr>
            <a:r>
              <a:rPr lang="ja-JP" altLang="en-US" sz="2000" b="1" kern="0">
                <a:solidFill>
                  <a:prstClr val="white"/>
                </a:solidFill>
                <a:latin typeface="Meiryo UI" panose="020B0604030504040204" pitchFamily="50" charset="-128"/>
                <a:ea typeface="Meiryo UI" panose="020B0604030504040204" pitchFamily="50" charset="-128"/>
                <a:cs typeface="Arial"/>
                <a:sym typeface="+mn-lt"/>
              </a:rPr>
              <a:t>重複排除</a:t>
            </a:r>
            <a:r>
              <a:rPr lang="en-US" altLang="zh-TW" sz="2000" b="1" kern="0" dirty="0">
                <a:solidFill>
                  <a:prstClr val="white"/>
                </a:solidFill>
                <a:latin typeface="Meiryo UI" panose="020B0604030504040204" pitchFamily="50" charset="-128"/>
                <a:ea typeface="Meiryo UI" panose="020B0604030504040204" pitchFamily="50" charset="-128"/>
                <a:cs typeface="Arial"/>
                <a:sym typeface="+mn-lt"/>
              </a:rPr>
              <a:t> </a:t>
            </a:r>
            <a:endParaRPr lang="en-US">
              <a:solidFill>
                <a:prstClr val="white"/>
              </a:solidFill>
              <a:latin typeface="Meiryo UI" panose="020B0604030504040204" pitchFamily="50" charset="-128"/>
              <a:ea typeface="Meiryo UI" panose="020B0604030504040204" pitchFamily="50" charset="-128"/>
            </a:endParaRPr>
          </a:p>
          <a:p>
            <a:pPr marL="112395" algn="ctr" defTabSz="1219170">
              <a:lnSpc>
                <a:spcPts val="2667"/>
              </a:lnSpc>
            </a:pPr>
            <a:r>
              <a:rPr lang="en-US" sz="2000" b="1" kern="0" dirty="0" err="1">
                <a:solidFill>
                  <a:prstClr val="white"/>
                </a:solidFill>
                <a:latin typeface="Meiryo UI" panose="020B0604030504040204" pitchFamily="50" charset="-128"/>
                <a:ea typeface="Meiryo UI" panose="020B0604030504040204" pitchFamily="50" charset="-128"/>
                <a:cs typeface="Arial"/>
                <a:sym typeface="+mn-lt"/>
              </a:rPr>
              <a:t>最小</a:t>
            </a:r>
            <a:r>
              <a:rPr lang="zh-TW" altLang="en-US" sz="2000" b="1" kern="0">
                <a:solidFill>
                  <a:prstClr val="white"/>
                </a:solidFill>
                <a:latin typeface="Meiryo UI" panose="020B0604030504040204" pitchFamily="50" charset="-128"/>
                <a:ea typeface="Meiryo UI" panose="020B0604030504040204" pitchFamily="50" charset="-128"/>
                <a:cs typeface="Arial"/>
                <a:sym typeface="+mn-lt"/>
              </a:rPr>
              <a:t>：</a:t>
            </a:r>
            <a:r>
              <a:rPr lang="en-US" sz="2000" b="1" kern="0" dirty="0">
                <a:solidFill>
                  <a:prstClr val="white"/>
                </a:solidFill>
                <a:latin typeface="Meiryo UI" panose="020B0604030504040204" pitchFamily="50" charset="-128"/>
                <a:ea typeface="Meiryo UI" panose="020B0604030504040204" pitchFamily="50" charset="-128"/>
                <a:cs typeface="Arial"/>
                <a:sym typeface="+mn-lt"/>
              </a:rPr>
              <a:t>16GB RAM</a:t>
            </a:r>
            <a:endParaRPr lang="zh-TW"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18171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火車, 電腦 的圖片&#10;&#10;自動產生的描述">
            <a:extLst>
              <a:ext uri="{FF2B5EF4-FFF2-40B4-BE49-F238E27FC236}">
                <a16:creationId xmlns:a16="http://schemas.microsoft.com/office/drawing/2014/main" id="{7A57E5A5-8BED-4303-828B-91870FE688F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4688" y="2250307"/>
            <a:ext cx="3086387" cy="4170479"/>
          </a:xfrm>
          <a:prstGeom prst="rect">
            <a:avLst/>
          </a:prstGeom>
        </p:spPr>
      </p:pic>
      <p:sp>
        <p:nvSpPr>
          <p:cNvPr id="4" name="矩形 3">
            <a:extLst>
              <a:ext uri="{FF2B5EF4-FFF2-40B4-BE49-F238E27FC236}">
                <a16:creationId xmlns:a16="http://schemas.microsoft.com/office/drawing/2014/main" id="{51095877-19BF-45D7-A332-FA3B6B1710FE}"/>
              </a:ext>
            </a:extLst>
          </p:cNvPr>
          <p:cNvSpPr/>
          <p:nvPr/>
        </p:nvSpPr>
        <p:spPr>
          <a:xfrm>
            <a:off x="6042817" y="1925833"/>
            <a:ext cx="2913880" cy="3890759"/>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5" name="矩形 4">
            <a:extLst>
              <a:ext uri="{FF2B5EF4-FFF2-40B4-BE49-F238E27FC236}">
                <a16:creationId xmlns:a16="http://schemas.microsoft.com/office/drawing/2014/main" id="{6BC9176F-36CA-4AED-8F11-DCEAF41A6BB7}"/>
              </a:ext>
            </a:extLst>
          </p:cNvPr>
          <p:cNvSpPr/>
          <p:nvPr/>
        </p:nvSpPr>
        <p:spPr>
          <a:xfrm>
            <a:off x="9078300" y="1925833"/>
            <a:ext cx="2821865" cy="3890759"/>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6" name="矩形 5">
            <a:extLst>
              <a:ext uri="{FF2B5EF4-FFF2-40B4-BE49-F238E27FC236}">
                <a16:creationId xmlns:a16="http://schemas.microsoft.com/office/drawing/2014/main" id="{060FA6B5-B88B-4A80-9353-6A28BB1460B6}"/>
              </a:ext>
            </a:extLst>
          </p:cNvPr>
          <p:cNvSpPr/>
          <p:nvPr/>
        </p:nvSpPr>
        <p:spPr>
          <a:xfrm>
            <a:off x="3111036" y="1925833"/>
            <a:ext cx="2821865" cy="3890759"/>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grpSp>
        <p:nvGrpSpPr>
          <p:cNvPr id="9" name="群組 8">
            <a:extLst>
              <a:ext uri="{FF2B5EF4-FFF2-40B4-BE49-F238E27FC236}">
                <a16:creationId xmlns:a16="http://schemas.microsoft.com/office/drawing/2014/main" id="{1EBC05BC-271A-4C28-B40C-2D802BCD4854}"/>
              </a:ext>
            </a:extLst>
          </p:cNvPr>
          <p:cNvGrpSpPr/>
          <p:nvPr/>
        </p:nvGrpSpPr>
        <p:grpSpPr>
          <a:xfrm>
            <a:off x="9638005" y="3606352"/>
            <a:ext cx="1847268" cy="683987"/>
            <a:chOff x="756833" y="3456247"/>
            <a:chExt cx="1847268" cy="683987"/>
          </a:xfrm>
        </p:grpSpPr>
        <p:cxnSp>
          <p:nvCxnSpPr>
            <p:cNvPr id="47" name="Straight Connector 8">
              <a:extLst>
                <a:ext uri="{FF2B5EF4-FFF2-40B4-BE49-F238E27FC236}">
                  <a16:creationId xmlns:a16="http://schemas.microsoft.com/office/drawing/2014/main" id="{CDBFBC8D-19B8-4FBE-B7E9-552677B684F6}"/>
                </a:ext>
              </a:extLst>
            </p:cNvPr>
            <p:cNvCxnSpPr>
              <a:cxnSpLocks/>
            </p:cNvCxnSpPr>
            <p:nvPr/>
          </p:nvCxnSpPr>
          <p:spPr>
            <a:xfrm flipH="1">
              <a:off x="756833" y="3456902"/>
              <a:ext cx="894878" cy="562769"/>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10">
              <a:extLst>
                <a:ext uri="{FF2B5EF4-FFF2-40B4-BE49-F238E27FC236}">
                  <a16:creationId xmlns:a16="http://schemas.microsoft.com/office/drawing/2014/main" id="{40A0E4D8-292C-4FF5-8865-E826E60D9E41}"/>
                </a:ext>
              </a:extLst>
            </p:cNvPr>
            <p:cNvCxnSpPr>
              <a:cxnSpLocks/>
            </p:cNvCxnSpPr>
            <p:nvPr/>
          </p:nvCxnSpPr>
          <p:spPr>
            <a:xfrm>
              <a:off x="1668084" y="3456247"/>
              <a:ext cx="936017" cy="6839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10" name="圖形 9">
            <a:extLst>
              <a:ext uri="{FF2B5EF4-FFF2-40B4-BE49-F238E27FC236}">
                <a16:creationId xmlns:a16="http://schemas.microsoft.com/office/drawing/2014/main" id="{81D374A7-AE4B-4609-B9B1-06948AAF29DA}"/>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11084737" y="4132649"/>
            <a:ext cx="666360" cy="671487"/>
          </a:xfrm>
          <a:prstGeom prst="rect">
            <a:avLst/>
          </a:prstGeom>
        </p:spPr>
      </p:pic>
      <p:pic>
        <p:nvPicPr>
          <p:cNvPr id="11" name="圖形 10">
            <a:extLst>
              <a:ext uri="{FF2B5EF4-FFF2-40B4-BE49-F238E27FC236}">
                <a16:creationId xmlns:a16="http://schemas.microsoft.com/office/drawing/2014/main" id="{928E2A6F-83FF-49BD-A867-D8C72EC297E9}"/>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9393437" y="4142273"/>
            <a:ext cx="666360" cy="671487"/>
          </a:xfrm>
          <a:prstGeom prst="rect">
            <a:avLst/>
          </a:prstGeom>
        </p:spPr>
      </p:pic>
      <p:sp>
        <p:nvSpPr>
          <p:cNvPr id="12" name="Rectangle 20">
            <a:extLst>
              <a:ext uri="{FF2B5EF4-FFF2-40B4-BE49-F238E27FC236}">
                <a16:creationId xmlns:a16="http://schemas.microsoft.com/office/drawing/2014/main" id="{C2048C03-4148-4B37-9376-E276DA3B802A}"/>
              </a:ext>
            </a:extLst>
          </p:cNvPr>
          <p:cNvSpPr/>
          <p:nvPr/>
        </p:nvSpPr>
        <p:spPr>
          <a:xfrm>
            <a:off x="10992232" y="4579047"/>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1013">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grpSp>
        <p:nvGrpSpPr>
          <p:cNvPr id="13" name="群組 12">
            <a:extLst>
              <a:ext uri="{FF2B5EF4-FFF2-40B4-BE49-F238E27FC236}">
                <a16:creationId xmlns:a16="http://schemas.microsoft.com/office/drawing/2014/main" id="{86386DEC-2585-436E-A279-38F39D4976A7}"/>
              </a:ext>
            </a:extLst>
          </p:cNvPr>
          <p:cNvGrpSpPr/>
          <p:nvPr/>
        </p:nvGrpSpPr>
        <p:grpSpPr>
          <a:xfrm>
            <a:off x="6180217" y="3615974"/>
            <a:ext cx="2523444" cy="1207407"/>
            <a:chOff x="346483" y="3456247"/>
            <a:chExt cx="2523443" cy="1207407"/>
          </a:xfrm>
        </p:grpSpPr>
        <p:grpSp>
          <p:nvGrpSpPr>
            <p:cNvPr id="40" name="群組 39">
              <a:extLst>
                <a:ext uri="{FF2B5EF4-FFF2-40B4-BE49-F238E27FC236}">
                  <a16:creationId xmlns:a16="http://schemas.microsoft.com/office/drawing/2014/main" id="{4C90A814-2A39-49D0-973B-DBA39AD946DD}"/>
                </a:ext>
              </a:extLst>
            </p:cNvPr>
            <p:cNvGrpSpPr/>
            <p:nvPr/>
          </p:nvGrpSpPr>
          <p:grpSpPr>
            <a:xfrm>
              <a:off x="756833" y="3456247"/>
              <a:ext cx="1847268" cy="683987"/>
              <a:chOff x="756833" y="3456247"/>
              <a:chExt cx="1847268" cy="683987"/>
            </a:xfrm>
          </p:grpSpPr>
          <p:cxnSp>
            <p:nvCxnSpPr>
              <p:cNvPr id="45" name="Straight Connector 8">
                <a:extLst>
                  <a:ext uri="{FF2B5EF4-FFF2-40B4-BE49-F238E27FC236}">
                    <a16:creationId xmlns:a16="http://schemas.microsoft.com/office/drawing/2014/main" id="{654C092C-B816-416E-B6DD-A72CD531456F}"/>
                  </a:ext>
                </a:extLst>
              </p:cNvPr>
              <p:cNvCxnSpPr>
                <a:cxnSpLocks/>
              </p:cNvCxnSpPr>
              <p:nvPr/>
            </p:nvCxnSpPr>
            <p:spPr>
              <a:xfrm flipH="1">
                <a:off x="756833" y="3456902"/>
                <a:ext cx="894878" cy="562769"/>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10">
                <a:extLst>
                  <a:ext uri="{FF2B5EF4-FFF2-40B4-BE49-F238E27FC236}">
                    <a16:creationId xmlns:a16="http://schemas.microsoft.com/office/drawing/2014/main" id="{43D06D36-2F1E-4316-A934-5119FBE83B62}"/>
                  </a:ext>
                </a:extLst>
              </p:cNvPr>
              <p:cNvCxnSpPr>
                <a:cxnSpLocks/>
              </p:cNvCxnSpPr>
              <p:nvPr/>
            </p:nvCxnSpPr>
            <p:spPr>
              <a:xfrm>
                <a:off x="1668084" y="3456247"/>
                <a:ext cx="936017" cy="6839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41" name="圖形 40">
              <a:extLst>
                <a:ext uri="{FF2B5EF4-FFF2-40B4-BE49-F238E27FC236}">
                  <a16:creationId xmlns:a16="http://schemas.microsoft.com/office/drawing/2014/main" id="{0DE445AB-47E8-4B96-8586-539520DB4444}"/>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2203566" y="3982545"/>
              <a:ext cx="666360" cy="671486"/>
            </a:xfrm>
            <a:prstGeom prst="rect">
              <a:avLst/>
            </a:prstGeom>
          </p:spPr>
        </p:pic>
        <p:pic>
          <p:nvPicPr>
            <p:cNvPr id="42" name="圖形 41">
              <a:extLst>
                <a:ext uri="{FF2B5EF4-FFF2-40B4-BE49-F238E27FC236}">
                  <a16:creationId xmlns:a16="http://schemas.microsoft.com/office/drawing/2014/main" id="{833C938F-379E-4A00-BBA6-5457481D7ED7}"/>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512267" y="3992168"/>
              <a:ext cx="666360" cy="671486"/>
            </a:xfrm>
            <a:prstGeom prst="rect">
              <a:avLst/>
            </a:prstGeom>
          </p:spPr>
        </p:pic>
        <p:sp>
          <p:nvSpPr>
            <p:cNvPr id="43" name="Rectangle 18">
              <a:extLst>
                <a:ext uri="{FF2B5EF4-FFF2-40B4-BE49-F238E27FC236}">
                  <a16:creationId xmlns:a16="http://schemas.microsoft.com/office/drawing/2014/main" id="{8C855EA8-D374-413F-A7D2-4295A2F0BA49}"/>
                </a:ext>
              </a:extLst>
            </p:cNvPr>
            <p:cNvSpPr/>
            <p:nvPr/>
          </p:nvSpPr>
          <p:spPr>
            <a:xfrm>
              <a:off x="346483" y="4455144"/>
              <a:ext cx="158897" cy="175632"/>
            </a:xfrm>
            <a:prstGeom prst="rect">
              <a:avLst/>
            </a:prstGeom>
            <a:solidFill>
              <a:srgbClr val="FF0066"/>
            </a:solidFill>
            <a:ln>
              <a:solidFill>
                <a:srgbClr val="99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1013">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44" name="Rectangle 20">
              <a:extLst>
                <a:ext uri="{FF2B5EF4-FFF2-40B4-BE49-F238E27FC236}">
                  <a16:creationId xmlns:a16="http://schemas.microsoft.com/office/drawing/2014/main" id="{DA631CD2-C2E0-4DAC-92A4-EA9F9ED86760}"/>
                </a:ext>
              </a:extLst>
            </p:cNvPr>
            <p:cNvSpPr/>
            <p:nvPr/>
          </p:nvSpPr>
          <p:spPr>
            <a:xfrm>
              <a:off x="2077030" y="4434236"/>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1013">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grpSp>
      <p:grpSp>
        <p:nvGrpSpPr>
          <p:cNvPr id="14" name="群組 13">
            <a:extLst>
              <a:ext uri="{FF2B5EF4-FFF2-40B4-BE49-F238E27FC236}">
                <a16:creationId xmlns:a16="http://schemas.microsoft.com/office/drawing/2014/main" id="{5CA782A3-FA3E-4C92-94B8-68E1AF171CFE}"/>
              </a:ext>
            </a:extLst>
          </p:cNvPr>
          <p:cNvGrpSpPr/>
          <p:nvPr/>
        </p:nvGrpSpPr>
        <p:grpSpPr>
          <a:xfrm>
            <a:off x="3233712" y="3634358"/>
            <a:ext cx="2514291" cy="1207407"/>
            <a:chOff x="355636" y="3456247"/>
            <a:chExt cx="2514290" cy="1207407"/>
          </a:xfrm>
        </p:grpSpPr>
        <p:grpSp>
          <p:nvGrpSpPr>
            <p:cNvPr id="33" name="群組 32">
              <a:extLst>
                <a:ext uri="{FF2B5EF4-FFF2-40B4-BE49-F238E27FC236}">
                  <a16:creationId xmlns:a16="http://schemas.microsoft.com/office/drawing/2014/main" id="{0BF0E64A-B2C2-40C9-AAB4-323DE92AA838}"/>
                </a:ext>
              </a:extLst>
            </p:cNvPr>
            <p:cNvGrpSpPr/>
            <p:nvPr/>
          </p:nvGrpSpPr>
          <p:grpSpPr>
            <a:xfrm>
              <a:off x="756833" y="3456247"/>
              <a:ext cx="1847268" cy="683987"/>
              <a:chOff x="756833" y="3456247"/>
              <a:chExt cx="1847268" cy="683987"/>
            </a:xfrm>
          </p:grpSpPr>
          <p:cxnSp>
            <p:nvCxnSpPr>
              <p:cNvPr id="38" name="Straight Connector 8">
                <a:extLst>
                  <a:ext uri="{FF2B5EF4-FFF2-40B4-BE49-F238E27FC236}">
                    <a16:creationId xmlns:a16="http://schemas.microsoft.com/office/drawing/2014/main" id="{AA854068-CB27-4778-9850-BBC6F4A701BB}"/>
                  </a:ext>
                </a:extLst>
              </p:cNvPr>
              <p:cNvCxnSpPr>
                <a:cxnSpLocks/>
              </p:cNvCxnSpPr>
              <p:nvPr/>
            </p:nvCxnSpPr>
            <p:spPr>
              <a:xfrm flipH="1">
                <a:off x="756833" y="3456902"/>
                <a:ext cx="894878" cy="562769"/>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10">
                <a:extLst>
                  <a:ext uri="{FF2B5EF4-FFF2-40B4-BE49-F238E27FC236}">
                    <a16:creationId xmlns:a16="http://schemas.microsoft.com/office/drawing/2014/main" id="{97157DA9-D15E-4EFE-9A9B-D90B179B7E15}"/>
                  </a:ext>
                </a:extLst>
              </p:cNvPr>
              <p:cNvCxnSpPr>
                <a:cxnSpLocks/>
              </p:cNvCxnSpPr>
              <p:nvPr/>
            </p:nvCxnSpPr>
            <p:spPr>
              <a:xfrm>
                <a:off x="1668084" y="3456247"/>
                <a:ext cx="936017" cy="6839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34" name="圖形 33">
              <a:extLst>
                <a:ext uri="{FF2B5EF4-FFF2-40B4-BE49-F238E27FC236}">
                  <a16:creationId xmlns:a16="http://schemas.microsoft.com/office/drawing/2014/main" id="{955736E6-8ECB-48F4-A196-43D7AF97380A}"/>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2203566" y="3982545"/>
              <a:ext cx="666360" cy="671486"/>
            </a:xfrm>
            <a:prstGeom prst="rect">
              <a:avLst/>
            </a:prstGeom>
          </p:spPr>
        </p:pic>
        <p:pic>
          <p:nvPicPr>
            <p:cNvPr id="35" name="圖形 34">
              <a:extLst>
                <a:ext uri="{FF2B5EF4-FFF2-40B4-BE49-F238E27FC236}">
                  <a16:creationId xmlns:a16="http://schemas.microsoft.com/office/drawing/2014/main" id="{D921DC05-6451-4C54-993B-BB307387774D}"/>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512267" y="3992168"/>
              <a:ext cx="666360" cy="671486"/>
            </a:xfrm>
            <a:prstGeom prst="rect">
              <a:avLst/>
            </a:prstGeom>
          </p:spPr>
        </p:pic>
        <p:sp>
          <p:nvSpPr>
            <p:cNvPr id="36" name="Rectangle 18">
              <a:extLst>
                <a:ext uri="{FF2B5EF4-FFF2-40B4-BE49-F238E27FC236}">
                  <a16:creationId xmlns:a16="http://schemas.microsoft.com/office/drawing/2014/main" id="{D75055D2-716A-4E73-B4F0-9C80DA4E3107}"/>
                </a:ext>
              </a:extLst>
            </p:cNvPr>
            <p:cNvSpPr/>
            <p:nvPr/>
          </p:nvSpPr>
          <p:spPr>
            <a:xfrm>
              <a:off x="355636" y="4455899"/>
              <a:ext cx="158897" cy="175632"/>
            </a:xfrm>
            <a:prstGeom prst="rect">
              <a:avLst/>
            </a:prstGeom>
            <a:solidFill>
              <a:srgbClr val="FF0066"/>
            </a:solidFill>
            <a:ln>
              <a:solidFill>
                <a:srgbClr val="99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1013">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37" name="Rectangle 20">
              <a:extLst>
                <a:ext uri="{FF2B5EF4-FFF2-40B4-BE49-F238E27FC236}">
                  <a16:creationId xmlns:a16="http://schemas.microsoft.com/office/drawing/2014/main" id="{B8140258-7DBB-406D-816A-C968EC42EBE3}"/>
                </a:ext>
              </a:extLst>
            </p:cNvPr>
            <p:cNvSpPr/>
            <p:nvPr/>
          </p:nvSpPr>
          <p:spPr>
            <a:xfrm>
              <a:off x="2086183" y="4434991"/>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1013">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grpSp>
      <p:sp>
        <p:nvSpPr>
          <p:cNvPr id="15" name="Rectangle 12">
            <a:extLst>
              <a:ext uri="{FF2B5EF4-FFF2-40B4-BE49-F238E27FC236}">
                <a16:creationId xmlns:a16="http://schemas.microsoft.com/office/drawing/2014/main" id="{EEA8F8CA-26A5-4F46-8611-FE54A2625C64}"/>
              </a:ext>
            </a:extLst>
          </p:cNvPr>
          <p:cNvSpPr/>
          <p:nvPr/>
        </p:nvSpPr>
        <p:spPr>
          <a:xfrm>
            <a:off x="3534548" y="3161039"/>
            <a:ext cx="1990475" cy="487227"/>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1867" b="1" dirty="0">
                <a:solidFill>
                  <a:prstClr val="black"/>
                </a:solidFill>
                <a:latin typeface="Meiryo UI" panose="020B0604030504040204" pitchFamily="50" charset="-128"/>
                <a:ea typeface="Meiryo UI" panose="020B0604030504040204" pitchFamily="50" charset="-128"/>
                <a:cs typeface="Arial" panose="020B0604020202020204" pitchFamily="34" charset="0"/>
                <a:sym typeface="+mn-lt"/>
              </a:rPr>
              <a:t>ZFS RAID</a:t>
            </a:r>
          </a:p>
        </p:txBody>
      </p:sp>
      <p:sp>
        <p:nvSpPr>
          <p:cNvPr id="16" name="Rectangle 13">
            <a:extLst>
              <a:ext uri="{FF2B5EF4-FFF2-40B4-BE49-F238E27FC236}">
                <a16:creationId xmlns:a16="http://schemas.microsoft.com/office/drawing/2014/main" id="{B7D8ACF6-6854-4BDF-B90F-EBB083180AE9}"/>
              </a:ext>
            </a:extLst>
          </p:cNvPr>
          <p:cNvSpPr/>
          <p:nvPr/>
        </p:nvSpPr>
        <p:spPr>
          <a:xfrm>
            <a:off x="3534548" y="2250116"/>
            <a:ext cx="1990475" cy="487979"/>
          </a:xfrm>
          <a:prstGeom prst="rect">
            <a:avLst/>
          </a:prstGeom>
          <a:solidFill>
            <a:srgbClr val="EE6D2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r>
              <a:rPr lang="ja-JP" altLang="en-US" sz="1850" b="1">
                <a:solidFill>
                  <a:prstClr val="white"/>
                </a:solidFill>
                <a:latin typeface="Meiryo UI" panose="020B0604030504040204" pitchFamily="50" charset="-128"/>
                <a:ea typeface="Meiryo UI" panose="020B0604030504040204" pitchFamily="50" charset="-128"/>
                <a:cs typeface="Arial"/>
              </a:rPr>
              <a:t>アプリケーション</a:t>
            </a:r>
            <a:endParaRPr lang="en-US" sz="1850" b="1">
              <a:solidFill>
                <a:prstClr val="white"/>
              </a:solidFill>
              <a:latin typeface="Meiryo UI" panose="020B0604030504040204" pitchFamily="50" charset="-128"/>
              <a:ea typeface="Meiryo UI" panose="020B0604030504040204" pitchFamily="50" charset="-128"/>
              <a:cs typeface="Arial" panose="020B0604020202020204" pitchFamily="34" charset="0"/>
            </a:endParaRPr>
          </a:p>
        </p:txBody>
      </p:sp>
      <p:cxnSp>
        <p:nvCxnSpPr>
          <p:cNvPr id="17" name="Straight Connector 17">
            <a:extLst>
              <a:ext uri="{FF2B5EF4-FFF2-40B4-BE49-F238E27FC236}">
                <a16:creationId xmlns:a16="http://schemas.microsoft.com/office/drawing/2014/main" id="{9AF3A77F-68F2-4E7A-A502-795448890FDB}"/>
              </a:ext>
            </a:extLst>
          </p:cNvPr>
          <p:cNvCxnSpPr>
            <a:cxnSpLocks/>
            <a:stCxn id="16" idx="2"/>
            <a:endCxn id="15" idx="0"/>
          </p:cNvCxnSpPr>
          <p:nvPr/>
        </p:nvCxnSpPr>
        <p:spPr>
          <a:xfrm>
            <a:off x="4529785" y="2738093"/>
            <a:ext cx="0" cy="422944"/>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8" name="Rectangle 21">
            <a:extLst>
              <a:ext uri="{FF2B5EF4-FFF2-40B4-BE49-F238E27FC236}">
                <a16:creationId xmlns:a16="http://schemas.microsoft.com/office/drawing/2014/main" id="{B1550217-B3F6-42FE-AE51-14348D2690A0}"/>
              </a:ext>
            </a:extLst>
          </p:cNvPr>
          <p:cNvSpPr/>
          <p:nvPr/>
        </p:nvSpPr>
        <p:spPr>
          <a:xfrm>
            <a:off x="3713712" y="3535792"/>
            <a:ext cx="158897" cy="175632"/>
          </a:xfrm>
          <a:prstGeom prst="rect">
            <a:avLst/>
          </a:prstGeom>
          <a:solidFill>
            <a:srgbClr val="FF0066"/>
          </a:solidFill>
          <a:ln>
            <a:solidFill>
              <a:srgbClr val="99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1867" b="1">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pic>
        <p:nvPicPr>
          <p:cNvPr id="19" name="Graphic 33" descr="Warning">
            <a:extLst>
              <a:ext uri="{FF2B5EF4-FFF2-40B4-BE49-F238E27FC236}">
                <a16:creationId xmlns:a16="http://schemas.microsoft.com/office/drawing/2014/main" id="{ABBAD159-08F4-4F61-AF18-5D63A40155ED}"/>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3117113" y="3595535"/>
            <a:ext cx="595164" cy="595164"/>
          </a:xfrm>
          <a:prstGeom prst="rect">
            <a:avLst/>
          </a:prstGeom>
        </p:spPr>
      </p:pic>
      <p:sp>
        <p:nvSpPr>
          <p:cNvPr id="20" name="Rectangle 25">
            <a:extLst>
              <a:ext uri="{FF2B5EF4-FFF2-40B4-BE49-F238E27FC236}">
                <a16:creationId xmlns:a16="http://schemas.microsoft.com/office/drawing/2014/main" id="{2ADA8295-886F-4CF5-9F91-169FF2371740}"/>
              </a:ext>
            </a:extLst>
          </p:cNvPr>
          <p:cNvSpPr/>
          <p:nvPr/>
        </p:nvSpPr>
        <p:spPr>
          <a:xfrm>
            <a:off x="6497972" y="3161039"/>
            <a:ext cx="1990475" cy="487227"/>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1867" b="1" dirty="0">
                <a:solidFill>
                  <a:prstClr val="black"/>
                </a:solidFill>
                <a:latin typeface="Meiryo UI" panose="020B0604030504040204" pitchFamily="50" charset="-128"/>
                <a:ea typeface="Meiryo UI" panose="020B0604030504040204" pitchFamily="50" charset="-128"/>
                <a:cs typeface="Arial" panose="020B0604020202020204" pitchFamily="34" charset="0"/>
                <a:sym typeface="+mn-lt"/>
              </a:rPr>
              <a:t>ZFS </a:t>
            </a:r>
            <a:r>
              <a:rPr lang="en-US" altLang="zh-TW" sz="1867" b="1" dirty="0">
                <a:solidFill>
                  <a:prstClr val="black"/>
                </a:solidFill>
                <a:latin typeface="Meiryo UI" panose="020B0604030504040204" pitchFamily="50" charset="-128"/>
                <a:ea typeface="Meiryo UI" panose="020B0604030504040204" pitchFamily="50" charset="-128"/>
                <a:cs typeface="Arial" panose="020B0604020202020204" pitchFamily="34" charset="0"/>
                <a:sym typeface="+mn-lt"/>
              </a:rPr>
              <a:t>RAID</a:t>
            </a:r>
            <a:endParaRPr lang="en-US" sz="1867" b="1" dirty="0">
              <a:solidFill>
                <a:prstClr val="black"/>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1" name="Rectangle 26">
            <a:extLst>
              <a:ext uri="{FF2B5EF4-FFF2-40B4-BE49-F238E27FC236}">
                <a16:creationId xmlns:a16="http://schemas.microsoft.com/office/drawing/2014/main" id="{180530C8-07F8-44CB-9F1E-260AA4E14419}"/>
              </a:ext>
            </a:extLst>
          </p:cNvPr>
          <p:cNvSpPr/>
          <p:nvPr/>
        </p:nvSpPr>
        <p:spPr>
          <a:xfrm>
            <a:off x="6497972" y="2250116"/>
            <a:ext cx="1990475" cy="487979"/>
          </a:xfrm>
          <a:prstGeom prst="rect">
            <a:avLst/>
          </a:prstGeom>
          <a:solidFill>
            <a:srgbClr val="EE6D2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r>
              <a:rPr lang="ja-JP" sz="1900" b="1">
                <a:solidFill>
                  <a:prstClr val="white"/>
                </a:solidFill>
                <a:latin typeface="Meiryo UI" panose="020B0604030504040204" pitchFamily="50" charset="-128"/>
                <a:ea typeface="Meiryo UI" panose="020B0604030504040204" pitchFamily="50" charset="-128"/>
                <a:cs typeface="Arial" panose="020B0604020202020204" pitchFamily="34" charset="0"/>
                <a:sym typeface="+mn-lt"/>
              </a:rPr>
              <a:t>アプリケーション</a:t>
            </a:r>
            <a:endParaRPr lang="en-US" sz="1900">
              <a:solidFill>
                <a:prstClr val="white"/>
              </a:solidFill>
              <a:latin typeface="Meiryo UI" panose="020B0604030504040204" pitchFamily="50" charset="-128"/>
              <a:ea typeface="Meiryo UI" panose="020B0604030504040204" pitchFamily="50" charset="-128"/>
              <a:cs typeface="Arial" panose="020B0604020202020204" pitchFamily="34" charset="0"/>
            </a:endParaRPr>
          </a:p>
        </p:txBody>
      </p:sp>
      <p:cxnSp>
        <p:nvCxnSpPr>
          <p:cNvPr id="22" name="Straight Connector 30">
            <a:extLst>
              <a:ext uri="{FF2B5EF4-FFF2-40B4-BE49-F238E27FC236}">
                <a16:creationId xmlns:a16="http://schemas.microsoft.com/office/drawing/2014/main" id="{D896B05C-5B69-4F7C-983C-CB270417F66C}"/>
              </a:ext>
            </a:extLst>
          </p:cNvPr>
          <p:cNvCxnSpPr>
            <a:cxnSpLocks/>
            <a:stCxn id="21" idx="2"/>
            <a:endCxn id="20" idx="0"/>
          </p:cNvCxnSpPr>
          <p:nvPr/>
        </p:nvCxnSpPr>
        <p:spPr>
          <a:xfrm>
            <a:off x="7493209" y="2738093"/>
            <a:ext cx="0" cy="422944"/>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3" name="Rectangle 36">
            <a:extLst>
              <a:ext uri="{FF2B5EF4-FFF2-40B4-BE49-F238E27FC236}">
                <a16:creationId xmlns:a16="http://schemas.microsoft.com/office/drawing/2014/main" id="{301E3C2A-1FA6-4EE4-9122-6D359864C595}"/>
              </a:ext>
            </a:extLst>
          </p:cNvPr>
          <p:cNvSpPr/>
          <p:nvPr/>
        </p:nvSpPr>
        <p:spPr>
          <a:xfrm>
            <a:off x="6702452" y="3535792"/>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1867" b="1">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cxnSp>
        <p:nvCxnSpPr>
          <p:cNvPr id="24" name="Straight Connector 39">
            <a:extLst>
              <a:ext uri="{FF2B5EF4-FFF2-40B4-BE49-F238E27FC236}">
                <a16:creationId xmlns:a16="http://schemas.microsoft.com/office/drawing/2014/main" id="{08A417FA-E8BB-47C0-AAFF-7E034D14DF6B}"/>
              </a:ext>
            </a:extLst>
          </p:cNvPr>
          <p:cNvCxnSpPr>
            <a:cxnSpLocks/>
          </p:cNvCxnSpPr>
          <p:nvPr/>
        </p:nvCxnSpPr>
        <p:spPr>
          <a:xfrm>
            <a:off x="6901846" y="3749709"/>
            <a:ext cx="1008916" cy="932071"/>
          </a:xfrm>
          <a:prstGeom prst="line">
            <a:avLst/>
          </a:prstGeom>
          <a:ln w="22860">
            <a:solidFill>
              <a:srgbClr val="00FF99"/>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Rectangle 40">
            <a:extLst>
              <a:ext uri="{FF2B5EF4-FFF2-40B4-BE49-F238E27FC236}">
                <a16:creationId xmlns:a16="http://schemas.microsoft.com/office/drawing/2014/main" id="{4D10A109-F5A3-4D38-9477-A2CDA886B580}"/>
              </a:ext>
            </a:extLst>
          </p:cNvPr>
          <p:cNvSpPr/>
          <p:nvPr/>
        </p:nvSpPr>
        <p:spPr>
          <a:xfrm>
            <a:off x="9538968" y="3161039"/>
            <a:ext cx="1990475" cy="487227"/>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1867" b="1" dirty="0">
                <a:solidFill>
                  <a:prstClr val="black"/>
                </a:solidFill>
                <a:latin typeface="Meiryo UI" panose="020B0604030504040204" pitchFamily="50" charset="-128"/>
                <a:ea typeface="Meiryo UI" panose="020B0604030504040204" pitchFamily="50" charset="-128"/>
                <a:cs typeface="Arial" panose="020B0604020202020204" pitchFamily="34" charset="0"/>
                <a:sym typeface="+mn-lt"/>
              </a:rPr>
              <a:t>ZFS </a:t>
            </a:r>
            <a:r>
              <a:rPr lang="en-US" altLang="zh-TW" sz="1867" b="1" dirty="0">
                <a:solidFill>
                  <a:prstClr val="black"/>
                </a:solidFill>
                <a:latin typeface="Meiryo UI" panose="020B0604030504040204" pitchFamily="50" charset="-128"/>
                <a:ea typeface="Meiryo UI" panose="020B0604030504040204" pitchFamily="50" charset="-128"/>
                <a:cs typeface="Arial" panose="020B0604020202020204" pitchFamily="34" charset="0"/>
                <a:sym typeface="+mn-lt"/>
              </a:rPr>
              <a:t>RAID</a:t>
            </a:r>
            <a:endParaRPr lang="en-US" sz="1867" b="1" dirty="0">
              <a:solidFill>
                <a:prstClr val="black"/>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6" name="Rectangle 41">
            <a:extLst>
              <a:ext uri="{FF2B5EF4-FFF2-40B4-BE49-F238E27FC236}">
                <a16:creationId xmlns:a16="http://schemas.microsoft.com/office/drawing/2014/main" id="{552D5A88-72E3-44CC-8EB8-DB591EB395C9}"/>
              </a:ext>
            </a:extLst>
          </p:cNvPr>
          <p:cNvSpPr/>
          <p:nvPr/>
        </p:nvSpPr>
        <p:spPr>
          <a:xfrm>
            <a:off x="9538968" y="2250116"/>
            <a:ext cx="1990475" cy="487979"/>
          </a:xfrm>
          <a:prstGeom prst="rect">
            <a:avLst/>
          </a:prstGeom>
          <a:solidFill>
            <a:srgbClr val="EE6D2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r>
              <a:rPr lang="ja-JP" sz="1900" b="1">
                <a:solidFill>
                  <a:prstClr val="white"/>
                </a:solidFill>
                <a:latin typeface="Meiryo UI" panose="020B0604030504040204" pitchFamily="50" charset="-128"/>
                <a:ea typeface="Meiryo UI" panose="020B0604030504040204" pitchFamily="50" charset="-128"/>
                <a:cs typeface="Arial" panose="020B0604020202020204" pitchFamily="34" charset="0"/>
                <a:sym typeface="+mn-lt"/>
              </a:rPr>
              <a:t>アプリケーション</a:t>
            </a:r>
            <a:endParaRPr lang="en-US" sz="1900">
              <a:solidFill>
                <a:prstClr val="white"/>
              </a:solidFill>
              <a:latin typeface="Meiryo UI" panose="020B0604030504040204" pitchFamily="50" charset="-128"/>
              <a:ea typeface="Meiryo UI" panose="020B0604030504040204" pitchFamily="50" charset="-128"/>
              <a:cs typeface="Arial" panose="020B0604020202020204" pitchFamily="34" charset="0"/>
            </a:endParaRPr>
          </a:p>
        </p:txBody>
      </p:sp>
      <p:cxnSp>
        <p:nvCxnSpPr>
          <p:cNvPr id="27" name="Straight Connector 45">
            <a:extLst>
              <a:ext uri="{FF2B5EF4-FFF2-40B4-BE49-F238E27FC236}">
                <a16:creationId xmlns:a16="http://schemas.microsoft.com/office/drawing/2014/main" id="{A0BA2A72-B78E-495F-BA40-DF4441F9DA99}"/>
              </a:ext>
            </a:extLst>
          </p:cNvPr>
          <p:cNvCxnSpPr>
            <a:cxnSpLocks/>
            <a:stCxn id="26" idx="2"/>
            <a:endCxn id="25" idx="0"/>
          </p:cNvCxnSpPr>
          <p:nvPr/>
        </p:nvCxnSpPr>
        <p:spPr>
          <a:xfrm>
            <a:off x="10534205" y="2738093"/>
            <a:ext cx="0" cy="422944"/>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8" name="Rectangle 46">
            <a:extLst>
              <a:ext uri="{FF2B5EF4-FFF2-40B4-BE49-F238E27FC236}">
                <a16:creationId xmlns:a16="http://schemas.microsoft.com/office/drawing/2014/main" id="{E5FA63D9-2DA2-4F37-A643-8771F9604355}"/>
              </a:ext>
            </a:extLst>
          </p:cNvPr>
          <p:cNvSpPr/>
          <p:nvPr/>
        </p:nvSpPr>
        <p:spPr>
          <a:xfrm>
            <a:off x="9266360" y="4601611"/>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1013">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cxnSp>
        <p:nvCxnSpPr>
          <p:cNvPr id="29" name="Straight Connector 49">
            <a:extLst>
              <a:ext uri="{FF2B5EF4-FFF2-40B4-BE49-F238E27FC236}">
                <a16:creationId xmlns:a16="http://schemas.microsoft.com/office/drawing/2014/main" id="{9EEC6DC0-894F-4227-8B04-72B9DD353FA3}"/>
              </a:ext>
            </a:extLst>
          </p:cNvPr>
          <p:cNvCxnSpPr>
            <a:cxnSpLocks/>
            <a:stCxn id="28" idx="0"/>
            <a:endCxn id="32" idx="2"/>
          </p:cNvCxnSpPr>
          <p:nvPr/>
        </p:nvCxnSpPr>
        <p:spPr>
          <a:xfrm flipV="1">
            <a:off x="9345807" y="3722175"/>
            <a:ext cx="427645" cy="879437"/>
          </a:xfrm>
          <a:prstGeom prst="line">
            <a:avLst/>
          </a:prstGeom>
          <a:ln w="22860">
            <a:solidFill>
              <a:srgbClr val="00FF99"/>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Rectangle 52">
            <a:extLst>
              <a:ext uri="{FF2B5EF4-FFF2-40B4-BE49-F238E27FC236}">
                <a16:creationId xmlns:a16="http://schemas.microsoft.com/office/drawing/2014/main" id="{5BBF007A-62F2-4A91-849F-F66B5B9AFA1A}"/>
              </a:ext>
            </a:extLst>
          </p:cNvPr>
          <p:cNvSpPr/>
          <p:nvPr/>
        </p:nvSpPr>
        <p:spPr>
          <a:xfrm>
            <a:off x="9726618" y="2845911"/>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1867" b="1">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cxnSp>
        <p:nvCxnSpPr>
          <p:cNvPr id="31" name="Straight Connector 53">
            <a:extLst>
              <a:ext uri="{FF2B5EF4-FFF2-40B4-BE49-F238E27FC236}">
                <a16:creationId xmlns:a16="http://schemas.microsoft.com/office/drawing/2014/main" id="{40F3279F-75D1-491A-A35F-AAC95FA8AD78}"/>
              </a:ext>
            </a:extLst>
          </p:cNvPr>
          <p:cNvCxnSpPr>
            <a:cxnSpLocks/>
          </p:cNvCxnSpPr>
          <p:nvPr/>
        </p:nvCxnSpPr>
        <p:spPr>
          <a:xfrm>
            <a:off x="9797200" y="2160582"/>
            <a:ext cx="1" cy="716933"/>
          </a:xfrm>
          <a:prstGeom prst="line">
            <a:avLst/>
          </a:prstGeom>
          <a:ln w="22860">
            <a:solidFill>
              <a:srgbClr val="00FF99"/>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Rectangle 52">
            <a:extLst>
              <a:ext uri="{FF2B5EF4-FFF2-40B4-BE49-F238E27FC236}">
                <a16:creationId xmlns:a16="http://schemas.microsoft.com/office/drawing/2014/main" id="{48939CA5-1421-4CCA-A3EF-D7064DD2FA3D}"/>
              </a:ext>
            </a:extLst>
          </p:cNvPr>
          <p:cNvSpPr/>
          <p:nvPr/>
        </p:nvSpPr>
        <p:spPr>
          <a:xfrm>
            <a:off x="9694004" y="3546541"/>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1867" b="1">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pic>
        <p:nvPicPr>
          <p:cNvPr id="50" name="圖形 49">
            <a:extLst>
              <a:ext uri="{FF2B5EF4-FFF2-40B4-BE49-F238E27FC236}">
                <a16:creationId xmlns:a16="http://schemas.microsoft.com/office/drawing/2014/main" id="{722D8612-7445-4B6A-97D2-BF722FF14CA1}"/>
              </a:ext>
            </a:extLst>
          </p:cNvPr>
          <p:cNvPicPr>
            <a:picLocks noChangeAspect="1"/>
          </p:cNvPicPr>
          <p:nvPr/>
        </p:nvPicPr>
        <p:blipFill rotWithShape="1">
          <a:blip r:embed="rId9" cstate="print">
            <a:extLst>
              <a:ext uri="{28A0092B-C50C-407E-A947-70E740481C1C}">
                <a14:useLocalDpi xmlns:a14="http://schemas.microsoft.com/office/drawing/2010/main"/>
              </a:ext>
              <a:ext uri="{96DAC541-7B7A-43D3-8B79-37D633B846F1}">
                <asvg:svgBlip xmlns="" xmlns:asvg="http://schemas.microsoft.com/office/drawing/2016/SVG/main" r:embed="rId10"/>
              </a:ext>
            </a:extLst>
          </a:blip>
          <a:srcRect l="12317" r="11949"/>
          <a:stretch/>
        </p:blipFill>
        <p:spPr>
          <a:xfrm>
            <a:off x="3797300" y="5390192"/>
            <a:ext cx="7699143" cy="1391817"/>
          </a:xfrm>
          <a:prstGeom prst="rect">
            <a:avLst/>
          </a:prstGeom>
        </p:spPr>
      </p:pic>
      <p:sp>
        <p:nvSpPr>
          <p:cNvPr id="7" name="TextBox 4">
            <a:extLst>
              <a:ext uri="{FF2B5EF4-FFF2-40B4-BE49-F238E27FC236}">
                <a16:creationId xmlns:a16="http://schemas.microsoft.com/office/drawing/2014/main" id="{01E79DD0-C6DE-4096-B0BB-3B7A76171CB2}"/>
              </a:ext>
            </a:extLst>
          </p:cNvPr>
          <p:cNvSpPr txBox="1"/>
          <p:nvPr/>
        </p:nvSpPr>
        <p:spPr>
          <a:xfrm>
            <a:off x="3913021" y="5557759"/>
            <a:ext cx="7458433" cy="707886"/>
          </a:xfrm>
          <a:prstGeom prst="rect">
            <a:avLst/>
          </a:prstGeom>
          <a:no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1219170"/>
            <a:r>
              <a:rPr lang="ja-JP" altLang="en-US" sz="2000" b="1" kern="0" spc="600">
                <a:solidFill>
                  <a:schemeClr val="bg1"/>
                </a:solidFill>
                <a:latin typeface="Meiryo UI" panose="020B0604030504040204" pitchFamily="50" charset="-128"/>
                <a:ea typeface="Meiryo UI" panose="020B0604030504040204" pitchFamily="50" charset="-128"/>
                <a:cs typeface="Arial"/>
                <a:sym typeface="+mn-lt"/>
              </a:rPr>
              <a:t>実行中のシステムで発生した</a:t>
            </a:r>
            <a:r>
              <a:rPr lang="ja-JP" altLang="en-US" sz="2000" b="1" kern="0" spc="600" dirty="0">
                <a:solidFill>
                  <a:schemeClr val="bg1"/>
                </a:solidFill>
                <a:latin typeface="Meiryo UI" panose="020B0604030504040204" pitchFamily="50" charset="-128"/>
                <a:ea typeface="Meiryo UI" panose="020B0604030504040204" pitchFamily="50" charset="-128"/>
                <a:cs typeface="Arial"/>
                <a:sym typeface="+mn-lt"/>
              </a:rPr>
              <a:t/>
            </a:r>
            <a:br>
              <a:rPr lang="ja-JP" altLang="en-US" sz="2000" b="1" kern="0" spc="600" dirty="0">
                <a:solidFill>
                  <a:schemeClr val="bg1"/>
                </a:solidFill>
                <a:latin typeface="Meiryo UI" panose="020B0604030504040204" pitchFamily="50" charset="-128"/>
                <a:ea typeface="Meiryo UI" panose="020B0604030504040204" pitchFamily="50" charset="-128"/>
                <a:cs typeface="Arial"/>
                <a:sym typeface="+mn-lt"/>
              </a:rPr>
            </a:br>
            <a:r>
              <a:rPr lang="ja-JP" altLang="en-US" sz="2000" b="1" kern="0" spc="600">
                <a:solidFill>
                  <a:schemeClr val="bg1"/>
                </a:solidFill>
                <a:latin typeface="Meiryo UI" panose="020B0604030504040204" pitchFamily="50" charset="-128"/>
                <a:ea typeface="Meiryo UI" panose="020B0604030504040204" pitchFamily="50" charset="-128"/>
                <a:cs typeface="Arial"/>
                <a:sym typeface="+mn-lt"/>
              </a:rPr>
              <a:t>サイレントデータ破損を回避します</a:t>
            </a:r>
            <a:r>
              <a:rPr lang="en-US" sz="2000" b="1" kern="0" spc="600" dirty="0">
                <a:solidFill>
                  <a:schemeClr val="bg1"/>
                </a:solidFill>
                <a:latin typeface="Meiryo UI" panose="020B0604030504040204" pitchFamily="50" charset="-128"/>
                <a:ea typeface="Meiryo UI" panose="020B0604030504040204" pitchFamily="50" charset="-128"/>
                <a:cs typeface="Arial"/>
                <a:sym typeface="+mn-lt"/>
              </a:rPr>
              <a:t>。</a:t>
            </a:r>
            <a:endParaRPr lang="en-US" sz="2000" b="1" kern="0" spc="600" dirty="0">
              <a:solidFill>
                <a:schemeClr val="bg1"/>
              </a:solidFill>
              <a:latin typeface="Meiryo UI" panose="020B0604030504040204" pitchFamily="50" charset="-128"/>
              <a:ea typeface="Meiryo UI" panose="020B0604030504040204" pitchFamily="50" charset="-128"/>
            </a:endParaRPr>
          </a:p>
        </p:txBody>
      </p:sp>
      <p:sp>
        <p:nvSpPr>
          <p:cNvPr id="8" name="標題 1">
            <a:extLst>
              <a:ext uri="{FF2B5EF4-FFF2-40B4-BE49-F238E27FC236}">
                <a16:creationId xmlns:a16="http://schemas.microsoft.com/office/drawing/2014/main" id="{178A5AAC-E2E2-1DE8-28C8-A3571BB270BC}"/>
              </a:ext>
            </a:extLst>
          </p:cNvPr>
          <p:cNvSpPr txBox="1">
            <a:spLocks/>
          </p:cNvSpPr>
          <p:nvPr/>
        </p:nvSpPr>
        <p:spPr>
          <a:xfrm>
            <a:off x="0" y="254329"/>
            <a:ext cx="12191999" cy="137953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100"/>
              </a:lnSpc>
            </a:pPr>
            <a:r>
              <a:rPr lang="zh-TW" sz="4800" b="1">
                <a:solidFill>
                  <a:schemeClr val="bg1"/>
                </a:solidFill>
                <a:latin typeface="Meiryo UI" panose="020B0604030504040204" pitchFamily="50" charset="-128"/>
                <a:ea typeface="Meiryo UI" panose="020B0604030504040204" pitchFamily="50" charset="-128"/>
                <a:cs typeface="Arial"/>
                <a:sym typeface="+mn-lt"/>
              </a:rPr>
              <a:t>サイレントデータ破損の防止と自己修復</a:t>
            </a:r>
            <a:endParaRPr lang="en-US" altLang="zh-TW">
              <a:solidFill>
                <a:schemeClr val="bg1"/>
              </a:solidFill>
              <a:latin typeface="Meiryo UI" panose="020B0604030504040204" pitchFamily="50" charset="-128"/>
              <a:ea typeface="Meiryo UI" panose="020B0604030504040204" pitchFamily="50" charset="-128"/>
              <a:cs typeface="Arial"/>
            </a:endParaRPr>
          </a:p>
        </p:txBody>
      </p:sp>
    </p:spTree>
    <p:extLst>
      <p:ext uri="{BB962C8B-B14F-4D97-AF65-F5344CB8AC3E}">
        <p14:creationId xmlns:p14="http://schemas.microsoft.com/office/powerpoint/2010/main" val="2133973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A9BC7D2-8AC3-C004-67AA-203695EBF682}"/>
              </a:ext>
            </a:extLst>
          </p:cNvPr>
          <p:cNvSpPr/>
          <p:nvPr/>
        </p:nvSpPr>
        <p:spPr>
          <a:xfrm rot="16200000">
            <a:off x="2666997" y="-2667002"/>
            <a:ext cx="6858003" cy="121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pic>
        <p:nvPicPr>
          <p:cNvPr id="11" name="圖片 10" descr="一張含有 電子產品, 相機, 投影機 的圖片&#10;&#10;自動產生的描述">
            <a:extLst>
              <a:ext uri="{FF2B5EF4-FFF2-40B4-BE49-F238E27FC236}">
                <a16:creationId xmlns:a16="http://schemas.microsoft.com/office/drawing/2014/main" id="{36316CFD-A542-79E6-75E4-F0D378E2AF6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0" y="0"/>
            <a:ext cx="6551060" cy="6858000"/>
          </a:xfrm>
          <a:prstGeom prst="rect">
            <a:avLst/>
          </a:prstGeom>
        </p:spPr>
      </p:pic>
      <p:sp>
        <p:nvSpPr>
          <p:cNvPr id="17" name="矩形 16">
            <a:extLst>
              <a:ext uri="{FF2B5EF4-FFF2-40B4-BE49-F238E27FC236}">
                <a16:creationId xmlns:a16="http://schemas.microsoft.com/office/drawing/2014/main" id="{6649BD70-8053-E7B0-D47F-390F8BCE8F0A}"/>
              </a:ext>
            </a:extLst>
          </p:cNvPr>
          <p:cNvSpPr/>
          <p:nvPr/>
        </p:nvSpPr>
        <p:spPr>
          <a:xfrm rot="16200000">
            <a:off x="2666999" y="-2667002"/>
            <a:ext cx="6858001" cy="12192000"/>
          </a:xfrm>
          <a:prstGeom prst="rect">
            <a:avLst/>
          </a:prstGeom>
          <a:gradFill>
            <a:gsLst>
              <a:gs pos="0">
                <a:srgbClr val="030303">
                  <a:alpha val="0"/>
                </a:srgbClr>
              </a:gs>
              <a:gs pos="53000">
                <a:srgbClr val="0001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5" name="矩形 4">
            <a:extLst>
              <a:ext uri="{FF2B5EF4-FFF2-40B4-BE49-F238E27FC236}">
                <a16:creationId xmlns:a16="http://schemas.microsoft.com/office/drawing/2014/main" id="{9FED4C80-3821-325F-F9AD-325E34D25CB6}"/>
              </a:ext>
            </a:extLst>
          </p:cNvPr>
          <p:cNvSpPr/>
          <p:nvPr/>
        </p:nvSpPr>
        <p:spPr>
          <a:xfrm>
            <a:off x="3964626" y="2"/>
            <a:ext cx="8227374" cy="2932768"/>
          </a:xfrm>
          <a:prstGeom prst="rect">
            <a:avLst/>
          </a:prstGeom>
          <a:solidFill>
            <a:srgbClr val="00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accent2"/>
              </a:solidFill>
              <a:latin typeface="Meiryo UI" panose="020B0604030504040204" pitchFamily="50" charset="-128"/>
              <a:ea typeface="Meiryo UI" panose="020B0604030504040204" pitchFamily="50" charset="-128"/>
            </a:endParaRPr>
          </a:p>
        </p:txBody>
      </p:sp>
      <p:sp>
        <p:nvSpPr>
          <p:cNvPr id="2" name="文字方塊 1">
            <a:extLst>
              <a:ext uri="{FF2B5EF4-FFF2-40B4-BE49-F238E27FC236}">
                <a16:creationId xmlns:a16="http://schemas.microsoft.com/office/drawing/2014/main" id="{D86D6767-C699-9884-D289-DDE990DF8343}"/>
              </a:ext>
            </a:extLst>
          </p:cNvPr>
          <p:cNvSpPr txBox="1"/>
          <p:nvPr/>
        </p:nvSpPr>
        <p:spPr>
          <a:xfrm>
            <a:off x="4373472" y="526790"/>
            <a:ext cx="7602200" cy="2215991"/>
          </a:xfrm>
          <a:prstGeom prst="rect">
            <a:avLst/>
          </a:prstGeom>
          <a:noFill/>
        </p:spPr>
        <p:txBody>
          <a:bodyPr wrap="square" lIns="91440" tIns="45720" rIns="91440" bIns="45720" rtlCol="0" anchor="t">
            <a:spAutoFit/>
          </a:bodyPr>
          <a:lstStyle/>
          <a:p>
            <a:r>
              <a:rPr lang="en-US" sz="4600" b="1" dirty="0">
                <a:solidFill>
                  <a:schemeClr val="bg1"/>
                </a:solidFill>
                <a:latin typeface="Meiryo UI" panose="020B0604030504040204" pitchFamily="50" charset="-128"/>
                <a:ea typeface="Meiryo UI" panose="020B0604030504040204" pitchFamily="50" charset="-128"/>
                <a:cs typeface="Arial"/>
              </a:rPr>
              <a:t>Thunderbolt</a:t>
            </a:r>
            <a:r>
              <a:rPr lang="zh-TW" altLang="en-US" sz="4600" b="1" dirty="0">
                <a:solidFill>
                  <a:schemeClr val="bg1"/>
                </a:solidFill>
                <a:latin typeface="Meiryo UI" panose="020B0604030504040204" pitchFamily="50" charset="-128"/>
                <a:ea typeface="Meiryo UI" panose="020B0604030504040204" pitchFamily="50" charset="-128"/>
                <a:cs typeface="Arial"/>
              </a:rPr>
              <a:t>と</a:t>
            </a:r>
            <a:r>
              <a:rPr lang="en-US" sz="4600" b="1" dirty="0">
                <a:solidFill>
                  <a:schemeClr val="bg1"/>
                </a:solidFill>
                <a:latin typeface="Meiryo UI" panose="020B0604030504040204" pitchFamily="50" charset="-128"/>
                <a:ea typeface="Meiryo UI" panose="020B0604030504040204" pitchFamily="50" charset="-128"/>
                <a:cs typeface="Arial"/>
              </a:rPr>
              <a:t>25GbE</a:t>
            </a:r>
            <a:r>
              <a:rPr lang="ja-JP" altLang="en-US" sz="4600" b="1" dirty="0">
                <a:solidFill>
                  <a:schemeClr val="bg1"/>
                </a:solidFill>
                <a:latin typeface="Meiryo UI" panose="020B0604030504040204" pitchFamily="50" charset="-128"/>
                <a:ea typeface="Meiryo UI" panose="020B0604030504040204" pitchFamily="50" charset="-128"/>
                <a:cs typeface="Arial"/>
              </a:rPr>
              <a:t>を</a:t>
            </a:r>
            <a:endParaRPr lang="en-US" dirty="0">
              <a:solidFill>
                <a:schemeClr val="bg1"/>
              </a:solidFill>
              <a:latin typeface="Meiryo UI" panose="020B0604030504040204" pitchFamily="50" charset="-128"/>
              <a:ea typeface="Meiryo UI" panose="020B0604030504040204" pitchFamily="50" charset="-128"/>
              <a:cs typeface="Arial"/>
            </a:endParaRPr>
          </a:p>
          <a:p>
            <a:r>
              <a:rPr lang="ja-JP" altLang="en-US" sz="4600" b="1" dirty="0" err="1">
                <a:solidFill>
                  <a:schemeClr val="bg1"/>
                </a:solidFill>
                <a:latin typeface="Meiryo UI" panose="020B0604030504040204" pitchFamily="50" charset="-128"/>
                <a:ea typeface="Meiryo UI" panose="020B0604030504040204" pitchFamily="50" charset="-128"/>
                <a:cs typeface="Arial"/>
              </a:rPr>
              <a:t>搭載した</a:t>
            </a:r>
            <a:r>
              <a:rPr lang="en-US" sz="4600" b="1" dirty="0" err="1">
                <a:solidFill>
                  <a:schemeClr val="bg1"/>
                </a:solidFill>
                <a:latin typeface="Meiryo UI" panose="020B0604030504040204" pitchFamily="50" charset="-128"/>
                <a:ea typeface="Meiryo UI" panose="020B0604030504040204" pitchFamily="50" charset="-128"/>
                <a:cs typeface="Arial"/>
              </a:rPr>
              <a:t>NAS用高効率ビデオ編集ストレージ</a:t>
            </a:r>
            <a:endParaRPr lang="en-US" dirty="0">
              <a:solidFill>
                <a:schemeClr val="bg1"/>
              </a:solidFill>
              <a:latin typeface="Meiryo UI" panose="020B0604030504040204" pitchFamily="50" charset="-128"/>
              <a:ea typeface="Meiryo UI" panose="020B0604030504040204" pitchFamily="50" charset="-128"/>
            </a:endParaRPr>
          </a:p>
        </p:txBody>
      </p:sp>
      <p:sp>
        <p:nvSpPr>
          <p:cNvPr id="4" name="文字方塊 3">
            <a:extLst>
              <a:ext uri="{FF2B5EF4-FFF2-40B4-BE49-F238E27FC236}">
                <a16:creationId xmlns:a16="http://schemas.microsoft.com/office/drawing/2014/main" id="{135950A7-7C59-A853-938D-D125EFBF2547}"/>
              </a:ext>
            </a:extLst>
          </p:cNvPr>
          <p:cNvSpPr txBox="1"/>
          <p:nvPr/>
        </p:nvSpPr>
        <p:spPr>
          <a:xfrm>
            <a:off x="4373472" y="4756450"/>
            <a:ext cx="7602200" cy="1025922"/>
          </a:xfrm>
          <a:prstGeom prst="rect">
            <a:avLst/>
          </a:prstGeom>
          <a:noFill/>
        </p:spPr>
        <p:txBody>
          <a:bodyPr wrap="square" lIns="91440" tIns="45720" rIns="91440" bIns="45720" rtlCol="0" anchor="t">
            <a:spAutoFit/>
          </a:bodyPr>
          <a:lstStyle/>
          <a:p>
            <a:pPr marL="264795" indent="-179070">
              <a:spcBef>
                <a:spcPts val="800"/>
              </a:spcBef>
              <a:buClr>
                <a:schemeClr val="bg1"/>
              </a:buClr>
              <a:buFont typeface="Arial" panose="020B0604020202020204" pitchFamily="34" charset="0"/>
              <a:buChar char="•"/>
            </a:pPr>
            <a:r>
              <a:rPr lang="en-US" altLang="zh-TW" b="1" dirty="0">
                <a:solidFill>
                  <a:srgbClr val="FE4F00"/>
                </a:solidFill>
                <a:latin typeface="Meiryo UI" panose="020B0604030504040204" pitchFamily="50" charset="-128"/>
                <a:ea typeface="Meiryo UI" panose="020B0604030504040204" pitchFamily="50" charset="-128"/>
                <a:cs typeface="Arial"/>
              </a:rPr>
              <a:t>Thunderbolt :</a:t>
            </a:r>
            <a:r>
              <a:rPr lang="zh-TW" altLang="en-US" b="1" dirty="0">
                <a:solidFill>
                  <a:srgbClr val="FE4F00"/>
                </a:solidFill>
                <a:latin typeface="Meiryo UI" panose="020B0604030504040204" pitchFamily="50" charset="-128"/>
                <a:ea typeface="Meiryo UI" panose="020B0604030504040204" pitchFamily="50" charset="-128"/>
                <a:cs typeface="Arial"/>
              </a:rPr>
              <a:t> </a:t>
            </a:r>
            <a:r>
              <a:rPr lang="en-US" altLang="zh-TW" b="1" dirty="0" err="1">
                <a:solidFill>
                  <a:schemeClr val="bg1"/>
                </a:solidFill>
                <a:latin typeface="Meiryo UI" panose="020B0604030504040204" pitchFamily="50" charset="-128"/>
                <a:ea typeface="Meiryo UI" panose="020B0604030504040204" pitchFamily="50" charset="-128"/>
                <a:cs typeface="Arial"/>
              </a:rPr>
              <a:t>高速転送と低遅延を可能にし、編集を中断することなくシームレスに行えます</a:t>
            </a:r>
            <a:r>
              <a:rPr lang="en-US" altLang="zh-TW" b="1" dirty="0">
                <a:solidFill>
                  <a:schemeClr val="bg1"/>
                </a:solidFill>
                <a:latin typeface="Meiryo UI" panose="020B0604030504040204" pitchFamily="50" charset="-128"/>
                <a:ea typeface="Meiryo UI" panose="020B0604030504040204" pitchFamily="50" charset="-128"/>
                <a:cs typeface="Arial"/>
              </a:rPr>
              <a:t>。</a:t>
            </a:r>
            <a:endParaRPr lang="en-US" altLang="zh-TW" b="1"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a:p>
            <a:pPr marL="264795" indent="-179070">
              <a:spcBef>
                <a:spcPts val="800"/>
              </a:spcBef>
              <a:buClr>
                <a:schemeClr val="bg1"/>
              </a:buClr>
              <a:buFont typeface="Arial" panose="020B0604020202020204" pitchFamily="34" charset="0"/>
              <a:buChar char="•"/>
            </a:pPr>
            <a:r>
              <a:rPr lang="en-US" altLang="zh-TW" b="1" dirty="0">
                <a:solidFill>
                  <a:srgbClr val="FE4F00"/>
                </a:solidFill>
                <a:latin typeface="Meiryo UI" panose="020B0604030504040204" pitchFamily="50" charset="-128"/>
                <a:ea typeface="Meiryo UI" panose="020B0604030504040204" pitchFamily="50" charset="-128"/>
                <a:cs typeface="Arial"/>
              </a:rPr>
              <a:t>25GbE :</a:t>
            </a:r>
            <a:r>
              <a:rPr lang="zh-TW" altLang="en-US" b="1" dirty="0">
                <a:solidFill>
                  <a:srgbClr val="FE4F00"/>
                </a:solidFill>
                <a:latin typeface="Meiryo UI" panose="020B0604030504040204" pitchFamily="50" charset="-128"/>
                <a:ea typeface="Meiryo UI" panose="020B0604030504040204" pitchFamily="50" charset="-128"/>
                <a:cs typeface="Arial"/>
              </a:rPr>
              <a:t> </a:t>
            </a:r>
            <a:r>
              <a:rPr lang="en-US" altLang="zh-TW" b="1" dirty="0" err="1">
                <a:solidFill>
                  <a:schemeClr val="bg1"/>
                </a:solidFill>
                <a:latin typeface="Meiryo UI" panose="020B0604030504040204" pitchFamily="50" charset="-128"/>
                <a:ea typeface="Meiryo UI" panose="020B0604030504040204" pitchFamily="50" charset="-128"/>
                <a:cs typeface="Arial"/>
              </a:rPr>
              <a:t>データ転送速度が速くなり、高解像度のビデオを扱うのに最適です</a:t>
            </a:r>
            <a:r>
              <a:rPr lang="en-US" altLang="zh-TW" b="1" dirty="0">
                <a:solidFill>
                  <a:schemeClr val="bg1"/>
                </a:solidFill>
                <a:latin typeface="Meiryo UI" panose="020B0604030504040204" pitchFamily="50" charset="-128"/>
                <a:ea typeface="Meiryo UI" panose="020B0604030504040204" pitchFamily="50" charset="-128"/>
                <a:cs typeface="Arial"/>
              </a:rPr>
              <a:t>。</a:t>
            </a:r>
          </a:p>
        </p:txBody>
      </p:sp>
      <p:sp>
        <p:nvSpPr>
          <p:cNvPr id="7" name="文字方塊 6">
            <a:extLst>
              <a:ext uri="{FF2B5EF4-FFF2-40B4-BE49-F238E27FC236}">
                <a16:creationId xmlns:a16="http://schemas.microsoft.com/office/drawing/2014/main" id="{2CB1D483-FD9F-0117-DC9F-CC9E4FCEB7C5}"/>
              </a:ext>
            </a:extLst>
          </p:cNvPr>
          <p:cNvSpPr txBox="1"/>
          <p:nvPr/>
        </p:nvSpPr>
        <p:spPr>
          <a:xfrm>
            <a:off x="4295014" y="3739546"/>
            <a:ext cx="7901703" cy="830997"/>
          </a:xfrm>
          <a:prstGeom prst="rect">
            <a:avLst/>
          </a:prstGeom>
          <a:noFill/>
        </p:spPr>
        <p:txBody>
          <a:bodyPr wrap="square" lIns="91440" tIns="45720" rIns="91440" bIns="45720" anchor="t">
            <a:spAutoFit/>
          </a:bodyPr>
          <a:lstStyle/>
          <a:p>
            <a:pPr marL="85725">
              <a:spcBef>
                <a:spcPts val="1200"/>
              </a:spcBef>
            </a:pPr>
            <a:r>
              <a:rPr lang="ja-JP" altLang="en-US" sz="2400" b="1">
                <a:solidFill>
                  <a:srgbClr val="FE4F00"/>
                </a:solidFill>
                <a:latin typeface="Meiryo UI" panose="020B0604030504040204" pitchFamily="50" charset="-128"/>
                <a:ea typeface="Meiryo UI" panose="020B0604030504040204" pitchFamily="50" charset="-128"/>
                <a:cs typeface="Arial"/>
              </a:rPr>
              <a:t>ビデオ編集ではスムーズな編集を実現するために</a:t>
            </a:r>
            <a:r>
              <a:rPr lang="en-US" sz="2400" b="1">
                <a:solidFill>
                  <a:srgbClr val="FE4F00"/>
                </a:solidFill>
                <a:latin typeface="Meiryo UI" panose="020B0604030504040204" pitchFamily="50" charset="-128"/>
                <a:ea typeface="Meiryo UI" panose="020B0604030504040204" pitchFamily="50" charset="-128"/>
                <a:cs typeface="Arial"/>
              </a:rPr>
              <a:t>、</a:t>
            </a:r>
            <a:r>
              <a:rPr lang="en-US" sz="2400" b="1" dirty="0">
                <a:solidFill>
                  <a:srgbClr val="FE4F00"/>
                </a:solidFill>
                <a:latin typeface="Meiryo UI" panose="020B0604030504040204" pitchFamily="50" charset="-128"/>
                <a:ea typeface="Meiryo UI" panose="020B0604030504040204" pitchFamily="50" charset="-128"/>
                <a:cs typeface="Arial"/>
              </a:rPr>
              <a:t/>
            </a:r>
            <a:br>
              <a:rPr lang="en-US" sz="2400" b="1" dirty="0">
                <a:solidFill>
                  <a:srgbClr val="FE4F00"/>
                </a:solidFill>
                <a:latin typeface="Meiryo UI" panose="020B0604030504040204" pitchFamily="50" charset="-128"/>
                <a:ea typeface="Meiryo UI" panose="020B0604030504040204" pitchFamily="50" charset="-128"/>
                <a:cs typeface="Arial"/>
              </a:rPr>
            </a:br>
            <a:r>
              <a:rPr lang="en-US" sz="2400" b="1">
                <a:solidFill>
                  <a:srgbClr val="FE4F00"/>
                </a:solidFill>
                <a:latin typeface="Meiryo UI" panose="020B0604030504040204" pitchFamily="50" charset="-128"/>
                <a:ea typeface="Meiryo UI" panose="020B0604030504040204" pitchFamily="50" charset="-128"/>
                <a:cs typeface="Arial"/>
              </a:rPr>
              <a:t>大きなファイルサイズと高速な処理速度が要求されます。</a:t>
            </a:r>
            <a:endParaRPr 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05161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圓角 48">
            <a:extLst>
              <a:ext uri="{FF2B5EF4-FFF2-40B4-BE49-F238E27FC236}">
                <a16:creationId xmlns:a16="http://schemas.microsoft.com/office/drawing/2014/main" id="{FD312D11-D9F6-B697-3063-6120A8A9757E}"/>
              </a:ext>
            </a:extLst>
          </p:cNvPr>
          <p:cNvSpPr/>
          <p:nvPr/>
        </p:nvSpPr>
        <p:spPr>
          <a:xfrm>
            <a:off x="5968253" y="2393575"/>
            <a:ext cx="5945841" cy="4155141"/>
          </a:xfrm>
          <a:prstGeom prst="roundRect">
            <a:avLst>
              <a:gd name="adj" fmla="val 7486"/>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52" name="矩形: 圓角 51">
            <a:extLst>
              <a:ext uri="{FF2B5EF4-FFF2-40B4-BE49-F238E27FC236}">
                <a16:creationId xmlns:a16="http://schemas.microsoft.com/office/drawing/2014/main" id="{A3AC0727-E6CD-0914-996A-2FBEC67C5529}"/>
              </a:ext>
            </a:extLst>
          </p:cNvPr>
          <p:cNvSpPr/>
          <p:nvPr/>
        </p:nvSpPr>
        <p:spPr>
          <a:xfrm>
            <a:off x="274124" y="2393576"/>
            <a:ext cx="5487941" cy="4155141"/>
          </a:xfrm>
          <a:prstGeom prst="roundRect">
            <a:avLst>
              <a:gd name="adj" fmla="val 7486"/>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54" name="文字方塊 53">
            <a:extLst>
              <a:ext uri="{FF2B5EF4-FFF2-40B4-BE49-F238E27FC236}">
                <a16:creationId xmlns:a16="http://schemas.microsoft.com/office/drawing/2014/main" id="{0B64F3B7-6102-2230-C954-E0CFB3B2998A}"/>
              </a:ext>
            </a:extLst>
          </p:cNvPr>
          <p:cNvSpPr txBox="1"/>
          <p:nvPr/>
        </p:nvSpPr>
        <p:spPr>
          <a:xfrm>
            <a:off x="563955" y="1340599"/>
            <a:ext cx="11310281" cy="1000274"/>
          </a:xfrm>
          <a:prstGeom prst="rect">
            <a:avLst/>
          </a:prstGeom>
          <a:noFill/>
        </p:spPr>
        <p:txBody>
          <a:bodyPr wrap="square" lIns="91440" tIns="45720" rIns="91440" bIns="45720" rtlCol="0" anchor="t">
            <a:spAutoFit/>
          </a:bodyPr>
          <a:lstStyle/>
          <a:p>
            <a:r>
              <a:rPr lang="en-US" sz="1850" dirty="0">
                <a:solidFill>
                  <a:schemeClr val="bg1"/>
                </a:solidFill>
                <a:latin typeface="Meiryo UI" panose="020B0604030504040204" pitchFamily="50" charset="-128"/>
                <a:ea typeface="Meiryo UI" panose="020B0604030504040204" pitchFamily="50" charset="-128"/>
              </a:rPr>
              <a:t>SMB 3</a:t>
            </a:r>
            <a:r>
              <a:rPr lang="ja-JP" altLang="en-US" sz="1850" dirty="0">
                <a:solidFill>
                  <a:schemeClr val="bg1"/>
                </a:solidFill>
                <a:latin typeface="Meiryo UI" panose="020B0604030504040204" pitchFamily="50" charset="-128"/>
                <a:ea typeface="Meiryo UI" panose="020B0604030504040204" pitchFamily="50" charset="-128"/>
              </a:rPr>
              <a:t>クライアントは</a:t>
            </a:r>
            <a:r>
              <a:rPr lang="en-US" sz="1850" dirty="0">
                <a:solidFill>
                  <a:schemeClr val="bg1"/>
                </a:solidFill>
                <a:latin typeface="Meiryo UI" panose="020B0604030504040204" pitchFamily="50" charset="-128"/>
                <a:ea typeface="Meiryo UI" panose="020B0604030504040204" pitchFamily="50" charset="-128"/>
              </a:rPr>
              <a:t>、1</a:t>
            </a:r>
            <a:r>
              <a:rPr lang="ja-JP" altLang="en-US" sz="1850" dirty="0">
                <a:solidFill>
                  <a:schemeClr val="bg1"/>
                </a:solidFill>
                <a:latin typeface="Meiryo UI" panose="020B0604030504040204" pitchFamily="50" charset="-128"/>
                <a:ea typeface="Meiryo UI" panose="020B0604030504040204" pitchFamily="50" charset="-128"/>
              </a:rPr>
              <a:t>つの</a:t>
            </a:r>
            <a:r>
              <a:rPr lang="en-US" sz="1850" dirty="0">
                <a:solidFill>
                  <a:schemeClr val="bg1"/>
                </a:solidFill>
                <a:latin typeface="Meiryo UI" panose="020B0604030504040204" pitchFamily="50" charset="-128"/>
                <a:ea typeface="Meiryo UI" panose="020B0604030504040204" pitchFamily="50" charset="-128"/>
              </a:rPr>
              <a:t>SMB</a:t>
            </a:r>
            <a:r>
              <a:rPr lang="ja-JP" altLang="en-US" sz="1850" dirty="0">
                <a:solidFill>
                  <a:schemeClr val="bg1"/>
                </a:solidFill>
                <a:latin typeface="Meiryo UI" panose="020B0604030504040204" pitchFamily="50" charset="-128"/>
                <a:ea typeface="Meiryo UI" panose="020B0604030504040204" pitchFamily="50" charset="-128"/>
              </a:rPr>
              <a:t>セッションに対して</a:t>
            </a:r>
            <a:r>
              <a:rPr lang="en-US" sz="1850" dirty="0">
                <a:solidFill>
                  <a:schemeClr val="bg1"/>
                </a:solidFill>
                <a:latin typeface="Meiryo UI" panose="020B0604030504040204" pitchFamily="50" charset="-128"/>
                <a:ea typeface="Meiryo UI" panose="020B0604030504040204" pitchFamily="50" charset="-128"/>
              </a:rPr>
              <a:t>、SMB</a:t>
            </a:r>
            <a:r>
              <a:rPr lang="ja-JP" altLang="en-US" sz="1850" dirty="0">
                <a:solidFill>
                  <a:schemeClr val="bg1"/>
                </a:solidFill>
                <a:latin typeface="Meiryo UI" panose="020B0604030504040204" pitchFamily="50" charset="-128"/>
                <a:ea typeface="Meiryo UI" panose="020B0604030504040204" pitchFamily="50" charset="-128"/>
              </a:rPr>
              <a:t>サーバーへの複数の接続を自動的に確立する</a:t>
            </a:r>
            <a:r>
              <a:rPr lang="en-US" sz="1850" dirty="0">
                <a:solidFill>
                  <a:schemeClr val="bg1"/>
                </a:solidFill>
                <a:latin typeface="Meiryo UI" panose="020B0604030504040204" pitchFamily="50" charset="-128"/>
                <a:ea typeface="Meiryo UI" panose="020B0604030504040204" pitchFamily="50" charset="-128"/>
              </a:rPr>
              <a:t>。</a:t>
            </a:r>
            <a:r>
              <a:rPr lang="ja-JP" altLang="en-US" sz="1850" dirty="0">
                <a:solidFill>
                  <a:schemeClr val="bg1"/>
                </a:solidFill>
                <a:latin typeface="Meiryo UI" panose="020B0604030504040204" pitchFamily="50" charset="-128"/>
                <a:ea typeface="Meiryo UI" panose="020B0604030504040204" pitchFamily="50" charset="-128"/>
              </a:rPr>
              <a:t>この接続は</a:t>
            </a:r>
            <a:r>
              <a:rPr lang="en-US" sz="1850" dirty="0">
                <a:solidFill>
                  <a:schemeClr val="bg1"/>
                </a:solidFill>
                <a:latin typeface="Meiryo UI" panose="020B0604030504040204" pitchFamily="50" charset="-128"/>
                <a:ea typeface="Meiryo UI" panose="020B0604030504040204" pitchFamily="50" charset="-128"/>
              </a:rPr>
              <a:t>、</a:t>
            </a:r>
            <a:r>
              <a:rPr lang="ja-JP" altLang="en-US" sz="1850" dirty="0">
                <a:solidFill>
                  <a:schemeClr val="bg1"/>
                </a:solidFill>
                <a:latin typeface="Meiryo UI" panose="020B0604030504040204" pitchFamily="50" charset="-128"/>
                <a:ea typeface="Meiryo UI" panose="020B0604030504040204" pitchFamily="50" charset="-128"/>
              </a:rPr>
              <a:t>帯域幅アグリゲーションとネットワークフォールトトレランスも提供します</a:t>
            </a:r>
            <a:r>
              <a:rPr lang="en-US" sz="1850" dirty="0">
                <a:solidFill>
                  <a:schemeClr val="bg1"/>
                </a:solidFill>
                <a:latin typeface="Meiryo UI" panose="020B0604030504040204" pitchFamily="50" charset="-128"/>
                <a:ea typeface="Meiryo UI" panose="020B0604030504040204" pitchFamily="50" charset="-128"/>
              </a:rPr>
              <a:t>。</a:t>
            </a:r>
            <a:endParaRPr lang="en-US" altLang="zh-TW" dirty="0">
              <a:solidFill>
                <a:schemeClr val="bg1"/>
              </a:solidFill>
              <a:latin typeface="Meiryo UI" panose="020B0604030504040204" pitchFamily="50" charset="-128"/>
              <a:ea typeface="Meiryo UI" panose="020B0604030504040204" pitchFamily="50" charset="-128"/>
            </a:endParaRPr>
          </a:p>
          <a:p>
            <a:r>
              <a:rPr lang="ja-JP" altLang="en-US" sz="1100">
                <a:solidFill>
                  <a:schemeClr val="bg1"/>
                </a:solidFill>
                <a:latin typeface="Meiryo UI" panose="020B0604030504040204" pitchFamily="50" charset="-128"/>
                <a:ea typeface="Meiryo UI" panose="020B0604030504040204" pitchFamily="50" charset="-128"/>
              </a:rPr>
              <a:t>要件</a:t>
            </a:r>
            <a:r>
              <a:rPr lang="en-US" sz="1100" dirty="0">
                <a:solidFill>
                  <a:schemeClr val="bg1"/>
                </a:solidFill>
                <a:latin typeface="Meiryo UI" panose="020B0604030504040204" pitchFamily="50" charset="-128"/>
                <a:ea typeface="Meiryo UI" panose="020B0604030504040204" pitchFamily="50" charset="-128"/>
              </a:rPr>
              <a:t>: NAS</a:t>
            </a:r>
            <a:r>
              <a:rPr lang="ja-JP" altLang="en-US" sz="1100">
                <a:solidFill>
                  <a:schemeClr val="bg1"/>
                </a:solidFill>
                <a:latin typeface="Meiryo UI" panose="020B0604030504040204" pitchFamily="50" charset="-128"/>
                <a:ea typeface="Meiryo UI" panose="020B0604030504040204" pitchFamily="50" charset="-128"/>
              </a:rPr>
              <a:t>とクライアント機器の両方が</a:t>
            </a:r>
            <a:r>
              <a:rPr lang="en-US" sz="1100" dirty="0">
                <a:solidFill>
                  <a:schemeClr val="bg1"/>
                </a:solidFill>
                <a:latin typeface="Meiryo UI" panose="020B0604030504040204" pitchFamily="50" charset="-128"/>
                <a:ea typeface="Meiryo UI" panose="020B0604030504040204" pitchFamily="50" charset="-128"/>
              </a:rPr>
              <a:t>SMB 3.0</a:t>
            </a:r>
            <a:r>
              <a:rPr lang="ja-JP" altLang="en-US" sz="1100">
                <a:solidFill>
                  <a:schemeClr val="bg1"/>
                </a:solidFill>
                <a:latin typeface="Meiryo UI" panose="020B0604030504040204" pitchFamily="50" charset="-128"/>
                <a:ea typeface="Meiryo UI" panose="020B0604030504040204" pitchFamily="50" charset="-128"/>
              </a:rPr>
              <a:t>プロトコルをサポートしていること</a:t>
            </a:r>
            <a:r>
              <a:rPr lang="en-US" sz="1100" dirty="0">
                <a:solidFill>
                  <a:schemeClr val="bg1"/>
                </a:solidFill>
                <a:latin typeface="Meiryo UI" panose="020B0604030504040204" pitchFamily="50" charset="-128"/>
                <a:ea typeface="Meiryo UI" panose="020B0604030504040204" pitchFamily="50" charset="-128"/>
              </a:rPr>
              <a:t>。NAS: QTS 5.1.0（</a:t>
            </a:r>
            <a:r>
              <a:rPr lang="ja-JP" altLang="en-US" sz="1100">
                <a:solidFill>
                  <a:schemeClr val="bg1"/>
                </a:solidFill>
                <a:latin typeface="Meiryo UI" panose="020B0604030504040204" pitchFamily="50" charset="-128"/>
                <a:ea typeface="Meiryo UI" panose="020B0604030504040204" pitchFamily="50" charset="-128"/>
              </a:rPr>
              <a:t>またはそれ以降</a:t>
            </a:r>
            <a:r>
              <a:rPr lang="en-US" sz="1100" dirty="0">
                <a:solidFill>
                  <a:schemeClr val="bg1"/>
                </a:solidFill>
                <a:latin typeface="Meiryo UI" panose="020B0604030504040204" pitchFamily="50" charset="-128"/>
                <a:ea typeface="Meiryo UI" panose="020B0604030504040204" pitchFamily="50" charset="-128"/>
              </a:rPr>
              <a:t>）、</a:t>
            </a:r>
            <a:r>
              <a:rPr lang="en-US" sz="1100" dirty="0" err="1">
                <a:solidFill>
                  <a:schemeClr val="bg1"/>
                </a:solidFill>
                <a:latin typeface="Meiryo UI" panose="020B0604030504040204" pitchFamily="50" charset="-128"/>
                <a:ea typeface="Meiryo UI" panose="020B0604030504040204" pitchFamily="50" charset="-128"/>
              </a:rPr>
              <a:t>QuTS</a:t>
            </a:r>
            <a:r>
              <a:rPr lang="en-US" sz="1100" dirty="0">
                <a:solidFill>
                  <a:schemeClr val="bg1"/>
                </a:solidFill>
                <a:latin typeface="Meiryo UI" panose="020B0604030504040204" pitchFamily="50" charset="-128"/>
                <a:ea typeface="Meiryo UI" panose="020B0604030504040204" pitchFamily="50" charset="-128"/>
              </a:rPr>
              <a:t> hero h5.1.0(</a:t>
            </a:r>
            <a:r>
              <a:rPr lang="ja-JP" altLang="en-US" sz="1100">
                <a:solidFill>
                  <a:schemeClr val="bg1"/>
                </a:solidFill>
                <a:latin typeface="Meiryo UI" panose="020B0604030504040204" pitchFamily="50" charset="-128"/>
                <a:ea typeface="Meiryo UI" panose="020B0604030504040204" pitchFamily="50" charset="-128"/>
              </a:rPr>
              <a:t>またはそれ以降</a:t>
            </a:r>
            <a:r>
              <a:rPr lang="en-US" sz="1100" dirty="0">
                <a:solidFill>
                  <a:schemeClr val="bg1"/>
                </a:solidFill>
                <a:latin typeface="Meiryo UI" panose="020B0604030504040204" pitchFamily="50" charset="-128"/>
                <a:ea typeface="Meiryo UI" panose="020B0604030504040204" pitchFamily="50" charset="-128"/>
              </a:rPr>
              <a:t>)。</a:t>
            </a:r>
            <a:r>
              <a:rPr lang="ja-JP" altLang="en-US" sz="1100">
                <a:solidFill>
                  <a:schemeClr val="bg1"/>
                </a:solidFill>
                <a:latin typeface="Meiryo UI" panose="020B0604030504040204" pitchFamily="50" charset="-128"/>
                <a:ea typeface="Meiryo UI" panose="020B0604030504040204" pitchFamily="50" charset="-128"/>
              </a:rPr>
              <a:t>クライアント</a:t>
            </a:r>
            <a:r>
              <a:rPr lang="en-US" sz="1100" dirty="0">
                <a:solidFill>
                  <a:schemeClr val="bg1"/>
                </a:solidFill>
                <a:latin typeface="Meiryo UI" panose="020B0604030504040204" pitchFamily="50" charset="-128"/>
                <a:ea typeface="Meiryo UI" panose="020B0604030504040204" pitchFamily="50" charset="-128"/>
              </a:rPr>
              <a:t> Windows Server 2012(</a:t>
            </a:r>
            <a:r>
              <a:rPr lang="ja-JP" altLang="en-US" sz="1100">
                <a:solidFill>
                  <a:schemeClr val="bg1"/>
                </a:solidFill>
                <a:latin typeface="Meiryo UI" panose="020B0604030504040204" pitchFamily="50" charset="-128"/>
                <a:ea typeface="Meiryo UI" panose="020B0604030504040204" pitchFamily="50" charset="-128"/>
              </a:rPr>
              <a:t>またはそれ以降</a:t>
            </a:r>
            <a:r>
              <a:rPr lang="en-US" sz="1100" dirty="0">
                <a:solidFill>
                  <a:schemeClr val="bg1"/>
                </a:solidFill>
                <a:latin typeface="Meiryo UI" panose="020B0604030504040204" pitchFamily="50" charset="-128"/>
                <a:ea typeface="Meiryo UI" panose="020B0604030504040204" pitchFamily="50" charset="-128"/>
              </a:rPr>
              <a:t>)、macOS Big Sur 11.3.1(</a:t>
            </a:r>
            <a:r>
              <a:rPr lang="ja-JP" altLang="en-US" sz="1100">
                <a:solidFill>
                  <a:schemeClr val="bg1"/>
                </a:solidFill>
                <a:latin typeface="Meiryo UI" panose="020B0604030504040204" pitchFamily="50" charset="-128"/>
                <a:ea typeface="Meiryo UI" panose="020B0604030504040204" pitchFamily="50" charset="-128"/>
              </a:rPr>
              <a:t>またはそれ以降</a:t>
            </a:r>
            <a:r>
              <a:rPr lang="en-US" sz="1100" dirty="0">
                <a:solidFill>
                  <a:schemeClr val="bg1"/>
                </a:solidFill>
                <a:latin typeface="Meiryo UI" panose="020B0604030504040204" pitchFamily="50" charset="-128"/>
                <a:ea typeface="Meiryo UI" panose="020B0604030504040204" pitchFamily="50" charset="-128"/>
              </a:rPr>
              <a:t>)。</a:t>
            </a:r>
            <a:endParaRPr lang="en-US" sz="1100" dirty="0">
              <a:solidFill>
                <a:schemeClr val="bg1"/>
              </a:solidFill>
              <a:latin typeface="Meiryo UI" panose="020B0604030504040204" pitchFamily="50" charset="-128"/>
              <a:ea typeface="Meiryo UI" panose="020B0604030504040204" pitchFamily="50" charset="-128"/>
              <a:cs typeface="Calibri"/>
            </a:endParaRPr>
          </a:p>
        </p:txBody>
      </p:sp>
      <p:sp>
        <p:nvSpPr>
          <p:cNvPr id="56" name="文字方塊 55">
            <a:extLst>
              <a:ext uri="{FF2B5EF4-FFF2-40B4-BE49-F238E27FC236}">
                <a16:creationId xmlns:a16="http://schemas.microsoft.com/office/drawing/2014/main" id="{F854E5A7-EBE2-E278-F114-291F8AA7576C}"/>
              </a:ext>
            </a:extLst>
          </p:cNvPr>
          <p:cNvSpPr txBox="1"/>
          <p:nvPr/>
        </p:nvSpPr>
        <p:spPr>
          <a:xfrm>
            <a:off x="1798996" y="2605880"/>
            <a:ext cx="2533090" cy="369332"/>
          </a:xfrm>
          <a:prstGeom prst="rect">
            <a:avLst/>
          </a:prstGeom>
          <a:noFill/>
        </p:spPr>
        <p:txBody>
          <a:bodyPr wrap="square" lIns="91440" tIns="45720" rIns="91440" bIns="45720" anchor="t">
            <a:spAutoFit/>
          </a:bodyPr>
          <a:lstStyle/>
          <a:p>
            <a:r>
              <a:rPr lang="zh-TW" b="1">
                <a:latin typeface="Meiryo UI" panose="020B0604030504040204" pitchFamily="50" charset="-128"/>
                <a:ea typeface="Meiryo UI" panose="020B0604030504040204" pitchFamily="50" charset="-128"/>
                <a:cs typeface="Arial"/>
              </a:rPr>
              <a:t>マルチチャネルなし</a:t>
            </a:r>
            <a:endParaRPr lang="zh-TW" b="1">
              <a:latin typeface="Meiryo UI" panose="020B0604030504040204" pitchFamily="50" charset="-128"/>
              <a:ea typeface="Meiryo UI" panose="020B0604030504040204" pitchFamily="50" charset="-128"/>
            </a:endParaRPr>
          </a:p>
        </p:txBody>
      </p:sp>
      <p:sp>
        <p:nvSpPr>
          <p:cNvPr id="58" name="文字方塊 57">
            <a:extLst>
              <a:ext uri="{FF2B5EF4-FFF2-40B4-BE49-F238E27FC236}">
                <a16:creationId xmlns:a16="http://schemas.microsoft.com/office/drawing/2014/main" id="{6DF2F27A-651F-0041-7CA8-C2AD7A1532D3}"/>
              </a:ext>
            </a:extLst>
          </p:cNvPr>
          <p:cNvSpPr txBox="1"/>
          <p:nvPr/>
        </p:nvSpPr>
        <p:spPr>
          <a:xfrm>
            <a:off x="7908298" y="2605880"/>
            <a:ext cx="2533090" cy="369332"/>
          </a:xfrm>
          <a:prstGeom prst="rect">
            <a:avLst/>
          </a:prstGeom>
          <a:noFill/>
        </p:spPr>
        <p:txBody>
          <a:bodyPr wrap="square" lIns="91440" tIns="45720" rIns="91440" bIns="45720" anchor="t">
            <a:spAutoFit/>
          </a:bodyPr>
          <a:lstStyle/>
          <a:p>
            <a:r>
              <a:rPr lang="zh-TW" b="1">
                <a:latin typeface="Meiryo UI" panose="020B0604030504040204" pitchFamily="50" charset="-128"/>
                <a:ea typeface="Meiryo UI" panose="020B0604030504040204" pitchFamily="50" charset="-128"/>
                <a:cs typeface="Arial"/>
              </a:rPr>
              <a:t>マルチチャネルあり</a:t>
            </a:r>
            <a:endParaRPr lang="zh-TW" altLang="en-US" b="1">
              <a:latin typeface="Meiryo UI" panose="020B0604030504040204" pitchFamily="50" charset="-128"/>
              <a:ea typeface="Meiryo UI" panose="020B0604030504040204" pitchFamily="50" charset="-128"/>
            </a:endParaRPr>
          </a:p>
        </p:txBody>
      </p:sp>
      <p:pic>
        <p:nvPicPr>
          <p:cNvPr id="60" name="圖形 59" descr="一張含有 卡通 的圖片&#10;&#10;自動產生的描述">
            <a:extLst>
              <a:ext uri="{FF2B5EF4-FFF2-40B4-BE49-F238E27FC236}">
                <a16:creationId xmlns:a16="http://schemas.microsoft.com/office/drawing/2014/main" id="{1B19FFEA-CB4A-D595-169C-4422E5189069}"/>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r="52558"/>
          <a:stretch/>
        </p:blipFill>
        <p:spPr>
          <a:xfrm>
            <a:off x="525768" y="3252211"/>
            <a:ext cx="5030021" cy="3149975"/>
          </a:xfrm>
          <a:prstGeom prst="rect">
            <a:avLst/>
          </a:prstGeom>
        </p:spPr>
      </p:pic>
      <p:sp>
        <p:nvSpPr>
          <p:cNvPr id="62" name="文字方塊 61">
            <a:extLst>
              <a:ext uri="{FF2B5EF4-FFF2-40B4-BE49-F238E27FC236}">
                <a16:creationId xmlns:a16="http://schemas.microsoft.com/office/drawing/2014/main" id="{440B4DFA-D40D-24D6-BFBC-39F123D07CFE}"/>
              </a:ext>
            </a:extLst>
          </p:cNvPr>
          <p:cNvSpPr txBox="1"/>
          <p:nvPr/>
        </p:nvSpPr>
        <p:spPr>
          <a:xfrm>
            <a:off x="10667869" y="4452029"/>
            <a:ext cx="960929" cy="276999"/>
          </a:xfrm>
          <a:prstGeom prst="rect">
            <a:avLst/>
          </a:prstGeom>
          <a:noFill/>
        </p:spPr>
        <p:txBody>
          <a:bodyPr wrap="square" lIns="91440" tIns="45720" rIns="91440" bIns="45720" anchor="t">
            <a:spAutoFit/>
          </a:bodyPr>
          <a:lstStyle/>
          <a:p>
            <a:r>
              <a:rPr lang="en-US" altLang="zh-TW" sz="1200" b="1" dirty="0" err="1">
                <a:latin typeface="Meiryo UI" panose="020B0604030504040204" pitchFamily="50" charset="-128"/>
                <a:ea typeface="Meiryo UI" panose="020B0604030504040204" pitchFamily="50" charset="-128"/>
                <a:cs typeface="Arial"/>
              </a:rPr>
              <a:t>速い</a:t>
            </a:r>
            <a:r>
              <a:rPr lang="en-US" altLang="zh-TW" sz="1200" b="1" dirty="0">
                <a:latin typeface="Meiryo UI" panose="020B0604030504040204" pitchFamily="50" charset="-128"/>
                <a:ea typeface="Meiryo UI" panose="020B0604030504040204" pitchFamily="50" charset="-128"/>
                <a:cs typeface="Arial"/>
              </a:rPr>
              <a:t>!</a:t>
            </a:r>
            <a:endParaRPr lang="zh-TW" altLang="en-US" sz="1200" dirty="0">
              <a:latin typeface="Meiryo UI" panose="020B0604030504040204" pitchFamily="50" charset="-128"/>
              <a:ea typeface="Meiryo UI" panose="020B0604030504040204" pitchFamily="50" charset="-128"/>
              <a:cs typeface="Arial"/>
            </a:endParaRPr>
          </a:p>
        </p:txBody>
      </p:sp>
      <p:sp>
        <p:nvSpPr>
          <p:cNvPr id="64" name="文字方塊 63">
            <a:extLst>
              <a:ext uri="{FF2B5EF4-FFF2-40B4-BE49-F238E27FC236}">
                <a16:creationId xmlns:a16="http://schemas.microsoft.com/office/drawing/2014/main" id="{C8DA6D3E-6425-3959-A848-F4DEA3AD2CDB}"/>
              </a:ext>
            </a:extLst>
          </p:cNvPr>
          <p:cNvSpPr txBox="1"/>
          <p:nvPr/>
        </p:nvSpPr>
        <p:spPr>
          <a:xfrm>
            <a:off x="10704003" y="5886733"/>
            <a:ext cx="1640250" cy="461665"/>
          </a:xfrm>
          <a:prstGeom prst="rect">
            <a:avLst/>
          </a:prstGeom>
          <a:noFill/>
        </p:spPr>
        <p:txBody>
          <a:bodyPr wrap="square" lIns="91440" tIns="45720" rIns="91440" bIns="45720" anchor="t">
            <a:spAutoFit/>
          </a:bodyPr>
          <a:lstStyle/>
          <a:p>
            <a:r>
              <a:rPr lang="en-US" sz="1200" b="1" dirty="0" err="1">
                <a:latin typeface="Meiryo UI" panose="020B0604030504040204" pitchFamily="50" charset="-128"/>
                <a:ea typeface="Meiryo UI" panose="020B0604030504040204" pitchFamily="50" charset="-128"/>
                <a:cs typeface="Arial"/>
              </a:rPr>
              <a:t>ネットワーク・フォールト・トレランス</a:t>
            </a:r>
            <a:endParaRPr lang="en-US" sz="1200" b="1" dirty="0" err="1">
              <a:latin typeface="Meiryo UI" panose="020B0604030504040204" pitchFamily="50" charset="-128"/>
              <a:ea typeface="Meiryo UI" panose="020B0604030504040204" pitchFamily="50" charset="-128"/>
            </a:endParaRPr>
          </a:p>
        </p:txBody>
      </p:sp>
      <p:pic>
        <p:nvPicPr>
          <p:cNvPr id="66" name="圖形 65" descr="一張含有 卡通 的圖片&#10;&#10;自動產生的描述">
            <a:extLst>
              <a:ext uri="{FF2B5EF4-FFF2-40B4-BE49-F238E27FC236}">
                <a16:creationId xmlns:a16="http://schemas.microsoft.com/office/drawing/2014/main" id="{BC822D76-08CD-24A9-BA56-084DF754E685}"/>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53413" r="-855"/>
          <a:stretch/>
        </p:blipFill>
        <p:spPr>
          <a:xfrm>
            <a:off x="6077283" y="3252210"/>
            <a:ext cx="5030021" cy="3149975"/>
          </a:xfrm>
          <a:prstGeom prst="rect">
            <a:avLst/>
          </a:prstGeom>
        </p:spPr>
      </p:pic>
      <p:sp>
        <p:nvSpPr>
          <p:cNvPr id="68" name="標題 1">
            <a:extLst>
              <a:ext uri="{FF2B5EF4-FFF2-40B4-BE49-F238E27FC236}">
                <a16:creationId xmlns:a16="http://schemas.microsoft.com/office/drawing/2014/main" id="{C79CA4CB-3628-8987-B5B5-92DFB835079C}"/>
              </a:ext>
            </a:extLst>
          </p:cNvPr>
          <p:cNvSpPr txBox="1">
            <a:spLocks/>
          </p:cNvSpPr>
          <p:nvPr/>
        </p:nvSpPr>
        <p:spPr>
          <a:xfrm>
            <a:off x="653690" y="417872"/>
            <a:ext cx="11218762" cy="1292506"/>
          </a:xfrm>
          <a:prstGeom prst="rect">
            <a:avLst/>
          </a:prstGeom>
        </p:spPr>
        <p:txBody>
          <a:bodyPr lIns="91440" tIns="45720" rIns="91440" bIns="45720" anchor="t"/>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4400" b="1" err="1">
                <a:solidFill>
                  <a:schemeClr val="bg1"/>
                </a:solidFill>
                <a:latin typeface="Meiryo UI" panose="020B0604030504040204" pitchFamily="50" charset="-128"/>
                <a:ea typeface="Meiryo UI" panose="020B0604030504040204" pitchFamily="50" charset="-128"/>
              </a:rPr>
              <a:t>倍速のSMBマルチチャネル</a:t>
            </a:r>
            <a:endParaRPr lang="en-US" altLang="zh-TW" sz="5850" err="1">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208120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733330" y="1792560"/>
            <a:ext cx="10891319" cy="646331"/>
          </a:xfrm>
          <a:prstGeom prst="rect">
            <a:avLst/>
          </a:prstGeom>
        </p:spPr>
        <p:txBody>
          <a:bodyPr wrap="square" lIns="91440" tIns="45720" rIns="91440" bIns="45720" anchor="t">
            <a:spAutoFit/>
          </a:bodyPr>
          <a:lstStyle/>
          <a:p>
            <a:r>
              <a:rPr lang="en-US" dirty="0">
                <a:solidFill>
                  <a:schemeClr val="bg1"/>
                </a:solidFill>
                <a:latin typeface="Meiryo UI" panose="020B0604030504040204" pitchFamily="50" charset="-128"/>
                <a:ea typeface="Meiryo UI" panose="020B0604030504040204" pitchFamily="50" charset="-128"/>
                <a:cs typeface="Arial"/>
              </a:rPr>
              <a:t>NASと接続されたストレージ・スペースに保存されたすべてのファイルとフォルダに、使い慣れたインターフェイスからアクセスでき、豊富な検索/</a:t>
            </a:r>
            <a:r>
              <a:rPr lang="en-US" dirty="0" err="1">
                <a:solidFill>
                  <a:schemeClr val="bg1"/>
                </a:solidFill>
                <a:latin typeface="Meiryo UI" panose="020B0604030504040204" pitchFamily="50" charset="-128"/>
                <a:ea typeface="Meiryo UI" panose="020B0604030504040204" pitchFamily="50" charset="-128"/>
                <a:cs typeface="Arial"/>
              </a:rPr>
              <a:t>ソート機能でファイルを見つけることができます</a:t>
            </a:r>
            <a:r>
              <a:rPr lang="en-US" dirty="0">
                <a:solidFill>
                  <a:schemeClr val="bg1"/>
                </a:solidFill>
                <a:latin typeface="Meiryo UI" panose="020B0604030504040204" pitchFamily="50" charset="-128"/>
                <a:ea typeface="Meiryo UI" panose="020B0604030504040204" pitchFamily="50" charset="-128"/>
                <a:cs typeface="Arial"/>
              </a:rPr>
              <a:t>。</a:t>
            </a:r>
            <a:endParaRPr lang="en-US" dirty="0">
              <a:solidFill>
                <a:srgbClr val="FFFFFF"/>
              </a:solidFill>
              <a:latin typeface="Meiryo UI" panose="020B0604030504040204" pitchFamily="50" charset="-128"/>
              <a:ea typeface="Meiryo UI" panose="020B0604030504040204" pitchFamily="50" charset="-128"/>
            </a:endParaRPr>
          </a:p>
        </p:txBody>
      </p:sp>
      <p:sp>
        <p:nvSpPr>
          <p:cNvPr id="8" name="標題 1">
            <a:extLst>
              <a:ext uri="{FF2B5EF4-FFF2-40B4-BE49-F238E27FC236}">
                <a16:creationId xmlns:a16="http://schemas.microsoft.com/office/drawing/2014/main" id="{1EF08B7D-B914-C48F-3A55-A494FA2F0981}"/>
              </a:ext>
            </a:extLst>
          </p:cNvPr>
          <p:cNvSpPr txBox="1">
            <a:spLocks/>
          </p:cNvSpPr>
          <p:nvPr/>
        </p:nvSpPr>
        <p:spPr>
          <a:xfrm>
            <a:off x="0" y="254329"/>
            <a:ext cx="12191999" cy="137953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100"/>
              </a:lnSpc>
            </a:pPr>
            <a:r>
              <a:rPr lang="en-US" altLang="zh-TW" b="1" dirty="0">
                <a:solidFill>
                  <a:schemeClr val="bg1"/>
                </a:solidFill>
                <a:latin typeface="Meiryo UI" panose="020B0604030504040204" pitchFamily="50" charset="-128"/>
                <a:ea typeface="Meiryo UI" panose="020B0604030504040204" pitchFamily="50" charset="-128"/>
                <a:cs typeface="Arial"/>
                <a:sym typeface="+mn-lt"/>
              </a:rPr>
              <a:t>File Station : </a:t>
            </a:r>
            <a:r>
              <a:rPr lang="en-US" altLang="zh-TW" b="1" dirty="0" err="1">
                <a:solidFill>
                  <a:schemeClr val="bg1"/>
                </a:solidFill>
                <a:latin typeface="Meiryo UI" panose="020B0604030504040204" pitchFamily="50" charset="-128"/>
                <a:ea typeface="Meiryo UI" panose="020B0604030504040204" pitchFamily="50" charset="-128"/>
                <a:cs typeface="Arial"/>
                <a:sym typeface="+mn-lt"/>
              </a:rPr>
              <a:t>使いやすく、探しやすい</a:t>
            </a:r>
            <a:endParaRPr lang="zh-TW" altLang="en-US" b="1" dirty="0" err="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grpSp>
        <p:nvGrpSpPr>
          <p:cNvPr id="35" name="群組 34">
            <a:extLst>
              <a:ext uri="{FF2B5EF4-FFF2-40B4-BE49-F238E27FC236}">
                <a16:creationId xmlns:a16="http://schemas.microsoft.com/office/drawing/2014/main" id="{06B71EC1-0B27-A006-318D-2A34AF838E4A}"/>
              </a:ext>
            </a:extLst>
          </p:cNvPr>
          <p:cNvGrpSpPr/>
          <p:nvPr/>
        </p:nvGrpSpPr>
        <p:grpSpPr>
          <a:xfrm>
            <a:off x="809096" y="2406367"/>
            <a:ext cx="10353077" cy="4524342"/>
            <a:chOff x="416271" y="1776073"/>
            <a:chExt cx="11134122" cy="5000177"/>
          </a:xfrm>
        </p:grpSpPr>
        <p:sp>
          <p:nvSpPr>
            <p:cNvPr id="36" name="矩形 35">
              <a:extLst>
                <a:ext uri="{FF2B5EF4-FFF2-40B4-BE49-F238E27FC236}">
                  <a16:creationId xmlns:a16="http://schemas.microsoft.com/office/drawing/2014/main" id="{EFB4001E-73DC-41D2-AFDF-340F06FCD3D6}"/>
                </a:ext>
              </a:extLst>
            </p:cNvPr>
            <p:cNvSpPr/>
            <p:nvPr/>
          </p:nvSpPr>
          <p:spPr>
            <a:xfrm>
              <a:off x="1752677" y="1873029"/>
              <a:ext cx="1149827" cy="4966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defTabSz="1219140"/>
              <a:r>
                <a:rPr lang="en-GB" altLang="zh-TW" sz="2400" b="1" err="1">
                  <a:solidFill>
                    <a:srgbClr val="FE4F00"/>
                  </a:solidFill>
                  <a:latin typeface="Meiryo UI" panose="020B0604030504040204" pitchFamily="50" charset="-128"/>
                  <a:ea typeface="Meiryo UI" panose="020B0604030504040204" pitchFamily="50" charset="-128"/>
                  <a:cs typeface="Arial" panose="020B0604020202020204" pitchFamily="34" charset="0"/>
                  <a:sym typeface="+mn-lt"/>
                </a:rPr>
                <a:t>Qfile</a:t>
              </a:r>
              <a:endParaRPr lang="en-GB" altLang="zh-TW" sz="2400" b="1">
                <a:solidFill>
                  <a:srgbClr val="FE4F00"/>
                </a:solidFill>
                <a:latin typeface="Meiryo UI" panose="020B0604030504040204" pitchFamily="50" charset="-128"/>
                <a:ea typeface="Meiryo UI" panose="020B0604030504040204" pitchFamily="50" charset="-128"/>
                <a:cs typeface="Arial" panose="020B0604020202020204" pitchFamily="34" charset="0"/>
              </a:endParaRPr>
            </a:p>
          </p:txBody>
        </p:sp>
        <p:grpSp>
          <p:nvGrpSpPr>
            <p:cNvPr id="37" name="群組 36">
              <a:extLst>
                <a:ext uri="{FF2B5EF4-FFF2-40B4-BE49-F238E27FC236}">
                  <a16:creationId xmlns:a16="http://schemas.microsoft.com/office/drawing/2014/main" id="{F5DC24D3-00DC-461E-B38C-809F76F7466E}"/>
                </a:ext>
              </a:extLst>
            </p:cNvPr>
            <p:cNvGrpSpPr/>
            <p:nvPr/>
          </p:nvGrpSpPr>
          <p:grpSpPr>
            <a:xfrm>
              <a:off x="416271" y="2279014"/>
              <a:ext cx="3822651" cy="4497236"/>
              <a:chOff x="3404225" y="1239925"/>
              <a:chExt cx="2264102" cy="2663649"/>
            </a:xfrm>
            <a:effectLst>
              <a:outerShdw blurRad="50800" dist="38100" dir="2700000" algn="tl" rotWithShape="0">
                <a:prstClr val="black">
                  <a:alpha val="40000"/>
                </a:prstClr>
              </a:outerShdw>
            </a:effectLst>
          </p:grpSpPr>
          <p:pic>
            <p:nvPicPr>
              <p:cNvPr id="52" name="Shape 486">
                <a:extLst>
                  <a:ext uri="{FF2B5EF4-FFF2-40B4-BE49-F238E27FC236}">
                    <a16:creationId xmlns:a16="http://schemas.microsoft.com/office/drawing/2014/main" id="{93D37101-B0CC-4A09-B5BD-F70CED82A6DF}"/>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404225" y="1239925"/>
                <a:ext cx="2264102" cy="2663649"/>
              </a:xfrm>
              <a:prstGeom prst="rect">
                <a:avLst/>
              </a:prstGeom>
              <a:noFill/>
              <a:ln>
                <a:noFill/>
              </a:ln>
            </p:spPr>
          </p:pic>
          <p:pic>
            <p:nvPicPr>
              <p:cNvPr id="53" name="Shape 488">
                <a:extLst>
                  <a:ext uri="{FF2B5EF4-FFF2-40B4-BE49-F238E27FC236}">
                    <a16:creationId xmlns:a16="http://schemas.microsoft.com/office/drawing/2014/main" id="{C47FC85E-E317-43E4-AD0F-34F7413FB515}"/>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001523" y="1620750"/>
                <a:ext cx="1069500" cy="1902287"/>
              </a:xfrm>
              <a:prstGeom prst="rect">
                <a:avLst/>
              </a:prstGeom>
              <a:noFill/>
              <a:ln>
                <a:noFill/>
              </a:ln>
            </p:spPr>
          </p:pic>
        </p:grpSp>
        <p:sp>
          <p:nvSpPr>
            <p:cNvPr id="38" name="矩形 37">
              <a:extLst>
                <a:ext uri="{FF2B5EF4-FFF2-40B4-BE49-F238E27FC236}">
                  <a16:creationId xmlns:a16="http://schemas.microsoft.com/office/drawing/2014/main" id="{6701917E-3891-49F1-AC05-552BB2FBB2A8}"/>
                </a:ext>
              </a:extLst>
            </p:cNvPr>
            <p:cNvSpPr/>
            <p:nvPr/>
          </p:nvSpPr>
          <p:spPr>
            <a:xfrm>
              <a:off x="6474167" y="1825351"/>
              <a:ext cx="3039373" cy="658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defTabSz="1219140"/>
              <a:r>
                <a:rPr lang="en-GB" altLang="zh-TW" sz="2400" b="1" dirty="0">
                  <a:solidFill>
                    <a:srgbClr val="FE4F00"/>
                  </a:solidFill>
                  <a:latin typeface="Meiryo UI" panose="020B0604030504040204" pitchFamily="50" charset="-128"/>
                  <a:ea typeface="Meiryo UI" panose="020B0604030504040204" pitchFamily="50" charset="-128"/>
                  <a:cs typeface="Arial" panose="020B0604020202020204" pitchFamily="34" charset="0"/>
                  <a:sym typeface="+mn-lt"/>
                </a:rPr>
                <a:t>File Station</a:t>
              </a:r>
              <a:endParaRPr lang="en-GB" altLang="zh-TW" sz="2400" b="1" dirty="0">
                <a:solidFill>
                  <a:srgbClr val="FE4F00"/>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39" name="圖片 38">
              <a:extLst>
                <a:ext uri="{FF2B5EF4-FFF2-40B4-BE49-F238E27FC236}">
                  <a16:creationId xmlns:a16="http://schemas.microsoft.com/office/drawing/2014/main" id="{37A61AD8-1A7C-4075-80DB-46AE4678585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56753" y="2355147"/>
              <a:ext cx="4993640" cy="4309633"/>
            </a:xfrm>
            <a:prstGeom prst="rect">
              <a:avLst/>
            </a:prstGeom>
            <a:noFill/>
            <a:ln>
              <a:noFill/>
              <a:prstDash val="solid"/>
            </a:ln>
            <a:effectLst>
              <a:outerShdw blurRad="228600" dist="152400" dir="8100000" algn="tr" rotWithShape="0">
                <a:prstClr val="black">
                  <a:alpha val="28000"/>
                </a:prstClr>
              </a:outerShdw>
            </a:effectLst>
          </p:spPr>
        </p:pic>
        <p:pic>
          <p:nvPicPr>
            <p:cNvPr id="40" name="Shape 489">
              <a:extLst>
                <a:ext uri="{FF2B5EF4-FFF2-40B4-BE49-F238E27FC236}">
                  <a16:creationId xmlns:a16="http://schemas.microsoft.com/office/drawing/2014/main" id="{F624F3A2-4201-4621-BA1B-78B11825FAF5}"/>
                </a:ext>
              </a:extLst>
            </p:cNvPr>
            <p:cNvPicPr preferRelativeResize="0"/>
            <p:nvPr/>
          </p:nvPicPr>
          <p:blipFill rotWithShape="1">
            <a:blip r:embed="rId6" cstate="screen">
              <a:extLst>
                <a:ext uri="{28A0092B-C50C-407E-A947-70E740481C1C}">
                  <a14:useLocalDpi xmlns:a14="http://schemas.microsoft.com/office/drawing/2010/main"/>
                </a:ext>
              </a:extLst>
            </a:blip>
            <a:srcRect/>
            <a:stretch/>
          </p:blipFill>
          <p:spPr>
            <a:xfrm>
              <a:off x="979010" y="4050638"/>
              <a:ext cx="2732689" cy="2173332"/>
            </a:xfrm>
            <a:prstGeom prst="rect">
              <a:avLst/>
            </a:prstGeom>
            <a:noFill/>
            <a:ln>
              <a:noFill/>
              <a:prstDash val="solid"/>
            </a:ln>
            <a:effectLst>
              <a:outerShdw blurRad="228600" dist="152400" dir="8100000" algn="tr" rotWithShape="0">
                <a:prstClr val="black">
                  <a:alpha val="28000"/>
                </a:prstClr>
              </a:outerShdw>
            </a:effectLst>
          </p:spPr>
        </p:pic>
        <p:sp>
          <p:nvSpPr>
            <p:cNvPr id="41" name="文字方塊 32">
              <a:extLst>
                <a:ext uri="{FF2B5EF4-FFF2-40B4-BE49-F238E27FC236}">
                  <a16:creationId xmlns:a16="http://schemas.microsoft.com/office/drawing/2014/main" id="{EE6E4158-CECC-4694-98DB-0DACB055D8EB}"/>
                </a:ext>
              </a:extLst>
            </p:cNvPr>
            <p:cNvSpPr txBox="1"/>
            <p:nvPr/>
          </p:nvSpPr>
          <p:spPr>
            <a:xfrm>
              <a:off x="4272032" y="4377355"/>
              <a:ext cx="1232936" cy="3061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40"/>
              <a:r>
                <a:rPr lang="en-US" altLang="zh-TW" sz="1200" dirty="0" err="1">
                  <a:solidFill>
                    <a:srgbClr val="FE4F00"/>
                  </a:solidFill>
                  <a:latin typeface="Meiryo UI" panose="020B0604030504040204" pitchFamily="50" charset="-128"/>
                  <a:ea typeface="Meiryo UI" panose="020B0604030504040204" pitchFamily="50" charset="-128"/>
                  <a:cs typeface="Arial"/>
                  <a:sym typeface="+mn-lt"/>
                </a:rPr>
                <a:t>ローカルNAS</a:t>
              </a:r>
              <a:endParaRPr lang="zh-TW" altLang="en-US" sz="1200" dirty="0" err="1">
                <a:solidFill>
                  <a:srgbClr val="FE4F00"/>
                </a:solidFill>
                <a:latin typeface="Meiryo UI" panose="020B0604030504040204" pitchFamily="50" charset="-128"/>
                <a:ea typeface="Meiryo UI" panose="020B0604030504040204" pitchFamily="50" charset="-128"/>
                <a:cs typeface="Arial"/>
              </a:endParaRPr>
            </a:p>
          </p:txBody>
        </p:sp>
        <p:sp>
          <p:nvSpPr>
            <p:cNvPr id="42" name="文字方塊 33">
              <a:extLst>
                <a:ext uri="{FF2B5EF4-FFF2-40B4-BE49-F238E27FC236}">
                  <a16:creationId xmlns:a16="http://schemas.microsoft.com/office/drawing/2014/main" id="{3A41BB56-B739-4152-8BF9-46650DACAA75}"/>
                </a:ext>
              </a:extLst>
            </p:cNvPr>
            <p:cNvSpPr txBox="1"/>
            <p:nvPr/>
          </p:nvSpPr>
          <p:spPr>
            <a:xfrm>
              <a:off x="4290211" y="5411776"/>
              <a:ext cx="1232936" cy="3061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40"/>
              <a:r>
                <a:rPr lang="en-US" altLang="zh-TW" sz="1200" dirty="0" err="1">
                  <a:solidFill>
                    <a:srgbClr val="FE4F00"/>
                  </a:solidFill>
                  <a:latin typeface="Meiryo UI" panose="020B0604030504040204" pitchFamily="50" charset="-128"/>
                  <a:ea typeface="Meiryo UI" panose="020B0604030504040204" pitchFamily="50" charset="-128"/>
                  <a:cs typeface="Arial"/>
                  <a:sym typeface="+mn-lt"/>
                </a:rPr>
                <a:t>リモートNAS</a:t>
              </a:r>
              <a:endParaRPr lang="zh-TW" altLang="en-US" sz="1200" dirty="0">
                <a:solidFill>
                  <a:srgbClr val="FE4F00"/>
                </a:solidFill>
                <a:latin typeface="Meiryo UI" panose="020B0604030504040204" pitchFamily="50" charset="-128"/>
                <a:ea typeface="Meiryo UI" panose="020B0604030504040204" pitchFamily="50" charset="-128"/>
                <a:cs typeface="Arial"/>
              </a:endParaRPr>
            </a:p>
          </p:txBody>
        </p:sp>
        <p:sp>
          <p:nvSpPr>
            <p:cNvPr id="43" name="文字方塊 35">
              <a:extLst>
                <a:ext uri="{FF2B5EF4-FFF2-40B4-BE49-F238E27FC236}">
                  <a16:creationId xmlns:a16="http://schemas.microsoft.com/office/drawing/2014/main" id="{85F8CC74-5F36-4F52-8547-F6158ABE8E21}"/>
                </a:ext>
              </a:extLst>
            </p:cNvPr>
            <p:cNvSpPr txBox="1"/>
            <p:nvPr/>
          </p:nvSpPr>
          <p:spPr>
            <a:xfrm>
              <a:off x="4196734" y="5985918"/>
              <a:ext cx="1419892" cy="3061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40"/>
              <a:r>
                <a:rPr lang="en-US" altLang="zh-TW" sz="1200" dirty="0" err="1">
                  <a:solidFill>
                    <a:srgbClr val="FE4F00"/>
                  </a:solidFill>
                  <a:latin typeface="Meiryo UI" panose="020B0604030504040204" pitchFamily="50" charset="-128"/>
                  <a:ea typeface="Meiryo UI" panose="020B0604030504040204" pitchFamily="50" charset="-128"/>
                  <a:cs typeface="Arial"/>
                  <a:sym typeface="+mn-lt"/>
                </a:rPr>
                <a:t>クラウドストレージ</a:t>
              </a:r>
              <a:endParaRPr lang="zh-TW" altLang="en-US" sz="1200" dirty="0" err="1">
                <a:solidFill>
                  <a:srgbClr val="FE4F00"/>
                </a:solidFill>
                <a:latin typeface="Meiryo UI" panose="020B0604030504040204" pitchFamily="50" charset="-128"/>
                <a:ea typeface="Meiryo UI" panose="020B0604030504040204" pitchFamily="50" charset="-128"/>
                <a:cs typeface="Arial" panose="020B0604020202020204" pitchFamily="34" charset="0"/>
              </a:endParaRPr>
            </a:p>
          </p:txBody>
        </p:sp>
        <p:sp>
          <p:nvSpPr>
            <p:cNvPr id="44" name="箭號: 向右 2">
              <a:extLst>
                <a:ext uri="{FF2B5EF4-FFF2-40B4-BE49-F238E27FC236}">
                  <a16:creationId xmlns:a16="http://schemas.microsoft.com/office/drawing/2014/main" id="{99380733-5DCC-41AB-BEEC-B412C044063E}"/>
                </a:ext>
              </a:extLst>
            </p:cNvPr>
            <p:cNvSpPr/>
            <p:nvPr/>
          </p:nvSpPr>
          <p:spPr>
            <a:xfrm flipH="1">
              <a:off x="3218001" y="4380039"/>
              <a:ext cx="1145864"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40"/>
              <a:endParaRPr lang="zh-TW" altLang="en-US" sz="1400">
                <a:solidFill>
                  <a:schemeClr val="accent6"/>
                </a:solidFill>
                <a:latin typeface="Meiryo UI" panose="020B0604030504040204" pitchFamily="50" charset="-128"/>
                <a:ea typeface="Meiryo UI" panose="020B0604030504040204" pitchFamily="50" charset="-128"/>
                <a:cs typeface="Arial" panose="020B0604020202020204" pitchFamily="34" charset="0"/>
              </a:endParaRPr>
            </a:p>
          </p:txBody>
        </p:sp>
        <p:sp>
          <p:nvSpPr>
            <p:cNvPr id="45" name="箭號: 向右 25">
              <a:extLst>
                <a:ext uri="{FF2B5EF4-FFF2-40B4-BE49-F238E27FC236}">
                  <a16:creationId xmlns:a16="http://schemas.microsoft.com/office/drawing/2014/main" id="{3BF5DF18-19C6-42DD-8116-56192C3D2927}"/>
                </a:ext>
              </a:extLst>
            </p:cNvPr>
            <p:cNvSpPr/>
            <p:nvPr/>
          </p:nvSpPr>
          <p:spPr>
            <a:xfrm flipH="1">
              <a:off x="3218001" y="5509303"/>
              <a:ext cx="1145864"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40"/>
              <a:endParaRPr lang="zh-TW" altLang="en-US" sz="1400">
                <a:solidFill>
                  <a:schemeClr val="accent6"/>
                </a:solidFill>
                <a:latin typeface="Meiryo UI" panose="020B0604030504040204" pitchFamily="50" charset="-128"/>
                <a:ea typeface="Meiryo UI" panose="020B0604030504040204" pitchFamily="50" charset="-128"/>
                <a:cs typeface="Arial" panose="020B0604020202020204" pitchFamily="34" charset="0"/>
              </a:endParaRPr>
            </a:p>
          </p:txBody>
        </p:sp>
        <p:sp>
          <p:nvSpPr>
            <p:cNvPr id="46" name="箭號: 向右 26">
              <a:extLst>
                <a:ext uri="{FF2B5EF4-FFF2-40B4-BE49-F238E27FC236}">
                  <a16:creationId xmlns:a16="http://schemas.microsoft.com/office/drawing/2014/main" id="{82C4D85E-233B-424A-B90D-CABE76966395}"/>
                </a:ext>
              </a:extLst>
            </p:cNvPr>
            <p:cNvSpPr/>
            <p:nvPr/>
          </p:nvSpPr>
          <p:spPr>
            <a:xfrm flipH="1">
              <a:off x="3250157" y="5960117"/>
              <a:ext cx="1145864"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40"/>
              <a:endParaRPr lang="zh-TW" altLang="en-US" sz="1400">
                <a:solidFill>
                  <a:schemeClr val="accent6"/>
                </a:solidFill>
                <a:latin typeface="Meiryo UI" panose="020B0604030504040204" pitchFamily="50" charset="-128"/>
                <a:ea typeface="Meiryo UI" panose="020B0604030504040204" pitchFamily="50" charset="-128"/>
                <a:cs typeface="Arial" panose="020B0604020202020204" pitchFamily="34" charset="0"/>
              </a:endParaRPr>
            </a:p>
          </p:txBody>
        </p:sp>
        <p:sp>
          <p:nvSpPr>
            <p:cNvPr id="47" name="箭號: 向右 30">
              <a:extLst>
                <a:ext uri="{FF2B5EF4-FFF2-40B4-BE49-F238E27FC236}">
                  <a16:creationId xmlns:a16="http://schemas.microsoft.com/office/drawing/2014/main" id="{A1AB5D39-58F9-44C8-846F-842C8A2F025A}"/>
                </a:ext>
              </a:extLst>
            </p:cNvPr>
            <p:cNvSpPr/>
            <p:nvPr/>
          </p:nvSpPr>
          <p:spPr>
            <a:xfrm>
              <a:off x="5511012" y="4380039"/>
              <a:ext cx="1145864"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40"/>
              <a:endParaRPr lang="zh-TW" altLang="en-US" sz="1400">
                <a:solidFill>
                  <a:schemeClr val="accent6"/>
                </a:solidFill>
                <a:latin typeface="Meiryo UI" panose="020B0604030504040204" pitchFamily="50" charset="-128"/>
                <a:ea typeface="Meiryo UI" panose="020B0604030504040204" pitchFamily="50" charset="-128"/>
                <a:cs typeface="Arial" panose="020B0604020202020204" pitchFamily="34" charset="0"/>
              </a:endParaRPr>
            </a:p>
          </p:txBody>
        </p:sp>
        <p:sp>
          <p:nvSpPr>
            <p:cNvPr id="48" name="箭號: 向右 31">
              <a:extLst>
                <a:ext uri="{FF2B5EF4-FFF2-40B4-BE49-F238E27FC236}">
                  <a16:creationId xmlns:a16="http://schemas.microsoft.com/office/drawing/2014/main" id="{669C5E86-D5BE-4D23-B84B-DF299D38D31A}"/>
                </a:ext>
              </a:extLst>
            </p:cNvPr>
            <p:cNvSpPr/>
            <p:nvPr/>
          </p:nvSpPr>
          <p:spPr>
            <a:xfrm>
              <a:off x="5537603" y="5496589"/>
              <a:ext cx="1145864"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40"/>
              <a:endParaRPr lang="zh-TW" altLang="en-US" sz="1400">
                <a:solidFill>
                  <a:schemeClr val="accent6"/>
                </a:solidFill>
                <a:latin typeface="Meiryo UI" panose="020B0604030504040204" pitchFamily="50" charset="-128"/>
                <a:ea typeface="Meiryo UI" panose="020B0604030504040204" pitchFamily="50" charset="-128"/>
                <a:cs typeface="Arial" panose="020B0604020202020204" pitchFamily="34" charset="0"/>
              </a:endParaRPr>
            </a:p>
          </p:txBody>
        </p:sp>
        <p:sp>
          <p:nvSpPr>
            <p:cNvPr id="49" name="箭號: 向右 32">
              <a:extLst>
                <a:ext uri="{FF2B5EF4-FFF2-40B4-BE49-F238E27FC236}">
                  <a16:creationId xmlns:a16="http://schemas.microsoft.com/office/drawing/2014/main" id="{FA34D855-C6E8-4603-941B-CDC45C821471}"/>
                </a:ext>
              </a:extLst>
            </p:cNvPr>
            <p:cNvSpPr/>
            <p:nvPr/>
          </p:nvSpPr>
          <p:spPr>
            <a:xfrm>
              <a:off x="5500769" y="5992707"/>
              <a:ext cx="1145865" cy="383196"/>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40"/>
              <a:endParaRPr lang="zh-TW" altLang="en-US" sz="1400">
                <a:solidFill>
                  <a:schemeClr val="accent6"/>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50" name="圖形 3">
              <a:extLst>
                <a:ext uri="{FF2B5EF4-FFF2-40B4-BE49-F238E27FC236}">
                  <a16:creationId xmlns:a16="http://schemas.microsoft.com/office/drawing/2014/main" id="{3B051982-FBC7-42F5-B4A7-A33E6132294F}"/>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1023213" y="1776073"/>
              <a:ext cx="810851" cy="810851"/>
            </a:xfrm>
            <a:prstGeom prst="rect">
              <a:avLst/>
            </a:prstGeom>
            <a:effectLst>
              <a:outerShdw blurRad="228600" dist="152400" dir="8100000" algn="tr" rotWithShape="0">
                <a:prstClr val="black">
                  <a:alpha val="28000"/>
                </a:prstClr>
              </a:outerShdw>
            </a:effectLst>
          </p:spPr>
        </p:pic>
        <p:pic>
          <p:nvPicPr>
            <p:cNvPr id="51" name="圖形 33">
              <a:extLst>
                <a:ext uri="{FF2B5EF4-FFF2-40B4-BE49-F238E27FC236}">
                  <a16:creationId xmlns:a16="http://schemas.microsoft.com/office/drawing/2014/main" id="{80CA1A0B-9F7E-4030-973F-76F8C154382B}"/>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6022541" y="1776073"/>
              <a:ext cx="810851" cy="810851"/>
            </a:xfrm>
            <a:prstGeom prst="rect">
              <a:avLst/>
            </a:prstGeom>
            <a:effectLst>
              <a:outerShdw blurRad="228600" dist="152400" dir="8100000" algn="tr" rotWithShape="0">
                <a:prstClr val="black">
                  <a:alpha val="28000"/>
                </a:prstClr>
              </a:outerShdw>
            </a:effectLst>
          </p:spPr>
        </p:pic>
      </p:grpSp>
    </p:spTree>
    <p:extLst>
      <p:ext uri="{BB962C8B-B14F-4D97-AF65-F5344CB8AC3E}">
        <p14:creationId xmlns:p14="http://schemas.microsoft.com/office/powerpoint/2010/main" val="4833384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D0649620-28B4-44A0-1BAC-85389EA7A903}"/>
              </a:ext>
            </a:extLst>
          </p:cNvPr>
          <p:cNvSpPr txBox="1">
            <a:spLocks/>
          </p:cNvSpPr>
          <p:nvPr/>
        </p:nvSpPr>
        <p:spPr>
          <a:xfrm>
            <a:off x="0" y="254329"/>
            <a:ext cx="12191999" cy="13795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100"/>
              </a:lnSpc>
            </a:pPr>
            <a:r>
              <a:rPr lang="en-US" b="1" dirty="0">
                <a:solidFill>
                  <a:schemeClr val="bg1"/>
                </a:solidFill>
                <a:latin typeface="Meiryo UI" panose="020B0604030504040204" pitchFamily="50" charset="-128"/>
                <a:ea typeface="Meiryo UI" panose="020B0604030504040204" pitchFamily="50" charset="-128"/>
                <a:cs typeface="Arial"/>
                <a:sym typeface="+mn-lt"/>
              </a:rPr>
              <a:t>File </a:t>
            </a:r>
            <a:r>
              <a:rPr lang="en-US" b="1" err="1">
                <a:solidFill>
                  <a:schemeClr val="bg1"/>
                </a:solidFill>
                <a:latin typeface="Meiryo UI" panose="020B0604030504040204" pitchFamily="50" charset="-128"/>
                <a:ea typeface="Meiryo UI" panose="020B0604030504040204" pitchFamily="50" charset="-128"/>
                <a:cs typeface="Arial"/>
                <a:sym typeface="+mn-lt"/>
              </a:rPr>
              <a:t>StationでNAS</a:t>
            </a:r>
            <a:r>
              <a:rPr lang="ja-JP" altLang="en-US" b="1">
                <a:solidFill>
                  <a:schemeClr val="bg1"/>
                </a:solidFill>
                <a:latin typeface="Meiryo UI" panose="020B0604030504040204" pitchFamily="50" charset="-128"/>
                <a:ea typeface="Meiryo UI" panose="020B0604030504040204" pitchFamily="50" charset="-128"/>
                <a:cs typeface="Arial"/>
                <a:sym typeface="+mn-lt"/>
              </a:rPr>
              <a:t>を簡単に</a:t>
            </a:r>
            <a:endParaRPr lang="en-US" altLang="zh-TW">
              <a:solidFill>
                <a:schemeClr val="bg1"/>
              </a:solidFill>
              <a:latin typeface="Meiryo UI" panose="020B0604030504040204" pitchFamily="50" charset="-128"/>
              <a:ea typeface="Meiryo UI" panose="020B0604030504040204" pitchFamily="50" charset="-128"/>
              <a:cs typeface="Calibri Light" panose="020F0302020204030204"/>
            </a:endParaRPr>
          </a:p>
          <a:p>
            <a:pPr algn="ctr">
              <a:lnSpc>
                <a:spcPts val="5100"/>
              </a:lnSpc>
            </a:pPr>
            <a:r>
              <a:rPr lang="ja-JP" altLang="en-US" b="1">
                <a:solidFill>
                  <a:schemeClr val="bg1"/>
                </a:solidFill>
                <a:latin typeface="Meiryo UI" panose="020B0604030504040204" pitchFamily="50" charset="-128"/>
                <a:ea typeface="Meiryo UI" panose="020B0604030504040204" pitchFamily="50" charset="-128"/>
                <a:cs typeface="Arial"/>
                <a:sym typeface="+mn-lt"/>
              </a:rPr>
              <a:t>チームコラボレーション</a:t>
            </a:r>
            <a:r>
              <a:rPr lang="en-US" b="1" err="1">
                <a:solidFill>
                  <a:schemeClr val="bg1"/>
                </a:solidFill>
                <a:latin typeface="Meiryo UI" panose="020B0604030504040204" pitchFamily="50" charset="-128"/>
                <a:ea typeface="Meiryo UI" panose="020B0604030504040204" pitchFamily="50" charset="-128"/>
                <a:cs typeface="Arial"/>
                <a:sym typeface="+mn-lt"/>
              </a:rPr>
              <a:t>ポータルに</a:t>
            </a:r>
            <a:endParaRPr lang="en-US" altLang="zh-TW" err="1">
              <a:solidFill>
                <a:schemeClr val="bg1"/>
              </a:solidFill>
              <a:latin typeface="Meiryo UI" panose="020B0604030504040204" pitchFamily="50" charset="-128"/>
              <a:ea typeface="Meiryo UI" panose="020B0604030504040204" pitchFamily="50" charset="-128"/>
              <a:cs typeface="Calibri Light"/>
            </a:endParaRPr>
          </a:p>
        </p:txBody>
      </p:sp>
      <p:sp>
        <p:nvSpPr>
          <p:cNvPr id="48" name="矩形: 圓角化同側角落 40">
            <a:extLst>
              <a:ext uri="{FF2B5EF4-FFF2-40B4-BE49-F238E27FC236}">
                <a16:creationId xmlns:a16="http://schemas.microsoft.com/office/drawing/2014/main" id="{8D52CB48-3CD5-5AFC-B826-971E74F24A69}"/>
              </a:ext>
            </a:extLst>
          </p:cNvPr>
          <p:cNvSpPr/>
          <p:nvPr/>
        </p:nvSpPr>
        <p:spPr>
          <a:xfrm>
            <a:off x="7740072" y="2583339"/>
            <a:ext cx="2844800" cy="650378"/>
          </a:xfrm>
          <a:prstGeom prst="round2SameRect">
            <a:avLst>
              <a:gd name="adj1" fmla="val 9935"/>
              <a:gd name="adj2" fmla="val 0"/>
            </a:avLst>
          </a:prstGeom>
          <a:gradFill>
            <a:gsLst>
              <a:gs pos="95000">
                <a:srgbClr val="3D76AB"/>
              </a:gs>
              <a:gs pos="0">
                <a:srgbClr val="4F83B2"/>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a:effectLst>
            <a:outerShdw blurRad="431800" dist="215900" dir="414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49" name="矩形: 圓角化同側角落 41">
            <a:extLst>
              <a:ext uri="{FF2B5EF4-FFF2-40B4-BE49-F238E27FC236}">
                <a16:creationId xmlns:a16="http://schemas.microsoft.com/office/drawing/2014/main" id="{F32ACDC5-8335-84C7-773F-008F7525DB84}"/>
              </a:ext>
            </a:extLst>
          </p:cNvPr>
          <p:cNvSpPr/>
          <p:nvPr/>
        </p:nvSpPr>
        <p:spPr>
          <a:xfrm>
            <a:off x="4861756" y="2590020"/>
            <a:ext cx="2844800" cy="650378"/>
          </a:xfrm>
          <a:prstGeom prst="round2SameRect">
            <a:avLst>
              <a:gd name="adj1" fmla="val 9935"/>
              <a:gd name="adj2" fmla="val 0"/>
            </a:avLst>
          </a:prstGeom>
          <a:gradFill>
            <a:gsLst>
              <a:gs pos="95000">
                <a:srgbClr val="3D76AB"/>
              </a:gs>
              <a:gs pos="0">
                <a:srgbClr val="4F83B2"/>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a:effectLst>
            <a:outerShdw blurRad="431800" dist="215900" dir="414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50" name="矩形: 圓角化同側角落 42">
            <a:extLst>
              <a:ext uri="{FF2B5EF4-FFF2-40B4-BE49-F238E27FC236}">
                <a16:creationId xmlns:a16="http://schemas.microsoft.com/office/drawing/2014/main" id="{AAD7BC2B-188A-D582-1931-33A0F449107A}"/>
              </a:ext>
            </a:extLst>
          </p:cNvPr>
          <p:cNvSpPr/>
          <p:nvPr/>
        </p:nvSpPr>
        <p:spPr>
          <a:xfrm>
            <a:off x="2636269" y="2582993"/>
            <a:ext cx="2191971" cy="650378"/>
          </a:xfrm>
          <a:prstGeom prst="round2SameRect">
            <a:avLst>
              <a:gd name="adj1" fmla="val 9935"/>
              <a:gd name="adj2" fmla="val 0"/>
            </a:avLst>
          </a:prstGeom>
          <a:gradFill>
            <a:gsLst>
              <a:gs pos="95000">
                <a:srgbClr val="3D76AB"/>
              </a:gs>
              <a:gs pos="0">
                <a:srgbClr val="4F83B2"/>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a:effectLst>
            <a:outerShdw blurRad="431800" dist="215900" dir="414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51" name="矩形: 圓角 17">
            <a:extLst>
              <a:ext uri="{FF2B5EF4-FFF2-40B4-BE49-F238E27FC236}">
                <a16:creationId xmlns:a16="http://schemas.microsoft.com/office/drawing/2014/main" id="{43999FFC-3554-4AA7-B1A8-12A629728DE1}"/>
              </a:ext>
            </a:extLst>
          </p:cNvPr>
          <p:cNvSpPr/>
          <p:nvPr/>
        </p:nvSpPr>
        <p:spPr>
          <a:xfrm>
            <a:off x="2404230" y="5723260"/>
            <a:ext cx="3530967" cy="430981"/>
          </a:xfrm>
          <a:prstGeom prst="roundRect">
            <a:avLst>
              <a:gd name="adj" fmla="val 806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srgbClr val="EEECE1"/>
              </a:solidFill>
              <a:latin typeface="Meiryo UI" panose="020B0604030504040204" pitchFamily="50" charset="-128"/>
              <a:ea typeface="Meiryo UI" panose="020B0604030504040204" pitchFamily="50" charset="-128"/>
              <a:cs typeface="Arial" panose="020B0604020202020204" pitchFamily="34" charset="0"/>
              <a:sym typeface="+mn-lt"/>
            </a:endParaRPr>
          </a:p>
        </p:txBody>
      </p:sp>
      <p:pic>
        <p:nvPicPr>
          <p:cNvPr id="52" name="圖片 51">
            <a:extLst>
              <a:ext uri="{FF2B5EF4-FFF2-40B4-BE49-F238E27FC236}">
                <a16:creationId xmlns:a16="http://schemas.microsoft.com/office/drawing/2014/main" id="{4268913C-C80E-40DA-81A0-B014ECB8A1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73678" y="1806500"/>
            <a:ext cx="735485" cy="735485"/>
          </a:xfrm>
          <a:prstGeom prst="rect">
            <a:avLst/>
          </a:prstGeom>
        </p:spPr>
      </p:pic>
      <p:pic>
        <p:nvPicPr>
          <p:cNvPr id="53" name="圖片 52">
            <a:extLst>
              <a:ext uri="{FF2B5EF4-FFF2-40B4-BE49-F238E27FC236}">
                <a16:creationId xmlns:a16="http://schemas.microsoft.com/office/drawing/2014/main" id="{E58052DB-3D53-46D2-930B-7B559A70885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69618" y="1850597"/>
            <a:ext cx="1801553" cy="691387"/>
          </a:xfrm>
          <a:prstGeom prst="rect">
            <a:avLst/>
          </a:prstGeom>
        </p:spPr>
      </p:pic>
      <p:grpSp>
        <p:nvGrpSpPr>
          <p:cNvPr id="54" name="群組 53">
            <a:extLst>
              <a:ext uri="{FF2B5EF4-FFF2-40B4-BE49-F238E27FC236}">
                <a16:creationId xmlns:a16="http://schemas.microsoft.com/office/drawing/2014/main" id="{9880E002-F6BE-4827-9485-4892277FB494}"/>
              </a:ext>
            </a:extLst>
          </p:cNvPr>
          <p:cNvGrpSpPr/>
          <p:nvPr/>
        </p:nvGrpSpPr>
        <p:grpSpPr>
          <a:xfrm>
            <a:off x="2703376" y="1854536"/>
            <a:ext cx="2226867" cy="735485"/>
            <a:chOff x="1502580" y="2957023"/>
            <a:chExt cx="1576550" cy="520700"/>
          </a:xfrm>
        </p:grpSpPr>
        <p:pic>
          <p:nvPicPr>
            <p:cNvPr id="55" name="圖片 54">
              <a:extLst>
                <a:ext uri="{FF2B5EF4-FFF2-40B4-BE49-F238E27FC236}">
                  <a16:creationId xmlns:a16="http://schemas.microsoft.com/office/drawing/2014/main" id="{3EF9040D-0A46-438C-B34F-67A0F880D4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02580" y="2957023"/>
              <a:ext cx="520700" cy="520700"/>
            </a:xfrm>
            <a:prstGeom prst="rect">
              <a:avLst/>
            </a:prstGeom>
          </p:spPr>
        </p:pic>
        <p:pic>
          <p:nvPicPr>
            <p:cNvPr id="56" name="圖片 55">
              <a:extLst>
                <a:ext uri="{FF2B5EF4-FFF2-40B4-BE49-F238E27FC236}">
                  <a16:creationId xmlns:a16="http://schemas.microsoft.com/office/drawing/2014/main" id="{116DD54F-1F95-4299-B7C0-B56191C8EBA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58430" y="2957023"/>
              <a:ext cx="520700" cy="520700"/>
            </a:xfrm>
            <a:prstGeom prst="rect">
              <a:avLst/>
            </a:prstGeom>
          </p:spPr>
        </p:pic>
        <p:pic>
          <p:nvPicPr>
            <p:cNvPr id="57" name="圖片 56">
              <a:extLst>
                <a:ext uri="{FF2B5EF4-FFF2-40B4-BE49-F238E27FC236}">
                  <a16:creationId xmlns:a16="http://schemas.microsoft.com/office/drawing/2014/main" id="{22BFE1B7-6960-4AB9-A35D-C836C7C7A89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41011" y="2966556"/>
              <a:ext cx="499688" cy="499688"/>
            </a:xfrm>
            <a:prstGeom prst="rect">
              <a:avLst/>
            </a:prstGeom>
          </p:spPr>
        </p:pic>
      </p:grpSp>
      <p:pic>
        <p:nvPicPr>
          <p:cNvPr id="58" name="圖片 57">
            <a:extLst>
              <a:ext uri="{FF2B5EF4-FFF2-40B4-BE49-F238E27FC236}">
                <a16:creationId xmlns:a16="http://schemas.microsoft.com/office/drawing/2014/main" id="{0E5957FC-5A3F-4815-8823-9A2038DF48D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333143" y="5641131"/>
            <a:ext cx="939800" cy="939800"/>
          </a:xfrm>
          <a:prstGeom prst="ellipse">
            <a:avLst/>
          </a:prstGeom>
          <a:ln w="38100">
            <a:solidFill>
              <a:srgbClr val="FFC000"/>
            </a:solidFill>
          </a:ln>
          <a:effectLst>
            <a:outerShdw blurRad="431800" dist="368300" dir="5760000" sx="106000" sy="106000" algn="ctr" rotWithShape="0">
              <a:srgbClr val="000000">
                <a:alpha val="34000"/>
              </a:srgbClr>
            </a:outerShdw>
          </a:effectLst>
        </p:spPr>
      </p:pic>
      <p:sp>
        <p:nvSpPr>
          <p:cNvPr id="59" name="矩形 58">
            <a:extLst>
              <a:ext uri="{FF2B5EF4-FFF2-40B4-BE49-F238E27FC236}">
                <a16:creationId xmlns:a16="http://schemas.microsoft.com/office/drawing/2014/main" id="{EE424DF6-5E80-461B-95B8-0ADBFA51FCFD}"/>
              </a:ext>
            </a:extLst>
          </p:cNvPr>
          <p:cNvSpPr/>
          <p:nvPr/>
        </p:nvSpPr>
        <p:spPr>
          <a:xfrm>
            <a:off x="2491155" y="5936399"/>
            <a:ext cx="2250937" cy="338554"/>
          </a:xfrm>
          <a:prstGeom prst="rect">
            <a:avLst/>
          </a:prstGeom>
        </p:spPr>
        <p:txBody>
          <a:bodyPr wrap="none" lIns="91440" tIns="45720" rIns="91440" bIns="45720" anchor="t">
            <a:spAutoFit/>
          </a:bodyPr>
          <a:lstStyle/>
          <a:p>
            <a:pPr defTabSz="1219170"/>
            <a:r>
              <a:rPr kumimoji="1" lang="en-US" sz="1600" kern="0" dirty="0" err="1">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リアルタイムでNASに保存</a:t>
            </a:r>
            <a:endParaRPr lang="en-US" sz="1600" kern="0" dirty="0" err="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60" name="矩形: 圓角 21">
            <a:extLst>
              <a:ext uri="{FF2B5EF4-FFF2-40B4-BE49-F238E27FC236}">
                <a16:creationId xmlns:a16="http://schemas.microsoft.com/office/drawing/2014/main" id="{1C1209FE-E9ED-4EF5-809D-A47D141059D3}"/>
              </a:ext>
            </a:extLst>
          </p:cNvPr>
          <p:cNvSpPr/>
          <p:nvPr/>
        </p:nvSpPr>
        <p:spPr>
          <a:xfrm>
            <a:off x="7142772" y="5753920"/>
            <a:ext cx="3204521" cy="430981"/>
          </a:xfrm>
          <a:prstGeom prst="roundRect">
            <a:avLst>
              <a:gd name="adj" fmla="val 806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srgbClr val="EEECE1"/>
              </a:solidFill>
              <a:latin typeface="Meiryo UI" panose="020B0604030504040204" pitchFamily="50" charset="-128"/>
              <a:ea typeface="Meiryo UI" panose="020B0604030504040204" pitchFamily="50" charset="-128"/>
              <a:cs typeface="Arial" panose="020B0604020202020204" pitchFamily="34" charset="0"/>
              <a:sym typeface="+mn-lt"/>
            </a:endParaRPr>
          </a:p>
        </p:txBody>
      </p:sp>
      <p:pic>
        <p:nvPicPr>
          <p:cNvPr id="61" name="圖片 60">
            <a:extLst>
              <a:ext uri="{FF2B5EF4-FFF2-40B4-BE49-F238E27FC236}">
                <a16:creationId xmlns:a16="http://schemas.microsoft.com/office/drawing/2014/main" id="{07FB1888-3119-4F6F-8695-785C17A5397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321797" y="5635092"/>
            <a:ext cx="939800" cy="939800"/>
          </a:xfrm>
          <a:prstGeom prst="ellipse">
            <a:avLst/>
          </a:prstGeom>
          <a:ln w="38100">
            <a:solidFill>
              <a:srgbClr val="FFC000"/>
            </a:solidFill>
          </a:ln>
          <a:effectLst>
            <a:outerShdw blurRad="431800" dist="368300" dir="5760000" sx="106000" sy="106000" algn="ctr" rotWithShape="0">
              <a:srgbClr val="000000">
                <a:alpha val="34000"/>
              </a:srgbClr>
            </a:outerShdw>
          </a:effectLst>
        </p:spPr>
      </p:pic>
      <p:sp>
        <p:nvSpPr>
          <p:cNvPr id="62" name="矩形 61">
            <a:extLst>
              <a:ext uri="{FF2B5EF4-FFF2-40B4-BE49-F238E27FC236}">
                <a16:creationId xmlns:a16="http://schemas.microsoft.com/office/drawing/2014/main" id="{C1A73D1C-CAEC-4CE5-AEF5-62287A384266}"/>
              </a:ext>
            </a:extLst>
          </p:cNvPr>
          <p:cNvSpPr/>
          <p:nvPr/>
        </p:nvSpPr>
        <p:spPr>
          <a:xfrm>
            <a:off x="7346285" y="5975049"/>
            <a:ext cx="2513830" cy="338554"/>
          </a:xfrm>
          <a:prstGeom prst="rect">
            <a:avLst/>
          </a:prstGeom>
        </p:spPr>
        <p:txBody>
          <a:bodyPr wrap="none" lIns="91440" tIns="45720" rIns="91440" bIns="45720" anchor="t">
            <a:spAutoFit/>
          </a:bodyPr>
          <a:lstStyle/>
          <a:p>
            <a:pPr defTabSz="1219170"/>
            <a:r>
              <a:rPr kumimoji="1" lang="en-US" sz="1600" kern="0" dirty="0" err="1">
                <a:solidFill>
                  <a:schemeClr val="bg1"/>
                </a:solidFill>
                <a:latin typeface="Meiryo UI" panose="020B0604030504040204" pitchFamily="50" charset="-128"/>
                <a:ea typeface="Meiryo UI" panose="020B0604030504040204" pitchFamily="50" charset="-128"/>
                <a:cs typeface="Arial"/>
                <a:sym typeface="+mn-lt"/>
              </a:rPr>
              <a:t>マルチユーザーオンライン編集</a:t>
            </a:r>
            <a:endParaRPr lang="en-US" sz="1600" kern="0" dirty="0" err="1">
              <a:solidFill>
                <a:srgbClr val="FFFFFF"/>
              </a:solidFill>
              <a:latin typeface="Meiryo UI" panose="020B0604030504040204" pitchFamily="50" charset="-128"/>
              <a:ea typeface="Meiryo UI" panose="020B0604030504040204" pitchFamily="50" charset="-128"/>
            </a:endParaRPr>
          </a:p>
        </p:txBody>
      </p:sp>
      <p:pic>
        <p:nvPicPr>
          <p:cNvPr id="63" name="圖形 36">
            <a:extLst>
              <a:ext uri="{FF2B5EF4-FFF2-40B4-BE49-F238E27FC236}">
                <a16:creationId xmlns:a16="http://schemas.microsoft.com/office/drawing/2014/main" id="{D426483D-88B4-46D3-B2D8-F6B7BCE2DF2C}"/>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 xmlns:asvg="http://schemas.microsoft.com/office/drawing/2016/SVG/main" r:embed="rId18"/>
              </a:ext>
            </a:extLst>
          </a:blip>
          <a:stretch>
            <a:fillRect/>
          </a:stretch>
        </p:blipFill>
        <p:spPr>
          <a:xfrm>
            <a:off x="1253227" y="1795683"/>
            <a:ext cx="1222056" cy="1222056"/>
          </a:xfrm>
          <a:prstGeom prst="rect">
            <a:avLst/>
          </a:prstGeom>
          <a:effectLst>
            <a:outerShdw blurRad="228600" dist="152400" dir="8100000" algn="tr" rotWithShape="0">
              <a:prstClr val="black">
                <a:alpha val="28000"/>
              </a:prstClr>
            </a:outerShdw>
          </a:effectLst>
        </p:spPr>
      </p:pic>
      <p:pic>
        <p:nvPicPr>
          <p:cNvPr id="64" name="图片 57">
            <a:extLst>
              <a:ext uri="{FF2B5EF4-FFF2-40B4-BE49-F238E27FC236}">
                <a16:creationId xmlns:a16="http://schemas.microsoft.com/office/drawing/2014/main" id="{7E220B48-E085-9B25-6BE6-3FE71934ADC0}"/>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t="76775"/>
          <a:stretch>
            <a:fillRect/>
          </a:stretch>
        </p:blipFill>
        <p:spPr>
          <a:xfrm rot="5400000">
            <a:off x="1328857" y="4215026"/>
            <a:ext cx="2277215" cy="343047"/>
          </a:xfrm>
          <a:prstGeom prst="rect">
            <a:avLst/>
          </a:prstGeom>
        </p:spPr>
      </p:pic>
      <p:pic>
        <p:nvPicPr>
          <p:cNvPr id="65" name="图片 57">
            <a:extLst>
              <a:ext uri="{FF2B5EF4-FFF2-40B4-BE49-F238E27FC236}">
                <a16:creationId xmlns:a16="http://schemas.microsoft.com/office/drawing/2014/main" id="{F79EE9C8-EF89-D8BD-A350-CE4ECE9D2ABE}"/>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t="76775"/>
          <a:stretch>
            <a:fillRect/>
          </a:stretch>
        </p:blipFill>
        <p:spPr>
          <a:xfrm rot="5400000">
            <a:off x="3537289" y="4208428"/>
            <a:ext cx="2277214" cy="343047"/>
          </a:xfrm>
          <a:prstGeom prst="rect">
            <a:avLst/>
          </a:prstGeom>
        </p:spPr>
      </p:pic>
      <p:pic>
        <p:nvPicPr>
          <p:cNvPr id="66" name="图片 57">
            <a:extLst>
              <a:ext uri="{FF2B5EF4-FFF2-40B4-BE49-F238E27FC236}">
                <a16:creationId xmlns:a16="http://schemas.microsoft.com/office/drawing/2014/main" id="{717FA5A0-4B74-2B98-3E53-719842E73E0E}"/>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t="76775"/>
          <a:stretch>
            <a:fillRect/>
          </a:stretch>
        </p:blipFill>
        <p:spPr>
          <a:xfrm rot="5400000">
            <a:off x="6396135" y="4208430"/>
            <a:ext cx="2277214" cy="343047"/>
          </a:xfrm>
          <a:prstGeom prst="rect">
            <a:avLst/>
          </a:prstGeom>
        </p:spPr>
      </p:pic>
      <p:graphicFrame>
        <p:nvGraphicFramePr>
          <p:cNvPr id="67" name="內容版面配置區 5">
            <a:extLst>
              <a:ext uri="{FF2B5EF4-FFF2-40B4-BE49-F238E27FC236}">
                <a16:creationId xmlns:a16="http://schemas.microsoft.com/office/drawing/2014/main" id="{4403B246-8FAA-4AF4-A46A-D77DB2C84BD3}"/>
              </a:ext>
            </a:extLst>
          </p:cNvPr>
          <p:cNvGraphicFramePr>
            <a:graphicFrameLocks/>
          </p:cNvGraphicFramePr>
          <p:nvPr>
            <p:extLst>
              <p:ext uri="{D42A27DB-BD31-4B8C-83A1-F6EECF244321}">
                <p14:modId xmlns:p14="http://schemas.microsoft.com/office/powerpoint/2010/main" val="2200003287"/>
              </p:ext>
            </p:extLst>
          </p:nvPr>
        </p:nvGraphicFramePr>
        <p:xfrm>
          <a:off x="1664346" y="2602475"/>
          <a:ext cx="8933562" cy="2877683"/>
        </p:xfrm>
        <a:graphic>
          <a:graphicData uri="http://schemas.openxmlformats.org/drawingml/2006/table">
            <a:tbl>
              <a:tblPr firstRow="1" bandRow="1">
                <a:effectLst>
                  <a:outerShdw blurRad="431800" dist="241300" dir="5760000" sx="106000" sy="106000" algn="ctr" rotWithShape="0">
                    <a:srgbClr val="000000">
                      <a:alpha val="28000"/>
                    </a:srgbClr>
                  </a:outerShdw>
                </a:effectLst>
                <a:tableStyleId>{5C22544A-7EE6-4342-B048-85BDC9FD1C3A}</a:tableStyleId>
              </a:tblPr>
              <a:tblGrid>
                <a:gridCol w="991829">
                  <a:extLst>
                    <a:ext uri="{9D8B030D-6E8A-4147-A177-3AD203B41FA5}">
                      <a16:colId xmlns:a16="http://schemas.microsoft.com/office/drawing/2014/main" val="3133364649"/>
                    </a:ext>
                  </a:extLst>
                </a:gridCol>
                <a:gridCol w="2201333">
                  <a:extLst>
                    <a:ext uri="{9D8B030D-6E8A-4147-A177-3AD203B41FA5}">
                      <a16:colId xmlns:a16="http://schemas.microsoft.com/office/drawing/2014/main" val="2614222353"/>
                    </a:ext>
                  </a:extLst>
                </a:gridCol>
                <a:gridCol w="2870200">
                  <a:extLst>
                    <a:ext uri="{9D8B030D-6E8A-4147-A177-3AD203B41FA5}">
                      <a16:colId xmlns:a16="http://schemas.microsoft.com/office/drawing/2014/main" val="940691484"/>
                    </a:ext>
                  </a:extLst>
                </a:gridCol>
                <a:gridCol w="2870200">
                  <a:extLst>
                    <a:ext uri="{9D8B030D-6E8A-4147-A177-3AD203B41FA5}">
                      <a16:colId xmlns:a16="http://schemas.microsoft.com/office/drawing/2014/main" val="107505992"/>
                    </a:ext>
                  </a:extLst>
                </a:gridCol>
              </a:tblGrid>
              <a:tr h="652643">
                <a:tc>
                  <a:txBody>
                    <a:bodyPr/>
                    <a:lstStyle/>
                    <a:p>
                      <a:pPr marL="0" algn="ctr" defTabSz="914400" rtl="0" eaLnBrk="1" latinLnBrk="0" hangingPunct="1"/>
                      <a:endParaRPr lang="zh-TW" altLang="en-US" sz="1800" kern="1200" dirty="0">
                        <a:solidFill>
                          <a:schemeClr val="lt1"/>
                        </a:solidFill>
                        <a:latin typeface="Meiryo UI" panose="020B0604030504040204" pitchFamily="50" charset="-128"/>
                        <a:ea typeface="Meiryo UI" panose="020B0604030504040204" pitchFamily="50" charset="-128"/>
                        <a:cs typeface="+mn-ea"/>
                        <a:sym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rtl="0" eaLnBrk="1" latinLnBrk="0" hangingPunct="1"/>
                      <a:r>
                        <a:rPr lang="en-US" altLang="zh-CN" sz="1400" b="1" kern="1200" dirty="0">
                          <a:solidFill>
                            <a:schemeClr val="lt1"/>
                          </a:solidFill>
                          <a:latin typeface="Meiryo UI" panose="020B0604030504040204" pitchFamily="50" charset="-128"/>
                          <a:ea typeface="Meiryo UI" panose="020B0604030504040204" pitchFamily="50" charset="-128"/>
                          <a:cs typeface="+mn-ea"/>
                          <a:sym typeface="+mn-lt"/>
                        </a:rPr>
                        <a:t>Office </a:t>
                      </a:r>
                      <a:r>
                        <a:rPr lang="en-US" altLang="zh-CN" sz="1400" b="1" kern="1200" err="1">
                          <a:solidFill>
                            <a:schemeClr val="lt1"/>
                          </a:solidFill>
                          <a:latin typeface="Meiryo UI" panose="020B0604030504040204" pitchFamily="50" charset="-128"/>
                          <a:ea typeface="Meiryo UI" panose="020B0604030504040204" pitchFamily="50" charset="-128"/>
                          <a:cs typeface="+mn-ea"/>
                          <a:sym typeface="+mn-lt"/>
                        </a:rPr>
                        <a:t>Online</a:t>
                      </a:r>
                      <a:r>
                        <a:rPr lang="en-US" altLang="zh-CN" sz="1400" b="1" kern="1200" err="1">
                          <a:solidFill>
                            <a:schemeClr val="lt1"/>
                          </a:solidFill>
                          <a:latin typeface="Meiryo UI" panose="020B0604030504040204" pitchFamily="50" charset="-128"/>
                          <a:ea typeface="Meiryo UI" panose="020B0604030504040204" pitchFamily="50" charset="-128"/>
                          <a:cs typeface="+mn-ea"/>
                        </a:rPr>
                        <a:t>で編集</a:t>
                      </a:r>
                      <a:endParaRPr lang="zh-CN" altLang="en-US" sz="1400" b="1" kern="1200">
                        <a:solidFill>
                          <a:schemeClr val="lt1"/>
                        </a:solidFill>
                        <a:latin typeface="Meiryo UI" panose="020B0604030504040204" pitchFamily="50" charset="-128"/>
                        <a:ea typeface="Meiryo UI" panose="020B0604030504040204" pitchFamily="50" charset="-128"/>
                        <a:cs typeface="+mn-ea"/>
                        <a:sym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rtl="0" eaLnBrk="1" latinLnBrk="0" hangingPunct="1"/>
                      <a:r>
                        <a:rPr lang="en-US" altLang="zh-TW" sz="1400" b="1" kern="1200" dirty="0">
                          <a:solidFill>
                            <a:schemeClr val="lt1"/>
                          </a:solidFill>
                          <a:latin typeface="Meiryo UI" panose="020B0604030504040204" pitchFamily="50" charset="-128"/>
                          <a:ea typeface="Meiryo UI" panose="020B0604030504040204" pitchFamily="50" charset="-128"/>
                          <a:cs typeface="+mn-ea"/>
                        </a:rPr>
                        <a:t>Google</a:t>
                      </a:r>
                      <a:r>
                        <a:rPr lang="en-US" altLang="zh-TW" sz="1400" b="1" kern="1200" dirty="0">
                          <a:solidFill>
                            <a:schemeClr val="lt1"/>
                          </a:solidFill>
                          <a:latin typeface="Meiryo UI" panose="020B0604030504040204" pitchFamily="50" charset="-128"/>
                          <a:ea typeface="Meiryo UI" panose="020B0604030504040204" pitchFamily="50" charset="-128"/>
                          <a:cs typeface="+mn-ea"/>
                          <a:sym typeface="+mn-lt"/>
                        </a:rPr>
                        <a:t> </a:t>
                      </a:r>
                      <a:r>
                        <a:rPr lang="en-US" altLang="zh-TW" sz="1400" b="1" kern="1200" err="1">
                          <a:solidFill>
                            <a:schemeClr val="lt1"/>
                          </a:solidFill>
                          <a:latin typeface="Meiryo UI" panose="020B0604030504040204" pitchFamily="50" charset="-128"/>
                          <a:ea typeface="Meiryo UI" panose="020B0604030504040204" pitchFamily="50" charset="-128"/>
                          <a:cs typeface="+mn-ea"/>
                          <a:sym typeface="+mn-lt"/>
                        </a:rPr>
                        <a:t>Docs</a:t>
                      </a:r>
                      <a:r>
                        <a:rPr lang="en-US" altLang="zh-TW" sz="1400" b="1" kern="1200" err="1">
                          <a:solidFill>
                            <a:schemeClr val="lt1"/>
                          </a:solidFill>
                          <a:latin typeface="Meiryo UI" panose="020B0604030504040204" pitchFamily="50" charset="-128"/>
                          <a:ea typeface="Meiryo UI" panose="020B0604030504040204" pitchFamily="50" charset="-128"/>
                          <a:cs typeface="+mn-ea"/>
                        </a:rPr>
                        <a:t>で表示</a:t>
                      </a:r>
                      <a:endParaRPr lang="zh-CN" altLang="en-US" sz="1400" b="1" kern="1200" err="1">
                        <a:solidFill>
                          <a:schemeClr val="lt1"/>
                        </a:solidFill>
                        <a:latin typeface="Meiryo UI" panose="020B0604030504040204" pitchFamily="50" charset="-128"/>
                        <a:ea typeface="Meiryo UI" panose="020B0604030504040204" pitchFamily="50" charset="-128"/>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rtl="0" eaLnBrk="1" latinLnBrk="0" hangingPunct="1"/>
                      <a:r>
                        <a:rPr lang="en-US" altLang="zh-TW" sz="1400" b="1" kern="1200" dirty="0">
                          <a:solidFill>
                            <a:schemeClr val="lt1"/>
                          </a:solidFill>
                          <a:latin typeface="Meiryo UI" panose="020B0604030504040204" pitchFamily="50" charset="-128"/>
                          <a:ea typeface="Meiryo UI" panose="020B0604030504040204" pitchFamily="50" charset="-128"/>
                          <a:cs typeface="+mn-ea"/>
                        </a:rPr>
                        <a:t>Google</a:t>
                      </a:r>
                      <a:r>
                        <a:rPr lang="en-US" altLang="zh-TW" sz="1400" b="1" kern="1200" dirty="0">
                          <a:solidFill>
                            <a:schemeClr val="lt1"/>
                          </a:solidFill>
                          <a:latin typeface="Meiryo UI" panose="020B0604030504040204" pitchFamily="50" charset="-128"/>
                          <a:ea typeface="Meiryo UI" panose="020B0604030504040204" pitchFamily="50" charset="-128"/>
                          <a:cs typeface="+mn-ea"/>
                          <a:sym typeface="+mn-lt"/>
                        </a:rPr>
                        <a:t> </a:t>
                      </a:r>
                      <a:r>
                        <a:rPr lang="en-US" altLang="zh-TW" sz="1400" b="1" kern="1200" dirty="0" err="1">
                          <a:solidFill>
                            <a:schemeClr val="lt1"/>
                          </a:solidFill>
                          <a:latin typeface="Meiryo UI" panose="020B0604030504040204" pitchFamily="50" charset="-128"/>
                          <a:ea typeface="Meiryo UI" panose="020B0604030504040204" pitchFamily="50" charset="-128"/>
                          <a:cs typeface="+mn-ea"/>
                          <a:sym typeface="+mn-lt"/>
                        </a:rPr>
                        <a:t>Chrome</a:t>
                      </a:r>
                      <a:r>
                        <a:rPr lang="en-US" altLang="zh-TW" sz="1400" b="1" kern="1200" dirty="0" err="1">
                          <a:solidFill>
                            <a:schemeClr val="lt1"/>
                          </a:solidFill>
                          <a:latin typeface="Meiryo UI" panose="020B0604030504040204" pitchFamily="50" charset="-128"/>
                          <a:ea typeface="Meiryo UI" panose="020B0604030504040204" pitchFamily="50" charset="-128"/>
                          <a:cs typeface="+mn-ea"/>
                        </a:rPr>
                        <a:t>の</a:t>
                      </a:r>
                      <a:r>
                        <a:rPr lang="en-US" altLang="zh-TW" sz="1400" b="1" kern="1200" dirty="0">
                          <a:solidFill>
                            <a:srgbClr val="FFFFFF"/>
                          </a:solidFill>
                          <a:latin typeface="Meiryo UI" panose="020B0604030504040204" pitchFamily="50" charset="-128"/>
                          <a:ea typeface="Meiryo UI" panose="020B0604030504040204" pitchFamily="50" charset="-128"/>
                          <a:cs typeface="+mn-ea"/>
                        </a:rPr>
                        <a:t/>
                      </a:r>
                      <a:br>
                        <a:rPr lang="en-US" altLang="zh-TW" sz="1400" b="1" kern="1200" dirty="0">
                          <a:solidFill>
                            <a:srgbClr val="FFFFFF"/>
                          </a:solidFill>
                          <a:latin typeface="Meiryo UI" panose="020B0604030504040204" pitchFamily="50" charset="-128"/>
                          <a:ea typeface="Meiryo UI" panose="020B0604030504040204" pitchFamily="50" charset="-128"/>
                          <a:cs typeface="+mn-ea"/>
                        </a:rPr>
                      </a:br>
                      <a:r>
                        <a:rPr lang="en-US" altLang="zh-TW" sz="1400" b="1" kern="1200" dirty="0" err="1">
                          <a:solidFill>
                            <a:schemeClr val="lt1"/>
                          </a:solidFill>
                          <a:latin typeface="Meiryo UI" panose="020B0604030504040204" pitchFamily="50" charset="-128"/>
                          <a:ea typeface="Meiryo UI" panose="020B0604030504040204" pitchFamily="50" charset="-128"/>
                          <a:cs typeface="+mn-ea"/>
                        </a:rPr>
                        <a:t>拡張機能で開く</a:t>
                      </a:r>
                      <a:endParaRPr lang="zh-CN" altLang="en-US" sz="1400" b="1" kern="1200" dirty="0" err="1">
                        <a:solidFill>
                          <a:schemeClr val="lt1"/>
                        </a:solidFill>
                        <a:latin typeface="Meiryo UI" panose="020B0604030504040204" pitchFamily="50" charset="-128"/>
                        <a:ea typeface="Meiryo UI" panose="020B0604030504040204" pitchFamily="50" charset="-128"/>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146232"/>
                  </a:ext>
                </a:extLst>
              </a:tr>
              <a:tr h="762000">
                <a:tc>
                  <a:txBody>
                    <a:bodyPr/>
                    <a:lstStyle/>
                    <a:p>
                      <a:pPr lvl="0">
                        <a:buNone/>
                      </a:pPr>
                      <a:r>
                        <a:rPr lang="zh-TW" sz="900" b="1" i="0" u="none" strike="noStrike" baseline="0" noProof="0">
                          <a:solidFill>
                            <a:srgbClr val="000000"/>
                          </a:solidFill>
                          <a:latin typeface="Meiryo UI" panose="020B0604030504040204" pitchFamily="50" charset="-128"/>
                          <a:ea typeface="Meiryo UI" panose="020B0604030504040204" pitchFamily="50" charset="-128"/>
                        </a:rPr>
                        <a:t>要件</a:t>
                      </a:r>
                      <a:endParaRPr lang="en-US" altLang="zh-TW" sz="1600">
                        <a:latin typeface="Meiryo UI" panose="020B0604030504040204" pitchFamily="50" charset="-128"/>
                        <a:ea typeface="Meiryo UI" panose="020B0604030504040204" pitchFamily="50" charset="-128"/>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buNone/>
                      </a:pPr>
                      <a:r>
                        <a:rPr lang="en-US" sz="1000" b="0" i="0" u="none" strike="noStrike" baseline="0" noProof="0" err="1">
                          <a:solidFill>
                            <a:srgbClr val="000000"/>
                          </a:solidFill>
                          <a:latin typeface="Meiryo UI" panose="020B0604030504040204" pitchFamily="50" charset="-128"/>
                          <a:ea typeface="Meiryo UI" panose="020B0604030504040204" pitchFamily="50" charset="-128"/>
                          <a:sym typeface="+mn-lt"/>
                        </a:rPr>
                        <a:t>CloudLink</a:t>
                      </a:r>
                      <a:r>
                        <a:rPr lang="ja-JP" altLang="en-US" sz="1000" b="0" i="0" u="none" strike="noStrike" baseline="0" noProof="0">
                          <a:solidFill>
                            <a:srgbClr val="000000"/>
                          </a:solidFill>
                          <a:latin typeface="Meiryo UI" panose="020B0604030504040204" pitchFamily="50" charset="-128"/>
                          <a:ea typeface="Meiryo UI" panose="020B0604030504040204" pitchFamily="50" charset="-128"/>
                        </a:rPr>
                        <a:t>を有効にする必要があります</a:t>
                      </a:r>
                      <a:endParaRPr lang="en-US" altLang="zh-TW" sz="1600">
                        <a:latin typeface="Meiryo UI" panose="020B0604030504040204" pitchFamily="50" charset="-128"/>
                        <a:ea typeface="Meiryo UI" panose="020B0604030504040204" pitchFamily="50" charset="-128"/>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buNone/>
                      </a:pPr>
                      <a:r>
                        <a:rPr lang="en-US" sz="1200" b="0" i="0" u="none" strike="noStrike" baseline="0" noProof="0" dirty="0" err="1">
                          <a:solidFill>
                            <a:srgbClr val="000000"/>
                          </a:solidFill>
                          <a:latin typeface="Meiryo UI" panose="020B0604030504040204" pitchFamily="50" charset="-128"/>
                          <a:ea typeface="Meiryo UI" panose="020B0604030504040204" pitchFamily="50" charset="-128"/>
                          <a:sym typeface="+mn-lt"/>
                        </a:rPr>
                        <a:t>CloudLink</a:t>
                      </a:r>
                      <a:r>
                        <a:rPr lang="ja-JP" altLang="en-US" sz="1200" b="0" i="0" u="none" strike="noStrike" baseline="0" noProof="0">
                          <a:solidFill>
                            <a:srgbClr val="000000"/>
                          </a:solidFill>
                          <a:latin typeface="Meiryo UI" panose="020B0604030504040204" pitchFamily="50" charset="-128"/>
                          <a:ea typeface="Meiryo UI" panose="020B0604030504040204" pitchFamily="50" charset="-128"/>
                        </a:rPr>
                        <a:t>を有効にする必要があります</a:t>
                      </a:r>
                      <a:endParaRPr lang="en-US" altLang="zh-TW" sz="1600">
                        <a:latin typeface="Meiryo UI" panose="020B0604030504040204" pitchFamily="50" charset="-128"/>
                        <a:ea typeface="Meiryo UI" panose="020B0604030504040204" pitchFamily="50" charset="-128"/>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lnSpc>
                          <a:spcPct val="100000"/>
                        </a:lnSpc>
                        <a:spcBef>
                          <a:spcPts val="0"/>
                        </a:spcBef>
                        <a:spcAft>
                          <a:spcPts val="0"/>
                        </a:spcAft>
                        <a:buNone/>
                      </a:pPr>
                      <a:r>
                        <a:rPr lang="en" sz="1200" b="0" i="0" u="none" strike="noStrike" kern="1200" baseline="0" noProof="0" dirty="0" err="1">
                          <a:solidFill>
                            <a:srgbClr val="000000"/>
                          </a:solidFill>
                          <a:effectLst/>
                          <a:latin typeface="Meiryo UI" panose="020B0604030504040204" pitchFamily="50" charset="-128"/>
                          <a:ea typeface="Meiryo UI" panose="020B0604030504040204" pitchFamily="50" charset="-128"/>
                          <a:sym typeface="+mn-lt"/>
                        </a:rPr>
                        <a:t>Chrome</a:t>
                      </a:r>
                      <a:r>
                        <a:rPr lang="ja-JP" altLang="en" sz="1200" b="0" i="0" u="none" strike="noStrike" kern="1200" baseline="0" noProof="0" dirty="0" err="1">
                          <a:solidFill>
                            <a:srgbClr val="000000"/>
                          </a:solidFill>
                          <a:effectLst/>
                          <a:latin typeface="Meiryo UI" panose="020B0604030504040204" pitchFamily="50" charset="-128"/>
                          <a:ea typeface="Meiryo UI" panose="020B0604030504040204" pitchFamily="50" charset="-128"/>
                        </a:rPr>
                        <a:t>の拡張機能</a:t>
                      </a:r>
                      <a:r>
                        <a:rPr lang="en" sz="1200" b="0" i="0" u="none" strike="noStrike" kern="1200" baseline="0" noProof="0" dirty="0" err="1">
                          <a:solidFill>
                            <a:srgbClr val="000000"/>
                          </a:solidFill>
                          <a:effectLst/>
                          <a:latin typeface="Meiryo UI" panose="020B0604030504040204" pitchFamily="50" charset="-128"/>
                          <a:ea typeface="Meiryo UI" panose="020B0604030504040204" pitchFamily="50" charset="-128"/>
                        </a:rPr>
                        <a:t>「</a:t>
                      </a:r>
                      <a:r>
                        <a:rPr lang="en" sz="1200" b="0" i="0" u="none" strike="noStrike" kern="1200" baseline="0" noProof="0" dirty="0" err="1">
                          <a:solidFill>
                            <a:srgbClr val="000000"/>
                          </a:solidFill>
                          <a:effectLst/>
                          <a:latin typeface="Meiryo UI" panose="020B0604030504040204" pitchFamily="50" charset="-128"/>
                          <a:ea typeface="Meiryo UI" panose="020B0604030504040204" pitchFamily="50" charset="-128"/>
                          <a:sym typeface="+mn-lt"/>
                        </a:rPr>
                        <a:t>Office</a:t>
                      </a:r>
                      <a:r>
                        <a:rPr lang="en" sz="1200" b="0" i="0" u="none" strike="noStrike" kern="1200" baseline="0" noProof="0" dirty="0">
                          <a:solidFill>
                            <a:srgbClr val="000000"/>
                          </a:solidFill>
                          <a:effectLst/>
                          <a:latin typeface="Meiryo UI" panose="020B0604030504040204" pitchFamily="50" charset="-128"/>
                          <a:ea typeface="Meiryo UI" panose="020B0604030504040204" pitchFamily="50" charset="-128"/>
                          <a:sym typeface="+mn-lt"/>
                        </a:rPr>
                        <a:t> Editing for Docs, Sheets &amp; </a:t>
                      </a:r>
                      <a:r>
                        <a:rPr lang="en" sz="1200" b="0" i="0" u="none" strike="noStrike" kern="1200" baseline="0" noProof="0" dirty="0" err="1">
                          <a:solidFill>
                            <a:srgbClr val="000000"/>
                          </a:solidFill>
                          <a:effectLst/>
                          <a:latin typeface="Meiryo UI" panose="020B0604030504040204" pitchFamily="50" charset="-128"/>
                          <a:ea typeface="Meiryo UI" panose="020B0604030504040204" pitchFamily="50" charset="-128"/>
                          <a:sym typeface="+mn-lt"/>
                        </a:rPr>
                        <a:t>Slides</a:t>
                      </a:r>
                      <a:r>
                        <a:rPr lang="en" sz="1200" b="0" i="0" u="none" strike="noStrike" kern="1200" baseline="0" noProof="0" dirty="0" err="1">
                          <a:solidFill>
                            <a:srgbClr val="000000"/>
                          </a:solidFill>
                          <a:effectLst/>
                          <a:latin typeface="Meiryo UI" panose="020B0604030504040204" pitchFamily="50" charset="-128"/>
                          <a:ea typeface="Meiryo UI" panose="020B0604030504040204" pitchFamily="50" charset="-128"/>
                        </a:rPr>
                        <a:t>」</a:t>
                      </a:r>
                      <a:r>
                        <a:rPr lang="ja-JP" altLang="en" sz="1200" b="0" i="0" u="none" strike="noStrike" kern="1200" baseline="0" noProof="0" err="1">
                          <a:solidFill>
                            <a:srgbClr val="000000"/>
                          </a:solidFill>
                          <a:effectLst/>
                          <a:latin typeface="Meiryo UI" panose="020B0604030504040204" pitchFamily="50" charset="-128"/>
                          <a:ea typeface="Meiryo UI" panose="020B0604030504040204" pitchFamily="50" charset="-128"/>
                        </a:rPr>
                        <a:t>を使って開きます</a:t>
                      </a:r>
                      <a:endParaRPr lang="en-US" altLang="zh-TW" sz="1600" err="1">
                        <a:latin typeface="Meiryo UI" panose="020B0604030504040204" pitchFamily="50" charset="-128"/>
                        <a:ea typeface="Meiryo UI" panose="020B0604030504040204" pitchFamily="50" charset="-128"/>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24032982"/>
                  </a:ext>
                </a:extLst>
              </a:tr>
              <a:tr h="731520">
                <a:tc>
                  <a:txBody>
                    <a:bodyPr/>
                    <a:lstStyle/>
                    <a:p>
                      <a:pPr lvl="0">
                        <a:buNone/>
                      </a:pPr>
                      <a:r>
                        <a:rPr lang="zh-TW" sz="1000" b="1" i="0" u="none" strike="noStrike" baseline="0" noProof="0">
                          <a:solidFill>
                            <a:srgbClr val="000000"/>
                          </a:solidFill>
                          <a:latin typeface="Meiryo UI" panose="020B0604030504040204" pitchFamily="50" charset="-128"/>
                          <a:ea typeface="Meiryo UI" panose="020B0604030504040204" pitchFamily="50" charset="-128"/>
                        </a:rPr>
                        <a:t>対応フォーマット</a:t>
                      </a:r>
                      <a:endParaRPr lang="en-US" altLang="zh-TW" sz="1600">
                        <a:latin typeface="Meiryo UI" panose="020B0604030504040204" pitchFamily="50" charset="-128"/>
                        <a:ea typeface="Meiryo UI" panose="020B0604030504040204" pitchFamily="50" charset="-128"/>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altLang="zh-TW" sz="1200" dirty="0">
                          <a:latin typeface="Meiryo UI" panose="020B0604030504040204" pitchFamily="50" charset="-128"/>
                          <a:ea typeface="Meiryo UI" panose="020B0604030504040204" pitchFamily="50" charset="-128"/>
                          <a:cs typeface="+mn-ea"/>
                          <a:sym typeface="+mn-lt"/>
                        </a:rPr>
                        <a:t>.docx, .pptx, .xlsx</a:t>
                      </a:r>
                      <a:endParaRPr lang="zh-TW" altLang="en-US" sz="1200" dirty="0">
                        <a:latin typeface="Meiryo UI" panose="020B0604030504040204" pitchFamily="50" charset="-128"/>
                        <a:ea typeface="Meiryo UI" panose="020B0604030504040204" pitchFamily="50" charset="-128"/>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altLang="zh-TW" sz="1200" dirty="0">
                          <a:latin typeface="Meiryo UI" panose="020B0604030504040204" pitchFamily="50" charset="-128"/>
                          <a:ea typeface="Meiryo UI" panose="020B0604030504040204" pitchFamily="50" charset="-128"/>
                          <a:cs typeface="+mn-ea"/>
                          <a:sym typeface="+mn-lt"/>
                        </a:rPr>
                        <a:t>.doc, .ppt, .</a:t>
                      </a:r>
                      <a:r>
                        <a:rPr lang="en-US" altLang="zh-TW" sz="1200" err="1">
                          <a:latin typeface="Meiryo UI" panose="020B0604030504040204" pitchFamily="50" charset="-128"/>
                          <a:ea typeface="Meiryo UI" panose="020B0604030504040204" pitchFamily="50" charset="-128"/>
                          <a:cs typeface="+mn-ea"/>
                          <a:sym typeface="+mn-lt"/>
                        </a:rPr>
                        <a:t>xls</a:t>
                      </a:r>
                      <a:r>
                        <a:rPr lang="en-US" altLang="zh-TW" sz="1200" dirty="0">
                          <a:latin typeface="Meiryo UI" panose="020B0604030504040204" pitchFamily="50" charset="-128"/>
                          <a:ea typeface="Meiryo UI" panose="020B0604030504040204" pitchFamily="50" charset="-128"/>
                          <a:cs typeface="+mn-ea"/>
                          <a:sym typeface="+mn-lt"/>
                        </a:rPr>
                        <a:t> .docx, .pptx, .xlsx</a:t>
                      </a:r>
                      <a:endParaRPr lang="zh-TW" altLang="en-US" sz="1200">
                        <a:latin typeface="Meiryo UI" panose="020B0604030504040204" pitchFamily="50" charset="-128"/>
                        <a:ea typeface="Meiryo UI" panose="020B0604030504040204" pitchFamily="50" charset="-128"/>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altLang="zh-TW" sz="1200" dirty="0">
                          <a:latin typeface="Meiryo UI" panose="020B0604030504040204" pitchFamily="50" charset="-128"/>
                          <a:ea typeface="Meiryo UI" panose="020B0604030504040204" pitchFamily="50" charset="-128"/>
                          <a:cs typeface="+mn-ea"/>
                          <a:sym typeface="+mn-lt"/>
                        </a:rPr>
                        <a:t>.doc, .ppt, .</a:t>
                      </a:r>
                      <a:r>
                        <a:rPr lang="en-US" altLang="zh-TW" sz="1200" err="1">
                          <a:latin typeface="Meiryo UI" panose="020B0604030504040204" pitchFamily="50" charset="-128"/>
                          <a:ea typeface="Meiryo UI" panose="020B0604030504040204" pitchFamily="50" charset="-128"/>
                          <a:cs typeface="+mn-ea"/>
                          <a:sym typeface="+mn-lt"/>
                        </a:rPr>
                        <a:t>xls</a:t>
                      </a:r>
                      <a:r>
                        <a:rPr lang="en-US" altLang="zh-TW" sz="1200" dirty="0">
                          <a:latin typeface="Meiryo UI" panose="020B0604030504040204" pitchFamily="50" charset="-128"/>
                          <a:ea typeface="Meiryo UI" panose="020B0604030504040204" pitchFamily="50" charset="-128"/>
                          <a:cs typeface="+mn-ea"/>
                          <a:sym typeface="+mn-lt"/>
                        </a:rPr>
                        <a:t> .docx, .pptx, .xlsx</a:t>
                      </a:r>
                      <a:endParaRPr lang="zh-TW" altLang="en-US" sz="1200">
                        <a:latin typeface="Meiryo UI" panose="020B0604030504040204" pitchFamily="50" charset="-128"/>
                        <a:ea typeface="Meiryo UI" panose="020B0604030504040204" pitchFamily="50" charset="-128"/>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03139444"/>
                  </a:ext>
                </a:extLst>
              </a:tr>
              <a:tr h="731520">
                <a:tc>
                  <a:txBody>
                    <a:bodyPr/>
                    <a:lstStyle/>
                    <a:p>
                      <a:pPr lvl="0">
                        <a:buNone/>
                      </a:pPr>
                      <a:r>
                        <a:rPr lang="zh-TW" sz="900" b="1" i="0" u="none" strike="noStrike" baseline="0" noProof="0">
                          <a:solidFill>
                            <a:srgbClr val="000000"/>
                          </a:solidFill>
                          <a:latin typeface="Meiryo UI" panose="020B0604030504040204" pitchFamily="50" charset="-128"/>
                          <a:ea typeface="Meiryo UI" panose="020B0604030504040204" pitchFamily="50" charset="-128"/>
                        </a:rPr>
                        <a:t>機能</a:t>
                      </a:r>
                      <a:endParaRPr lang="zh-TW" altLang="en-US" sz="900" b="1">
                        <a:latin typeface="Meiryo UI" panose="020B0604030504040204" pitchFamily="50" charset="-128"/>
                        <a:ea typeface="Meiryo UI" panose="020B0604030504040204" pitchFamily="50" charset="-128"/>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lnSpc>
                          <a:spcPct val="100000"/>
                        </a:lnSpc>
                        <a:spcBef>
                          <a:spcPts val="0"/>
                        </a:spcBef>
                        <a:spcAft>
                          <a:spcPts val="0"/>
                        </a:spcAft>
                        <a:buNone/>
                      </a:pPr>
                      <a:r>
                        <a:rPr lang="zh-CN" sz="900" b="0" i="0" u="none" strike="noStrike" noProof="0">
                          <a:latin typeface="Meiryo UI" panose="020B0604030504040204" pitchFamily="50" charset="-128"/>
                          <a:ea typeface="Meiryo UI" panose="020B0604030504040204" pitchFamily="50" charset="-128"/>
                          <a:cs typeface="+mn-ea"/>
                          <a:sym typeface="+mn-lt"/>
                        </a:rPr>
                        <a:t>•</a:t>
                      </a:r>
                      <a:r>
                        <a:rPr lang="zh-CN" altLang="en-US" sz="900" b="0" i="0" u="none" strike="noStrike" noProof="0">
                          <a:latin typeface="Meiryo UI" panose="020B0604030504040204" pitchFamily="50" charset="-128"/>
                          <a:ea typeface="Meiryo UI" panose="020B0604030504040204" pitchFamily="50" charset="-128"/>
                          <a:cs typeface="+mn-ea"/>
                        </a:rPr>
                        <a:t>ファイル連携</a:t>
                      </a:r>
                      <a:endParaRPr lang="zh-TW" altLang="en-US" sz="900">
                        <a:latin typeface="Meiryo UI" panose="020B0604030504040204" pitchFamily="50" charset="-128"/>
                        <a:ea typeface="Meiryo UI" panose="020B0604030504040204" pitchFamily="50" charset="-128"/>
                        <a:cs typeface="+mn-ea"/>
                        <a:sym typeface="+mn-lt"/>
                      </a:endParaRPr>
                    </a:p>
                    <a:p>
                      <a:pPr lvl="0" algn="l">
                        <a:lnSpc>
                          <a:spcPct val="100000"/>
                        </a:lnSpc>
                        <a:spcBef>
                          <a:spcPts val="0"/>
                        </a:spcBef>
                        <a:spcAft>
                          <a:spcPts val="0"/>
                        </a:spcAft>
                        <a:buNone/>
                      </a:pPr>
                      <a:r>
                        <a:rPr lang="zh-CN" sz="900" b="0" i="0" u="none" strike="noStrike" noProof="0">
                          <a:latin typeface="Meiryo UI" panose="020B0604030504040204" pitchFamily="50" charset="-128"/>
                          <a:ea typeface="Meiryo UI" panose="020B0604030504040204" pitchFamily="50" charset="-128"/>
                          <a:cs typeface="+mn-ea"/>
                          <a:sym typeface="+mn-lt"/>
                        </a:rPr>
                        <a:t>•</a:t>
                      </a:r>
                      <a:r>
                        <a:rPr lang="zh-CN" altLang="en-US" sz="900" b="0" i="0" u="none" strike="noStrike" noProof="0">
                          <a:latin typeface="Meiryo UI" panose="020B0604030504040204" pitchFamily="50" charset="-128"/>
                          <a:ea typeface="Meiryo UI" panose="020B0604030504040204" pitchFamily="50" charset="-128"/>
                          <a:cs typeface="+mn-ea"/>
                        </a:rPr>
                        <a:t>リアルタイムで</a:t>
                      </a:r>
                      <a:r>
                        <a:rPr lang="zh-CN" sz="900" b="0" i="0" u="none" strike="noStrike" noProof="0">
                          <a:latin typeface="Meiryo UI" panose="020B0604030504040204" pitchFamily="50" charset="-128"/>
                          <a:ea typeface="Meiryo UI" panose="020B0604030504040204" pitchFamily="50" charset="-128"/>
                          <a:cs typeface="+mn-ea"/>
                          <a:sym typeface="+mn-lt"/>
                        </a:rPr>
                        <a:t>NAS</a:t>
                      </a:r>
                      <a:r>
                        <a:rPr lang="zh-CN" altLang="en-US" sz="900" b="0" i="0" u="none" strike="noStrike" noProof="0">
                          <a:latin typeface="Meiryo UI" panose="020B0604030504040204" pitchFamily="50" charset="-128"/>
                          <a:ea typeface="Meiryo UI" panose="020B0604030504040204" pitchFamily="50" charset="-128"/>
                          <a:cs typeface="+mn-ea"/>
                        </a:rPr>
                        <a:t>に自動保存</a:t>
                      </a:r>
                      <a:endParaRPr lang="zh-CN" sz="900" b="0" i="0" u="none" strike="noStrike" noProof="0">
                        <a:latin typeface="Meiryo UI" panose="020B0604030504040204" pitchFamily="50" charset="-128"/>
                        <a:ea typeface="Meiryo UI" panose="020B0604030504040204" pitchFamily="50" charset="-128"/>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l">
                        <a:lnSpc>
                          <a:spcPct val="100000"/>
                        </a:lnSpc>
                        <a:spcBef>
                          <a:spcPts val="0"/>
                        </a:spcBef>
                        <a:spcAft>
                          <a:spcPts val="0"/>
                        </a:spcAft>
                        <a:buNone/>
                      </a:pPr>
                      <a:r>
                        <a:rPr lang="zh-TW" sz="900" b="0" i="0" u="none" strike="noStrike" noProof="0">
                          <a:latin typeface="Meiryo UI" panose="020B0604030504040204" pitchFamily="50" charset="-128"/>
                          <a:ea typeface="Meiryo UI" panose="020B0604030504040204" pitchFamily="50" charset="-128"/>
                          <a:cs typeface="+mn-ea"/>
                          <a:sym typeface="+mn-lt"/>
                        </a:rPr>
                        <a:t>•</a:t>
                      </a:r>
                      <a:r>
                        <a:rPr lang="zh-TW" altLang="en-US" sz="900" b="0" i="0" u="none" strike="noStrike" noProof="0">
                          <a:latin typeface="Meiryo UI" panose="020B0604030504040204" pitchFamily="50" charset="-128"/>
                          <a:ea typeface="Meiryo UI" panose="020B0604030504040204" pitchFamily="50" charset="-128"/>
                          <a:cs typeface="+mn-ea"/>
                        </a:rPr>
                        <a:t>ドキュメントプレビュー</a:t>
                      </a:r>
                      <a:endParaRPr lang="zh-TW" altLang="en-US" sz="900" b="0" i="0" u="none" strike="noStrike" noProof="0">
                        <a:latin typeface="Meiryo UI" panose="020B0604030504040204" pitchFamily="50" charset="-128"/>
                        <a:ea typeface="Meiryo UI" panose="020B0604030504040204" pitchFamily="50" charset="-128"/>
                        <a:cs typeface="+mn-ea"/>
                        <a:sym typeface="+mn-lt"/>
                      </a:endParaRPr>
                    </a:p>
                    <a:p>
                      <a:pPr lvl="0" algn="l">
                        <a:lnSpc>
                          <a:spcPct val="100000"/>
                        </a:lnSpc>
                        <a:spcBef>
                          <a:spcPts val="0"/>
                        </a:spcBef>
                        <a:spcAft>
                          <a:spcPts val="0"/>
                        </a:spcAft>
                        <a:buNone/>
                      </a:pPr>
                      <a:r>
                        <a:rPr lang="zh-TW" sz="900" b="0" i="0" u="none" strike="noStrike" noProof="0">
                          <a:latin typeface="Meiryo UI" panose="020B0604030504040204" pitchFamily="50" charset="-128"/>
                          <a:ea typeface="Meiryo UI" panose="020B0604030504040204" pitchFamily="50" charset="-128"/>
                          <a:cs typeface="+mn-ea"/>
                          <a:sym typeface="+mn-lt"/>
                        </a:rPr>
                        <a:t>•Google</a:t>
                      </a:r>
                      <a:r>
                        <a:rPr lang="zh-TW" altLang="en-US" sz="900" b="0" i="0" u="none" strike="noStrike" noProof="0">
                          <a:latin typeface="Meiryo UI" panose="020B0604030504040204" pitchFamily="50" charset="-128"/>
                          <a:ea typeface="Meiryo UI" panose="020B0604030504040204" pitchFamily="50" charset="-128"/>
                          <a:cs typeface="+mn-ea"/>
                        </a:rPr>
                        <a:t>ドキュメントに変換し、</a:t>
                      </a:r>
                      <a:r>
                        <a:rPr lang="en-US" altLang="zh-TW" sz="900" b="0" i="0" u="none" strike="noStrike" noProof="0">
                          <a:latin typeface="Meiryo UI" panose="020B0604030504040204" pitchFamily="50" charset="-128"/>
                          <a:ea typeface="Meiryo UI" panose="020B0604030504040204" pitchFamily="50" charset="-128"/>
                          <a:cs typeface="+mn-ea"/>
                        </a:rPr>
                        <a:t>G</a:t>
                      </a:r>
                      <a:r>
                        <a:rPr lang="zh-TW" sz="900" b="0" i="0" u="none" strike="noStrike" noProof="0">
                          <a:latin typeface="Meiryo UI" panose="020B0604030504040204" pitchFamily="50" charset="-128"/>
                          <a:ea typeface="Meiryo UI" panose="020B0604030504040204" pitchFamily="50" charset="-128"/>
                          <a:cs typeface="+mn-ea"/>
                          <a:sym typeface="+mn-lt"/>
                        </a:rPr>
                        <a:t>oog</a:t>
                      </a:r>
                      <a:r>
                        <a:rPr lang="en-US" altLang="zh-TW" sz="900" b="0" i="0" u="none" strike="noStrike" noProof="0">
                          <a:latin typeface="Meiryo UI" panose="020B0604030504040204" pitchFamily="50" charset="-128"/>
                          <a:ea typeface="Meiryo UI" panose="020B0604030504040204" pitchFamily="50" charset="-128"/>
                          <a:cs typeface="+mn-ea"/>
                        </a:rPr>
                        <a:t>le</a:t>
                      </a:r>
                      <a:r>
                        <a:rPr lang="zh-TW" altLang="en-US" sz="900" b="0" i="0" u="none" strike="noStrike" noProof="0">
                          <a:latin typeface="Meiryo UI" panose="020B0604030504040204" pitchFamily="50" charset="-128"/>
                          <a:ea typeface="Meiryo UI" panose="020B0604030504040204" pitchFamily="50" charset="-128"/>
                          <a:cs typeface="+mn-ea"/>
                        </a:rPr>
                        <a:t>ドライブで編集・保存が可能</a:t>
                      </a:r>
                      <a:endParaRPr lang="zh-TW" sz="900" b="0" i="0" u="none" strike="noStrike" noProof="0">
                        <a:latin typeface="Meiryo UI" panose="020B0604030504040204" pitchFamily="50" charset="-128"/>
                        <a:ea typeface="Meiryo UI" panose="020B0604030504040204" pitchFamily="50" charset="-128"/>
                        <a:cs typeface="+mn-ea"/>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l">
                        <a:lnSpc>
                          <a:spcPct val="100000"/>
                        </a:lnSpc>
                        <a:buNone/>
                      </a:pPr>
                      <a:r>
                        <a:rPr lang="zh-TW" sz="900" b="0" i="0" u="none" strike="noStrike" baseline="0" noProof="0" dirty="0">
                          <a:solidFill>
                            <a:srgbClr val="000000"/>
                          </a:solidFill>
                          <a:latin typeface="Meiryo UI" panose="020B0604030504040204" pitchFamily="50" charset="-128"/>
                          <a:ea typeface="Meiryo UI" panose="020B0604030504040204" pitchFamily="50" charset="-128"/>
                          <a:sym typeface="+mn-lt"/>
                        </a:rPr>
                        <a:t>•</a:t>
                      </a:r>
                      <a:r>
                        <a:rPr lang="zh-TW" altLang="en-US" sz="900" b="0" i="0" u="none" strike="noStrike" baseline="0" noProof="0" dirty="0">
                          <a:solidFill>
                            <a:srgbClr val="000000"/>
                          </a:solidFill>
                          <a:latin typeface="Meiryo UI" panose="020B0604030504040204" pitchFamily="50" charset="-128"/>
                          <a:ea typeface="Meiryo UI" panose="020B0604030504040204" pitchFamily="50" charset="-128"/>
                        </a:rPr>
                        <a:t>ドキュメントプレビュー</a:t>
                      </a:r>
                      <a:endParaRPr lang="zh-TW" altLang="en-US" sz="900" b="0" i="0" u="none" strike="noStrike" baseline="0" noProof="0" dirty="0">
                        <a:solidFill>
                          <a:srgbClr val="000000"/>
                        </a:solidFill>
                        <a:latin typeface="Meiryo UI" panose="020B0604030504040204" pitchFamily="50" charset="-128"/>
                        <a:ea typeface="Meiryo UI" panose="020B0604030504040204" pitchFamily="50" charset="-128"/>
                        <a:sym typeface="+mn-lt"/>
                      </a:endParaRPr>
                    </a:p>
                    <a:p>
                      <a:pPr lvl="0" algn="l">
                        <a:lnSpc>
                          <a:spcPct val="100000"/>
                        </a:lnSpc>
                        <a:spcBef>
                          <a:spcPts val="0"/>
                        </a:spcBef>
                        <a:spcAft>
                          <a:spcPts val="0"/>
                        </a:spcAft>
                        <a:buNone/>
                      </a:pPr>
                      <a:r>
                        <a:rPr lang="zh-TW" sz="900" b="0" i="0" u="none" strike="noStrike" baseline="0" noProof="0" dirty="0">
                          <a:solidFill>
                            <a:srgbClr val="000000"/>
                          </a:solidFill>
                          <a:latin typeface="Meiryo UI" panose="020B0604030504040204" pitchFamily="50" charset="-128"/>
                          <a:ea typeface="Meiryo UI" panose="020B0604030504040204" pitchFamily="50" charset="-128"/>
                          <a:sym typeface="+mn-lt"/>
                        </a:rPr>
                        <a:t>•Google</a:t>
                      </a:r>
                      <a:r>
                        <a:rPr lang="zh-TW" altLang="en-US" sz="900" b="0" i="0" u="none" strike="noStrike" baseline="0" noProof="0" dirty="0">
                          <a:solidFill>
                            <a:srgbClr val="000000"/>
                          </a:solidFill>
                          <a:latin typeface="Meiryo UI" panose="020B0604030504040204" pitchFamily="50" charset="-128"/>
                          <a:ea typeface="Meiryo UI" panose="020B0604030504040204" pitchFamily="50" charset="-128"/>
                        </a:rPr>
                        <a:t>ドキュメントに変換し、</a:t>
                      </a:r>
                      <a:r>
                        <a:rPr lang="en-US" altLang="zh-TW" sz="900" b="0" i="0" u="none" strike="noStrike" baseline="0" noProof="0" dirty="0">
                          <a:solidFill>
                            <a:srgbClr val="000000"/>
                          </a:solidFill>
                          <a:latin typeface="Meiryo UI" panose="020B0604030504040204" pitchFamily="50" charset="-128"/>
                          <a:ea typeface="Meiryo UI" panose="020B0604030504040204" pitchFamily="50" charset="-128"/>
                        </a:rPr>
                        <a:t>G</a:t>
                      </a:r>
                      <a:r>
                        <a:rPr lang="zh-TW" sz="900" b="0" i="0" u="none" strike="noStrike" baseline="0" noProof="0" dirty="0">
                          <a:solidFill>
                            <a:srgbClr val="000000"/>
                          </a:solidFill>
                          <a:latin typeface="Meiryo UI" panose="020B0604030504040204" pitchFamily="50" charset="-128"/>
                          <a:ea typeface="Meiryo UI" panose="020B0604030504040204" pitchFamily="50" charset="-128"/>
                          <a:sym typeface="+mn-lt"/>
                        </a:rPr>
                        <a:t>oog</a:t>
                      </a:r>
                      <a:r>
                        <a:rPr lang="en-US" altLang="zh-TW" sz="900" b="0" i="0" u="none" strike="noStrike" baseline="0" noProof="0" dirty="0">
                          <a:solidFill>
                            <a:srgbClr val="000000"/>
                          </a:solidFill>
                          <a:latin typeface="Meiryo UI" panose="020B0604030504040204" pitchFamily="50" charset="-128"/>
                          <a:ea typeface="Meiryo UI" panose="020B0604030504040204" pitchFamily="50" charset="-128"/>
                        </a:rPr>
                        <a:t>le</a:t>
                      </a:r>
                      <a:r>
                        <a:rPr lang="zh-TW" altLang="en-US" sz="900" b="0" i="0" u="none" strike="noStrike" baseline="0" noProof="0" dirty="0">
                          <a:solidFill>
                            <a:srgbClr val="000000"/>
                          </a:solidFill>
                          <a:latin typeface="Meiryo UI" panose="020B0604030504040204" pitchFamily="50" charset="-128"/>
                          <a:ea typeface="Meiryo UI" panose="020B0604030504040204" pitchFamily="50" charset="-128"/>
                        </a:rPr>
                        <a:t>ドライブで編集・保存が可能</a:t>
                      </a:r>
                      <a:endParaRPr lang="zh-TW" sz="1600" dirty="0">
                        <a:latin typeface="Meiryo UI" panose="020B0604030504040204" pitchFamily="50" charset="-128"/>
                        <a:ea typeface="Meiryo UI" panose="020B0604030504040204" pitchFamily="50" charset="-128"/>
                        <a:sym typeface="+mn-lt"/>
                      </a:endParaRPr>
                    </a:p>
                  </a:txBody>
                  <a:tcPr marL="68580" marR="6858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58743108"/>
                  </a:ext>
                </a:extLst>
              </a:tr>
            </a:tbl>
          </a:graphicData>
        </a:graphic>
      </p:graphicFrame>
    </p:spTree>
    <p:extLst>
      <p:ext uri="{BB962C8B-B14F-4D97-AF65-F5344CB8AC3E}">
        <p14:creationId xmlns:p14="http://schemas.microsoft.com/office/powerpoint/2010/main" val="3164910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圓角 8">
            <a:extLst>
              <a:ext uri="{FF2B5EF4-FFF2-40B4-BE49-F238E27FC236}">
                <a16:creationId xmlns:a16="http://schemas.microsoft.com/office/drawing/2014/main" id="{723BDC8A-B531-474B-A635-9C70199F7948}"/>
              </a:ext>
            </a:extLst>
          </p:cNvPr>
          <p:cNvSpPr/>
          <p:nvPr/>
        </p:nvSpPr>
        <p:spPr>
          <a:xfrm>
            <a:off x="6203682" y="2003464"/>
            <a:ext cx="5425733" cy="4449177"/>
          </a:xfrm>
          <a:prstGeom prst="roundRect">
            <a:avLst>
              <a:gd name="adj" fmla="val 0"/>
            </a:avLst>
          </a:prstGeom>
          <a:solidFill>
            <a:schemeClr val="bg1">
              <a:alpha val="94000"/>
            </a:schemeClr>
          </a:solidFill>
          <a:ln w="1905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7" name="矩形: 圓角 8">
            <a:extLst>
              <a:ext uri="{FF2B5EF4-FFF2-40B4-BE49-F238E27FC236}">
                <a16:creationId xmlns:a16="http://schemas.microsoft.com/office/drawing/2014/main" id="{13AE7B4C-7F21-490B-8957-2C5603E67B17}"/>
              </a:ext>
            </a:extLst>
          </p:cNvPr>
          <p:cNvSpPr/>
          <p:nvPr/>
        </p:nvSpPr>
        <p:spPr>
          <a:xfrm>
            <a:off x="437852" y="1988837"/>
            <a:ext cx="5350873" cy="4449177"/>
          </a:xfrm>
          <a:prstGeom prst="roundRect">
            <a:avLst>
              <a:gd name="adj" fmla="val 0"/>
            </a:avLst>
          </a:prstGeom>
          <a:solidFill>
            <a:schemeClr val="bg1">
              <a:alpha val="94000"/>
            </a:schemeClr>
          </a:solidFill>
          <a:ln w="1905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 name="標題 1">
            <a:extLst>
              <a:ext uri="{FF2B5EF4-FFF2-40B4-BE49-F238E27FC236}">
                <a16:creationId xmlns:a16="http://schemas.microsoft.com/office/drawing/2014/main" id="{D3E8F0C7-6620-F641-8CFA-54722EEE38C8}"/>
              </a:ext>
            </a:extLst>
          </p:cNvPr>
          <p:cNvSpPr>
            <a:spLocks noGrp="1"/>
          </p:cNvSpPr>
          <p:nvPr>
            <p:ph type="title" idx="4294967295"/>
          </p:nvPr>
        </p:nvSpPr>
        <p:spPr>
          <a:xfrm>
            <a:off x="0" y="304800"/>
            <a:ext cx="12192000" cy="1087438"/>
          </a:xfrm>
        </p:spPr>
        <p:txBody>
          <a:bodyPr>
            <a:noAutofit/>
          </a:bodyPr>
          <a:lstStyle/>
          <a:p>
            <a:pPr algn="ctr"/>
            <a:r>
              <a:rPr kumimoji="1" lang="en-US" b="1" err="1">
                <a:solidFill>
                  <a:schemeClr val="bg1"/>
                </a:solidFill>
                <a:latin typeface="Meiryo UI" panose="020B0604030504040204" pitchFamily="50" charset="-128"/>
                <a:ea typeface="Meiryo UI" panose="020B0604030504040204" pitchFamily="50" charset="-128"/>
                <a:cs typeface="Arial"/>
                <a:sym typeface="+mn-lt"/>
              </a:rPr>
              <a:t>スマートな自動ファイル管理</a:t>
            </a:r>
            <a:endParaRPr lang="en-US" altLang="zh-TW" err="1">
              <a:solidFill>
                <a:schemeClr val="bg1"/>
              </a:solidFill>
              <a:latin typeface="Meiryo UI" panose="020B0604030504040204" pitchFamily="50" charset="-128"/>
              <a:ea typeface="Meiryo UI" panose="020B0604030504040204" pitchFamily="50" charset="-128"/>
            </a:endParaRPr>
          </a:p>
        </p:txBody>
      </p:sp>
      <p:sp>
        <p:nvSpPr>
          <p:cNvPr id="52" name="矩形 5">
            <a:extLst>
              <a:ext uri="{FF2B5EF4-FFF2-40B4-BE49-F238E27FC236}">
                <a16:creationId xmlns:a16="http://schemas.microsoft.com/office/drawing/2014/main" id="{4FF1C51A-0D24-F848-8BC9-CB2554C5CC56}"/>
              </a:ext>
            </a:extLst>
          </p:cNvPr>
          <p:cNvSpPr/>
          <p:nvPr/>
        </p:nvSpPr>
        <p:spPr>
          <a:xfrm>
            <a:off x="684761" y="3214911"/>
            <a:ext cx="4851721" cy="584775"/>
          </a:xfrm>
          <a:prstGeom prst="rect">
            <a:avLst/>
          </a:prstGeom>
        </p:spPr>
        <p:txBody>
          <a:bodyPr wrap="square" lIns="121920" tIns="60960" rIns="121920" bIns="60960" anchor="t">
            <a:spAutoFit/>
          </a:bodyPr>
          <a:lstStyle/>
          <a:p>
            <a:pPr algn="ctr">
              <a:lnSpc>
                <a:spcPct val="150000"/>
              </a:lnSpc>
            </a:pPr>
            <a:r>
              <a:rPr lang="en-US" sz="2000" b="1" dirty="0" err="1">
                <a:latin typeface="Meiryo UI" panose="020B0604030504040204" pitchFamily="50" charset="-128"/>
                <a:ea typeface="Meiryo UI" panose="020B0604030504040204" pitchFamily="50" charset="-128"/>
                <a:cs typeface="Arial"/>
                <a:sym typeface="+mn-lt"/>
              </a:rPr>
              <a:t>Google™のような強力な検索ツール</a:t>
            </a:r>
            <a:endParaRPr lang="en-US" sz="2000" b="1" dirty="0" err="1">
              <a:latin typeface="Meiryo UI" panose="020B0604030504040204" pitchFamily="50" charset="-128"/>
              <a:ea typeface="Meiryo UI" panose="020B0604030504040204" pitchFamily="50" charset="-128"/>
            </a:endParaRPr>
          </a:p>
        </p:txBody>
      </p:sp>
      <p:sp>
        <p:nvSpPr>
          <p:cNvPr id="53" name="矩形 5">
            <a:extLst>
              <a:ext uri="{FF2B5EF4-FFF2-40B4-BE49-F238E27FC236}">
                <a16:creationId xmlns:a16="http://schemas.microsoft.com/office/drawing/2014/main" id="{F5909AE1-241E-3645-8780-6223FAA01DA6}"/>
              </a:ext>
            </a:extLst>
          </p:cNvPr>
          <p:cNvSpPr/>
          <p:nvPr/>
        </p:nvSpPr>
        <p:spPr>
          <a:xfrm>
            <a:off x="6354323" y="3237439"/>
            <a:ext cx="5249691" cy="538609"/>
          </a:xfrm>
          <a:prstGeom prst="rect">
            <a:avLst/>
          </a:prstGeom>
        </p:spPr>
        <p:txBody>
          <a:bodyPr wrap="square" lIns="121920" tIns="60960" rIns="121920" bIns="60960" anchor="t">
            <a:spAutoFit/>
          </a:bodyPr>
          <a:lstStyle/>
          <a:p>
            <a:pPr algn="ctr">
              <a:lnSpc>
                <a:spcPct val="150000"/>
              </a:lnSpc>
            </a:pPr>
            <a:r>
              <a:rPr lang="en-US" b="1" dirty="0" err="1">
                <a:latin typeface="Meiryo UI" panose="020B0604030504040204" pitchFamily="50" charset="-128"/>
                <a:ea typeface="Meiryo UI" panose="020B0604030504040204" pitchFamily="50" charset="-128"/>
                <a:cs typeface="Arial"/>
                <a:sym typeface="+mn-lt"/>
              </a:rPr>
              <a:t>自動ファイリングとアーカイブ</a:t>
            </a:r>
            <a:endParaRPr lang="en-US" b="1" dirty="0" err="1">
              <a:latin typeface="Meiryo UI" panose="020B0604030504040204" pitchFamily="50" charset="-128"/>
              <a:ea typeface="Meiryo UI" panose="020B0604030504040204" pitchFamily="50" charset="-128"/>
            </a:endParaRPr>
          </a:p>
        </p:txBody>
      </p:sp>
      <p:pic>
        <p:nvPicPr>
          <p:cNvPr id="54" name="Picture 2">
            <a:extLst>
              <a:ext uri="{FF2B5EF4-FFF2-40B4-BE49-F238E27FC236}">
                <a16:creationId xmlns:a16="http://schemas.microsoft.com/office/drawing/2014/main" id="{55A584E6-F458-A74B-BD61-65B2F7F65984}"/>
              </a:ext>
            </a:extLst>
          </p:cNvPr>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6838144" y="4115222"/>
            <a:ext cx="427200" cy="4272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
            <a:extLst>
              <a:ext uri="{FF2B5EF4-FFF2-40B4-BE49-F238E27FC236}">
                <a16:creationId xmlns:a16="http://schemas.microsoft.com/office/drawing/2014/main" id="{4DCCEBB4-CDE4-934A-BA5B-58E2B6F0470A}"/>
              </a:ext>
            </a:extLst>
          </p:cNvPr>
          <p:cNvPicPr>
            <a:picLocks noChangeAspect="1"/>
          </p:cNvPicPr>
          <p:nvPr/>
        </p:nvPicPr>
        <p:blipFill>
          <a:blip r:embed="rId4">
            <a:biLevel thresh="75000"/>
          </a:blip>
          <a:stretch>
            <a:fillRect/>
          </a:stretch>
        </p:blipFill>
        <p:spPr>
          <a:xfrm>
            <a:off x="7792013" y="4115222"/>
            <a:ext cx="427200" cy="427200"/>
          </a:xfrm>
          <a:prstGeom prst="rect">
            <a:avLst/>
          </a:prstGeom>
          <a:noFill/>
        </p:spPr>
      </p:pic>
      <p:pic>
        <p:nvPicPr>
          <p:cNvPr id="56" name="Picture 6">
            <a:extLst>
              <a:ext uri="{FF2B5EF4-FFF2-40B4-BE49-F238E27FC236}">
                <a16:creationId xmlns:a16="http://schemas.microsoft.com/office/drawing/2014/main" id="{1216B924-1689-ED4C-B984-339E227904BF}"/>
              </a:ext>
            </a:extLst>
          </p:cNvPr>
          <p:cNvPicPr>
            <a:picLocks noChangeAspect="1"/>
          </p:cNvPicPr>
          <p:nvPr/>
        </p:nvPicPr>
        <p:blipFill>
          <a:blip r:embed="rId5">
            <a:biLevel thresh="75000"/>
          </a:blip>
          <a:stretch>
            <a:fillRect/>
          </a:stretch>
        </p:blipFill>
        <p:spPr>
          <a:xfrm>
            <a:off x="8745882" y="4110321"/>
            <a:ext cx="432000" cy="432000"/>
          </a:xfrm>
          <a:prstGeom prst="rect">
            <a:avLst/>
          </a:prstGeom>
          <a:noFill/>
        </p:spPr>
      </p:pic>
      <p:pic>
        <p:nvPicPr>
          <p:cNvPr id="57" name="Picture 7">
            <a:extLst>
              <a:ext uri="{FF2B5EF4-FFF2-40B4-BE49-F238E27FC236}">
                <a16:creationId xmlns:a16="http://schemas.microsoft.com/office/drawing/2014/main" id="{6C65D3C9-E9B3-7C4B-9352-E0CB0E518849}"/>
              </a:ext>
            </a:extLst>
          </p:cNvPr>
          <p:cNvPicPr>
            <a:picLocks noChangeAspect="1"/>
          </p:cNvPicPr>
          <p:nvPr/>
        </p:nvPicPr>
        <p:blipFill>
          <a:blip r:embed="rId6">
            <a:biLevel thresh="75000"/>
          </a:blip>
          <a:stretch>
            <a:fillRect/>
          </a:stretch>
        </p:blipFill>
        <p:spPr>
          <a:xfrm>
            <a:off x="9699752" y="4110321"/>
            <a:ext cx="432000" cy="432000"/>
          </a:xfrm>
          <a:prstGeom prst="rect">
            <a:avLst/>
          </a:prstGeom>
          <a:noFill/>
        </p:spPr>
      </p:pic>
      <p:pic>
        <p:nvPicPr>
          <p:cNvPr id="58" name="Picture 4">
            <a:extLst>
              <a:ext uri="{FF2B5EF4-FFF2-40B4-BE49-F238E27FC236}">
                <a16:creationId xmlns:a16="http://schemas.microsoft.com/office/drawing/2014/main" id="{679D5876-8F56-0347-8857-C2180CFCD3F7}"/>
              </a:ext>
            </a:extLst>
          </p:cNvPr>
          <p:cNvPicPr>
            <a:picLocks noChangeAspect="1"/>
          </p:cNvPicPr>
          <p:nvPr/>
        </p:nvPicPr>
        <p:blipFill>
          <a:blip r:embed="rId7">
            <a:biLevel thresh="75000"/>
          </a:blip>
          <a:stretch>
            <a:fillRect/>
          </a:stretch>
        </p:blipFill>
        <p:spPr>
          <a:xfrm>
            <a:off x="10653621" y="4110321"/>
            <a:ext cx="432000" cy="432000"/>
          </a:xfrm>
          <a:prstGeom prst="rect">
            <a:avLst/>
          </a:prstGeom>
          <a:noFill/>
        </p:spPr>
      </p:pic>
      <p:sp>
        <p:nvSpPr>
          <p:cNvPr id="12" name="TextBox 11">
            <a:extLst>
              <a:ext uri="{FF2B5EF4-FFF2-40B4-BE49-F238E27FC236}">
                <a16:creationId xmlns:a16="http://schemas.microsoft.com/office/drawing/2014/main" id="{288870C7-6FC8-F74F-B01F-C8FCB1F0583A}"/>
              </a:ext>
            </a:extLst>
          </p:cNvPr>
          <p:cNvSpPr txBox="1"/>
          <p:nvPr/>
        </p:nvSpPr>
        <p:spPr>
          <a:xfrm>
            <a:off x="6525681" y="4542322"/>
            <a:ext cx="1047827" cy="297454"/>
          </a:xfrm>
          <a:prstGeom prst="rect">
            <a:avLst/>
          </a:prstGeom>
          <a:noFill/>
        </p:spPr>
        <p:txBody>
          <a:bodyPr wrap="square" lIns="91440" tIns="45720" rIns="91440" bIns="45720" rtlCol="0" anchor="t">
            <a:spAutoFit/>
          </a:bodyPr>
          <a:lstStyle/>
          <a:p>
            <a:pPr algn="ctr" defTabSz="1219170"/>
            <a:r>
              <a:rPr lang="en-US" altLang="zh-TW" sz="1300" kern="0" dirty="0" err="1">
                <a:solidFill>
                  <a:srgbClr val="000000"/>
                </a:solidFill>
                <a:latin typeface="Meiryo UI" panose="020B0604030504040204" pitchFamily="50" charset="-128"/>
                <a:ea typeface="Meiryo UI" panose="020B0604030504040204" pitchFamily="50" charset="-128"/>
                <a:cs typeface="Arial"/>
              </a:rPr>
              <a:t>ソース</a:t>
            </a:r>
          </a:p>
        </p:txBody>
      </p:sp>
      <p:sp>
        <p:nvSpPr>
          <p:cNvPr id="59" name="TextBox 58">
            <a:extLst>
              <a:ext uri="{FF2B5EF4-FFF2-40B4-BE49-F238E27FC236}">
                <a16:creationId xmlns:a16="http://schemas.microsoft.com/office/drawing/2014/main" id="{FCEDE5B7-D254-2045-9B58-88CA9EA662C7}"/>
              </a:ext>
            </a:extLst>
          </p:cNvPr>
          <p:cNvSpPr txBox="1"/>
          <p:nvPr/>
        </p:nvSpPr>
        <p:spPr>
          <a:xfrm>
            <a:off x="7507866" y="4544941"/>
            <a:ext cx="946730" cy="492443"/>
          </a:xfrm>
          <a:prstGeom prst="rect">
            <a:avLst/>
          </a:prstGeom>
          <a:noFill/>
        </p:spPr>
        <p:txBody>
          <a:bodyPr wrap="square" lIns="91440" tIns="45720" rIns="91440" bIns="45720" rtlCol="0" anchor="t">
            <a:spAutoFit/>
          </a:bodyPr>
          <a:lstStyle/>
          <a:p>
            <a:pPr algn="ctr" defTabSz="1219170"/>
            <a:r>
              <a:rPr lang="ja-JP" altLang="en-US" sz="1300" kern="0">
                <a:solidFill>
                  <a:srgbClr val="000000"/>
                </a:solidFill>
                <a:latin typeface="Meiryo UI" panose="020B0604030504040204" pitchFamily="50" charset="-128"/>
                <a:ea typeface="Meiryo UI" panose="020B0604030504040204" pitchFamily="50" charset="-128"/>
                <a:cs typeface="Arial"/>
              </a:rPr>
              <a:t>スケジュール</a:t>
            </a:r>
            <a:endParaRPr lang="en-US" sz="1300" kern="0">
              <a:solidFill>
                <a:srgbClr val="000000"/>
              </a:solidFill>
              <a:latin typeface="Meiryo UI" panose="020B0604030504040204" pitchFamily="50" charset="-128"/>
              <a:ea typeface="Meiryo UI" panose="020B0604030504040204" pitchFamily="50" charset="-128"/>
              <a:cs typeface="Arial"/>
            </a:endParaRPr>
          </a:p>
        </p:txBody>
      </p:sp>
      <p:sp>
        <p:nvSpPr>
          <p:cNvPr id="60" name="TextBox 59">
            <a:extLst>
              <a:ext uri="{FF2B5EF4-FFF2-40B4-BE49-F238E27FC236}">
                <a16:creationId xmlns:a16="http://schemas.microsoft.com/office/drawing/2014/main" id="{427A7A52-FD69-F84E-8742-C76636D606AB}"/>
              </a:ext>
            </a:extLst>
          </p:cNvPr>
          <p:cNvSpPr txBox="1"/>
          <p:nvPr/>
        </p:nvSpPr>
        <p:spPr>
          <a:xfrm>
            <a:off x="8541032" y="4542322"/>
            <a:ext cx="865972" cy="292388"/>
          </a:xfrm>
          <a:prstGeom prst="rect">
            <a:avLst/>
          </a:prstGeom>
          <a:noFill/>
        </p:spPr>
        <p:txBody>
          <a:bodyPr wrap="square" lIns="91440" tIns="45720" rIns="91440" bIns="45720" rtlCol="0" anchor="t">
            <a:spAutoFit/>
          </a:bodyPr>
          <a:lstStyle/>
          <a:p>
            <a:pPr algn="ctr" defTabSz="1219170"/>
            <a:r>
              <a:rPr lang="ja-JP" altLang="en-US" sz="1300" kern="0">
                <a:solidFill>
                  <a:srgbClr val="000000"/>
                </a:solidFill>
                <a:latin typeface="Meiryo UI" panose="020B0604030504040204" pitchFamily="50" charset="-128"/>
                <a:ea typeface="Meiryo UI" panose="020B0604030504040204" pitchFamily="50" charset="-128"/>
                <a:cs typeface="Arial"/>
              </a:rPr>
              <a:t>フィルター</a:t>
            </a:r>
            <a:endParaRPr lang="en-US" sz="1300" kern="0">
              <a:solidFill>
                <a:srgbClr val="000000"/>
              </a:solidFill>
              <a:latin typeface="Meiryo UI" panose="020B0604030504040204" pitchFamily="50" charset="-128"/>
              <a:ea typeface="Meiryo UI" panose="020B0604030504040204" pitchFamily="50" charset="-128"/>
              <a:cs typeface="Arial"/>
            </a:endParaRPr>
          </a:p>
        </p:txBody>
      </p:sp>
      <p:sp>
        <p:nvSpPr>
          <p:cNvPr id="61" name="TextBox 60">
            <a:extLst>
              <a:ext uri="{FF2B5EF4-FFF2-40B4-BE49-F238E27FC236}">
                <a16:creationId xmlns:a16="http://schemas.microsoft.com/office/drawing/2014/main" id="{4A113BB5-F900-1D43-97C1-860624FE401D}"/>
              </a:ext>
            </a:extLst>
          </p:cNvPr>
          <p:cNvSpPr txBox="1"/>
          <p:nvPr/>
        </p:nvSpPr>
        <p:spPr>
          <a:xfrm>
            <a:off x="9495887" y="4542321"/>
            <a:ext cx="865972" cy="297454"/>
          </a:xfrm>
          <a:prstGeom prst="rect">
            <a:avLst/>
          </a:prstGeom>
          <a:noFill/>
        </p:spPr>
        <p:txBody>
          <a:bodyPr wrap="square" lIns="91440" tIns="45720" rIns="91440" bIns="45720" rtlCol="0" anchor="t">
            <a:spAutoFit/>
          </a:bodyPr>
          <a:lstStyle/>
          <a:p>
            <a:pPr algn="ctr" defTabSz="1219170">
              <a:buClr>
                <a:srgbClr val="000000"/>
              </a:buClr>
            </a:pPr>
            <a:r>
              <a:rPr lang="ja-JP" altLang="en-US" sz="1300" kern="0">
                <a:solidFill>
                  <a:srgbClr val="000000"/>
                </a:solidFill>
                <a:latin typeface="Meiryo UI" panose="020B0604030504040204" pitchFamily="50" charset="-128"/>
                <a:ea typeface="Meiryo UI" panose="020B0604030504040204" pitchFamily="50" charset="-128"/>
                <a:cs typeface="Arial"/>
                <a:sym typeface="+mn-lt"/>
              </a:rPr>
              <a:t>編集</a:t>
            </a:r>
            <a:endParaRPr lang="en-US" sz="1300" kern="0">
              <a:solidFill>
                <a:srgbClr val="000000"/>
              </a:solidFill>
              <a:latin typeface="Meiryo UI" panose="020B0604030504040204" pitchFamily="50" charset="-128"/>
              <a:ea typeface="Meiryo UI" panose="020B0604030504040204" pitchFamily="50" charset="-128"/>
              <a:cs typeface="Arial" panose="020B0604020202020204" pitchFamily="34" charset="0"/>
            </a:endParaRPr>
          </a:p>
        </p:txBody>
      </p:sp>
      <p:sp>
        <p:nvSpPr>
          <p:cNvPr id="62" name="TextBox 61">
            <a:extLst>
              <a:ext uri="{FF2B5EF4-FFF2-40B4-BE49-F238E27FC236}">
                <a16:creationId xmlns:a16="http://schemas.microsoft.com/office/drawing/2014/main" id="{C98FA1ED-D854-244A-ADE6-04D00E7D06A1}"/>
              </a:ext>
            </a:extLst>
          </p:cNvPr>
          <p:cNvSpPr txBox="1"/>
          <p:nvPr/>
        </p:nvSpPr>
        <p:spPr>
          <a:xfrm>
            <a:off x="10345199" y="4542321"/>
            <a:ext cx="1172121" cy="297454"/>
          </a:xfrm>
          <a:prstGeom prst="rect">
            <a:avLst/>
          </a:prstGeom>
          <a:noFill/>
        </p:spPr>
        <p:txBody>
          <a:bodyPr wrap="square" lIns="91440" tIns="45720" rIns="91440" bIns="45720" rtlCol="0" anchor="t">
            <a:spAutoFit/>
          </a:bodyPr>
          <a:lstStyle/>
          <a:p>
            <a:pPr algn="ctr" defTabSz="1219170"/>
            <a:r>
              <a:rPr lang="ja-JP" altLang="en-US" sz="1300" kern="0">
                <a:solidFill>
                  <a:srgbClr val="000000"/>
                </a:solidFill>
                <a:latin typeface="Meiryo UI" panose="020B0604030504040204" pitchFamily="50" charset="-128"/>
                <a:ea typeface="Meiryo UI" panose="020B0604030504040204" pitchFamily="50" charset="-128"/>
                <a:cs typeface="Arial"/>
                <a:sym typeface="+mn-lt"/>
              </a:rPr>
              <a:t>目的地</a:t>
            </a:r>
            <a:endParaRPr lang="en-US" sz="1300" kern="0">
              <a:latin typeface="Meiryo UI" panose="020B0604030504040204" pitchFamily="50" charset="-128"/>
              <a:ea typeface="Meiryo UI" panose="020B0604030504040204" pitchFamily="50" charset="-128"/>
            </a:endParaRPr>
          </a:p>
        </p:txBody>
      </p:sp>
      <p:sp>
        <p:nvSpPr>
          <p:cNvPr id="14" name="Right Arrow 13">
            <a:extLst>
              <a:ext uri="{FF2B5EF4-FFF2-40B4-BE49-F238E27FC236}">
                <a16:creationId xmlns:a16="http://schemas.microsoft.com/office/drawing/2014/main" id="{B590BE19-A09A-9346-9854-3F5C616D4D2E}"/>
              </a:ext>
            </a:extLst>
          </p:cNvPr>
          <p:cNvSpPr/>
          <p:nvPr/>
        </p:nvSpPr>
        <p:spPr>
          <a:xfrm>
            <a:off x="7515195" y="4363103"/>
            <a:ext cx="159149" cy="14951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TW" sz="1867" kern="0">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64" name="Right Arrow 63">
            <a:extLst>
              <a:ext uri="{FF2B5EF4-FFF2-40B4-BE49-F238E27FC236}">
                <a16:creationId xmlns:a16="http://schemas.microsoft.com/office/drawing/2014/main" id="{DDB9CA6E-116B-A948-B24F-D3AB231B13CB}"/>
              </a:ext>
            </a:extLst>
          </p:cNvPr>
          <p:cNvSpPr/>
          <p:nvPr/>
        </p:nvSpPr>
        <p:spPr>
          <a:xfrm>
            <a:off x="8376145" y="4363103"/>
            <a:ext cx="159149" cy="14951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TW" sz="1867" kern="0">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65" name="Right Arrow 64">
            <a:extLst>
              <a:ext uri="{FF2B5EF4-FFF2-40B4-BE49-F238E27FC236}">
                <a16:creationId xmlns:a16="http://schemas.microsoft.com/office/drawing/2014/main" id="{F1E751CC-1E2F-5044-B0A7-894F0EBF15EE}"/>
              </a:ext>
            </a:extLst>
          </p:cNvPr>
          <p:cNvSpPr/>
          <p:nvPr/>
        </p:nvSpPr>
        <p:spPr>
          <a:xfrm>
            <a:off x="9346883" y="4363103"/>
            <a:ext cx="159149" cy="14951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TW" sz="1867" kern="0">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66" name="Right Arrow 65">
            <a:extLst>
              <a:ext uri="{FF2B5EF4-FFF2-40B4-BE49-F238E27FC236}">
                <a16:creationId xmlns:a16="http://schemas.microsoft.com/office/drawing/2014/main" id="{3C574722-2EA9-D649-BBB7-7B8FDC725137}"/>
              </a:ext>
            </a:extLst>
          </p:cNvPr>
          <p:cNvSpPr/>
          <p:nvPr/>
        </p:nvSpPr>
        <p:spPr>
          <a:xfrm>
            <a:off x="10300285" y="4363103"/>
            <a:ext cx="159149" cy="14951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TW" sz="1867" kern="0">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7" name="矩形: 圓角 26">
            <a:extLst>
              <a:ext uri="{FF2B5EF4-FFF2-40B4-BE49-F238E27FC236}">
                <a16:creationId xmlns:a16="http://schemas.microsoft.com/office/drawing/2014/main" id="{59A7A146-630E-8086-CABA-0FD82F7E7A9F}"/>
              </a:ext>
            </a:extLst>
          </p:cNvPr>
          <p:cNvSpPr/>
          <p:nvPr/>
        </p:nvSpPr>
        <p:spPr>
          <a:xfrm>
            <a:off x="569975" y="2000135"/>
            <a:ext cx="4997553" cy="927513"/>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9" name="矩形: 圓角 28">
            <a:extLst>
              <a:ext uri="{FF2B5EF4-FFF2-40B4-BE49-F238E27FC236}">
                <a16:creationId xmlns:a16="http://schemas.microsoft.com/office/drawing/2014/main" id="{A1A343DD-934B-A7B8-15D2-B6CC319855B2}"/>
              </a:ext>
            </a:extLst>
          </p:cNvPr>
          <p:cNvSpPr/>
          <p:nvPr/>
        </p:nvSpPr>
        <p:spPr>
          <a:xfrm>
            <a:off x="6433372" y="2010410"/>
            <a:ext cx="4997553" cy="927513"/>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4" name="矩形 3">
            <a:extLst>
              <a:ext uri="{FF2B5EF4-FFF2-40B4-BE49-F238E27FC236}">
                <a16:creationId xmlns:a16="http://schemas.microsoft.com/office/drawing/2014/main" id="{27BF68AF-F0DA-AB46-BD75-2A72588E91DB}"/>
              </a:ext>
            </a:extLst>
          </p:cNvPr>
          <p:cNvSpPr/>
          <p:nvPr/>
        </p:nvSpPr>
        <p:spPr>
          <a:xfrm>
            <a:off x="2412788" y="2166853"/>
            <a:ext cx="1826141" cy="543675"/>
          </a:xfrm>
          <a:prstGeom prst="rect">
            <a:avLst/>
          </a:prstGeom>
        </p:spPr>
        <p:txBody>
          <a:bodyPr wrap="none">
            <a:spAutoFit/>
          </a:bodyPr>
          <a:lstStyle/>
          <a:p>
            <a:pPr algn="ctr" defTabSz="1219170" fontAlgn="base">
              <a:buClr>
                <a:srgbClr val="000000"/>
              </a:buClr>
            </a:pPr>
            <a:r>
              <a:rPr lang="en-US" altLang="zh-TW" sz="2933" b="1" kern="0" dirty="0" err="1">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Qsirch</a:t>
            </a:r>
            <a:r>
              <a:rPr lang="en-US" altLang="zh-TW" sz="2933" b="1" kern="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 5</a:t>
            </a:r>
          </a:p>
        </p:txBody>
      </p:sp>
      <p:sp>
        <p:nvSpPr>
          <p:cNvPr id="5" name="矩形 4">
            <a:extLst>
              <a:ext uri="{FF2B5EF4-FFF2-40B4-BE49-F238E27FC236}">
                <a16:creationId xmlns:a16="http://schemas.microsoft.com/office/drawing/2014/main" id="{39185FD8-4283-1245-94CA-A53458AC986B}"/>
              </a:ext>
            </a:extLst>
          </p:cNvPr>
          <p:cNvSpPr/>
          <p:nvPr/>
        </p:nvSpPr>
        <p:spPr>
          <a:xfrm>
            <a:off x="8274173" y="2166855"/>
            <a:ext cx="1866217" cy="543675"/>
          </a:xfrm>
          <a:prstGeom prst="rect">
            <a:avLst/>
          </a:prstGeom>
        </p:spPr>
        <p:txBody>
          <a:bodyPr wrap="none">
            <a:spAutoFit/>
          </a:bodyPr>
          <a:lstStyle/>
          <a:p>
            <a:pPr algn="ctr" defTabSz="1219170" fontAlgn="base">
              <a:buClr>
                <a:srgbClr val="000000"/>
              </a:buClr>
            </a:pPr>
            <a:r>
              <a:rPr lang="en-US" altLang="zh-TW" sz="2933" b="1" kern="0" dirty="0" err="1">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Qfiling</a:t>
            </a:r>
            <a:r>
              <a:rPr lang="en-US" altLang="zh-TW" sz="2933" b="1" kern="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 3</a:t>
            </a:r>
          </a:p>
        </p:txBody>
      </p:sp>
      <p:pic>
        <p:nvPicPr>
          <p:cNvPr id="1026" name="Picture 2">
            <a:extLst>
              <a:ext uri="{FF2B5EF4-FFF2-40B4-BE49-F238E27FC236}">
                <a16:creationId xmlns:a16="http://schemas.microsoft.com/office/drawing/2014/main" id="{788AE743-1FF5-3944-9D40-77FD7271C1E8}"/>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48501" y="1828686"/>
            <a:ext cx="1222247" cy="1222247"/>
          </a:xfrm>
          <a:prstGeom prst="rect">
            <a:avLst/>
          </a:prstGeom>
          <a:effectLst>
            <a:outerShdw blurRad="431800" dist="368300" dir="5760000" sx="106000" sy="106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0F49B50-8B7D-BC43-A684-58D40C883891}"/>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132689" y="1828686"/>
            <a:ext cx="1198123" cy="1198123"/>
          </a:xfrm>
          <a:prstGeom prst="rect">
            <a:avLst/>
          </a:prstGeom>
          <a:effectLst>
            <a:outerShdw blurRad="431800" dist="368300" dir="5760000" sx="106000" sy="106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30" name="矩形 5">
            <a:extLst>
              <a:ext uri="{FF2B5EF4-FFF2-40B4-BE49-F238E27FC236}">
                <a16:creationId xmlns:a16="http://schemas.microsoft.com/office/drawing/2014/main" id="{AC023CF7-753B-96A5-BC78-13942C9BB0B1}"/>
              </a:ext>
            </a:extLst>
          </p:cNvPr>
          <p:cNvSpPr/>
          <p:nvPr/>
        </p:nvSpPr>
        <p:spPr>
          <a:xfrm>
            <a:off x="6628107" y="4945540"/>
            <a:ext cx="4881024" cy="1738938"/>
          </a:xfrm>
          <a:prstGeom prst="rect">
            <a:avLst/>
          </a:prstGeom>
        </p:spPr>
        <p:txBody>
          <a:bodyPr wrap="square" lIns="121920" tIns="60960" rIns="121920" bIns="60960" anchor="t">
            <a:spAutoFit/>
          </a:bodyPr>
          <a:lstStyle/>
          <a:p>
            <a:pPr marL="177800" indent="-177800">
              <a:lnSpc>
                <a:spcPct val="150000"/>
              </a:lnSpc>
              <a:buClr>
                <a:schemeClr val="tx1">
                  <a:lumMod val="85000"/>
                  <a:lumOff val="15000"/>
                </a:schemeClr>
              </a:buClr>
              <a:buSzPct val="100000"/>
              <a:buFont typeface="Arial" panose="020B0604020202020204" pitchFamily="34" charset="0"/>
              <a:buChar char="•"/>
            </a:pPr>
            <a:r>
              <a:rPr lang="en-US" altLang="zh-TW" sz="1400" u="sng" dirty="0">
                <a:latin typeface="Meiryo UI" panose="020B0604030504040204" pitchFamily="50" charset="-128"/>
                <a:ea typeface="Meiryo UI" panose="020B0604030504040204" pitchFamily="50" charset="-128"/>
                <a:cs typeface="Arial"/>
                <a:sym typeface="+mn-lt"/>
              </a:rPr>
              <a:t>2タスクの種類</a:t>
            </a:r>
            <a:r>
              <a:rPr lang="en-US" altLang="zh-TW" sz="1400" dirty="0">
                <a:latin typeface="Meiryo UI" panose="020B0604030504040204" pitchFamily="50" charset="-128"/>
                <a:ea typeface="Meiryo UI" panose="020B0604030504040204" pitchFamily="50" charset="-128"/>
                <a:cs typeface="Arial"/>
                <a:sym typeface="+mn-lt"/>
              </a:rPr>
              <a:t>: </a:t>
            </a:r>
            <a:r>
              <a:rPr lang="en-US" altLang="zh-TW" sz="1400" dirty="0" err="1">
                <a:latin typeface="Meiryo UI" panose="020B0604030504040204" pitchFamily="50" charset="-128"/>
                <a:ea typeface="Meiryo UI" panose="020B0604030504040204" pitchFamily="50" charset="-128"/>
                <a:cs typeface="Arial"/>
                <a:sym typeface="+mn-lt"/>
              </a:rPr>
              <a:t>ファイリングタスク、リサイクルタスク</a:t>
            </a:r>
            <a:endParaRPr lang="en-US" altLang="zh-TW" sz="1400">
              <a:latin typeface="Meiryo UI" panose="020B0604030504040204" pitchFamily="50" charset="-128"/>
              <a:ea typeface="Meiryo UI" panose="020B0604030504040204" pitchFamily="50" charset="-128"/>
              <a:cs typeface="Arial"/>
            </a:endParaRPr>
          </a:p>
          <a:p>
            <a:pPr marL="177800" indent="-177800">
              <a:lnSpc>
                <a:spcPct val="150000"/>
              </a:lnSpc>
              <a:buClr>
                <a:schemeClr val="tx1">
                  <a:lumMod val="85000"/>
                  <a:lumOff val="15000"/>
                </a:schemeClr>
              </a:buClr>
              <a:buSzPct val="100000"/>
              <a:buFont typeface="Arial" panose="020B0604020202020204" pitchFamily="34" charset="0"/>
              <a:buChar char="•"/>
            </a:pPr>
            <a:r>
              <a:rPr lang="en-US" altLang="zh-TW" sz="1400" u="sng" dirty="0">
                <a:latin typeface="Meiryo UI" panose="020B0604030504040204" pitchFamily="50" charset="-128"/>
                <a:ea typeface="Meiryo UI" panose="020B0604030504040204" pitchFamily="50" charset="-128"/>
                <a:cs typeface="Arial"/>
                <a:sym typeface="+mn-lt"/>
              </a:rPr>
              <a:t>3種類のスケジューリングルール</a:t>
            </a:r>
            <a:r>
              <a:rPr lang="en-US" altLang="zh-TW" sz="1400" dirty="0">
                <a:latin typeface="Meiryo UI" panose="020B0604030504040204" pitchFamily="50" charset="-128"/>
                <a:ea typeface="Meiryo UI" panose="020B0604030504040204" pitchFamily="50" charset="-128"/>
                <a:cs typeface="Arial"/>
                <a:sym typeface="+mn-lt"/>
              </a:rPr>
              <a:t>: </a:t>
            </a:r>
            <a:r>
              <a:rPr lang="en-US" altLang="zh-TW" sz="1400" dirty="0" err="1">
                <a:latin typeface="Meiryo UI" panose="020B0604030504040204" pitchFamily="50" charset="-128"/>
                <a:ea typeface="Meiryo UI" panose="020B0604030504040204" pitchFamily="50" charset="-128"/>
                <a:cs typeface="Arial"/>
                <a:sym typeface="+mn-lt"/>
              </a:rPr>
              <a:t>ワンタイム、スケジューリング、リアルタイム</a:t>
            </a:r>
            <a:endParaRPr lang="en-US" altLang="zh-TW" sz="1400">
              <a:latin typeface="Meiryo UI" panose="020B0604030504040204" pitchFamily="50" charset="-128"/>
              <a:ea typeface="Meiryo UI" panose="020B0604030504040204" pitchFamily="50" charset="-128"/>
              <a:cs typeface="Arial"/>
            </a:endParaRPr>
          </a:p>
          <a:p>
            <a:pPr marL="177800" indent="-177800">
              <a:lnSpc>
                <a:spcPct val="150000"/>
              </a:lnSpc>
              <a:buClr>
                <a:schemeClr val="tx1">
                  <a:lumMod val="85000"/>
                  <a:lumOff val="15000"/>
                </a:schemeClr>
              </a:buClr>
              <a:buSzPct val="100000"/>
              <a:buFont typeface="Arial" panose="020B0604020202020204" pitchFamily="34" charset="0"/>
              <a:buChar char="•"/>
            </a:pPr>
            <a:r>
              <a:rPr lang="en-US" altLang="zh-TW" sz="1400" u="sng" dirty="0">
                <a:latin typeface="Meiryo UI" panose="020B0604030504040204" pitchFamily="50" charset="-128"/>
                <a:ea typeface="Meiryo UI" panose="020B0604030504040204" pitchFamily="50" charset="-128"/>
                <a:cs typeface="Arial"/>
                <a:sym typeface="+mn-lt"/>
              </a:rPr>
              <a:t>9編集モジュール</a:t>
            </a:r>
            <a:r>
              <a:rPr lang="en-US" altLang="zh-TW" sz="1400" dirty="0">
                <a:latin typeface="Meiryo UI" panose="020B0604030504040204" pitchFamily="50" charset="-128"/>
                <a:ea typeface="Meiryo UI" panose="020B0604030504040204" pitchFamily="50" charset="-128"/>
                <a:cs typeface="Arial"/>
                <a:sym typeface="+mn-lt"/>
              </a:rPr>
              <a:t>: </a:t>
            </a:r>
            <a:r>
              <a:rPr lang="en-US" altLang="zh-TW" sz="1400" dirty="0" err="1">
                <a:latin typeface="Meiryo UI" panose="020B0604030504040204" pitchFamily="50" charset="-128"/>
                <a:ea typeface="Meiryo UI" panose="020B0604030504040204" pitchFamily="50" charset="-128"/>
                <a:cs typeface="Arial"/>
                <a:sym typeface="+mn-lt"/>
              </a:rPr>
              <a:t>AI顔ぼかし、暗号化・復号化、動画トランスコードなど</a:t>
            </a:r>
            <a:endParaRPr lang="en-US" altLang="zh-TW" sz="1400" dirty="0" err="1">
              <a:latin typeface="Meiryo UI" panose="020B0604030504040204" pitchFamily="50" charset="-128"/>
              <a:ea typeface="Meiryo UI" panose="020B0604030504040204" pitchFamily="50" charset="-128"/>
              <a:cs typeface="Arial"/>
            </a:endParaRPr>
          </a:p>
        </p:txBody>
      </p:sp>
      <p:sp>
        <p:nvSpPr>
          <p:cNvPr id="31" name="矩形 5">
            <a:extLst>
              <a:ext uri="{FF2B5EF4-FFF2-40B4-BE49-F238E27FC236}">
                <a16:creationId xmlns:a16="http://schemas.microsoft.com/office/drawing/2014/main" id="{08F4470D-CE99-ECAF-3805-C1F9D0608AA7}"/>
              </a:ext>
            </a:extLst>
          </p:cNvPr>
          <p:cNvSpPr/>
          <p:nvPr/>
        </p:nvSpPr>
        <p:spPr>
          <a:xfrm>
            <a:off x="728032" y="3982976"/>
            <a:ext cx="4851721" cy="2069797"/>
          </a:xfrm>
          <a:prstGeom prst="rect">
            <a:avLst/>
          </a:prstGeom>
        </p:spPr>
        <p:txBody>
          <a:bodyPr wrap="square" lIns="121920" tIns="60960" rIns="121920" bIns="60960" anchor="t">
            <a:spAutoFit/>
          </a:bodyPr>
          <a:lstStyle/>
          <a:p>
            <a:pPr marL="177800" indent="-177800">
              <a:lnSpc>
                <a:spcPct val="150000"/>
              </a:lnSpc>
              <a:buClr>
                <a:schemeClr val="tx1">
                  <a:lumMod val="85000"/>
                  <a:lumOff val="15000"/>
                </a:schemeClr>
              </a:buClr>
              <a:buSzPct val="100000"/>
              <a:buFont typeface="Arial" panose="020B0604020202020204" pitchFamily="34" charset="0"/>
              <a:buChar char="•"/>
            </a:pPr>
            <a:r>
              <a:rPr lang="zh-TW" altLang="en-US" sz="1400">
                <a:latin typeface="Meiryo UI" panose="020B0604030504040204" pitchFamily="50" charset="-128"/>
                <a:ea typeface="Meiryo UI" panose="020B0604030504040204" pitchFamily="50" charset="-128"/>
                <a:cs typeface="Arial"/>
                <a:sym typeface="+mn-lt"/>
              </a:rPr>
              <a:t>画像、音楽、ビデオ、文書、電子メールをキーワードとフィルターで検索</a:t>
            </a:r>
            <a:endParaRPr lang="zh-TW" altLang="en-US" sz="1400">
              <a:latin typeface="Meiryo UI" panose="020B0604030504040204" pitchFamily="50" charset="-128"/>
              <a:ea typeface="Meiryo UI" panose="020B0604030504040204" pitchFamily="50" charset="-128"/>
              <a:cs typeface="Arial" panose="020B0604020202020204" pitchFamily="34" charset="0"/>
            </a:endParaRPr>
          </a:p>
          <a:p>
            <a:pPr marL="177800" indent="-177800">
              <a:lnSpc>
                <a:spcPts val="2300"/>
              </a:lnSpc>
              <a:spcBef>
                <a:spcPts val="500"/>
              </a:spcBef>
              <a:buClr>
                <a:schemeClr val="tx1">
                  <a:lumMod val="85000"/>
                  <a:lumOff val="15000"/>
                </a:schemeClr>
              </a:buClr>
              <a:buSzPct val="100000"/>
              <a:buFont typeface="Arial" panose="020B0604020202020204" pitchFamily="34" charset="0"/>
              <a:buChar char="•"/>
            </a:pPr>
            <a:r>
              <a:rPr lang="en-US" altLang="zh-TW" sz="1400" dirty="0">
                <a:latin typeface="Meiryo UI" panose="020B0604030504040204" pitchFamily="50" charset="-128"/>
                <a:ea typeface="Meiryo UI" panose="020B0604030504040204" pitchFamily="50" charset="-128"/>
                <a:cs typeface="Arial"/>
                <a:sym typeface="+mn-lt"/>
              </a:rPr>
              <a:t>5つの高度な画像検索：顔、画像内のテキスト、物、色、地図で検索</a:t>
            </a:r>
            <a:endParaRPr lang="en-US" altLang="zh-TW" sz="1400">
              <a:latin typeface="Meiryo UI" panose="020B0604030504040204" pitchFamily="50" charset="-128"/>
              <a:ea typeface="Meiryo UI" panose="020B0604030504040204" pitchFamily="50" charset="-128"/>
              <a:cs typeface="Arial"/>
            </a:endParaRPr>
          </a:p>
          <a:p>
            <a:pPr marL="177800" indent="-177800">
              <a:lnSpc>
                <a:spcPct val="150000"/>
              </a:lnSpc>
              <a:buClr>
                <a:schemeClr val="tx1">
                  <a:lumMod val="85000"/>
                  <a:lumOff val="15000"/>
                </a:schemeClr>
              </a:buClr>
              <a:buSzPct val="100000"/>
              <a:buFont typeface="Arial" panose="020B0604020202020204" pitchFamily="34" charset="0"/>
              <a:buChar char="•"/>
            </a:pPr>
            <a:r>
              <a:rPr lang="en-US" altLang="zh-TW" sz="1400" dirty="0" err="1">
                <a:latin typeface="Meiryo UI" panose="020B0604030504040204" pitchFamily="50" charset="-128"/>
                <a:ea typeface="Meiryo UI" panose="020B0604030504040204" pitchFamily="50" charset="-128"/>
                <a:cs typeface="Arial"/>
                <a:sym typeface="+mn-lt"/>
              </a:rPr>
              <a:t>検索条件に基づいてアーカイブタスクを実行するQfilingをサポートしています</a:t>
            </a:r>
            <a:endParaRPr lang="en-US" altLang="zh-TW" sz="1400" dirty="0" err="1">
              <a:latin typeface="Meiryo UI" panose="020B0604030504040204" pitchFamily="50" charset="-128"/>
              <a:ea typeface="Meiryo UI" panose="020B0604030504040204" pitchFamily="50" charset="-128"/>
              <a:cs typeface="Arial"/>
            </a:endParaRPr>
          </a:p>
        </p:txBody>
      </p:sp>
    </p:spTree>
    <p:extLst>
      <p:ext uri="{BB962C8B-B14F-4D97-AF65-F5344CB8AC3E}">
        <p14:creationId xmlns:p14="http://schemas.microsoft.com/office/powerpoint/2010/main" val="355506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BAA8A7B-AEA2-DF9F-73F2-DF0061A4F78A}"/>
              </a:ext>
            </a:extLst>
          </p:cNvPr>
          <p:cNvSpPr/>
          <p:nvPr/>
        </p:nvSpPr>
        <p:spPr>
          <a:xfrm rot="16200000">
            <a:off x="3221805" y="-1794956"/>
            <a:ext cx="5748389" cy="11557518"/>
          </a:xfrm>
          <a:prstGeom prst="rect">
            <a:avLst/>
          </a:prstGeom>
          <a:gradFill>
            <a:gsLst>
              <a:gs pos="100000">
                <a:srgbClr val="030303">
                  <a:alpha val="0"/>
                </a:srgbClr>
              </a:gs>
              <a:gs pos="88000">
                <a:srgbClr val="F5F3F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pic>
        <p:nvPicPr>
          <p:cNvPr id="30" name="圖形 29">
            <a:extLst>
              <a:ext uri="{FF2B5EF4-FFF2-40B4-BE49-F238E27FC236}">
                <a16:creationId xmlns:a16="http://schemas.microsoft.com/office/drawing/2014/main" id="{76DBE4FD-A3F8-491B-A70F-3696537285A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376221" y="1722529"/>
            <a:ext cx="7027519" cy="2820358"/>
          </a:xfrm>
          <a:prstGeom prst="rect">
            <a:avLst/>
          </a:prstGeom>
        </p:spPr>
      </p:pic>
      <p:sp>
        <p:nvSpPr>
          <p:cNvPr id="2" name="標題 1">
            <a:extLst>
              <a:ext uri="{FF2B5EF4-FFF2-40B4-BE49-F238E27FC236}">
                <a16:creationId xmlns:a16="http://schemas.microsoft.com/office/drawing/2014/main" id="{A0B5353C-C924-47E2-A5FA-E5E9B5C178AD}"/>
              </a:ext>
            </a:extLst>
          </p:cNvPr>
          <p:cNvSpPr>
            <a:spLocks noGrp="1"/>
          </p:cNvSpPr>
          <p:nvPr>
            <p:ph type="title" idx="4294967295"/>
          </p:nvPr>
        </p:nvSpPr>
        <p:spPr>
          <a:xfrm>
            <a:off x="0" y="285750"/>
            <a:ext cx="12192000" cy="1089025"/>
          </a:xfrm>
          <a:prstGeom prst="rect">
            <a:avLst/>
          </a:prstGeom>
        </p:spPr>
        <p:txBody>
          <a:bodyPr vert="horz" lIns="91440" tIns="45720" rIns="91440" bIns="45720" rtlCol="0" anchor="ctr">
            <a:noAutofit/>
          </a:bodyPr>
          <a:lstStyle/>
          <a:p>
            <a:pPr algn="ctr">
              <a:lnSpc>
                <a:spcPts val="5000"/>
              </a:lnSpc>
            </a:pPr>
            <a:r>
              <a:rPr lang="en-US" sz="4000" b="1" dirty="0" err="1">
                <a:solidFill>
                  <a:schemeClr val="bg1"/>
                </a:solidFill>
                <a:latin typeface="Meiryo UI" panose="020B0604030504040204" pitchFamily="50" charset="-128"/>
                <a:ea typeface="Meiryo UI" panose="020B0604030504040204" pitchFamily="50" charset="-128"/>
                <a:cs typeface="Arial"/>
                <a:sym typeface="+mn-lt"/>
              </a:rPr>
              <a:t>Qsync</a:t>
            </a:r>
            <a:r>
              <a:rPr lang="en-US" sz="4000" b="1" dirty="0">
                <a:solidFill>
                  <a:schemeClr val="bg1"/>
                </a:solidFill>
                <a:latin typeface="Meiryo UI" panose="020B0604030504040204" pitchFamily="50" charset="-128"/>
                <a:ea typeface="Meiryo UI" panose="020B0604030504040204" pitchFamily="50" charset="-128"/>
                <a:cs typeface="Arial"/>
                <a:sym typeface="+mn-lt"/>
              </a:rPr>
              <a:t> 5.0 - </a:t>
            </a:r>
            <a:r>
              <a:rPr lang="ja-JP" altLang="en-US" sz="4000" b="1">
                <a:solidFill>
                  <a:schemeClr val="bg1"/>
                </a:solidFill>
                <a:latin typeface="Meiryo UI" panose="020B0604030504040204" pitchFamily="50" charset="-128"/>
                <a:ea typeface="Meiryo UI" panose="020B0604030504040204" pitchFamily="50" charset="-128"/>
                <a:cs typeface="Arial"/>
                <a:sym typeface="+mn-lt"/>
              </a:rPr>
              <a:t>個人とチームのための</a:t>
            </a:r>
            <a:r>
              <a:rPr lang="en-US" dirty="0">
                <a:latin typeface="Meiryo UI" panose="020B0604030504040204" pitchFamily="50" charset="-128"/>
                <a:ea typeface="Meiryo UI" panose="020B0604030504040204" pitchFamily="50" charset="-128"/>
              </a:rPr>
              <a:t/>
            </a:r>
            <a:br>
              <a:rPr lang="en-US" dirty="0">
                <a:latin typeface="Meiryo UI" panose="020B0604030504040204" pitchFamily="50" charset="-128"/>
                <a:ea typeface="Meiryo UI" panose="020B0604030504040204" pitchFamily="50" charset="-128"/>
              </a:rPr>
            </a:br>
            <a:r>
              <a:rPr lang="ja-JP" altLang="en-US" sz="4000" b="1">
                <a:solidFill>
                  <a:schemeClr val="bg1"/>
                </a:solidFill>
                <a:latin typeface="Meiryo UI" panose="020B0604030504040204" pitchFamily="50" charset="-128"/>
                <a:ea typeface="Meiryo UI" panose="020B0604030504040204" pitchFamily="50" charset="-128"/>
                <a:cs typeface="Arial"/>
                <a:sym typeface="+mn-lt"/>
              </a:rPr>
              <a:t>クロスデバイスファイル同期</a:t>
            </a:r>
            <a:endParaRPr lang="en-US">
              <a:solidFill>
                <a:schemeClr val="bg1"/>
              </a:solidFill>
              <a:latin typeface="Meiryo UI" panose="020B0604030504040204" pitchFamily="50" charset="-128"/>
              <a:ea typeface="Meiryo UI" panose="020B0604030504040204" pitchFamily="50" charset="-128"/>
            </a:endParaRPr>
          </a:p>
        </p:txBody>
      </p:sp>
      <p:grpSp>
        <p:nvGrpSpPr>
          <p:cNvPr id="5" name="群組 4">
            <a:extLst>
              <a:ext uri="{FF2B5EF4-FFF2-40B4-BE49-F238E27FC236}">
                <a16:creationId xmlns:a16="http://schemas.microsoft.com/office/drawing/2014/main" id="{29B5D33C-63BC-9778-1220-3FCDF9C13CA4}"/>
              </a:ext>
            </a:extLst>
          </p:cNvPr>
          <p:cNvGrpSpPr/>
          <p:nvPr/>
        </p:nvGrpSpPr>
        <p:grpSpPr>
          <a:xfrm>
            <a:off x="915312" y="4689136"/>
            <a:ext cx="10139682" cy="1883113"/>
            <a:chOff x="360507" y="4695285"/>
            <a:chExt cx="11283183" cy="2095481"/>
          </a:xfrm>
        </p:grpSpPr>
        <p:grpSp>
          <p:nvGrpSpPr>
            <p:cNvPr id="27" name="群組 26">
              <a:extLst>
                <a:ext uri="{FF2B5EF4-FFF2-40B4-BE49-F238E27FC236}">
                  <a16:creationId xmlns:a16="http://schemas.microsoft.com/office/drawing/2014/main" id="{A4AB8264-0ECE-4E33-B1F0-20877FF3A05F}"/>
                </a:ext>
              </a:extLst>
            </p:cNvPr>
            <p:cNvGrpSpPr/>
            <p:nvPr/>
          </p:nvGrpSpPr>
          <p:grpSpPr>
            <a:xfrm>
              <a:off x="6166815" y="4701927"/>
              <a:ext cx="5476875" cy="2088839"/>
              <a:chOff x="619126" y="4769160"/>
              <a:chExt cx="5476875" cy="2088839"/>
            </a:xfrm>
            <a:effectLst>
              <a:outerShdw blurRad="431800" dist="368300" dir="5760000" sx="106000" sy="106000" algn="ctr" rotWithShape="0">
                <a:srgbClr val="000000">
                  <a:alpha val="23000"/>
                </a:srgbClr>
              </a:outerShdw>
            </a:effectLst>
          </p:grpSpPr>
          <p:sp>
            <p:nvSpPr>
              <p:cNvPr id="28" name="矩形 27">
                <a:extLst>
                  <a:ext uri="{FF2B5EF4-FFF2-40B4-BE49-F238E27FC236}">
                    <a16:creationId xmlns:a16="http://schemas.microsoft.com/office/drawing/2014/main" id="{6A87FF70-270D-4D58-97B2-DC54ADFF8DD2}"/>
                  </a:ext>
                </a:extLst>
              </p:cNvPr>
              <p:cNvSpPr/>
              <p:nvPr/>
            </p:nvSpPr>
            <p:spPr>
              <a:xfrm>
                <a:off x="3344625" y="4769160"/>
                <a:ext cx="2751376" cy="2088839"/>
              </a:xfrm>
              <a:prstGeom prst="rect">
                <a:avLst/>
              </a:prstGeom>
              <a:solidFill>
                <a:srgbClr val="4F8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9" name="矩形 28">
                <a:extLst>
                  <a:ext uri="{FF2B5EF4-FFF2-40B4-BE49-F238E27FC236}">
                    <a16:creationId xmlns:a16="http://schemas.microsoft.com/office/drawing/2014/main" id="{0CA7A0A2-422D-4F77-981B-1614DD014C9B}"/>
                  </a:ext>
                </a:extLst>
              </p:cNvPr>
              <p:cNvSpPr/>
              <p:nvPr/>
            </p:nvSpPr>
            <p:spPr>
              <a:xfrm>
                <a:off x="619126" y="4769160"/>
                <a:ext cx="5476875" cy="2088838"/>
              </a:xfrm>
              <a:prstGeom prst="rect">
                <a:avLst/>
              </a:prstGeom>
              <a:noFill/>
              <a:ln w="38100">
                <a:solidFill>
                  <a:srgbClr val="4F83B2"/>
                </a:solidFill>
              </a:ln>
              <a:effectLst>
                <a:outerShdw blurRad="431800" dist="368300" dir="5760000" sx="106000" sy="106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grpSp>
        <p:grpSp>
          <p:nvGrpSpPr>
            <p:cNvPr id="26" name="群組 25">
              <a:extLst>
                <a:ext uri="{FF2B5EF4-FFF2-40B4-BE49-F238E27FC236}">
                  <a16:creationId xmlns:a16="http://schemas.microsoft.com/office/drawing/2014/main" id="{95FE53FB-12F2-4319-9CA7-E15AD1994A2A}"/>
                </a:ext>
              </a:extLst>
            </p:cNvPr>
            <p:cNvGrpSpPr/>
            <p:nvPr/>
          </p:nvGrpSpPr>
          <p:grpSpPr>
            <a:xfrm>
              <a:off x="360507" y="4695285"/>
              <a:ext cx="5476876" cy="2088840"/>
              <a:chOff x="619126" y="4769160"/>
              <a:chExt cx="5476876" cy="2088840"/>
            </a:xfrm>
            <a:effectLst>
              <a:outerShdw blurRad="431800" dist="368300" dir="5760000" sx="106000" sy="106000" algn="ctr" rotWithShape="0">
                <a:srgbClr val="000000">
                  <a:alpha val="23000"/>
                </a:srgbClr>
              </a:outerShdw>
            </a:effectLst>
          </p:grpSpPr>
          <p:sp>
            <p:nvSpPr>
              <p:cNvPr id="25" name="矩形 24">
                <a:extLst>
                  <a:ext uri="{FF2B5EF4-FFF2-40B4-BE49-F238E27FC236}">
                    <a16:creationId xmlns:a16="http://schemas.microsoft.com/office/drawing/2014/main" id="{A2C3C1CE-3B67-4AD6-8D1C-02241FA28589}"/>
                  </a:ext>
                </a:extLst>
              </p:cNvPr>
              <p:cNvSpPr/>
              <p:nvPr/>
            </p:nvSpPr>
            <p:spPr>
              <a:xfrm>
                <a:off x="3344626" y="4769161"/>
                <a:ext cx="2751376" cy="2088839"/>
              </a:xfrm>
              <a:prstGeom prst="rect">
                <a:avLst/>
              </a:prstGeom>
              <a:solidFill>
                <a:srgbClr val="4F8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13" name="矩形 12">
                <a:extLst>
                  <a:ext uri="{FF2B5EF4-FFF2-40B4-BE49-F238E27FC236}">
                    <a16:creationId xmlns:a16="http://schemas.microsoft.com/office/drawing/2014/main" id="{4A2099C7-A7DB-4EAB-B890-0954EDDF8A8A}"/>
                  </a:ext>
                </a:extLst>
              </p:cNvPr>
              <p:cNvSpPr/>
              <p:nvPr/>
            </p:nvSpPr>
            <p:spPr>
              <a:xfrm>
                <a:off x="619126" y="4769160"/>
                <a:ext cx="5476875" cy="2088839"/>
              </a:xfrm>
              <a:prstGeom prst="rect">
                <a:avLst/>
              </a:prstGeom>
              <a:noFill/>
              <a:ln w="38100">
                <a:solidFill>
                  <a:srgbClr val="4F83B2"/>
                </a:solidFill>
              </a:ln>
              <a:effectLst>
                <a:outerShdw blurRad="431800" dist="368300" dir="5760000" sx="106000" sy="106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grpSp>
        <p:sp>
          <p:nvSpPr>
            <p:cNvPr id="18" name="矩形 2">
              <a:extLst>
                <a:ext uri="{FF2B5EF4-FFF2-40B4-BE49-F238E27FC236}">
                  <a16:creationId xmlns:a16="http://schemas.microsoft.com/office/drawing/2014/main" id="{954B4A98-5D8D-4985-8876-9E697E0616ED}"/>
                </a:ext>
              </a:extLst>
            </p:cNvPr>
            <p:cNvSpPr/>
            <p:nvPr/>
          </p:nvSpPr>
          <p:spPr>
            <a:xfrm>
              <a:off x="3239840" y="4890125"/>
              <a:ext cx="2573957" cy="1367875"/>
            </a:xfrm>
            <a:prstGeom prst="rect">
              <a:avLst/>
            </a:prstGeom>
          </p:spPr>
          <p:txBody>
            <a:bodyPr wrap="square" lIns="91440" tIns="45720" rIns="91440" bIns="45720" anchor="t">
              <a:spAutoFit/>
            </a:bodyPr>
            <a:lstStyle/>
            <a:p>
              <a:pPr defTabSz="1219170">
                <a:lnSpc>
                  <a:spcPts val="2300"/>
                </a:lnSpc>
              </a:pPr>
              <a:r>
                <a:rPr lang="en-US" sz="1100" b="1" kern="0" dirty="0">
                  <a:solidFill>
                    <a:schemeClr val="bg1"/>
                  </a:solidFill>
                  <a:latin typeface="Meiryo UI" panose="020B0604030504040204" pitchFamily="50" charset="-128"/>
                  <a:ea typeface="Meiryo UI" panose="020B0604030504040204" pitchFamily="50" charset="-128"/>
                  <a:cs typeface="Arial"/>
                  <a:sym typeface="+mn-lt"/>
                </a:rPr>
                <a:t>多くのデバイスを所有している場合、1つのデバイスで変更されたファイルは自動的に他のデバイスと同期されます。</a:t>
              </a:r>
              <a:endParaRPr lang="en-US" sz="1100" b="1" kern="0" dirty="0">
                <a:solidFill>
                  <a:srgbClr val="FFFFFF"/>
                </a:solidFill>
                <a:latin typeface="Meiryo UI" panose="020B0604030504040204" pitchFamily="50" charset="-128"/>
                <a:ea typeface="Meiryo UI" panose="020B0604030504040204" pitchFamily="50" charset="-128"/>
              </a:endParaRPr>
            </a:p>
          </p:txBody>
        </p:sp>
        <p:sp>
          <p:nvSpPr>
            <p:cNvPr id="21" name="矩形 2">
              <a:extLst>
                <a:ext uri="{FF2B5EF4-FFF2-40B4-BE49-F238E27FC236}">
                  <a16:creationId xmlns:a16="http://schemas.microsoft.com/office/drawing/2014/main" id="{AF16A0DD-E297-4B0F-89C6-463F65DC4AC9}"/>
                </a:ext>
              </a:extLst>
            </p:cNvPr>
            <p:cNvSpPr/>
            <p:nvPr/>
          </p:nvSpPr>
          <p:spPr>
            <a:xfrm>
              <a:off x="9039942" y="4763109"/>
              <a:ext cx="2456121" cy="1364736"/>
            </a:xfrm>
            <a:prstGeom prst="rect">
              <a:avLst/>
            </a:prstGeom>
          </p:spPr>
          <p:txBody>
            <a:bodyPr wrap="square" lIns="91440" tIns="45720" rIns="91440" bIns="45720" anchor="t">
              <a:spAutoFit/>
            </a:bodyPr>
            <a:lstStyle/>
            <a:p>
              <a:pPr defTabSz="1219170">
                <a:lnSpc>
                  <a:spcPts val="2300"/>
                </a:lnSpc>
              </a:pPr>
              <a:r>
                <a:rPr lang="en-US" sz="1100" b="1" kern="0" dirty="0" err="1">
                  <a:solidFill>
                    <a:schemeClr val="bg1"/>
                  </a:solidFill>
                  <a:latin typeface="Meiryo UI" panose="020B0604030504040204" pitchFamily="50" charset="-128"/>
                  <a:ea typeface="Meiryo UI" panose="020B0604030504040204" pitchFamily="50" charset="-128"/>
                  <a:cs typeface="Arial"/>
                  <a:sym typeface="+mn-lt"/>
                </a:rPr>
                <a:t>チーム作業では、変更されたファイルが自動的に各チームのデバイスに配信されるため、ワークフローが高速化・効率化されます</a:t>
              </a:r>
              <a:r>
                <a:rPr lang="en-US" sz="1100" b="1" kern="0" dirty="0">
                  <a:solidFill>
                    <a:schemeClr val="bg1"/>
                  </a:solidFill>
                  <a:latin typeface="Meiryo UI" panose="020B0604030504040204" pitchFamily="50" charset="-128"/>
                  <a:ea typeface="Meiryo UI" panose="020B0604030504040204" pitchFamily="50" charset="-128"/>
                  <a:cs typeface="Arial"/>
                  <a:sym typeface="+mn-lt"/>
                </a:rPr>
                <a:t>。</a:t>
              </a:r>
              <a:endParaRPr lang="en-US" sz="1100" b="1" kern="0" dirty="0">
                <a:solidFill>
                  <a:srgbClr val="FFFFFF"/>
                </a:solidFill>
                <a:latin typeface="Meiryo UI" panose="020B0604030504040204" pitchFamily="50" charset="-128"/>
                <a:ea typeface="Meiryo UI" panose="020B0604030504040204" pitchFamily="50" charset="-128"/>
              </a:endParaRPr>
            </a:p>
          </p:txBody>
        </p:sp>
        <p:pic>
          <p:nvPicPr>
            <p:cNvPr id="22" name="圖形 21">
              <a:extLst>
                <a:ext uri="{FF2B5EF4-FFF2-40B4-BE49-F238E27FC236}">
                  <a16:creationId xmlns:a16="http://schemas.microsoft.com/office/drawing/2014/main" id="{933D5ABB-7766-4C57-A2B4-2076CAA9B6B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520049" y="4985818"/>
              <a:ext cx="2503968" cy="1628380"/>
            </a:xfrm>
            <a:prstGeom prst="rect">
              <a:avLst/>
            </a:prstGeom>
          </p:spPr>
        </p:pic>
        <p:pic>
          <p:nvPicPr>
            <p:cNvPr id="23" name="圖形 22">
              <a:extLst>
                <a:ext uri="{FF2B5EF4-FFF2-40B4-BE49-F238E27FC236}">
                  <a16:creationId xmlns:a16="http://schemas.microsoft.com/office/drawing/2014/main" id="{CB96A664-EA92-4908-8C3E-E9E28FBE7846}"/>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460049" y="4779407"/>
              <a:ext cx="2139033" cy="1944039"/>
            </a:xfrm>
            <a:prstGeom prst="rect">
              <a:avLst/>
            </a:prstGeom>
          </p:spPr>
        </p:pic>
      </p:grpSp>
      <p:sp>
        <p:nvSpPr>
          <p:cNvPr id="6" name="矩形 5"/>
          <p:cNvSpPr/>
          <p:nvPr/>
        </p:nvSpPr>
        <p:spPr>
          <a:xfrm>
            <a:off x="793980" y="2168864"/>
            <a:ext cx="2570614" cy="1815882"/>
          </a:xfrm>
          <a:prstGeom prst="rect">
            <a:avLst/>
          </a:prstGeom>
        </p:spPr>
        <p:txBody>
          <a:bodyPr wrap="square" lIns="91440" tIns="45720" rIns="91440" bIns="45720" anchor="t">
            <a:spAutoFit/>
          </a:bodyPr>
          <a:lstStyle/>
          <a:p>
            <a:r>
              <a:rPr lang="en-US" altLang="zh-TW" sz="1400">
                <a:latin typeface="Meiryo UI" panose="020B0604030504040204" pitchFamily="50" charset="-128"/>
                <a:ea typeface="Meiryo UI" panose="020B0604030504040204" pitchFamily="50" charset="-128"/>
                <a:cs typeface="Arial"/>
              </a:rPr>
              <a:t>Qsync</a:t>
            </a:r>
            <a:r>
              <a:rPr lang="zh-TW" altLang="en-US" sz="1400">
                <a:latin typeface="Meiryo UI" panose="020B0604030504040204" pitchFamily="50" charset="-128"/>
                <a:ea typeface="Meiryo UI" panose="020B0604030504040204" pitchFamily="50" charset="-128"/>
                <a:cs typeface="Arial"/>
              </a:rPr>
              <a:t>は</a:t>
            </a:r>
            <a:r>
              <a:rPr lang="en-US" altLang="zh-TW" sz="1400">
                <a:latin typeface="Meiryo UI" panose="020B0604030504040204" pitchFamily="50" charset="-128"/>
                <a:ea typeface="Meiryo UI" panose="020B0604030504040204" pitchFamily="50" charset="-128"/>
                <a:cs typeface="Arial"/>
              </a:rPr>
              <a:t>QNAP</a:t>
            </a:r>
            <a:r>
              <a:rPr lang="zh-TW" altLang="en-US" sz="1400" dirty="0">
                <a:latin typeface="Meiryo UI" panose="020B0604030504040204" pitchFamily="50" charset="-128"/>
                <a:ea typeface="Meiryo UI" panose="020B0604030504040204" pitchFamily="50" charset="-128"/>
                <a:cs typeface="Arial"/>
              </a:rPr>
              <a:t> </a:t>
            </a:r>
            <a:r>
              <a:rPr lang="en-US" altLang="zh-TW" sz="1400">
                <a:latin typeface="Meiryo UI" panose="020B0604030504040204" pitchFamily="50" charset="-128"/>
                <a:ea typeface="Meiryo UI" panose="020B0604030504040204" pitchFamily="50" charset="-128"/>
                <a:cs typeface="Arial"/>
              </a:rPr>
              <a:t>NAS</a:t>
            </a:r>
            <a:r>
              <a:rPr lang="zh-TW" altLang="en-US" sz="1400">
                <a:latin typeface="Meiryo UI" panose="020B0604030504040204" pitchFamily="50" charset="-128"/>
                <a:ea typeface="Meiryo UI" panose="020B0604030504040204" pitchFamily="50" charset="-128"/>
                <a:cs typeface="Arial"/>
              </a:rPr>
              <a:t>とコンピュータ、ラップトップ、モバイルデバイスなどのリンクデバイス間の効率的なファイル同期を可能にします</a:t>
            </a:r>
            <a:r>
              <a:rPr lang="zh-TW" sz="1400">
                <a:latin typeface="Meiryo UI" panose="020B0604030504040204" pitchFamily="50" charset="-128"/>
                <a:ea typeface="Meiryo UI" panose="020B0604030504040204" pitchFamily="50" charset="-128"/>
                <a:cs typeface="Arial"/>
              </a:rPr>
              <a:t>。</a:t>
            </a:r>
            <a:endParaRPr lang="en-US" altLang="zh-TW">
              <a:latin typeface="Meiryo UI" panose="020B0604030504040204" pitchFamily="50" charset="-128"/>
              <a:ea typeface="Meiryo UI" panose="020B0604030504040204" pitchFamily="50" charset="-128"/>
              <a:cs typeface="Arial"/>
            </a:endParaRPr>
          </a:p>
          <a:p>
            <a:r>
              <a:rPr lang="en-US" altLang="zh-TW" sz="1400">
                <a:latin typeface="Meiryo UI" panose="020B0604030504040204" pitchFamily="50" charset="-128"/>
                <a:ea typeface="Meiryo UI" panose="020B0604030504040204" pitchFamily="50" charset="-128"/>
                <a:cs typeface="Arial" panose="020B0604020202020204" pitchFamily="34" charset="0"/>
              </a:rPr>
              <a:t>Qsync</a:t>
            </a:r>
            <a:r>
              <a:rPr lang="zh-TW" sz="1400">
                <a:latin typeface="Meiryo UI" panose="020B0604030504040204" pitchFamily="50" charset="-128"/>
                <a:ea typeface="Meiryo UI" panose="020B0604030504040204" pitchFamily="50" charset="-128"/>
                <a:cs typeface="Arial" panose="020B0604020202020204" pitchFamily="34" charset="0"/>
              </a:rPr>
              <a:t> を使用すれば、すべてのデバイスのデータに簡単にアクセスし、チームメンバー間で共有することができます。</a:t>
            </a:r>
            <a:endParaRPr lang="zh-TW" sz="14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775951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圖片 3" descr="一張含有 文字, 室內 的圖片&#10;&#10;自動產生的描述">
            <a:extLst>
              <a:ext uri="{FF2B5EF4-FFF2-40B4-BE49-F238E27FC236}">
                <a16:creationId xmlns:a16="http://schemas.microsoft.com/office/drawing/2014/main" id="{E646FF93-9245-2F4F-3CC8-F51F5FE71254}"/>
              </a:ext>
            </a:extLst>
          </p:cNvPr>
          <p:cNvPicPr>
            <a:picLocks noChangeAspect="1"/>
          </p:cNvPicPr>
          <p:nvPr/>
        </p:nvPicPr>
        <p:blipFill>
          <a:blip r:embed="rId3"/>
          <a:stretch>
            <a:fillRect/>
          </a:stretch>
        </p:blipFill>
        <p:spPr>
          <a:xfrm>
            <a:off x="5557060" y="3388611"/>
            <a:ext cx="1833153" cy="1142842"/>
          </a:xfrm>
          <a:prstGeom prst="rect">
            <a:avLst/>
          </a:prstGeom>
          <a:ln>
            <a:noFill/>
          </a:ln>
          <a:effectLst>
            <a:outerShdw blurRad="292100" dist="139700" dir="2700000" algn="tl" rotWithShape="0">
              <a:srgbClr val="333333">
                <a:alpha val="65000"/>
              </a:srgbClr>
            </a:outerShdw>
          </a:effectLst>
        </p:spPr>
      </p:pic>
      <p:sp>
        <p:nvSpPr>
          <p:cNvPr id="50" name="矩形 34">
            <a:extLst>
              <a:ext uri="{FF2B5EF4-FFF2-40B4-BE49-F238E27FC236}">
                <a16:creationId xmlns:a16="http://schemas.microsoft.com/office/drawing/2014/main" id="{B0CCADA3-8145-4B5F-878C-519BCBED6514}"/>
              </a:ext>
            </a:extLst>
          </p:cNvPr>
          <p:cNvSpPr/>
          <p:nvPr/>
        </p:nvSpPr>
        <p:spPr>
          <a:xfrm>
            <a:off x="2373869" y="2124193"/>
            <a:ext cx="5642303" cy="615553"/>
          </a:xfrm>
          <a:prstGeom prst="rect">
            <a:avLst/>
          </a:prstGeom>
        </p:spPr>
        <p:txBody>
          <a:bodyPr wrap="square" lIns="91440" tIns="45720" rIns="91440" bIns="45720" anchor="t">
            <a:spAutoFit/>
          </a:bodyPr>
          <a:lstStyle/>
          <a:p>
            <a:pPr defTabSz="1219170"/>
            <a:r>
              <a:rPr lang="en-US" sz="1700" b="1" kern="0" dirty="0">
                <a:solidFill>
                  <a:schemeClr val="bg1"/>
                </a:solidFill>
                <a:latin typeface="Meiryo UI" panose="020B0604030504040204" pitchFamily="50" charset="-128"/>
                <a:ea typeface="Meiryo UI" panose="020B0604030504040204" pitchFamily="50" charset="-128"/>
                <a:cs typeface="Arial"/>
                <a:sym typeface="+mn-lt"/>
              </a:rPr>
              <a:t>完全な3-2-1バックアップ戦略と復旧計画：</a:t>
            </a:r>
            <a:endParaRPr lang="en-US" sz="1700" b="1" kern="0" dirty="0">
              <a:solidFill>
                <a:schemeClr val="bg1"/>
              </a:solidFill>
              <a:latin typeface="Meiryo UI" panose="020B0604030504040204" pitchFamily="50" charset="-128"/>
              <a:ea typeface="Meiryo UI" panose="020B0604030504040204" pitchFamily="50" charset="-128"/>
              <a:cs typeface="Arial"/>
            </a:endParaRPr>
          </a:p>
          <a:p>
            <a:pPr defTabSz="1219170"/>
            <a:r>
              <a:rPr lang="en-US" sz="1700" b="1" kern="0" dirty="0">
                <a:solidFill>
                  <a:schemeClr val="bg1"/>
                </a:solidFill>
                <a:latin typeface="Meiryo UI" panose="020B0604030504040204" pitchFamily="50" charset="-128"/>
                <a:ea typeface="Meiryo UI" panose="020B0604030504040204" pitchFamily="50" charset="-128"/>
                <a:cs typeface="Arial"/>
                <a:sym typeface="+mn-lt"/>
              </a:rPr>
              <a:t> 3コピー</a:t>
            </a:r>
            <a:r>
              <a:rPr lang="zh-TW" altLang="en-US" sz="1700" b="1" kern="0">
                <a:solidFill>
                  <a:schemeClr val="bg1"/>
                </a:solidFill>
                <a:latin typeface="Meiryo UI" panose="020B0604030504040204" pitchFamily="50" charset="-128"/>
                <a:ea typeface="Meiryo UI" panose="020B0604030504040204" pitchFamily="50" charset="-128"/>
                <a:cs typeface="Arial"/>
                <a:sym typeface="+mn-lt"/>
              </a:rPr>
              <a:t>、</a:t>
            </a:r>
            <a:r>
              <a:rPr lang="en-US" sz="1700" b="1" kern="0" dirty="0">
                <a:solidFill>
                  <a:schemeClr val="bg1"/>
                </a:solidFill>
                <a:latin typeface="Meiryo UI" panose="020B0604030504040204" pitchFamily="50" charset="-128"/>
                <a:ea typeface="Meiryo UI" panose="020B0604030504040204" pitchFamily="50" charset="-128"/>
                <a:cs typeface="Arial"/>
                <a:sym typeface="+mn-lt"/>
              </a:rPr>
              <a:t>2メディアタイプ</a:t>
            </a:r>
            <a:r>
              <a:rPr lang="zh-TW" altLang="en-US" sz="1700" b="1" kern="0">
                <a:solidFill>
                  <a:schemeClr val="bg1"/>
                </a:solidFill>
                <a:latin typeface="Meiryo UI" panose="020B0604030504040204" pitchFamily="50" charset="-128"/>
                <a:ea typeface="Meiryo UI" panose="020B0604030504040204" pitchFamily="50" charset="-128"/>
                <a:cs typeface="Arial"/>
                <a:sym typeface="+mn-lt"/>
              </a:rPr>
              <a:t>、</a:t>
            </a:r>
            <a:r>
              <a:rPr lang="en-US" sz="1700" b="1" kern="0" dirty="0">
                <a:solidFill>
                  <a:schemeClr val="bg1"/>
                </a:solidFill>
                <a:latin typeface="Meiryo UI" panose="020B0604030504040204" pitchFamily="50" charset="-128"/>
                <a:ea typeface="Meiryo UI" panose="020B0604030504040204" pitchFamily="50" charset="-128"/>
                <a:cs typeface="Arial"/>
                <a:sym typeface="+mn-lt"/>
              </a:rPr>
              <a:t>1リモートバックアップ</a:t>
            </a:r>
            <a:endParaRPr lang="en-US" dirty="0">
              <a:solidFill>
                <a:schemeClr val="bg1"/>
              </a:solidFill>
              <a:latin typeface="Meiryo UI" panose="020B0604030504040204" pitchFamily="50" charset="-128"/>
              <a:ea typeface="Meiryo UI" panose="020B0604030504040204" pitchFamily="50" charset="-128"/>
              <a:cs typeface="Calibri"/>
            </a:endParaRPr>
          </a:p>
        </p:txBody>
      </p:sp>
      <p:sp>
        <p:nvSpPr>
          <p:cNvPr id="182" name="矩形 181">
            <a:extLst>
              <a:ext uri="{FF2B5EF4-FFF2-40B4-BE49-F238E27FC236}">
                <a16:creationId xmlns:a16="http://schemas.microsoft.com/office/drawing/2014/main" id="{A4259758-5B1C-4740-EFDC-CF9F41585F96}"/>
              </a:ext>
            </a:extLst>
          </p:cNvPr>
          <p:cNvSpPr/>
          <p:nvPr/>
        </p:nvSpPr>
        <p:spPr>
          <a:xfrm>
            <a:off x="2430901" y="1677889"/>
            <a:ext cx="5493768" cy="461665"/>
          </a:xfrm>
          <a:prstGeom prst="rect">
            <a:avLst/>
          </a:prstGeom>
        </p:spPr>
        <p:txBody>
          <a:bodyPr wrap="square">
            <a:spAutoFit/>
          </a:bodyPr>
          <a:lstStyle/>
          <a:p>
            <a:r>
              <a:rPr lang="en-US" altLang="zh-TW" sz="2400" b="1">
                <a:solidFill>
                  <a:srgbClr val="FE4F00"/>
                </a:solidFill>
                <a:latin typeface="Meiryo UI" panose="020B0604030504040204" pitchFamily="50" charset="-128"/>
                <a:ea typeface="Meiryo UI" panose="020B0604030504040204" pitchFamily="50" charset="-128"/>
                <a:cs typeface="Arial" panose="020B0604020202020204" pitchFamily="34" charset="0"/>
                <a:sym typeface="+mn-lt"/>
              </a:rPr>
              <a:t>HBS 3 (Hybrid Backup Sync 3)</a:t>
            </a:r>
          </a:p>
        </p:txBody>
      </p:sp>
      <p:pic>
        <p:nvPicPr>
          <p:cNvPr id="287" name="圖片 286">
            <a:extLst>
              <a:ext uri="{FF2B5EF4-FFF2-40B4-BE49-F238E27FC236}">
                <a16:creationId xmlns:a16="http://schemas.microsoft.com/office/drawing/2014/main" id="{6CEF74E8-B64E-DCD5-9411-396F77C7B2E5}"/>
              </a:ext>
            </a:extLst>
          </p:cNvPr>
          <p:cNvPicPr>
            <a:picLocks noChangeAspect="1"/>
          </p:cNvPicPr>
          <p:nvPr/>
        </p:nvPicPr>
        <p:blipFill>
          <a:blip r:embed="rId4"/>
          <a:stretch>
            <a:fillRect/>
          </a:stretch>
        </p:blipFill>
        <p:spPr>
          <a:xfrm>
            <a:off x="1321983" y="1737393"/>
            <a:ext cx="1002082" cy="1002082"/>
          </a:xfrm>
          <a:prstGeom prst="rect">
            <a:avLst/>
          </a:prstGeom>
          <a:effectLst>
            <a:outerShdw blurRad="431800" dist="368300" dir="5760000" algn="ctr" rotWithShape="0">
              <a:srgbClr val="000000">
                <a:alpha val="34000"/>
              </a:srgbClr>
            </a:outerShdw>
          </a:effectLst>
        </p:spPr>
      </p:pic>
      <p:sp>
        <p:nvSpPr>
          <p:cNvPr id="3" name="標題 1">
            <a:extLst>
              <a:ext uri="{FF2B5EF4-FFF2-40B4-BE49-F238E27FC236}">
                <a16:creationId xmlns:a16="http://schemas.microsoft.com/office/drawing/2014/main" id="{74F06C9A-3556-2DD3-9B9D-016D0A91DAB9}"/>
              </a:ext>
            </a:extLst>
          </p:cNvPr>
          <p:cNvSpPr txBox="1">
            <a:spLocks/>
          </p:cNvSpPr>
          <p:nvPr/>
        </p:nvSpPr>
        <p:spPr>
          <a:xfrm>
            <a:off x="0" y="254329"/>
            <a:ext cx="12191999" cy="13795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100"/>
              </a:lnSpc>
            </a:pPr>
            <a:r>
              <a:rPr lang="en-US" sz="4000" b="1" dirty="0" err="1">
                <a:solidFill>
                  <a:schemeClr val="bg1"/>
                </a:solidFill>
                <a:latin typeface="Meiryo UI" panose="020B0604030504040204" pitchFamily="50" charset="-128"/>
                <a:ea typeface="Meiryo UI" panose="020B0604030504040204" pitchFamily="50" charset="-128"/>
                <a:cs typeface="Arial"/>
                <a:sym typeface="+mn-lt"/>
              </a:rPr>
              <a:t>使いやすいHBS</a:t>
            </a:r>
            <a:r>
              <a:rPr lang="en-US" sz="4000" b="1" dirty="0">
                <a:solidFill>
                  <a:schemeClr val="bg1"/>
                </a:solidFill>
                <a:latin typeface="Meiryo UI" panose="020B0604030504040204" pitchFamily="50" charset="-128"/>
                <a:ea typeface="Meiryo UI" panose="020B0604030504040204" pitchFamily="50" charset="-128"/>
                <a:cs typeface="Arial"/>
                <a:sym typeface="+mn-lt"/>
              </a:rPr>
              <a:t> 3.0アプリで、</a:t>
            </a:r>
            <a:r>
              <a:rPr lang="ja-JP" altLang="en-US" sz="4000" b="1">
                <a:solidFill>
                  <a:schemeClr val="bg1"/>
                </a:solidFill>
                <a:latin typeface="Meiryo UI" panose="020B0604030504040204" pitchFamily="50" charset="-128"/>
                <a:ea typeface="Meiryo UI" panose="020B0604030504040204" pitchFamily="50" charset="-128"/>
                <a:cs typeface="Arial"/>
                <a:sym typeface="+mn-lt"/>
              </a:rPr>
              <a:t>重複排除による</a:t>
            </a:r>
            <a:endParaRPr lang="en-US" altLang="zh-TW">
              <a:solidFill>
                <a:schemeClr val="bg1"/>
              </a:solidFill>
              <a:latin typeface="Meiryo UI" panose="020B0604030504040204" pitchFamily="50" charset="-128"/>
              <a:ea typeface="Meiryo UI" panose="020B0604030504040204" pitchFamily="50" charset="-128"/>
              <a:cs typeface="Calibri Light" panose="020F0302020204030204"/>
            </a:endParaRPr>
          </a:p>
          <a:p>
            <a:pPr algn="ctr">
              <a:lnSpc>
                <a:spcPts val="5100"/>
              </a:lnSpc>
            </a:pPr>
            <a:r>
              <a:rPr lang="en-US" altLang="ja-JP" sz="4000" b="1" dirty="0">
                <a:solidFill>
                  <a:schemeClr val="bg1"/>
                </a:solidFill>
                <a:latin typeface="Meiryo UI" panose="020B0604030504040204" pitchFamily="50" charset="-128"/>
                <a:ea typeface="Meiryo UI" panose="020B0604030504040204" pitchFamily="50" charset="-128"/>
                <a:cs typeface="Arial"/>
                <a:sym typeface="+mn-lt"/>
              </a:rPr>
              <a:t>3-2-1</a:t>
            </a:r>
            <a:r>
              <a:rPr lang="ja-JP" altLang="en-US" sz="4000" b="1">
                <a:solidFill>
                  <a:schemeClr val="bg1"/>
                </a:solidFill>
                <a:latin typeface="Meiryo UI" panose="020B0604030504040204" pitchFamily="50" charset="-128"/>
                <a:ea typeface="Meiryo UI" panose="020B0604030504040204" pitchFamily="50" charset="-128"/>
                <a:cs typeface="Arial"/>
                <a:sym typeface="+mn-lt"/>
              </a:rPr>
              <a:t>バックアップ</a:t>
            </a:r>
            <a:r>
              <a:rPr lang="en-US" sz="4000" b="1" dirty="0" err="1">
                <a:solidFill>
                  <a:schemeClr val="bg1"/>
                </a:solidFill>
                <a:latin typeface="Meiryo UI" panose="020B0604030504040204" pitchFamily="50" charset="-128"/>
                <a:ea typeface="Meiryo UI" panose="020B0604030504040204" pitchFamily="50" charset="-128"/>
                <a:cs typeface="Arial"/>
                <a:sym typeface="+mn-lt"/>
              </a:rPr>
              <a:t>の実践を実現</a:t>
            </a:r>
            <a:endParaRPr lang="en-US" altLang="zh-TW" dirty="0" err="1">
              <a:solidFill>
                <a:schemeClr val="bg1"/>
              </a:solidFill>
              <a:latin typeface="Meiryo UI" panose="020B0604030504040204" pitchFamily="50" charset="-128"/>
              <a:ea typeface="Meiryo UI" panose="020B0604030504040204" pitchFamily="50" charset="-128"/>
              <a:cs typeface="Calibri Light"/>
            </a:endParaRPr>
          </a:p>
        </p:txBody>
      </p:sp>
      <p:sp>
        <p:nvSpPr>
          <p:cNvPr id="121" name="矩形 120">
            <a:extLst>
              <a:ext uri="{FF2B5EF4-FFF2-40B4-BE49-F238E27FC236}">
                <a16:creationId xmlns:a16="http://schemas.microsoft.com/office/drawing/2014/main" id="{9A88F384-2B12-308D-F825-F28A4897C264}"/>
              </a:ext>
            </a:extLst>
          </p:cNvPr>
          <p:cNvSpPr/>
          <p:nvPr/>
        </p:nvSpPr>
        <p:spPr>
          <a:xfrm>
            <a:off x="3193192" y="5317377"/>
            <a:ext cx="1758373" cy="705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20000"/>
              </a:lnSpc>
            </a:pPr>
            <a:r>
              <a:rPr lang="zh-TW" altLang="en-US" sz="1600">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コピー1</a:t>
            </a:r>
            <a:endParaRPr lang="zh-TW" altLang="en-US" sz="1600">
              <a:solidFill>
                <a:schemeClr val="bg1"/>
              </a:solidFill>
              <a:latin typeface="Meiryo UI" panose="020B0604030504040204" pitchFamily="50" charset="-128"/>
              <a:ea typeface="Meiryo UI" panose="020B0604030504040204" pitchFamily="50" charset="-128"/>
              <a:cs typeface="Arial"/>
            </a:endParaRPr>
          </a:p>
          <a:p>
            <a:pPr algn="ctr">
              <a:lnSpc>
                <a:spcPct val="120000"/>
              </a:lnSpc>
            </a:pPr>
            <a:r>
              <a:rPr lang="zh-TW" altLang="en-US" sz="1600">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NAS</a:t>
            </a:r>
            <a:endParaRPr lang="zh-TW" altLang="en-US" sz="1600">
              <a:solidFill>
                <a:schemeClr val="bg1"/>
              </a:solidFill>
              <a:latin typeface="Meiryo UI" panose="020B0604030504040204" pitchFamily="50" charset="-128"/>
              <a:ea typeface="Meiryo UI" panose="020B0604030504040204" pitchFamily="50" charset="-128"/>
              <a:cs typeface="Arial"/>
            </a:endParaRPr>
          </a:p>
        </p:txBody>
      </p:sp>
      <p:sp>
        <p:nvSpPr>
          <p:cNvPr id="122" name="矩形 121">
            <a:extLst>
              <a:ext uri="{FF2B5EF4-FFF2-40B4-BE49-F238E27FC236}">
                <a16:creationId xmlns:a16="http://schemas.microsoft.com/office/drawing/2014/main" id="{00F9BCB6-8892-D2E4-98D6-5CF307D5CB2B}"/>
              </a:ext>
            </a:extLst>
          </p:cNvPr>
          <p:cNvSpPr/>
          <p:nvPr/>
        </p:nvSpPr>
        <p:spPr>
          <a:xfrm>
            <a:off x="5909882" y="5317377"/>
            <a:ext cx="1353430" cy="69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lnSpc>
                <a:spcPct val="120000"/>
              </a:lnSpc>
            </a:pPr>
            <a:r>
              <a:rPr lang="zh-TW" altLang="en-US" sz="1600">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コピー2</a:t>
            </a:r>
            <a:endParaRPr lang="zh-TW" altLang="en-US" sz="1600">
              <a:solidFill>
                <a:schemeClr val="bg1"/>
              </a:solidFill>
              <a:latin typeface="Meiryo UI" panose="020B0604030504040204" pitchFamily="50" charset="-128"/>
              <a:ea typeface="Meiryo UI" panose="020B0604030504040204" pitchFamily="50" charset="-128"/>
              <a:cs typeface="Arial"/>
            </a:endParaRPr>
          </a:p>
          <a:p>
            <a:pPr algn="ctr">
              <a:lnSpc>
                <a:spcPct val="120000"/>
              </a:lnSpc>
            </a:pPr>
            <a:r>
              <a:rPr lang="zh-TW" altLang="en-US" sz="1600">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NASオフサイト</a:t>
            </a:r>
            <a:endParaRPr lang="en-US" altLang="zh-TW" sz="160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23" name="矩形 122">
            <a:extLst>
              <a:ext uri="{FF2B5EF4-FFF2-40B4-BE49-F238E27FC236}">
                <a16:creationId xmlns:a16="http://schemas.microsoft.com/office/drawing/2014/main" id="{9BA16BA4-7B3E-FF13-DF2D-6F0CD6E2140A}"/>
              </a:ext>
            </a:extLst>
          </p:cNvPr>
          <p:cNvSpPr/>
          <p:nvPr/>
        </p:nvSpPr>
        <p:spPr>
          <a:xfrm>
            <a:off x="8400114" y="5317377"/>
            <a:ext cx="1758373" cy="705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lnSpc>
                <a:spcPct val="120000"/>
              </a:lnSpc>
            </a:pPr>
            <a:r>
              <a:rPr lang="zh-TW" altLang="en-US" sz="1600">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コピー3</a:t>
            </a:r>
            <a:endParaRPr lang="zh-TW" altLang="en-US" sz="1600">
              <a:solidFill>
                <a:schemeClr val="bg1"/>
              </a:solidFill>
              <a:latin typeface="Meiryo UI" panose="020B0604030504040204" pitchFamily="50" charset="-128"/>
              <a:ea typeface="Meiryo UI" panose="020B0604030504040204" pitchFamily="50" charset="-128"/>
              <a:cs typeface="Arial"/>
            </a:endParaRPr>
          </a:p>
          <a:p>
            <a:pPr algn="ctr">
              <a:lnSpc>
                <a:spcPct val="120000"/>
              </a:lnSpc>
            </a:pPr>
            <a:r>
              <a:rPr lang="zh-TW" altLang="en-US" sz="1600">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Google Drive</a:t>
            </a:r>
            <a:endParaRPr lang="zh-TW" altLang="en-US" sz="1600">
              <a:solidFill>
                <a:schemeClr val="bg1"/>
              </a:solidFill>
              <a:latin typeface="Meiryo UI" panose="020B0604030504040204" pitchFamily="50" charset="-128"/>
              <a:ea typeface="Meiryo UI" panose="020B0604030504040204" pitchFamily="50" charset="-128"/>
              <a:cs typeface="Arial"/>
            </a:endParaRPr>
          </a:p>
        </p:txBody>
      </p:sp>
      <p:pic>
        <p:nvPicPr>
          <p:cNvPr id="124" name="圖形 20">
            <a:extLst>
              <a:ext uri="{FF2B5EF4-FFF2-40B4-BE49-F238E27FC236}">
                <a16:creationId xmlns:a16="http://schemas.microsoft.com/office/drawing/2014/main" id="{70F28528-BCFB-59DA-124A-B0706F92D946}"/>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8538597" y="3203370"/>
            <a:ext cx="1458941" cy="1290600"/>
          </a:xfrm>
          <a:prstGeom prst="rect">
            <a:avLst/>
          </a:prstGeom>
        </p:spPr>
      </p:pic>
      <p:sp>
        <p:nvSpPr>
          <p:cNvPr id="125" name="矩形: 圓角 22">
            <a:extLst>
              <a:ext uri="{FF2B5EF4-FFF2-40B4-BE49-F238E27FC236}">
                <a16:creationId xmlns:a16="http://schemas.microsoft.com/office/drawing/2014/main" id="{4FE6F95F-747E-980D-A5B5-5C4ADE8CD9B1}"/>
              </a:ext>
            </a:extLst>
          </p:cNvPr>
          <p:cNvSpPr/>
          <p:nvPr/>
        </p:nvSpPr>
        <p:spPr>
          <a:xfrm>
            <a:off x="1493558" y="5270878"/>
            <a:ext cx="1461523" cy="487808"/>
          </a:xfrm>
          <a:prstGeom prst="roundRect">
            <a:avLst/>
          </a:prstGeom>
          <a:solidFill>
            <a:srgbClr val="DCB48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1600" dirty="0">
                <a:solidFill>
                  <a:schemeClr val="tx1"/>
                </a:solidFill>
                <a:latin typeface="Meiryo UI" panose="020B0604030504040204" pitchFamily="50" charset="-128"/>
                <a:ea typeface="Meiryo UI" panose="020B0604030504040204" pitchFamily="50" charset="-128"/>
                <a:cs typeface="Arial"/>
                <a:sym typeface="Arial" panose="020B0604020202020204" pitchFamily="34" charset="0"/>
              </a:rPr>
              <a:t>3つのコピー</a:t>
            </a:r>
            <a:endParaRPr lang="en-US" altLang="zh-TW" sz="1600" dirty="0">
              <a:solidFill>
                <a:schemeClr val="tx1"/>
              </a:solidFill>
              <a:latin typeface="Meiryo UI" panose="020B0604030504040204" pitchFamily="50" charset="-128"/>
              <a:ea typeface="Meiryo UI" panose="020B0604030504040204" pitchFamily="50" charset="-128"/>
              <a:cs typeface="Arial"/>
            </a:endParaRPr>
          </a:p>
        </p:txBody>
      </p:sp>
      <p:sp>
        <p:nvSpPr>
          <p:cNvPr id="126" name="矩形: 圓角 24">
            <a:extLst>
              <a:ext uri="{FF2B5EF4-FFF2-40B4-BE49-F238E27FC236}">
                <a16:creationId xmlns:a16="http://schemas.microsoft.com/office/drawing/2014/main" id="{8CA23E6C-F2BF-DB0B-72E4-0D74FE77EEE4}"/>
              </a:ext>
            </a:extLst>
          </p:cNvPr>
          <p:cNvSpPr/>
          <p:nvPr/>
        </p:nvSpPr>
        <p:spPr>
          <a:xfrm>
            <a:off x="5434900" y="6022750"/>
            <a:ext cx="2077471" cy="487808"/>
          </a:xfrm>
          <a:prstGeom prst="roundRect">
            <a:avLst/>
          </a:prstGeom>
          <a:solidFill>
            <a:srgbClr val="DCB48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1600">
                <a:solidFill>
                  <a:schemeClr val="tx1"/>
                </a:solidFill>
                <a:latin typeface="Meiryo UI" panose="020B0604030504040204" pitchFamily="50" charset="-128"/>
                <a:ea typeface="Meiryo UI" panose="020B0604030504040204" pitchFamily="50" charset="-128"/>
                <a:cs typeface="Arial"/>
                <a:sym typeface="Arial" panose="020B0604020202020204" pitchFamily="34" charset="0"/>
              </a:rPr>
              <a:t>1つの</a:t>
            </a:r>
            <a:r>
              <a:rPr lang="zh-TW" altLang="en-US" sz="1600">
                <a:solidFill>
                  <a:schemeClr val="tx1"/>
                </a:solidFill>
                <a:latin typeface="Meiryo UI" panose="020B0604030504040204" pitchFamily="50" charset="-128"/>
                <a:ea typeface="Meiryo UI" panose="020B0604030504040204" pitchFamily="50" charset="-128"/>
                <a:cs typeface="Arial"/>
                <a:sym typeface="Arial" panose="020B0604020202020204" pitchFamily="34" charset="0"/>
              </a:rPr>
              <a:t>リモートバックアップ</a:t>
            </a:r>
            <a:endParaRPr lang="zh-TW" altLang="en-US" sz="1600">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cxnSp>
        <p:nvCxnSpPr>
          <p:cNvPr id="127" name="接點: 肘形 29">
            <a:extLst>
              <a:ext uri="{FF2B5EF4-FFF2-40B4-BE49-F238E27FC236}">
                <a16:creationId xmlns:a16="http://schemas.microsoft.com/office/drawing/2014/main" id="{82E17401-BEA5-A493-0683-EAA2FB9C2A83}"/>
              </a:ext>
            </a:extLst>
          </p:cNvPr>
          <p:cNvCxnSpPr>
            <a:cxnSpLocks/>
          </p:cNvCxnSpPr>
          <p:nvPr/>
        </p:nvCxnSpPr>
        <p:spPr>
          <a:xfrm rot="16200000" flipH="1" flipV="1">
            <a:off x="7510365" y="2166643"/>
            <a:ext cx="720976" cy="2794431"/>
          </a:xfrm>
          <a:prstGeom prst="bentConnector3">
            <a:avLst>
              <a:gd name="adj1" fmla="val -42276"/>
            </a:avLst>
          </a:prstGeom>
          <a:noFill/>
          <a:ln w="12700" cap="flat" cmpd="sng">
            <a:solidFill>
              <a:srgbClr val="DCB483"/>
            </a:solidFill>
            <a:prstDash val="solid"/>
            <a:round/>
            <a:headEnd type="none" w="sm" len="sm"/>
            <a:tailEnd type="oval" w="sm" len="sm"/>
          </a:ln>
          <a:effectLst/>
        </p:spPr>
      </p:cxnSp>
      <p:sp>
        <p:nvSpPr>
          <p:cNvPr id="128" name="矩形: 圓角 28">
            <a:extLst>
              <a:ext uri="{FF2B5EF4-FFF2-40B4-BE49-F238E27FC236}">
                <a16:creationId xmlns:a16="http://schemas.microsoft.com/office/drawing/2014/main" id="{4A7C14A6-6DA5-5304-8C99-0EFAED8BA1D7}"/>
              </a:ext>
            </a:extLst>
          </p:cNvPr>
          <p:cNvSpPr/>
          <p:nvPr/>
        </p:nvSpPr>
        <p:spPr>
          <a:xfrm>
            <a:off x="3669413" y="5365488"/>
            <a:ext cx="785688" cy="310129"/>
          </a:xfrm>
          <a:prstGeom prst="roundRect">
            <a:avLst/>
          </a:prstGeom>
          <a:noFill/>
          <a:ln w="9525">
            <a:solidFill>
              <a:srgbClr val="DCB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89">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129" name="矩形: 圓角 30">
            <a:extLst>
              <a:ext uri="{FF2B5EF4-FFF2-40B4-BE49-F238E27FC236}">
                <a16:creationId xmlns:a16="http://schemas.microsoft.com/office/drawing/2014/main" id="{0B02621C-6686-EA0E-6487-F79E09718B8D}"/>
              </a:ext>
            </a:extLst>
          </p:cNvPr>
          <p:cNvSpPr/>
          <p:nvPr/>
        </p:nvSpPr>
        <p:spPr>
          <a:xfrm>
            <a:off x="6183558" y="5365488"/>
            <a:ext cx="785688" cy="310129"/>
          </a:xfrm>
          <a:prstGeom prst="roundRect">
            <a:avLst/>
          </a:prstGeom>
          <a:noFill/>
          <a:ln w="9525">
            <a:solidFill>
              <a:srgbClr val="DCB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89">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130" name="矩形: 圓角 32">
            <a:extLst>
              <a:ext uri="{FF2B5EF4-FFF2-40B4-BE49-F238E27FC236}">
                <a16:creationId xmlns:a16="http://schemas.microsoft.com/office/drawing/2014/main" id="{4264ECDC-0AF3-AA4F-677A-35EDC80FC812}"/>
              </a:ext>
            </a:extLst>
          </p:cNvPr>
          <p:cNvSpPr/>
          <p:nvPr/>
        </p:nvSpPr>
        <p:spPr>
          <a:xfrm>
            <a:off x="8871429" y="5365488"/>
            <a:ext cx="785688" cy="310129"/>
          </a:xfrm>
          <a:prstGeom prst="roundRect">
            <a:avLst/>
          </a:prstGeom>
          <a:noFill/>
          <a:ln w="9525">
            <a:solidFill>
              <a:srgbClr val="DCB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89">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cxnSp>
        <p:nvCxnSpPr>
          <p:cNvPr id="131" name="接點: 肘形 29">
            <a:extLst>
              <a:ext uri="{FF2B5EF4-FFF2-40B4-BE49-F238E27FC236}">
                <a16:creationId xmlns:a16="http://schemas.microsoft.com/office/drawing/2014/main" id="{7515E234-3843-B604-EF98-2463C87833F2}"/>
              </a:ext>
            </a:extLst>
          </p:cNvPr>
          <p:cNvCxnSpPr>
            <a:cxnSpLocks/>
          </p:cNvCxnSpPr>
          <p:nvPr/>
        </p:nvCxnSpPr>
        <p:spPr>
          <a:xfrm flipH="1">
            <a:off x="4455102" y="5520553"/>
            <a:ext cx="1728457" cy="0"/>
          </a:xfrm>
          <a:prstGeom prst="straightConnector1">
            <a:avLst/>
          </a:prstGeom>
          <a:noFill/>
          <a:ln w="12700" cap="flat" cmpd="sng">
            <a:solidFill>
              <a:srgbClr val="DCB483"/>
            </a:solidFill>
            <a:prstDash val="solid"/>
            <a:round/>
            <a:headEnd type="none" w="sm" len="sm"/>
            <a:tailEnd type="none" w="sm" len="sm"/>
          </a:ln>
          <a:effectLst/>
        </p:spPr>
      </p:cxnSp>
      <p:cxnSp>
        <p:nvCxnSpPr>
          <p:cNvPr id="132" name="接點: 肘形 29">
            <a:extLst>
              <a:ext uri="{FF2B5EF4-FFF2-40B4-BE49-F238E27FC236}">
                <a16:creationId xmlns:a16="http://schemas.microsoft.com/office/drawing/2014/main" id="{951C9B99-2806-EE7B-7E58-AB5A27BB86F5}"/>
              </a:ext>
            </a:extLst>
          </p:cNvPr>
          <p:cNvCxnSpPr>
            <a:cxnSpLocks/>
          </p:cNvCxnSpPr>
          <p:nvPr/>
        </p:nvCxnSpPr>
        <p:spPr>
          <a:xfrm flipH="1" flipV="1">
            <a:off x="2570818" y="5474178"/>
            <a:ext cx="1100328" cy="46376"/>
          </a:xfrm>
          <a:prstGeom prst="straightConnector1">
            <a:avLst/>
          </a:prstGeom>
          <a:noFill/>
          <a:ln w="12700" cap="flat" cmpd="sng">
            <a:solidFill>
              <a:srgbClr val="DCB483"/>
            </a:solidFill>
            <a:prstDash val="solid"/>
            <a:round/>
            <a:headEnd type="none" w="sm" len="sm"/>
            <a:tailEnd type="none" w="sm" len="sm"/>
          </a:ln>
          <a:effectLst/>
        </p:spPr>
      </p:cxnSp>
      <p:cxnSp>
        <p:nvCxnSpPr>
          <p:cNvPr id="133" name="接點: 肘形 29">
            <a:extLst>
              <a:ext uri="{FF2B5EF4-FFF2-40B4-BE49-F238E27FC236}">
                <a16:creationId xmlns:a16="http://schemas.microsoft.com/office/drawing/2014/main" id="{07472634-70F4-4556-39F1-AE159F4727CC}"/>
              </a:ext>
            </a:extLst>
          </p:cNvPr>
          <p:cNvCxnSpPr>
            <a:cxnSpLocks/>
          </p:cNvCxnSpPr>
          <p:nvPr/>
        </p:nvCxnSpPr>
        <p:spPr>
          <a:xfrm flipH="1">
            <a:off x="6969247" y="5520553"/>
            <a:ext cx="1902183" cy="0"/>
          </a:xfrm>
          <a:prstGeom prst="straightConnector1">
            <a:avLst/>
          </a:prstGeom>
          <a:noFill/>
          <a:ln w="12700" cap="flat" cmpd="sng">
            <a:solidFill>
              <a:srgbClr val="DCB483"/>
            </a:solidFill>
            <a:prstDash val="solid"/>
            <a:round/>
            <a:headEnd type="none" w="sm" len="sm"/>
            <a:tailEnd type="none" w="sm" len="sm"/>
          </a:ln>
          <a:effectLst/>
        </p:spPr>
      </p:cxnSp>
      <p:sp>
        <p:nvSpPr>
          <p:cNvPr id="134" name="矩形: 圓角 40">
            <a:extLst>
              <a:ext uri="{FF2B5EF4-FFF2-40B4-BE49-F238E27FC236}">
                <a16:creationId xmlns:a16="http://schemas.microsoft.com/office/drawing/2014/main" id="{DD6B2110-2AE9-A601-6685-BB6E32F556A5}"/>
              </a:ext>
            </a:extLst>
          </p:cNvPr>
          <p:cNvSpPr/>
          <p:nvPr/>
        </p:nvSpPr>
        <p:spPr>
          <a:xfrm>
            <a:off x="7140091" y="2658151"/>
            <a:ext cx="1461523" cy="487808"/>
          </a:xfrm>
          <a:prstGeom prst="roundRect">
            <a:avLst/>
          </a:prstGeom>
          <a:solidFill>
            <a:srgbClr val="DCB48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1600" dirty="0">
                <a:solidFill>
                  <a:schemeClr val="tx1"/>
                </a:solidFill>
                <a:latin typeface="Meiryo UI" panose="020B0604030504040204" pitchFamily="50" charset="-128"/>
                <a:ea typeface="Meiryo UI" panose="020B0604030504040204" pitchFamily="50" charset="-128"/>
                <a:cs typeface="Arial"/>
                <a:sym typeface="Arial" panose="020B0604020202020204" pitchFamily="34" charset="0"/>
              </a:rPr>
              <a:t>2つのメディアタイプ</a:t>
            </a:r>
            <a:endParaRPr lang="zh-TW" altLang="en-US" sz="1600" dirty="0">
              <a:solidFill>
                <a:schemeClr val="tx1"/>
              </a:solidFill>
              <a:latin typeface="Meiryo UI" panose="020B0604030504040204" pitchFamily="50" charset="-128"/>
              <a:ea typeface="Meiryo UI" panose="020B0604030504040204" pitchFamily="50" charset="-128"/>
              <a:cs typeface="Arial"/>
            </a:endParaRPr>
          </a:p>
        </p:txBody>
      </p:sp>
      <p:pic>
        <p:nvPicPr>
          <p:cNvPr id="135" name="圖形 42">
            <a:extLst>
              <a:ext uri="{FF2B5EF4-FFF2-40B4-BE49-F238E27FC236}">
                <a16:creationId xmlns:a16="http://schemas.microsoft.com/office/drawing/2014/main" id="{B885128B-316C-FAB7-F50C-51D8A4E93695}"/>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3586572" y="4598539"/>
            <a:ext cx="924685" cy="705656"/>
          </a:xfrm>
          <a:prstGeom prst="rect">
            <a:avLst/>
          </a:prstGeom>
        </p:spPr>
      </p:pic>
      <p:pic>
        <p:nvPicPr>
          <p:cNvPr id="136" name="圖形 44">
            <a:extLst>
              <a:ext uri="{FF2B5EF4-FFF2-40B4-BE49-F238E27FC236}">
                <a16:creationId xmlns:a16="http://schemas.microsoft.com/office/drawing/2014/main" id="{D4043521-828E-5BF8-B6F7-76B1C3C46BD7}"/>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104981" y="4598539"/>
            <a:ext cx="924685" cy="705656"/>
          </a:xfrm>
          <a:prstGeom prst="rect">
            <a:avLst/>
          </a:prstGeom>
        </p:spPr>
      </p:pic>
      <p:pic>
        <p:nvPicPr>
          <p:cNvPr id="137" name="圖形 46">
            <a:extLst>
              <a:ext uri="{FF2B5EF4-FFF2-40B4-BE49-F238E27FC236}">
                <a16:creationId xmlns:a16="http://schemas.microsoft.com/office/drawing/2014/main" id="{B3B1EB7A-1E70-78D0-2B55-3B3758B36649}"/>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8801930" y="4598539"/>
            <a:ext cx="924685" cy="705656"/>
          </a:xfrm>
          <a:prstGeom prst="rect">
            <a:avLst/>
          </a:prstGeom>
        </p:spPr>
      </p:pic>
      <p:pic>
        <p:nvPicPr>
          <p:cNvPr id="141" name="圖片 3" descr="一張含有 文字, 室內 的圖片&#10;&#10;自動產生的描述">
            <a:extLst>
              <a:ext uri="{FF2B5EF4-FFF2-40B4-BE49-F238E27FC236}">
                <a16:creationId xmlns:a16="http://schemas.microsoft.com/office/drawing/2014/main" id="{E646FF93-9245-2F4F-3CC8-F51F5FE71254}"/>
              </a:ext>
            </a:extLst>
          </p:cNvPr>
          <p:cNvPicPr>
            <a:picLocks noChangeAspect="1"/>
          </p:cNvPicPr>
          <p:nvPr/>
        </p:nvPicPr>
        <p:blipFill>
          <a:blip r:embed="rId3"/>
          <a:stretch>
            <a:fillRect/>
          </a:stretch>
        </p:blipFill>
        <p:spPr>
          <a:xfrm>
            <a:off x="3669413" y="3397029"/>
            <a:ext cx="1833153" cy="11428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325774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圓角 8">
            <a:extLst>
              <a:ext uri="{FF2B5EF4-FFF2-40B4-BE49-F238E27FC236}">
                <a16:creationId xmlns:a16="http://schemas.microsoft.com/office/drawing/2014/main" id="{723BDC8A-B531-474B-A635-9C70199F7948}"/>
              </a:ext>
            </a:extLst>
          </p:cNvPr>
          <p:cNvSpPr/>
          <p:nvPr/>
        </p:nvSpPr>
        <p:spPr>
          <a:xfrm>
            <a:off x="6356676" y="1705526"/>
            <a:ext cx="5350873" cy="4938501"/>
          </a:xfrm>
          <a:prstGeom prst="roundRect">
            <a:avLst>
              <a:gd name="adj" fmla="val 0"/>
            </a:avLst>
          </a:prstGeom>
          <a:solidFill>
            <a:schemeClr val="bg1">
              <a:alpha val="15000"/>
            </a:schemeClr>
          </a:solidFill>
          <a:ln w="1905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7" name="矩形: 圓角 8">
            <a:extLst>
              <a:ext uri="{FF2B5EF4-FFF2-40B4-BE49-F238E27FC236}">
                <a16:creationId xmlns:a16="http://schemas.microsoft.com/office/drawing/2014/main" id="{13AE7B4C-7F21-490B-8957-2C5603E67B17}"/>
              </a:ext>
            </a:extLst>
          </p:cNvPr>
          <p:cNvSpPr/>
          <p:nvPr/>
        </p:nvSpPr>
        <p:spPr>
          <a:xfrm>
            <a:off x="515986" y="1699366"/>
            <a:ext cx="5350873" cy="4938501"/>
          </a:xfrm>
          <a:prstGeom prst="roundRect">
            <a:avLst>
              <a:gd name="adj" fmla="val 0"/>
            </a:avLst>
          </a:prstGeom>
          <a:solidFill>
            <a:schemeClr val="bg1">
              <a:alpha val="15000"/>
            </a:schemeClr>
          </a:solidFill>
          <a:ln w="1905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6" name="矩形 5">
            <a:extLst>
              <a:ext uri="{FF2B5EF4-FFF2-40B4-BE49-F238E27FC236}">
                <a16:creationId xmlns:a16="http://schemas.microsoft.com/office/drawing/2014/main" id="{B880000D-4CCA-B04D-A5C2-0D0D7DC5F952}"/>
              </a:ext>
            </a:extLst>
          </p:cNvPr>
          <p:cNvSpPr/>
          <p:nvPr/>
        </p:nvSpPr>
        <p:spPr>
          <a:xfrm>
            <a:off x="808306" y="3070313"/>
            <a:ext cx="5143219" cy="830997"/>
          </a:xfrm>
          <a:prstGeom prst="rect">
            <a:avLst/>
          </a:prstGeom>
        </p:spPr>
        <p:txBody>
          <a:bodyPr wrap="square" lIns="91440" tIns="45720" rIns="91440" bIns="45720" anchor="t">
            <a:spAutoFit/>
          </a:bodyPr>
          <a:lstStyle/>
          <a:p>
            <a:pPr defTabSz="1219170"/>
            <a:r>
              <a:rPr lang="en-US" altLang="zh-TW" sz="1600" b="1">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Virtualization Station</a:t>
            </a:r>
            <a:r>
              <a:rPr lang="zh-TW" sz="1600" b="1">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により、Windows®、Linux®オペレーティングシステムをサポートする仮想マシン（VM）をTurbo NAS上に作成することができます。 </a:t>
            </a:r>
            <a:endParaRPr lang="zh-TW" altLang="en-US" sz="1600" b="1">
              <a:solidFill>
                <a:srgbClr val="FFFFFF"/>
              </a:solidFill>
              <a:latin typeface="Meiryo UI" panose="020B0604030504040204" pitchFamily="50" charset="-128"/>
              <a:ea typeface="Meiryo UI" panose="020B0604030504040204" pitchFamily="50" charset="-128"/>
            </a:endParaRPr>
          </a:p>
        </p:txBody>
      </p:sp>
      <p:sp>
        <p:nvSpPr>
          <p:cNvPr id="13" name="矩形 12">
            <a:extLst>
              <a:ext uri="{FF2B5EF4-FFF2-40B4-BE49-F238E27FC236}">
                <a16:creationId xmlns:a16="http://schemas.microsoft.com/office/drawing/2014/main" id="{B5530B72-036B-2B48-8658-B3F2D21C24ED}"/>
              </a:ext>
            </a:extLst>
          </p:cNvPr>
          <p:cNvSpPr/>
          <p:nvPr/>
        </p:nvSpPr>
        <p:spPr>
          <a:xfrm>
            <a:off x="6533362" y="2930699"/>
            <a:ext cx="5247872" cy="830997"/>
          </a:xfrm>
          <a:prstGeom prst="rect">
            <a:avLst/>
          </a:prstGeom>
        </p:spPr>
        <p:txBody>
          <a:bodyPr wrap="square" lIns="91440" tIns="45720" rIns="91440" bIns="45720" anchor="t">
            <a:spAutoFit/>
          </a:bodyPr>
          <a:lstStyle/>
          <a:p>
            <a:pPr defTabSz="1219170"/>
            <a:r>
              <a:rPr lang="zh-TW" sz="1600" b="1">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LXDとDocker</a:t>
            </a:r>
            <a:r>
              <a:rPr lang="en-US" altLang="zh-TW" sz="1600" b="1">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a:t>
            </a:r>
            <a:r>
              <a:rPr lang="zh-TW" sz="1600" b="1">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の軽量仮想化技術を体験し、Docker Hub Registry®からアプリをダウンロードし、コンテナをインポート/エクスポートし、豊富なマイクロサービスを作成します。</a:t>
            </a:r>
            <a:endParaRPr lang="zh-TW" sz="1600" b="1">
              <a:solidFill>
                <a:srgbClr val="FFFFFF"/>
              </a:solidFill>
              <a:latin typeface="Meiryo UI" panose="020B0604030504040204" pitchFamily="50" charset="-128"/>
              <a:ea typeface="Meiryo UI" panose="020B0604030504040204" pitchFamily="50" charset="-128"/>
            </a:endParaRPr>
          </a:p>
        </p:txBody>
      </p:sp>
      <p:grpSp>
        <p:nvGrpSpPr>
          <p:cNvPr id="25" name="群組 24">
            <a:extLst>
              <a:ext uri="{FF2B5EF4-FFF2-40B4-BE49-F238E27FC236}">
                <a16:creationId xmlns:a16="http://schemas.microsoft.com/office/drawing/2014/main" id="{0D4C30CE-07E9-42F5-9A44-8B52AF11412F}"/>
              </a:ext>
            </a:extLst>
          </p:cNvPr>
          <p:cNvGrpSpPr/>
          <p:nvPr/>
        </p:nvGrpSpPr>
        <p:grpSpPr>
          <a:xfrm>
            <a:off x="1114100" y="4538118"/>
            <a:ext cx="4010215" cy="937391"/>
            <a:chOff x="1360608" y="1631084"/>
            <a:chExt cx="3007661" cy="703043"/>
          </a:xfrm>
          <a:effectLst>
            <a:outerShdw blurRad="431800" dist="177800" dir="5760000" sx="106000" sy="106000" algn="tl" rotWithShape="0">
              <a:prstClr val="black">
                <a:alpha val="34000"/>
              </a:prstClr>
            </a:outerShdw>
          </a:effectLst>
        </p:grpSpPr>
        <p:grpSp>
          <p:nvGrpSpPr>
            <p:cNvPr id="24" name="群組 23">
              <a:extLst>
                <a:ext uri="{FF2B5EF4-FFF2-40B4-BE49-F238E27FC236}">
                  <a16:creationId xmlns:a16="http://schemas.microsoft.com/office/drawing/2014/main" id="{1DF07DC7-2D73-482F-8588-C5EDCCB9DA01}"/>
                </a:ext>
              </a:extLst>
            </p:cNvPr>
            <p:cNvGrpSpPr/>
            <p:nvPr/>
          </p:nvGrpSpPr>
          <p:grpSpPr>
            <a:xfrm>
              <a:off x="1360608" y="1631084"/>
              <a:ext cx="3007661" cy="703043"/>
              <a:chOff x="1360608" y="1631084"/>
              <a:chExt cx="3007661" cy="703043"/>
            </a:xfrm>
          </p:grpSpPr>
          <p:sp>
            <p:nvSpPr>
              <p:cNvPr id="20" name="橢圓 19">
                <a:extLst>
                  <a:ext uri="{FF2B5EF4-FFF2-40B4-BE49-F238E27FC236}">
                    <a16:creationId xmlns:a16="http://schemas.microsoft.com/office/drawing/2014/main" id="{EEA58DCE-F156-43D5-9A87-C1AF328433E5}"/>
                  </a:ext>
                </a:extLst>
              </p:cNvPr>
              <p:cNvSpPr/>
              <p:nvPr/>
            </p:nvSpPr>
            <p:spPr>
              <a:xfrm>
                <a:off x="1360608"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buClr>
                    <a:srgbClr val="000000"/>
                  </a:buClr>
                </a:pPr>
                <a:endParaRPr lang="zh-TW" altLang="en-US" sz="1867" kern="0">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1" name="橢圓 20">
                <a:extLst>
                  <a:ext uri="{FF2B5EF4-FFF2-40B4-BE49-F238E27FC236}">
                    <a16:creationId xmlns:a16="http://schemas.microsoft.com/office/drawing/2014/main" id="{2A859233-4265-417D-AFC6-2540CE756E5C}"/>
                  </a:ext>
                </a:extLst>
              </p:cNvPr>
              <p:cNvSpPr/>
              <p:nvPr/>
            </p:nvSpPr>
            <p:spPr>
              <a:xfrm>
                <a:off x="2128814"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buClr>
                    <a:srgbClr val="000000"/>
                  </a:buClr>
                </a:pPr>
                <a:endParaRPr lang="zh-TW" altLang="en-US" sz="1867" kern="0">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2" name="橢圓 21">
                <a:extLst>
                  <a:ext uri="{FF2B5EF4-FFF2-40B4-BE49-F238E27FC236}">
                    <a16:creationId xmlns:a16="http://schemas.microsoft.com/office/drawing/2014/main" id="{14C13BFB-AF51-487F-84A4-F86B449C9955}"/>
                  </a:ext>
                </a:extLst>
              </p:cNvPr>
              <p:cNvSpPr/>
              <p:nvPr/>
            </p:nvSpPr>
            <p:spPr>
              <a:xfrm>
                <a:off x="2897020"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buClr>
                    <a:srgbClr val="000000"/>
                  </a:buClr>
                </a:pPr>
                <a:endParaRPr lang="zh-TW" altLang="en-US" sz="1867" kern="0">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3" name="橢圓 22">
                <a:extLst>
                  <a:ext uri="{FF2B5EF4-FFF2-40B4-BE49-F238E27FC236}">
                    <a16:creationId xmlns:a16="http://schemas.microsoft.com/office/drawing/2014/main" id="{7B01E238-CC39-4FA0-942A-714CEEB093E0}"/>
                  </a:ext>
                </a:extLst>
              </p:cNvPr>
              <p:cNvSpPr/>
              <p:nvPr/>
            </p:nvSpPr>
            <p:spPr>
              <a:xfrm>
                <a:off x="3665226"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buClr>
                    <a:srgbClr val="000000"/>
                  </a:buClr>
                </a:pPr>
                <a:endParaRPr lang="zh-TW" altLang="en-US" sz="1867" kern="0">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grpSp>
        <p:pic>
          <p:nvPicPr>
            <p:cNvPr id="16" name="圖形 15">
              <a:extLst>
                <a:ext uri="{FF2B5EF4-FFF2-40B4-BE49-F238E27FC236}">
                  <a16:creationId xmlns:a16="http://schemas.microsoft.com/office/drawing/2014/main" id="{F0A7C05A-E27C-4380-9C4C-80E8A83C2B21}"/>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3829009" y="1755314"/>
              <a:ext cx="375475" cy="444014"/>
            </a:xfrm>
            <a:prstGeom prst="rect">
              <a:avLst/>
            </a:prstGeom>
          </p:spPr>
        </p:pic>
        <p:pic>
          <p:nvPicPr>
            <p:cNvPr id="17" name="圖形 16">
              <a:extLst>
                <a:ext uri="{FF2B5EF4-FFF2-40B4-BE49-F238E27FC236}">
                  <a16:creationId xmlns:a16="http://schemas.microsoft.com/office/drawing/2014/main" id="{23D79156-1F1E-48FE-A957-842BE206E16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2271378" y="1748573"/>
              <a:ext cx="377479" cy="444014"/>
            </a:xfrm>
            <a:prstGeom prst="rect">
              <a:avLst/>
            </a:prstGeom>
          </p:spPr>
        </p:pic>
        <p:pic>
          <p:nvPicPr>
            <p:cNvPr id="18" name="圖形 17">
              <a:extLst>
                <a:ext uri="{FF2B5EF4-FFF2-40B4-BE49-F238E27FC236}">
                  <a16:creationId xmlns:a16="http://schemas.microsoft.com/office/drawing/2014/main" id="{6A474FBE-3705-4D4E-9CBF-ECEF170ACC63}"/>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2976425" y="1889078"/>
              <a:ext cx="559910" cy="161824"/>
            </a:xfrm>
            <a:prstGeom prst="rect">
              <a:avLst/>
            </a:prstGeom>
          </p:spPr>
        </p:pic>
        <p:pic>
          <p:nvPicPr>
            <p:cNvPr id="19" name="圖形 18">
              <a:extLst>
                <a:ext uri="{FF2B5EF4-FFF2-40B4-BE49-F238E27FC236}">
                  <a16:creationId xmlns:a16="http://schemas.microsoft.com/office/drawing/2014/main" id="{22CF2E59-4161-4C6C-AEA9-C9EB4090DE4F}"/>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488031" y="1779103"/>
              <a:ext cx="452027" cy="399363"/>
            </a:xfrm>
            <a:prstGeom prst="rect">
              <a:avLst/>
            </a:prstGeom>
          </p:spPr>
        </p:pic>
      </p:grpSp>
      <p:sp>
        <p:nvSpPr>
          <p:cNvPr id="26" name="矩形 25">
            <a:extLst>
              <a:ext uri="{FF2B5EF4-FFF2-40B4-BE49-F238E27FC236}">
                <a16:creationId xmlns:a16="http://schemas.microsoft.com/office/drawing/2014/main" id="{142536B5-24ED-48EC-BB8D-E51B0FCF1710}"/>
              </a:ext>
            </a:extLst>
          </p:cNvPr>
          <p:cNvSpPr/>
          <p:nvPr/>
        </p:nvSpPr>
        <p:spPr>
          <a:xfrm>
            <a:off x="6583970" y="4245178"/>
            <a:ext cx="1211699" cy="1286257"/>
          </a:xfrm>
          <a:prstGeom prst="rect">
            <a:avLst/>
          </a:prstGeom>
          <a:solidFill>
            <a:srgbClr val="E0E9F4"/>
          </a:solidFill>
          <a:ln>
            <a:noFill/>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7" name="矩形 26">
            <a:extLst>
              <a:ext uri="{FF2B5EF4-FFF2-40B4-BE49-F238E27FC236}">
                <a16:creationId xmlns:a16="http://schemas.microsoft.com/office/drawing/2014/main" id="{3339241D-0911-4579-99CD-426C44EC077C}"/>
              </a:ext>
            </a:extLst>
          </p:cNvPr>
          <p:cNvSpPr/>
          <p:nvPr/>
        </p:nvSpPr>
        <p:spPr>
          <a:xfrm>
            <a:off x="7872647" y="4245178"/>
            <a:ext cx="3731903" cy="1286257"/>
          </a:xfrm>
          <a:prstGeom prst="rect">
            <a:avLst/>
          </a:prstGeom>
          <a:noFill/>
          <a:ln>
            <a:solidFill>
              <a:srgbClr val="E0E9F4"/>
            </a:solidFill>
            <a:prstDash val="sysDash"/>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8" name="文字方塊 27">
            <a:extLst>
              <a:ext uri="{FF2B5EF4-FFF2-40B4-BE49-F238E27FC236}">
                <a16:creationId xmlns:a16="http://schemas.microsoft.com/office/drawing/2014/main" id="{56EF6652-E79E-4D4C-8FAF-45EB7644F595}"/>
              </a:ext>
            </a:extLst>
          </p:cNvPr>
          <p:cNvSpPr txBox="1"/>
          <p:nvPr/>
        </p:nvSpPr>
        <p:spPr>
          <a:xfrm>
            <a:off x="7895271" y="4280039"/>
            <a:ext cx="1255739" cy="307777"/>
          </a:xfrm>
          <a:prstGeom prst="rect">
            <a:avLst/>
          </a:prstGeom>
          <a:noFill/>
          <a:effectLst>
            <a:outerShdw blurRad="431800" dist="127000" dir="5760000" sx="106000" sy="106000" algn="ctr" rotWithShape="0">
              <a:srgbClr val="000000">
                <a:alpha val="34000"/>
              </a:srgbClr>
            </a:outerShdw>
          </a:effectLst>
        </p:spPr>
        <p:txBody>
          <a:bodyPr wrap="square" rtlCol="0">
            <a:spAutoFit/>
          </a:bodyPr>
          <a:lstStyle/>
          <a:p>
            <a:pPr defTabSz="1219170">
              <a:buClr>
                <a:srgbClr val="000000"/>
              </a:buClr>
            </a:pPr>
            <a:r>
              <a:rPr lang="en-US" altLang="zh-TW" sz="1400" b="1" kern="0">
                <a:solidFill>
                  <a:srgbClr val="00B0F0"/>
                </a:solidFill>
                <a:latin typeface="Meiryo UI" panose="020B0604030504040204" pitchFamily="50" charset="-128"/>
                <a:ea typeface="Meiryo UI" panose="020B0604030504040204" pitchFamily="50" charset="-128"/>
                <a:cs typeface="Arial" panose="020B0604020202020204" pitchFamily="34" charset="0"/>
                <a:sym typeface="+mn-lt"/>
              </a:rPr>
              <a:t>Container</a:t>
            </a:r>
            <a:endParaRPr lang="zh-TW" altLang="en-US" sz="1400" b="1" kern="0">
              <a:solidFill>
                <a:srgbClr val="00B0F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9" name="矩形 28">
            <a:extLst>
              <a:ext uri="{FF2B5EF4-FFF2-40B4-BE49-F238E27FC236}">
                <a16:creationId xmlns:a16="http://schemas.microsoft.com/office/drawing/2014/main" id="{A5A70353-3146-47D3-973F-674C4FD5EF18}"/>
              </a:ext>
            </a:extLst>
          </p:cNvPr>
          <p:cNvSpPr/>
          <p:nvPr/>
        </p:nvSpPr>
        <p:spPr>
          <a:xfrm>
            <a:off x="7960706" y="4636212"/>
            <a:ext cx="1123712" cy="340497"/>
          </a:xfrm>
          <a:prstGeom prst="rect">
            <a:avLst/>
          </a:prstGeom>
          <a:solidFill>
            <a:srgbClr val="AFC8EB"/>
          </a:solidFill>
          <a:ln>
            <a:solidFill>
              <a:schemeClr val="accent1">
                <a:lumMod val="40000"/>
                <a:lumOff val="60000"/>
              </a:schemeClr>
            </a:solidFill>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altLang="zh-TW" sz="1267" b="1" kern="0">
                <a:solidFill>
                  <a:srgbClr val="323231"/>
                </a:solidFill>
                <a:latin typeface="Meiryo UI" panose="020B0604030504040204" pitchFamily="50" charset="-128"/>
                <a:ea typeface="Meiryo UI" panose="020B0604030504040204" pitchFamily="50" charset="-128"/>
                <a:cs typeface="Arial" panose="020B0604020202020204" pitchFamily="34" charset="0"/>
                <a:sym typeface="+mn-lt"/>
              </a:rPr>
              <a:t>Application</a:t>
            </a:r>
            <a:endParaRPr lang="zh-TW" altLang="en-US" sz="1267" b="1" kern="0">
              <a:solidFill>
                <a:srgbClr val="323231"/>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30" name="矩形 29">
            <a:extLst>
              <a:ext uri="{FF2B5EF4-FFF2-40B4-BE49-F238E27FC236}">
                <a16:creationId xmlns:a16="http://schemas.microsoft.com/office/drawing/2014/main" id="{4B490B6E-08C7-4305-8F82-AB1986CF3DB7}"/>
              </a:ext>
            </a:extLst>
          </p:cNvPr>
          <p:cNvSpPr/>
          <p:nvPr/>
        </p:nvSpPr>
        <p:spPr>
          <a:xfrm>
            <a:off x="9172478" y="4636212"/>
            <a:ext cx="1123712" cy="340497"/>
          </a:xfrm>
          <a:prstGeom prst="rect">
            <a:avLst/>
          </a:prstGeom>
          <a:solidFill>
            <a:srgbClr val="AFC8EB"/>
          </a:solidFill>
          <a:ln>
            <a:solidFill>
              <a:schemeClr val="accent1">
                <a:lumMod val="40000"/>
                <a:lumOff val="60000"/>
              </a:schemeClr>
            </a:solidFill>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altLang="zh-TW" sz="1267" b="1" kern="0">
                <a:solidFill>
                  <a:srgbClr val="323231"/>
                </a:solidFill>
                <a:latin typeface="Meiryo UI" panose="020B0604030504040204" pitchFamily="50" charset="-128"/>
                <a:ea typeface="Meiryo UI" panose="020B0604030504040204" pitchFamily="50" charset="-128"/>
                <a:cs typeface="Arial" panose="020B0604020202020204" pitchFamily="34" charset="0"/>
                <a:sym typeface="+mn-lt"/>
              </a:rPr>
              <a:t>Application</a:t>
            </a:r>
            <a:endParaRPr lang="zh-TW" altLang="en-US" sz="1267" b="1" kern="0">
              <a:solidFill>
                <a:srgbClr val="323231"/>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31" name="矩形 30">
            <a:extLst>
              <a:ext uri="{FF2B5EF4-FFF2-40B4-BE49-F238E27FC236}">
                <a16:creationId xmlns:a16="http://schemas.microsoft.com/office/drawing/2014/main" id="{B85574E7-1A2C-424E-BD63-0D6C724AB380}"/>
              </a:ext>
            </a:extLst>
          </p:cNvPr>
          <p:cNvSpPr/>
          <p:nvPr/>
        </p:nvSpPr>
        <p:spPr>
          <a:xfrm>
            <a:off x="10369342" y="4636212"/>
            <a:ext cx="1123712" cy="340497"/>
          </a:xfrm>
          <a:prstGeom prst="rect">
            <a:avLst/>
          </a:prstGeom>
          <a:solidFill>
            <a:srgbClr val="AFC8EB"/>
          </a:solidFill>
          <a:ln>
            <a:solidFill>
              <a:schemeClr val="accent1">
                <a:lumMod val="40000"/>
                <a:lumOff val="60000"/>
              </a:schemeClr>
            </a:solidFill>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altLang="zh-TW" sz="1267" b="1" kern="0">
                <a:solidFill>
                  <a:srgbClr val="323231"/>
                </a:solidFill>
                <a:latin typeface="Meiryo UI" panose="020B0604030504040204" pitchFamily="50" charset="-128"/>
                <a:ea typeface="Meiryo UI" panose="020B0604030504040204" pitchFamily="50" charset="-128"/>
                <a:cs typeface="Arial" panose="020B0604020202020204" pitchFamily="34" charset="0"/>
                <a:sym typeface="+mn-lt"/>
              </a:rPr>
              <a:t>Application</a:t>
            </a:r>
            <a:endParaRPr lang="zh-TW" altLang="en-US" sz="1267" b="1" kern="0">
              <a:solidFill>
                <a:srgbClr val="323231"/>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32" name="矩形 31">
            <a:extLst>
              <a:ext uri="{FF2B5EF4-FFF2-40B4-BE49-F238E27FC236}">
                <a16:creationId xmlns:a16="http://schemas.microsoft.com/office/drawing/2014/main" id="{7E113304-1BBA-437D-8BDD-707F68FF96EB}"/>
              </a:ext>
            </a:extLst>
          </p:cNvPr>
          <p:cNvSpPr/>
          <p:nvPr/>
        </p:nvSpPr>
        <p:spPr>
          <a:xfrm>
            <a:off x="7960706" y="5055027"/>
            <a:ext cx="1123712" cy="340497"/>
          </a:xfrm>
          <a:prstGeom prst="rect">
            <a:avLst/>
          </a:prstGeom>
          <a:solidFill>
            <a:srgbClr val="84C8DE"/>
          </a:solidFill>
          <a:ln>
            <a:solidFill>
              <a:schemeClr val="accent5">
                <a:lumMod val="60000"/>
                <a:lumOff val="40000"/>
              </a:schemeClr>
            </a:solidFill>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altLang="zh-TW" sz="1267" b="1" kern="0">
                <a:solidFill>
                  <a:srgbClr val="323231"/>
                </a:solidFill>
                <a:latin typeface="Meiryo UI" panose="020B0604030504040204" pitchFamily="50" charset="-128"/>
                <a:ea typeface="Meiryo UI" panose="020B0604030504040204" pitchFamily="50" charset="-128"/>
                <a:cs typeface="Arial" panose="020B0604020202020204" pitchFamily="34" charset="0"/>
                <a:sym typeface="+mn-lt"/>
              </a:rPr>
              <a:t>Filesystem</a:t>
            </a:r>
            <a:endParaRPr lang="zh-TW" altLang="en-US" sz="1267" b="1" kern="0">
              <a:solidFill>
                <a:srgbClr val="323231"/>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33" name="矩形 32">
            <a:extLst>
              <a:ext uri="{FF2B5EF4-FFF2-40B4-BE49-F238E27FC236}">
                <a16:creationId xmlns:a16="http://schemas.microsoft.com/office/drawing/2014/main" id="{AABC5854-1093-4556-A4C8-CCA0449F43D2}"/>
              </a:ext>
            </a:extLst>
          </p:cNvPr>
          <p:cNvSpPr/>
          <p:nvPr/>
        </p:nvSpPr>
        <p:spPr>
          <a:xfrm>
            <a:off x="9172478" y="5055027"/>
            <a:ext cx="1123712" cy="340497"/>
          </a:xfrm>
          <a:prstGeom prst="rect">
            <a:avLst/>
          </a:prstGeom>
          <a:solidFill>
            <a:srgbClr val="84C8DE"/>
          </a:solidFill>
          <a:ln>
            <a:solidFill>
              <a:schemeClr val="accent5">
                <a:lumMod val="60000"/>
                <a:lumOff val="40000"/>
              </a:schemeClr>
            </a:solidFill>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altLang="zh-TW" sz="1267" b="1" kern="0">
                <a:solidFill>
                  <a:srgbClr val="323231"/>
                </a:solidFill>
                <a:latin typeface="Meiryo UI" panose="020B0604030504040204" pitchFamily="50" charset="-128"/>
                <a:ea typeface="Meiryo UI" panose="020B0604030504040204" pitchFamily="50" charset="-128"/>
                <a:cs typeface="Arial" panose="020B0604020202020204" pitchFamily="34" charset="0"/>
                <a:sym typeface="+mn-lt"/>
              </a:rPr>
              <a:t>Filesystem</a:t>
            </a:r>
            <a:endParaRPr lang="zh-TW" altLang="en-US" sz="1267" b="1" kern="0">
              <a:solidFill>
                <a:srgbClr val="323231"/>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34" name="矩形 33">
            <a:extLst>
              <a:ext uri="{FF2B5EF4-FFF2-40B4-BE49-F238E27FC236}">
                <a16:creationId xmlns:a16="http://schemas.microsoft.com/office/drawing/2014/main" id="{76F5C093-51BD-47A6-9925-7814001F51A3}"/>
              </a:ext>
            </a:extLst>
          </p:cNvPr>
          <p:cNvSpPr/>
          <p:nvPr/>
        </p:nvSpPr>
        <p:spPr>
          <a:xfrm>
            <a:off x="10369342" y="5055027"/>
            <a:ext cx="1123712" cy="340497"/>
          </a:xfrm>
          <a:prstGeom prst="rect">
            <a:avLst/>
          </a:prstGeom>
          <a:solidFill>
            <a:srgbClr val="84C8DE"/>
          </a:solidFill>
          <a:ln>
            <a:solidFill>
              <a:schemeClr val="accent5">
                <a:lumMod val="60000"/>
                <a:lumOff val="40000"/>
              </a:schemeClr>
            </a:solidFill>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altLang="zh-TW" sz="1267" b="1" kern="0">
                <a:solidFill>
                  <a:srgbClr val="323231"/>
                </a:solidFill>
                <a:latin typeface="Meiryo UI" panose="020B0604030504040204" pitchFamily="50" charset="-128"/>
                <a:ea typeface="Meiryo UI" panose="020B0604030504040204" pitchFamily="50" charset="-128"/>
                <a:cs typeface="Arial" panose="020B0604020202020204" pitchFamily="34" charset="0"/>
                <a:sym typeface="+mn-lt"/>
              </a:rPr>
              <a:t>Filesystem</a:t>
            </a:r>
            <a:endParaRPr lang="zh-TW" altLang="en-US" sz="1267" b="1" kern="0">
              <a:solidFill>
                <a:srgbClr val="323231"/>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35" name="文字方塊 34">
            <a:extLst>
              <a:ext uri="{FF2B5EF4-FFF2-40B4-BE49-F238E27FC236}">
                <a16:creationId xmlns:a16="http://schemas.microsoft.com/office/drawing/2014/main" id="{F6EB1856-14AA-4F30-9B3A-852049FC0E43}"/>
              </a:ext>
            </a:extLst>
          </p:cNvPr>
          <p:cNvSpPr txBox="1"/>
          <p:nvPr/>
        </p:nvSpPr>
        <p:spPr>
          <a:xfrm>
            <a:off x="6583971" y="4327310"/>
            <a:ext cx="1211700" cy="523220"/>
          </a:xfrm>
          <a:prstGeom prst="rect">
            <a:avLst/>
          </a:prstGeom>
          <a:noFill/>
          <a:effectLst>
            <a:outerShdw blurRad="431800" dist="127000" dir="5760000" sx="106000" sy="106000" algn="ctr" rotWithShape="0">
              <a:srgbClr val="000000">
                <a:alpha val="34000"/>
              </a:srgbClr>
            </a:outerShdw>
          </a:effectLst>
        </p:spPr>
        <p:txBody>
          <a:bodyPr wrap="square" rtlCol="0">
            <a:spAutoFit/>
          </a:bodyPr>
          <a:lstStyle/>
          <a:p>
            <a:pPr algn="ctr" defTabSz="1219170">
              <a:buClr>
                <a:srgbClr val="000000"/>
              </a:buClr>
            </a:pPr>
            <a:r>
              <a:rPr lang="en-US" altLang="zh-TW" sz="1400" b="1" kern="0">
                <a:solidFill>
                  <a:srgbClr val="323231"/>
                </a:solidFill>
                <a:latin typeface="Meiryo UI" panose="020B0604030504040204" pitchFamily="50" charset="-128"/>
                <a:ea typeface="Meiryo UI" panose="020B0604030504040204" pitchFamily="50" charset="-128"/>
                <a:cs typeface="Arial" panose="020B0604020202020204" pitchFamily="34" charset="0"/>
                <a:sym typeface="+mn-lt"/>
              </a:rPr>
              <a:t>Container Station</a:t>
            </a:r>
            <a:endParaRPr lang="zh-TW" altLang="en-US" sz="1400" b="1" kern="0">
              <a:solidFill>
                <a:srgbClr val="323231"/>
              </a:solidFill>
              <a:latin typeface="Meiryo UI" panose="020B0604030504040204" pitchFamily="50" charset="-128"/>
              <a:ea typeface="Meiryo UI" panose="020B0604030504040204" pitchFamily="50" charset="-128"/>
              <a:cs typeface="Arial" panose="020B0604020202020204" pitchFamily="34" charset="0"/>
              <a:sym typeface="+mn-lt"/>
            </a:endParaRPr>
          </a:p>
        </p:txBody>
      </p:sp>
      <p:pic>
        <p:nvPicPr>
          <p:cNvPr id="36" name="圖形 35">
            <a:extLst>
              <a:ext uri="{FF2B5EF4-FFF2-40B4-BE49-F238E27FC236}">
                <a16:creationId xmlns:a16="http://schemas.microsoft.com/office/drawing/2014/main" id="{A3AB64E3-D3CE-4658-9FE0-23C1980621C4}"/>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 xmlns:asvg="http://schemas.microsoft.com/office/drawing/2016/SVG/main" r:embed="rId12"/>
              </a:ext>
            </a:extLst>
          </a:blip>
          <a:stretch>
            <a:fillRect/>
          </a:stretch>
        </p:blipFill>
        <p:spPr>
          <a:xfrm>
            <a:off x="6702912" y="4942217"/>
            <a:ext cx="497927" cy="438500"/>
          </a:xfrm>
          <a:prstGeom prst="rect">
            <a:avLst/>
          </a:prstGeom>
          <a:effectLst>
            <a:outerShdw blurRad="431800" dist="127000" dir="5760000" sx="106000" sy="106000" algn="ctr" rotWithShape="0">
              <a:srgbClr val="000000">
                <a:alpha val="34000"/>
              </a:srgbClr>
            </a:outerShdw>
          </a:effectLst>
        </p:spPr>
      </p:pic>
      <p:pic>
        <p:nvPicPr>
          <p:cNvPr id="38" name="圖片 37" descr="一張含有 標誌, 時鐘 的圖片&#10;&#10;自動產生的描述">
            <a:extLst>
              <a:ext uri="{FF2B5EF4-FFF2-40B4-BE49-F238E27FC236}">
                <a16:creationId xmlns:a16="http://schemas.microsoft.com/office/drawing/2014/main" id="{B8C51635-4ED5-412E-AAAB-6B2654F897DA}"/>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200839" y="5009299"/>
            <a:ext cx="529248" cy="371419"/>
          </a:xfrm>
          <a:prstGeom prst="rect">
            <a:avLst/>
          </a:prstGeom>
          <a:effectLst>
            <a:outerShdw blurRad="431800" dist="127000" dir="5760000" sx="106000" sy="106000" algn="ctr" rotWithShape="0">
              <a:srgbClr val="000000">
                <a:alpha val="34000"/>
              </a:srgbClr>
            </a:outerShdw>
          </a:effectLst>
        </p:spPr>
      </p:pic>
      <p:sp>
        <p:nvSpPr>
          <p:cNvPr id="39" name="矩形 38">
            <a:extLst>
              <a:ext uri="{FF2B5EF4-FFF2-40B4-BE49-F238E27FC236}">
                <a16:creationId xmlns:a16="http://schemas.microsoft.com/office/drawing/2014/main" id="{501ECC3E-3003-41FC-AA0F-8C941BD4BE71}"/>
              </a:ext>
            </a:extLst>
          </p:cNvPr>
          <p:cNvSpPr/>
          <p:nvPr/>
        </p:nvSpPr>
        <p:spPr>
          <a:xfrm>
            <a:off x="6583970" y="5666275"/>
            <a:ext cx="5020579" cy="340499"/>
          </a:xfrm>
          <a:prstGeom prst="rect">
            <a:avLst/>
          </a:prstGeom>
          <a:solidFill>
            <a:srgbClr val="FFB880"/>
          </a:solidFill>
          <a:ln>
            <a:solidFill>
              <a:schemeClr val="accent6">
                <a:lumMod val="60000"/>
                <a:lumOff val="40000"/>
              </a:schemeClr>
            </a:solidFill>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altLang="zh-TW" sz="1333" b="1" kern="0">
                <a:solidFill>
                  <a:srgbClr val="323231"/>
                </a:solidFill>
                <a:latin typeface="Meiryo UI" panose="020B0604030504040204" pitchFamily="50" charset="-128"/>
                <a:ea typeface="Meiryo UI" panose="020B0604030504040204" pitchFamily="50" charset="-128"/>
                <a:cs typeface="Arial" panose="020B0604020202020204" pitchFamily="34" charset="0"/>
                <a:sym typeface="+mn-lt"/>
              </a:rPr>
              <a:t>Host OS</a:t>
            </a:r>
            <a:endParaRPr lang="zh-TW" altLang="en-US" sz="1333" b="1" kern="0">
              <a:solidFill>
                <a:srgbClr val="323231"/>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40" name="矩形 39">
            <a:extLst>
              <a:ext uri="{FF2B5EF4-FFF2-40B4-BE49-F238E27FC236}">
                <a16:creationId xmlns:a16="http://schemas.microsoft.com/office/drawing/2014/main" id="{C44D6F11-E2B8-49DC-9CCF-0E066D0566EE}"/>
              </a:ext>
            </a:extLst>
          </p:cNvPr>
          <p:cNvSpPr/>
          <p:nvPr/>
        </p:nvSpPr>
        <p:spPr>
          <a:xfrm>
            <a:off x="6583970" y="6093219"/>
            <a:ext cx="5020579" cy="403660"/>
          </a:xfrm>
          <a:prstGeom prst="rect">
            <a:avLst/>
          </a:prstGeom>
          <a:solidFill>
            <a:srgbClr val="BBD48C"/>
          </a:solidFill>
          <a:ln>
            <a:solidFill>
              <a:schemeClr val="accent3">
                <a:lumMod val="60000"/>
                <a:lumOff val="40000"/>
              </a:schemeClr>
            </a:solidFill>
          </a:ln>
          <a:effectLst>
            <a:outerShdw blurRad="431800" dist="127000" dir="576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altLang="zh-TW" sz="1333" b="1" kern="0">
                <a:solidFill>
                  <a:srgbClr val="323231"/>
                </a:solidFill>
                <a:latin typeface="Meiryo UI" panose="020B0604030504040204" pitchFamily="50" charset="-128"/>
                <a:ea typeface="Meiryo UI" panose="020B0604030504040204" pitchFamily="50" charset="-128"/>
                <a:cs typeface="Arial" panose="020B0604020202020204" pitchFamily="34" charset="0"/>
                <a:sym typeface="+mn-lt"/>
              </a:rPr>
              <a:t>Hardware</a:t>
            </a:r>
            <a:endParaRPr lang="zh-TW" altLang="en-US" sz="1333" b="1" kern="0">
              <a:solidFill>
                <a:srgbClr val="323231"/>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37" name="矩形: 圓角 36">
            <a:extLst>
              <a:ext uri="{FF2B5EF4-FFF2-40B4-BE49-F238E27FC236}">
                <a16:creationId xmlns:a16="http://schemas.microsoft.com/office/drawing/2014/main" id="{5F71BC36-DD43-2761-6AC7-0118594BCE93}"/>
              </a:ext>
            </a:extLst>
          </p:cNvPr>
          <p:cNvSpPr/>
          <p:nvPr/>
        </p:nvSpPr>
        <p:spPr>
          <a:xfrm>
            <a:off x="693265" y="1690060"/>
            <a:ext cx="4997553" cy="1088159"/>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sym typeface="+mn-lt"/>
            </a:endParaRPr>
          </a:p>
        </p:txBody>
      </p:sp>
      <p:pic>
        <p:nvPicPr>
          <p:cNvPr id="3" name="圖片 2">
            <a:extLst>
              <a:ext uri="{FF2B5EF4-FFF2-40B4-BE49-F238E27FC236}">
                <a16:creationId xmlns:a16="http://schemas.microsoft.com/office/drawing/2014/main" id="{28015BED-F043-4245-AD01-5C73AF4B0ED1}"/>
              </a:ext>
            </a:extLst>
          </p:cNvPr>
          <p:cNvPicPr>
            <a:picLocks noChangeAspect="1"/>
          </p:cNvPicPr>
          <p:nvPr/>
        </p:nvPicPr>
        <p:blipFill>
          <a:blip r:embed="rId14" cstate="print">
            <a:extLst>
              <a:ext uri="{28A0092B-C50C-407E-A947-70E740481C1C}">
                <a14:useLocalDpi xmlns:a14="http://schemas.microsoft.com/office/drawing/2010/main"/>
              </a:ext>
            </a:extLst>
          </a:blip>
          <a:srcRect/>
          <a:stretch/>
        </p:blipFill>
        <p:spPr>
          <a:xfrm>
            <a:off x="338777" y="1645064"/>
            <a:ext cx="1200000" cy="1200000"/>
          </a:xfrm>
          <a:prstGeom prst="rect">
            <a:avLst/>
          </a:prstGeom>
          <a:effectLst>
            <a:outerShdw blurRad="431800" dist="368300" dir="5760000" sx="106000" sy="106000" algn="tl" rotWithShape="0">
              <a:prstClr val="black">
                <a:alpha val="34000"/>
              </a:prstClr>
            </a:outerShdw>
          </a:effectLst>
        </p:spPr>
      </p:pic>
      <p:sp>
        <p:nvSpPr>
          <p:cNvPr id="4" name="矩形 3">
            <a:extLst>
              <a:ext uri="{FF2B5EF4-FFF2-40B4-BE49-F238E27FC236}">
                <a16:creationId xmlns:a16="http://schemas.microsoft.com/office/drawing/2014/main" id="{27BF68AF-F0DA-AB46-BD75-2A72588E91DB}"/>
              </a:ext>
            </a:extLst>
          </p:cNvPr>
          <p:cNvSpPr/>
          <p:nvPr/>
        </p:nvSpPr>
        <p:spPr>
          <a:xfrm>
            <a:off x="1288933" y="1962421"/>
            <a:ext cx="4507003" cy="553998"/>
          </a:xfrm>
          <a:prstGeom prst="rect">
            <a:avLst/>
          </a:prstGeom>
        </p:spPr>
        <p:txBody>
          <a:bodyPr wrap="none">
            <a:spAutoFit/>
          </a:bodyPr>
          <a:lstStyle/>
          <a:p>
            <a:pPr algn="ctr" defTabSz="1219170"/>
            <a:r>
              <a:rPr lang="zh-TW" altLang="zh-TW" sz="3000" b="1">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Virtualization Station</a:t>
            </a:r>
            <a:endParaRPr lang="zh-TW" altLang="zh-TW" sz="3000">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41" name="矩形: 圓角 40">
            <a:extLst>
              <a:ext uri="{FF2B5EF4-FFF2-40B4-BE49-F238E27FC236}">
                <a16:creationId xmlns:a16="http://schemas.microsoft.com/office/drawing/2014/main" id="{2E7DBC0F-041E-A473-A096-B51CB649D390}"/>
              </a:ext>
            </a:extLst>
          </p:cNvPr>
          <p:cNvSpPr/>
          <p:nvPr/>
        </p:nvSpPr>
        <p:spPr>
          <a:xfrm>
            <a:off x="6525489" y="1691055"/>
            <a:ext cx="4997553" cy="1088159"/>
          </a:xfrm>
          <a:prstGeom prst="roundRect">
            <a:avLst>
              <a:gd name="adj" fmla="val 2352"/>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5" name="矩形 4">
            <a:extLst>
              <a:ext uri="{FF2B5EF4-FFF2-40B4-BE49-F238E27FC236}">
                <a16:creationId xmlns:a16="http://schemas.microsoft.com/office/drawing/2014/main" id="{39185FD8-4283-1245-94CA-A53458AC986B}"/>
              </a:ext>
            </a:extLst>
          </p:cNvPr>
          <p:cNvSpPr/>
          <p:nvPr/>
        </p:nvSpPr>
        <p:spPr>
          <a:xfrm>
            <a:off x="7410543" y="1962422"/>
            <a:ext cx="3749745" cy="553998"/>
          </a:xfrm>
          <a:prstGeom prst="rect">
            <a:avLst/>
          </a:prstGeom>
        </p:spPr>
        <p:txBody>
          <a:bodyPr wrap="none">
            <a:spAutoFit/>
          </a:bodyPr>
          <a:lstStyle/>
          <a:p>
            <a:pPr algn="ctr" defTabSz="1219170"/>
            <a:r>
              <a:rPr lang="zh-TW" altLang="zh-TW" sz="3000" b="1">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Container Station</a:t>
            </a:r>
            <a:endParaRPr lang="zh-TW" altLang="zh-TW" sz="3000">
              <a:latin typeface="Meiryo UI" panose="020B0604030504040204" pitchFamily="50" charset="-128"/>
              <a:ea typeface="Meiryo UI" panose="020B0604030504040204" pitchFamily="50" charset="-128"/>
              <a:cs typeface="Arial" panose="020B0604020202020204" pitchFamily="34" charset="0"/>
              <a:sym typeface="+mn-lt"/>
            </a:endParaRPr>
          </a:p>
        </p:txBody>
      </p:sp>
      <p:pic>
        <p:nvPicPr>
          <p:cNvPr id="10" name="圖片 9">
            <a:extLst>
              <a:ext uri="{FF2B5EF4-FFF2-40B4-BE49-F238E27FC236}">
                <a16:creationId xmlns:a16="http://schemas.microsoft.com/office/drawing/2014/main" id="{739154E3-7A13-EE40-943A-F9D72056D22B}"/>
              </a:ext>
            </a:extLst>
          </p:cNvPr>
          <p:cNvPicPr>
            <a:picLocks noChangeAspect="1"/>
          </p:cNvPicPr>
          <p:nvPr/>
        </p:nvPicPr>
        <p:blipFill>
          <a:blip r:embed="rId15" cstate="print">
            <a:extLst>
              <a:ext uri="{28A0092B-C50C-407E-A947-70E740481C1C}">
                <a14:useLocalDpi xmlns:a14="http://schemas.microsoft.com/office/drawing/2010/main"/>
              </a:ext>
            </a:extLst>
          </a:blip>
          <a:srcRect/>
          <a:stretch/>
        </p:blipFill>
        <p:spPr>
          <a:xfrm>
            <a:off x="6196913" y="1632745"/>
            <a:ext cx="1198123" cy="1200000"/>
          </a:xfrm>
          <a:prstGeom prst="rect">
            <a:avLst/>
          </a:prstGeom>
          <a:effectLst>
            <a:outerShdw blurRad="431800" dist="368300" dir="5760000" sx="106000" sy="106000" algn="tl" rotWithShape="0">
              <a:prstClr val="black">
                <a:alpha val="34000"/>
              </a:prstClr>
            </a:outerShdw>
          </a:effectLst>
        </p:spPr>
      </p:pic>
      <p:sp>
        <p:nvSpPr>
          <p:cNvPr id="8" name="標題 1">
            <a:extLst>
              <a:ext uri="{FF2B5EF4-FFF2-40B4-BE49-F238E27FC236}">
                <a16:creationId xmlns:a16="http://schemas.microsoft.com/office/drawing/2014/main" id="{F87517D2-8409-6D45-A22C-A84ACBF89FB8}"/>
              </a:ext>
            </a:extLst>
          </p:cNvPr>
          <p:cNvSpPr txBox="1">
            <a:spLocks/>
          </p:cNvSpPr>
          <p:nvPr/>
        </p:nvSpPr>
        <p:spPr>
          <a:xfrm>
            <a:off x="0" y="387437"/>
            <a:ext cx="12192000" cy="10874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ja-JP" altLang="en-US" b="1">
                <a:solidFill>
                  <a:schemeClr val="bg1"/>
                </a:solidFill>
                <a:latin typeface="Meiryo UI" panose="020B0604030504040204" pitchFamily="50" charset="-128"/>
                <a:ea typeface="Meiryo UI" panose="020B0604030504040204" pitchFamily="50" charset="-128"/>
                <a:cs typeface="Arial"/>
                <a:sym typeface="+mn-lt"/>
              </a:rPr>
              <a:t>仮想マシンとコンテナ化アプリケーションを</a:t>
            </a:r>
            <a:endParaRPr kumimoji="1" lang="en-US" altLang="zh-TW">
              <a:solidFill>
                <a:schemeClr val="bg1"/>
              </a:solidFill>
              <a:latin typeface="Meiryo UI" panose="020B0604030504040204" pitchFamily="50" charset="-128"/>
              <a:ea typeface="Meiryo UI" panose="020B0604030504040204" pitchFamily="50" charset="-128"/>
              <a:cs typeface="Arial"/>
              <a:sym typeface="+mn-lt"/>
            </a:endParaRPr>
          </a:p>
          <a:p>
            <a:pPr algn="ctr"/>
            <a:r>
              <a:rPr kumimoji="1" lang="ja-JP" altLang="en-US" b="1">
                <a:solidFill>
                  <a:schemeClr val="bg1"/>
                </a:solidFill>
                <a:latin typeface="Meiryo UI" panose="020B0604030504040204" pitchFamily="50" charset="-128"/>
                <a:ea typeface="Meiryo UI" panose="020B0604030504040204" pitchFamily="50" charset="-128"/>
                <a:cs typeface="Arial"/>
                <a:sym typeface="+mn-lt"/>
              </a:rPr>
              <a:t>ホストするオールインワン</a:t>
            </a:r>
            <a:r>
              <a:rPr kumimoji="1" lang="en-US" b="1" dirty="0">
                <a:solidFill>
                  <a:schemeClr val="bg1"/>
                </a:solidFill>
                <a:latin typeface="Meiryo UI" panose="020B0604030504040204" pitchFamily="50" charset="-128"/>
                <a:ea typeface="Meiryo UI" panose="020B0604030504040204" pitchFamily="50" charset="-128"/>
                <a:cs typeface="Arial"/>
                <a:sym typeface="+mn-lt"/>
              </a:rPr>
              <a:t>・</a:t>
            </a:r>
            <a:r>
              <a:rPr kumimoji="1" lang="en-US" b="1" dirty="0" err="1">
                <a:solidFill>
                  <a:schemeClr val="bg1"/>
                </a:solidFill>
                <a:latin typeface="Meiryo UI" panose="020B0604030504040204" pitchFamily="50" charset="-128"/>
                <a:ea typeface="Meiryo UI" panose="020B0604030504040204" pitchFamily="50" charset="-128"/>
                <a:cs typeface="Arial"/>
                <a:sym typeface="+mn-lt"/>
              </a:rPr>
              <a:t>ソリューション</a:t>
            </a:r>
            <a:endParaRPr lang="en-US" altLang="zh-TW" dirty="0" err="1">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65433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61ED84A7-5B9A-1F1E-9ED4-0F64DB976718}"/>
              </a:ext>
            </a:extLst>
          </p:cNvPr>
          <p:cNvSpPr txBox="1">
            <a:spLocks/>
          </p:cNvSpPr>
          <p:nvPr/>
        </p:nvSpPr>
        <p:spPr>
          <a:xfrm>
            <a:off x="0" y="254329"/>
            <a:ext cx="12191999" cy="13795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100"/>
              </a:lnSpc>
            </a:pPr>
            <a:r>
              <a:rPr lang="en-US" sz="3600" b="1" err="1">
                <a:solidFill>
                  <a:schemeClr val="bg1"/>
                </a:solidFill>
                <a:latin typeface="Meiryo UI" panose="020B0604030504040204" pitchFamily="50" charset="-128"/>
                <a:ea typeface="Meiryo UI" panose="020B0604030504040204" pitchFamily="50" charset="-128"/>
                <a:cs typeface="Arial"/>
                <a:sym typeface="+mn-lt"/>
              </a:rPr>
              <a:t>高性能マルチメディア・ストリーミング・プラットフォーム</a:t>
            </a:r>
            <a:endParaRPr lang="en-US" altLang="zh-TW" err="1">
              <a:solidFill>
                <a:schemeClr val="bg1"/>
              </a:solidFill>
              <a:latin typeface="Meiryo UI" panose="020B0604030504040204" pitchFamily="50" charset="-128"/>
              <a:ea typeface="Meiryo UI" panose="020B0604030504040204" pitchFamily="50" charset="-128"/>
            </a:endParaRPr>
          </a:p>
        </p:txBody>
      </p:sp>
      <p:pic>
        <p:nvPicPr>
          <p:cNvPr id="13" name="圖片 12" descr="一張含有 標誌, 時鐘, 儀錶, 街道 的圖片&#10;&#10;自動產生的描述">
            <a:extLst>
              <a:ext uri="{FF2B5EF4-FFF2-40B4-BE49-F238E27FC236}">
                <a16:creationId xmlns:a16="http://schemas.microsoft.com/office/drawing/2014/main" id="{F1F79EA1-1209-324B-BD43-34B2012FB46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0332" y="3482025"/>
            <a:ext cx="1200000" cy="1200000"/>
          </a:xfrm>
          <a:prstGeom prst="roundRect">
            <a:avLst>
              <a:gd name="adj" fmla="val 10475"/>
            </a:avLst>
          </a:prstGeom>
          <a:gradFill flip="none" rotWithShape="1">
            <a:gsLst>
              <a:gs pos="0">
                <a:schemeClr val="accent1">
                  <a:lumMod val="5000"/>
                  <a:lumOff val="95000"/>
                </a:schemeClr>
              </a:gs>
              <a:gs pos="54000">
                <a:schemeClr val="bg1"/>
              </a:gs>
              <a:gs pos="100000">
                <a:schemeClr val="accent1">
                  <a:lumMod val="30000"/>
                  <a:lumOff val="70000"/>
                </a:schemeClr>
              </a:gs>
            </a:gsLst>
            <a:lin ang="5400000" scaled="1"/>
            <a:tileRect/>
          </a:gradFill>
          <a:ln>
            <a:noFill/>
          </a:ln>
          <a:effectLst>
            <a:outerShdw blurRad="431800" dist="368300" dir="5760000" sx="106000" sy="106000" algn="tl" rotWithShape="0">
              <a:prstClr val="black">
                <a:alpha val="34000"/>
              </a:prstClr>
            </a:outerShdw>
          </a:effectLst>
        </p:spPr>
      </p:pic>
      <p:pic>
        <p:nvPicPr>
          <p:cNvPr id="15" name="圖片 14" descr="Cinema28_512.png">
            <a:extLst>
              <a:ext uri="{FF2B5EF4-FFF2-40B4-BE49-F238E27FC236}">
                <a16:creationId xmlns:a16="http://schemas.microsoft.com/office/drawing/2014/main" id="{EDCBDE68-4770-1E4F-A12B-DD205021F06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5297" y="5110268"/>
            <a:ext cx="1200000" cy="1200000"/>
          </a:xfrm>
          <a:prstGeom prst="rect">
            <a:avLst/>
          </a:prstGeom>
          <a:effectLst>
            <a:outerShdw blurRad="431800" dist="368300" dir="5760000" sx="106000" sy="106000" algn="tl" rotWithShape="0">
              <a:prstClr val="black">
                <a:alpha val="34000"/>
              </a:prstClr>
            </a:outerShdw>
          </a:effectLst>
        </p:spPr>
      </p:pic>
      <p:sp>
        <p:nvSpPr>
          <p:cNvPr id="16" name="TextBox 16">
            <a:extLst>
              <a:ext uri="{FF2B5EF4-FFF2-40B4-BE49-F238E27FC236}">
                <a16:creationId xmlns:a16="http://schemas.microsoft.com/office/drawing/2014/main" id="{BE61B41B-C17F-3A4E-BF4B-C8DDF5AFB85F}"/>
              </a:ext>
            </a:extLst>
          </p:cNvPr>
          <p:cNvSpPr txBox="1"/>
          <p:nvPr/>
        </p:nvSpPr>
        <p:spPr>
          <a:xfrm>
            <a:off x="7560262" y="2176600"/>
            <a:ext cx="3737452" cy="646331"/>
          </a:xfrm>
          <a:prstGeom prst="rect">
            <a:avLst/>
          </a:prstGeom>
          <a:noFill/>
        </p:spPr>
        <p:txBody>
          <a:bodyPr wrap="square" lIns="91440" tIns="45720" rIns="91440" bIns="45720" rtlCol="0" anchor="t">
            <a:spAutoFit/>
          </a:bodyPr>
          <a:lstStyle/>
          <a:p>
            <a:r>
              <a:rPr lang="en-US" altLang="zh-TW" sz="1800" b="1" dirty="0">
                <a:solidFill>
                  <a:schemeClr val="bg1"/>
                </a:solidFill>
                <a:latin typeface="Meiryo UI" panose="020B0604030504040204" pitchFamily="50" charset="-128"/>
                <a:ea typeface="Meiryo UI" panose="020B0604030504040204" pitchFamily="50" charset="-128"/>
                <a:cs typeface="Arial"/>
                <a:sym typeface="+mn-lt"/>
              </a:rPr>
              <a:t>Plex </a:t>
            </a:r>
            <a:r>
              <a:rPr lang="en-US" altLang="zh-TW" sz="1800" b="1" err="1">
                <a:solidFill>
                  <a:schemeClr val="bg1"/>
                </a:solidFill>
                <a:latin typeface="Meiryo UI" panose="020B0604030504040204" pitchFamily="50" charset="-128"/>
                <a:ea typeface="Meiryo UI" panose="020B0604030504040204" pitchFamily="50" charset="-128"/>
                <a:cs typeface="Arial"/>
                <a:sym typeface="+mn-lt"/>
              </a:rPr>
              <a:t>Server</a:t>
            </a:r>
            <a:r>
              <a:rPr lang="en-US" altLang="zh-TW" b="1" err="1">
                <a:solidFill>
                  <a:schemeClr val="bg1"/>
                </a:solidFill>
                <a:latin typeface="Meiryo UI" panose="020B0604030504040204" pitchFamily="50" charset="-128"/>
                <a:ea typeface="Meiryo UI" panose="020B0604030504040204" pitchFamily="50" charset="-128"/>
                <a:cs typeface="Arial"/>
                <a:sym typeface="+mn-lt"/>
              </a:rPr>
              <a:t>による</a:t>
            </a:r>
            <a:endParaRPr lang="en-US" altLang="en-US" b="1" err="1">
              <a:solidFill>
                <a:schemeClr val="bg1"/>
              </a:solidFill>
              <a:latin typeface="Meiryo UI" panose="020B0604030504040204" pitchFamily="50" charset="-128"/>
              <a:ea typeface="Meiryo UI" panose="020B0604030504040204" pitchFamily="50" charset="-128"/>
              <a:cs typeface="Arial" panose="020B0604020202020204" pitchFamily="34" charset="0"/>
              <a:sym typeface="+mn-lt"/>
            </a:endParaRPr>
          </a:p>
          <a:p>
            <a:r>
              <a:rPr lang="en-US" altLang="zh-TW" b="1" dirty="0" err="1">
                <a:solidFill>
                  <a:schemeClr val="bg1"/>
                </a:solidFill>
                <a:latin typeface="Meiryo UI" panose="020B0604030504040204" pitchFamily="50" charset="-128"/>
                <a:ea typeface="Meiryo UI" panose="020B0604030504040204" pitchFamily="50" charset="-128"/>
                <a:cs typeface="Arial"/>
                <a:sym typeface="+mn-lt"/>
              </a:rPr>
              <a:t>メディアストリーミング</a:t>
            </a:r>
            <a:endParaRPr lang="en-US" altLang="en-US" sz="1800" b="1" dirty="0" err="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9" name="TextBox 21">
            <a:extLst>
              <a:ext uri="{FF2B5EF4-FFF2-40B4-BE49-F238E27FC236}">
                <a16:creationId xmlns:a16="http://schemas.microsoft.com/office/drawing/2014/main" id="{4F99A8CB-6BC8-814F-B1E0-2375EC32FA8D}"/>
              </a:ext>
            </a:extLst>
          </p:cNvPr>
          <p:cNvSpPr txBox="1"/>
          <p:nvPr/>
        </p:nvSpPr>
        <p:spPr>
          <a:xfrm>
            <a:off x="1980797" y="5301594"/>
            <a:ext cx="3737452" cy="1200329"/>
          </a:xfrm>
          <a:prstGeom prst="rect">
            <a:avLst/>
          </a:prstGeom>
          <a:noFill/>
        </p:spPr>
        <p:txBody>
          <a:bodyPr wrap="square" lIns="91440" tIns="45720" rIns="91440" bIns="45720" rtlCol="0" anchor="t">
            <a:spAutoFit/>
          </a:bodyPr>
          <a:lstStyle/>
          <a:p>
            <a:r>
              <a:rPr lang="en-US" sz="2400" b="1">
                <a:solidFill>
                  <a:schemeClr val="bg1"/>
                </a:solidFill>
                <a:latin typeface="Meiryo UI" panose="020B0604030504040204" pitchFamily="50" charset="-128"/>
                <a:ea typeface="Meiryo UI" panose="020B0604030504040204" pitchFamily="50" charset="-128"/>
                <a:cs typeface="Arial"/>
                <a:sym typeface="+mn-lt"/>
              </a:rPr>
              <a:t>Cinema28</a:t>
            </a:r>
            <a:r>
              <a:rPr lang="ja-JP" altLang="en-US" sz="2400" b="1">
                <a:solidFill>
                  <a:schemeClr val="bg1"/>
                </a:solidFill>
                <a:latin typeface="Meiryo UI" panose="020B0604030504040204" pitchFamily="50" charset="-128"/>
                <a:ea typeface="Meiryo UI" panose="020B0604030504040204" pitchFamily="50" charset="-128"/>
                <a:cs typeface="Arial"/>
                <a:sym typeface="+mn-lt"/>
              </a:rPr>
              <a:t>を</a:t>
            </a:r>
            <a:endParaRPr lang="en-US" altLang="ja-JP">
              <a:solidFill>
                <a:schemeClr val="bg1"/>
              </a:solidFill>
              <a:latin typeface="Meiryo UI" panose="020B0604030504040204" pitchFamily="50" charset="-128"/>
              <a:ea typeface="Meiryo UI" panose="020B0604030504040204" pitchFamily="50" charset="-128"/>
              <a:cs typeface="Arial"/>
              <a:sym typeface="+mn-lt"/>
            </a:endParaRPr>
          </a:p>
          <a:p>
            <a:r>
              <a:rPr lang="ja-JP" altLang="en-US" sz="2400" b="1">
                <a:solidFill>
                  <a:schemeClr val="bg1"/>
                </a:solidFill>
                <a:latin typeface="Meiryo UI" panose="020B0604030504040204" pitchFamily="50" charset="-128"/>
                <a:ea typeface="Meiryo UI" panose="020B0604030504040204" pitchFamily="50" charset="-128"/>
                <a:cs typeface="Arial"/>
                <a:sym typeface="+mn-lt"/>
              </a:rPr>
              <a:t>マルチルームストリーミングに使用</a:t>
            </a:r>
            <a:endParaRPr lang="en-US">
              <a:solidFill>
                <a:schemeClr val="bg1"/>
              </a:solidFill>
              <a:latin typeface="Meiryo UI" panose="020B0604030504040204" pitchFamily="50" charset="-128"/>
              <a:ea typeface="Meiryo UI" panose="020B0604030504040204" pitchFamily="50" charset="-128"/>
            </a:endParaRPr>
          </a:p>
        </p:txBody>
      </p:sp>
      <p:sp>
        <p:nvSpPr>
          <p:cNvPr id="20" name="TextBox 11">
            <a:extLst>
              <a:ext uri="{FF2B5EF4-FFF2-40B4-BE49-F238E27FC236}">
                <a16:creationId xmlns:a16="http://schemas.microsoft.com/office/drawing/2014/main" id="{AFB9DF32-8548-4D48-A48B-45277B532DC1}"/>
              </a:ext>
            </a:extLst>
          </p:cNvPr>
          <p:cNvSpPr txBox="1"/>
          <p:nvPr/>
        </p:nvSpPr>
        <p:spPr>
          <a:xfrm>
            <a:off x="1980797" y="2270736"/>
            <a:ext cx="3737452" cy="646331"/>
          </a:xfrm>
          <a:prstGeom prst="rect">
            <a:avLst/>
          </a:prstGeom>
          <a:noFill/>
        </p:spPr>
        <p:txBody>
          <a:bodyPr wrap="square" lIns="91440" tIns="45720" rIns="91440" bIns="45720" rtlCol="0" anchor="t">
            <a:spAutoFit/>
          </a:bodyPr>
          <a:lstStyle/>
          <a:p>
            <a:r>
              <a:rPr lang="en-US" sz="1800" b="1" err="1">
                <a:solidFill>
                  <a:schemeClr val="bg1"/>
                </a:solidFill>
                <a:latin typeface="Meiryo UI" panose="020B0604030504040204" pitchFamily="50" charset="-128"/>
                <a:ea typeface="Meiryo UI" panose="020B0604030504040204" pitchFamily="50" charset="-128"/>
                <a:cs typeface="Arial"/>
                <a:sym typeface="+mn-lt"/>
              </a:rPr>
              <a:t>QuMagie</a:t>
            </a:r>
            <a:r>
              <a:rPr lang="en-US" sz="1800" b="1">
                <a:solidFill>
                  <a:schemeClr val="bg1"/>
                </a:solidFill>
                <a:latin typeface="Meiryo UI" panose="020B0604030504040204" pitchFamily="50" charset="-128"/>
                <a:ea typeface="Meiryo UI" panose="020B0604030504040204" pitchFamily="50" charset="-128"/>
                <a:cs typeface="Arial"/>
                <a:sym typeface="+mn-lt"/>
              </a:rPr>
              <a:t> </a:t>
            </a:r>
            <a:r>
              <a:rPr lang="en-US" sz="1800" b="1" err="1">
                <a:solidFill>
                  <a:schemeClr val="bg1"/>
                </a:solidFill>
                <a:latin typeface="Meiryo UI" panose="020B0604030504040204" pitchFamily="50" charset="-128"/>
                <a:ea typeface="Meiryo UI" panose="020B0604030504040204" pitchFamily="50" charset="-128"/>
                <a:cs typeface="Arial"/>
                <a:sym typeface="+mn-lt"/>
              </a:rPr>
              <a:t>AI</a:t>
            </a:r>
            <a:r>
              <a:rPr lang="en-US" b="1" err="1">
                <a:solidFill>
                  <a:schemeClr val="bg1"/>
                </a:solidFill>
                <a:latin typeface="Meiryo UI" panose="020B0604030504040204" pitchFamily="50" charset="-128"/>
                <a:ea typeface="Meiryo UI" panose="020B0604030504040204" pitchFamily="50" charset="-128"/>
                <a:cs typeface="Arial"/>
                <a:sym typeface="+mn-lt"/>
              </a:rPr>
              <a:t>スマートフォトアルバムと自動分類機能</a:t>
            </a:r>
            <a:endParaRPr lang="en-US" err="1">
              <a:solidFill>
                <a:schemeClr val="bg1"/>
              </a:solidFill>
              <a:latin typeface="Meiryo UI" panose="020B0604030504040204" pitchFamily="50" charset="-128"/>
              <a:ea typeface="Meiryo UI" panose="020B0604030504040204" pitchFamily="50" charset="-128"/>
            </a:endParaRPr>
          </a:p>
        </p:txBody>
      </p:sp>
      <p:pic>
        <p:nvPicPr>
          <p:cNvPr id="22" name="Shape 328">
            <a:extLst>
              <a:ext uri="{FF2B5EF4-FFF2-40B4-BE49-F238E27FC236}">
                <a16:creationId xmlns:a16="http://schemas.microsoft.com/office/drawing/2014/main" id="{0ABDEA6E-FFA2-1042-B82C-ABB12D1FD8BE}"/>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238869" y="1827212"/>
            <a:ext cx="1200000" cy="1200000"/>
          </a:xfrm>
          <a:prstGeom prst="rect">
            <a:avLst/>
          </a:prstGeom>
          <a:noFill/>
          <a:ln>
            <a:noFill/>
          </a:ln>
          <a:effectLst>
            <a:outerShdw blurRad="431800" dist="368300" dir="5760000" sx="106000" sy="106000" algn="tl" rotWithShape="0">
              <a:prstClr val="black">
                <a:alpha val="34000"/>
              </a:prstClr>
            </a:outerShdw>
          </a:effectLst>
        </p:spPr>
      </p:pic>
      <p:sp>
        <p:nvSpPr>
          <p:cNvPr id="23" name="TextBox 11">
            <a:extLst>
              <a:ext uri="{FF2B5EF4-FFF2-40B4-BE49-F238E27FC236}">
                <a16:creationId xmlns:a16="http://schemas.microsoft.com/office/drawing/2014/main" id="{E0A7F077-8E23-CD48-B53E-F1554CBE639C}"/>
              </a:ext>
            </a:extLst>
          </p:cNvPr>
          <p:cNvSpPr txBox="1"/>
          <p:nvPr/>
        </p:nvSpPr>
        <p:spPr>
          <a:xfrm>
            <a:off x="1969120" y="3693671"/>
            <a:ext cx="4335546" cy="631840"/>
          </a:xfrm>
          <a:prstGeom prst="rect">
            <a:avLst/>
          </a:prstGeom>
          <a:noFill/>
        </p:spPr>
        <p:txBody>
          <a:bodyPr wrap="none" lIns="91440" tIns="45720" rIns="91440" bIns="45720" rtlCol="0" anchor="t">
            <a:spAutoFit/>
          </a:bodyPr>
          <a:lstStyle/>
          <a:p>
            <a:pPr>
              <a:lnSpc>
                <a:spcPts val="2200"/>
              </a:lnSpc>
            </a:pPr>
            <a:r>
              <a:rPr lang="en-US" altLang="zh-TW" sz="1800" b="1" dirty="0">
                <a:solidFill>
                  <a:schemeClr val="bg1"/>
                </a:solidFill>
                <a:latin typeface="Meiryo UI" panose="020B0604030504040204" pitchFamily="50" charset="-128"/>
                <a:ea typeface="Meiryo UI" panose="020B0604030504040204" pitchFamily="50" charset="-128"/>
                <a:cs typeface="Arial"/>
                <a:sym typeface="+mn-lt"/>
              </a:rPr>
              <a:t>CAYIN </a:t>
            </a:r>
            <a:r>
              <a:rPr lang="en-US" altLang="zh-TW" sz="1800" b="1" dirty="0" err="1">
                <a:solidFill>
                  <a:schemeClr val="bg1"/>
                </a:solidFill>
                <a:latin typeface="Meiryo UI" panose="020B0604030504040204" pitchFamily="50" charset="-128"/>
                <a:ea typeface="Meiryo UI" panose="020B0604030504040204" pitchFamily="50" charset="-128"/>
                <a:cs typeface="Arial"/>
                <a:sym typeface="+mn-lt"/>
              </a:rPr>
              <a:t>MediaSign</a:t>
            </a:r>
            <a:r>
              <a:rPr lang="en-US" altLang="zh-TW" sz="1800" b="1" dirty="0">
                <a:solidFill>
                  <a:schemeClr val="bg1"/>
                </a:solidFill>
                <a:latin typeface="Meiryo UI" panose="020B0604030504040204" pitchFamily="50" charset="-128"/>
                <a:ea typeface="Meiryo UI" panose="020B0604030504040204" pitchFamily="50" charset="-128"/>
                <a:cs typeface="Arial"/>
                <a:sym typeface="+mn-lt"/>
              </a:rPr>
              <a:t> Player</a:t>
            </a:r>
            <a:endParaRPr lang="en-US" altLang="zh-TW" sz="1800" b="1" dirty="0">
              <a:solidFill>
                <a:schemeClr val="bg1"/>
              </a:solidFill>
              <a:latin typeface="Meiryo UI" panose="020B0604030504040204" pitchFamily="50" charset="-128"/>
              <a:ea typeface="Meiryo UI" panose="020B0604030504040204" pitchFamily="50" charset="-128"/>
              <a:cs typeface="Arial"/>
            </a:endParaRPr>
          </a:p>
          <a:p>
            <a:pPr>
              <a:lnSpc>
                <a:spcPts val="2200"/>
              </a:lnSpc>
            </a:pPr>
            <a:r>
              <a:rPr lang="en-US" sz="1800" b="1">
                <a:solidFill>
                  <a:schemeClr val="bg1"/>
                </a:solidFill>
                <a:latin typeface="Meiryo UI" panose="020B0604030504040204" pitchFamily="50" charset="-128"/>
                <a:ea typeface="Meiryo UI" panose="020B0604030504040204" pitchFamily="50" charset="-128"/>
                <a:cs typeface="Arial"/>
                <a:sym typeface="+mn-lt"/>
              </a:rPr>
              <a:t>HEVC (H.265) </a:t>
            </a:r>
            <a:r>
              <a:rPr lang="en-US" b="1" err="1">
                <a:solidFill>
                  <a:schemeClr val="bg1"/>
                </a:solidFill>
                <a:latin typeface="Meiryo UI" panose="020B0604030504040204" pitchFamily="50" charset="-128"/>
                <a:ea typeface="Meiryo UI" panose="020B0604030504040204" pitchFamily="50" charset="-128"/>
                <a:cs typeface="Arial"/>
                <a:sym typeface="+mn-lt"/>
              </a:rPr>
              <a:t>ビデオトランスコーディング</a:t>
            </a:r>
            <a:endParaRPr lang="en-US" err="1">
              <a:solidFill>
                <a:schemeClr val="bg1"/>
              </a:solidFill>
              <a:latin typeface="Meiryo UI" panose="020B0604030504040204" pitchFamily="50" charset="-128"/>
              <a:ea typeface="Meiryo UI" panose="020B0604030504040204" pitchFamily="50" charset="-128"/>
            </a:endParaRPr>
          </a:p>
        </p:txBody>
      </p:sp>
      <p:pic>
        <p:nvPicPr>
          <p:cNvPr id="24" name="圖形 20">
            <a:extLst>
              <a:ext uri="{FF2B5EF4-FFF2-40B4-BE49-F238E27FC236}">
                <a16:creationId xmlns:a16="http://schemas.microsoft.com/office/drawing/2014/main" id="{1760FD05-5EAD-4B68-8A4D-88D7C3216204}"/>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536315" y="2829049"/>
            <a:ext cx="4761399" cy="3939988"/>
          </a:xfrm>
          <a:prstGeom prst="rect">
            <a:avLst/>
          </a:prstGeom>
          <a:effectLst>
            <a:outerShdw blurRad="304800" dist="114300" dir="4320000" algn="tl" rotWithShape="0">
              <a:prstClr val="black">
                <a:alpha val="19000"/>
              </a:prstClr>
            </a:outerShdw>
          </a:effectLst>
        </p:spPr>
      </p:pic>
      <p:pic>
        <p:nvPicPr>
          <p:cNvPr id="25" name="圖片 14" descr="一張含有 向量圖形 的圖片&#10;&#10;描述是以高可信度產生">
            <a:extLst>
              <a:ext uri="{FF2B5EF4-FFF2-40B4-BE49-F238E27FC236}">
                <a16:creationId xmlns:a16="http://schemas.microsoft.com/office/drawing/2014/main" id="{693D361E-FD8B-8040-B727-28B8BD13646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94393" y="1839631"/>
            <a:ext cx="1265012" cy="1265012"/>
          </a:xfrm>
          <a:prstGeom prst="rect">
            <a:avLst/>
          </a:prstGeom>
          <a:effectLst>
            <a:outerShdw blurRad="431800" dist="368300" dir="5760000" sx="106000" sy="106000" algn="tl" rotWithShape="0">
              <a:prstClr val="black">
                <a:alpha val="34000"/>
              </a:prstClr>
            </a:outerShdw>
          </a:effectLst>
        </p:spPr>
      </p:pic>
    </p:spTree>
    <p:extLst>
      <p:ext uri="{BB962C8B-B14F-4D97-AF65-F5344CB8AC3E}">
        <p14:creationId xmlns:p14="http://schemas.microsoft.com/office/powerpoint/2010/main" val="39774024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descr="一張含有 文字 的圖片&#10;&#10;自動產生的描述">
            <a:extLst>
              <a:ext uri="{FF2B5EF4-FFF2-40B4-BE49-F238E27FC236}">
                <a16:creationId xmlns:a16="http://schemas.microsoft.com/office/drawing/2014/main" id="{C8281D61-7983-AFE3-07F5-20BA227F68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8487" y="3104657"/>
            <a:ext cx="7009491" cy="3448452"/>
          </a:xfrm>
          <a:prstGeom prst="roundRect">
            <a:avLst>
              <a:gd name="adj" fmla="val 0"/>
            </a:avLst>
          </a:prstGeom>
          <a:ln>
            <a:noFill/>
          </a:ln>
          <a:effectLst>
            <a:outerShdw blurRad="431800" dist="368300" dir="5760000" algn="tr" rotWithShape="0">
              <a:srgbClr val="09000C">
                <a:alpha val="34000"/>
              </a:srgbClr>
            </a:outerShdw>
          </a:effectLst>
          <a:scene3d>
            <a:camera prst="orthographicFront"/>
            <a:lightRig rig="contrasting" dir="t">
              <a:rot lat="0" lon="0" rev="4200000"/>
            </a:lightRig>
          </a:scene3d>
          <a:sp3d prstMaterial="plastic">
            <a:contourClr>
              <a:srgbClr val="969696"/>
            </a:contourClr>
          </a:sp3d>
        </p:spPr>
      </p:pic>
      <p:sp>
        <p:nvSpPr>
          <p:cNvPr id="17" name="文字方塊 2">
            <a:extLst>
              <a:ext uri="{FF2B5EF4-FFF2-40B4-BE49-F238E27FC236}">
                <a16:creationId xmlns:a16="http://schemas.microsoft.com/office/drawing/2014/main" id="{828C764C-8578-4274-12CE-67A7B6F4A200}"/>
              </a:ext>
            </a:extLst>
          </p:cNvPr>
          <p:cNvSpPr txBox="1"/>
          <p:nvPr/>
        </p:nvSpPr>
        <p:spPr>
          <a:xfrm>
            <a:off x="263616" y="1732670"/>
            <a:ext cx="11385497" cy="11726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dirty="0">
                <a:solidFill>
                  <a:schemeClr val="bg1"/>
                </a:solidFill>
                <a:latin typeface="Meiryo UI" panose="020B0604030504040204" pitchFamily="50" charset="-128"/>
                <a:ea typeface="Meiryo UI" panose="020B0604030504040204" pitchFamily="50" charset="-128"/>
                <a:cs typeface="Arial"/>
                <a:sym typeface="+mn-lt"/>
              </a:rPr>
              <a:t>TVS-h674T / TVS-h874Tはスナップショットをサポートしています。写真を撮るように、数秒以内にNASシステムとデータの完全なステータスが記録されます。</a:t>
            </a:r>
            <a:endParaRPr lang="en-US">
              <a:solidFill>
                <a:schemeClr val="bg1"/>
              </a:solidFill>
              <a:latin typeface="Meiryo UI" panose="020B0604030504040204" pitchFamily="50" charset="-128"/>
              <a:ea typeface="Meiryo UI" panose="020B0604030504040204" pitchFamily="50" charset="-128"/>
            </a:endParaRPr>
          </a:p>
          <a:p>
            <a:pPr>
              <a:lnSpc>
                <a:spcPct val="130000"/>
              </a:lnSpc>
            </a:pPr>
            <a:r>
              <a:rPr lang="en-US" u="sng">
                <a:solidFill>
                  <a:schemeClr val="bg1"/>
                </a:solidFill>
                <a:latin typeface="Meiryo UI" panose="020B0604030504040204" pitchFamily="50" charset="-128"/>
                <a:ea typeface="Meiryo UI" panose="020B0604030504040204" pitchFamily="50" charset="-128"/>
                <a:cs typeface="Arial"/>
                <a:sym typeface="+mn-lt"/>
              </a:rPr>
              <a:t>QTSは最大1,024スナップショット、QuTS heroは最大65,536スナップショットをサポートします。</a:t>
            </a:r>
            <a:endParaRPr lang="en-US">
              <a:solidFill>
                <a:schemeClr val="bg1"/>
              </a:solidFill>
              <a:latin typeface="Meiryo UI" panose="020B0604030504040204" pitchFamily="50" charset="-128"/>
              <a:ea typeface="Meiryo UI" panose="020B0604030504040204" pitchFamily="50" charset="-128"/>
            </a:endParaRPr>
          </a:p>
        </p:txBody>
      </p:sp>
      <p:pic>
        <p:nvPicPr>
          <p:cNvPr id="18" name="圖片 17">
            <a:extLst>
              <a:ext uri="{FF2B5EF4-FFF2-40B4-BE49-F238E27FC236}">
                <a16:creationId xmlns:a16="http://schemas.microsoft.com/office/drawing/2014/main" id="{735DF544-E006-E8BC-E039-5845EDB840F6}"/>
              </a:ext>
            </a:extLst>
          </p:cNvPr>
          <p:cNvPicPr>
            <a:picLocks noChangeAspect="1"/>
          </p:cNvPicPr>
          <p:nvPr/>
        </p:nvPicPr>
        <p:blipFill>
          <a:blip r:embed="rId4"/>
          <a:srcRect/>
          <a:stretch/>
        </p:blipFill>
        <p:spPr>
          <a:xfrm>
            <a:off x="4495287" y="5346751"/>
            <a:ext cx="1306512" cy="1306512"/>
          </a:xfrm>
          <a:prstGeom prst="roundRect">
            <a:avLst>
              <a:gd name="adj" fmla="val 0"/>
            </a:avLst>
          </a:prstGeom>
          <a:ln>
            <a:noFill/>
          </a:ln>
          <a:effectLst>
            <a:outerShdw blurRad="431800" dist="368300" dir="5760000" algn="tr" rotWithShape="0">
              <a:srgbClr val="09000C">
                <a:alpha val="34000"/>
              </a:srgbClr>
            </a:outerShdw>
          </a:effectLst>
          <a:scene3d>
            <a:camera prst="orthographicFront"/>
            <a:lightRig rig="contrasting" dir="t">
              <a:rot lat="0" lon="0" rev="4200000"/>
            </a:lightRig>
          </a:scene3d>
          <a:sp3d prstMaterial="plastic">
            <a:contourClr>
              <a:srgbClr val="969696"/>
            </a:contourClr>
          </a:sp3d>
        </p:spPr>
      </p:pic>
      <p:sp>
        <p:nvSpPr>
          <p:cNvPr id="19" name="文字方塊 4">
            <a:extLst>
              <a:ext uri="{FF2B5EF4-FFF2-40B4-BE49-F238E27FC236}">
                <a16:creationId xmlns:a16="http://schemas.microsoft.com/office/drawing/2014/main" id="{C4FABD84-43D1-5931-5A78-F20D4D1870AB}"/>
              </a:ext>
            </a:extLst>
          </p:cNvPr>
          <p:cNvSpPr txBox="1"/>
          <p:nvPr/>
        </p:nvSpPr>
        <p:spPr>
          <a:xfrm>
            <a:off x="263616" y="2944218"/>
            <a:ext cx="4305812" cy="408189"/>
          </a:xfrm>
          <a:prstGeom prst="rect">
            <a:avLst/>
          </a:prstGeom>
          <a:gradFill>
            <a:gsLst>
              <a:gs pos="8000">
                <a:srgbClr val="C00000"/>
              </a:gs>
              <a:gs pos="100000">
                <a:srgbClr val="FE4F00"/>
              </a:gs>
            </a:gsLst>
            <a:lin ang="0" scaled="0"/>
          </a:gra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b="1" err="1">
                <a:solidFill>
                  <a:schemeClr val="bg1"/>
                </a:solidFill>
                <a:latin typeface="Meiryo UI" panose="020B0604030504040204" pitchFamily="50" charset="-128"/>
                <a:ea typeface="Meiryo UI" panose="020B0604030504040204" pitchFamily="50" charset="-128"/>
                <a:cs typeface="Arial"/>
                <a:sym typeface="+mn-lt"/>
              </a:rPr>
              <a:t>増大するランサムウェアの脅威を軽減する</a:t>
            </a:r>
            <a:endParaRPr lang="en-US">
              <a:solidFill>
                <a:schemeClr val="bg1"/>
              </a:solidFill>
              <a:latin typeface="Meiryo UI" panose="020B0604030504040204" pitchFamily="50" charset="-128"/>
              <a:ea typeface="Meiryo UI" panose="020B0604030504040204" pitchFamily="50" charset="-128"/>
            </a:endParaRPr>
          </a:p>
        </p:txBody>
      </p:sp>
      <p:sp>
        <p:nvSpPr>
          <p:cNvPr id="20" name="文字方塊 5">
            <a:extLst>
              <a:ext uri="{FF2B5EF4-FFF2-40B4-BE49-F238E27FC236}">
                <a16:creationId xmlns:a16="http://schemas.microsoft.com/office/drawing/2014/main" id="{02F51D8D-F31D-8F49-597A-98180C2FA50F}"/>
              </a:ext>
            </a:extLst>
          </p:cNvPr>
          <p:cNvSpPr txBox="1"/>
          <p:nvPr/>
        </p:nvSpPr>
        <p:spPr>
          <a:xfrm>
            <a:off x="263616" y="3716969"/>
            <a:ext cx="4223608" cy="273497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200"/>
              </a:lnSpc>
              <a:spcBef>
                <a:spcPts val="500"/>
              </a:spcBef>
            </a:pPr>
            <a:r>
              <a:rPr lang="en-US" altLang="zh-TW" b="1" dirty="0">
                <a:solidFill>
                  <a:srgbClr val="FE4F00"/>
                </a:solidFill>
                <a:latin typeface="Meiryo UI" panose="020B0604030504040204" pitchFamily="50" charset="-128"/>
                <a:ea typeface="Meiryo UI" panose="020B0604030504040204" pitchFamily="50" charset="-128"/>
                <a:cs typeface="Arial"/>
                <a:sym typeface="+mn-lt"/>
              </a:rPr>
              <a:t>Step 1 </a:t>
            </a:r>
            <a:r>
              <a:rPr lang="en-US" altLang="zh-TW" b="1" dirty="0">
                <a:latin typeface="Meiryo UI" panose="020B0604030504040204" pitchFamily="50" charset="-128"/>
                <a:ea typeface="Meiryo UI" panose="020B0604030504040204" pitchFamily="50" charset="-128"/>
                <a:cs typeface="Arial" panose="020B0604020202020204" pitchFamily="34" charset="0"/>
              </a:rPr>
              <a:t/>
            </a:r>
            <a:br>
              <a:rPr lang="en-US" altLang="zh-TW" b="1" dirty="0">
                <a:latin typeface="Meiryo UI" panose="020B0604030504040204" pitchFamily="50" charset="-128"/>
                <a:ea typeface="Meiryo UI" panose="020B0604030504040204" pitchFamily="50" charset="-128"/>
                <a:cs typeface="Arial" panose="020B0604020202020204" pitchFamily="34" charset="0"/>
              </a:rPr>
            </a:br>
            <a:r>
              <a:rPr lang="en-US" altLang="zh-TW" dirty="0" err="1">
                <a:solidFill>
                  <a:schemeClr val="bg1"/>
                </a:solidFill>
                <a:latin typeface="Meiryo UI" panose="020B0604030504040204" pitchFamily="50" charset="-128"/>
                <a:ea typeface="Meiryo UI" panose="020B0604030504040204" pitchFamily="50" charset="-128"/>
                <a:cs typeface="Arial"/>
                <a:sym typeface="+mn-lt"/>
              </a:rPr>
              <a:t>定期的なアップデートとマルウェアリムーバーを使用する</a:t>
            </a:r>
            <a:endParaRPr lang="en-US" altLang="zh-TW"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a:p>
            <a:pPr>
              <a:lnSpc>
                <a:spcPts val="2200"/>
              </a:lnSpc>
              <a:spcBef>
                <a:spcPts val="500"/>
              </a:spcBef>
            </a:pPr>
            <a:r>
              <a:rPr lang="en-US" altLang="zh-TW" b="1" dirty="0">
                <a:solidFill>
                  <a:srgbClr val="FE4F00"/>
                </a:solidFill>
                <a:latin typeface="Meiryo UI" panose="020B0604030504040204" pitchFamily="50" charset="-128"/>
                <a:ea typeface="Meiryo UI" panose="020B0604030504040204" pitchFamily="50" charset="-128"/>
                <a:cs typeface="Arial"/>
                <a:sym typeface="+mn-lt"/>
              </a:rPr>
              <a:t>Step 2</a:t>
            </a:r>
            <a:r>
              <a:rPr lang="en-US" altLang="zh-TW" b="1" dirty="0">
                <a:latin typeface="Meiryo UI" panose="020B0604030504040204" pitchFamily="50" charset="-128"/>
                <a:ea typeface="Meiryo UI" panose="020B0604030504040204" pitchFamily="50" charset="-128"/>
                <a:cs typeface="Arial" panose="020B0604020202020204" pitchFamily="34" charset="0"/>
              </a:rPr>
              <a:t/>
            </a:r>
            <a:br>
              <a:rPr lang="en-US" altLang="zh-TW" b="1" dirty="0">
                <a:latin typeface="Meiryo UI" panose="020B0604030504040204" pitchFamily="50" charset="-128"/>
                <a:ea typeface="Meiryo UI" panose="020B0604030504040204" pitchFamily="50" charset="-128"/>
                <a:cs typeface="Arial" panose="020B0604020202020204" pitchFamily="34" charset="0"/>
              </a:rPr>
            </a:br>
            <a:r>
              <a:rPr lang="en-US" altLang="zh-TW" dirty="0" err="1">
                <a:solidFill>
                  <a:schemeClr val="bg1"/>
                </a:solidFill>
                <a:latin typeface="Meiryo UI" panose="020B0604030504040204" pitchFamily="50" charset="-128"/>
                <a:ea typeface="Meiryo UI" panose="020B0604030504040204" pitchFamily="50" charset="-128"/>
                <a:cs typeface="Arial"/>
                <a:sym typeface="+mn-lt"/>
              </a:rPr>
              <a:t>定期的にNASにバックアップし、複数のバージョンのスナップショットを作成する</a:t>
            </a:r>
            <a:endParaRPr lang="en-US" altLang="zh-TW" dirty="0" err="1">
              <a:solidFill>
                <a:schemeClr val="bg1"/>
              </a:solidFill>
              <a:latin typeface="Meiryo UI" panose="020B0604030504040204" pitchFamily="50" charset="-128"/>
              <a:ea typeface="Meiryo UI" panose="020B0604030504040204" pitchFamily="50" charset="-128"/>
              <a:cs typeface="Arial"/>
            </a:endParaRPr>
          </a:p>
          <a:p>
            <a:pPr>
              <a:lnSpc>
                <a:spcPts val="2200"/>
              </a:lnSpc>
              <a:spcBef>
                <a:spcPts val="500"/>
              </a:spcBef>
            </a:pPr>
            <a:r>
              <a:rPr lang="en-US" altLang="zh-TW" b="1" dirty="0">
                <a:solidFill>
                  <a:srgbClr val="FE4F00"/>
                </a:solidFill>
                <a:latin typeface="Meiryo UI" panose="020B0604030504040204" pitchFamily="50" charset="-128"/>
                <a:ea typeface="Meiryo UI" panose="020B0604030504040204" pitchFamily="50" charset="-128"/>
                <a:cs typeface="Arial"/>
                <a:sym typeface="+mn-lt"/>
              </a:rPr>
              <a:t>Step 3</a:t>
            </a:r>
            <a:r>
              <a:rPr lang="en-US" altLang="zh-TW" b="1" dirty="0">
                <a:latin typeface="Meiryo UI" panose="020B0604030504040204" pitchFamily="50" charset="-128"/>
                <a:ea typeface="Meiryo UI" panose="020B0604030504040204" pitchFamily="50" charset="-128"/>
                <a:cs typeface="Arial" panose="020B0604020202020204" pitchFamily="34" charset="0"/>
              </a:rPr>
              <a:t/>
            </a:r>
            <a:br>
              <a:rPr lang="en-US" altLang="zh-TW" b="1" dirty="0">
                <a:latin typeface="Meiryo UI" panose="020B0604030504040204" pitchFamily="50" charset="-128"/>
                <a:ea typeface="Meiryo UI" panose="020B0604030504040204" pitchFamily="50" charset="-128"/>
                <a:cs typeface="Arial" panose="020B0604020202020204" pitchFamily="34" charset="0"/>
              </a:rPr>
            </a:br>
            <a:r>
              <a:rPr lang="en-US" altLang="zh-TW" dirty="0" err="1">
                <a:solidFill>
                  <a:schemeClr val="bg1"/>
                </a:solidFill>
                <a:latin typeface="Meiryo UI" panose="020B0604030504040204" pitchFamily="50" charset="-128"/>
                <a:ea typeface="Meiryo UI" panose="020B0604030504040204" pitchFamily="50" charset="-128"/>
                <a:cs typeface="Arial"/>
                <a:sym typeface="+mn-lt"/>
              </a:rPr>
              <a:t>スナップショットを別のQNAP</a:t>
            </a:r>
            <a:r>
              <a:rPr lang="en-US" altLang="zh-TW" dirty="0">
                <a:solidFill>
                  <a:schemeClr val="bg1"/>
                </a:solidFill>
                <a:latin typeface="Meiryo UI" panose="020B0604030504040204" pitchFamily="50" charset="-128"/>
                <a:ea typeface="Meiryo UI" panose="020B0604030504040204" pitchFamily="50" charset="-128"/>
                <a:cs typeface="Arial"/>
                <a:sym typeface="+mn-lt"/>
              </a:rPr>
              <a:t> </a:t>
            </a:r>
            <a:r>
              <a:rPr lang="en-US" altLang="zh-TW" dirty="0" err="1">
                <a:solidFill>
                  <a:schemeClr val="bg1"/>
                </a:solidFill>
                <a:latin typeface="Meiryo UI" panose="020B0604030504040204" pitchFamily="50" charset="-128"/>
                <a:ea typeface="Meiryo UI" panose="020B0604030504040204" pitchFamily="50" charset="-128"/>
                <a:cs typeface="Arial"/>
                <a:sym typeface="+mn-lt"/>
              </a:rPr>
              <a:t>NASにバックアップする</a:t>
            </a:r>
            <a:endParaRPr lang="en-US" altLang="zh-TW">
              <a:solidFill>
                <a:schemeClr val="bg1"/>
              </a:solidFill>
              <a:latin typeface="Meiryo UI" panose="020B0604030504040204" pitchFamily="50" charset="-128"/>
              <a:ea typeface="Meiryo UI" panose="020B0604030504040204" pitchFamily="50" charset="-128"/>
              <a:cs typeface="Arial"/>
            </a:endParaRPr>
          </a:p>
        </p:txBody>
      </p:sp>
      <p:sp>
        <p:nvSpPr>
          <p:cNvPr id="2" name="標題 1">
            <a:extLst>
              <a:ext uri="{FF2B5EF4-FFF2-40B4-BE49-F238E27FC236}">
                <a16:creationId xmlns:a16="http://schemas.microsoft.com/office/drawing/2014/main" id="{3621A696-9427-AACC-D6EE-EB34E3DFF950}"/>
              </a:ext>
            </a:extLst>
          </p:cNvPr>
          <p:cNvSpPr txBox="1">
            <a:spLocks/>
          </p:cNvSpPr>
          <p:nvPr/>
        </p:nvSpPr>
        <p:spPr>
          <a:xfrm>
            <a:off x="0" y="387437"/>
            <a:ext cx="12192000" cy="10874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TW" sz="3600" b="1">
                <a:solidFill>
                  <a:schemeClr val="bg1"/>
                </a:solidFill>
                <a:latin typeface="Meiryo UI" panose="020B0604030504040204" pitchFamily="50" charset="-128"/>
                <a:ea typeface="Meiryo UI" panose="020B0604030504040204" pitchFamily="50" charset="-128"/>
                <a:cs typeface="Arial"/>
                <a:sym typeface="+mn-lt"/>
              </a:rPr>
              <a:t>Snapshots - QNAP </a:t>
            </a:r>
            <a:r>
              <a:rPr kumimoji="1" lang="en-US" altLang="zh-TW" sz="3600" b="1" err="1">
                <a:solidFill>
                  <a:schemeClr val="bg1"/>
                </a:solidFill>
                <a:latin typeface="Meiryo UI" panose="020B0604030504040204" pitchFamily="50" charset="-128"/>
                <a:ea typeface="Meiryo UI" panose="020B0604030504040204" pitchFamily="50" charset="-128"/>
                <a:cs typeface="Arial"/>
                <a:sym typeface="+mn-lt"/>
              </a:rPr>
              <a:t>NASの標準機能</a:t>
            </a:r>
            <a:endParaRPr lang="zh-TW" altLang="en-US" sz="3600" b="1" err="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33664801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9245140A-209A-F2EE-870A-B68F28546E02}"/>
              </a:ext>
            </a:extLst>
          </p:cNvPr>
          <p:cNvSpPr/>
          <p:nvPr/>
        </p:nvSpPr>
        <p:spPr>
          <a:xfrm>
            <a:off x="-555036" y="1812050"/>
            <a:ext cx="3030072" cy="2977953"/>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2489">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13" name="文字方塊 12">
            <a:extLst>
              <a:ext uri="{FF2B5EF4-FFF2-40B4-BE49-F238E27FC236}">
                <a16:creationId xmlns:a16="http://schemas.microsoft.com/office/drawing/2014/main" id="{4D5A0F03-8929-DBEC-FE4E-278EF26EE248}"/>
              </a:ext>
            </a:extLst>
          </p:cNvPr>
          <p:cNvSpPr txBox="1"/>
          <p:nvPr/>
        </p:nvSpPr>
        <p:spPr>
          <a:xfrm>
            <a:off x="7577807" y="1533569"/>
            <a:ext cx="4149366" cy="12829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000" b="1">
                <a:solidFill>
                  <a:srgbClr val="E9C27B"/>
                </a:solidFill>
                <a:latin typeface="Meiryo UI" panose="020B0604030504040204" pitchFamily="50" charset="-128"/>
                <a:ea typeface="Meiryo UI" panose="020B0604030504040204" pitchFamily="50" charset="-128"/>
                <a:cs typeface="Arial"/>
                <a:sym typeface="Arial" panose="020B0604020202020204" pitchFamily="34" charset="0"/>
              </a:rPr>
              <a:t>Malware Remover</a:t>
            </a:r>
            <a:endParaRPr lang="zh-TW" altLang="en-US" sz="2000" b="1">
              <a:solidFill>
                <a:srgbClr val="E9C27B"/>
              </a:solidFill>
              <a:latin typeface="Meiryo UI" panose="020B0604030504040204" pitchFamily="50" charset="-128"/>
              <a:ea typeface="Meiryo UI" panose="020B0604030504040204" pitchFamily="50" charset="-128"/>
              <a:cs typeface="Arial"/>
            </a:endParaRPr>
          </a:p>
          <a:p>
            <a:pPr>
              <a:lnSpc>
                <a:spcPct val="130000"/>
              </a:lnSpc>
              <a:spcBef>
                <a:spcPts val="600"/>
              </a:spcBef>
            </a:pPr>
            <a:r>
              <a:rPr lang="en-US" sz="1400" dirty="0" err="1">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最新のマルウェア定義を使用してNASを定期的にスキャンします。攻撃を受けている場合は</a:t>
            </a:r>
            <a:r>
              <a:rPr lang="en-US" sz="1400" dirty="0">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a:t>
            </a:r>
            <a:r>
              <a:rPr lang="ja-JP" altLang="en-US" sz="1400">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感染したファイルをただちに削除し</a:t>
            </a:r>
            <a:r>
              <a:rPr lang="en-US" sz="1400" dirty="0">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a:t>
            </a:r>
            <a:r>
              <a:rPr lang="en-US" sz="1400" dirty="0" err="1">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NASデータのセキュリティを確保します</a:t>
            </a:r>
            <a:r>
              <a:rPr lang="en-US" sz="1400" dirty="0">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a:t>
            </a:r>
            <a:endParaRPr lang="zh-TW" dirty="0">
              <a:solidFill>
                <a:schemeClr val="bg1"/>
              </a:solidFill>
              <a:latin typeface="Meiryo UI" panose="020B0604030504040204" pitchFamily="50" charset="-128"/>
              <a:ea typeface="Meiryo UI" panose="020B0604030504040204" pitchFamily="50" charset="-128"/>
            </a:endParaRPr>
          </a:p>
        </p:txBody>
      </p:sp>
      <p:sp>
        <p:nvSpPr>
          <p:cNvPr id="15" name="文字方塊 14">
            <a:extLst>
              <a:ext uri="{FF2B5EF4-FFF2-40B4-BE49-F238E27FC236}">
                <a16:creationId xmlns:a16="http://schemas.microsoft.com/office/drawing/2014/main" id="{7839BFED-B424-0083-F277-D75C084FF752}"/>
              </a:ext>
            </a:extLst>
          </p:cNvPr>
          <p:cNvSpPr txBox="1"/>
          <p:nvPr/>
        </p:nvSpPr>
        <p:spPr>
          <a:xfrm>
            <a:off x="1746280" y="1538135"/>
            <a:ext cx="4355796" cy="13172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000" b="1">
                <a:solidFill>
                  <a:srgbClr val="E9C27B"/>
                </a:solidFill>
                <a:latin typeface="Meiryo UI" panose="020B0604030504040204" pitchFamily="50" charset="-128"/>
                <a:ea typeface="Meiryo UI" panose="020B0604030504040204" pitchFamily="50" charset="-128"/>
                <a:cs typeface="Arial"/>
                <a:sym typeface="Arial" panose="020B0604020202020204" pitchFamily="34" charset="0"/>
              </a:rPr>
              <a:t>QuFirewall</a:t>
            </a:r>
            <a:endParaRPr lang="zh-TW" altLang="en-US" sz="2000" b="1">
              <a:solidFill>
                <a:srgbClr val="E9C27B"/>
              </a:solidFill>
              <a:latin typeface="Meiryo UI" panose="020B0604030504040204" pitchFamily="50" charset="-128"/>
              <a:ea typeface="Meiryo UI" panose="020B0604030504040204" pitchFamily="50" charset="-128"/>
              <a:cs typeface="Arial"/>
            </a:endParaRPr>
          </a:p>
          <a:p>
            <a:pPr>
              <a:lnSpc>
                <a:spcPct val="130000"/>
              </a:lnSpc>
              <a:spcBef>
                <a:spcPts val="600"/>
              </a:spcBef>
            </a:pPr>
            <a:r>
              <a:rPr lang="en-US" sz="1400" err="1">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IPアドレスや地域を許可</a:t>
            </a:r>
            <a:r>
              <a:rPr lang="en-US" sz="1400">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a:t>
            </a:r>
            <a:r>
              <a:rPr lang="en-US" sz="1400" err="1">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拒否することで、不正アクセスや総当たり攻撃を防ぎ、データやサービスのセキュリティを保護することができます</a:t>
            </a:r>
            <a:r>
              <a:rPr lang="en-US" sz="1400">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a:t>
            </a:r>
            <a:endParaRPr lang="zh-TW">
              <a:solidFill>
                <a:schemeClr val="bg1"/>
              </a:solidFill>
              <a:latin typeface="Meiryo UI" panose="020B0604030504040204" pitchFamily="50" charset="-128"/>
              <a:ea typeface="Meiryo UI" panose="020B0604030504040204" pitchFamily="50" charset="-128"/>
            </a:endParaRPr>
          </a:p>
        </p:txBody>
      </p:sp>
      <p:pic>
        <p:nvPicPr>
          <p:cNvPr id="16" name="圖片 2">
            <a:extLst>
              <a:ext uri="{FF2B5EF4-FFF2-40B4-BE49-F238E27FC236}">
                <a16:creationId xmlns:a16="http://schemas.microsoft.com/office/drawing/2014/main" id="{DDC4DEE2-8D5C-5819-38E4-2EE0CC72183D}"/>
              </a:ext>
            </a:extLst>
          </p:cNvPr>
          <p:cNvPicPr>
            <a:picLocks noChangeAspect="1"/>
          </p:cNvPicPr>
          <p:nvPr/>
        </p:nvPicPr>
        <p:blipFill>
          <a:blip r:embed="rId3"/>
          <a:stretch>
            <a:fillRect/>
          </a:stretch>
        </p:blipFill>
        <p:spPr>
          <a:xfrm>
            <a:off x="6452733" y="3189624"/>
            <a:ext cx="5051870" cy="3194287"/>
          </a:xfrm>
          <a:prstGeom prst="rect">
            <a:avLst/>
          </a:prstGeom>
        </p:spPr>
      </p:pic>
      <p:pic>
        <p:nvPicPr>
          <p:cNvPr id="17" name="圖片 3">
            <a:extLst>
              <a:ext uri="{FF2B5EF4-FFF2-40B4-BE49-F238E27FC236}">
                <a16:creationId xmlns:a16="http://schemas.microsoft.com/office/drawing/2014/main" id="{AF1071DE-70A2-A074-30E9-D065B5D96375}"/>
              </a:ext>
            </a:extLst>
          </p:cNvPr>
          <p:cNvPicPr>
            <a:picLocks noChangeAspect="1"/>
          </p:cNvPicPr>
          <p:nvPr/>
        </p:nvPicPr>
        <p:blipFill rotWithShape="1">
          <a:blip r:embed="rId4"/>
          <a:srcRect b="27094"/>
          <a:stretch/>
        </p:blipFill>
        <p:spPr>
          <a:xfrm>
            <a:off x="773587" y="3189622"/>
            <a:ext cx="4907789" cy="3194289"/>
          </a:xfrm>
          <a:prstGeom prst="rect">
            <a:avLst/>
          </a:prstGeom>
        </p:spPr>
      </p:pic>
      <p:pic>
        <p:nvPicPr>
          <p:cNvPr id="18" name="圖片 17">
            <a:extLst>
              <a:ext uri="{FF2B5EF4-FFF2-40B4-BE49-F238E27FC236}">
                <a16:creationId xmlns:a16="http://schemas.microsoft.com/office/drawing/2014/main" id="{4AFFCD74-91E8-73A1-A729-1F75EFAA386F}"/>
              </a:ext>
            </a:extLst>
          </p:cNvPr>
          <p:cNvPicPr>
            <a:picLocks noChangeAspect="1"/>
          </p:cNvPicPr>
          <p:nvPr/>
        </p:nvPicPr>
        <p:blipFill>
          <a:blip r:embed="rId5"/>
          <a:stretch>
            <a:fillRect/>
          </a:stretch>
        </p:blipFill>
        <p:spPr>
          <a:xfrm>
            <a:off x="6385280" y="1690366"/>
            <a:ext cx="1101395" cy="1101395"/>
          </a:xfrm>
          <a:prstGeom prst="rect">
            <a:avLst/>
          </a:prstGeom>
          <a:effectLst>
            <a:outerShdw blurRad="50800" dist="38100" dir="2700000" algn="tl" rotWithShape="0">
              <a:prstClr val="black">
                <a:alpha val="40000"/>
              </a:prstClr>
            </a:outerShdw>
          </a:effectLst>
        </p:spPr>
      </p:pic>
      <p:pic>
        <p:nvPicPr>
          <p:cNvPr id="19" name="圖片 18">
            <a:extLst>
              <a:ext uri="{FF2B5EF4-FFF2-40B4-BE49-F238E27FC236}">
                <a16:creationId xmlns:a16="http://schemas.microsoft.com/office/drawing/2014/main" id="{6D5C1267-A2F3-1BD7-B173-F26DEA21478F}"/>
              </a:ext>
            </a:extLst>
          </p:cNvPr>
          <p:cNvPicPr>
            <a:picLocks noChangeAspect="1"/>
          </p:cNvPicPr>
          <p:nvPr/>
        </p:nvPicPr>
        <p:blipFill>
          <a:blip r:embed="rId6"/>
          <a:stretch>
            <a:fillRect/>
          </a:stretch>
        </p:blipFill>
        <p:spPr>
          <a:xfrm>
            <a:off x="536500" y="1690366"/>
            <a:ext cx="1102129" cy="1101395"/>
          </a:xfrm>
          <a:prstGeom prst="rect">
            <a:avLst/>
          </a:prstGeom>
          <a:effectLst>
            <a:outerShdw blurRad="50800" dist="38100" dir="2700000" algn="tl" rotWithShape="0">
              <a:prstClr val="black">
                <a:alpha val="40000"/>
              </a:prstClr>
            </a:outerShdw>
          </a:effectLst>
        </p:spPr>
      </p:pic>
      <p:sp>
        <p:nvSpPr>
          <p:cNvPr id="2" name="標題 1">
            <a:extLst>
              <a:ext uri="{FF2B5EF4-FFF2-40B4-BE49-F238E27FC236}">
                <a16:creationId xmlns:a16="http://schemas.microsoft.com/office/drawing/2014/main" id="{5A6278FB-E352-78C4-6FD0-B318FE12C4EB}"/>
              </a:ext>
            </a:extLst>
          </p:cNvPr>
          <p:cNvSpPr txBox="1">
            <a:spLocks/>
          </p:cNvSpPr>
          <p:nvPr/>
        </p:nvSpPr>
        <p:spPr>
          <a:xfrm>
            <a:off x="0" y="387437"/>
            <a:ext cx="12192000" cy="10874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b="1" err="1">
                <a:solidFill>
                  <a:schemeClr val="bg1"/>
                </a:solidFill>
                <a:latin typeface="Meiryo UI" panose="020B0604030504040204" pitchFamily="50" charset="-128"/>
                <a:ea typeface="Meiryo UI" panose="020B0604030504040204" pitchFamily="50" charset="-128"/>
                <a:cs typeface="Arial"/>
                <a:sym typeface="+mn-lt"/>
              </a:rPr>
              <a:t>データセキュリティによるデータ保護強化</a:t>
            </a:r>
            <a:endParaRPr lang="en-US" altLang="zh-TW" err="1">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43671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字方塊 18">
            <a:extLst>
              <a:ext uri="{FF2B5EF4-FFF2-40B4-BE49-F238E27FC236}">
                <a16:creationId xmlns:a16="http://schemas.microsoft.com/office/drawing/2014/main" id="{E6D3B689-7626-F2F7-0D14-44A4AF6B14E7}"/>
              </a:ext>
            </a:extLst>
          </p:cNvPr>
          <p:cNvSpPr txBox="1"/>
          <p:nvPr/>
        </p:nvSpPr>
        <p:spPr>
          <a:xfrm>
            <a:off x="-5320" y="556369"/>
            <a:ext cx="12196222" cy="800219"/>
          </a:xfrm>
          <a:prstGeom prst="rect">
            <a:avLst/>
          </a:prstGeom>
          <a:noFill/>
        </p:spPr>
        <p:txBody>
          <a:bodyPr wrap="square" lIns="91440" tIns="45720" rIns="91440" bIns="45720" rtlCol="0" anchor="t">
            <a:spAutoFit/>
          </a:bodyPr>
          <a:lstStyle/>
          <a:p>
            <a:pPr algn="ctr"/>
            <a:r>
              <a:rPr lang="en-US" sz="4600" b="1" err="1">
                <a:solidFill>
                  <a:schemeClr val="bg1"/>
                </a:solidFill>
                <a:latin typeface="Meiryo UI" panose="020B0604030504040204" pitchFamily="50" charset="-128"/>
                <a:ea typeface="Meiryo UI" panose="020B0604030504040204" pitchFamily="50" charset="-128"/>
                <a:cs typeface="Arial"/>
              </a:rPr>
              <a:t>ビデオ編集向けThunderbolt</a:t>
            </a:r>
            <a:r>
              <a:rPr lang="en-US" sz="4600" b="1">
                <a:solidFill>
                  <a:schemeClr val="bg1"/>
                </a:solidFill>
                <a:latin typeface="Meiryo UI" panose="020B0604030504040204" pitchFamily="50" charset="-128"/>
                <a:ea typeface="Meiryo UI" panose="020B0604030504040204" pitchFamily="50" charset="-128"/>
                <a:cs typeface="Arial"/>
              </a:rPr>
              <a:t> NAS</a:t>
            </a:r>
            <a:endParaRPr lang="en-US">
              <a:solidFill>
                <a:schemeClr val="bg1"/>
              </a:solidFill>
              <a:latin typeface="Meiryo UI" panose="020B0604030504040204" pitchFamily="50" charset="-128"/>
              <a:ea typeface="Meiryo UI" panose="020B0604030504040204" pitchFamily="50" charset="-128"/>
            </a:endParaRPr>
          </a:p>
        </p:txBody>
      </p:sp>
      <p:graphicFrame>
        <p:nvGraphicFramePr>
          <p:cNvPr id="32" name="表格 2">
            <a:extLst>
              <a:ext uri="{FF2B5EF4-FFF2-40B4-BE49-F238E27FC236}">
                <a16:creationId xmlns:a16="http://schemas.microsoft.com/office/drawing/2014/main" id="{0F1E2E74-47C9-6D78-2936-24D41B8A520B}"/>
              </a:ext>
            </a:extLst>
          </p:cNvPr>
          <p:cNvGraphicFramePr>
            <a:graphicFrameLocks noGrp="1"/>
          </p:cNvGraphicFramePr>
          <p:nvPr>
            <p:extLst>
              <p:ext uri="{D42A27DB-BD31-4B8C-83A1-F6EECF244321}">
                <p14:modId xmlns:p14="http://schemas.microsoft.com/office/powerpoint/2010/main" val="2302398336"/>
              </p:ext>
            </p:extLst>
          </p:nvPr>
        </p:nvGraphicFramePr>
        <p:xfrm>
          <a:off x="457669" y="1742713"/>
          <a:ext cx="11270243" cy="4757078"/>
        </p:xfrm>
        <a:graphic>
          <a:graphicData uri="http://schemas.openxmlformats.org/drawingml/2006/table">
            <a:tbl>
              <a:tblPr firstRow="1" bandRow="1">
                <a:effectLst>
                  <a:outerShdw blurRad="279400" dist="406400" dir="2700000" algn="tl" rotWithShape="0">
                    <a:prstClr val="black">
                      <a:alpha val="34000"/>
                    </a:prstClr>
                  </a:outerShdw>
                </a:effectLst>
                <a:tableStyleId>{5C22544A-7EE6-4342-B048-85BDC9FD1C3A}</a:tableStyleId>
              </a:tblPr>
              <a:tblGrid>
                <a:gridCol w="2270591">
                  <a:extLst>
                    <a:ext uri="{9D8B030D-6E8A-4147-A177-3AD203B41FA5}">
                      <a16:colId xmlns:a16="http://schemas.microsoft.com/office/drawing/2014/main" val="1611152212"/>
                    </a:ext>
                  </a:extLst>
                </a:gridCol>
                <a:gridCol w="8999652">
                  <a:extLst>
                    <a:ext uri="{9D8B030D-6E8A-4147-A177-3AD203B41FA5}">
                      <a16:colId xmlns:a16="http://schemas.microsoft.com/office/drawing/2014/main" val="3086726967"/>
                    </a:ext>
                  </a:extLst>
                </a:gridCol>
              </a:tblGrid>
              <a:tr h="676897">
                <a:tc>
                  <a:txBody>
                    <a:bodyPr/>
                    <a:lstStyle/>
                    <a:p>
                      <a:endParaRPr lang="zh-TW" altLang="en-US" dirty="0">
                        <a:solidFill>
                          <a:srgbClr val="FE4F00"/>
                        </a:solidFill>
                        <a:latin typeface="Meiryo UI" panose="020B0604030504040204" pitchFamily="50" charset="-128"/>
                        <a:ea typeface="Meiryo UI" panose="020B0604030504040204" pitchFamily="50" charset="-128"/>
                        <a:cs typeface="Arial"/>
                      </a:endParaRPr>
                    </a:p>
                  </a:txBody>
                  <a:tcPr anchor="ctr">
                    <a:lnL w="9525" cap="flat" cmpd="sng" algn="ctr">
                      <a:noFill/>
                      <a:prstDash val="solid"/>
                      <a:round/>
                      <a:headEnd type="none" w="med" len="med"/>
                      <a:tailEnd type="none" w="med" len="med"/>
                    </a:lnL>
                    <a:lnR w="12700" cap="flat" cmpd="sng" algn="ctr">
                      <a:solidFill>
                        <a:srgbClr val="FE4F00"/>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2D2BEF"/>
                    </a:solidFill>
                  </a:tcPr>
                </a:tc>
                <a:tc>
                  <a:txBody>
                    <a:bodyPr/>
                    <a:lstStyle/>
                    <a:p>
                      <a:pPr marL="92075" lvl="0" indent="0" algn="l">
                        <a:buNone/>
                      </a:pPr>
                      <a:r>
                        <a:rPr lang="en-US" sz="2400" b="1" i="0" u="none" strike="noStrike" baseline="0" noProof="0">
                          <a:solidFill>
                            <a:srgbClr val="FE4F00"/>
                          </a:solidFill>
                          <a:latin typeface="Meiryo UI" panose="020B0604030504040204" pitchFamily="50" charset="-128"/>
                          <a:ea typeface="Meiryo UI" panose="020B0604030504040204" pitchFamily="50" charset="-128"/>
                        </a:rPr>
                        <a:t>Thunderbolt </a:t>
                      </a:r>
                      <a:r>
                        <a:rPr lang="en-US" sz="2400" b="1" i="0" u="none" strike="noStrike" baseline="0" noProof="0" err="1">
                          <a:solidFill>
                            <a:srgbClr val="FE4F00"/>
                          </a:solidFill>
                          <a:latin typeface="Meiryo UI" panose="020B0604030504040204" pitchFamily="50" charset="-128"/>
                          <a:ea typeface="Meiryo UI" panose="020B0604030504040204" pitchFamily="50" charset="-128"/>
                        </a:rPr>
                        <a:t>NASのメリット</a:t>
                      </a:r>
                      <a:endParaRPr lang="en-US" altLang="zh-TW" sz="2400" b="1" err="1">
                        <a:solidFill>
                          <a:srgbClr val="FE4F00"/>
                        </a:solidFill>
                        <a:latin typeface="Meiryo UI" panose="020B0604030504040204" pitchFamily="50" charset="-128"/>
                        <a:ea typeface="Meiryo UI" panose="020B0604030504040204" pitchFamily="50" charset="-128"/>
                        <a:cs typeface="Arial"/>
                      </a:endParaRPr>
                    </a:p>
                  </a:txBody>
                  <a:tcPr anchor="ctr">
                    <a:lnL w="12700" cap="flat" cmpd="sng" algn="ctr">
                      <a:solidFill>
                        <a:srgbClr val="FE4F00"/>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2D2BEF"/>
                    </a:solidFill>
                  </a:tcPr>
                </a:tc>
                <a:extLst>
                  <a:ext uri="{0D108BD9-81ED-4DB2-BD59-A6C34878D82A}">
                    <a16:rowId xmlns:a16="http://schemas.microsoft.com/office/drawing/2014/main" val="3837753678"/>
                  </a:ext>
                </a:extLst>
              </a:tr>
              <a:tr h="1259779">
                <a:tc>
                  <a:txBody>
                    <a:bodyPr/>
                    <a:lstStyle/>
                    <a:p>
                      <a:pPr marL="0" marR="0" lvl="0" indent="174625" algn="l">
                        <a:lnSpc>
                          <a:spcPct val="100000"/>
                        </a:lnSpc>
                        <a:spcBef>
                          <a:spcPts val="0"/>
                        </a:spcBef>
                        <a:spcAft>
                          <a:spcPts val="0"/>
                        </a:spcAft>
                        <a:buNone/>
                      </a:pPr>
                      <a:r>
                        <a:rPr lang="en-US" altLang="zh-TW" sz="1800" b="1" i="0" u="none" strike="noStrike" baseline="0" noProof="0" err="1">
                          <a:solidFill>
                            <a:schemeClr val="bg1"/>
                          </a:solidFill>
                          <a:latin typeface="Meiryo UI" panose="020B0604030504040204" pitchFamily="50" charset="-128"/>
                          <a:ea typeface="Meiryo UI" panose="020B0604030504040204" pitchFamily="50" charset="-128"/>
                          <a:cs typeface="Arial"/>
                        </a:rPr>
                        <a:t>コラボレーション</a:t>
                      </a:r>
                      <a:endParaRPr lang="en-US" altLang="zh-TW" sz="1800" b="1" i="0" u="none" strike="noStrike" baseline="0" noProof="0">
                        <a:solidFill>
                          <a:schemeClr val="bg1"/>
                        </a:solidFill>
                        <a:latin typeface="Meiryo UI" panose="020B0604030504040204" pitchFamily="50" charset="-128"/>
                        <a:ea typeface="Meiryo UI" panose="020B0604030504040204" pitchFamily="50" charset="-128"/>
                        <a:cs typeface="Arial"/>
                      </a:endParaRPr>
                    </a:p>
                  </a:txBody>
                  <a:tcPr anchor="ctr">
                    <a:lnL w="9525" cap="flat" cmpd="sng" algn="ctr">
                      <a:noFill/>
                      <a:prstDash val="solid"/>
                      <a:round/>
                      <a:headEnd type="none" w="med" len="med"/>
                      <a:tailEnd type="none" w="med" len="med"/>
                    </a:lnL>
                    <a:lnR w="12700" cap="flat" cmpd="sng" algn="ctr">
                      <a:solidFill>
                        <a:srgbClr val="FE4F00"/>
                      </a:solidFill>
                      <a:prstDash val="solid"/>
                      <a:round/>
                      <a:headEnd type="none" w="med" len="med"/>
                      <a:tailEnd type="none" w="med" len="med"/>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85000"/>
                        <a:lumOff val="15000"/>
                        <a:alpha val="80000"/>
                      </a:schemeClr>
                    </a:solidFill>
                  </a:tcPr>
                </a:tc>
                <a:tc>
                  <a:txBody>
                    <a:bodyPr/>
                    <a:lstStyle/>
                    <a:p>
                      <a:pPr marL="266700" indent="-174625">
                        <a:buFont typeface="Arial"/>
                        <a:buChar char="•"/>
                      </a:pPr>
                      <a:r>
                        <a:rPr lang="en-US" altLang="zh-TW" sz="1600" spc="100" dirty="0">
                          <a:solidFill>
                            <a:schemeClr val="bg1"/>
                          </a:solidFill>
                          <a:latin typeface="Meiryo UI" panose="020B0604030504040204" pitchFamily="50" charset="-128"/>
                          <a:ea typeface="Meiryo UI" panose="020B0604030504040204" pitchFamily="50" charset="-128"/>
                          <a:cs typeface="Arial"/>
                        </a:rPr>
                        <a:t>2台のMac®またはWindows®ノートPC/</a:t>
                      </a:r>
                      <a:r>
                        <a:rPr lang="en-US" altLang="zh-TW" sz="1600" spc="100" dirty="0" err="1">
                          <a:solidFill>
                            <a:schemeClr val="bg1"/>
                          </a:solidFill>
                          <a:latin typeface="Meiryo UI" panose="020B0604030504040204" pitchFamily="50" charset="-128"/>
                          <a:ea typeface="Meiryo UI" panose="020B0604030504040204" pitchFamily="50" charset="-128"/>
                          <a:cs typeface="Arial"/>
                        </a:rPr>
                        <a:t>ワークステーションによる写真</a:t>
                      </a:r>
                      <a:r>
                        <a:rPr lang="en-US" altLang="zh-TW" sz="1600" spc="100" dirty="0">
                          <a:solidFill>
                            <a:schemeClr val="bg1"/>
                          </a:solidFill>
                          <a:latin typeface="Meiryo UI" panose="020B0604030504040204" pitchFamily="50" charset="-128"/>
                          <a:ea typeface="Meiryo UI" panose="020B0604030504040204" pitchFamily="50" charset="-128"/>
                          <a:cs typeface="Arial"/>
                        </a:rPr>
                        <a:t>/</a:t>
                      </a:r>
                      <a:r>
                        <a:rPr lang="en-US" altLang="zh-TW" sz="1600" spc="100" dirty="0" err="1">
                          <a:solidFill>
                            <a:schemeClr val="bg1"/>
                          </a:solidFill>
                          <a:latin typeface="Meiryo UI" panose="020B0604030504040204" pitchFamily="50" charset="-128"/>
                          <a:ea typeface="Meiryo UI" panose="020B0604030504040204" pitchFamily="50" charset="-128"/>
                          <a:cs typeface="Arial"/>
                        </a:rPr>
                        <a:t>ビデオの同時編集をサポート</a:t>
                      </a:r>
                      <a:endParaRPr lang="en-US" dirty="0">
                        <a:latin typeface="Meiryo UI" panose="020B0604030504040204" pitchFamily="50" charset="-128"/>
                        <a:ea typeface="Meiryo UI" panose="020B0604030504040204" pitchFamily="50" charset="-128"/>
                      </a:endParaRPr>
                    </a:p>
                    <a:p>
                      <a:pPr marL="266700" indent="-174625">
                        <a:buFont typeface="Arial"/>
                        <a:buChar char="•"/>
                      </a:pPr>
                      <a:r>
                        <a:rPr lang="en-US" altLang="zh-TW" sz="1600" spc="100" dirty="0" err="1">
                          <a:solidFill>
                            <a:schemeClr val="bg1"/>
                          </a:solidFill>
                          <a:latin typeface="Meiryo UI" panose="020B0604030504040204" pitchFamily="50" charset="-128"/>
                          <a:ea typeface="Meiryo UI" panose="020B0604030504040204" pitchFamily="50" charset="-128"/>
                          <a:cs typeface="Arial"/>
                        </a:rPr>
                        <a:t>イーサネット経由でネットワークに接続し、プロジェクトでの共同作業やリソースの共有がより簡単に</a:t>
                      </a:r>
                      <a:endParaRPr lang="en-US" altLang="zh-TW" sz="1600" spc="100" dirty="0">
                        <a:solidFill>
                          <a:schemeClr val="bg1"/>
                        </a:solidFill>
                        <a:latin typeface="Meiryo UI" panose="020B0604030504040204" pitchFamily="50" charset="-128"/>
                        <a:ea typeface="Meiryo UI" panose="020B0604030504040204" pitchFamily="50" charset="-128"/>
                        <a:cs typeface="Arial"/>
                      </a:endParaRPr>
                    </a:p>
                  </a:txBody>
                  <a:tcPr anchor="ctr">
                    <a:lnL w="12700" cap="flat" cmpd="sng" algn="ctr">
                      <a:solidFill>
                        <a:srgbClr val="FE4F00"/>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85000"/>
                        <a:lumOff val="15000"/>
                        <a:alpha val="80000"/>
                      </a:schemeClr>
                    </a:solidFill>
                  </a:tcPr>
                </a:tc>
                <a:extLst>
                  <a:ext uri="{0D108BD9-81ED-4DB2-BD59-A6C34878D82A}">
                    <a16:rowId xmlns:a16="http://schemas.microsoft.com/office/drawing/2014/main" val="378692072"/>
                  </a:ext>
                </a:extLst>
              </a:tr>
              <a:tr h="940134">
                <a:tc>
                  <a:txBody>
                    <a:bodyPr/>
                    <a:lstStyle/>
                    <a:p>
                      <a:pPr marL="0" marR="0" lvl="0" indent="174625" algn="l">
                        <a:lnSpc>
                          <a:spcPct val="100000"/>
                        </a:lnSpc>
                        <a:spcBef>
                          <a:spcPts val="0"/>
                        </a:spcBef>
                        <a:spcAft>
                          <a:spcPts val="0"/>
                        </a:spcAft>
                        <a:buNone/>
                      </a:pPr>
                      <a:r>
                        <a:rPr lang="en-US" sz="1800" b="1" i="0" u="none" strike="noStrike" baseline="0" noProof="0" err="1">
                          <a:solidFill>
                            <a:srgbClr val="FFFFFF"/>
                          </a:solidFill>
                          <a:latin typeface="Meiryo UI" panose="020B0604030504040204" pitchFamily="50" charset="-128"/>
                          <a:ea typeface="Meiryo UI" panose="020B0604030504040204" pitchFamily="50" charset="-128"/>
                        </a:rPr>
                        <a:t>拡張性</a:t>
                      </a:r>
                      <a:endParaRPr lang="en-US" altLang="zh-TW">
                        <a:latin typeface="Meiryo UI" panose="020B0604030504040204" pitchFamily="50" charset="-128"/>
                        <a:ea typeface="Meiryo UI" panose="020B0604030504040204" pitchFamily="50" charset="-128"/>
                      </a:endParaRPr>
                    </a:p>
                  </a:txBody>
                  <a:tcPr anchor="ctr">
                    <a:lnL w="9525" cap="flat" cmpd="sng" algn="ctr">
                      <a:noFill/>
                      <a:prstDash val="solid"/>
                      <a:round/>
                      <a:headEnd type="none" w="med" len="med"/>
                      <a:tailEnd type="none" w="med" len="med"/>
                    </a:lnL>
                    <a:lnR w="12700" cap="flat" cmpd="sng" algn="ctr">
                      <a:solidFill>
                        <a:srgbClr val="FE4F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tc>
                  <a:txBody>
                    <a:bodyPr/>
                    <a:lstStyle/>
                    <a:p>
                      <a:pPr marL="285750" indent="-193675" algn="l">
                        <a:buFont typeface="Arial"/>
                        <a:buChar char="•"/>
                      </a:pPr>
                      <a:r>
                        <a:rPr lang="en-US" altLang="zh-TW" sz="1600" kern="1200" spc="100" dirty="0">
                          <a:solidFill>
                            <a:schemeClr val="bg1"/>
                          </a:solidFill>
                          <a:latin typeface="Meiryo UI" panose="020B0604030504040204" pitchFamily="50" charset="-128"/>
                          <a:ea typeface="Meiryo UI" panose="020B0604030504040204" pitchFamily="50" charset="-128"/>
                          <a:cs typeface="Arial"/>
                        </a:rPr>
                        <a:t>10G/25GbEネットワークカード、M.2およびその他の拡張カードなど様々な拡張性を提供します</a:t>
                      </a:r>
                    </a:p>
                    <a:p>
                      <a:pPr marL="285750" indent="-193675" algn="l">
                        <a:buFont typeface="Arial"/>
                        <a:buChar char="•"/>
                      </a:pPr>
                      <a:r>
                        <a:rPr lang="en-US" altLang="zh-TW" sz="1600" kern="1200" spc="100" err="1">
                          <a:solidFill>
                            <a:schemeClr val="bg1"/>
                          </a:solidFill>
                          <a:latin typeface="Meiryo UI" panose="020B0604030504040204" pitchFamily="50" charset="-128"/>
                          <a:ea typeface="Meiryo UI" panose="020B0604030504040204" pitchFamily="50" charset="-128"/>
                          <a:cs typeface="Arial"/>
                        </a:rPr>
                        <a:t>JBODソリューションによる容量拡張は非常に便利です</a:t>
                      </a:r>
                      <a:endParaRPr lang="en-US" altLang="zh-TW" sz="1600" kern="1200" spc="100">
                        <a:solidFill>
                          <a:schemeClr val="bg1"/>
                        </a:solidFill>
                        <a:latin typeface="Meiryo UI" panose="020B0604030504040204" pitchFamily="50" charset="-128"/>
                        <a:ea typeface="Meiryo UI" panose="020B0604030504040204" pitchFamily="50" charset="-128"/>
                        <a:cs typeface="Arial"/>
                      </a:endParaRPr>
                    </a:p>
                  </a:txBody>
                  <a:tcPr anchor="ctr">
                    <a:lnL w="12700" cap="flat" cmpd="sng" algn="ctr">
                      <a:solidFill>
                        <a:srgbClr val="FE4F00"/>
                      </a:solid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269511678"/>
                  </a:ext>
                </a:extLst>
              </a:tr>
              <a:tr h="940134">
                <a:tc>
                  <a:txBody>
                    <a:bodyPr/>
                    <a:lstStyle/>
                    <a:p>
                      <a:pPr marL="0" marR="0" lvl="0" indent="174625" algn="l" rtl="0" eaLnBrk="1" fontAlgn="auto" latinLnBrk="0" hangingPunct="1">
                        <a:lnSpc>
                          <a:spcPct val="100000"/>
                        </a:lnSpc>
                        <a:spcBef>
                          <a:spcPts val="0"/>
                        </a:spcBef>
                        <a:spcAft>
                          <a:spcPts val="0"/>
                        </a:spcAft>
                        <a:buClrTx/>
                        <a:buSzTx/>
                        <a:buFontTx/>
                        <a:buNone/>
                      </a:pPr>
                      <a:r>
                        <a:rPr lang="en-US" altLang="zh-TW" sz="1800" b="1" err="1">
                          <a:solidFill>
                            <a:schemeClr val="bg1"/>
                          </a:solidFill>
                          <a:latin typeface="Meiryo UI" panose="020B0604030504040204" pitchFamily="50" charset="-128"/>
                          <a:ea typeface="Meiryo UI" panose="020B0604030504040204" pitchFamily="50" charset="-128"/>
                          <a:cs typeface="Arial"/>
                        </a:rPr>
                        <a:t>使いやすい</a:t>
                      </a:r>
                      <a:endParaRPr lang="en-US" altLang="zh-TW" sz="1800" b="1">
                        <a:solidFill>
                          <a:schemeClr val="bg1"/>
                        </a:solidFill>
                        <a:latin typeface="Meiryo UI" panose="020B0604030504040204" pitchFamily="50" charset="-128"/>
                        <a:ea typeface="Meiryo UI" panose="020B0604030504040204" pitchFamily="50" charset="-128"/>
                        <a:cs typeface="Arial"/>
                      </a:endParaRPr>
                    </a:p>
                  </a:txBody>
                  <a:tcPr anchor="ctr">
                    <a:lnL w="9525" cap="flat" cmpd="sng" algn="ctr">
                      <a:noFill/>
                      <a:prstDash val="solid"/>
                      <a:round/>
                      <a:headEnd type="none" w="med" len="med"/>
                      <a:tailEnd type="none" w="med" len="med"/>
                    </a:lnL>
                    <a:lnR w="12700" cap="flat" cmpd="sng" algn="ctr">
                      <a:solidFill>
                        <a:srgbClr val="FE4F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lumMod val="85000"/>
                        <a:lumOff val="15000"/>
                        <a:alpha val="80000"/>
                      </a:schemeClr>
                    </a:solidFill>
                  </a:tcPr>
                </a:tc>
                <a:tc>
                  <a:txBody>
                    <a:bodyPr/>
                    <a:lstStyle/>
                    <a:p>
                      <a:pPr marL="285750" indent="-193675" algn="l">
                        <a:buFont typeface="Arial"/>
                        <a:buChar char="•"/>
                      </a:pPr>
                      <a:r>
                        <a:rPr lang="en-US" altLang="zh-TW" sz="1600" kern="1200" spc="100" err="1">
                          <a:solidFill>
                            <a:schemeClr val="bg1"/>
                          </a:solidFill>
                          <a:latin typeface="Meiryo UI" panose="020B0604030504040204" pitchFamily="50" charset="-128"/>
                          <a:ea typeface="Meiryo UI" panose="020B0604030504040204" pitchFamily="50" charset="-128"/>
                          <a:cs typeface="Arial"/>
                        </a:rPr>
                        <a:t>高速でスムーズ、使いやすいオペレーティングシステムを提供</a:t>
                      </a:r>
                      <a:endParaRPr lang="en-US" altLang="zh-TW" sz="1600" kern="1200" spc="100">
                        <a:solidFill>
                          <a:schemeClr val="bg1"/>
                        </a:solidFill>
                        <a:latin typeface="Meiryo UI" panose="020B0604030504040204" pitchFamily="50" charset="-128"/>
                        <a:ea typeface="Meiryo UI" panose="020B0604030504040204" pitchFamily="50" charset="-128"/>
                        <a:cs typeface="Arial"/>
                      </a:endParaRPr>
                    </a:p>
                    <a:p>
                      <a:pPr marL="285750" indent="-193675" algn="l">
                        <a:buFont typeface="Arial"/>
                        <a:buChar char="•"/>
                      </a:pPr>
                      <a:r>
                        <a:rPr lang="en-US" altLang="zh-TW" sz="1600" kern="1200" spc="100" err="1">
                          <a:solidFill>
                            <a:schemeClr val="bg1"/>
                          </a:solidFill>
                          <a:latin typeface="Meiryo UI" panose="020B0604030504040204" pitchFamily="50" charset="-128"/>
                          <a:ea typeface="Meiryo UI" panose="020B0604030504040204" pitchFamily="50" charset="-128"/>
                          <a:cs typeface="Arial"/>
                        </a:rPr>
                        <a:t>付属のモバイルアプリでNASファイルにリモートアクセス可能</a:t>
                      </a:r>
                      <a:endParaRPr lang="en-US" altLang="zh-TW" sz="1600" kern="1200" spc="100">
                        <a:solidFill>
                          <a:schemeClr val="bg1"/>
                        </a:solidFill>
                        <a:latin typeface="Meiryo UI" panose="020B0604030504040204" pitchFamily="50" charset="-128"/>
                        <a:ea typeface="Meiryo UI" panose="020B0604030504040204" pitchFamily="50" charset="-128"/>
                        <a:cs typeface="Arial"/>
                      </a:endParaRPr>
                    </a:p>
                  </a:txBody>
                  <a:tcPr anchor="ctr">
                    <a:lnL w="12700" cap="flat" cmpd="sng" algn="ctr">
                      <a:solidFill>
                        <a:srgbClr val="FE4F00"/>
                      </a:solid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lumMod val="85000"/>
                        <a:lumOff val="15000"/>
                        <a:alpha val="80000"/>
                      </a:schemeClr>
                    </a:solidFill>
                  </a:tcPr>
                </a:tc>
                <a:extLst>
                  <a:ext uri="{0D108BD9-81ED-4DB2-BD59-A6C34878D82A}">
                    <a16:rowId xmlns:a16="http://schemas.microsoft.com/office/drawing/2014/main" val="3361326405"/>
                  </a:ext>
                </a:extLst>
              </a:tr>
              <a:tr h="940134">
                <a:tc>
                  <a:txBody>
                    <a:bodyPr/>
                    <a:lstStyle/>
                    <a:p>
                      <a:pPr marL="0" marR="0" lvl="0" indent="174625" algn="l">
                        <a:lnSpc>
                          <a:spcPct val="100000"/>
                        </a:lnSpc>
                        <a:spcBef>
                          <a:spcPts val="0"/>
                        </a:spcBef>
                        <a:spcAft>
                          <a:spcPts val="0"/>
                        </a:spcAft>
                        <a:buClrTx/>
                        <a:buSzTx/>
                        <a:buFontTx/>
                        <a:buNone/>
                      </a:pPr>
                      <a:r>
                        <a:rPr lang="en-US" altLang="zh-TW" sz="1800" b="1" kern="1200" spc="100" err="1">
                          <a:solidFill>
                            <a:schemeClr val="bg1"/>
                          </a:solidFill>
                          <a:latin typeface="Meiryo UI" panose="020B0604030504040204" pitchFamily="50" charset="-128"/>
                          <a:ea typeface="Meiryo UI" panose="020B0604030504040204" pitchFamily="50" charset="-128"/>
                          <a:cs typeface="Arial"/>
                        </a:rPr>
                        <a:t>データセキュリティ</a:t>
                      </a:r>
                      <a:endParaRPr lang="en-US" altLang="zh-TW" sz="1800" b="1" kern="1200" spc="100">
                        <a:solidFill>
                          <a:schemeClr val="bg1"/>
                        </a:solidFill>
                        <a:latin typeface="Meiryo UI" panose="020B0604030504040204" pitchFamily="50" charset="-128"/>
                        <a:ea typeface="Meiryo UI" panose="020B0604030504040204" pitchFamily="50" charset="-128"/>
                        <a:cs typeface="Arial"/>
                      </a:endParaRPr>
                    </a:p>
                  </a:txBody>
                  <a:tcPr anchor="ctr">
                    <a:lnL w="9525" cap="flat" cmpd="sng" algn="ctr">
                      <a:noFill/>
                      <a:prstDash val="solid"/>
                      <a:round/>
                      <a:headEnd type="none" w="med" len="med"/>
                      <a:tailEnd type="none" w="med" len="med"/>
                    </a:lnL>
                    <a:lnR w="12700" cap="flat" cmpd="sng" algn="ctr">
                      <a:solidFill>
                        <a:srgbClr val="FE4F00"/>
                      </a:solid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285750" indent="-193675" algn="l">
                        <a:buFont typeface="Arial"/>
                        <a:buChar char="•"/>
                      </a:pPr>
                      <a:r>
                        <a:rPr lang="en-US" altLang="zh-TW" sz="1600" kern="1200" spc="100" dirty="0" err="1">
                          <a:solidFill>
                            <a:schemeClr val="bg1"/>
                          </a:solidFill>
                          <a:latin typeface="Meiryo UI" panose="020B0604030504040204" pitchFamily="50" charset="-128"/>
                          <a:ea typeface="Meiryo UI" panose="020B0604030504040204" pitchFamily="50" charset="-128"/>
                          <a:cs typeface="Arial"/>
                        </a:rPr>
                        <a:t>バックアップを一元化し、スナップショットで一貫したバックアップを実現</a:t>
                      </a:r>
                      <a:endParaRPr lang="en-US" altLang="zh-TW" sz="1600" kern="1200" spc="100" dirty="0">
                        <a:solidFill>
                          <a:schemeClr val="bg1"/>
                        </a:solidFill>
                        <a:latin typeface="Meiryo UI" panose="020B0604030504040204" pitchFamily="50" charset="-128"/>
                        <a:ea typeface="Meiryo UI" panose="020B0604030504040204" pitchFamily="50" charset="-128"/>
                        <a:cs typeface="Arial"/>
                      </a:endParaRPr>
                    </a:p>
                    <a:p>
                      <a:pPr marL="285750" indent="-193675" algn="l">
                        <a:buFont typeface="Arial"/>
                        <a:buChar char="•"/>
                      </a:pPr>
                      <a:r>
                        <a:rPr lang="en-US" altLang="zh-TW" sz="1600" kern="1200" spc="100" dirty="0" err="1">
                          <a:solidFill>
                            <a:schemeClr val="bg1"/>
                          </a:solidFill>
                          <a:latin typeface="Meiryo UI" panose="020B0604030504040204" pitchFamily="50" charset="-128"/>
                          <a:ea typeface="Meiryo UI" panose="020B0604030504040204" pitchFamily="50" charset="-128"/>
                          <a:cs typeface="Arial"/>
                        </a:rPr>
                        <a:t>無差別にファイルを覗き見されないように、権限やパスワードを設定することができます</a:t>
                      </a:r>
                      <a:r>
                        <a:rPr lang="en-US" altLang="zh-TW" sz="1600" kern="1200" spc="100" dirty="0">
                          <a:solidFill>
                            <a:schemeClr val="bg1"/>
                          </a:solidFill>
                          <a:latin typeface="Meiryo UI" panose="020B0604030504040204" pitchFamily="50" charset="-128"/>
                          <a:ea typeface="Meiryo UI" panose="020B0604030504040204" pitchFamily="50" charset="-128"/>
                          <a:cs typeface="Arial"/>
                        </a:rPr>
                        <a:t>。</a:t>
                      </a:r>
                    </a:p>
                  </a:txBody>
                  <a:tcPr anchor="ctr">
                    <a:lnL w="12700" cap="flat" cmpd="sng" algn="ctr">
                      <a:solidFill>
                        <a:srgbClr val="FE4F00"/>
                      </a:solidFill>
                      <a:prstDash val="solid"/>
                      <a:round/>
                      <a:headEnd type="none" w="med" len="med"/>
                      <a:tailEnd type="none" w="med" len="med"/>
                    </a:lnL>
                    <a:lnR w="9525" cap="flat" cmpd="sng" algn="ctr">
                      <a:no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2822426106"/>
                  </a:ext>
                </a:extLst>
              </a:tr>
            </a:tbl>
          </a:graphicData>
        </a:graphic>
      </p:graphicFrame>
    </p:spTree>
    <p:extLst>
      <p:ext uri="{BB962C8B-B14F-4D97-AF65-F5344CB8AC3E}">
        <p14:creationId xmlns:p14="http://schemas.microsoft.com/office/powerpoint/2010/main" val="9497962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圓角 38">
            <a:extLst>
              <a:ext uri="{FF2B5EF4-FFF2-40B4-BE49-F238E27FC236}">
                <a16:creationId xmlns:a16="http://schemas.microsoft.com/office/drawing/2014/main" id="{27CB0165-99C4-DC90-49F0-4F4DE4A78506}"/>
              </a:ext>
            </a:extLst>
          </p:cNvPr>
          <p:cNvSpPr/>
          <p:nvPr/>
        </p:nvSpPr>
        <p:spPr>
          <a:xfrm rot="10800000">
            <a:off x="693486" y="4511955"/>
            <a:ext cx="10783508" cy="1945565"/>
          </a:xfrm>
          <a:prstGeom prst="roundRect">
            <a:avLst>
              <a:gd name="adj" fmla="val 1491"/>
            </a:avLst>
          </a:prstGeom>
          <a:gradFill>
            <a:gsLst>
              <a:gs pos="7000">
                <a:schemeClr val="bg1"/>
              </a:gs>
              <a:gs pos="0">
                <a:schemeClr val="bg1">
                  <a:alpha val="49000"/>
                </a:schemeClr>
              </a:gs>
              <a:gs pos="75200">
                <a:srgbClr val="E3E3E3"/>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zh-TW" altLang="en-US" sz="1867" kern="0">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40" name="矩形: 圓角 39">
            <a:extLst>
              <a:ext uri="{FF2B5EF4-FFF2-40B4-BE49-F238E27FC236}">
                <a16:creationId xmlns:a16="http://schemas.microsoft.com/office/drawing/2014/main" id="{DC5DB694-A342-01BA-0BFE-A174281ACDEF}"/>
              </a:ext>
            </a:extLst>
          </p:cNvPr>
          <p:cNvSpPr/>
          <p:nvPr/>
        </p:nvSpPr>
        <p:spPr>
          <a:xfrm rot="10800000">
            <a:off x="705210" y="1579830"/>
            <a:ext cx="7129751" cy="2831184"/>
          </a:xfrm>
          <a:prstGeom prst="roundRect">
            <a:avLst>
              <a:gd name="adj" fmla="val 1491"/>
            </a:avLst>
          </a:prstGeom>
          <a:gradFill>
            <a:gsLst>
              <a:gs pos="7000">
                <a:schemeClr val="bg1"/>
              </a:gs>
              <a:gs pos="0">
                <a:schemeClr val="bg1">
                  <a:alpha val="49000"/>
                </a:schemeClr>
              </a:gs>
              <a:gs pos="75200">
                <a:srgbClr val="E3E3E3"/>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zh-TW" altLang="en-US" sz="1867" kern="0">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 name="文字方塊 1">
            <a:extLst>
              <a:ext uri="{FF2B5EF4-FFF2-40B4-BE49-F238E27FC236}">
                <a16:creationId xmlns:a16="http://schemas.microsoft.com/office/drawing/2014/main" id="{7A6800C0-86ED-6EC9-109A-B2C607E1933D}"/>
              </a:ext>
            </a:extLst>
          </p:cNvPr>
          <p:cNvSpPr txBox="1"/>
          <p:nvPr/>
        </p:nvSpPr>
        <p:spPr>
          <a:xfrm>
            <a:off x="2341724" y="2898326"/>
            <a:ext cx="934871"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latin typeface="Meiryo UI" panose="020B0604030504040204" pitchFamily="50" charset="-128"/>
                <a:ea typeface="Meiryo UI" panose="020B0604030504040204" pitchFamily="50" charset="-128"/>
                <a:cs typeface="Arial" panose="020B0604020202020204" pitchFamily="34" charset="0"/>
                <a:sym typeface="+mn-lt"/>
              </a:rPr>
              <a:t>TR-002</a:t>
            </a:r>
          </a:p>
        </p:txBody>
      </p:sp>
      <p:pic>
        <p:nvPicPr>
          <p:cNvPr id="4" name="Picture 2">
            <a:extLst>
              <a:ext uri="{FF2B5EF4-FFF2-40B4-BE49-F238E27FC236}">
                <a16:creationId xmlns:a16="http://schemas.microsoft.com/office/drawing/2014/main" id="{01D85D49-EEED-A835-42AF-97372630055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4909754" y="3406799"/>
            <a:ext cx="2322170" cy="578325"/>
          </a:xfrm>
          <a:prstGeom prst="roundRect">
            <a:avLst>
              <a:gd name="adj" fmla="val 0"/>
            </a:avLst>
          </a:prstGeom>
          <a:ln>
            <a:noFill/>
          </a:ln>
          <a:effectLst>
            <a:outerShdw blurRad="50800" dist="38100" dir="5400000" algn="t"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 name="圖片 4" descr="一張含有 室內, 電子用品, 黑色 的圖片&#10;&#10;自動產生的描述">
            <a:extLst>
              <a:ext uri="{FF2B5EF4-FFF2-40B4-BE49-F238E27FC236}">
                <a16:creationId xmlns:a16="http://schemas.microsoft.com/office/drawing/2014/main" id="{B235417F-5F07-ED9B-6BE6-D9EEC50699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14349" y="1908318"/>
            <a:ext cx="1450611" cy="906632"/>
          </a:xfrm>
          <a:prstGeom prst="rect">
            <a:avLst/>
          </a:prstGeom>
          <a:effectLst>
            <a:outerShdw blurRad="50800" dist="38100" dir="5400000" algn="t" rotWithShape="0">
              <a:prstClr val="black">
                <a:alpha val="40000"/>
              </a:prstClr>
            </a:outerShdw>
          </a:effectLst>
        </p:spPr>
      </p:pic>
      <p:pic>
        <p:nvPicPr>
          <p:cNvPr id="6" name="圖片 5" descr="一張含有 黑色, 電子用品 的圖片&#10;&#10;自動產生的描述">
            <a:extLst>
              <a:ext uri="{FF2B5EF4-FFF2-40B4-BE49-F238E27FC236}">
                <a16:creationId xmlns:a16="http://schemas.microsoft.com/office/drawing/2014/main" id="{44418C9B-5CB2-AB87-56BF-4E003417F6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75371" y="1908318"/>
            <a:ext cx="1477778" cy="923611"/>
          </a:xfrm>
          <a:prstGeom prst="rect">
            <a:avLst/>
          </a:prstGeom>
          <a:effectLst>
            <a:outerShdw blurRad="50800" dist="38100" dir="5400000" algn="t" rotWithShape="0">
              <a:prstClr val="black">
                <a:alpha val="40000"/>
              </a:prstClr>
            </a:outerShdw>
          </a:effectLst>
        </p:spPr>
      </p:pic>
      <p:pic>
        <p:nvPicPr>
          <p:cNvPr id="11" name="圖片 10">
            <a:extLst>
              <a:ext uri="{FF2B5EF4-FFF2-40B4-BE49-F238E27FC236}">
                <a16:creationId xmlns:a16="http://schemas.microsoft.com/office/drawing/2014/main" id="{17FCD732-40A6-430D-D8DF-229690E605E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969791" y="3560655"/>
            <a:ext cx="2126297" cy="394696"/>
          </a:xfrm>
          <a:prstGeom prst="rect">
            <a:avLst/>
          </a:prstGeom>
          <a:effectLst>
            <a:outerShdw blurRad="50800" dist="38100" dir="5400000" algn="t" rotWithShape="0">
              <a:prstClr val="black">
                <a:alpha val="40000"/>
              </a:prstClr>
            </a:outerShdw>
          </a:effectLst>
        </p:spPr>
      </p:pic>
      <p:pic>
        <p:nvPicPr>
          <p:cNvPr id="12" name="圖片 11" descr="一張含有 文字, 室內, 電子用品, 電腦 的圖片&#10;&#10;自動產生的描述">
            <a:extLst>
              <a:ext uri="{FF2B5EF4-FFF2-40B4-BE49-F238E27FC236}">
                <a16:creationId xmlns:a16="http://schemas.microsoft.com/office/drawing/2014/main" id="{B417CFCF-ACF9-246A-31CE-48943F19167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15049" y="1750134"/>
            <a:ext cx="1956800" cy="1223001"/>
          </a:xfrm>
          <a:prstGeom prst="rect">
            <a:avLst/>
          </a:prstGeom>
          <a:effectLst>
            <a:outerShdw blurRad="50800" dist="38100" dir="5400000" algn="t" rotWithShape="0">
              <a:prstClr val="black">
                <a:alpha val="40000"/>
              </a:prstClr>
            </a:outerShdw>
          </a:effectLst>
        </p:spPr>
      </p:pic>
      <p:sp>
        <p:nvSpPr>
          <p:cNvPr id="13" name="文字方塊 7">
            <a:extLst>
              <a:ext uri="{FF2B5EF4-FFF2-40B4-BE49-F238E27FC236}">
                <a16:creationId xmlns:a16="http://schemas.microsoft.com/office/drawing/2014/main" id="{2572FA6F-BA71-D28A-AD2D-D2E555626ED8}"/>
              </a:ext>
            </a:extLst>
          </p:cNvPr>
          <p:cNvSpPr txBox="1"/>
          <p:nvPr/>
        </p:nvSpPr>
        <p:spPr>
          <a:xfrm>
            <a:off x="2549473" y="3995573"/>
            <a:ext cx="1085554"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latin typeface="Meiryo UI" panose="020B0604030504040204" pitchFamily="50" charset="-128"/>
                <a:ea typeface="Meiryo UI" panose="020B0604030504040204" pitchFamily="50" charset="-128"/>
                <a:cs typeface="Arial" panose="020B0604020202020204" pitchFamily="34" charset="0"/>
                <a:sym typeface="+mn-lt"/>
              </a:rPr>
              <a:t>TR-004U</a:t>
            </a:r>
          </a:p>
        </p:txBody>
      </p:sp>
      <p:sp>
        <p:nvSpPr>
          <p:cNvPr id="14" name="文字方塊 8">
            <a:extLst>
              <a:ext uri="{FF2B5EF4-FFF2-40B4-BE49-F238E27FC236}">
                <a16:creationId xmlns:a16="http://schemas.microsoft.com/office/drawing/2014/main" id="{7ADD5337-22E5-3AD3-DA9C-CB6E0992601C}"/>
              </a:ext>
            </a:extLst>
          </p:cNvPr>
          <p:cNvSpPr txBox="1"/>
          <p:nvPr/>
        </p:nvSpPr>
        <p:spPr>
          <a:xfrm>
            <a:off x="4119503" y="2891585"/>
            <a:ext cx="934871"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latin typeface="Meiryo UI" panose="020B0604030504040204" pitchFamily="50" charset="-128"/>
                <a:ea typeface="Meiryo UI" panose="020B0604030504040204" pitchFamily="50" charset="-128"/>
                <a:cs typeface="Arial" panose="020B0604020202020204" pitchFamily="34" charset="0"/>
                <a:sym typeface="+mn-lt"/>
              </a:rPr>
              <a:t>TR-004</a:t>
            </a:r>
          </a:p>
        </p:txBody>
      </p:sp>
      <p:sp>
        <p:nvSpPr>
          <p:cNvPr id="15" name="文字方塊 9">
            <a:extLst>
              <a:ext uri="{FF2B5EF4-FFF2-40B4-BE49-F238E27FC236}">
                <a16:creationId xmlns:a16="http://schemas.microsoft.com/office/drawing/2014/main" id="{3B49AC63-4DB0-C9F5-3931-2DBB4AF43AE8}"/>
              </a:ext>
            </a:extLst>
          </p:cNvPr>
          <p:cNvSpPr txBox="1"/>
          <p:nvPr/>
        </p:nvSpPr>
        <p:spPr>
          <a:xfrm>
            <a:off x="5115311" y="3994700"/>
            <a:ext cx="1678665"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latin typeface="Meiryo UI" panose="020B0604030504040204" pitchFamily="50" charset="-128"/>
                <a:ea typeface="Meiryo UI" panose="020B0604030504040204" pitchFamily="50" charset="-128"/>
                <a:cs typeface="Arial" panose="020B0604020202020204" pitchFamily="34" charset="0"/>
                <a:sym typeface="+mn-lt"/>
              </a:rPr>
              <a:t>TL-R1200C-RP</a:t>
            </a:r>
          </a:p>
        </p:txBody>
      </p:sp>
      <p:sp>
        <p:nvSpPr>
          <p:cNvPr id="16" name="文字方塊 10">
            <a:extLst>
              <a:ext uri="{FF2B5EF4-FFF2-40B4-BE49-F238E27FC236}">
                <a16:creationId xmlns:a16="http://schemas.microsoft.com/office/drawing/2014/main" id="{CAF61409-32F4-B473-E87E-CE7C99B803F2}"/>
              </a:ext>
            </a:extLst>
          </p:cNvPr>
          <p:cNvSpPr txBox="1"/>
          <p:nvPr/>
        </p:nvSpPr>
        <p:spPr>
          <a:xfrm>
            <a:off x="6026570" y="2865595"/>
            <a:ext cx="1191352"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latin typeface="Meiryo UI" panose="020B0604030504040204" pitchFamily="50" charset="-128"/>
                <a:ea typeface="Meiryo UI" panose="020B0604030504040204" pitchFamily="50" charset="-128"/>
                <a:cs typeface="Arial" panose="020B0604020202020204" pitchFamily="34" charset="0"/>
                <a:sym typeface="+mn-lt"/>
              </a:rPr>
              <a:t>TL-D800C</a:t>
            </a:r>
          </a:p>
        </p:txBody>
      </p:sp>
      <p:pic>
        <p:nvPicPr>
          <p:cNvPr id="17" name="圖片 16">
            <a:extLst>
              <a:ext uri="{FF2B5EF4-FFF2-40B4-BE49-F238E27FC236}">
                <a16:creationId xmlns:a16="http://schemas.microsoft.com/office/drawing/2014/main" id="{6C7B196D-6038-6678-D254-3A6FA36457C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769334" y="4995360"/>
            <a:ext cx="1666050" cy="1041466"/>
          </a:xfrm>
          <a:prstGeom prst="rect">
            <a:avLst/>
          </a:prstGeom>
          <a:effectLst>
            <a:outerShdw blurRad="50800" dist="38100" dir="5400000" algn="t" rotWithShape="0">
              <a:prstClr val="black">
                <a:alpha val="40000"/>
              </a:prstClr>
            </a:outerShdw>
          </a:effectLst>
        </p:spPr>
      </p:pic>
      <p:pic>
        <p:nvPicPr>
          <p:cNvPr id="22" name="圖片 21">
            <a:extLst>
              <a:ext uri="{FF2B5EF4-FFF2-40B4-BE49-F238E27FC236}">
                <a16:creationId xmlns:a16="http://schemas.microsoft.com/office/drawing/2014/main" id="{C8F6A696-7EAB-C437-5156-DB344033E8E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97983" y="5055767"/>
            <a:ext cx="1429071" cy="893328"/>
          </a:xfrm>
          <a:prstGeom prst="rect">
            <a:avLst/>
          </a:prstGeom>
          <a:effectLst>
            <a:outerShdw blurRad="50800" dist="38100" dir="5400000" algn="t" rotWithShape="0">
              <a:prstClr val="black">
                <a:alpha val="40000"/>
              </a:prstClr>
            </a:outerShdw>
          </a:effectLst>
        </p:spPr>
      </p:pic>
      <p:pic>
        <p:nvPicPr>
          <p:cNvPr id="26" name="圖片 25">
            <a:extLst>
              <a:ext uri="{FF2B5EF4-FFF2-40B4-BE49-F238E27FC236}">
                <a16:creationId xmlns:a16="http://schemas.microsoft.com/office/drawing/2014/main" id="{26C0DECC-38DF-8F97-56B2-2B192A9C347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037166" y="4975801"/>
            <a:ext cx="1537817" cy="961306"/>
          </a:xfrm>
          <a:prstGeom prst="rect">
            <a:avLst/>
          </a:prstGeom>
          <a:effectLst>
            <a:outerShdw blurRad="50800" dist="38100" dir="5400000" algn="t" rotWithShape="0">
              <a:prstClr val="black">
                <a:alpha val="40000"/>
              </a:prstClr>
            </a:outerShdw>
          </a:effectLst>
        </p:spPr>
      </p:pic>
      <p:pic>
        <p:nvPicPr>
          <p:cNvPr id="28" name="圖片 27">
            <a:extLst>
              <a:ext uri="{FF2B5EF4-FFF2-40B4-BE49-F238E27FC236}">
                <a16:creationId xmlns:a16="http://schemas.microsoft.com/office/drawing/2014/main" id="{BFEB1F2B-B0D0-C357-1CBE-6D0FCE5E2CD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225963" y="4920583"/>
            <a:ext cx="1674937" cy="1047022"/>
          </a:xfrm>
          <a:prstGeom prst="rect">
            <a:avLst/>
          </a:prstGeom>
          <a:effectLst>
            <a:outerShdw blurRad="50800" dist="38100" dir="5400000" algn="t" rotWithShape="0">
              <a:prstClr val="black">
                <a:alpha val="40000"/>
              </a:prstClr>
            </a:outerShdw>
          </a:effectLst>
        </p:spPr>
      </p:pic>
      <p:pic>
        <p:nvPicPr>
          <p:cNvPr id="29" name="圖片 28">
            <a:extLst>
              <a:ext uri="{FF2B5EF4-FFF2-40B4-BE49-F238E27FC236}">
                <a16:creationId xmlns:a16="http://schemas.microsoft.com/office/drawing/2014/main" id="{FBE92191-A80C-BB9E-EE1E-CE902FFF1F60}"/>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9558331" y="4902900"/>
            <a:ext cx="1467774" cy="917522"/>
          </a:xfrm>
          <a:prstGeom prst="rect">
            <a:avLst/>
          </a:prstGeom>
          <a:effectLst>
            <a:outerShdw blurRad="50800" dist="38100" dir="5400000" algn="t" rotWithShape="0">
              <a:prstClr val="black">
                <a:alpha val="40000"/>
              </a:prstClr>
            </a:outerShdw>
          </a:effectLst>
        </p:spPr>
      </p:pic>
      <p:sp>
        <p:nvSpPr>
          <p:cNvPr id="30" name="文字方塊 16">
            <a:extLst>
              <a:ext uri="{FF2B5EF4-FFF2-40B4-BE49-F238E27FC236}">
                <a16:creationId xmlns:a16="http://schemas.microsoft.com/office/drawing/2014/main" id="{6A500288-C210-2633-4FF7-4E007C4F339A}"/>
              </a:ext>
            </a:extLst>
          </p:cNvPr>
          <p:cNvSpPr txBox="1"/>
          <p:nvPr/>
        </p:nvSpPr>
        <p:spPr>
          <a:xfrm>
            <a:off x="7463561" y="5921555"/>
            <a:ext cx="1180131"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latin typeface="Meiryo UI" panose="020B0604030504040204" pitchFamily="50" charset="-128"/>
                <a:ea typeface="Meiryo UI" panose="020B0604030504040204" pitchFamily="50" charset="-128"/>
                <a:cs typeface="Arial" panose="020B0604020202020204" pitchFamily="34" charset="0"/>
                <a:sym typeface="+mn-lt"/>
              </a:rPr>
              <a:t>TL-R400S</a:t>
            </a:r>
          </a:p>
        </p:txBody>
      </p:sp>
      <p:sp>
        <p:nvSpPr>
          <p:cNvPr id="32" name="文字方塊 17">
            <a:extLst>
              <a:ext uri="{FF2B5EF4-FFF2-40B4-BE49-F238E27FC236}">
                <a16:creationId xmlns:a16="http://schemas.microsoft.com/office/drawing/2014/main" id="{EF826728-AA18-7A1F-656D-FFD32B3C387C}"/>
              </a:ext>
            </a:extLst>
          </p:cNvPr>
          <p:cNvSpPr txBox="1"/>
          <p:nvPr/>
        </p:nvSpPr>
        <p:spPr>
          <a:xfrm>
            <a:off x="3147005" y="5949095"/>
            <a:ext cx="1188146"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latin typeface="Meiryo UI" panose="020B0604030504040204" pitchFamily="50" charset="-128"/>
                <a:ea typeface="Meiryo UI" panose="020B0604030504040204" pitchFamily="50" charset="-128"/>
                <a:cs typeface="Arial" panose="020B0604020202020204" pitchFamily="34" charset="0"/>
                <a:sym typeface="+mn-lt"/>
              </a:rPr>
              <a:t>TL-D800S</a:t>
            </a:r>
          </a:p>
        </p:txBody>
      </p:sp>
      <p:sp>
        <p:nvSpPr>
          <p:cNvPr id="33" name="文字方塊 18">
            <a:extLst>
              <a:ext uri="{FF2B5EF4-FFF2-40B4-BE49-F238E27FC236}">
                <a16:creationId xmlns:a16="http://schemas.microsoft.com/office/drawing/2014/main" id="{39F043DF-313B-9374-4FAA-6775DA700A41}"/>
              </a:ext>
            </a:extLst>
          </p:cNvPr>
          <p:cNvSpPr txBox="1"/>
          <p:nvPr/>
        </p:nvSpPr>
        <p:spPr>
          <a:xfrm>
            <a:off x="5274764" y="5949095"/>
            <a:ext cx="1317990"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latin typeface="Meiryo UI" panose="020B0604030504040204" pitchFamily="50" charset="-128"/>
                <a:ea typeface="Meiryo UI" panose="020B0604030504040204" pitchFamily="50" charset="-128"/>
                <a:cs typeface="Arial" panose="020B0604020202020204" pitchFamily="34" charset="0"/>
                <a:sym typeface="+mn-lt"/>
              </a:rPr>
              <a:t>TL-D1600S</a:t>
            </a:r>
          </a:p>
        </p:txBody>
      </p:sp>
      <p:sp>
        <p:nvSpPr>
          <p:cNvPr id="34" name="文字方塊 19">
            <a:extLst>
              <a:ext uri="{FF2B5EF4-FFF2-40B4-BE49-F238E27FC236}">
                <a16:creationId xmlns:a16="http://schemas.microsoft.com/office/drawing/2014/main" id="{73287067-FA52-3258-54BE-C2CB9913F8A7}"/>
              </a:ext>
            </a:extLst>
          </p:cNvPr>
          <p:cNvSpPr txBox="1"/>
          <p:nvPr/>
        </p:nvSpPr>
        <p:spPr>
          <a:xfrm>
            <a:off x="1119379" y="5937685"/>
            <a:ext cx="1188146"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latin typeface="Meiryo UI" panose="020B0604030504040204" pitchFamily="50" charset="-128"/>
                <a:ea typeface="Meiryo UI" panose="020B0604030504040204" pitchFamily="50" charset="-128"/>
                <a:cs typeface="Arial" panose="020B0604020202020204" pitchFamily="34" charset="0"/>
                <a:sym typeface="+mn-lt"/>
              </a:rPr>
              <a:t>TL-D400S</a:t>
            </a:r>
          </a:p>
        </p:txBody>
      </p:sp>
      <p:sp>
        <p:nvSpPr>
          <p:cNvPr id="35" name="文字方塊 20">
            <a:extLst>
              <a:ext uri="{FF2B5EF4-FFF2-40B4-BE49-F238E27FC236}">
                <a16:creationId xmlns:a16="http://schemas.microsoft.com/office/drawing/2014/main" id="{4284AD4D-EC16-7D0E-3D0F-ACEA6555F239}"/>
              </a:ext>
            </a:extLst>
          </p:cNvPr>
          <p:cNvSpPr txBox="1"/>
          <p:nvPr/>
        </p:nvSpPr>
        <p:spPr>
          <a:xfrm>
            <a:off x="9407309" y="5921421"/>
            <a:ext cx="1675459"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latin typeface="Meiryo UI" panose="020B0604030504040204" pitchFamily="50" charset="-128"/>
                <a:ea typeface="Meiryo UI" panose="020B0604030504040204" pitchFamily="50" charset="-128"/>
                <a:cs typeface="Arial" panose="020B0604020202020204" pitchFamily="34" charset="0"/>
                <a:sym typeface="+mn-lt"/>
              </a:rPr>
              <a:t>TL-R1200S-RP</a:t>
            </a:r>
          </a:p>
        </p:txBody>
      </p:sp>
      <p:sp>
        <p:nvSpPr>
          <p:cNvPr id="36" name="文字方塊 21">
            <a:extLst>
              <a:ext uri="{FF2B5EF4-FFF2-40B4-BE49-F238E27FC236}">
                <a16:creationId xmlns:a16="http://schemas.microsoft.com/office/drawing/2014/main" id="{720D220B-7FFF-4834-AFE4-3CAB54DF9800}"/>
              </a:ext>
            </a:extLst>
          </p:cNvPr>
          <p:cNvSpPr txBox="1"/>
          <p:nvPr/>
        </p:nvSpPr>
        <p:spPr>
          <a:xfrm>
            <a:off x="785724" y="1665263"/>
            <a:ext cx="915635" cy="400110"/>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000" b="1">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USB </a:t>
            </a:r>
            <a:r>
              <a:rPr lang="zh-TW" altLang="en-US" sz="2000" b="1">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 </a:t>
            </a:r>
            <a:endParaRPr lang="en-US" altLang="zh-TW" sz="2000" b="1">
              <a:solidFill>
                <a:srgbClr val="000000"/>
              </a:solidFill>
              <a:latin typeface="Meiryo UI" panose="020B0604030504040204" pitchFamily="50" charset="-128"/>
              <a:ea typeface="Meiryo UI" panose="020B0604030504040204" pitchFamily="50" charset="-128"/>
              <a:cs typeface="Arial" panose="020B0604020202020204" pitchFamily="34" charset="0"/>
            </a:endParaRPr>
          </a:p>
        </p:txBody>
      </p:sp>
      <p:sp>
        <p:nvSpPr>
          <p:cNvPr id="37" name="文字方塊 22">
            <a:extLst>
              <a:ext uri="{FF2B5EF4-FFF2-40B4-BE49-F238E27FC236}">
                <a16:creationId xmlns:a16="http://schemas.microsoft.com/office/drawing/2014/main" id="{2D3B4B73-0267-AD72-A0D9-E3291F491B99}"/>
              </a:ext>
            </a:extLst>
          </p:cNvPr>
          <p:cNvSpPr txBox="1"/>
          <p:nvPr/>
        </p:nvSpPr>
        <p:spPr>
          <a:xfrm>
            <a:off x="777847" y="4558808"/>
            <a:ext cx="951864" cy="400110"/>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000" b="1">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SATA</a:t>
            </a:r>
            <a:r>
              <a:rPr lang="zh-TW" altLang="en-US" sz="2000" b="1">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 </a:t>
            </a:r>
            <a:endParaRPr lang="en-US" altLang="zh-TW" sz="2000" b="1">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graphicFrame>
        <p:nvGraphicFramePr>
          <p:cNvPr id="42" name="表格 41">
            <a:extLst>
              <a:ext uri="{FF2B5EF4-FFF2-40B4-BE49-F238E27FC236}">
                <a16:creationId xmlns:a16="http://schemas.microsoft.com/office/drawing/2014/main" id="{2F23E515-FE9E-58F3-63D9-AB86718E693F}"/>
              </a:ext>
            </a:extLst>
          </p:cNvPr>
          <p:cNvGraphicFramePr>
            <a:graphicFrameLocks noGrp="1"/>
          </p:cNvGraphicFramePr>
          <p:nvPr>
            <p:extLst>
              <p:ext uri="{D42A27DB-BD31-4B8C-83A1-F6EECF244321}">
                <p14:modId xmlns:p14="http://schemas.microsoft.com/office/powerpoint/2010/main" val="3359279645"/>
              </p:ext>
            </p:extLst>
          </p:nvPr>
        </p:nvGraphicFramePr>
        <p:xfrm>
          <a:off x="8114669" y="1584572"/>
          <a:ext cx="3362325" cy="2821683"/>
        </p:xfrm>
        <a:graphic>
          <a:graphicData uri="http://schemas.openxmlformats.org/drawingml/2006/table">
            <a:tbl>
              <a:tblPr firstRow="1" bandRow="1">
                <a:tableStyleId>{5C22544A-7EE6-4342-B048-85BDC9FD1C3A}</a:tableStyleId>
              </a:tblPr>
              <a:tblGrid>
                <a:gridCol w="2238375">
                  <a:extLst>
                    <a:ext uri="{9D8B030D-6E8A-4147-A177-3AD203B41FA5}">
                      <a16:colId xmlns:a16="http://schemas.microsoft.com/office/drawing/2014/main" val="2681534537"/>
                    </a:ext>
                  </a:extLst>
                </a:gridCol>
                <a:gridCol w="1123950">
                  <a:extLst>
                    <a:ext uri="{9D8B030D-6E8A-4147-A177-3AD203B41FA5}">
                      <a16:colId xmlns:a16="http://schemas.microsoft.com/office/drawing/2014/main" val="3481696568"/>
                    </a:ext>
                  </a:extLst>
                </a:gridCol>
              </a:tblGrid>
              <a:tr h="272439">
                <a:tc gridSpan="2">
                  <a:txBody>
                    <a:bodyPr/>
                    <a:lstStyle/>
                    <a:p>
                      <a:pPr marL="0" marR="0" lvl="0" indent="0" algn="ctr" rtl="0" eaLnBrk="1" fontAlgn="base" latinLnBrk="0" hangingPunct="1">
                        <a:lnSpc>
                          <a:spcPct val="100000"/>
                        </a:lnSpc>
                        <a:spcBef>
                          <a:spcPts val="0"/>
                        </a:spcBef>
                        <a:spcAft>
                          <a:spcPts val="0"/>
                        </a:spcAft>
                        <a:buClrTx/>
                        <a:buSzTx/>
                        <a:buFontTx/>
                        <a:buNone/>
                      </a:pPr>
                      <a:r>
                        <a:rPr lang="en-US" altLang="zh-TW" sz="1050" b="1" u="none" strike="noStrike" cap="none">
                          <a:solidFill>
                            <a:schemeClr val="bg1"/>
                          </a:solidFill>
                          <a:latin typeface="微軟正黑體" panose="020B0604030504040204" pitchFamily="34" charset="-120"/>
                          <a:ea typeface="微軟正黑體" panose="020B0604030504040204" pitchFamily="34" charset="-120"/>
                          <a:cs typeface="+mn-ea"/>
                        </a:rPr>
                        <a:t>Maximum #</a:t>
                      </a:r>
                      <a:r>
                        <a:rPr lang="en-US" altLang="zh-TW" sz="1050" b="1" u="none" strike="noStrike" cap="none">
                          <a:solidFill>
                            <a:schemeClr val="bg1"/>
                          </a:solidFill>
                          <a:latin typeface="微軟正黑體" panose="020B0604030504040204" pitchFamily="34" charset="-120"/>
                          <a:ea typeface="微軟正黑體" panose="020B0604030504040204" pitchFamily="34" charset="-120"/>
                          <a:cs typeface="+mn-ea"/>
                          <a:sym typeface="+mn-lt"/>
                        </a:rPr>
                        <a:t> of JBOD / RAID expansion units</a:t>
                      </a:r>
                      <a:endParaRPr lang="zh-TW" altLang="en-US" b="1">
                        <a:solidFill>
                          <a:srgbClr val="FFFFFF"/>
                        </a:solidFill>
                        <a:effectLst/>
                        <a:latin typeface="微軟正黑體" panose="020B0604030504040204" pitchFamily="34" charset="-120"/>
                        <a:ea typeface="微軟正黑體" panose="020B0604030504040204" pitchFamily="34" charset="-120"/>
                      </a:endParaRPr>
                    </a:p>
                  </a:txBody>
                  <a:tcPr>
                    <a:solidFill>
                      <a:srgbClr val="FE4F00"/>
                    </a:solidFill>
                  </a:tcPr>
                </a:tc>
                <a:tc hMerge="1">
                  <a:txBody>
                    <a:bodyPr/>
                    <a:lstStyle/>
                    <a:p>
                      <a:endParaRPr lang="zh-TW" altLang="en-US"/>
                    </a:p>
                  </a:txBody>
                  <a:tcPr/>
                </a:tc>
                <a:extLst>
                  <a:ext uri="{0D108BD9-81ED-4DB2-BD59-A6C34878D82A}">
                    <a16:rowId xmlns:a16="http://schemas.microsoft.com/office/drawing/2014/main" val="2980812578"/>
                  </a:ext>
                </a:extLst>
              </a:tr>
              <a:tr h="256156">
                <a:tc>
                  <a:txBody>
                    <a:bodyPr/>
                    <a:lstStyle/>
                    <a:p>
                      <a:pPr fontAlgn="base"/>
                      <a:r>
                        <a:rPr lang="en-US" sz="1000" b="1">
                          <a:effectLst/>
                          <a:latin typeface="微軟正黑體" panose="020B0604030504040204" pitchFamily="34" charset="-120"/>
                          <a:ea typeface="微軟正黑體" panose="020B0604030504040204" pitchFamily="34" charset="-120"/>
                        </a:rPr>
                        <a:t>TR-002</a:t>
                      </a:r>
                      <a:r>
                        <a:rPr lang="en-US" altLang="zh-TW" sz="1000" b="1">
                          <a:effectLst/>
                          <a:latin typeface="微軟正黑體" panose="020B0604030504040204" pitchFamily="34" charset="-120"/>
                          <a:ea typeface="微軟正黑體" panose="020B0604030504040204" pitchFamily="34" charset="-120"/>
                        </a:rPr>
                        <a:t>​</a:t>
                      </a:r>
                    </a:p>
                  </a:txBody>
                  <a:tcPr/>
                </a:tc>
                <a:tc>
                  <a:txBody>
                    <a:bodyPr/>
                    <a:lstStyle/>
                    <a:p>
                      <a:pPr fontAlgn="base"/>
                      <a:r>
                        <a:rPr lang="en-US" sz="1000">
                          <a:effectLst/>
                          <a:latin typeface="微軟正黑體" panose="020B0604030504040204" pitchFamily="34" charset="-120"/>
                          <a:ea typeface="微軟正黑體" panose="020B0604030504040204" pitchFamily="34" charset="-120"/>
                        </a:rPr>
                        <a:t>2</a:t>
                      </a:r>
                      <a:r>
                        <a:rPr lang="en-US" altLang="zh-TW" sz="1000">
                          <a:effectLst/>
                          <a:latin typeface="微軟正黑體" panose="020B0604030504040204" pitchFamily="34" charset="-120"/>
                          <a:ea typeface="微軟正黑體" panose="020B0604030504040204" pitchFamily="34" charset="-120"/>
                        </a:rPr>
                        <a:t>​</a:t>
                      </a:r>
                    </a:p>
                  </a:txBody>
                  <a:tcPr/>
                </a:tc>
                <a:extLst>
                  <a:ext uri="{0D108BD9-81ED-4DB2-BD59-A6C34878D82A}">
                    <a16:rowId xmlns:a16="http://schemas.microsoft.com/office/drawing/2014/main" val="1545902756"/>
                  </a:ext>
                </a:extLst>
              </a:tr>
              <a:tr h="256156">
                <a:tc>
                  <a:txBody>
                    <a:bodyPr/>
                    <a:lstStyle/>
                    <a:p>
                      <a:pPr fontAlgn="base"/>
                      <a:r>
                        <a:rPr lang="en-US" sz="1000" b="1">
                          <a:effectLst/>
                          <a:latin typeface="微軟正黑體" panose="020B0604030504040204" pitchFamily="34" charset="-120"/>
                          <a:ea typeface="微軟正黑體" panose="020B0604030504040204" pitchFamily="34" charset="-120"/>
                        </a:rPr>
                        <a:t>TR-004</a:t>
                      </a:r>
                      <a:r>
                        <a:rPr lang="en-US" altLang="zh-TW" sz="1000" b="1">
                          <a:effectLst/>
                          <a:latin typeface="微軟正黑體" panose="020B0604030504040204" pitchFamily="34" charset="-120"/>
                          <a:ea typeface="微軟正黑體" panose="020B0604030504040204" pitchFamily="34" charset="-120"/>
                        </a:rPr>
                        <a:t>​</a:t>
                      </a:r>
                    </a:p>
                  </a:txBody>
                  <a:tcPr/>
                </a:tc>
                <a:tc>
                  <a:txBody>
                    <a:bodyPr/>
                    <a:lstStyle/>
                    <a:p>
                      <a:pPr fontAlgn="base"/>
                      <a:r>
                        <a:rPr lang="en-US" sz="1000">
                          <a:effectLst/>
                          <a:latin typeface="微軟正黑體" panose="020B0604030504040204" pitchFamily="34" charset="-120"/>
                          <a:ea typeface="微軟正黑體" panose="020B0604030504040204" pitchFamily="34" charset="-120"/>
                        </a:rPr>
                        <a:t>2</a:t>
                      </a:r>
                      <a:r>
                        <a:rPr lang="en-US" altLang="zh-TW" sz="1000">
                          <a:effectLst/>
                          <a:latin typeface="微軟正黑體" panose="020B0604030504040204" pitchFamily="34" charset="-120"/>
                          <a:ea typeface="微軟正黑體" panose="020B0604030504040204" pitchFamily="34" charset="-120"/>
                        </a:rPr>
                        <a:t>​</a:t>
                      </a:r>
                    </a:p>
                  </a:txBody>
                  <a:tcPr/>
                </a:tc>
                <a:extLst>
                  <a:ext uri="{0D108BD9-81ED-4DB2-BD59-A6C34878D82A}">
                    <a16:rowId xmlns:a16="http://schemas.microsoft.com/office/drawing/2014/main" val="3782648366"/>
                  </a:ext>
                </a:extLst>
              </a:tr>
              <a:tr h="256156">
                <a:tc>
                  <a:txBody>
                    <a:bodyPr/>
                    <a:lstStyle/>
                    <a:p>
                      <a:pPr fontAlgn="base"/>
                      <a:r>
                        <a:rPr lang="en-US" sz="1000" b="1">
                          <a:effectLst/>
                          <a:latin typeface="微軟正黑體" panose="020B0604030504040204" pitchFamily="34" charset="-120"/>
                          <a:ea typeface="微軟正黑體" panose="020B0604030504040204" pitchFamily="34" charset="-120"/>
                        </a:rPr>
                        <a:t>TR-004U</a:t>
                      </a:r>
                      <a:r>
                        <a:rPr lang="en-US" altLang="zh-TW" sz="1000" b="1">
                          <a:effectLst/>
                          <a:latin typeface="微軟正黑體" panose="020B0604030504040204" pitchFamily="34" charset="-120"/>
                          <a:ea typeface="微軟正黑體" panose="020B0604030504040204" pitchFamily="34" charset="-120"/>
                        </a:rPr>
                        <a:t>​</a:t>
                      </a:r>
                    </a:p>
                  </a:txBody>
                  <a:tcPr/>
                </a:tc>
                <a:tc>
                  <a:txBody>
                    <a:bodyPr/>
                    <a:lstStyle/>
                    <a:p>
                      <a:pPr fontAlgn="base"/>
                      <a:r>
                        <a:rPr lang="en-US" sz="1000">
                          <a:effectLst/>
                          <a:latin typeface="微軟正黑體" panose="020B0604030504040204" pitchFamily="34" charset="-120"/>
                          <a:ea typeface="微軟正黑體" panose="020B0604030504040204" pitchFamily="34" charset="-120"/>
                        </a:rPr>
                        <a:t>2</a:t>
                      </a:r>
                      <a:r>
                        <a:rPr lang="en-US" altLang="zh-TW" sz="1000">
                          <a:effectLst/>
                          <a:latin typeface="微軟正黑體" panose="020B0604030504040204" pitchFamily="34" charset="-120"/>
                          <a:ea typeface="微軟正黑體" panose="020B0604030504040204" pitchFamily="34" charset="-120"/>
                        </a:rPr>
                        <a:t>​</a:t>
                      </a:r>
                    </a:p>
                  </a:txBody>
                  <a:tcPr/>
                </a:tc>
                <a:extLst>
                  <a:ext uri="{0D108BD9-81ED-4DB2-BD59-A6C34878D82A}">
                    <a16:rowId xmlns:a16="http://schemas.microsoft.com/office/drawing/2014/main" val="1466332336"/>
                  </a:ext>
                </a:extLst>
              </a:tr>
              <a:tr h="256156">
                <a:tc>
                  <a:txBody>
                    <a:bodyPr/>
                    <a:lstStyle/>
                    <a:p>
                      <a:pPr fontAlgn="base"/>
                      <a:r>
                        <a:rPr lang="en-US" sz="1000" b="1">
                          <a:effectLst/>
                          <a:latin typeface="微軟正黑體" panose="020B0604030504040204" pitchFamily="34" charset="-120"/>
                          <a:ea typeface="微軟正黑體" panose="020B0604030504040204" pitchFamily="34" charset="-120"/>
                        </a:rPr>
                        <a:t>TL-D800C</a:t>
                      </a:r>
                      <a:r>
                        <a:rPr lang="en-US" altLang="zh-TW" sz="1000" b="1">
                          <a:effectLst/>
                          <a:latin typeface="微軟正黑體" panose="020B0604030504040204" pitchFamily="34" charset="-120"/>
                          <a:ea typeface="微軟正黑體" panose="020B0604030504040204" pitchFamily="34" charset="-120"/>
                        </a:rPr>
                        <a:t>​</a:t>
                      </a:r>
                    </a:p>
                  </a:txBody>
                  <a:tcPr/>
                </a:tc>
                <a:tc>
                  <a:txBody>
                    <a:bodyPr/>
                    <a:lstStyle/>
                    <a:p>
                      <a:pPr fontAlgn="base"/>
                      <a:r>
                        <a:rPr lang="en-US" sz="1000">
                          <a:effectLst/>
                          <a:latin typeface="微軟正黑體" panose="020B0604030504040204" pitchFamily="34" charset="-120"/>
                          <a:ea typeface="微軟正黑體" panose="020B0604030504040204" pitchFamily="34" charset="-120"/>
                        </a:rPr>
                        <a:t>2</a:t>
                      </a:r>
                    </a:p>
                  </a:txBody>
                  <a:tcPr/>
                </a:tc>
                <a:extLst>
                  <a:ext uri="{0D108BD9-81ED-4DB2-BD59-A6C34878D82A}">
                    <a16:rowId xmlns:a16="http://schemas.microsoft.com/office/drawing/2014/main" val="475516594"/>
                  </a:ext>
                </a:extLst>
              </a:tr>
              <a:tr h="256156">
                <a:tc>
                  <a:txBody>
                    <a:bodyPr/>
                    <a:lstStyle/>
                    <a:p>
                      <a:pPr fontAlgn="base"/>
                      <a:r>
                        <a:rPr lang="en-US" sz="1000" b="1">
                          <a:effectLst/>
                          <a:latin typeface="微軟正黑體" panose="020B0604030504040204" pitchFamily="34" charset="-120"/>
                          <a:ea typeface="微軟正黑體" panose="020B0604030504040204" pitchFamily="34" charset="-120"/>
                        </a:rPr>
                        <a:t>TL-R1200C-RP</a:t>
                      </a:r>
                      <a:r>
                        <a:rPr lang="en-US" altLang="zh-TW" sz="1000" b="1">
                          <a:effectLst/>
                          <a:latin typeface="微軟正黑體" panose="020B0604030504040204" pitchFamily="34" charset="-120"/>
                          <a:ea typeface="微軟正黑體" panose="020B0604030504040204" pitchFamily="34" charset="-120"/>
                        </a:rPr>
                        <a:t>​</a:t>
                      </a:r>
                    </a:p>
                  </a:txBody>
                  <a:tcPr/>
                </a:tc>
                <a:tc>
                  <a:txBody>
                    <a:bodyPr/>
                    <a:lstStyle/>
                    <a:p>
                      <a:pPr fontAlgn="base"/>
                      <a:r>
                        <a:rPr lang="en-US" sz="1000">
                          <a:effectLst/>
                          <a:latin typeface="微軟正黑體" panose="020B0604030504040204" pitchFamily="34" charset="-120"/>
                          <a:ea typeface="微軟正黑體" panose="020B0604030504040204" pitchFamily="34" charset="-120"/>
                        </a:rPr>
                        <a:t>2</a:t>
                      </a:r>
                    </a:p>
                  </a:txBody>
                  <a:tcPr/>
                </a:tc>
                <a:extLst>
                  <a:ext uri="{0D108BD9-81ED-4DB2-BD59-A6C34878D82A}">
                    <a16:rowId xmlns:a16="http://schemas.microsoft.com/office/drawing/2014/main" val="1020494903"/>
                  </a:ext>
                </a:extLst>
              </a:tr>
              <a:tr h="256156">
                <a:tc>
                  <a:txBody>
                    <a:bodyPr/>
                    <a:lstStyle/>
                    <a:p>
                      <a:pPr fontAlgn="base"/>
                      <a:r>
                        <a:rPr lang="en-US" sz="1000" b="1">
                          <a:effectLst/>
                          <a:latin typeface="微軟正黑體" panose="020B0604030504040204" pitchFamily="34" charset="-120"/>
                          <a:ea typeface="微軟正黑體" panose="020B0604030504040204" pitchFamily="34" charset="-120"/>
                        </a:rPr>
                        <a:t>TL-D400S</a:t>
                      </a:r>
                      <a:r>
                        <a:rPr lang="en-US" altLang="zh-TW" sz="1000" b="1">
                          <a:effectLst/>
                          <a:latin typeface="微軟正黑體" panose="020B0604030504040204" pitchFamily="34" charset="-120"/>
                          <a:ea typeface="微軟正黑體" panose="020B0604030504040204" pitchFamily="34" charset="-120"/>
                        </a:rPr>
                        <a:t>​</a:t>
                      </a:r>
                    </a:p>
                  </a:txBody>
                  <a:tcPr/>
                </a:tc>
                <a:tc>
                  <a:txBody>
                    <a:bodyPr/>
                    <a:lstStyle/>
                    <a:p>
                      <a:pPr fontAlgn="base"/>
                      <a:r>
                        <a:rPr lang="en-US" sz="1000">
                          <a:effectLst/>
                          <a:latin typeface="微軟正黑體" panose="020B0604030504040204" pitchFamily="34" charset="-120"/>
                          <a:ea typeface="微軟正黑體" panose="020B0604030504040204" pitchFamily="34" charset="-120"/>
                        </a:rPr>
                        <a:t>2</a:t>
                      </a:r>
                    </a:p>
                  </a:txBody>
                  <a:tcPr/>
                </a:tc>
                <a:extLst>
                  <a:ext uri="{0D108BD9-81ED-4DB2-BD59-A6C34878D82A}">
                    <a16:rowId xmlns:a16="http://schemas.microsoft.com/office/drawing/2014/main" val="702368161"/>
                  </a:ext>
                </a:extLst>
              </a:tr>
              <a:tr h="256156">
                <a:tc>
                  <a:txBody>
                    <a:bodyPr/>
                    <a:lstStyle/>
                    <a:p>
                      <a:pPr fontAlgn="base"/>
                      <a:r>
                        <a:rPr lang="en-US" sz="1000" b="1">
                          <a:effectLst/>
                          <a:latin typeface="微軟正黑體" panose="020B0604030504040204" pitchFamily="34" charset="-120"/>
                          <a:ea typeface="微軟正黑體" panose="020B0604030504040204" pitchFamily="34" charset="-120"/>
                        </a:rPr>
                        <a:t>TL-D800S</a:t>
                      </a:r>
                      <a:r>
                        <a:rPr lang="en-US" altLang="zh-TW" sz="1000" b="1">
                          <a:effectLst/>
                          <a:latin typeface="微軟正黑體" panose="020B0604030504040204" pitchFamily="34" charset="-120"/>
                          <a:ea typeface="微軟正黑體" panose="020B0604030504040204" pitchFamily="34" charset="-120"/>
                        </a:rPr>
                        <a:t>​</a:t>
                      </a:r>
                    </a:p>
                  </a:txBody>
                  <a:tcPr/>
                </a:tc>
                <a:tc>
                  <a:txBody>
                    <a:bodyPr/>
                    <a:lstStyle/>
                    <a:p>
                      <a:pPr fontAlgn="base"/>
                      <a:r>
                        <a:rPr lang="en-US" sz="1000">
                          <a:effectLst/>
                          <a:latin typeface="微軟正黑體" panose="020B0604030504040204" pitchFamily="34" charset="-120"/>
                          <a:ea typeface="微軟正黑體" panose="020B0604030504040204" pitchFamily="34" charset="-120"/>
                        </a:rPr>
                        <a:t>2</a:t>
                      </a:r>
                    </a:p>
                  </a:txBody>
                  <a:tcPr/>
                </a:tc>
                <a:extLst>
                  <a:ext uri="{0D108BD9-81ED-4DB2-BD59-A6C34878D82A}">
                    <a16:rowId xmlns:a16="http://schemas.microsoft.com/office/drawing/2014/main" val="1900825201"/>
                  </a:ext>
                </a:extLst>
              </a:tr>
              <a:tr h="256156">
                <a:tc>
                  <a:txBody>
                    <a:bodyPr/>
                    <a:lstStyle/>
                    <a:p>
                      <a:pPr fontAlgn="base"/>
                      <a:r>
                        <a:rPr lang="en-US" sz="1000" b="1">
                          <a:effectLst/>
                          <a:latin typeface="微軟正黑體" panose="020B0604030504040204" pitchFamily="34" charset="-120"/>
                          <a:ea typeface="微軟正黑體" panose="020B0604030504040204" pitchFamily="34" charset="-120"/>
                        </a:rPr>
                        <a:t>TL-D1600S</a:t>
                      </a:r>
                      <a:r>
                        <a:rPr lang="en-US" altLang="zh-TW" sz="1000" b="1">
                          <a:effectLst/>
                          <a:latin typeface="微軟正黑體" panose="020B0604030504040204" pitchFamily="34" charset="-120"/>
                          <a:ea typeface="微軟正黑體" panose="020B0604030504040204" pitchFamily="34" charset="-120"/>
                        </a:rPr>
                        <a:t>​</a:t>
                      </a:r>
                    </a:p>
                  </a:txBody>
                  <a:tcPr/>
                </a:tc>
                <a:tc>
                  <a:txBody>
                    <a:bodyPr/>
                    <a:lstStyle/>
                    <a:p>
                      <a:pPr fontAlgn="base"/>
                      <a:r>
                        <a:rPr lang="en-US" sz="1000">
                          <a:effectLst/>
                          <a:latin typeface="微軟正黑體" panose="020B0604030504040204" pitchFamily="34" charset="-120"/>
                          <a:ea typeface="微軟正黑體" panose="020B0604030504040204" pitchFamily="34" charset="-120"/>
                        </a:rPr>
                        <a:t>2</a:t>
                      </a:r>
                      <a:endParaRPr lang="en-US" altLang="zh-CN" sz="1000">
                        <a:effectLst/>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22666734"/>
                  </a:ext>
                </a:extLst>
              </a:tr>
              <a:tr h="256156">
                <a:tc>
                  <a:txBody>
                    <a:bodyPr/>
                    <a:lstStyle/>
                    <a:p>
                      <a:pPr fontAlgn="base"/>
                      <a:r>
                        <a:rPr lang="en-US" sz="1000" b="1">
                          <a:effectLst/>
                          <a:latin typeface="微軟正黑體" panose="020B0604030504040204" pitchFamily="34" charset="-120"/>
                          <a:ea typeface="微軟正黑體" panose="020B0604030504040204" pitchFamily="34" charset="-120"/>
                        </a:rPr>
                        <a:t>TL-R400S</a:t>
                      </a:r>
                      <a:r>
                        <a:rPr lang="en-US" altLang="zh-TW" sz="1000" b="1">
                          <a:effectLst/>
                          <a:latin typeface="微軟正黑體" panose="020B0604030504040204" pitchFamily="34" charset="-120"/>
                          <a:ea typeface="微軟正黑體" panose="020B0604030504040204" pitchFamily="34" charset="-120"/>
                        </a:rPr>
                        <a:t>​</a:t>
                      </a:r>
                    </a:p>
                  </a:txBody>
                  <a:tcPr/>
                </a:tc>
                <a:tc>
                  <a:txBody>
                    <a:bodyPr/>
                    <a:lstStyle/>
                    <a:p>
                      <a:pPr fontAlgn="base"/>
                      <a:r>
                        <a:rPr lang="en-US" sz="1000">
                          <a:effectLst/>
                          <a:latin typeface="微軟正黑體" panose="020B0604030504040204" pitchFamily="34" charset="-120"/>
                          <a:ea typeface="微軟正黑體" panose="020B0604030504040204" pitchFamily="34" charset="-120"/>
                        </a:rPr>
                        <a:t>2</a:t>
                      </a:r>
                    </a:p>
                  </a:txBody>
                  <a:tcPr/>
                </a:tc>
                <a:extLst>
                  <a:ext uri="{0D108BD9-81ED-4DB2-BD59-A6C34878D82A}">
                    <a16:rowId xmlns:a16="http://schemas.microsoft.com/office/drawing/2014/main" val="2229380829"/>
                  </a:ext>
                </a:extLst>
              </a:tr>
              <a:tr h="226124">
                <a:tc>
                  <a:txBody>
                    <a:bodyPr/>
                    <a:lstStyle/>
                    <a:p>
                      <a:pPr fontAlgn="base"/>
                      <a:r>
                        <a:rPr lang="en-US" sz="1000" b="1">
                          <a:effectLst/>
                          <a:latin typeface="微軟正黑體" panose="020B0604030504040204" pitchFamily="34" charset="-120"/>
                          <a:ea typeface="微軟正黑體" panose="020B0604030504040204" pitchFamily="34" charset="-120"/>
                        </a:rPr>
                        <a:t>TL-R1200S-RP</a:t>
                      </a:r>
                      <a:r>
                        <a:rPr lang="en-US" altLang="zh-TW" sz="1000" b="1">
                          <a:effectLst/>
                          <a:latin typeface="微軟正黑體" panose="020B0604030504040204" pitchFamily="34" charset="-120"/>
                          <a:ea typeface="微軟正黑體" panose="020B0604030504040204" pitchFamily="34" charset="-120"/>
                        </a:rPr>
                        <a:t>​</a:t>
                      </a:r>
                    </a:p>
                  </a:txBody>
                  <a:tcPr/>
                </a:tc>
                <a:tc>
                  <a:txBody>
                    <a:bodyPr/>
                    <a:lstStyle/>
                    <a:p>
                      <a:pPr fontAlgn="base"/>
                      <a:r>
                        <a:rPr lang="en-US" sz="1000" dirty="0">
                          <a:effectLst/>
                          <a:latin typeface="微軟正黑體" panose="020B0604030504040204" pitchFamily="34" charset="-120"/>
                          <a:ea typeface="微軟正黑體" panose="020B0604030504040204" pitchFamily="34" charset="-120"/>
                        </a:rPr>
                        <a:t>2</a:t>
                      </a:r>
                    </a:p>
                  </a:txBody>
                  <a:tcPr/>
                </a:tc>
                <a:extLst>
                  <a:ext uri="{0D108BD9-81ED-4DB2-BD59-A6C34878D82A}">
                    <a16:rowId xmlns:a16="http://schemas.microsoft.com/office/drawing/2014/main" val="1077335896"/>
                  </a:ext>
                </a:extLst>
              </a:tr>
            </a:tbl>
          </a:graphicData>
        </a:graphic>
      </p:graphicFrame>
      <p:pic>
        <p:nvPicPr>
          <p:cNvPr id="38" name="图片 57">
            <a:extLst>
              <a:ext uri="{FF2B5EF4-FFF2-40B4-BE49-F238E27FC236}">
                <a16:creationId xmlns:a16="http://schemas.microsoft.com/office/drawing/2014/main" id="{C025A2C9-4CAF-1470-DC73-CDBFF00722F3}"/>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t="76775"/>
          <a:stretch>
            <a:fillRect/>
          </a:stretch>
        </p:blipFill>
        <p:spPr>
          <a:xfrm rot="5400000">
            <a:off x="8602956" y="2991060"/>
            <a:ext cx="3038805" cy="457140"/>
          </a:xfrm>
          <a:prstGeom prst="rect">
            <a:avLst/>
          </a:prstGeom>
        </p:spPr>
      </p:pic>
      <p:sp>
        <p:nvSpPr>
          <p:cNvPr id="7" name="標題 1">
            <a:extLst>
              <a:ext uri="{FF2B5EF4-FFF2-40B4-BE49-F238E27FC236}">
                <a16:creationId xmlns:a16="http://schemas.microsoft.com/office/drawing/2014/main" id="{42218E7D-E97F-A705-D356-CAF25D7388DD}"/>
              </a:ext>
            </a:extLst>
          </p:cNvPr>
          <p:cNvSpPr txBox="1">
            <a:spLocks/>
          </p:cNvSpPr>
          <p:nvPr/>
        </p:nvSpPr>
        <p:spPr>
          <a:xfrm>
            <a:off x="399152" y="331378"/>
            <a:ext cx="12149957" cy="10874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sz="3600" b="1">
                <a:solidFill>
                  <a:schemeClr val="bg1"/>
                </a:solidFill>
                <a:latin typeface="Meiryo UI" panose="020B0604030504040204" pitchFamily="50" charset="-128"/>
                <a:ea typeface="Meiryo UI" panose="020B0604030504040204" pitchFamily="50" charset="-128"/>
                <a:cs typeface="Arial"/>
                <a:sym typeface="+mn-lt"/>
              </a:rPr>
              <a:t>2台のJBODユニットで最大24台のHDDをサポートし、</a:t>
            </a:r>
            <a:endParaRPr kumimoji="1" lang="en-US" altLang="zh-TW" err="1">
              <a:solidFill>
                <a:schemeClr val="bg1"/>
              </a:solidFill>
              <a:latin typeface="Meiryo UI" panose="020B0604030504040204" pitchFamily="50" charset="-128"/>
              <a:ea typeface="Meiryo UI" panose="020B0604030504040204" pitchFamily="50" charset="-128"/>
              <a:cs typeface="Arial"/>
              <a:sym typeface="+mn-lt"/>
            </a:endParaRPr>
          </a:p>
          <a:p>
            <a:r>
              <a:rPr kumimoji="1" lang="en-US" sz="3600" b="1" dirty="0">
                <a:solidFill>
                  <a:schemeClr val="bg1"/>
                </a:solidFill>
                <a:latin typeface="Meiryo UI" panose="020B0604030504040204" pitchFamily="50" charset="-128"/>
                <a:ea typeface="Meiryo UI" panose="020B0604030504040204" pitchFamily="50" charset="-128"/>
                <a:cs typeface="Arial"/>
                <a:sym typeface="+mn-lt"/>
              </a:rPr>
              <a:t>約500TB(24×22TB)</a:t>
            </a:r>
            <a:r>
              <a:rPr kumimoji="1" lang="en-US" sz="3600" b="1" dirty="0" err="1">
                <a:solidFill>
                  <a:schemeClr val="bg1"/>
                </a:solidFill>
                <a:latin typeface="Meiryo UI" panose="020B0604030504040204" pitchFamily="50" charset="-128"/>
                <a:ea typeface="Meiryo UI" panose="020B0604030504040204" pitchFamily="50" charset="-128"/>
                <a:cs typeface="Arial"/>
                <a:sym typeface="+mn-lt"/>
              </a:rPr>
              <a:t>のストレージ容量を追加可能</a:t>
            </a:r>
            <a:endParaRPr lang="en-US" altLang="zh-TW" dirty="0" err="1">
              <a:solidFill>
                <a:schemeClr val="bg1"/>
              </a:solidFill>
              <a:latin typeface="Meiryo UI" panose="020B0604030504040204" pitchFamily="50" charset="-128"/>
              <a:ea typeface="Meiryo UI" panose="020B0604030504040204" pitchFamily="50" charset="-128"/>
            </a:endParaRPr>
          </a:p>
        </p:txBody>
      </p:sp>
      <p:sp>
        <p:nvSpPr>
          <p:cNvPr id="3" name="文字方塊 2">
            <a:extLst>
              <a:ext uri="{FF2B5EF4-FFF2-40B4-BE49-F238E27FC236}">
                <a16:creationId xmlns:a16="http://schemas.microsoft.com/office/drawing/2014/main" id="{96ACB5D7-142E-51B3-2473-BA5CD73ACB6C}"/>
              </a:ext>
            </a:extLst>
          </p:cNvPr>
          <p:cNvSpPr txBox="1"/>
          <p:nvPr/>
        </p:nvSpPr>
        <p:spPr>
          <a:xfrm>
            <a:off x="42042" y="6464901"/>
            <a:ext cx="6782270" cy="577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050">
                <a:solidFill>
                  <a:schemeClr val="bg1"/>
                </a:solidFill>
                <a:latin typeface="Meiryo UI" panose="020B0604030504040204" pitchFamily="50" charset="-128"/>
                <a:ea typeface="Meiryo UI" panose="020B0604030504040204" pitchFamily="50" charset="-128"/>
                <a:cs typeface="Arial" panose="020B0604020202020204" pitchFamily="34" charset="0"/>
              </a:rPr>
              <a:t>Note: These expansion units can only be used as an individual storage pool or volume on the NAS. Their storage pool or volume cannot be combined into the connected NAS. NAS applications cannot be installed on the them.​</a:t>
            </a:r>
          </a:p>
        </p:txBody>
      </p:sp>
    </p:spTree>
    <p:extLst>
      <p:ext uri="{BB962C8B-B14F-4D97-AF65-F5344CB8AC3E}">
        <p14:creationId xmlns:p14="http://schemas.microsoft.com/office/powerpoint/2010/main" val="2165061340"/>
      </p:ext>
    </p:extLst>
  </p:cSld>
  <p:clrMapOvr>
    <a:masterClrMapping/>
  </p:clrMapOvr>
  <p:extLst mod="1">
    <p:ext uri="{6950BFC3-D8DA-4A85-94F7-54DA5524770B}">
      <p188:commentRel xmlns="" xmlns:p188="http://schemas.microsoft.com/office/powerpoint/2018/8/main" r:id="rId14"/>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CDEAB60E-5201-696A-ED72-0E091ABC7EAC}"/>
              </a:ext>
            </a:extLst>
          </p:cNvPr>
          <p:cNvSpPr txBox="1"/>
          <p:nvPr/>
        </p:nvSpPr>
        <p:spPr>
          <a:xfrm>
            <a:off x="729359" y="2227483"/>
            <a:ext cx="5426846" cy="1658531"/>
          </a:xfrm>
          <a:prstGeom prst="rect">
            <a:avLst/>
          </a:prstGeom>
          <a:noFill/>
        </p:spPr>
        <p:txBody>
          <a:bodyPr wrap="square" lIns="91440" tIns="45720" rIns="91440" bIns="45720" anchor="t">
            <a:spAutoFit/>
          </a:bodyPr>
          <a:lstStyle/>
          <a:p>
            <a:pPr>
              <a:lnSpc>
                <a:spcPct val="130000"/>
              </a:lnSpc>
              <a:defRPr/>
            </a:pPr>
            <a:r>
              <a:rPr kumimoji="0" lang="en-US" sz="2000" b="0"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Arial"/>
                <a:sym typeface="+mn-lt"/>
              </a:rPr>
              <a:t>T</a:t>
            </a:r>
            <a:r>
              <a:rPr lang="en-US" sz="2000" dirty="0">
                <a:solidFill>
                  <a:schemeClr val="bg1"/>
                </a:solidFill>
                <a:latin typeface="Meiryo UI" panose="020B0604030504040204" pitchFamily="50" charset="-128"/>
                <a:ea typeface="Meiryo UI" panose="020B0604030504040204" pitchFamily="50" charset="-128"/>
                <a:cs typeface="Arial"/>
                <a:sym typeface="+mn-lt"/>
              </a:rPr>
              <a:t>VS-h674T / TVS-h874Tは3年間の保証付きで、追加費用はかかりません。</a:t>
            </a:r>
            <a:endParaRPr lang="en-US" dirty="0">
              <a:solidFill>
                <a:schemeClr val="bg1"/>
              </a:solidFill>
              <a:latin typeface="Meiryo UI" panose="020B0604030504040204" pitchFamily="50" charset="-128"/>
              <a:ea typeface="Meiryo UI" panose="020B0604030504040204" pitchFamily="50" charset="-128"/>
            </a:endParaRPr>
          </a:p>
          <a:p>
            <a:pPr>
              <a:lnSpc>
                <a:spcPct val="130000"/>
              </a:lnSpc>
              <a:defRPr/>
            </a:pPr>
            <a:r>
              <a:rPr lang="en-US" sz="2000" dirty="0">
                <a:solidFill>
                  <a:schemeClr val="bg1"/>
                </a:solidFill>
                <a:latin typeface="Meiryo UI" panose="020B0604030504040204" pitchFamily="50" charset="-128"/>
                <a:ea typeface="Meiryo UI" panose="020B0604030504040204" pitchFamily="50" charset="-128"/>
                <a:cs typeface="Arial"/>
                <a:sym typeface="+mn-lt"/>
              </a:rPr>
              <a:t>また、有料で合計5年まで保証期間を延長することもできます。</a:t>
            </a:r>
            <a:endParaRPr lang="zh-TW">
              <a:solidFill>
                <a:schemeClr val="bg1"/>
              </a:solidFill>
              <a:latin typeface="Meiryo UI" panose="020B0604030504040204" pitchFamily="50" charset="-128"/>
              <a:ea typeface="Meiryo UI" panose="020B0604030504040204" pitchFamily="50" charset="-128"/>
            </a:endParaRPr>
          </a:p>
        </p:txBody>
      </p:sp>
      <p:grpSp>
        <p:nvGrpSpPr>
          <p:cNvPr id="12" name="群組 11">
            <a:extLst>
              <a:ext uri="{FF2B5EF4-FFF2-40B4-BE49-F238E27FC236}">
                <a16:creationId xmlns:a16="http://schemas.microsoft.com/office/drawing/2014/main" id="{CDA0D25F-CCB6-BAC5-8231-A0EBCD49B7DC}"/>
              </a:ext>
            </a:extLst>
          </p:cNvPr>
          <p:cNvGrpSpPr>
            <a:grpSpLocks noChangeAspect="1"/>
          </p:cNvGrpSpPr>
          <p:nvPr/>
        </p:nvGrpSpPr>
        <p:grpSpPr>
          <a:xfrm>
            <a:off x="6128735" y="1756214"/>
            <a:ext cx="5399847" cy="4926175"/>
            <a:chOff x="1654630" y="1550126"/>
            <a:chExt cx="2233748" cy="2037805"/>
          </a:xfrm>
          <a:effectLst>
            <a:outerShdw blurRad="431800" dist="368300" dir="5760000" sx="106000" sy="106000" algn="ctr" rotWithShape="0">
              <a:srgbClr val="000000">
                <a:alpha val="34000"/>
              </a:srgbClr>
            </a:outerShdw>
          </a:effectLst>
        </p:grpSpPr>
        <p:sp>
          <p:nvSpPr>
            <p:cNvPr id="11" name="矩形 10">
              <a:extLst>
                <a:ext uri="{FF2B5EF4-FFF2-40B4-BE49-F238E27FC236}">
                  <a16:creationId xmlns:a16="http://schemas.microsoft.com/office/drawing/2014/main" id="{E4A595C8-13D6-0339-4C06-8E49F4269B01}"/>
                </a:ext>
              </a:extLst>
            </p:cNvPr>
            <p:cNvSpPr/>
            <p:nvPr/>
          </p:nvSpPr>
          <p:spPr>
            <a:xfrm>
              <a:off x="1654630" y="1550126"/>
              <a:ext cx="2233748" cy="203780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pic>
          <p:nvPicPr>
            <p:cNvPr id="8" name="圖形 12">
              <a:extLst>
                <a:ext uri="{FF2B5EF4-FFF2-40B4-BE49-F238E27FC236}">
                  <a16:creationId xmlns:a16="http://schemas.microsoft.com/office/drawing/2014/main" id="{C61DE337-B6B3-EAA8-B156-4B7297E8730C}"/>
                </a:ext>
              </a:extLst>
            </p:cNvPr>
            <p:cNvPicPr>
              <a:picLocks noChangeAspect="1"/>
            </p:cNvPicPr>
            <p:nvPr/>
          </p:nvPicPr>
          <p:blipFill>
            <a:blip r:embed="rId3">
              <a:extLst>
                <a:ext uri="{96DAC541-7B7A-43D3-8B79-37D633B846F1}">
                  <asvg:svgBlip xmlns="" xmlns:asvg="http://schemas.microsoft.com/office/drawing/2016/SVG/main" r:embed="rId5"/>
                </a:ext>
              </a:extLst>
            </a:blip>
            <a:stretch>
              <a:fillRect/>
            </a:stretch>
          </p:blipFill>
          <p:spPr>
            <a:xfrm>
              <a:off x="1757843" y="1596124"/>
              <a:ext cx="2038686" cy="1832876"/>
            </a:xfrm>
            <a:prstGeom prst="rect">
              <a:avLst/>
            </a:prstGeom>
          </p:spPr>
        </p:pic>
      </p:grpSp>
      <p:pic>
        <p:nvPicPr>
          <p:cNvPr id="3" name="圖片 2" descr="一張含有 電子產品, 電子裝置, 機器, 多媒體 的圖片&#10;&#10;自動產生的描述">
            <a:extLst>
              <a:ext uri="{FF2B5EF4-FFF2-40B4-BE49-F238E27FC236}">
                <a16:creationId xmlns:a16="http://schemas.microsoft.com/office/drawing/2014/main" id="{B50ACD66-DB60-9981-98AB-65826F81792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60082" y="5288256"/>
            <a:ext cx="2132978" cy="1333390"/>
          </a:xfrm>
          <a:prstGeom prst="rect">
            <a:avLst/>
          </a:prstGeom>
        </p:spPr>
      </p:pic>
      <p:pic>
        <p:nvPicPr>
          <p:cNvPr id="5" name="圖片 4" descr="一張含有 電子產品, 電子裝置, 機器, 電腦 的圖片&#10;&#10;自動產生的描述">
            <a:extLst>
              <a:ext uri="{FF2B5EF4-FFF2-40B4-BE49-F238E27FC236}">
                <a16:creationId xmlns:a16="http://schemas.microsoft.com/office/drawing/2014/main" id="{1474FB0B-D59E-A9C6-7F47-55F3297F9D9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052134" y="5216976"/>
            <a:ext cx="2364104" cy="1479012"/>
          </a:xfrm>
          <a:prstGeom prst="rect">
            <a:avLst/>
          </a:prstGeom>
        </p:spPr>
      </p:pic>
      <p:sp>
        <p:nvSpPr>
          <p:cNvPr id="2" name="標題 1">
            <a:extLst>
              <a:ext uri="{FF2B5EF4-FFF2-40B4-BE49-F238E27FC236}">
                <a16:creationId xmlns:a16="http://schemas.microsoft.com/office/drawing/2014/main" id="{98B45DAE-F002-4DA8-71A3-7CEEB1FF735F}"/>
              </a:ext>
            </a:extLst>
          </p:cNvPr>
          <p:cNvSpPr txBox="1">
            <a:spLocks/>
          </p:cNvSpPr>
          <p:nvPr/>
        </p:nvSpPr>
        <p:spPr>
          <a:xfrm>
            <a:off x="226031" y="408551"/>
            <a:ext cx="11832405" cy="10874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sz="4000" b="1" err="1">
                <a:solidFill>
                  <a:schemeClr val="bg1"/>
                </a:solidFill>
                <a:latin typeface="Meiryo UI" panose="020B0604030504040204" pitchFamily="50" charset="-128"/>
                <a:ea typeface="Meiryo UI" panose="020B0604030504040204" pitchFamily="50" charset="-128"/>
                <a:cs typeface="Arial"/>
                <a:sym typeface="+mn-lt"/>
              </a:rPr>
              <a:t>ハードウェアの修理とサポートサービスをカバーする</a:t>
            </a:r>
            <a:endParaRPr kumimoji="1" lang="en-US" altLang="zh-TW" err="1">
              <a:solidFill>
                <a:schemeClr val="bg1"/>
              </a:solidFill>
              <a:latin typeface="Meiryo UI" panose="020B0604030504040204" pitchFamily="50" charset="-128"/>
              <a:ea typeface="Meiryo UI" panose="020B0604030504040204" pitchFamily="50" charset="-128"/>
              <a:cs typeface="Arial"/>
              <a:sym typeface="+mn-lt"/>
            </a:endParaRPr>
          </a:p>
          <a:p>
            <a:pPr algn="ctr"/>
            <a:r>
              <a:rPr kumimoji="1" lang="en-US" sz="4000" b="1" dirty="0">
                <a:solidFill>
                  <a:schemeClr val="bg1"/>
                </a:solidFill>
                <a:latin typeface="Meiryo UI" panose="020B0604030504040204" pitchFamily="50" charset="-128"/>
                <a:ea typeface="Meiryo UI" panose="020B0604030504040204" pitchFamily="50" charset="-128"/>
                <a:cs typeface="Arial"/>
                <a:sym typeface="+mn-lt"/>
              </a:rPr>
              <a:t>3年間の標準保証</a:t>
            </a:r>
            <a:endParaRPr lang="en-US" altLang="zh-TW" dirty="0">
              <a:solidFill>
                <a:schemeClr val="bg1"/>
              </a:solidFill>
              <a:latin typeface="Meiryo UI" panose="020B0604030504040204" pitchFamily="50" charset="-128"/>
              <a:ea typeface="Meiryo UI" panose="020B0604030504040204" pitchFamily="50" charset="-128"/>
            </a:endParaRPr>
          </a:p>
        </p:txBody>
      </p:sp>
      <p:sp>
        <p:nvSpPr>
          <p:cNvPr id="4" name="文字方塊 3">
            <a:extLst>
              <a:ext uri="{FF2B5EF4-FFF2-40B4-BE49-F238E27FC236}">
                <a16:creationId xmlns:a16="http://schemas.microsoft.com/office/drawing/2014/main" id="{2471B9EE-E5AC-FBE0-F557-2C418E957829}"/>
              </a:ext>
            </a:extLst>
          </p:cNvPr>
          <p:cNvSpPr txBox="1"/>
          <p:nvPr/>
        </p:nvSpPr>
        <p:spPr>
          <a:xfrm>
            <a:off x="558567" y="4319482"/>
            <a:ext cx="5683445" cy="787588"/>
          </a:xfrm>
          <a:prstGeom prst="rect">
            <a:avLst/>
          </a:prstGeom>
          <a:noFill/>
        </p:spPr>
        <p:txBody>
          <a:bodyPr wrap="square" lIns="91440" tIns="45720" rIns="91440" bIns="45720" anchor="t">
            <a:spAutoFit/>
          </a:bodyPr>
          <a:lstStyle/>
          <a:p>
            <a:pPr marL="171450" indent="-171450">
              <a:lnSpc>
                <a:spcPct val="130000"/>
              </a:lnSpc>
              <a:buFont typeface="Arial"/>
              <a:buChar char="•"/>
              <a:defRPr/>
            </a:pPr>
            <a:r>
              <a:rPr lang="en-US" altLang="zh-TW" sz="1200">
                <a:solidFill>
                  <a:schemeClr val="bg1"/>
                </a:solidFill>
                <a:latin typeface="Meiryo UI" panose="020B0604030504040204" pitchFamily="50" charset="-128"/>
                <a:ea typeface="Meiryo UI" panose="020B0604030504040204" pitchFamily="50" charset="-128"/>
                <a:cs typeface="Arial"/>
              </a:rPr>
              <a:t>TVS-h674T用：EXTW-BROWN-2Y（2年間延長保証）、USD$ 399</a:t>
            </a:r>
            <a:endParaRPr lang="zh-TW" altLang="en-US" sz="1200">
              <a:solidFill>
                <a:schemeClr val="bg1"/>
              </a:solidFill>
              <a:latin typeface="Meiryo UI" panose="020B0604030504040204" pitchFamily="50" charset="-128"/>
              <a:ea typeface="Meiryo UI" panose="020B0604030504040204" pitchFamily="50" charset="-128"/>
              <a:cs typeface="Arial"/>
            </a:endParaRPr>
          </a:p>
          <a:p>
            <a:pPr marL="171450" indent="-171450">
              <a:lnSpc>
                <a:spcPct val="130000"/>
              </a:lnSpc>
              <a:buFont typeface="Arial"/>
              <a:buChar char="•"/>
              <a:defRPr/>
            </a:pPr>
            <a:r>
              <a:rPr lang="en-US" sz="1200">
                <a:solidFill>
                  <a:schemeClr val="bg1"/>
                </a:solidFill>
                <a:latin typeface="Meiryo UI" panose="020B0604030504040204" pitchFamily="50" charset="-128"/>
                <a:ea typeface="Meiryo UI" panose="020B0604030504040204" pitchFamily="50" charset="-128"/>
                <a:cs typeface="Arial"/>
              </a:rPr>
              <a:t>TVS-h874T</a:t>
            </a:r>
            <a:r>
              <a:rPr lang="zh-TW" altLang="en-US" sz="1200">
                <a:solidFill>
                  <a:schemeClr val="bg1"/>
                </a:solidFill>
                <a:latin typeface="Meiryo UI" panose="020B0604030504040204" pitchFamily="50" charset="-128"/>
                <a:ea typeface="Meiryo UI" panose="020B0604030504040204" pitchFamily="50" charset="-128"/>
                <a:cs typeface="Arial"/>
              </a:rPr>
              <a:t>用：</a:t>
            </a:r>
            <a:r>
              <a:rPr lang="en-US" altLang="zh-TW" sz="1200">
                <a:solidFill>
                  <a:schemeClr val="bg1"/>
                </a:solidFill>
                <a:latin typeface="Meiryo UI" panose="020B0604030504040204" pitchFamily="50" charset="-128"/>
                <a:ea typeface="Meiryo UI" panose="020B0604030504040204" pitchFamily="50" charset="-128"/>
                <a:cs typeface="Arial"/>
              </a:rPr>
              <a:t>EXTW-RED-2Y</a:t>
            </a:r>
            <a:r>
              <a:rPr lang="en-US" sz="1200">
                <a:solidFill>
                  <a:schemeClr val="bg1"/>
                </a:solidFill>
                <a:latin typeface="Meiryo UI" panose="020B0604030504040204" pitchFamily="50" charset="-128"/>
                <a:ea typeface="Meiryo UI" panose="020B0604030504040204" pitchFamily="50" charset="-128"/>
                <a:cs typeface="Arial"/>
              </a:rPr>
              <a:t>（</a:t>
            </a:r>
            <a:r>
              <a:rPr lang="en-US" altLang="zh-TW" sz="1200">
                <a:solidFill>
                  <a:schemeClr val="bg1"/>
                </a:solidFill>
                <a:latin typeface="Meiryo UI" panose="020B0604030504040204" pitchFamily="50" charset="-128"/>
                <a:ea typeface="Meiryo UI" panose="020B0604030504040204" pitchFamily="50" charset="-128"/>
                <a:cs typeface="Arial"/>
              </a:rPr>
              <a:t>2</a:t>
            </a:r>
            <a:r>
              <a:rPr lang="zh-TW" altLang="en-US" sz="1200">
                <a:solidFill>
                  <a:schemeClr val="bg1"/>
                </a:solidFill>
                <a:latin typeface="Meiryo UI" panose="020B0604030504040204" pitchFamily="50" charset="-128"/>
                <a:ea typeface="Meiryo UI" panose="020B0604030504040204" pitchFamily="50" charset="-128"/>
                <a:cs typeface="Arial"/>
              </a:rPr>
              <a:t>年間延長保証）、</a:t>
            </a:r>
            <a:r>
              <a:rPr lang="en-US" sz="1200">
                <a:solidFill>
                  <a:schemeClr val="bg1"/>
                </a:solidFill>
                <a:latin typeface="Meiryo UI" panose="020B0604030504040204" pitchFamily="50" charset="-128"/>
                <a:ea typeface="Meiryo UI" panose="020B0604030504040204" pitchFamily="50" charset="-128"/>
                <a:cs typeface="Arial"/>
              </a:rPr>
              <a:t>USD $ 599</a:t>
            </a:r>
            <a:endParaRPr lang="en-US">
              <a:solidFill>
                <a:schemeClr val="bg1"/>
              </a:solidFill>
              <a:latin typeface="Meiryo UI" panose="020B0604030504040204" pitchFamily="50" charset="-128"/>
              <a:ea typeface="Meiryo UI" panose="020B0604030504040204" pitchFamily="50" charset="-128"/>
              <a:cs typeface="Calibri"/>
            </a:endParaRPr>
          </a:p>
          <a:p>
            <a:pPr marL="171450" indent="-171450">
              <a:lnSpc>
                <a:spcPct val="130000"/>
              </a:lnSpc>
              <a:buFont typeface="Arial"/>
              <a:buChar char="•"/>
              <a:defRPr/>
            </a:pPr>
            <a:endParaRPr lang="en-US" altLang="zh-TW" sz="12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4148024951"/>
      </p:ext>
    </p:extLst>
  </p:cSld>
  <p:clrMapOvr>
    <a:masterClrMapping/>
  </p:clrMapOvr>
  <p:extLst mod="1">
    <p:ext uri="{6950BFC3-D8DA-4A85-94F7-54DA5524770B}">
      <p188:commentRel xmlns="" xmlns:p188="http://schemas.microsoft.com/office/powerpoint/2018/8/main" r:id="rId8"/>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圓角 68">
            <a:extLst>
              <a:ext uri="{FF2B5EF4-FFF2-40B4-BE49-F238E27FC236}">
                <a16:creationId xmlns:a16="http://schemas.microsoft.com/office/drawing/2014/main" id="{CDCBB271-AA8E-EF56-999F-6B1DAA167382}"/>
              </a:ext>
            </a:extLst>
          </p:cNvPr>
          <p:cNvSpPr/>
          <p:nvPr/>
        </p:nvSpPr>
        <p:spPr>
          <a:xfrm>
            <a:off x="3987087" y="2720383"/>
            <a:ext cx="4470738" cy="1824496"/>
          </a:xfrm>
          <a:prstGeom prst="roundRect">
            <a:avLst>
              <a:gd name="adj" fmla="val 9951"/>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Meiryo UI" panose="020B0604030504040204" pitchFamily="50" charset="-128"/>
              <a:ea typeface="Meiryo UI" panose="020B0604030504040204" pitchFamily="50" charset="-128"/>
            </a:endParaRPr>
          </a:p>
        </p:txBody>
      </p:sp>
      <p:sp>
        <p:nvSpPr>
          <p:cNvPr id="70" name="矩形: 圓角 69">
            <a:extLst>
              <a:ext uri="{FF2B5EF4-FFF2-40B4-BE49-F238E27FC236}">
                <a16:creationId xmlns:a16="http://schemas.microsoft.com/office/drawing/2014/main" id="{4AE01E6C-A791-EE87-1355-DC0313121987}"/>
              </a:ext>
            </a:extLst>
          </p:cNvPr>
          <p:cNvSpPr/>
          <p:nvPr/>
        </p:nvSpPr>
        <p:spPr>
          <a:xfrm>
            <a:off x="3991725" y="357731"/>
            <a:ext cx="4482442" cy="2262408"/>
          </a:xfrm>
          <a:prstGeom prst="roundRect">
            <a:avLst>
              <a:gd name="adj" fmla="val 8543"/>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Meiryo UI" panose="020B0604030504040204" pitchFamily="50" charset="-128"/>
              <a:ea typeface="Meiryo UI" panose="020B0604030504040204" pitchFamily="50" charset="-128"/>
            </a:endParaRPr>
          </a:p>
        </p:txBody>
      </p:sp>
      <p:sp>
        <p:nvSpPr>
          <p:cNvPr id="71" name="矩形: 圓角 70">
            <a:extLst>
              <a:ext uri="{FF2B5EF4-FFF2-40B4-BE49-F238E27FC236}">
                <a16:creationId xmlns:a16="http://schemas.microsoft.com/office/drawing/2014/main" id="{62E728A4-1652-0F33-6A96-C66F8F2E7921}"/>
              </a:ext>
            </a:extLst>
          </p:cNvPr>
          <p:cNvSpPr/>
          <p:nvPr/>
        </p:nvSpPr>
        <p:spPr>
          <a:xfrm>
            <a:off x="2292729" y="1498509"/>
            <a:ext cx="1565633" cy="3022341"/>
          </a:xfrm>
          <a:prstGeom prst="roundRect">
            <a:avLst>
              <a:gd name="adj" fmla="val 10241"/>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Meiryo UI" panose="020B0604030504040204" pitchFamily="50" charset="-128"/>
              <a:ea typeface="Meiryo UI" panose="020B0604030504040204" pitchFamily="50" charset="-128"/>
            </a:endParaRPr>
          </a:p>
        </p:txBody>
      </p:sp>
      <p:sp>
        <p:nvSpPr>
          <p:cNvPr id="72" name="矩形: 圓角 71">
            <a:extLst>
              <a:ext uri="{FF2B5EF4-FFF2-40B4-BE49-F238E27FC236}">
                <a16:creationId xmlns:a16="http://schemas.microsoft.com/office/drawing/2014/main" id="{E82D0819-545B-E4EB-9DA7-21E5273CE01A}"/>
              </a:ext>
            </a:extLst>
          </p:cNvPr>
          <p:cNvSpPr/>
          <p:nvPr/>
        </p:nvSpPr>
        <p:spPr>
          <a:xfrm>
            <a:off x="6474691" y="4691876"/>
            <a:ext cx="1983133" cy="1862145"/>
          </a:xfrm>
          <a:prstGeom prst="roundRect">
            <a:avLst>
              <a:gd name="adj" fmla="val 7620"/>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Meiryo UI" panose="020B0604030504040204" pitchFamily="50" charset="-128"/>
              <a:ea typeface="Meiryo UI" panose="020B0604030504040204" pitchFamily="50" charset="-128"/>
            </a:endParaRPr>
          </a:p>
        </p:txBody>
      </p:sp>
      <p:sp>
        <p:nvSpPr>
          <p:cNvPr id="73" name="矩形: 圓角 72">
            <a:extLst>
              <a:ext uri="{FF2B5EF4-FFF2-40B4-BE49-F238E27FC236}">
                <a16:creationId xmlns:a16="http://schemas.microsoft.com/office/drawing/2014/main" id="{535DA687-6CD1-21F7-88E9-4B88D393724A}"/>
              </a:ext>
            </a:extLst>
          </p:cNvPr>
          <p:cNvSpPr/>
          <p:nvPr/>
        </p:nvSpPr>
        <p:spPr>
          <a:xfrm>
            <a:off x="4030286" y="4691875"/>
            <a:ext cx="2315680" cy="857106"/>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Meiryo UI" panose="020B0604030504040204" pitchFamily="50" charset="-128"/>
              <a:ea typeface="Meiryo UI" panose="020B0604030504040204" pitchFamily="50" charset="-128"/>
            </a:endParaRPr>
          </a:p>
        </p:txBody>
      </p:sp>
      <p:sp>
        <p:nvSpPr>
          <p:cNvPr id="75" name="矩形: 圓角 74">
            <a:extLst>
              <a:ext uri="{FF2B5EF4-FFF2-40B4-BE49-F238E27FC236}">
                <a16:creationId xmlns:a16="http://schemas.microsoft.com/office/drawing/2014/main" id="{49F920C0-CA15-3E97-6A38-02E0FC4595D5}"/>
              </a:ext>
            </a:extLst>
          </p:cNvPr>
          <p:cNvSpPr/>
          <p:nvPr/>
        </p:nvSpPr>
        <p:spPr>
          <a:xfrm>
            <a:off x="9966399" y="1836563"/>
            <a:ext cx="1983133" cy="1880514"/>
          </a:xfrm>
          <a:prstGeom prst="roundRect">
            <a:avLst>
              <a:gd name="adj" fmla="val 9410"/>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Meiryo UI" panose="020B0604030504040204" pitchFamily="50" charset="-128"/>
              <a:ea typeface="Meiryo UI" panose="020B0604030504040204" pitchFamily="50" charset="-128"/>
            </a:endParaRPr>
          </a:p>
        </p:txBody>
      </p:sp>
      <p:sp>
        <p:nvSpPr>
          <p:cNvPr id="76" name="矩形: 圓角 75">
            <a:extLst>
              <a:ext uri="{FF2B5EF4-FFF2-40B4-BE49-F238E27FC236}">
                <a16:creationId xmlns:a16="http://schemas.microsoft.com/office/drawing/2014/main" id="{022217E3-5918-E6F1-3447-3924D7743088}"/>
              </a:ext>
            </a:extLst>
          </p:cNvPr>
          <p:cNvSpPr/>
          <p:nvPr/>
        </p:nvSpPr>
        <p:spPr>
          <a:xfrm>
            <a:off x="4030286" y="5642649"/>
            <a:ext cx="2315680" cy="902912"/>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Meiryo UI" panose="020B0604030504040204" pitchFamily="50" charset="-128"/>
              <a:ea typeface="Meiryo UI" panose="020B0604030504040204" pitchFamily="50" charset="-128"/>
            </a:endParaRPr>
          </a:p>
        </p:txBody>
      </p:sp>
      <p:sp>
        <p:nvSpPr>
          <p:cNvPr id="77" name="矩形: 圓角 76">
            <a:extLst>
              <a:ext uri="{FF2B5EF4-FFF2-40B4-BE49-F238E27FC236}">
                <a16:creationId xmlns:a16="http://schemas.microsoft.com/office/drawing/2014/main" id="{611DAC59-9BBE-C672-CC91-28BB7638B043}"/>
              </a:ext>
            </a:extLst>
          </p:cNvPr>
          <p:cNvSpPr/>
          <p:nvPr/>
        </p:nvSpPr>
        <p:spPr>
          <a:xfrm>
            <a:off x="8609216" y="364309"/>
            <a:ext cx="3362983" cy="1378587"/>
          </a:xfrm>
          <a:prstGeom prst="roundRect">
            <a:avLst>
              <a:gd name="adj" fmla="val 11668"/>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b="1">
              <a:solidFill>
                <a:schemeClr val="tx1"/>
              </a:solidFill>
              <a:latin typeface="Meiryo UI" panose="020B0604030504040204" pitchFamily="50" charset="-128"/>
              <a:ea typeface="Meiryo UI" panose="020B0604030504040204" pitchFamily="50" charset="-128"/>
            </a:endParaRPr>
          </a:p>
        </p:txBody>
      </p:sp>
      <p:sp>
        <p:nvSpPr>
          <p:cNvPr id="78" name="矩形: 圓角 77">
            <a:extLst>
              <a:ext uri="{FF2B5EF4-FFF2-40B4-BE49-F238E27FC236}">
                <a16:creationId xmlns:a16="http://schemas.microsoft.com/office/drawing/2014/main" id="{7FA4B595-7A74-A010-B9C1-D7DB4040902C}"/>
              </a:ext>
            </a:extLst>
          </p:cNvPr>
          <p:cNvSpPr/>
          <p:nvPr/>
        </p:nvSpPr>
        <p:spPr>
          <a:xfrm>
            <a:off x="8586548" y="3801676"/>
            <a:ext cx="3362982" cy="780550"/>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Meiryo UI" panose="020B0604030504040204" pitchFamily="50" charset="-128"/>
              <a:ea typeface="Meiryo UI" panose="020B0604030504040204" pitchFamily="50" charset="-128"/>
            </a:endParaRPr>
          </a:p>
        </p:txBody>
      </p:sp>
      <p:sp>
        <p:nvSpPr>
          <p:cNvPr id="79" name="矩形: 圓角 78">
            <a:extLst>
              <a:ext uri="{FF2B5EF4-FFF2-40B4-BE49-F238E27FC236}">
                <a16:creationId xmlns:a16="http://schemas.microsoft.com/office/drawing/2014/main" id="{D1A685E1-E7FD-1FE3-CFE5-F35AABA8486E}"/>
              </a:ext>
            </a:extLst>
          </p:cNvPr>
          <p:cNvSpPr/>
          <p:nvPr/>
        </p:nvSpPr>
        <p:spPr>
          <a:xfrm>
            <a:off x="8586548" y="4691874"/>
            <a:ext cx="2125033" cy="1112876"/>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Meiryo UI" panose="020B0604030504040204" pitchFamily="50" charset="-128"/>
              <a:ea typeface="Meiryo UI" panose="020B0604030504040204" pitchFamily="50" charset="-128"/>
            </a:endParaRPr>
          </a:p>
        </p:txBody>
      </p:sp>
      <p:sp>
        <p:nvSpPr>
          <p:cNvPr id="80" name="矩形: 圓角 79">
            <a:extLst>
              <a:ext uri="{FF2B5EF4-FFF2-40B4-BE49-F238E27FC236}">
                <a16:creationId xmlns:a16="http://schemas.microsoft.com/office/drawing/2014/main" id="{57063700-99BE-346B-7D0E-731D6F26953D}"/>
              </a:ext>
            </a:extLst>
          </p:cNvPr>
          <p:cNvSpPr/>
          <p:nvPr/>
        </p:nvSpPr>
        <p:spPr>
          <a:xfrm>
            <a:off x="10824262" y="4691874"/>
            <a:ext cx="1125270" cy="1853685"/>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800" b="1">
              <a:solidFill>
                <a:schemeClr val="tx1"/>
              </a:solidFill>
              <a:latin typeface="Meiryo UI" panose="020B0604030504040204" pitchFamily="50" charset="-128"/>
              <a:ea typeface="Meiryo UI" panose="020B0604030504040204" pitchFamily="50" charset="-128"/>
            </a:endParaRPr>
          </a:p>
        </p:txBody>
      </p:sp>
      <p:sp>
        <p:nvSpPr>
          <p:cNvPr id="81" name="矩形: 圓角 80">
            <a:extLst>
              <a:ext uri="{FF2B5EF4-FFF2-40B4-BE49-F238E27FC236}">
                <a16:creationId xmlns:a16="http://schemas.microsoft.com/office/drawing/2014/main" id="{70801244-1133-074F-9FEB-7304F78D37A8}"/>
              </a:ext>
            </a:extLst>
          </p:cNvPr>
          <p:cNvSpPr/>
          <p:nvPr/>
        </p:nvSpPr>
        <p:spPr>
          <a:xfrm>
            <a:off x="253882" y="4691874"/>
            <a:ext cx="3625013" cy="1853685"/>
          </a:xfrm>
          <a:prstGeom prst="roundRect">
            <a:avLst>
              <a:gd name="adj" fmla="val 9231"/>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8000" b="1">
              <a:solidFill>
                <a:schemeClr val="tx1"/>
              </a:solidFill>
              <a:latin typeface="Meiryo UI" panose="020B0604030504040204" pitchFamily="50" charset="-128"/>
              <a:ea typeface="Meiryo UI" panose="020B0604030504040204" pitchFamily="50" charset="-128"/>
            </a:endParaRPr>
          </a:p>
        </p:txBody>
      </p:sp>
      <p:sp>
        <p:nvSpPr>
          <p:cNvPr id="82" name="矩形: 圓角 81">
            <a:extLst>
              <a:ext uri="{FF2B5EF4-FFF2-40B4-BE49-F238E27FC236}">
                <a16:creationId xmlns:a16="http://schemas.microsoft.com/office/drawing/2014/main" id="{5D3C9992-9FBF-AE6B-1CE4-35571BE0D8E9}"/>
              </a:ext>
            </a:extLst>
          </p:cNvPr>
          <p:cNvSpPr/>
          <p:nvPr/>
        </p:nvSpPr>
        <p:spPr>
          <a:xfrm>
            <a:off x="253882" y="2720383"/>
            <a:ext cx="1934426" cy="1800466"/>
          </a:xfrm>
          <a:prstGeom prst="roundRect">
            <a:avLst>
              <a:gd name="adj" fmla="val 9236"/>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Meiryo UI" panose="020B0604030504040204" pitchFamily="50" charset="-128"/>
              <a:ea typeface="Meiryo UI" panose="020B0604030504040204" pitchFamily="50" charset="-128"/>
            </a:endParaRPr>
          </a:p>
        </p:txBody>
      </p:sp>
      <p:sp>
        <p:nvSpPr>
          <p:cNvPr id="83" name="矩形: 圓角 82">
            <a:extLst>
              <a:ext uri="{FF2B5EF4-FFF2-40B4-BE49-F238E27FC236}">
                <a16:creationId xmlns:a16="http://schemas.microsoft.com/office/drawing/2014/main" id="{1CB5D9E1-6C61-1F87-AE68-008A00326CEB}"/>
              </a:ext>
            </a:extLst>
          </p:cNvPr>
          <p:cNvSpPr/>
          <p:nvPr/>
        </p:nvSpPr>
        <p:spPr>
          <a:xfrm>
            <a:off x="247558" y="1506970"/>
            <a:ext cx="1934426" cy="1088573"/>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TW">
              <a:solidFill>
                <a:schemeClr val="tx1"/>
              </a:solidFill>
              <a:latin typeface="Meiryo UI" panose="020B0604030504040204" pitchFamily="50" charset="-128"/>
              <a:ea typeface="Meiryo UI" panose="020B0604030504040204" pitchFamily="50" charset="-128"/>
            </a:endParaRPr>
          </a:p>
        </p:txBody>
      </p:sp>
      <p:sp>
        <p:nvSpPr>
          <p:cNvPr id="84" name="矩形: 圓角 83">
            <a:extLst>
              <a:ext uri="{FF2B5EF4-FFF2-40B4-BE49-F238E27FC236}">
                <a16:creationId xmlns:a16="http://schemas.microsoft.com/office/drawing/2014/main" id="{A21D52AF-0336-6EA0-2DD4-66DF1D976500}"/>
              </a:ext>
            </a:extLst>
          </p:cNvPr>
          <p:cNvSpPr/>
          <p:nvPr/>
        </p:nvSpPr>
        <p:spPr>
          <a:xfrm>
            <a:off x="253882" y="364309"/>
            <a:ext cx="3604480" cy="1017821"/>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TW">
              <a:solidFill>
                <a:schemeClr val="tx1"/>
              </a:solidFill>
              <a:latin typeface="Meiryo UI" panose="020B0604030504040204" pitchFamily="50" charset="-128"/>
              <a:ea typeface="Meiryo UI" panose="020B0604030504040204" pitchFamily="50" charset="-128"/>
            </a:endParaRPr>
          </a:p>
        </p:txBody>
      </p:sp>
      <p:pic>
        <p:nvPicPr>
          <p:cNvPr id="85" name="圖形 17">
            <a:extLst>
              <a:ext uri="{FF2B5EF4-FFF2-40B4-BE49-F238E27FC236}">
                <a16:creationId xmlns:a16="http://schemas.microsoft.com/office/drawing/2014/main" id="{B088399A-A07C-FC81-AD3E-69EDBCE56C4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044817" y="5528621"/>
            <a:ext cx="3060543" cy="1527086"/>
          </a:xfrm>
          <a:prstGeom prst="rect">
            <a:avLst/>
          </a:prstGeom>
          <a:effectLst>
            <a:outerShdw blurRad="292100" dist="279400" dir="8100000" algn="tr" rotWithShape="0">
              <a:prstClr val="black">
                <a:alpha val="40000"/>
              </a:prstClr>
            </a:outerShdw>
          </a:effectLst>
        </p:spPr>
      </p:pic>
      <p:pic>
        <p:nvPicPr>
          <p:cNvPr id="86" name="圖片 85">
            <a:extLst>
              <a:ext uri="{FF2B5EF4-FFF2-40B4-BE49-F238E27FC236}">
                <a16:creationId xmlns:a16="http://schemas.microsoft.com/office/drawing/2014/main" id="{56299DAC-8720-C4F5-04B6-1278DCE195E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1006" t="-13704"/>
          <a:stretch/>
        </p:blipFill>
        <p:spPr>
          <a:xfrm>
            <a:off x="247442" y="364310"/>
            <a:ext cx="3617477" cy="1009360"/>
          </a:xfrm>
          <a:prstGeom prst="roundRect">
            <a:avLst/>
          </a:prstGeom>
          <a:effectLst>
            <a:outerShdw blurRad="292100" dist="279400" dir="8100000" algn="tr" rotWithShape="0">
              <a:prstClr val="black">
                <a:alpha val="40000"/>
              </a:prstClr>
            </a:outerShdw>
          </a:effectLst>
        </p:spPr>
      </p:pic>
      <p:grpSp>
        <p:nvGrpSpPr>
          <p:cNvPr id="87" name="群組 86">
            <a:extLst>
              <a:ext uri="{FF2B5EF4-FFF2-40B4-BE49-F238E27FC236}">
                <a16:creationId xmlns:a16="http://schemas.microsoft.com/office/drawing/2014/main" id="{C5646DA9-B9DB-AA84-2984-0C6B3035FC73}"/>
              </a:ext>
            </a:extLst>
          </p:cNvPr>
          <p:cNvGrpSpPr/>
          <p:nvPr/>
        </p:nvGrpSpPr>
        <p:grpSpPr>
          <a:xfrm>
            <a:off x="246770" y="215623"/>
            <a:ext cx="11709201" cy="6330768"/>
            <a:chOff x="246638" y="291851"/>
            <a:chExt cx="11926431" cy="6516715"/>
          </a:xfrm>
          <a:noFill/>
          <a:effectLst/>
        </p:grpSpPr>
        <p:sp>
          <p:nvSpPr>
            <p:cNvPr id="118" name="矩形: 圓角 117">
              <a:extLst>
                <a:ext uri="{FF2B5EF4-FFF2-40B4-BE49-F238E27FC236}">
                  <a16:creationId xmlns:a16="http://schemas.microsoft.com/office/drawing/2014/main" id="{B6A68483-34A9-81A5-B8EA-0B76CED30567}"/>
                </a:ext>
              </a:extLst>
            </p:cNvPr>
            <p:cNvSpPr/>
            <p:nvPr/>
          </p:nvSpPr>
          <p:spPr>
            <a:xfrm>
              <a:off x="5622004" y="1273166"/>
              <a:ext cx="3512597" cy="681339"/>
            </a:xfrm>
            <a:prstGeom prst="roundRect">
              <a:avLst>
                <a:gd name="adj" fmla="val 8543"/>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Bef>
                  <a:spcPts val="1200"/>
                </a:spcBef>
              </a:pPr>
              <a:r>
                <a:rPr lang="zh-TW" altLang="en-US" sz="1600" b="1">
                  <a:solidFill>
                    <a:srgbClr val="FE4F00"/>
                  </a:solidFill>
                  <a:latin typeface="Meiryo UI" panose="020B0604030504040204" pitchFamily="50" charset="-128"/>
                  <a:ea typeface="Meiryo UI" panose="020B0604030504040204" pitchFamily="50" charset="-128"/>
                  <a:cs typeface="Arial"/>
                </a:rPr>
                <a:t>TVS-h874T</a:t>
              </a:r>
              <a:r>
                <a:rPr lang="en-US" altLang="zh-TW" sz="1600" dirty="0">
                  <a:latin typeface="Meiryo UI" panose="020B0604030504040204" pitchFamily="50" charset="-128"/>
                  <a:ea typeface="Meiryo UI" panose="020B0604030504040204" pitchFamily="50" charset="-128"/>
                  <a:cs typeface="Arial" panose="020B0604020202020204" pitchFamily="34" charset="0"/>
                </a:rPr>
                <a:t/>
              </a:r>
              <a:br>
                <a:rPr lang="en-US" altLang="zh-TW" sz="1600" dirty="0">
                  <a:latin typeface="Meiryo UI" panose="020B0604030504040204" pitchFamily="50" charset="-128"/>
                  <a:ea typeface="Meiryo UI" panose="020B0604030504040204" pitchFamily="50" charset="-128"/>
                  <a:cs typeface="Arial" panose="020B0604020202020204" pitchFamily="34" charset="0"/>
                </a:rPr>
              </a:br>
              <a:r>
                <a:rPr lang="zh-TW" altLang="en-US" sz="1600" b="1">
                  <a:solidFill>
                    <a:schemeClr val="tx1"/>
                  </a:solidFill>
                  <a:latin typeface="Meiryo UI" panose="020B0604030504040204" pitchFamily="50" charset="-128"/>
                  <a:ea typeface="Meiryo UI" panose="020B0604030504040204" pitchFamily="50" charset="-128"/>
                  <a:cs typeface="Arial"/>
                </a:rPr>
                <a:t>8ベイ 3.5" SATA HDD NAS</a:t>
              </a:r>
            </a:p>
            <a:p>
              <a:pPr>
                <a:spcBef>
                  <a:spcPts val="1200"/>
                </a:spcBef>
              </a:pPr>
              <a:r>
                <a:rPr lang="zh-TW" altLang="en-US" sz="1600" b="1">
                  <a:solidFill>
                    <a:srgbClr val="FE4F00"/>
                  </a:solidFill>
                  <a:latin typeface="Meiryo UI" panose="020B0604030504040204" pitchFamily="50" charset="-128"/>
                  <a:ea typeface="Meiryo UI" panose="020B0604030504040204" pitchFamily="50" charset="-128"/>
                  <a:cs typeface="Arial"/>
                </a:rPr>
                <a:t>TVS-h674T</a:t>
              </a:r>
              <a:r>
                <a:rPr lang="en-US" altLang="zh-TW" sz="1600" b="1" dirty="0">
                  <a:latin typeface="Meiryo UI" panose="020B0604030504040204" pitchFamily="50" charset="-128"/>
                  <a:ea typeface="Meiryo UI" panose="020B0604030504040204" pitchFamily="50" charset="-128"/>
                  <a:cs typeface="Arial" panose="020B0604020202020204" pitchFamily="34" charset="0"/>
                </a:rPr>
                <a:t/>
              </a:r>
              <a:br>
                <a:rPr lang="en-US" altLang="zh-TW" sz="1600" b="1" dirty="0">
                  <a:latin typeface="Meiryo UI" panose="020B0604030504040204" pitchFamily="50" charset="-128"/>
                  <a:ea typeface="Meiryo UI" panose="020B0604030504040204" pitchFamily="50" charset="-128"/>
                  <a:cs typeface="Arial" panose="020B0604020202020204" pitchFamily="34" charset="0"/>
                </a:rPr>
              </a:br>
              <a:r>
                <a:rPr lang="zh-TW" altLang="en-US" sz="1600" b="1">
                  <a:solidFill>
                    <a:schemeClr val="tx1"/>
                  </a:solidFill>
                  <a:latin typeface="Meiryo UI" panose="020B0604030504040204" pitchFamily="50" charset="-128"/>
                  <a:ea typeface="Meiryo UI" panose="020B0604030504040204" pitchFamily="50" charset="-128"/>
                  <a:cs typeface="Arial"/>
                </a:rPr>
                <a:t>6ベイ 3.5" SATA HDD NAS</a:t>
              </a:r>
            </a:p>
          </p:txBody>
        </p:sp>
        <p:sp>
          <p:nvSpPr>
            <p:cNvPr id="119" name="矩形: 圓角 118">
              <a:extLst>
                <a:ext uri="{FF2B5EF4-FFF2-40B4-BE49-F238E27FC236}">
                  <a16:creationId xmlns:a16="http://schemas.microsoft.com/office/drawing/2014/main" id="{99A634EF-F8AD-AC3D-5D72-7322012F8F8E}"/>
                </a:ext>
              </a:extLst>
            </p:cNvPr>
            <p:cNvSpPr/>
            <p:nvPr/>
          </p:nvSpPr>
          <p:spPr>
            <a:xfrm>
              <a:off x="2261391" y="3406313"/>
              <a:ext cx="1727190" cy="1114954"/>
            </a:xfrm>
            <a:prstGeom prst="roundRect">
              <a:avLst>
                <a:gd name="adj" fmla="val 10241"/>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err="1">
                  <a:solidFill>
                    <a:schemeClr val="tx1"/>
                  </a:solidFill>
                  <a:latin typeface="Meiryo UI" panose="020B0604030504040204" pitchFamily="50" charset="-128"/>
                  <a:ea typeface="Meiryo UI" panose="020B0604030504040204" pitchFamily="50" charset="-128"/>
                </a:rPr>
                <a:t>最大</a:t>
              </a:r>
              <a:r>
                <a:rPr lang="en-US" altLang="zh-TW" sz="1400" b="1">
                  <a:solidFill>
                    <a:schemeClr val="tx1"/>
                  </a:solidFill>
                  <a:latin typeface="Meiryo UI" panose="020B0604030504040204" pitchFamily="50" charset="-128"/>
                  <a:ea typeface="Meiryo UI" panose="020B0604030504040204" pitchFamily="50" charset="-128"/>
                </a:rPr>
                <a:t> </a:t>
              </a:r>
            </a:p>
            <a:p>
              <a:pPr algn="ctr"/>
              <a:r>
                <a:rPr lang="en-US" altLang="zh-TW" sz="2800" b="1" dirty="0">
                  <a:solidFill>
                    <a:srgbClr val="00B0F0"/>
                  </a:solidFill>
                  <a:latin typeface="Meiryo UI" panose="020B0604030504040204" pitchFamily="50" charset="-128"/>
                  <a:ea typeface="Meiryo UI" panose="020B0604030504040204" pitchFamily="50" charset="-128"/>
                </a:rPr>
                <a:t>16-コア</a:t>
              </a:r>
              <a:endParaRPr lang="en-US" altLang="zh-TW" sz="1400" b="1" dirty="0">
                <a:solidFill>
                  <a:schemeClr val="tx1"/>
                </a:solidFill>
                <a:latin typeface="Meiryo UI" panose="020B0604030504040204" pitchFamily="50" charset="-128"/>
                <a:ea typeface="Meiryo UI" panose="020B0604030504040204" pitchFamily="50" charset="-128"/>
              </a:endParaRPr>
            </a:p>
            <a:p>
              <a:pPr algn="ctr"/>
              <a:r>
                <a:rPr lang="en-US" altLang="zh-TW" sz="1400" b="1" dirty="0">
                  <a:solidFill>
                    <a:schemeClr val="tx1"/>
                  </a:solidFill>
                  <a:latin typeface="Meiryo UI" panose="020B0604030504040204" pitchFamily="50" charset="-128"/>
                  <a:ea typeface="Meiryo UI" panose="020B0604030504040204" pitchFamily="50" charset="-128"/>
                </a:rPr>
                <a:t>Intel </a:t>
              </a:r>
              <a:r>
                <a:rPr lang="en-US" altLang="zh-TW" sz="1400" b="1" dirty="0" err="1">
                  <a:solidFill>
                    <a:schemeClr val="tx1"/>
                  </a:solidFill>
                  <a:latin typeface="Meiryo UI" panose="020B0604030504040204" pitchFamily="50" charset="-128"/>
                  <a:ea typeface="Meiryo UI" panose="020B0604030504040204" pitchFamily="50" charset="-128"/>
                </a:rPr>
                <a:t>プロセッサ</a:t>
              </a:r>
              <a:endParaRPr lang="en-US" altLang="zh-TW" sz="1400" b="1" dirty="0" err="1">
                <a:solidFill>
                  <a:schemeClr val="tx1"/>
                </a:solidFill>
                <a:latin typeface="Meiryo UI" panose="020B0604030504040204" pitchFamily="50" charset="-128"/>
                <a:ea typeface="Meiryo UI" panose="020B0604030504040204" pitchFamily="50" charset="-128"/>
                <a:cs typeface="Calibri"/>
              </a:endParaRPr>
            </a:p>
          </p:txBody>
        </p:sp>
        <p:sp>
          <p:nvSpPr>
            <p:cNvPr id="121" name="矩形: 圓角 120">
              <a:extLst>
                <a:ext uri="{FF2B5EF4-FFF2-40B4-BE49-F238E27FC236}">
                  <a16:creationId xmlns:a16="http://schemas.microsoft.com/office/drawing/2014/main" id="{B5258F65-F0CF-5DD6-FD04-C7F5ACD1CB69}"/>
                </a:ext>
              </a:extLst>
            </p:cNvPr>
            <p:cNvSpPr/>
            <p:nvPr/>
          </p:nvSpPr>
          <p:spPr>
            <a:xfrm>
              <a:off x="4057624" y="4940672"/>
              <a:ext cx="1438496" cy="882281"/>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800" b="1" dirty="0">
                  <a:solidFill>
                    <a:srgbClr val="00B0F0"/>
                  </a:solidFill>
                  <a:latin typeface="Meiryo UI" panose="020B0604030504040204" pitchFamily="50" charset="-128"/>
                  <a:ea typeface="Meiryo UI" panose="020B0604030504040204" pitchFamily="50" charset="-128"/>
                </a:rPr>
                <a:t>64GB</a:t>
              </a:r>
              <a:endParaRPr lang="zh-TW" altLang="en-US" sz="2800" b="1" dirty="0">
                <a:solidFill>
                  <a:srgbClr val="00B0F0"/>
                </a:solidFill>
                <a:latin typeface="Meiryo UI" panose="020B0604030504040204" pitchFamily="50" charset="-128"/>
                <a:ea typeface="Meiryo UI" panose="020B0604030504040204" pitchFamily="50" charset="-128"/>
              </a:endParaRPr>
            </a:p>
          </p:txBody>
        </p:sp>
        <p:sp>
          <p:nvSpPr>
            <p:cNvPr id="125" name="矩形: 圓角 124">
              <a:extLst>
                <a:ext uri="{FF2B5EF4-FFF2-40B4-BE49-F238E27FC236}">
                  <a16:creationId xmlns:a16="http://schemas.microsoft.com/office/drawing/2014/main" id="{BE1979CF-FA4D-C0C0-8C02-EFB5AFB3089C}"/>
                </a:ext>
              </a:extLst>
            </p:cNvPr>
            <p:cNvSpPr/>
            <p:nvPr/>
          </p:nvSpPr>
          <p:spPr>
            <a:xfrm>
              <a:off x="4192637" y="5860004"/>
              <a:ext cx="1662754" cy="948562"/>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ltLang="zh-TW" b="1">
                <a:solidFill>
                  <a:schemeClr val="tx1"/>
                </a:solidFill>
                <a:latin typeface="Meiryo UI" panose="020B0604030504040204" pitchFamily="50" charset="-128"/>
                <a:ea typeface="Meiryo UI" panose="020B0604030504040204" pitchFamily="50" charset="-128"/>
              </a:endParaRPr>
            </a:p>
          </p:txBody>
        </p:sp>
        <p:sp>
          <p:nvSpPr>
            <p:cNvPr id="126" name="矩形: 圓角 125">
              <a:extLst>
                <a:ext uri="{FF2B5EF4-FFF2-40B4-BE49-F238E27FC236}">
                  <a16:creationId xmlns:a16="http://schemas.microsoft.com/office/drawing/2014/main" id="{C8A894E0-928E-8804-C170-4B25DDB0E5FA}"/>
                </a:ext>
              </a:extLst>
            </p:cNvPr>
            <p:cNvSpPr/>
            <p:nvPr/>
          </p:nvSpPr>
          <p:spPr>
            <a:xfrm>
              <a:off x="8741135" y="291851"/>
              <a:ext cx="3425374" cy="969972"/>
            </a:xfrm>
            <a:prstGeom prst="roundRect">
              <a:avLst>
                <a:gd name="adj" fmla="val 11668"/>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b="1">
                  <a:solidFill>
                    <a:schemeClr val="tx1"/>
                  </a:solidFill>
                  <a:latin typeface="Meiryo UI" panose="020B0604030504040204" pitchFamily="50" charset="-128"/>
                  <a:ea typeface="Meiryo UI" panose="020B0604030504040204" pitchFamily="50" charset="-128"/>
                  <a:cs typeface="Calibri"/>
                </a:rPr>
                <a:t>両方をサポート</a:t>
              </a:r>
              <a:endParaRPr lang="en-US" altLang="zh-TW">
                <a:solidFill>
                  <a:schemeClr val="tx1"/>
                </a:solidFill>
                <a:latin typeface="Meiryo UI" panose="020B0604030504040204" pitchFamily="50" charset="-128"/>
                <a:ea typeface="Meiryo UI" panose="020B0604030504040204" pitchFamily="50" charset="-128"/>
              </a:endParaRPr>
            </a:p>
          </p:txBody>
        </p:sp>
        <p:sp>
          <p:nvSpPr>
            <p:cNvPr id="128" name="矩形: 圓角 127">
              <a:extLst>
                <a:ext uri="{FF2B5EF4-FFF2-40B4-BE49-F238E27FC236}">
                  <a16:creationId xmlns:a16="http://schemas.microsoft.com/office/drawing/2014/main" id="{88E928C1-8F7E-56CB-8775-94ACE832EFFB}"/>
                </a:ext>
              </a:extLst>
            </p:cNvPr>
            <p:cNvSpPr/>
            <p:nvPr/>
          </p:nvSpPr>
          <p:spPr>
            <a:xfrm>
              <a:off x="8724796" y="5587755"/>
              <a:ext cx="2117016" cy="363383"/>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solidFill>
                    <a:schemeClr val="tx1"/>
                  </a:solidFill>
                  <a:latin typeface="Meiryo UI" panose="020B0604030504040204" pitchFamily="50" charset="-128"/>
                  <a:ea typeface="Meiryo UI" panose="020B0604030504040204" pitchFamily="50" charset="-128"/>
                </a:rPr>
                <a:t>PCIe Gen4 x4</a:t>
              </a:r>
              <a:r>
                <a:rPr lang="zh-TW" altLang="en-US" sz="1400" b="1" dirty="0">
                  <a:solidFill>
                    <a:schemeClr val="tx1"/>
                  </a:solidFill>
                  <a:latin typeface="Meiryo UI" panose="020B0604030504040204" pitchFamily="50" charset="-128"/>
                  <a:ea typeface="Meiryo UI" panose="020B0604030504040204" pitchFamily="50" charset="-128"/>
                </a:rPr>
                <a:t>ベイ </a:t>
              </a:r>
              <a:endParaRPr lang="en-US" sz="1400" dirty="0">
                <a:solidFill>
                  <a:schemeClr val="tx1"/>
                </a:solidFill>
                <a:latin typeface="Meiryo UI" panose="020B0604030504040204" pitchFamily="50" charset="-128"/>
                <a:ea typeface="Meiryo UI" panose="020B0604030504040204" pitchFamily="50" charset="-128"/>
                <a:cs typeface="+mn-lt"/>
              </a:endParaRPr>
            </a:p>
          </p:txBody>
        </p:sp>
        <p:sp>
          <p:nvSpPr>
            <p:cNvPr id="129" name="矩形: 圓角 128">
              <a:extLst>
                <a:ext uri="{FF2B5EF4-FFF2-40B4-BE49-F238E27FC236}">
                  <a16:creationId xmlns:a16="http://schemas.microsoft.com/office/drawing/2014/main" id="{E5710D54-F374-08FA-EC3F-EAD95C3119FC}"/>
                </a:ext>
              </a:extLst>
            </p:cNvPr>
            <p:cNvSpPr/>
            <p:nvPr/>
          </p:nvSpPr>
          <p:spPr>
            <a:xfrm>
              <a:off x="8770783" y="6194258"/>
              <a:ext cx="2164457" cy="573367"/>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3200" b="1" dirty="0">
                  <a:solidFill>
                    <a:schemeClr val="bg1"/>
                  </a:solidFill>
                  <a:latin typeface="Meiryo UI" panose="020B0604030504040204" pitchFamily="50" charset="-128"/>
                  <a:ea typeface="Meiryo UI" panose="020B0604030504040204" pitchFamily="50" charset="-128"/>
                </a:rPr>
                <a:t>SR-IOV</a:t>
              </a:r>
              <a:endParaRPr lang="zh-TW" altLang="en-US" sz="3200" b="1" dirty="0">
                <a:solidFill>
                  <a:schemeClr val="bg1"/>
                </a:solidFill>
                <a:latin typeface="Meiryo UI" panose="020B0604030504040204" pitchFamily="50" charset="-128"/>
                <a:ea typeface="Meiryo UI" panose="020B0604030504040204" pitchFamily="50" charset="-128"/>
              </a:endParaRPr>
            </a:p>
          </p:txBody>
        </p:sp>
        <p:sp>
          <p:nvSpPr>
            <p:cNvPr id="130" name="矩形: 圓角 129">
              <a:extLst>
                <a:ext uri="{FF2B5EF4-FFF2-40B4-BE49-F238E27FC236}">
                  <a16:creationId xmlns:a16="http://schemas.microsoft.com/office/drawing/2014/main" id="{9A70C4E8-2AE0-8DFB-16DA-DE50E8C9DA49}"/>
                </a:ext>
              </a:extLst>
            </p:cNvPr>
            <p:cNvSpPr/>
            <p:nvPr/>
          </p:nvSpPr>
          <p:spPr>
            <a:xfrm>
              <a:off x="11026923" y="4890869"/>
              <a:ext cx="1146146" cy="1908131"/>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b="1">
                <a:solidFill>
                  <a:schemeClr val="tx1"/>
                </a:solidFill>
                <a:latin typeface="Meiryo UI" panose="020B0604030504040204" pitchFamily="50" charset="-128"/>
                <a:ea typeface="Meiryo UI" panose="020B0604030504040204" pitchFamily="50" charset="-128"/>
              </a:endParaRPr>
            </a:p>
          </p:txBody>
        </p:sp>
        <p:sp>
          <p:nvSpPr>
            <p:cNvPr id="131" name="矩形: 圓角 130">
              <a:extLst>
                <a:ext uri="{FF2B5EF4-FFF2-40B4-BE49-F238E27FC236}">
                  <a16:creationId xmlns:a16="http://schemas.microsoft.com/office/drawing/2014/main" id="{0C3DBC4B-C6C9-1F82-F853-C17402E236E7}"/>
                </a:ext>
              </a:extLst>
            </p:cNvPr>
            <p:cNvSpPr/>
            <p:nvPr/>
          </p:nvSpPr>
          <p:spPr>
            <a:xfrm>
              <a:off x="260439" y="4890869"/>
              <a:ext cx="3692265" cy="1908131"/>
            </a:xfrm>
            <a:prstGeom prst="roundRect">
              <a:avLst>
                <a:gd name="adj" fmla="val 9231"/>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b="1">
                <a:solidFill>
                  <a:schemeClr val="tx1"/>
                </a:solidFill>
                <a:latin typeface="Meiryo UI" panose="020B0604030504040204" pitchFamily="50" charset="-128"/>
                <a:ea typeface="Meiryo UI" panose="020B0604030504040204" pitchFamily="50" charset="-128"/>
                <a:cs typeface="Calibri"/>
              </a:endParaRPr>
            </a:p>
            <a:p>
              <a:pPr algn="ctr"/>
              <a:endParaRPr lang="en-US" altLang="zh-TW">
                <a:solidFill>
                  <a:schemeClr val="tx1"/>
                </a:solidFill>
                <a:latin typeface="Meiryo UI" panose="020B0604030504040204" pitchFamily="50" charset="-128"/>
                <a:ea typeface="Meiryo UI" panose="020B0604030504040204" pitchFamily="50" charset="-128"/>
              </a:endParaRPr>
            </a:p>
            <a:p>
              <a:pPr algn="ctr"/>
              <a:endParaRPr lang="en-US" altLang="zh-TW">
                <a:solidFill>
                  <a:schemeClr val="tx1"/>
                </a:solidFill>
                <a:latin typeface="Meiryo UI" panose="020B0604030504040204" pitchFamily="50" charset="-128"/>
                <a:ea typeface="Meiryo UI" panose="020B0604030504040204" pitchFamily="50" charset="-128"/>
              </a:endParaRPr>
            </a:p>
          </p:txBody>
        </p:sp>
        <p:sp>
          <p:nvSpPr>
            <p:cNvPr id="132" name="矩形: 圓角 131">
              <a:extLst>
                <a:ext uri="{FF2B5EF4-FFF2-40B4-BE49-F238E27FC236}">
                  <a16:creationId xmlns:a16="http://schemas.microsoft.com/office/drawing/2014/main" id="{63C19A92-2414-179C-E8F4-522E77D838D1}"/>
                </a:ext>
              </a:extLst>
            </p:cNvPr>
            <p:cNvSpPr/>
            <p:nvPr/>
          </p:nvSpPr>
          <p:spPr>
            <a:xfrm>
              <a:off x="260439" y="2861471"/>
              <a:ext cx="1970314" cy="1853349"/>
            </a:xfrm>
            <a:prstGeom prst="roundRect">
              <a:avLst>
                <a:gd name="adj" fmla="val 9236"/>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5400" b="1">
                  <a:solidFill>
                    <a:schemeClr val="tx1"/>
                  </a:solidFill>
                  <a:latin typeface="Meiryo UI" panose="020B0604030504040204" pitchFamily="50" charset="-128"/>
                  <a:ea typeface="Meiryo UI" panose="020B0604030504040204" pitchFamily="50" charset="-128"/>
                </a:rPr>
                <a:t> </a:t>
              </a:r>
              <a:r>
                <a:rPr lang="en-US" altLang="zh-TW">
                  <a:solidFill>
                    <a:schemeClr val="tx1"/>
                  </a:solidFill>
                  <a:latin typeface="Meiryo UI" panose="020B0604030504040204" pitchFamily="50" charset="-128"/>
                  <a:ea typeface="Meiryo UI" panose="020B0604030504040204" pitchFamily="50" charset="-128"/>
                </a:rPr>
                <a:t> </a:t>
              </a:r>
            </a:p>
            <a:p>
              <a:pPr algn="ctr"/>
              <a:r>
                <a:rPr lang="zh-TW" altLang="en-US" sz="1600" b="1">
                  <a:solidFill>
                    <a:schemeClr val="tx1"/>
                  </a:solidFill>
                  <a:latin typeface="Meiryo UI" panose="020B0604030504040204" pitchFamily="50" charset="-128"/>
                  <a:ea typeface="Meiryo UI" panose="020B0604030504040204" pitchFamily="50" charset="-128"/>
                </a:rPr>
                <a:t>個直連 </a:t>
              </a:r>
              <a:r>
                <a:rPr lang="en-US" altLang="zh-TW" sz="1600" b="1" dirty="0">
                  <a:solidFill>
                    <a:schemeClr val="tx1"/>
                  </a:solidFill>
                  <a:latin typeface="Meiryo UI" panose="020B0604030504040204" pitchFamily="50" charset="-128"/>
                  <a:ea typeface="Meiryo UI" panose="020B0604030504040204" pitchFamily="50" charset="-128"/>
                </a:rPr>
                <a:t>2.5 GbE</a:t>
              </a:r>
              <a:endParaRPr lang="zh-TW" altLang="en-US" sz="1600" b="1" dirty="0">
                <a:solidFill>
                  <a:schemeClr val="tx1"/>
                </a:solidFill>
                <a:latin typeface="Meiryo UI" panose="020B0604030504040204" pitchFamily="50" charset="-128"/>
                <a:ea typeface="Meiryo UI" panose="020B0604030504040204" pitchFamily="50" charset="-128"/>
              </a:endParaRPr>
            </a:p>
          </p:txBody>
        </p:sp>
        <p:sp>
          <p:nvSpPr>
            <p:cNvPr id="133" name="矩形: 圓角 132">
              <a:extLst>
                <a:ext uri="{FF2B5EF4-FFF2-40B4-BE49-F238E27FC236}">
                  <a16:creationId xmlns:a16="http://schemas.microsoft.com/office/drawing/2014/main" id="{8F65F13A-2210-7738-BE67-AFCF91D40A28}"/>
                </a:ext>
              </a:extLst>
            </p:cNvPr>
            <p:cNvSpPr/>
            <p:nvPr/>
          </p:nvSpPr>
          <p:spPr>
            <a:xfrm>
              <a:off x="253998" y="1612418"/>
              <a:ext cx="1988596" cy="1120546"/>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en-US" sz="1600" b="1" dirty="0" err="1">
                  <a:solidFill>
                    <a:schemeClr val="tx1"/>
                  </a:solidFill>
                  <a:latin typeface="Meiryo UI" panose="020B0604030504040204" pitchFamily="50" charset="-128"/>
                  <a:ea typeface="Meiryo UI" panose="020B0604030504040204" pitchFamily="50" charset="-128"/>
                </a:rPr>
                <a:t>複数の</a:t>
              </a:r>
              <a:r>
                <a:rPr lang="zh-TW" altLang="en-US" sz="1200" b="1" dirty="0">
                  <a:solidFill>
                    <a:schemeClr val="tx1"/>
                  </a:solidFill>
                  <a:latin typeface="Meiryo UI" panose="020B0604030504040204" pitchFamily="50" charset="-128"/>
                  <a:ea typeface="Meiryo UI" panose="020B0604030504040204" pitchFamily="50" charset="-128"/>
                </a:rPr>
                <a:t> </a:t>
              </a:r>
              <a:r>
                <a:rPr lang="en-US" altLang="zh-TW" sz="2000" b="1" dirty="0">
                  <a:solidFill>
                    <a:srgbClr val="00B0F0"/>
                  </a:solidFill>
                  <a:latin typeface="Meiryo UI" panose="020B0604030504040204" pitchFamily="50" charset="-128"/>
                  <a:ea typeface="Meiryo UI" panose="020B0604030504040204" pitchFamily="50" charset="-128"/>
                </a:rPr>
                <a:t>JBOD</a:t>
              </a:r>
              <a:endParaRPr lang="en-US">
                <a:solidFill>
                  <a:srgbClr val="FFFFFF"/>
                </a:solidFill>
                <a:latin typeface="Meiryo UI" panose="020B0604030504040204" pitchFamily="50" charset="-128"/>
                <a:ea typeface="Meiryo UI" panose="020B0604030504040204" pitchFamily="50" charset="-128"/>
                <a:cs typeface="Calibri" panose="020F0502020204030204"/>
              </a:endParaRPr>
            </a:p>
            <a:p>
              <a:pPr algn="ctr"/>
              <a:r>
                <a:rPr lang="en-US" sz="1600" b="1" dirty="0" err="1">
                  <a:solidFill>
                    <a:schemeClr val="tx1"/>
                  </a:solidFill>
                  <a:latin typeface="Meiryo UI" panose="020B0604030504040204" pitchFamily="50" charset="-128"/>
                  <a:ea typeface="Meiryo UI" panose="020B0604030504040204" pitchFamily="50" charset="-128"/>
                </a:rPr>
                <a:t>に対応</a:t>
              </a:r>
              <a:endParaRPr lang="en-US">
                <a:solidFill>
                  <a:schemeClr val="tx1"/>
                </a:solidFill>
                <a:latin typeface="Meiryo UI" panose="020B0604030504040204" pitchFamily="50" charset="-128"/>
                <a:ea typeface="Meiryo UI" panose="020B0604030504040204" pitchFamily="50" charset="-128"/>
                <a:cs typeface="Calibri"/>
              </a:endParaRPr>
            </a:p>
          </p:txBody>
        </p:sp>
        <p:sp>
          <p:nvSpPr>
            <p:cNvPr id="134" name="矩形: 圓角 133">
              <a:extLst>
                <a:ext uri="{FF2B5EF4-FFF2-40B4-BE49-F238E27FC236}">
                  <a16:creationId xmlns:a16="http://schemas.microsoft.com/office/drawing/2014/main" id="{90996FDC-1ECA-DA03-E82A-902468C311C7}"/>
                </a:ext>
              </a:extLst>
            </p:cNvPr>
            <p:cNvSpPr/>
            <p:nvPr/>
          </p:nvSpPr>
          <p:spPr>
            <a:xfrm>
              <a:off x="246638" y="509552"/>
              <a:ext cx="1713381" cy="1047716"/>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TW" altLang="en-US" sz="1400" b="1">
                  <a:solidFill>
                    <a:schemeClr val="tx1"/>
                  </a:solidFill>
                  <a:latin typeface="Meiryo UI" panose="020B0604030504040204" pitchFamily="50" charset="-128"/>
                  <a:ea typeface="Meiryo UI" panose="020B0604030504040204" pitchFamily="50" charset="-128"/>
                </a:rPr>
                <a:t>5/</a:t>
              </a:r>
              <a:r>
                <a:rPr lang="en-US" altLang="zh-TW" sz="1400" b="1" dirty="0">
                  <a:solidFill>
                    <a:schemeClr val="tx1"/>
                  </a:solidFill>
                  <a:latin typeface="Meiryo UI" panose="020B0604030504040204" pitchFamily="50" charset="-128"/>
                  <a:ea typeface="Meiryo UI" panose="020B0604030504040204" pitchFamily="50" charset="-128"/>
                </a:rPr>
                <a:t>10/25GbE </a:t>
              </a:r>
              <a:endParaRPr lang="en-US" altLang="zh-TW" sz="1400" b="1" dirty="0">
                <a:solidFill>
                  <a:schemeClr val="tx1"/>
                </a:solidFill>
                <a:latin typeface="Meiryo UI" panose="020B0604030504040204" pitchFamily="50" charset="-128"/>
                <a:ea typeface="Meiryo UI" panose="020B0604030504040204" pitchFamily="50" charset="-128"/>
                <a:cs typeface="Arial"/>
              </a:endParaRPr>
            </a:p>
            <a:p>
              <a:r>
                <a:rPr lang="zh-TW" altLang="en-US" sz="1400" b="1">
                  <a:solidFill>
                    <a:schemeClr val="tx1"/>
                  </a:solidFill>
                  <a:latin typeface="Meiryo UI" panose="020B0604030504040204" pitchFamily="50" charset="-128"/>
                  <a:ea typeface="Meiryo UI" panose="020B0604030504040204" pitchFamily="50" charset="-128"/>
                  <a:cs typeface="Calibri"/>
                </a:rPr>
                <a:t>NIC 対応</a:t>
              </a:r>
            </a:p>
          </p:txBody>
        </p:sp>
      </p:grpSp>
      <p:pic>
        <p:nvPicPr>
          <p:cNvPr id="92" name="圖片 91" descr="一張含有 文字, 螢幕擷取畫面 的圖片&#10;&#10;自動產生的描述">
            <a:extLst>
              <a:ext uri="{FF2B5EF4-FFF2-40B4-BE49-F238E27FC236}">
                <a16:creationId xmlns:a16="http://schemas.microsoft.com/office/drawing/2014/main" id="{2F78DF3D-1FA0-86E6-C7D5-4AC1C225C72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8632295" y="4779736"/>
            <a:ext cx="2050684" cy="571293"/>
          </a:xfrm>
          <a:prstGeom prst="rect">
            <a:avLst/>
          </a:prstGeom>
          <a:effectLst>
            <a:outerShdw blurRad="165100" dist="152400" dir="8100000" algn="tr" rotWithShape="0">
              <a:prstClr val="black">
                <a:alpha val="40000"/>
              </a:prstClr>
            </a:outerShdw>
          </a:effectLst>
        </p:spPr>
      </p:pic>
      <p:sp>
        <p:nvSpPr>
          <p:cNvPr id="93" name="文字方塊 42">
            <a:extLst>
              <a:ext uri="{FF2B5EF4-FFF2-40B4-BE49-F238E27FC236}">
                <a16:creationId xmlns:a16="http://schemas.microsoft.com/office/drawing/2014/main" id="{7456A89B-E4F1-9B2D-A216-153835CF74D1}"/>
              </a:ext>
            </a:extLst>
          </p:cNvPr>
          <p:cNvSpPr txBox="1"/>
          <p:nvPr/>
        </p:nvSpPr>
        <p:spPr>
          <a:xfrm>
            <a:off x="8932486" y="4878369"/>
            <a:ext cx="1491955" cy="307777"/>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400" b="1" dirty="0">
                <a:solidFill>
                  <a:srgbClr val="A4AAB9"/>
                </a:solidFill>
                <a:latin typeface="Meiryo UI" panose="020B0604030504040204" pitchFamily="50" charset="-128"/>
                <a:ea typeface="Meiryo UI" panose="020B0604030504040204" pitchFamily="50" charset="-128"/>
              </a:rPr>
              <a:t>2 x M.2 2280</a:t>
            </a:r>
            <a:endParaRPr lang="zh-TW" altLang="en-US" sz="1400" b="1" dirty="0">
              <a:solidFill>
                <a:srgbClr val="A4AAB9"/>
              </a:solidFill>
              <a:latin typeface="Meiryo UI" panose="020B0604030504040204" pitchFamily="50" charset="-128"/>
              <a:ea typeface="Meiryo UI" panose="020B0604030504040204" pitchFamily="50" charset="-128"/>
              <a:cs typeface="Arial"/>
            </a:endParaRPr>
          </a:p>
        </p:txBody>
      </p:sp>
      <p:sp>
        <p:nvSpPr>
          <p:cNvPr id="95" name="矩形: 圓角 94">
            <a:extLst>
              <a:ext uri="{FF2B5EF4-FFF2-40B4-BE49-F238E27FC236}">
                <a16:creationId xmlns:a16="http://schemas.microsoft.com/office/drawing/2014/main" id="{B6A57433-F901-9DF5-8C8F-D5A12F9922FC}"/>
              </a:ext>
            </a:extLst>
          </p:cNvPr>
          <p:cNvSpPr/>
          <p:nvPr/>
        </p:nvSpPr>
        <p:spPr>
          <a:xfrm>
            <a:off x="10640569" y="1946115"/>
            <a:ext cx="1405028" cy="1650154"/>
          </a:xfrm>
          <a:prstGeom prst="roundRect">
            <a:avLst>
              <a:gd name="adj" fmla="val 0"/>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TW" sz="1400" b="1" dirty="0">
                <a:solidFill>
                  <a:schemeClr val="tx1"/>
                </a:solidFill>
                <a:latin typeface="Meiryo UI" panose="020B0604030504040204" pitchFamily="50" charset="-128"/>
                <a:ea typeface="Meiryo UI" panose="020B0604030504040204" pitchFamily="50" charset="-128"/>
              </a:rPr>
              <a:t>USB 3.2 Gen2 </a:t>
            </a:r>
            <a:endParaRPr lang="zh-TW" altLang="en-US" sz="1400" b="1" dirty="0">
              <a:solidFill>
                <a:schemeClr val="tx1"/>
              </a:solidFill>
              <a:latin typeface="Meiryo UI" panose="020B0604030504040204" pitchFamily="50" charset="-128"/>
              <a:ea typeface="Meiryo UI" panose="020B0604030504040204" pitchFamily="50" charset="-128"/>
            </a:endParaRPr>
          </a:p>
          <a:p>
            <a:r>
              <a:rPr lang="en-US" altLang="zh-TW" sz="1400" b="1" dirty="0">
                <a:solidFill>
                  <a:schemeClr val="tx1"/>
                </a:solidFill>
                <a:latin typeface="Meiryo UI" panose="020B0604030504040204" pitchFamily="50" charset="-128"/>
                <a:ea typeface="Meiryo UI" panose="020B0604030504040204" pitchFamily="50" charset="-128"/>
              </a:rPr>
              <a:t>(10Gbps)</a:t>
            </a:r>
            <a:r>
              <a:rPr lang="zh-TW" altLang="en-US" sz="1400" b="1" dirty="0">
                <a:solidFill>
                  <a:schemeClr val="tx1"/>
                </a:solidFill>
                <a:latin typeface="Meiryo UI" panose="020B0604030504040204" pitchFamily="50" charset="-128"/>
                <a:ea typeface="Meiryo UI" panose="020B0604030504040204" pitchFamily="50" charset="-128"/>
              </a:rPr>
              <a:t> </a:t>
            </a:r>
            <a:r>
              <a:rPr lang="en-US" altLang="zh-TW" sz="1400" b="1" dirty="0">
                <a:solidFill>
                  <a:schemeClr val="tx1"/>
                </a:solidFill>
                <a:latin typeface="Meiryo UI" panose="020B0604030504040204" pitchFamily="50" charset="-128"/>
                <a:ea typeface="Meiryo UI" panose="020B0604030504040204" pitchFamily="50" charset="-128"/>
              </a:rPr>
              <a:t>&amp;</a:t>
            </a:r>
            <a:r>
              <a:rPr lang="en-US" altLang="zh-TW" sz="1400" b="1" dirty="0" err="1">
                <a:solidFill>
                  <a:schemeClr val="tx1"/>
                </a:solidFill>
                <a:latin typeface="Meiryo UI" panose="020B0604030504040204" pitchFamily="50" charset="-128"/>
                <a:ea typeface="Meiryo UI" panose="020B0604030504040204" pitchFamily="50" charset="-128"/>
              </a:rPr>
              <a:t>ワンタッチコピ</a:t>
            </a:r>
            <a:r>
              <a:rPr lang="en-US" altLang="zh-TW" sz="1400" b="1" dirty="0">
                <a:solidFill>
                  <a:schemeClr val="tx1"/>
                </a:solidFill>
                <a:latin typeface="Meiryo UI" panose="020B0604030504040204" pitchFamily="50" charset="-128"/>
                <a:ea typeface="Meiryo UI" panose="020B0604030504040204" pitchFamily="50" charset="-128"/>
              </a:rPr>
              <a:t>ー</a:t>
            </a:r>
            <a:endParaRPr lang="en-US" altLang="zh-TW" sz="1400" b="1" dirty="0">
              <a:solidFill>
                <a:schemeClr val="tx1"/>
              </a:solidFill>
              <a:latin typeface="Meiryo UI" panose="020B0604030504040204" pitchFamily="50" charset="-128"/>
              <a:ea typeface="Meiryo UI" panose="020B0604030504040204" pitchFamily="50" charset="-128"/>
              <a:cs typeface="Calibri"/>
            </a:endParaRPr>
          </a:p>
        </p:txBody>
      </p:sp>
      <p:sp>
        <p:nvSpPr>
          <p:cNvPr id="96" name="矩形: 圓角 95">
            <a:extLst>
              <a:ext uri="{FF2B5EF4-FFF2-40B4-BE49-F238E27FC236}">
                <a16:creationId xmlns:a16="http://schemas.microsoft.com/office/drawing/2014/main" id="{807A5B66-DEBF-FF36-A9D4-BE1998D7456C}"/>
              </a:ext>
            </a:extLst>
          </p:cNvPr>
          <p:cNvSpPr/>
          <p:nvPr/>
        </p:nvSpPr>
        <p:spPr>
          <a:xfrm>
            <a:off x="6812811" y="4505985"/>
            <a:ext cx="1323698" cy="981572"/>
          </a:xfrm>
          <a:prstGeom prst="roundRect">
            <a:avLst>
              <a:gd name="adj" fmla="val 9410"/>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4400" b="1">
                <a:solidFill>
                  <a:srgbClr val="00B0F0"/>
                </a:solidFill>
                <a:latin typeface="Meiryo UI" panose="020B0604030504040204" pitchFamily="50" charset="-128"/>
                <a:ea typeface="Meiryo UI" panose="020B0604030504040204" pitchFamily="50" charset="-128"/>
                <a:cs typeface="Arial"/>
              </a:rPr>
              <a:t>2</a:t>
            </a:r>
          </a:p>
        </p:txBody>
      </p:sp>
      <p:sp>
        <p:nvSpPr>
          <p:cNvPr id="97" name="文字方塊 48">
            <a:extLst>
              <a:ext uri="{FF2B5EF4-FFF2-40B4-BE49-F238E27FC236}">
                <a16:creationId xmlns:a16="http://schemas.microsoft.com/office/drawing/2014/main" id="{1561A122-1834-5736-D073-131061224994}"/>
              </a:ext>
            </a:extLst>
          </p:cNvPr>
          <p:cNvSpPr txBox="1"/>
          <p:nvPr/>
        </p:nvSpPr>
        <p:spPr>
          <a:xfrm>
            <a:off x="6475230" y="5211049"/>
            <a:ext cx="1986595" cy="707886"/>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000" b="1" dirty="0">
                <a:latin typeface="Meiryo UI" panose="020B0604030504040204" pitchFamily="50" charset="-128"/>
                <a:ea typeface="Meiryo UI" panose="020B0604030504040204" pitchFamily="50" charset="-128"/>
              </a:rPr>
              <a:t>PCIe Gen 4 </a:t>
            </a:r>
            <a:r>
              <a:rPr lang="en-US" altLang="zh-TW" sz="1000" b="1" dirty="0" err="1">
                <a:latin typeface="Meiryo UI" panose="020B0604030504040204" pitchFamily="50" charset="-128"/>
                <a:ea typeface="Meiryo UI" panose="020B0604030504040204" pitchFamily="50" charset="-128"/>
                <a:cs typeface="Calibri"/>
              </a:rPr>
              <a:t>スロット</a:t>
            </a:r>
            <a:r>
              <a:rPr lang="zh-TW" altLang="en-US" sz="1000" b="1" dirty="0">
                <a:latin typeface="Meiryo UI" panose="020B0604030504040204" pitchFamily="50" charset="-128"/>
                <a:ea typeface="Meiryo UI" panose="020B0604030504040204" pitchFamily="50" charset="-128"/>
                <a:cs typeface="Calibri"/>
              </a:rPr>
              <a:t> </a:t>
            </a:r>
            <a:endParaRPr lang="zh-TW" altLang="en-US" sz="1000" b="1">
              <a:latin typeface="Meiryo UI" panose="020B0604030504040204" pitchFamily="50" charset="-128"/>
              <a:ea typeface="Meiryo UI" panose="020B0604030504040204" pitchFamily="50" charset="-128"/>
              <a:cs typeface="Calibri"/>
            </a:endParaRPr>
          </a:p>
          <a:p>
            <a:pPr algn="ctr"/>
            <a:r>
              <a:rPr lang="en-US" altLang="zh-TW" sz="1000" b="1" dirty="0">
                <a:latin typeface="Meiryo UI" panose="020B0604030504040204" pitchFamily="50" charset="-128"/>
                <a:ea typeface="Meiryo UI" panose="020B0604030504040204" pitchFamily="50" charset="-128"/>
                <a:cs typeface="Calibri"/>
              </a:rPr>
              <a:t>(</a:t>
            </a:r>
            <a:r>
              <a:rPr lang="zh-TW" altLang="en-US" sz="1000" b="1">
                <a:latin typeface="Meiryo UI" panose="020B0604030504040204" pitchFamily="50" charset="-128"/>
                <a:ea typeface="Meiryo UI" panose="020B0604030504040204" pitchFamily="50" charset="-128"/>
                <a:cs typeface="Calibri"/>
              </a:rPr>
              <a:t>スロット2には</a:t>
            </a:r>
          </a:p>
          <a:p>
            <a:pPr algn="ctr"/>
            <a:r>
              <a:rPr lang="zh-TW" altLang="en-US" sz="1000" b="1">
                <a:latin typeface="Meiryo UI" panose="020B0604030504040204" pitchFamily="50" charset="-128"/>
                <a:ea typeface="Meiryo UI" panose="020B0604030504040204" pitchFamily="50" charset="-128"/>
                <a:cs typeface="Calibri"/>
              </a:rPr>
              <a:t>Thunderbolt 4 AICが</a:t>
            </a:r>
          </a:p>
          <a:p>
            <a:pPr algn="ctr"/>
            <a:r>
              <a:rPr lang="zh-TW" altLang="en-US" sz="1000" b="1">
                <a:latin typeface="Meiryo UI" panose="020B0604030504040204" pitchFamily="50" charset="-128"/>
                <a:ea typeface="Meiryo UI" panose="020B0604030504040204" pitchFamily="50" charset="-128"/>
                <a:cs typeface="Calibri"/>
              </a:rPr>
              <a:t>プリインストールされています</a:t>
            </a:r>
            <a:r>
              <a:rPr lang="en-US" altLang="zh-TW" sz="1000" b="1" dirty="0">
                <a:latin typeface="Meiryo UI" panose="020B0604030504040204" pitchFamily="50" charset="-128"/>
                <a:ea typeface="Meiryo UI" panose="020B0604030504040204" pitchFamily="50" charset="-128"/>
                <a:cs typeface="Calibri"/>
              </a:rPr>
              <a:t>)</a:t>
            </a:r>
            <a:endParaRPr lang="zh-TW" altLang="en-US" sz="1000" b="1" dirty="0">
              <a:latin typeface="Meiryo UI" panose="020B0604030504040204" pitchFamily="50" charset="-128"/>
              <a:ea typeface="Meiryo UI" panose="020B0604030504040204" pitchFamily="50" charset="-128"/>
              <a:cs typeface="Calibri"/>
            </a:endParaRPr>
          </a:p>
        </p:txBody>
      </p:sp>
      <p:sp>
        <p:nvSpPr>
          <p:cNvPr id="98" name="文字方塊 49">
            <a:extLst>
              <a:ext uri="{FF2B5EF4-FFF2-40B4-BE49-F238E27FC236}">
                <a16:creationId xmlns:a16="http://schemas.microsoft.com/office/drawing/2014/main" id="{52837A0C-1369-D748-8B0E-9BA4B269BE32}"/>
              </a:ext>
            </a:extLst>
          </p:cNvPr>
          <p:cNvSpPr txBox="1"/>
          <p:nvPr/>
        </p:nvSpPr>
        <p:spPr>
          <a:xfrm>
            <a:off x="8936386" y="3994296"/>
            <a:ext cx="1632801" cy="369332"/>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b="1" dirty="0">
                <a:latin typeface="Meiryo UI" panose="020B0604030504040204" pitchFamily="50" charset="-128"/>
                <a:ea typeface="Meiryo UI" panose="020B0604030504040204" pitchFamily="50" charset="-128"/>
                <a:cs typeface="Arial"/>
              </a:rPr>
              <a:t>2 x 2.5GbE</a:t>
            </a:r>
            <a:endParaRPr lang="zh-TW" altLang="en-US" sz="1600" dirty="0">
              <a:latin typeface="Meiryo UI" panose="020B0604030504040204" pitchFamily="50" charset="-128"/>
              <a:ea typeface="Meiryo UI" panose="020B0604030504040204" pitchFamily="50" charset="-128"/>
            </a:endParaRPr>
          </a:p>
        </p:txBody>
      </p:sp>
      <p:sp>
        <p:nvSpPr>
          <p:cNvPr id="100" name="文字方塊 51">
            <a:extLst>
              <a:ext uri="{FF2B5EF4-FFF2-40B4-BE49-F238E27FC236}">
                <a16:creationId xmlns:a16="http://schemas.microsoft.com/office/drawing/2014/main" id="{08BD6B66-64B2-9E19-A08D-86BCF8570CCF}"/>
              </a:ext>
            </a:extLst>
          </p:cNvPr>
          <p:cNvSpPr txBox="1"/>
          <p:nvPr/>
        </p:nvSpPr>
        <p:spPr>
          <a:xfrm>
            <a:off x="5125974" y="4929603"/>
            <a:ext cx="1105209" cy="523220"/>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400" b="1">
                <a:latin typeface="Meiryo UI" panose="020B0604030504040204" pitchFamily="50" charset="-128"/>
                <a:ea typeface="Meiryo UI" panose="020B0604030504040204" pitchFamily="50" charset="-128"/>
              </a:rPr>
              <a:t>最大</a:t>
            </a:r>
            <a:endParaRPr lang="en-US" altLang="zh-TW">
              <a:latin typeface="Meiryo UI" panose="020B0604030504040204" pitchFamily="50" charset="-128"/>
              <a:ea typeface="Meiryo UI" panose="020B0604030504040204" pitchFamily="50" charset="-128"/>
            </a:endParaRPr>
          </a:p>
          <a:p>
            <a:r>
              <a:rPr lang="zh-TW" altLang="en-US" sz="1400" b="1">
                <a:latin typeface="Meiryo UI" panose="020B0604030504040204" pitchFamily="50" charset="-128"/>
                <a:ea typeface="Meiryo UI" panose="020B0604030504040204" pitchFamily="50" charset="-128"/>
              </a:rPr>
              <a:t>メモリ</a:t>
            </a:r>
            <a:endParaRPr lang="zh-TW">
              <a:latin typeface="Meiryo UI" panose="020B0604030504040204" pitchFamily="50" charset="-128"/>
              <a:ea typeface="Meiryo UI" panose="020B0604030504040204" pitchFamily="50" charset="-128"/>
            </a:endParaRPr>
          </a:p>
        </p:txBody>
      </p:sp>
      <p:pic>
        <p:nvPicPr>
          <p:cNvPr id="105" name="圖片 104">
            <a:extLst>
              <a:ext uri="{FF2B5EF4-FFF2-40B4-BE49-F238E27FC236}">
                <a16:creationId xmlns:a16="http://schemas.microsoft.com/office/drawing/2014/main" id="{A91A11E7-8A7C-264D-C581-4B0C50BF3B3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952288" y="939655"/>
            <a:ext cx="2863025" cy="618413"/>
          </a:xfrm>
          <a:prstGeom prst="rect">
            <a:avLst/>
          </a:prstGeom>
          <a:effectLst>
            <a:outerShdw blurRad="292100" dist="152400" dir="8100000" algn="tr" rotWithShape="0">
              <a:prstClr val="black">
                <a:alpha val="40000"/>
              </a:prstClr>
            </a:outerShdw>
          </a:effectLst>
        </p:spPr>
      </p:pic>
      <p:sp>
        <p:nvSpPr>
          <p:cNvPr id="108" name="文字方塊 61">
            <a:extLst>
              <a:ext uri="{FF2B5EF4-FFF2-40B4-BE49-F238E27FC236}">
                <a16:creationId xmlns:a16="http://schemas.microsoft.com/office/drawing/2014/main" id="{11379F89-1ACB-C0FD-3D9C-28F299A80E4E}"/>
              </a:ext>
            </a:extLst>
          </p:cNvPr>
          <p:cNvSpPr txBox="1"/>
          <p:nvPr/>
        </p:nvSpPr>
        <p:spPr>
          <a:xfrm>
            <a:off x="3983945" y="2794736"/>
            <a:ext cx="4469693" cy="461665"/>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dirty="0">
                <a:solidFill>
                  <a:srgbClr val="FE4F00"/>
                </a:solidFill>
                <a:latin typeface="Meiryo UI" panose="020B0604030504040204" pitchFamily="50" charset="-128"/>
                <a:ea typeface="Meiryo UI" panose="020B0604030504040204" pitchFamily="50" charset="-128"/>
              </a:rPr>
              <a:t>TVS-h674T / TVS-h874T</a:t>
            </a:r>
            <a:endParaRPr lang="en-US" altLang="zh-TW" sz="2400" b="1" dirty="0">
              <a:solidFill>
                <a:srgbClr val="FE4F00"/>
              </a:solidFill>
              <a:latin typeface="Meiryo UI" panose="020B0604030504040204" pitchFamily="50" charset="-128"/>
              <a:ea typeface="Meiryo UI" panose="020B0604030504040204" pitchFamily="50" charset="-128"/>
              <a:cs typeface="Arial"/>
            </a:endParaRPr>
          </a:p>
        </p:txBody>
      </p:sp>
      <p:pic>
        <p:nvPicPr>
          <p:cNvPr id="110" name="圖形 65">
            <a:extLst>
              <a:ext uri="{FF2B5EF4-FFF2-40B4-BE49-F238E27FC236}">
                <a16:creationId xmlns:a16="http://schemas.microsoft.com/office/drawing/2014/main" id="{6EAE9E50-9844-CAD1-A19A-A6284A8445F1}"/>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369415" y="814112"/>
            <a:ext cx="1065226" cy="1505212"/>
          </a:xfrm>
          <a:prstGeom prst="rect">
            <a:avLst/>
          </a:prstGeom>
          <a:effectLst>
            <a:outerShdw blurRad="368300" dist="215900" dir="8100000" algn="tr" rotWithShape="0">
              <a:prstClr val="black">
                <a:alpha val="40000"/>
              </a:prstClr>
            </a:outerShdw>
          </a:effectLst>
          <a:scene3d>
            <a:camera prst="orthographicFront">
              <a:rot lat="0" lon="0" rev="0"/>
            </a:camera>
            <a:lightRig rig="threePt" dir="t"/>
          </a:scene3d>
        </p:spPr>
      </p:pic>
      <p:sp>
        <p:nvSpPr>
          <p:cNvPr id="111" name="矩形: 圓角 110">
            <a:extLst>
              <a:ext uri="{FF2B5EF4-FFF2-40B4-BE49-F238E27FC236}">
                <a16:creationId xmlns:a16="http://schemas.microsoft.com/office/drawing/2014/main" id="{120FB99F-13E1-B632-DAF8-959464ED60E3}"/>
              </a:ext>
            </a:extLst>
          </p:cNvPr>
          <p:cNvSpPr/>
          <p:nvPr/>
        </p:nvSpPr>
        <p:spPr>
          <a:xfrm>
            <a:off x="4532226" y="1100264"/>
            <a:ext cx="733282" cy="928306"/>
          </a:xfrm>
          <a:prstGeom prst="roundRect">
            <a:avLst>
              <a:gd name="adj" fmla="val 5403"/>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a:solidFill>
                  <a:schemeClr val="bg1"/>
                </a:solidFill>
                <a:latin typeface="Meiryo UI" panose="020B0604030504040204" pitchFamily="50" charset="-128"/>
                <a:ea typeface="Meiryo UI" panose="020B0604030504040204" pitchFamily="50" charset="-128"/>
              </a:rPr>
              <a:t>3.5”</a:t>
            </a:r>
            <a:r>
              <a:rPr lang="en-US" altLang="zh-TW">
                <a:latin typeface="Meiryo UI" panose="020B0604030504040204" pitchFamily="50" charset="-128"/>
                <a:ea typeface="Meiryo UI" panose="020B0604030504040204" pitchFamily="50" charset="-128"/>
              </a:rPr>
              <a:t/>
            </a:r>
            <a:br>
              <a:rPr lang="en-US" altLang="zh-TW">
                <a:latin typeface="Meiryo UI" panose="020B0604030504040204" pitchFamily="50" charset="-128"/>
                <a:ea typeface="Meiryo UI" panose="020B0604030504040204" pitchFamily="50" charset="-128"/>
              </a:rPr>
            </a:br>
            <a:r>
              <a:rPr lang="en-US" altLang="zh-TW">
                <a:solidFill>
                  <a:schemeClr val="bg1"/>
                </a:solidFill>
                <a:latin typeface="Meiryo UI" panose="020B0604030504040204" pitchFamily="50" charset="-128"/>
                <a:ea typeface="Meiryo UI" panose="020B0604030504040204" pitchFamily="50" charset="-128"/>
              </a:rPr>
              <a:t>HDD</a:t>
            </a:r>
          </a:p>
        </p:txBody>
      </p:sp>
      <p:grpSp>
        <p:nvGrpSpPr>
          <p:cNvPr id="62" name="群組 61">
            <a:extLst>
              <a:ext uri="{FF2B5EF4-FFF2-40B4-BE49-F238E27FC236}">
                <a16:creationId xmlns:a16="http://schemas.microsoft.com/office/drawing/2014/main" id="{AD035C2C-379C-CEAB-EB80-6391F2EC71E7}"/>
              </a:ext>
            </a:extLst>
          </p:cNvPr>
          <p:cNvGrpSpPr>
            <a:grpSpLocks noChangeAspect="1"/>
          </p:cNvGrpSpPr>
          <p:nvPr/>
        </p:nvGrpSpPr>
        <p:grpSpPr>
          <a:xfrm>
            <a:off x="10987933" y="4974565"/>
            <a:ext cx="848046" cy="857878"/>
            <a:chOff x="1654630" y="1550126"/>
            <a:chExt cx="2233748" cy="2037805"/>
          </a:xfrm>
          <a:effectLst>
            <a:outerShdw blurRad="431800" dist="368300" dir="5760000" sx="106000" sy="106000" algn="ctr" rotWithShape="0">
              <a:srgbClr val="000000">
                <a:alpha val="34000"/>
              </a:srgbClr>
            </a:outerShdw>
          </a:effectLst>
        </p:grpSpPr>
        <p:sp>
          <p:nvSpPr>
            <p:cNvPr id="63" name="矩形 62">
              <a:extLst>
                <a:ext uri="{FF2B5EF4-FFF2-40B4-BE49-F238E27FC236}">
                  <a16:creationId xmlns:a16="http://schemas.microsoft.com/office/drawing/2014/main" id="{FC4BD17F-5A72-0361-C30D-D550394BE191}"/>
                </a:ext>
              </a:extLst>
            </p:cNvPr>
            <p:cNvSpPr/>
            <p:nvPr/>
          </p:nvSpPr>
          <p:spPr>
            <a:xfrm>
              <a:off x="1654630" y="1550126"/>
              <a:ext cx="2233748" cy="203780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2489">
                <a:latin typeface="Meiryo UI" panose="020B0604030504040204" pitchFamily="50" charset="-128"/>
                <a:ea typeface="Meiryo UI" panose="020B0604030504040204" pitchFamily="50" charset="-128"/>
                <a:cs typeface="+mn-ea"/>
                <a:sym typeface="+mn-lt"/>
              </a:endParaRPr>
            </a:p>
          </p:txBody>
        </p:sp>
        <p:pic>
          <p:nvPicPr>
            <p:cNvPr id="64" name="圖形 12">
              <a:extLst>
                <a:ext uri="{FF2B5EF4-FFF2-40B4-BE49-F238E27FC236}">
                  <a16:creationId xmlns:a16="http://schemas.microsoft.com/office/drawing/2014/main" id="{88F2DA47-E750-544F-27B2-8539574D0A12}"/>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757843" y="1596124"/>
              <a:ext cx="2038686" cy="1832876"/>
            </a:xfrm>
            <a:prstGeom prst="rect">
              <a:avLst/>
            </a:prstGeom>
          </p:spPr>
        </p:pic>
      </p:grpSp>
      <p:sp>
        <p:nvSpPr>
          <p:cNvPr id="6" name="矩形 5"/>
          <p:cNvSpPr/>
          <p:nvPr/>
        </p:nvSpPr>
        <p:spPr>
          <a:xfrm>
            <a:off x="10913293" y="5904227"/>
            <a:ext cx="941271" cy="461665"/>
          </a:xfrm>
          <a:prstGeom prst="rect">
            <a:avLst/>
          </a:prstGeom>
        </p:spPr>
        <p:txBody>
          <a:bodyPr wrap="square" lIns="91440" tIns="45720" rIns="91440" bIns="45720" anchor="t">
            <a:spAutoFit/>
          </a:bodyPr>
          <a:lstStyle/>
          <a:p>
            <a:pPr algn="ctr"/>
            <a:r>
              <a:rPr lang="en-US" sz="1200" b="1" dirty="0">
                <a:latin typeface="Meiryo UI" panose="020B0604030504040204" pitchFamily="50" charset="-128"/>
                <a:ea typeface="Meiryo UI" panose="020B0604030504040204" pitchFamily="50" charset="-128"/>
              </a:rPr>
              <a:t>5</a:t>
            </a:r>
            <a:r>
              <a:rPr lang="ja-JP" altLang="en-US" sz="1200" b="1" dirty="0">
                <a:latin typeface="Meiryo UI" panose="020B0604030504040204" pitchFamily="50" charset="-128"/>
                <a:ea typeface="Meiryo UI" panose="020B0604030504040204" pitchFamily="50" charset="-128"/>
              </a:rPr>
              <a:t>年間保証オプション</a:t>
            </a:r>
            <a:endParaRPr lang="en-US" dirty="0">
              <a:latin typeface="Meiryo UI" panose="020B0604030504040204" pitchFamily="50" charset="-128"/>
              <a:ea typeface="Meiryo UI" panose="020B0604030504040204" pitchFamily="50" charset="-128"/>
            </a:endParaRPr>
          </a:p>
        </p:txBody>
      </p:sp>
      <p:pic>
        <p:nvPicPr>
          <p:cNvPr id="8" name="圖片 7" descr="一張含有 電子產品, 電子裝置, 機器, 多媒體 的圖片&#10;&#10;自動產生的描述">
            <a:extLst>
              <a:ext uri="{FF2B5EF4-FFF2-40B4-BE49-F238E27FC236}">
                <a16:creationId xmlns:a16="http://schemas.microsoft.com/office/drawing/2014/main" id="{124B981F-35D7-A17B-9408-E22B62A89140}"/>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489900" y="3383256"/>
            <a:ext cx="1659052" cy="1045317"/>
          </a:xfrm>
          <a:prstGeom prst="rect">
            <a:avLst/>
          </a:prstGeom>
        </p:spPr>
      </p:pic>
      <p:pic>
        <p:nvPicPr>
          <p:cNvPr id="10" name="圖片 9" descr="一張含有 電子產品, 電子裝置, 機器, 電腦 的圖片&#10;&#10;自動產生的描述">
            <a:extLst>
              <a:ext uri="{FF2B5EF4-FFF2-40B4-BE49-F238E27FC236}">
                <a16:creationId xmlns:a16="http://schemas.microsoft.com/office/drawing/2014/main" id="{A44934BF-5975-F654-CF50-F44FEB964E40}"/>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223291" y="3349148"/>
            <a:ext cx="1760079" cy="1079427"/>
          </a:xfrm>
          <a:prstGeom prst="rect">
            <a:avLst/>
          </a:prstGeom>
        </p:spPr>
      </p:pic>
      <p:pic>
        <p:nvPicPr>
          <p:cNvPr id="12" name="圖片 11">
            <a:extLst>
              <a:ext uri="{FF2B5EF4-FFF2-40B4-BE49-F238E27FC236}">
                <a16:creationId xmlns:a16="http://schemas.microsoft.com/office/drawing/2014/main" id="{567335FD-FB57-07B3-F9AA-26780F86BDC2}"/>
              </a:ext>
            </a:extLst>
          </p:cNvPr>
          <p:cNvPicPr>
            <a:picLocks noChangeAspect="1"/>
          </p:cNvPicPr>
          <p:nvPr/>
        </p:nvPicPr>
        <p:blipFill rotWithShape="1">
          <a:blip r:embed="rId14" cstate="hqprint">
            <a:extLst>
              <a:ext uri="{28A0092B-C50C-407E-A947-70E740481C1C}">
                <a14:useLocalDpi xmlns:a14="http://schemas.microsoft.com/office/drawing/2010/main" val="0"/>
              </a:ext>
            </a:extLst>
          </a:blip>
          <a:srcRect/>
          <a:stretch/>
        </p:blipFill>
        <p:spPr>
          <a:xfrm>
            <a:off x="254077" y="3714700"/>
            <a:ext cx="1893491" cy="602613"/>
          </a:xfrm>
          <a:prstGeom prst="rect">
            <a:avLst/>
          </a:prstGeom>
        </p:spPr>
      </p:pic>
      <p:sp>
        <p:nvSpPr>
          <p:cNvPr id="13" name="文字方塊 49">
            <a:extLst>
              <a:ext uri="{FF2B5EF4-FFF2-40B4-BE49-F238E27FC236}">
                <a16:creationId xmlns:a16="http://schemas.microsoft.com/office/drawing/2014/main" id="{74FAED43-B9D7-5489-6C63-65509AA97445}"/>
              </a:ext>
            </a:extLst>
          </p:cNvPr>
          <p:cNvSpPr txBox="1"/>
          <p:nvPr/>
        </p:nvSpPr>
        <p:spPr>
          <a:xfrm>
            <a:off x="405702" y="5871417"/>
            <a:ext cx="3240435" cy="523220"/>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rgbClr val="242020"/>
                </a:solidFill>
                <a:latin typeface="Meiryo UI" panose="020B0604030504040204" pitchFamily="50" charset="-128"/>
                <a:ea typeface="Meiryo UI" panose="020B0604030504040204" pitchFamily="50" charset="-128"/>
              </a:rPr>
              <a:t>Final Cut Pro</a:t>
            </a:r>
            <a:r>
              <a:rPr lang="ja-JP" altLang="en-US" sz="1400" b="1">
                <a:solidFill>
                  <a:srgbClr val="242020"/>
                </a:solidFill>
                <a:latin typeface="Meiryo UI" panose="020B0604030504040204" pitchFamily="50" charset="-128"/>
                <a:ea typeface="Meiryo UI" panose="020B0604030504040204" pitchFamily="50" charset="-128"/>
              </a:rPr>
              <a:t>と</a:t>
            </a:r>
            <a:r>
              <a:rPr lang="en-US" sz="1400" b="1" dirty="0">
                <a:solidFill>
                  <a:srgbClr val="242020"/>
                </a:solidFill>
                <a:latin typeface="Meiryo UI" panose="020B0604030504040204" pitchFamily="50" charset="-128"/>
                <a:ea typeface="Meiryo UI" panose="020B0604030504040204" pitchFamily="50" charset="-128"/>
              </a:rPr>
              <a:t>Adobe Premiere</a:t>
            </a:r>
            <a:endParaRPr lang="en-US">
              <a:solidFill>
                <a:srgbClr val="000000"/>
              </a:solidFill>
              <a:latin typeface="Meiryo UI" panose="020B0604030504040204" pitchFamily="50" charset="-128"/>
              <a:ea typeface="Meiryo UI" panose="020B0604030504040204" pitchFamily="50" charset="-128"/>
            </a:endParaRPr>
          </a:p>
          <a:p>
            <a:pPr algn="ctr"/>
            <a:r>
              <a:rPr lang="ja-JP" altLang="en-US" sz="1400" b="1">
                <a:solidFill>
                  <a:srgbClr val="242020"/>
                </a:solidFill>
                <a:latin typeface="Meiryo UI" panose="020B0604030504040204" pitchFamily="50" charset="-128"/>
                <a:ea typeface="Meiryo UI" panose="020B0604030504040204" pitchFamily="50" charset="-128"/>
              </a:rPr>
              <a:t>ユーザーのコラボレーションを実現</a:t>
            </a:r>
            <a:endParaRPr lang="en-US">
              <a:latin typeface="Meiryo UI" panose="020B0604030504040204" pitchFamily="50" charset="-128"/>
              <a:ea typeface="Meiryo UI" panose="020B0604030504040204" pitchFamily="50" charset="-128"/>
            </a:endParaRPr>
          </a:p>
        </p:txBody>
      </p:sp>
      <p:pic>
        <p:nvPicPr>
          <p:cNvPr id="14" name="圖片 13" descr="一張含有 文字, 螢幕擷取畫面, 字型, 圖形 的圖片&#10;&#10;自動產生的描述">
            <a:extLst>
              <a:ext uri="{FF2B5EF4-FFF2-40B4-BE49-F238E27FC236}">
                <a16:creationId xmlns:a16="http://schemas.microsoft.com/office/drawing/2014/main" id="{C0CB4055-9E5F-4A56-483D-0F93A77FADE6}"/>
              </a:ext>
            </a:extLst>
          </p:cNvPr>
          <p:cNvPicPr>
            <a:picLocks noChangeAspect="1"/>
          </p:cNvPicPr>
          <p:nvPr/>
        </p:nvPicPr>
        <p:blipFill>
          <a:blip r:embed="rId15"/>
          <a:stretch>
            <a:fillRect/>
          </a:stretch>
        </p:blipFill>
        <p:spPr>
          <a:xfrm>
            <a:off x="2503449" y="1920302"/>
            <a:ext cx="1126274" cy="1112398"/>
          </a:xfrm>
          <a:prstGeom prst="rect">
            <a:avLst/>
          </a:prstGeom>
        </p:spPr>
      </p:pic>
      <p:pic>
        <p:nvPicPr>
          <p:cNvPr id="16" name="圖片 15" descr="一張含有 鮮豔, 螢幕擷取畫面, 正方形, Rectangle 的圖片&#10;&#10;自動產生的描述">
            <a:extLst>
              <a:ext uri="{FF2B5EF4-FFF2-40B4-BE49-F238E27FC236}">
                <a16:creationId xmlns:a16="http://schemas.microsoft.com/office/drawing/2014/main" id="{DA6BE599-B34E-9BB9-FCA7-83EBDBF682C7}"/>
              </a:ext>
            </a:extLst>
          </p:cNvPr>
          <p:cNvPicPr>
            <a:picLocks noChangeAspect="1"/>
          </p:cNvPicPr>
          <p:nvPr/>
        </p:nvPicPr>
        <p:blipFill>
          <a:blip r:embed="rId16"/>
          <a:stretch>
            <a:fillRect/>
          </a:stretch>
        </p:blipFill>
        <p:spPr>
          <a:xfrm>
            <a:off x="1933924" y="5058820"/>
            <a:ext cx="1466154" cy="680457"/>
          </a:xfrm>
          <a:prstGeom prst="rect">
            <a:avLst/>
          </a:prstGeom>
        </p:spPr>
      </p:pic>
      <p:pic>
        <p:nvPicPr>
          <p:cNvPr id="17" name="圖片 16" descr="一張含有 場記板, 文字 的圖片&#10;&#10;自動產生的描述">
            <a:extLst>
              <a:ext uri="{FF2B5EF4-FFF2-40B4-BE49-F238E27FC236}">
                <a16:creationId xmlns:a16="http://schemas.microsoft.com/office/drawing/2014/main" id="{0F4C1DFD-860C-EF47-8034-94CE306FDD63}"/>
              </a:ext>
            </a:extLst>
          </p:cNvPr>
          <p:cNvPicPr>
            <a:picLocks noChangeAspect="1"/>
          </p:cNvPicPr>
          <p:nvPr/>
        </p:nvPicPr>
        <p:blipFill>
          <a:blip r:embed="rId17"/>
          <a:stretch>
            <a:fillRect/>
          </a:stretch>
        </p:blipFill>
        <p:spPr>
          <a:xfrm>
            <a:off x="868053" y="5003065"/>
            <a:ext cx="828675" cy="847725"/>
          </a:xfrm>
          <a:prstGeom prst="rect">
            <a:avLst/>
          </a:prstGeom>
        </p:spPr>
      </p:pic>
      <p:sp>
        <p:nvSpPr>
          <p:cNvPr id="19" name="矩形: 圓角 18">
            <a:extLst>
              <a:ext uri="{FF2B5EF4-FFF2-40B4-BE49-F238E27FC236}">
                <a16:creationId xmlns:a16="http://schemas.microsoft.com/office/drawing/2014/main" id="{108073FE-3833-41EE-2EAE-1A84E04652CE}"/>
              </a:ext>
            </a:extLst>
          </p:cNvPr>
          <p:cNvSpPr/>
          <p:nvPr/>
        </p:nvSpPr>
        <p:spPr>
          <a:xfrm>
            <a:off x="351836" y="2721553"/>
            <a:ext cx="1695730" cy="1083140"/>
          </a:xfrm>
          <a:prstGeom prst="roundRect">
            <a:avLst>
              <a:gd name="adj" fmla="val 10241"/>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200" b="1" dirty="0" err="1">
                <a:solidFill>
                  <a:schemeClr val="tx1"/>
                </a:solidFill>
                <a:latin typeface="Meiryo UI" panose="020B0604030504040204" pitchFamily="50" charset="-128"/>
                <a:ea typeface="Meiryo UI" panose="020B0604030504040204" pitchFamily="50" charset="-128"/>
              </a:rPr>
              <a:t>デュアル</a:t>
            </a:r>
            <a:endParaRPr lang="en-US" altLang="zh-TW" sz="1200" b="1" dirty="0">
              <a:solidFill>
                <a:schemeClr val="tx1"/>
              </a:solidFill>
              <a:latin typeface="Meiryo UI" panose="020B0604030504040204" pitchFamily="50" charset="-128"/>
              <a:ea typeface="Meiryo UI" panose="020B0604030504040204" pitchFamily="50" charset="-128"/>
            </a:endParaRPr>
          </a:p>
          <a:p>
            <a:pPr algn="ctr"/>
            <a:r>
              <a:rPr lang="en-US" altLang="zh-TW" sz="1400" b="1" dirty="0">
                <a:solidFill>
                  <a:srgbClr val="00B0F0"/>
                </a:solidFill>
                <a:latin typeface="Meiryo UI" panose="020B0604030504040204" pitchFamily="50" charset="-128"/>
                <a:ea typeface="Meiryo UI" panose="020B0604030504040204" pitchFamily="50" charset="-128"/>
                <a:cs typeface="Calibri"/>
              </a:rPr>
              <a:t>Thunderbolt 4</a:t>
            </a:r>
          </a:p>
        </p:txBody>
      </p:sp>
      <p:pic>
        <p:nvPicPr>
          <p:cNvPr id="3" name="圖片 17" descr="一張含有 文字, 簽名、標誌 的圖片&#10;&#10;自動產生的描述">
            <a:extLst>
              <a:ext uri="{FF2B5EF4-FFF2-40B4-BE49-F238E27FC236}">
                <a16:creationId xmlns:a16="http://schemas.microsoft.com/office/drawing/2014/main" id="{5759E8FA-3497-1BBD-1805-B702454E1CB9}"/>
              </a:ext>
            </a:extLst>
          </p:cNvPr>
          <p:cNvPicPr>
            <a:picLocks noChangeAspect="1"/>
          </p:cNvPicPr>
          <p:nvPr/>
        </p:nvPicPr>
        <p:blipFill>
          <a:blip r:embed="rId18"/>
          <a:stretch>
            <a:fillRect/>
          </a:stretch>
        </p:blipFill>
        <p:spPr>
          <a:xfrm>
            <a:off x="1565859" y="3800053"/>
            <a:ext cx="399794" cy="473419"/>
          </a:xfrm>
          <a:prstGeom prst="rect">
            <a:avLst/>
          </a:prstGeom>
        </p:spPr>
      </p:pic>
      <p:pic>
        <p:nvPicPr>
          <p:cNvPr id="4" name="圖片 3" descr="一張含有 電子產品, 設計 的圖片&#10;&#10;自動產生的描述">
            <a:extLst>
              <a:ext uri="{FF2B5EF4-FFF2-40B4-BE49-F238E27FC236}">
                <a16:creationId xmlns:a16="http://schemas.microsoft.com/office/drawing/2014/main" id="{3E271A35-ED23-A294-0313-18D42EBDE4D9}"/>
              </a:ext>
            </a:extLst>
          </p:cNvPr>
          <p:cNvPicPr>
            <a:picLocks noChangeAspect="1"/>
          </p:cNvPicPr>
          <p:nvPr/>
        </p:nvPicPr>
        <p:blipFill rotWithShape="1">
          <a:blip r:embed="rId14" cstate="hqprint">
            <a:extLst>
              <a:ext uri="{28A0092B-C50C-407E-A947-70E740481C1C}">
                <a14:useLocalDpi xmlns:a14="http://schemas.microsoft.com/office/drawing/2010/main" val="0"/>
              </a:ext>
            </a:extLst>
          </a:blip>
          <a:srcRect/>
          <a:stretch/>
        </p:blipFill>
        <p:spPr>
          <a:xfrm>
            <a:off x="6526638" y="5991407"/>
            <a:ext cx="1893491" cy="602613"/>
          </a:xfrm>
          <a:prstGeom prst="rect">
            <a:avLst/>
          </a:prstGeom>
        </p:spPr>
      </p:pic>
      <p:pic>
        <p:nvPicPr>
          <p:cNvPr id="9" name="圖片 8" descr="一張含有 電子產品, 機器, 家用電器, 機械風扇 的圖片&#10;&#10;自動產生的描述">
            <a:extLst>
              <a:ext uri="{FF2B5EF4-FFF2-40B4-BE49-F238E27FC236}">
                <a16:creationId xmlns:a16="http://schemas.microsoft.com/office/drawing/2014/main" id="{414210C8-336B-D48B-5866-4CB7E15E4144}"/>
              </a:ext>
            </a:extLst>
          </p:cNvPr>
          <p:cNvPicPr>
            <a:picLocks noChangeAspect="1"/>
          </p:cNvPicPr>
          <p:nvPr/>
        </p:nvPicPr>
        <p:blipFill rotWithShape="1">
          <a:blip r:embed="rId19" cstate="hqprint">
            <a:extLst>
              <a:ext uri="{28A0092B-C50C-407E-A947-70E740481C1C}">
                <a14:useLocalDpi xmlns:a14="http://schemas.microsoft.com/office/drawing/2010/main" val="0"/>
              </a:ext>
            </a:extLst>
          </a:blip>
          <a:srcRect/>
          <a:stretch/>
        </p:blipFill>
        <p:spPr>
          <a:xfrm>
            <a:off x="10681924" y="3902637"/>
            <a:ext cx="799403" cy="607980"/>
          </a:xfrm>
          <a:prstGeom prst="rect">
            <a:avLst/>
          </a:prstGeom>
        </p:spPr>
      </p:pic>
      <p:pic>
        <p:nvPicPr>
          <p:cNvPr id="15" name="圖片 14" descr="一張含有 電子產品, 電子裝置, 機器, 文字 的圖片&#10;&#10;自動產生的描述">
            <a:extLst>
              <a:ext uri="{FF2B5EF4-FFF2-40B4-BE49-F238E27FC236}">
                <a16:creationId xmlns:a16="http://schemas.microsoft.com/office/drawing/2014/main" id="{FD30C3EB-5E3B-8947-EFC3-9E8565B2C43E}"/>
              </a:ext>
            </a:extLst>
          </p:cNvPr>
          <p:cNvPicPr>
            <a:picLocks noChangeAspect="1"/>
          </p:cNvPicPr>
          <p:nvPr/>
        </p:nvPicPr>
        <p:blipFill rotWithShape="1">
          <a:blip r:embed="rId20" cstate="hqprint">
            <a:extLst>
              <a:ext uri="{28A0092B-C50C-407E-A947-70E740481C1C}">
                <a14:useLocalDpi xmlns:a14="http://schemas.microsoft.com/office/drawing/2010/main" val="0"/>
              </a:ext>
            </a:extLst>
          </a:blip>
          <a:srcRect/>
          <a:stretch/>
        </p:blipFill>
        <p:spPr>
          <a:xfrm>
            <a:off x="10008257" y="2540199"/>
            <a:ext cx="630168" cy="502108"/>
          </a:xfrm>
          <a:prstGeom prst="rect">
            <a:avLst/>
          </a:prstGeom>
        </p:spPr>
      </p:pic>
      <p:sp>
        <p:nvSpPr>
          <p:cNvPr id="5" name="矩形: 圓角 4">
            <a:extLst>
              <a:ext uri="{FF2B5EF4-FFF2-40B4-BE49-F238E27FC236}">
                <a16:creationId xmlns:a16="http://schemas.microsoft.com/office/drawing/2014/main" id="{0B52443D-6D34-4586-6BBB-B3E2B7E585A8}"/>
              </a:ext>
            </a:extLst>
          </p:cNvPr>
          <p:cNvSpPr/>
          <p:nvPr/>
        </p:nvSpPr>
        <p:spPr>
          <a:xfrm>
            <a:off x="8612846" y="1836563"/>
            <a:ext cx="1281291" cy="1870488"/>
          </a:xfrm>
          <a:prstGeom prst="roundRect">
            <a:avLst>
              <a:gd name="adj" fmla="val 9410"/>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Meiryo UI" panose="020B0604030504040204" pitchFamily="50" charset="-128"/>
              <a:ea typeface="Meiryo UI" panose="020B0604030504040204" pitchFamily="50" charset="-128"/>
            </a:endParaRPr>
          </a:p>
        </p:txBody>
      </p:sp>
      <p:pic>
        <p:nvPicPr>
          <p:cNvPr id="11" name="圖片 10" descr="一張含有 電子產品, 機器, 家用電器, 機械風扇 的圖片&#10;&#10;自動產生的描述">
            <a:extLst>
              <a:ext uri="{FF2B5EF4-FFF2-40B4-BE49-F238E27FC236}">
                <a16:creationId xmlns:a16="http://schemas.microsoft.com/office/drawing/2014/main" id="{1309FD27-4515-A8F8-2E6C-5F0932B87ABF}"/>
              </a:ext>
            </a:extLst>
          </p:cNvPr>
          <p:cNvPicPr>
            <a:picLocks noChangeAspect="1"/>
          </p:cNvPicPr>
          <p:nvPr/>
        </p:nvPicPr>
        <p:blipFill rotWithShape="1">
          <a:blip r:embed="rId21" cstate="hqprint">
            <a:extLst>
              <a:ext uri="{28A0092B-C50C-407E-A947-70E740481C1C}">
                <a14:useLocalDpi xmlns:a14="http://schemas.microsoft.com/office/drawing/2010/main" val="0"/>
              </a:ext>
            </a:extLst>
          </a:blip>
          <a:srcRect/>
          <a:stretch/>
        </p:blipFill>
        <p:spPr>
          <a:xfrm>
            <a:off x="8836408" y="2856867"/>
            <a:ext cx="806483" cy="525982"/>
          </a:xfrm>
          <a:prstGeom prst="rect">
            <a:avLst/>
          </a:prstGeom>
        </p:spPr>
      </p:pic>
      <p:sp>
        <p:nvSpPr>
          <p:cNvPr id="18" name="矩形: 圓角 17">
            <a:extLst>
              <a:ext uri="{FF2B5EF4-FFF2-40B4-BE49-F238E27FC236}">
                <a16:creationId xmlns:a16="http://schemas.microsoft.com/office/drawing/2014/main" id="{E9BE7184-AC72-5341-663A-6C1ECCA2CF17}"/>
              </a:ext>
            </a:extLst>
          </p:cNvPr>
          <p:cNvSpPr/>
          <p:nvPr/>
        </p:nvSpPr>
        <p:spPr>
          <a:xfrm>
            <a:off x="8585174" y="1996246"/>
            <a:ext cx="1405028" cy="948312"/>
          </a:xfrm>
          <a:prstGeom prst="roundRect">
            <a:avLst>
              <a:gd name="adj" fmla="val 0"/>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600" b="1">
                <a:solidFill>
                  <a:schemeClr val="tx1"/>
                </a:solidFill>
                <a:latin typeface="Meiryo UI" panose="020B0604030504040204" pitchFamily="50" charset="-128"/>
                <a:ea typeface="Meiryo UI" panose="020B0604030504040204" pitchFamily="50" charset="-128"/>
                <a:cs typeface="Calibri"/>
              </a:rPr>
              <a:t>1 x HDMI </a:t>
            </a:r>
            <a:endParaRPr lang="zh-TW" altLang="en-US">
              <a:solidFill>
                <a:schemeClr val="tx1"/>
              </a:solidFill>
              <a:latin typeface="Meiryo UI" panose="020B0604030504040204" pitchFamily="50" charset="-128"/>
              <a:ea typeface="Meiryo UI" panose="020B0604030504040204" pitchFamily="50" charset="-128"/>
            </a:endParaRPr>
          </a:p>
          <a:p>
            <a:pPr algn="ctr"/>
            <a:r>
              <a:rPr lang="en-US" altLang="zh-TW" sz="1600" b="1">
                <a:solidFill>
                  <a:schemeClr val="tx1"/>
                </a:solidFill>
                <a:latin typeface="Meiryo UI" panose="020B0604030504040204" pitchFamily="50" charset="-128"/>
                <a:ea typeface="Meiryo UI" panose="020B0604030504040204" pitchFamily="50" charset="-128"/>
                <a:cs typeface="Calibri"/>
              </a:rPr>
              <a:t>4K output</a:t>
            </a:r>
            <a:endParaRPr lang="en-US">
              <a:solidFill>
                <a:schemeClr val="tx1"/>
              </a:solidFill>
              <a:latin typeface="Meiryo UI" panose="020B0604030504040204" pitchFamily="50" charset="-128"/>
              <a:ea typeface="Meiryo UI" panose="020B0604030504040204" pitchFamily="50" charset="-128"/>
            </a:endParaRPr>
          </a:p>
        </p:txBody>
      </p:sp>
      <p:sp>
        <p:nvSpPr>
          <p:cNvPr id="2" name="文字方塊 51">
            <a:extLst>
              <a:ext uri="{FF2B5EF4-FFF2-40B4-BE49-F238E27FC236}">
                <a16:creationId xmlns:a16="http://schemas.microsoft.com/office/drawing/2014/main" id="{896BB5D0-7C0F-446D-ED04-B68F053A8D95}"/>
              </a:ext>
            </a:extLst>
          </p:cNvPr>
          <p:cNvSpPr txBox="1"/>
          <p:nvPr/>
        </p:nvSpPr>
        <p:spPr>
          <a:xfrm>
            <a:off x="4140949" y="5747359"/>
            <a:ext cx="845014" cy="338554"/>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600" b="1">
                <a:latin typeface="Meiryo UI" panose="020B0604030504040204" pitchFamily="50" charset="-128"/>
                <a:ea typeface="Meiryo UI" panose="020B0604030504040204" pitchFamily="50" charset="-128"/>
              </a:rPr>
              <a:t>最大</a:t>
            </a:r>
          </a:p>
        </p:txBody>
      </p:sp>
      <p:sp>
        <p:nvSpPr>
          <p:cNvPr id="20" name="矩形: 圓角 19">
            <a:extLst>
              <a:ext uri="{FF2B5EF4-FFF2-40B4-BE49-F238E27FC236}">
                <a16:creationId xmlns:a16="http://schemas.microsoft.com/office/drawing/2014/main" id="{EA86B23C-3E8E-FB46-D04F-8CF9144791F2}"/>
              </a:ext>
            </a:extLst>
          </p:cNvPr>
          <p:cNvSpPr/>
          <p:nvPr/>
        </p:nvSpPr>
        <p:spPr>
          <a:xfrm>
            <a:off x="4670425" y="5432462"/>
            <a:ext cx="1412295" cy="857106"/>
          </a:xfrm>
          <a:prstGeom prst="roundRect">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400" b="1">
                <a:solidFill>
                  <a:srgbClr val="00B0F0"/>
                </a:solidFill>
                <a:latin typeface="Meiryo UI" panose="020B0604030504040204" pitchFamily="50" charset="-128"/>
                <a:ea typeface="Meiryo UI" panose="020B0604030504040204" pitchFamily="50" charset="-128"/>
              </a:rPr>
              <a:t>154TB</a:t>
            </a:r>
            <a:endParaRPr lang="zh-TW" altLang="en-US" sz="2400" b="1">
              <a:solidFill>
                <a:srgbClr val="00B0F0"/>
              </a:solidFill>
              <a:latin typeface="Meiryo UI" panose="020B0604030504040204" pitchFamily="50" charset="-128"/>
              <a:ea typeface="Meiryo UI" panose="020B0604030504040204" pitchFamily="50" charset="-128"/>
              <a:cs typeface="Calibri"/>
            </a:endParaRPr>
          </a:p>
        </p:txBody>
      </p:sp>
      <p:sp>
        <p:nvSpPr>
          <p:cNvPr id="21" name="文字方塊 51">
            <a:extLst>
              <a:ext uri="{FF2B5EF4-FFF2-40B4-BE49-F238E27FC236}">
                <a16:creationId xmlns:a16="http://schemas.microsoft.com/office/drawing/2014/main" id="{A275841F-9799-1D96-4E9C-8D751CD5A541}"/>
              </a:ext>
            </a:extLst>
          </p:cNvPr>
          <p:cNvSpPr txBox="1"/>
          <p:nvPr/>
        </p:nvSpPr>
        <p:spPr>
          <a:xfrm>
            <a:off x="4140950" y="6007556"/>
            <a:ext cx="1941550" cy="338554"/>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600" b="1">
                <a:latin typeface="Meiryo UI" panose="020B0604030504040204" pitchFamily="50" charset="-128"/>
                <a:ea typeface="Meiryo UI" panose="020B0604030504040204" pitchFamily="50" charset="-128"/>
              </a:rPr>
              <a:t>ストレージ容量</a:t>
            </a:r>
            <a:endParaRPr lang="en-US" altLang="zh-TW">
              <a:latin typeface="Meiryo UI" panose="020B0604030504040204" pitchFamily="50" charset="-128"/>
              <a:ea typeface="Meiryo UI" panose="020B0604030504040204" pitchFamily="50" charset="-128"/>
            </a:endParaRPr>
          </a:p>
        </p:txBody>
      </p:sp>
      <p:sp>
        <p:nvSpPr>
          <p:cNvPr id="22" name="文字方塊 51">
            <a:extLst>
              <a:ext uri="{FF2B5EF4-FFF2-40B4-BE49-F238E27FC236}">
                <a16:creationId xmlns:a16="http://schemas.microsoft.com/office/drawing/2014/main" id="{24DC7DE6-B4A0-7FE4-2AD2-3641BC2B8335}"/>
              </a:ext>
            </a:extLst>
          </p:cNvPr>
          <p:cNvSpPr txBox="1"/>
          <p:nvPr/>
        </p:nvSpPr>
        <p:spPr>
          <a:xfrm>
            <a:off x="4140950" y="6295628"/>
            <a:ext cx="2201744" cy="369332"/>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900" b="1" dirty="0">
                <a:latin typeface="Meiryo UI" panose="020B0604030504040204" pitchFamily="50" charset="-128"/>
                <a:ea typeface="Meiryo UI" panose="020B0604030504040204" pitchFamily="50" charset="-128"/>
              </a:rPr>
              <a:t>(TVS-h874T with 22 TB HDD, RAID 5)</a:t>
            </a:r>
          </a:p>
        </p:txBody>
      </p:sp>
    </p:spTree>
    <p:extLst>
      <p:ext uri="{BB962C8B-B14F-4D97-AF65-F5344CB8AC3E}">
        <p14:creationId xmlns:p14="http://schemas.microsoft.com/office/powerpoint/2010/main" val="29848301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形 2">
            <a:extLst>
              <a:ext uri="{FF2B5EF4-FFF2-40B4-BE49-F238E27FC236}">
                <a16:creationId xmlns:a16="http://schemas.microsoft.com/office/drawing/2014/main" id="{4D4450AD-680A-4845-8089-AE7921CD5DA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46144" y="443084"/>
            <a:ext cx="1348877" cy="242926"/>
          </a:xfrm>
          <a:prstGeom prst="rect">
            <a:avLst/>
          </a:prstGeom>
        </p:spPr>
      </p:pic>
      <p:sp>
        <p:nvSpPr>
          <p:cNvPr id="10" name="文字方塊 9">
            <a:extLst>
              <a:ext uri="{FF2B5EF4-FFF2-40B4-BE49-F238E27FC236}">
                <a16:creationId xmlns:a16="http://schemas.microsoft.com/office/drawing/2014/main" id="{C56526E8-A287-4872-AD27-3F4A118DBCD7}"/>
              </a:ext>
            </a:extLst>
          </p:cNvPr>
          <p:cNvSpPr txBox="1"/>
          <p:nvPr/>
        </p:nvSpPr>
        <p:spPr>
          <a:xfrm>
            <a:off x="577118" y="3210279"/>
            <a:ext cx="5801227" cy="1569660"/>
          </a:xfrm>
          <a:prstGeom prst="rect">
            <a:avLst/>
          </a:prstGeom>
          <a:noFill/>
        </p:spPr>
        <p:txBody>
          <a:bodyPr wrap="square" lIns="91440" tIns="45720" rIns="91440" bIns="45720" rtlCol="0" anchor="t">
            <a:spAutoFit/>
          </a:bodyPr>
          <a:lstStyle/>
          <a:p>
            <a:r>
              <a:rPr lang="zh-TW" altLang="en-US" sz="2400">
                <a:solidFill>
                  <a:schemeClr val="bg1"/>
                </a:solidFill>
                <a:latin typeface="Meiryo UI" panose="020B0604030504040204" pitchFamily="50" charset="-128"/>
                <a:ea typeface="Meiryo UI" panose="020B0604030504040204" pitchFamily="50" charset="-128"/>
              </a:rPr>
              <a:t>高速転送をサポートし、</a:t>
            </a:r>
            <a:r>
              <a:rPr lang="en-US" altLang="zh-TW" sz="2400">
                <a:solidFill>
                  <a:schemeClr val="bg1"/>
                </a:solidFill>
                <a:latin typeface="Meiryo UI" panose="020B0604030504040204" pitchFamily="50" charset="-128"/>
                <a:ea typeface="Meiryo UI" panose="020B0604030504040204" pitchFamily="50" charset="-128"/>
              </a:rPr>
              <a:t>25G</a:t>
            </a:r>
            <a:r>
              <a:rPr lang="zh-TW" sz="2400">
                <a:solidFill>
                  <a:schemeClr val="bg1"/>
                </a:solidFill>
                <a:latin typeface="Meiryo UI" panose="020B0604030504040204" pitchFamily="50" charset="-128"/>
                <a:ea typeface="Meiryo UI" panose="020B0604030504040204" pitchFamily="50" charset="-128"/>
              </a:rPr>
              <a:t>b</a:t>
            </a:r>
            <a:r>
              <a:rPr lang="en-US" altLang="zh-TW" sz="2400">
                <a:solidFill>
                  <a:schemeClr val="bg1"/>
                </a:solidFill>
                <a:latin typeface="Meiryo UI" panose="020B0604030504040204" pitchFamily="50" charset="-128"/>
                <a:ea typeface="Meiryo UI" panose="020B0604030504040204" pitchFamily="50" charset="-128"/>
              </a:rPr>
              <a:t>E</a:t>
            </a:r>
            <a:r>
              <a:rPr lang="zh-TW" altLang="en-US" sz="2400">
                <a:solidFill>
                  <a:schemeClr val="bg1"/>
                </a:solidFill>
                <a:latin typeface="Meiryo UI" panose="020B0604030504040204" pitchFamily="50" charset="-128"/>
                <a:ea typeface="Meiryo UI" panose="020B0604030504040204" pitchFamily="50" charset="-128"/>
              </a:rPr>
              <a:t>ネットワークまで拡張可能な</a:t>
            </a:r>
            <a:r>
              <a:rPr lang="zh-TW" sz="2400">
                <a:solidFill>
                  <a:schemeClr val="bg1"/>
                </a:solidFill>
                <a:latin typeface="Meiryo UI" panose="020B0604030504040204" pitchFamily="50" charset="-128"/>
                <a:ea typeface="Meiryo UI" panose="020B0604030504040204" pitchFamily="50" charset="-128"/>
              </a:rPr>
              <a:t>Intel Core</a:t>
            </a:r>
            <a:r>
              <a:rPr lang="zh-TW" altLang="en-US" sz="2400">
                <a:solidFill>
                  <a:schemeClr val="bg1"/>
                </a:solidFill>
                <a:latin typeface="Meiryo UI" panose="020B0604030504040204" pitchFamily="50" charset="-128"/>
                <a:ea typeface="Meiryo UI" panose="020B0604030504040204" pitchFamily="50" charset="-128"/>
              </a:rPr>
              <a:t>プロセッサと</a:t>
            </a:r>
            <a:r>
              <a:rPr lang="zh-TW" sz="2400">
                <a:solidFill>
                  <a:schemeClr val="bg1"/>
                </a:solidFill>
                <a:latin typeface="Meiryo UI" panose="020B0604030504040204" pitchFamily="50" charset="-128"/>
                <a:ea typeface="Meiryo UI" panose="020B0604030504040204" pitchFamily="50" charset="-128"/>
              </a:rPr>
              <a:t>PCIe Gen 4</a:t>
            </a:r>
            <a:r>
              <a:rPr lang="zh-TW" altLang="en-US" sz="2400">
                <a:solidFill>
                  <a:schemeClr val="bg1"/>
                </a:solidFill>
                <a:latin typeface="Meiryo UI" panose="020B0604030504040204" pitchFamily="50" charset="-128"/>
                <a:ea typeface="Meiryo UI" panose="020B0604030504040204" pitchFamily="50" charset="-128"/>
              </a:rPr>
              <a:t>拡張スロットを搭載した</a:t>
            </a:r>
            <a:r>
              <a:rPr lang="en-US" altLang="zh-TW" sz="2400">
                <a:solidFill>
                  <a:schemeClr val="bg1"/>
                </a:solidFill>
                <a:latin typeface="Meiryo UI" panose="020B0604030504040204" pitchFamily="50" charset="-128"/>
                <a:ea typeface="Meiryo UI" panose="020B0604030504040204" pitchFamily="50" charset="-128"/>
              </a:rPr>
              <a:t>Th</a:t>
            </a:r>
            <a:r>
              <a:rPr lang="zh-TW" sz="2400">
                <a:solidFill>
                  <a:schemeClr val="bg1"/>
                </a:solidFill>
                <a:latin typeface="Meiryo UI" panose="020B0604030504040204" pitchFamily="50" charset="-128"/>
                <a:ea typeface="Meiryo UI" panose="020B0604030504040204" pitchFamily="50" charset="-128"/>
              </a:rPr>
              <a:t>underb</a:t>
            </a:r>
            <a:r>
              <a:rPr lang="en-US" altLang="zh-TW" sz="2400">
                <a:solidFill>
                  <a:schemeClr val="bg1"/>
                </a:solidFill>
                <a:latin typeface="Meiryo UI" panose="020B0604030504040204" pitchFamily="50" charset="-128"/>
                <a:ea typeface="Meiryo UI" panose="020B0604030504040204" pitchFamily="50" charset="-128"/>
              </a:rPr>
              <a:t>o</a:t>
            </a:r>
            <a:r>
              <a:rPr lang="zh-TW" sz="2400">
                <a:solidFill>
                  <a:schemeClr val="bg1"/>
                </a:solidFill>
                <a:latin typeface="Meiryo UI" panose="020B0604030504040204" pitchFamily="50" charset="-128"/>
                <a:ea typeface="Meiryo UI" panose="020B0604030504040204" pitchFamily="50" charset="-128"/>
              </a:rPr>
              <a:t>lt</a:t>
            </a:r>
            <a:r>
              <a:rPr lang="zh-TW" altLang="en-US" sz="2400">
                <a:solidFill>
                  <a:schemeClr val="bg1"/>
                </a:solidFill>
                <a:latin typeface="Meiryo UI" panose="020B0604030504040204" pitchFamily="50" charset="-128"/>
                <a:ea typeface="Meiryo UI" panose="020B0604030504040204" pitchFamily="50" charset="-128"/>
              </a:rPr>
              <a:t>™ </a:t>
            </a:r>
            <a:r>
              <a:rPr lang="en-US" altLang="zh-TW" sz="2400">
                <a:solidFill>
                  <a:schemeClr val="bg1"/>
                </a:solidFill>
                <a:latin typeface="Meiryo UI" panose="020B0604030504040204" pitchFamily="50" charset="-128"/>
                <a:ea typeface="Meiryo UI" panose="020B0604030504040204" pitchFamily="50" charset="-128"/>
              </a:rPr>
              <a:t>4</a:t>
            </a:r>
            <a:r>
              <a:rPr lang="zh-TW" altLang="en-US" sz="2400" dirty="0">
                <a:solidFill>
                  <a:schemeClr val="bg1"/>
                </a:solidFill>
                <a:latin typeface="Meiryo UI" panose="020B0604030504040204" pitchFamily="50" charset="-128"/>
                <a:ea typeface="Meiryo UI" panose="020B0604030504040204" pitchFamily="50" charset="-128"/>
              </a:rPr>
              <a:t> </a:t>
            </a:r>
            <a:r>
              <a:rPr lang="en-US" altLang="zh-TW" sz="2400">
                <a:solidFill>
                  <a:schemeClr val="bg1"/>
                </a:solidFill>
                <a:latin typeface="Meiryo UI" panose="020B0604030504040204" pitchFamily="50" charset="-128"/>
                <a:ea typeface="Meiryo UI" panose="020B0604030504040204" pitchFamily="50" charset="-128"/>
              </a:rPr>
              <a:t>NAS</a:t>
            </a:r>
            <a:r>
              <a:rPr lang="zh-TW" altLang="en-US" sz="2400">
                <a:solidFill>
                  <a:schemeClr val="bg1"/>
                </a:solidFill>
                <a:latin typeface="Meiryo UI" panose="020B0604030504040204" pitchFamily="50" charset="-128"/>
                <a:ea typeface="Meiryo UI" panose="020B0604030504040204" pitchFamily="50" charset="-128"/>
              </a:rPr>
              <a:t>シリーズ</a:t>
            </a:r>
            <a:endParaRPr lang="en-US" altLang="zh-TW">
              <a:solidFill>
                <a:schemeClr val="bg1"/>
              </a:solidFill>
              <a:latin typeface="Meiryo UI" panose="020B0604030504040204" pitchFamily="50" charset="-128"/>
              <a:ea typeface="Meiryo UI" panose="020B0604030504040204" pitchFamily="50" charset="-128"/>
            </a:endParaRPr>
          </a:p>
        </p:txBody>
      </p:sp>
      <p:pic>
        <p:nvPicPr>
          <p:cNvPr id="4" name="圖形 3">
            <a:extLst>
              <a:ext uri="{FF2B5EF4-FFF2-40B4-BE49-F238E27FC236}">
                <a16:creationId xmlns:a16="http://schemas.microsoft.com/office/drawing/2014/main" id="{278222D7-A0B7-4FF6-B70B-32137CA149A5}"/>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77118" y="1492720"/>
            <a:ext cx="4185005" cy="1378944"/>
          </a:xfrm>
          <a:prstGeom prst="rect">
            <a:avLst/>
          </a:prstGeom>
        </p:spPr>
      </p:pic>
      <p:sp>
        <p:nvSpPr>
          <p:cNvPr id="5" name="文字方塊 1">
            <a:extLst>
              <a:ext uri="{FF2B5EF4-FFF2-40B4-BE49-F238E27FC236}">
                <a16:creationId xmlns:a16="http://schemas.microsoft.com/office/drawing/2014/main" id="{64C1443B-81B5-5025-FFFD-028E7AAF7C0E}"/>
              </a:ext>
            </a:extLst>
          </p:cNvPr>
          <p:cNvSpPr txBox="1"/>
          <p:nvPr/>
        </p:nvSpPr>
        <p:spPr>
          <a:xfrm>
            <a:off x="577118" y="5878887"/>
            <a:ext cx="7295690" cy="718851"/>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TW" sz="700" spc="150">
                <a:solidFill>
                  <a:schemeClr val="bg1">
                    <a:lumMod val="65000"/>
                  </a:schemeClr>
                </a:solidFill>
                <a:latin typeface="Meiryo UI" panose="020B0604030504040204" pitchFamily="50" charset="-128"/>
                <a:ea typeface="Meiryo UI" panose="020B0604030504040204" pitchFamily="50" charset="-128"/>
              </a:rPr>
              <a:t>Copyright©</a:t>
            </a:r>
            <a:r>
              <a:rPr lang="zh-TW" altLang="en-US" sz="700" spc="150">
                <a:solidFill>
                  <a:schemeClr val="bg1">
                    <a:lumMod val="65000"/>
                  </a:schemeClr>
                </a:solidFill>
                <a:latin typeface="Meiryo UI" panose="020B0604030504040204" pitchFamily="50" charset="-128"/>
                <a:ea typeface="Meiryo UI" panose="020B0604030504040204" pitchFamily="50" charset="-128"/>
              </a:rPr>
              <a:t> </a:t>
            </a:r>
            <a:r>
              <a:rPr lang="en-US" altLang="zh-TW" sz="700" spc="150">
                <a:solidFill>
                  <a:schemeClr val="bg1">
                    <a:lumMod val="65000"/>
                  </a:schemeClr>
                </a:solidFill>
                <a:latin typeface="Meiryo UI" panose="020B0604030504040204" pitchFamily="50" charset="-128"/>
                <a:ea typeface="Meiryo UI" panose="020B0604030504040204" pitchFamily="50" charset="-128"/>
              </a:rPr>
              <a:t>2023</a:t>
            </a:r>
            <a:r>
              <a:rPr lang="zh-TW" altLang="en-US" sz="700" spc="150">
                <a:solidFill>
                  <a:schemeClr val="bg1">
                    <a:lumMod val="65000"/>
                  </a:schemeClr>
                </a:solidFill>
                <a:latin typeface="Meiryo UI" panose="020B0604030504040204" pitchFamily="50" charset="-128"/>
                <a:ea typeface="Meiryo UI" panose="020B0604030504040204" pitchFamily="50" charset="-128"/>
              </a:rPr>
              <a:t> </a:t>
            </a:r>
            <a:r>
              <a:rPr lang="en-US" altLang="zh-TW" sz="700" spc="150">
                <a:solidFill>
                  <a:schemeClr val="bg1">
                    <a:lumMod val="65000"/>
                  </a:schemeClr>
                </a:solidFill>
                <a:latin typeface="Meiryo UI" panose="020B0604030504040204" pitchFamily="50" charset="-128"/>
                <a:ea typeface="Meiryo UI" panose="020B0604030504040204" pitchFamily="50" charset="-128"/>
              </a:rPr>
              <a:t>QNAP</a:t>
            </a:r>
            <a:r>
              <a:rPr lang="zh-TW" altLang="en-US" sz="700" spc="150">
                <a:solidFill>
                  <a:schemeClr val="bg1">
                    <a:lumMod val="65000"/>
                  </a:schemeClr>
                </a:solidFill>
                <a:latin typeface="Meiryo UI" panose="020B0604030504040204" pitchFamily="50" charset="-128"/>
                <a:ea typeface="Meiryo UI" panose="020B0604030504040204" pitchFamily="50" charset="-128"/>
              </a:rPr>
              <a:t> </a:t>
            </a:r>
            <a:r>
              <a:rPr lang="en-US" altLang="zh-TW" sz="700" spc="150">
                <a:solidFill>
                  <a:schemeClr val="bg1">
                    <a:lumMod val="65000"/>
                  </a:schemeClr>
                </a:solidFill>
                <a:latin typeface="Meiryo UI" panose="020B0604030504040204" pitchFamily="50" charset="-128"/>
                <a:ea typeface="Meiryo UI" panose="020B0604030504040204" pitchFamily="50" charset="-128"/>
              </a:rPr>
              <a:t>Systems,</a:t>
            </a:r>
            <a:r>
              <a:rPr lang="zh-TW" altLang="en-US" sz="700" spc="150">
                <a:solidFill>
                  <a:schemeClr val="bg1">
                    <a:lumMod val="65000"/>
                  </a:schemeClr>
                </a:solidFill>
                <a:latin typeface="Meiryo UI" panose="020B0604030504040204" pitchFamily="50" charset="-128"/>
                <a:ea typeface="Meiryo UI" panose="020B0604030504040204" pitchFamily="50" charset="-128"/>
              </a:rPr>
              <a:t> </a:t>
            </a:r>
            <a:r>
              <a:rPr lang="en-US" altLang="zh-TW" sz="700" spc="150">
                <a:solidFill>
                  <a:schemeClr val="bg1">
                    <a:lumMod val="65000"/>
                  </a:schemeClr>
                </a:solidFill>
                <a:latin typeface="Meiryo UI" panose="020B0604030504040204" pitchFamily="50" charset="-128"/>
                <a:ea typeface="Meiryo UI" panose="020B0604030504040204" pitchFamily="50" charset="-128"/>
              </a:rPr>
              <a:t>Inc.</a:t>
            </a:r>
            <a:r>
              <a:rPr lang="zh-TW" altLang="en-US" sz="700" spc="150">
                <a:solidFill>
                  <a:schemeClr val="bg1">
                    <a:lumMod val="65000"/>
                  </a:schemeClr>
                </a:solidFill>
                <a:latin typeface="Meiryo UI" panose="020B0604030504040204" pitchFamily="50" charset="-128"/>
                <a:ea typeface="Meiryo UI" panose="020B0604030504040204" pitchFamily="50" charset="-128"/>
              </a:rPr>
              <a:t> </a:t>
            </a:r>
            <a:r>
              <a:rPr lang="en-US" altLang="zh-TW" sz="700" spc="150">
                <a:solidFill>
                  <a:schemeClr val="bg1">
                    <a:lumMod val="65000"/>
                  </a:schemeClr>
                </a:solidFill>
                <a:latin typeface="Meiryo UI" panose="020B0604030504040204" pitchFamily="50" charset="-128"/>
                <a:ea typeface="Meiryo UI" panose="020B0604030504040204" pitchFamily="50" charset="-128"/>
              </a:rPr>
              <a:t>All</a:t>
            </a:r>
            <a:r>
              <a:rPr lang="zh-TW" altLang="en-US" sz="700" spc="150">
                <a:solidFill>
                  <a:schemeClr val="bg1">
                    <a:lumMod val="65000"/>
                  </a:schemeClr>
                </a:solidFill>
                <a:latin typeface="Meiryo UI" panose="020B0604030504040204" pitchFamily="50" charset="-128"/>
                <a:ea typeface="Meiryo UI" panose="020B0604030504040204" pitchFamily="50" charset="-128"/>
              </a:rPr>
              <a:t> </a:t>
            </a:r>
            <a:r>
              <a:rPr lang="en-US" altLang="zh-TW" sz="700" spc="150">
                <a:solidFill>
                  <a:schemeClr val="bg1">
                    <a:lumMod val="65000"/>
                  </a:schemeClr>
                </a:solidFill>
                <a:latin typeface="Meiryo UI" panose="020B0604030504040204" pitchFamily="50" charset="-128"/>
                <a:ea typeface="Meiryo UI" panose="020B0604030504040204" pitchFamily="50" charset="-128"/>
              </a:rPr>
              <a:t>rights</a:t>
            </a:r>
            <a:r>
              <a:rPr lang="zh-TW" altLang="en-US" sz="700" spc="150">
                <a:solidFill>
                  <a:schemeClr val="bg1">
                    <a:lumMod val="65000"/>
                  </a:schemeClr>
                </a:solidFill>
                <a:latin typeface="Meiryo UI" panose="020B0604030504040204" pitchFamily="50" charset="-128"/>
                <a:ea typeface="Meiryo UI" panose="020B0604030504040204" pitchFamily="50" charset="-128"/>
              </a:rPr>
              <a:t> </a:t>
            </a:r>
            <a:r>
              <a:rPr lang="en-US" altLang="zh-TW" sz="700" spc="150">
                <a:solidFill>
                  <a:schemeClr val="bg1">
                    <a:lumMod val="65000"/>
                  </a:schemeClr>
                </a:solidFill>
                <a:latin typeface="Meiryo UI" panose="020B0604030504040204" pitchFamily="50" charset="-128"/>
                <a:ea typeface="Meiryo UI" panose="020B0604030504040204" pitchFamily="50" charset="-128"/>
              </a:rPr>
              <a:t>reserved.</a:t>
            </a:r>
            <a:r>
              <a:rPr lang="zh-TW" altLang="en-US" sz="700" spc="150">
                <a:solidFill>
                  <a:schemeClr val="bg1">
                    <a:lumMod val="65000"/>
                  </a:schemeClr>
                </a:solidFill>
                <a:latin typeface="Meiryo UI" panose="020B0604030504040204" pitchFamily="50" charset="-128"/>
                <a:ea typeface="Meiryo UI" panose="020B0604030504040204" pitchFamily="50" charset="-128"/>
              </a:rPr>
              <a:t> </a:t>
            </a:r>
            <a:r>
              <a:rPr lang="en-US" altLang="zh-TW" sz="700" spc="150">
                <a:solidFill>
                  <a:schemeClr val="bg1">
                    <a:lumMod val="65000"/>
                  </a:schemeClr>
                </a:solidFill>
                <a:latin typeface="Meiryo UI" panose="020B0604030504040204" pitchFamily="50" charset="-128"/>
                <a:ea typeface="Meiryo UI" panose="020B0604030504040204" pitchFamily="50" charset="-128"/>
              </a:rPr>
              <a:t>QNAP®</a:t>
            </a:r>
            <a:r>
              <a:rPr lang="zh-TW" altLang="en-US" sz="700" spc="150">
                <a:solidFill>
                  <a:schemeClr val="bg1">
                    <a:lumMod val="65000"/>
                  </a:schemeClr>
                </a:solidFill>
                <a:latin typeface="Meiryo UI" panose="020B0604030504040204" pitchFamily="50" charset="-128"/>
                <a:ea typeface="Meiryo UI" panose="020B0604030504040204" pitchFamily="50" charset="-128"/>
              </a:rPr>
              <a:t> </a:t>
            </a:r>
            <a:r>
              <a:rPr lang="en-US" altLang="zh-TW" sz="700" spc="150">
                <a:solidFill>
                  <a:schemeClr val="bg1">
                    <a:lumMod val="65000"/>
                  </a:schemeClr>
                </a:solidFill>
                <a:latin typeface="Meiryo UI" panose="020B0604030504040204" pitchFamily="50" charset="-128"/>
                <a:ea typeface="Meiryo UI" panose="020B0604030504040204" pitchFamily="50" charset="-128"/>
              </a:rPr>
              <a:t>and</a:t>
            </a:r>
            <a:r>
              <a:rPr lang="zh-TW" altLang="en-US" sz="700" spc="150">
                <a:solidFill>
                  <a:schemeClr val="bg1">
                    <a:lumMod val="65000"/>
                  </a:schemeClr>
                </a:solidFill>
                <a:latin typeface="Meiryo UI" panose="020B0604030504040204" pitchFamily="50" charset="-128"/>
                <a:ea typeface="Meiryo UI" panose="020B0604030504040204" pitchFamily="50" charset="-128"/>
              </a:rPr>
              <a:t> </a:t>
            </a:r>
            <a:r>
              <a:rPr lang="en-US" altLang="zh-TW" sz="700" spc="150">
                <a:solidFill>
                  <a:schemeClr val="bg1">
                    <a:lumMod val="65000"/>
                  </a:schemeClr>
                </a:solidFill>
                <a:latin typeface="Meiryo UI" panose="020B0604030504040204" pitchFamily="50" charset="-128"/>
                <a:ea typeface="Meiryo UI" panose="020B0604030504040204" pitchFamily="50" charset="-128"/>
              </a:rPr>
              <a:t>other</a:t>
            </a:r>
            <a:r>
              <a:rPr lang="zh-TW" altLang="en-US" sz="700" spc="150">
                <a:solidFill>
                  <a:schemeClr val="bg1">
                    <a:lumMod val="65000"/>
                  </a:schemeClr>
                </a:solidFill>
                <a:latin typeface="Meiryo UI" panose="020B0604030504040204" pitchFamily="50" charset="-128"/>
                <a:ea typeface="Meiryo UI" panose="020B0604030504040204" pitchFamily="50" charset="-128"/>
              </a:rPr>
              <a:t> </a:t>
            </a:r>
            <a:r>
              <a:rPr lang="en-US" altLang="zh-TW" sz="700" spc="150">
                <a:solidFill>
                  <a:schemeClr val="bg1">
                    <a:lumMod val="65000"/>
                  </a:schemeClr>
                </a:solidFill>
                <a:latin typeface="Meiryo UI" panose="020B0604030504040204" pitchFamily="50" charset="-128"/>
                <a:ea typeface="Meiryo UI" panose="020B0604030504040204" pitchFamily="50" charset="-128"/>
              </a:rPr>
              <a:t>names</a:t>
            </a:r>
            <a:r>
              <a:rPr lang="zh-TW" altLang="en-US" sz="700" spc="150">
                <a:solidFill>
                  <a:schemeClr val="bg1">
                    <a:lumMod val="65000"/>
                  </a:schemeClr>
                </a:solidFill>
                <a:latin typeface="Meiryo UI" panose="020B0604030504040204" pitchFamily="50" charset="-128"/>
                <a:ea typeface="Meiryo UI" panose="020B0604030504040204" pitchFamily="50" charset="-128"/>
              </a:rPr>
              <a:t> </a:t>
            </a:r>
            <a:r>
              <a:rPr lang="en-US" altLang="zh-TW" sz="700" spc="150">
                <a:solidFill>
                  <a:schemeClr val="bg1">
                    <a:lumMod val="65000"/>
                  </a:schemeClr>
                </a:solidFill>
                <a:latin typeface="Meiryo UI" panose="020B0604030504040204" pitchFamily="50" charset="-128"/>
                <a:ea typeface="Meiryo UI" panose="020B0604030504040204" pitchFamily="50" charset="-128"/>
              </a:rPr>
              <a:t>of</a:t>
            </a:r>
            <a:r>
              <a:rPr lang="zh-TW" altLang="en-US" sz="700" spc="150">
                <a:solidFill>
                  <a:schemeClr val="bg1">
                    <a:lumMod val="65000"/>
                  </a:schemeClr>
                </a:solidFill>
                <a:latin typeface="Meiryo UI" panose="020B0604030504040204" pitchFamily="50" charset="-128"/>
                <a:ea typeface="Meiryo UI" panose="020B0604030504040204" pitchFamily="50" charset="-128"/>
              </a:rPr>
              <a:t> </a:t>
            </a:r>
            <a:r>
              <a:rPr lang="en-US" altLang="zh-TW" sz="700" spc="150">
                <a:solidFill>
                  <a:schemeClr val="bg1">
                    <a:lumMod val="65000"/>
                  </a:schemeClr>
                </a:solidFill>
                <a:latin typeface="Meiryo UI" panose="020B0604030504040204" pitchFamily="50" charset="-128"/>
                <a:ea typeface="Meiryo UI" panose="020B0604030504040204" pitchFamily="50" charset="-128"/>
              </a:rPr>
              <a:t>QNAP</a:t>
            </a:r>
            <a:r>
              <a:rPr lang="zh-TW" altLang="en-US" sz="700" spc="150">
                <a:solidFill>
                  <a:schemeClr val="bg1">
                    <a:lumMod val="65000"/>
                  </a:schemeClr>
                </a:solidFill>
                <a:latin typeface="Meiryo UI" panose="020B0604030504040204" pitchFamily="50" charset="-128"/>
                <a:ea typeface="Meiryo UI" panose="020B0604030504040204" pitchFamily="50" charset="-128"/>
              </a:rPr>
              <a:t> </a:t>
            </a:r>
            <a:r>
              <a:rPr lang="en-US" altLang="zh-TW" sz="700" spc="150">
                <a:solidFill>
                  <a:schemeClr val="bg1">
                    <a:lumMod val="65000"/>
                  </a:schemeClr>
                </a:solidFill>
                <a:latin typeface="Meiryo UI" panose="020B0604030504040204" pitchFamily="50" charset="-128"/>
                <a:ea typeface="Meiryo UI" panose="020B0604030504040204" pitchFamily="50" charset="-128"/>
              </a:rPr>
              <a:t>Products</a:t>
            </a:r>
            <a:r>
              <a:rPr lang="zh-TW" altLang="en-US" sz="700" spc="150">
                <a:solidFill>
                  <a:schemeClr val="bg1">
                    <a:lumMod val="65000"/>
                  </a:schemeClr>
                </a:solidFill>
                <a:latin typeface="Meiryo UI" panose="020B0604030504040204" pitchFamily="50" charset="-128"/>
                <a:ea typeface="Meiryo UI" panose="020B0604030504040204" pitchFamily="50" charset="-128"/>
              </a:rPr>
              <a:t> </a:t>
            </a:r>
            <a:r>
              <a:rPr lang="en-US" altLang="zh-TW" sz="700" spc="150">
                <a:solidFill>
                  <a:schemeClr val="bg1">
                    <a:lumMod val="65000"/>
                  </a:schemeClr>
                </a:solidFill>
                <a:latin typeface="Meiryo UI" panose="020B0604030504040204" pitchFamily="50" charset="-128"/>
                <a:ea typeface="Meiryo UI" panose="020B0604030504040204" pitchFamily="50" charset="-128"/>
              </a:rPr>
              <a:t>are</a:t>
            </a:r>
            <a:r>
              <a:rPr lang="zh-TW" altLang="en-US" sz="700" spc="150">
                <a:solidFill>
                  <a:schemeClr val="bg1">
                    <a:lumMod val="65000"/>
                  </a:schemeClr>
                </a:solidFill>
                <a:latin typeface="Meiryo UI" panose="020B0604030504040204" pitchFamily="50" charset="-128"/>
                <a:ea typeface="Meiryo UI" panose="020B0604030504040204" pitchFamily="50" charset="-128"/>
              </a:rPr>
              <a:t> </a:t>
            </a:r>
            <a:r>
              <a:rPr lang="en-US" altLang="zh-TW" sz="700" spc="150">
                <a:solidFill>
                  <a:schemeClr val="bg1">
                    <a:lumMod val="65000"/>
                  </a:schemeClr>
                </a:solidFill>
                <a:latin typeface="Meiryo UI" panose="020B0604030504040204" pitchFamily="50" charset="-128"/>
                <a:ea typeface="Meiryo UI" panose="020B0604030504040204" pitchFamily="50" charset="-128"/>
              </a:rPr>
              <a:t>proprietary</a:t>
            </a:r>
            <a:r>
              <a:rPr lang="zh-TW" altLang="en-US" sz="700" spc="150">
                <a:solidFill>
                  <a:schemeClr val="bg1">
                    <a:lumMod val="65000"/>
                  </a:schemeClr>
                </a:solidFill>
                <a:latin typeface="Meiryo UI" panose="020B0604030504040204" pitchFamily="50" charset="-128"/>
                <a:ea typeface="Meiryo UI" panose="020B0604030504040204" pitchFamily="50" charset="-128"/>
              </a:rPr>
              <a:t> </a:t>
            </a:r>
            <a:r>
              <a:rPr lang="en-US" altLang="zh-TW" sz="700" spc="150">
                <a:solidFill>
                  <a:schemeClr val="bg1">
                    <a:lumMod val="65000"/>
                  </a:schemeClr>
                </a:solidFill>
                <a:latin typeface="Meiryo UI" panose="020B0604030504040204" pitchFamily="50" charset="-128"/>
                <a:ea typeface="Meiryo UI" panose="020B0604030504040204" pitchFamily="50" charset="-128"/>
              </a:rPr>
              <a:t>marks</a:t>
            </a:r>
            <a:r>
              <a:rPr lang="zh-TW" altLang="en-US" sz="700" spc="150">
                <a:solidFill>
                  <a:schemeClr val="bg1">
                    <a:lumMod val="65000"/>
                  </a:schemeClr>
                </a:solidFill>
                <a:latin typeface="Meiryo UI" panose="020B0604030504040204" pitchFamily="50" charset="-128"/>
                <a:ea typeface="Meiryo UI" panose="020B0604030504040204" pitchFamily="50" charset="-128"/>
              </a:rPr>
              <a:t> </a:t>
            </a:r>
            <a:r>
              <a:rPr lang="en-US" altLang="zh-TW" sz="700" spc="150">
                <a:solidFill>
                  <a:schemeClr val="bg1">
                    <a:lumMod val="65000"/>
                  </a:schemeClr>
                </a:solidFill>
                <a:latin typeface="Meiryo UI" panose="020B0604030504040204" pitchFamily="50" charset="-128"/>
                <a:ea typeface="Meiryo UI" panose="020B0604030504040204" pitchFamily="50" charset="-128"/>
              </a:rPr>
              <a:t>or</a:t>
            </a:r>
            <a:r>
              <a:rPr lang="zh-TW" altLang="en-US" sz="700" spc="150">
                <a:solidFill>
                  <a:schemeClr val="bg1">
                    <a:lumMod val="65000"/>
                  </a:schemeClr>
                </a:solidFill>
                <a:latin typeface="Meiryo UI" panose="020B0604030504040204" pitchFamily="50" charset="-128"/>
                <a:ea typeface="Meiryo UI" panose="020B0604030504040204" pitchFamily="50" charset="-128"/>
              </a:rPr>
              <a:t> </a:t>
            </a:r>
            <a:r>
              <a:rPr lang="en-US" altLang="zh-TW" sz="700" spc="150">
                <a:solidFill>
                  <a:schemeClr val="bg1">
                    <a:lumMod val="65000"/>
                  </a:schemeClr>
                </a:solidFill>
                <a:latin typeface="Meiryo UI" panose="020B0604030504040204" pitchFamily="50" charset="-128"/>
                <a:ea typeface="Meiryo UI" panose="020B0604030504040204" pitchFamily="50" charset="-128"/>
              </a:rPr>
              <a:t>registered</a:t>
            </a:r>
            <a:r>
              <a:rPr lang="zh-TW" altLang="en-US" sz="700" spc="150">
                <a:solidFill>
                  <a:schemeClr val="bg1">
                    <a:lumMod val="65000"/>
                  </a:schemeClr>
                </a:solidFill>
                <a:latin typeface="Meiryo UI" panose="020B0604030504040204" pitchFamily="50" charset="-128"/>
                <a:ea typeface="Meiryo UI" panose="020B0604030504040204" pitchFamily="50" charset="-128"/>
              </a:rPr>
              <a:t> </a:t>
            </a:r>
            <a:r>
              <a:rPr lang="en-US" altLang="zh-TW" sz="700" spc="150">
                <a:solidFill>
                  <a:schemeClr val="bg1">
                    <a:lumMod val="65000"/>
                  </a:schemeClr>
                </a:solidFill>
                <a:latin typeface="Meiryo UI" panose="020B0604030504040204" pitchFamily="50" charset="-128"/>
                <a:ea typeface="Meiryo UI" panose="020B0604030504040204" pitchFamily="50" charset="-128"/>
              </a:rPr>
              <a:t>trademarks</a:t>
            </a:r>
            <a:r>
              <a:rPr lang="zh-TW" altLang="en-US" sz="700" spc="150">
                <a:solidFill>
                  <a:schemeClr val="bg1">
                    <a:lumMod val="65000"/>
                  </a:schemeClr>
                </a:solidFill>
                <a:latin typeface="Meiryo UI" panose="020B0604030504040204" pitchFamily="50" charset="-128"/>
                <a:ea typeface="Meiryo UI" panose="020B0604030504040204" pitchFamily="50" charset="-128"/>
              </a:rPr>
              <a:t> </a:t>
            </a:r>
            <a:r>
              <a:rPr lang="en-US" altLang="zh-TW" sz="700" spc="150">
                <a:solidFill>
                  <a:schemeClr val="bg1">
                    <a:lumMod val="65000"/>
                  </a:schemeClr>
                </a:solidFill>
                <a:latin typeface="Meiryo UI" panose="020B0604030504040204" pitchFamily="50" charset="-128"/>
                <a:ea typeface="Meiryo UI" panose="020B0604030504040204" pitchFamily="50" charset="-128"/>
              </a:rPr>
              <a:t>of</a:t>
            </a:r>
            <a:r>
              <a:rPr lang="zh-TW" altLang="en-US" sz="700" spc="150">
                <a:solidFill>
                  <a:schemeClr val="bg1">
                    <a:lumMod val="65000"/>
                  </a:schemeClr>
                </a:solidFill>
                <a:latin typeface="Meiryo UI" panose="020B0604030504040204" pitchFamily="50" charset="-128"/>
                <a:ea typeface="Meiryo UI" panose="020B0604030504040204" pitchFamily="50" charset="-128"/>
              </a:rPr>
              <a:t> </a:t>
            </a:r>
            <a:r>
              <a:rPr lang="en-US" altLang="zh-TW" sz="700" spc="150">
                <a:solidFill>
                  <a:schemeClr val="bg1">
                    <a:lumMod val="65000"/>
                  </a:schemeClr>
                </a:solidFill>
                <a:latin typeface="Meiryo UI" panose="020B0604030504040204" pitchFamily="50" charset="-128"/>
                <a:ea typeface="Meiryo UI" panose="020B0604030504040204" pitchFamily="50" charset="-128"/>
              </a:rPr>
              <a:t>QNAP</a:t>
            </a:r>
            <a:r>
              <a:rPr lang="zh-TW" altLang="en-US" sz="700" spc="150">
                <a:solidFill>
                  <a:schemeClr val="bg1">
                    <a:lumMod val="65000"/>
                  </a:schemeClr>
                </a:solidFill>
                <a:latin typeface="Meiryo UI" panose="020B0604030504040204" pitchFamily="50" charset="-128"/>
                <a:ea typeface="Meiryo UI" panose="020B0604030504040204" pitchFamily="50" charset="-128"/>
              </a:rPr>
              <a:t> </a:t>
            </a:r>
            <a:r>
              <a:rPr lang="en-US" altLang="zh-TW" sz="700" spc="150">
                <a:solidFill>
                  <a:schemeClr val="bg1">
                    <a:lumMod val="65000"/>
                  </a:schemeClr>
                </a:solidFill>
                <a:latin typeface="Meiryo UI" panose="020B0604030504040204" pitchFamily="50" charset="-128"/>
                <a:ea typeface="Meiryo UI" panose="020B0604030504040204" pitchFamily="50" charset="-128"/>
              </a:rPr>
              <a:t>Systems,</a:t>
            </a:r>
            <a:r>
              <a:rPr lang="zh-TW" altLang="en-US" sz="700" spc="150">
                <a:solidFill>
                  <a:schemeClr val="bg1">
                    <a:lumMod val="65000"/>
                  </a:schemeClr>
                </a:solidFill>
                <a:latin typeface="Meiryo UI" panose="020B0604030504040204" pitchFamily="50" charset="-128"/>
                <a:ea typeface="Meiryo UI" panose="020B0604030504040204" pitchFamily="50" charset="-128"/>
              </a:rPr>
              <a:t> </a:t>
            </a:r>
            <a:r>
              <a:rPr lang="en-US" altLang="zh-TW" sz="700" spc="150">
                <a:solidFill>
                  <a:schemeClr val="bg1">
                    <a:lumMod val="65000"/>
                  </a:schemeClr>
                </a:solidFill>
                <a:latin typeface="Meiryo UI" panose="020B0604030504040204" pitchFamily="50" charset="-128"/>
                <a:ea typeface="Meiryo UI" panose="020B0604030504040204" pitchFamily="50" charset="-128"/>
              </a:rPr>
              <a:t>Inc.</a:t>
            </a:r>
            <a:r>
              <a:rPr lang="zh-TW" altLang="en-US" sz="700" spc="150">
                <a:solidFill>
                  <a:schemeClr val="bg1">
                    <a:lumMod val="65000"/>
                  </a:schemeClr>
                </a:solidFill>
                <a:latin typeface="Meiryo UI" panose="020B0604030504040204" pitchFamily="50" charset="-128"/>
                <a:ea typeface="Meiryo UI" panose="020B0604030504040204" pitchFamily="50" charset="-128"/>
              </a:rPr>
              <a:t> </a:t>
            </a:r>
            <a:r>
              <a:rPr lang="en-US" altLang="zh-TW" sz="700" spc="150">
                <a:solidFill>
                  <a:schemeClr val="bg1">
                    <a:lumMod val="65000"/>
                  </a:schemeClr>
                </a:solidFill>
                <a:latin typeface="Meiryo UI" panose="020B0604030504040204" pitchFamily="50" charset="-128"/>
                <a:ea typeface="Meiryo UI" panose="020B0604030504040204" pitchFamily="50" charset="-128"/>
              </a:rPr>
              <a:t>Other</a:t>
            </a:r>
            <a:r>
              <a:rPr lang="zh-TW" altLang="en-US" sz="700" spc="150">
                <a:solidFill>
                  <a:schemeClr val="bg1">
                    <a:lumMod val="65000"/>
                  </a:schemeClr>
                </a:solidFill>
                <a:latin typeface="Meiryo UI" panose="020B0604030504040204" pitchFamily="50" charset="-128"/>
                <a:ea typeface="Meiryo UI" panose="020B0604030504040204" pitchFamily="50" charset="-128"/>
              </a:rPr>
              <a:t> </a:t>
            </a:r>
            <a:r>
              <a:rPr lang="en-US" altLang="zh-TW" sz="700" spc="150" err="1">
                <a:solidFill>
                  <a:schemeClr val="bg1">
                    <a:lumMod val="65000"/>
                  </a:schemeClr>
                </a:solidFill>
                <a:latin typeface="Meiryo UI" panose="020B0604030504040204" pitchFamily="50" charset="-128"/>
                <a:ea typeface="Meiryo UI" panose="020B0604030504040204" pitchFamily="50" charset="-128"/>
              </a:rPr>
              <a:t>produ</a:t>
            </a:r>
            <a:r>
              <a:rPr lang="zh-TW" sz="700" spc="150">
                <a:solidFill>
                  <a:schemeClr val="bg1">
                    <a:lumMod val="65000"/>
                  </a:schemeClr>
                </a:solidFill>
                <a:latin typeface="Meiryo UI" panose="020B0604030504040204" pitchFamily="50" charset="-128"/>
                <a:ea typeface="Meiryo UI" panose="020B0604030504040204" pitchFamily="50" charset="-128"/>
              </a:rPr>
              <a:t>cts and company names mentioned herein are trademarks of their respective holders.</a:t>
            </a:r>
            <a:r>
              <a:rPr lang="zh-TW" altLang="en-US" sz="700" spc="150">
                <a:solidFill>
                  <a:schemeClr val="bg1">
                    <a:lumMod val="65000"/>
                  </a:schemeClr>
                </a:solidFill>
                <a:latin typeface="Meiryo UI" panose="020B0604030504040204" pitchFamily="50" charset="-128"/>
                <a:ea typeface="Meiryo UI" panose="020B0604030504040204" pitchFamily="50" charset="-128"/>
              </a:rPr>
              <a:t> </a:t>
            </a:r>
            <a:endParaRPr lang="zh-TW">
              <a:latin typeface="Meiryo UI" panose="020B0604030504040204" pitchFamily="50" charset="-128"/>
              <a:ea typeface="Meiryo UI" panose="020B0604030504040204" pitchFamily="50" charset="-128"/>
            </a:endParaRPr>
          </a:p>
          <a:p>
            <a:pPr>
              <a:lnSpc>
                <a:spcPct val="150000"/>
              </a:lnSpc>
            </a:pPr>
            <a:endParaRPr lang="zh-TW" altLang="en-US" sz="700" spc="150">
              <a:solidFill>
                <a:schemeClr val="bg1">
                  <a:lumMod val="65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53709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430823" y="239048"/>
            <a:ext cx="11641015" cy="1200329"/>
          </a:xfrm>
          <a:prstGeom prst="rect">
            <a:avLst/>
          </a:prstGeom>
          <a:noFill/>
        </p:spPr>
        <p:txBody>
          <a:bodyPr wrap="square" lIns="91440" tIns="45720" rIns="91440" bIns="45720" rtlCol="0" anchor="t">
            <a:spAutoFit/>
          </a:bodyPr>
          <a:lstStyle/>
          <a:p>
            <a:pPr algn="ctr"/>
            <a:r>
              <a:rPr lang="en-US" sz="3600" b="1" err="1">
                <a:solidFill>
                  <a:schemeClr val="bg1"/>
                </a:solidFill>
                <a:latin typeface="Meiryo UI" panose="020B0604030504040204" pitchFamily="50" charset="-128"/>
                <a:ea typeface="Meiryo UI" panose="020B0604030504040204" pitchFamily="50" charset="-128"/>
                <a:cs typeface="Arial"/>
              </a:rPr>
              <a:t>デュアルThunderbolt</a:t>
            </a:r>
            <a:r>
              <a:rPr lang="en-US" sz="3600" b="1">
                <a:solidFill>
                  <a:schemeClr val="bg1"/>
                </a:solidFill>
                <a:latin typeface="Meiryo UI" panose="020B0604030504040204" pitchFamily="50" charset="-128"/>
                <a:ea typeface="Meiryo UI" panose="020B0604030504040204" pitchFamily="50" charset="-128"/>
                <a:cs typeface="Arial"/>
              </a:rPr>
              <a:t> 4、</a:t>
            </a:r>
            <a:endParaRPr lang="en-US" altLang="zh-TW">
              <a:solidFill>
                <a:schemeClr val="bg1"/>
              </a:solidFill>
              <a:latin typeface="Meiryo UI" panose="020B0604030504040204" pitchFamily="50" charset="-128"/>
              <a:ea typeface="Meiryo UI" panose="020B0604030504040204" pitchFamily="50" charset="-128"/>
              <a:cs typeface="Arial"/>
            </a:endParaRPr>
          </a:p>
          <a:p>
            <a:pPr algn="ctr"/>
            <a:r>
              <a:rPr lang="en-US" sz="3600" b="1" dirty="0">
                <a:solidFill>
                  <a:schemeClr val="bg1"/>
                </a:solidFill>
                <a:latin typeface="Meiryo UI" panose="020B0604030504040204" pitchFamily="50" charset="-128"/>
                <a:ea typeface="Meiryo UI" panose="020B0604030504040204" pitchFamily="50" charset="-128"/>
                <a:cs typeface="Arial"/>
              </a:rPr>
              <a:t>Intel® Core™ i9プロセッサをサポート</a:t>
            </a:r>
            <a:endParaRPr lang="en-US" altLang="zh-TW">
              <a:solidFill>
                <a:schemeClr val="bg1"/>
              </a:solidFill>
              <a:latin typeface="Meiryo UI" panose="020B0604030504040204" pitchFamily="50" charset="-128"/>
              <a:ea typeface="Meiryo UI" panose="020B0604030504040204" pitchFamily="50" charset="-128"/>
            </a:endParaRPr>
          </a:p>
        </p:txBody>
      </p:sp>
      <p:sp>
        <p:nvSpPr>
          <p:cNvPr id="9" name="Google Shape;298;p34">
            <a:extLst>
              <a:ext uri="{FF2B5EF4-FFF2-40B4-BE49-F238E27FC236}">
                <a16:creationId xmlns:a16="http://schemas.microsoft.com/office/drawing/2014/main" id="{DD44DE7B-49BF-44FA-8F51-501E3F3ED381}"/>
              </a:ext>
            </a:extLst>
          </p:cNvPr>
          <p:cNvSpPr txBox="1">
            <a:spLocks/>
          </p:cNvSpPr>
          <p:nvPr/>
        </p:nvSpPr>
        <p:spPr>
          <a:xfrm>
            <a:off x="7285619" y="1934833"/>
            <a:ext cx="4898923" cy="77660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a:defPPr>
            <a:lvl1pPr marL="0" indent="0">
              <a:buClr>
                <a:schemeClr val="dk1"/>
              </a:buClr>
              <a:buSzPts val="935"/>
              <a:buFont typeface="Lato"/>
              <a:buNone/>
              <a:defRPr sz="1800" b="1">
                <a:solidFill>
                  <a:srgbClr val="744922"/>
                </a:solidFill>
                <a:ea typeface="微軟正黑體"/>
                <a:cs typeface="+mn-ea"/>
              </a:defRPr>
            </a:lvl1pPr>
            <a:lvl2pPr marL="914400" indent="-317500">
              <a:lnSpc>
                <a:spcPct val="115000"/>
              </a:lnSpc>
              <a:buClr>
                <a:schemeClr val="dk2"/>
              </a:buClr>
              <a:buSzPts val="1400"/>
              <a:buFont typeface="Lato"/>
              <a:buAutoNum type="alphaLcPeriod"/>
              <a:defRPr>
                <a:solidFill>
                  <a:schemeClr val="dk2"/>
                </a:solidFill>
                <a:latin typeface="Lato"/>
                <a:ea typeface="Lato"/>
                <a:cs typeface="Lato"/>
              </a:defRPr>
            </a:lvl2pPr>
            <a:lvl3pPr marL="1371600" indent="-317500">
              <a:lnSpc>
                <a:spcPct val="115000"/>
              </a:lnSpc>
              <a:buClr>
                <a:schemeClr val="dk2"/>
              </a:buClr>
              <a:buSzPts val="1400"/>
              <a:buFont typeface="Lato"/>
              <a:buAutoNum type="romanLcPeriod"/>
              <a:defRPr>
                <a:solidFill>
                  <a:schemeClr val="dk2"/>
                </a:solidFill>
                <a:latin typeface="Lato"/>
                <a:ea typeface="Lato"/>
                <a:cs typeface="Lato"/>
              </a:defRPr>
            </a:lvl3pPr>
            <a:lvl4pPr marL="1828800" indent="-317500">
              <a:lnSpc>
                <a:spcPct val="115000"/>
              </a:lnSpc>
              <a:buClr>
                <a:schemeClr val="dk2"/>
              </a:buClr>
              <a:buSzPts val="1400"/>
              <a:buFont typeface="Lato"/>
              <a:buAutoNum type="arabicPeriod"/>
              <a:defRPr>
                <a:solidFill>
                  <a:schemeClr val="dk2"/>
                </a:solidFill>
                <a:latin typeface="Lato"/>
                <a:ea typeface="Lato"/>
                <a:cs typeface="Lato"/>
              </a:defRPr>
            </a:lvl4pPr>
            <a:lvl5pPr marL="2286000" indent="-317500">
              <a:lnSpc>
                <a:spcPct val="115000"/>
              </a:lnSpc>
              <a:buClr>
                <a:schemeClr val="dk2"/>
              </a:buClr>
              <a:buSzPts val="1400"/>
              <a:buFont typeface="Lato"/>
              <a:buAutoNum type="alphaLcPeriod"/>
              <a:defRPr>
                <a:solidFill>
                  <a:schemeClr val="dk2"/>
                </a:solidFill>
                <a:latin typeface="Lato"/>
                <a:ea typeface="Lato"/>
                <a:cs typeface="Lato"/>
              </a:defRPr>
            </a:lvl5pPr>
            <a:lvl6pPr marL="2743200" indent="-317500">
              <a:lnSpc>
                <a:spcPct val="115000"/>
              </a:lnSpc>
              <a:buClr>
                <a:schemeClr val="dk2"/>
              </a:buClr>
              <a:buSzPts val="1400"/>
              <a:buFont typeface="Lato"/>
              <a:buAutoNum type="romanLcPeriod"/>
              <a:defRPr>
                <a:solidFill>
                  <a:schemeClr val="dk2"/>
                </a:solidFill>
                <a:latin typeface="Lato"/>
                <a:ea typeface="Lato"/>
                <a:cs typeface="Lato"/>
              </a:defRPr>
            </a:lvl6pPr>
            <a:lvl7pPr marL="3200400" indent="-317500">
              <a:lnSpc>
                <a:spcPct val="115000"/>
              </a:lnSpc>
              <a:buClr>
                <a:schemeClr val="dk2"/>
              </a:buClr>
              <a:buSzPts val="1400"/>
              <a:buFont typeface="Lato"/>
              <a:buAutoNum type="arabicPeriod"/>
              <a:defRPr>
                <a:solidFill>
                  <a:schemeClr val="dk2"/>
                </a:solidFill>
                <a:latin typeface="Lato"/>
                <a:ea typeface="Lato"/>
                <a:cs typeface="Lato"/>
              </a:defRPr>
            </a:lvl7pPr>
            <a:lvl8pPr marL="3657600" indent="-317500">
              <a:lnSpc>
                <a:spcPct val="115000"/>
              </a:lnSpc>
              <a:buClr>
                <a:schemeClr val="dk2"/>
              </a:buClr>
              <a:buSzPts val="1400"/>
              <a:buFont typeface="Lato"/>
              <a:buAutoNum type="alphaLcPeriod"/>
              <a:defRPr>
                <a:solidFill>
                  <a:schemeClr val="dk2"/>
                </a:solidFill>
                <a:latin typeface="Lato"/>
                <a:ea typeface="Lato"/>
                <a:cs typeface="Lato"/>
              </a:defRPr>
            </a:lvl8pPr>
            <a:lvl9pPr marL="4114800" indent="-317500">
              <a:lnSpc>
                <a:spcPct val="115000"/>
              </a:lnSpc>
              <a:buClr>
                <a:schemeClr val="dk2"/>
              </a:buClr>
              <a:buSzPts val="1400"/>
              <a:buFont typeface="Lato"/>
              <a:buAutoNum type="romanLcPeriod"/>
              <a:defRPr>
                <a:solidFill>
                  <a:schemeClr val="dk2"/>
                </a:solidFill>
                <a:latin typeface="Lato"/>
                <a:ea typeface="Lato"/>
                <a:cs typeface="Lato"/>
              </a:defRPr>
            </a:lvl9pPr>
          </a:lstStyle>
          <a:p>
            <a:pPr defTabSz="914377">
              <a:defRPr/>
            </a:pPr>
            <a:r>
              <a:rPr lang="en-US" sz="2400" dirty="0" err="1">
                <a:solidFill>
                  <a:srgbClr val="00A0E9"/>
                </a:solidFill>
                <a:latin typeface="Meiryo UI" panose="020B0604030504040204" pitchFamily="50" charset="-128"/>
                <a:ea typeface="Meiryo UI" panose="020B0604030504040204" pitchFamily="50" charset="-128"/>
                <a:cs typeface="Arial"/>
                <a:sym typeface="Arial" panose="020B0604020202020204" pitchFamily="34" charset="0"/>
              </a:rPr>
              <a:t>デュアルThunderbolt</a:t>
            </a:r>
            <a:r>
              <a:rPr lang="en-US" sz="2400" dirty="0">
                <a:solidFill>
                  <a:srgbClr val="00A0E9"/>
                </a:solidFill>
                <a:latin typeface="Meiryo UI" panose="020B0604030504040204" pitchFamily="50" charset="-128"/>
                <a:ea typeface="Meiryo UI" panose="020B0604030504040204" pitchFamily="50" charset="-128"/>
                <a:cs typeface="Arial"/>
                <a:sym typeface="Arial" panose="020B0604020202020204" pitchFamily="34" charset="0"/>
              </a:rPr>
              <a:t> 4ポート</a:t>
            </a:r>
            <a:endParaRPr lang="en-US" dirty="0">
              <a:latin typeface="Meiryo UI" panose="020B0604030504040204" pitchFamily="50" charset="-128"/>
              <a:ea typeface="Meiryo UI" panose="020B0604030504040204" pitchFamily="50" charset="-128"/>
            </a:endParaRPr>
          </a:p>
        </p:txBody>
      </p:sp>
      <p:sp>
        <p:nvSpPr>
          <p:cNvPr id="11" name="Google Shape;298;p34">
            <a:extLst>
              <a:ext uri="{FF2B5EF4-FFF2-40B4-BE49-F238E27FC236}">
                <a16:creationId xmlns:a16="http://schemas.microsoft.com/office/drawing/2014/main" id="{1D9DD7AF-6493-4FD8-8305-3BEA86FE5CA7}"/>
              </a:ext>
            </a:extLst>
          </p:cNvPr>
          <p:cNvSpPr txBox="1">
            <a:spLocks/>
          </p:cNvSpPr>
          <p:nvPr/>
        </p:nvSpPr>
        <p:spPr>
          <a:xfrm>
            <a:off x="7167430" y="2347148"/>
            <a:ext cx="4648530" cy="960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152400" indent="0">
              <a:buNone/>
            </a:pPr>
            <a:r>
              <a:rPr lang="en-US" sz="1400" dirty="0">
                <a:solidFill>
                  <a:schemeClr val="bg1"/>
                </a:solidFill>
                <a:latin typeface="Meiryo UI" panose="020B0604030504040204" pitchFamily="50" charset="-128"/>
                <a:ea typeface="Meiryo UI" panose="020B0604030504040204" pitchFamily="50" charset="-128"/>
                <a:cs typeface="Arial"/>
              </a:rPr>
              <a:t>2つのThunderbolt 4スロットを備え、高速転送をサポートするため、クリエイティブな作業に集中できます。</a:t>
            </a:r>
            <a:endParaRPr lang="en-US" altLang="zh-TW" dirty="0">
              <a:solidFill>
                <a:schemeClr val="bg1"/>
              </a:solidFill>
              <a:latin typeface="Meiryo UI" panose="020B0604030504040204" pitchFamily="50" charset="-128"/>
              <a:ea typeface="Meiryo UI" panose="020B0604030504040204" pitchFamily="50" charset="-128"/>
            </a:endParaRPr>
          </a:p>
        </p:txBody>
      </p:sp>
      <p:sp>
        <p:nvSpPr>
          <p:cNvPr id="12" name="Google Shape;298;p34">
            <a:extLst>
              <a:ext uri="{FF2B5EF4-FFF2-40B4-BE49-F238E27FC236}">
                <a16:creationId xmlns:a16="http://schemas.microsoft.com/office/drawing/2014/main" id="{43857BD8-485F-4275-B262-BC4BD0693F20}"/>
              </a:ext>
            </a:extLst>
          </p:cNvPr>
          <p:cNvSpPr txBox="1">
            <a:spLocks/>
          </p:cNvSpPr>
          <p:nvPr/>
        </p:nvSpPr>
        <p:spPr>
          <a:xfrm>
            <a:off x="1730387" y="5054377"/>
            <a:ext cx="4061887" cy="56729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defTabSz="914377">
              <a:buNone/>
              <a:defRPr/>
            </a:pPr>
            <a:r>
              <a:rPr lang="en-US" sz="2400" b="1" dirty="0">
                <a:solidFill>
                  <a:srgbClr val="00A0E9"/>
                </a:solidFill>
                <a:latin typeface="Meiryo UI" panose="020B0604030504040204" pitchFamily="50" charset="-128"/>
                <a:ea typeface="Meiryo UI" panose="020B0604030504040204" pitchFamily="50" charset="-128"/>
                <a:cs typeface="Arial"/>
                <a:sym typeface="Arial" panose="020B0604020202020204" pitchFamily="34" charset="0"/>
              </a:rPr>
              <a:t>最大64GBメモリ</a:t>
            </a:r>
            <a:endParaRPr lang="en-US" dirty="0">
              <a:latin typeface="Meiryo UI" panose="020B0604030504040204" pitchFamily="50" charset="-128"/>
              <a:ea typeface="Meiryo UI" panose="020B0604030504040204" pitchFamily="50" charset="-128"/>
            </a:endParaRPr>
          </a:p>
        </p:txBody>
      </p:sp>
      <p:sp>
        <p:nvSpPr>
          <p:cNvPr id="13" name="Google Shape;298;p34">
            <a:extLst>
              <a:ext uri="{FF2B5EF4-FFF2-40B4-BE49-F238E27FC236}">
                <a16:creationId xmlns:a16="http://schemas.microsoft.com/office/drawing/2014/main" id="{03A4A8CB-2963-4912-B924-CF7F1C6DB5DD}"/>
              </a:ext>
            </a:extLst>
          </p:cNvPr>
          <p:cNvSpPr txBox="1">
            <a:spLocks/>
          </p:cNvSpPr>
          <p:nvPr/>
        </p:nvSpPr>
        <p:spPr>
          <a:xfrm>
            <a:off x="1603547" y="5491605"/>
            <a:ext cx="4518966" cy="76038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152400" indent="0">
              <a:buNone/>
            </a:pPr>
            <a:r>
              <a:rPr lang="en-US" sz="1400" dirty="0">
                <a:solidFill>
                  <a:schemeClr val="bg1"/>
                </a:solidFill>
                <a:latin typeface="Meiryo UI" panose="020B0604030504040204" pitchFamily="50" charset="-128"/>
                <a:ea typeface="Meiryo UI" panose="020B0604030504040204" pitchFamily="50" charset="-128"/>
                <a:cs typeface="Arial"/>
              </a:rPr>
              <a:t>32/64GBをプリインストールし、</a:t>
            </a:r>
            <a:endParaRPr lang="en-US" altLang="zh-TW" dirty="0">
              <a:solidFill>
                <a:schemeClr val="bg1"/>
              </a:solidFill>
              <a:latin typeface="Meiryo UI" panose="020B0604030504040204" pitchFamily="50" charset="-128"/>
              <a:ea typeface="Meiryo UI" panose="020B0604030504040204" pitchFamily="50" charset="-128"/>
            </a:endParaRPr>
          </a:p>
          <a:p>
            <a:pPr marL="152400" indent="0">
              <a:buNone/>
            </a:pPr>
            <a:r>
              <a:rPr lang="en-US" sz="1400" dirty="0">
                <a:solidFill>
                  <a:schemeClr val="bg1"/>
                </a:solidFill>
                <a:latin typeface="Meiryo UI" panose="020B0604030504040204" pitchFamily="50" charset="-128"/>
                <a:ea typeface="Meiryo UI" panose="020B0604030504040204" pitchFamily="50" charset="-128"/>
                <a:cs typeface="Arial"/>
              </a:rPr>
              <a:t>DDR4 SODIMMスロット×2で必要に応じて拡張可能</a:t>
            </a:r>
            <a:endParaRPr lang="en-US" altLang="zh-TW">
              <a:solidFill>
                <a:schemeClr val="bg1"/>
              </a:solidFill>
              <a:latin typeface="Meiryo UI" panose="020B0604030504040204" pitchFamily="50" charset="-128"/>
              <a:ea typeface="Meiryo UI" panose="020B0604030504040204" pitchFamily="50" charset="-128"/>
            </a:endParaRPr>
          </a:p>
        </p:txBody>
      </p:sp>
      <p:sp>
        <p:nvSpPr>
          <p:cNvPr id="14" name="Google Shape;298;p34">
            <a:extLst>
              <a:ext uri="{FF2B5EF4-FFF2-40B4-BE49-F238E27FC236}">
                <a16:creationId xmlns:a16="http://schemas.microsoft.com/office/drawing/2014/main" id="{775A6776-F207-47F5-8F9C-6806C16819F3}"/>
              </a:ext>
            </a:extLst>
          </p:cNvPr>
          <p:cNvSpPr txBox="1">
            <a:spLocks/>
          </p:cNvSpPr>
          <p:nvPr/>
        </p:nvSpPr>
        <p:spPr>
          <a:xfrm>
            <a:off x="7304089" y="3832245"/>
            <a:ext cx="4089316" cy="113055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spcBef>
                <a:spcPts val="800"/>
              </a:spcBef>
              <a:buNone/>
              <a:defRPr/>
            </a:pPr>
            <a:r>
              <a:rPr lang="en-US" sz="1400" dirty="0">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オプションのQNAP拡張カード用に2つのPCIe Gen 4拡張スロットを提供し、スロット#2にはデュアルポートThunderbolt™ 4拡張カードがプリインストールされています。</a:t>
            </a:r>
            <a:endParaRPr lang="en-US" dirty="0">
              <a:solidFill>
                <a:schemeClr val="bg1"/>
              </a:solidFill>
              <a:latin typeface="Meiryo UI" panose="020B0604030504040204" pitchFamily="50" charset="-128"/>
              <a:ea typeface="Meiryo UI" panose="020B0604030504040204" pitchFamily="50" charset="-128"/>
            </a:endParaRPr>
          </a:p>
        </p:txBody>
      </p:sp>
      <p:sp>
        <p:nvSpPr>
          <p:cNvPr id="15" name="Google Shape;298;p34">
            <a:extLst>
              <a:ext uri="{FF2B5EF4-FFF2-40B4-BE49-F238E27FC236}">
                <a16:creationId xmlns:a16="http://schemas.microsoft.com/office/drawing/2014/main" id="{FD0F6B58-3D35-434A-BCEB-A4BEE0A70F0C}"/>
              </a:ext>
            </a:extLst>
          </p:cNvPr>
          <p:cNvSpPr txBox="1">
            <a:spLocks/>
          </p:cNvSpPr>
          <p:nvPr/>
        </p:nvSpPr>
        <p:spPr>
          <a:xfrm>
            <a:off x="7285618" y="3469095"/>
            <a:ext cx="4030636" cy="64794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buNone/>
              <a:defRPr/>
            </a:pPr>
            <a:r>
              <a:rPr lang="en-US" sz="2400" b="1" dirty="0" err="1">
                <a:solidFill>
                  <a:srgbClr val="00A0E9"/>
                </a:solidFill>
                <a:latin typeface="Meiryo UI" panose="020B0604030504040204" pitchFamily="50" charset="-128"/>
                <a:ea typeface="Meiryo UI" panose="020B0604030504040204" pitchFamily="50" charset="-128"/>
                <a:cs typeface="Arial"/>
                <a:sym typeface="Arial" panose="020B0604020202020204" pitchFamily="34" charset="0"/>
              </a:rPr>
              <a:t>デュアルPCIe</a:t>
            </a:r>
            <a:r>
              <a:rPr lang="en-US" sz="2400" b="1" dirty="0">
                <a:solidFill>
                  <a:srgbClr val="00A0E9"/>
                </a:solidFill>
                <a:latin typeface="Meiryo UI" panose="020B0604030504040204" pitchFamily="50" charset="-128"/>
                <a:ea typeface="Meiryo UI" panose="020B0604030504040204" pitchFamily="50" charset="-128"/>
                <a:cs typeface="Arial"/>
                <a:sym typeface="Arial" panose="020B0604020202020204" pitchFamily="34" charset="0"/>
              </a:rPr>
              <a:t> Gen 4スロット</a:t>
            </a:r>
            <a:endParaRPr lang="en-US" altLang="zh-TW" dirty="0">
              <a:latin typeface="Meiryo UI" panose="020B0604030504040204" pitchFamily="50" charset="-128"/>
              <a:ea typeface="Meiryo UI" panose="020B0604030504040204" pitchFamily="50" charset="-128"/>
            </a:endParaRPr>
          </a:p>
        </p:txBody>
      </p:sp>
      <p:sp>
        <p:nvSpPr>
          <p:cNvPr id="17" name="Google Shape;298;p34">
            <a:extLst>
              <a:ext uri="{FF2B5EF4-FFF2-40B4-BE49-F238E27FC236}">
                <a16:creationId xmlns:a16="http://schemas.microsoft.com/office/drawing/2014/main" id="{976CF60D-F0DE-3CCC-CEE5-C4167FC360E2}"/>
              </a:ext>
            </a:extLst>
          </p:cNvPr>
          <p:cNvSpPr txBox="1">
            <a:spLocks/>
          </p:cNvSpPr>
          <p:nvPr/>
        </p:nvSpPr>
        <p:spPr>
          <a:xfrm>
            <a:off x="1743756" y="3530671"/>
            <a:ext cx="4730307" cy="60098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defTabSz="914377">
              <a:buClr>
                <a:prstClr val="black"/>
              </a:buClr>
              <a:buSzPts val="935"/>
              <a:buNone/>
              <a:defRPr/>
            </a:pPr>
            <a:r>
              <a:rPr lang="en-US" altLang="zh-TW" sz="2400" b="1" dirty="0">
                <a:solidFill>
                  <a:srgbClr val="00A0E9"/>
                </a:solidFill>
                <a:latin typeface="Meiryo UI" panose="020B0604030504040204" pitchFamily="50" charset="-128"/>
                <a:ea typeface="Meiryo UI" panose="020B0604030504040204" pitchFamily="50" charset="-128"/>
                <a:cs typeface="Arial"/>
                <a:sym typeface="Arial" panose="020B0604020202020204" pitchFamily="34" charset="0"/>
              </a:rPr>
              <a:t>Dual</a:t>
            </a:r>
            <a:r>
              <a:rPr lang="zh-TW" altLang="en-US" sz="2400" b="1" dirty="0">
                <a:solidFill>
                  <a:srgbClr val="00A0E9"/>
                </a:solidFill>
                <a:latin typeface="Meiryo UI" panose="020B0604030504040204" pitchFamily="50" charset="-128"/>
                <a:ea typeface="Meiryo UI" panose="020B0604030504040204" pitchFamily="50" charset="-128"/>
                <a:cs typeface="Arial"/>
                <a:sym typeface="Arial" panose="020B0604020202020204" pitchFamily="34" charset="0"/>
              </a:rPr>
              <a:t> </a:t>
            </a:r>
            <a:r>
              <a:rPr lang="en-US" altLang="zh-TW" sz="2400" b="1" dirty="0">
                <a:solidFill>
                  <a:srgbClr val="00A0E9"/>
                </a:solidFill>
                <a:latin typeface="Meiryo UI" panose="020B0604030504040204" pitchFamily="50" charset="-128"/>
                <a:ea typeface="Meiryo UI" panose="020B0604030504040204" pitchFamily="50" charset="-128"/>
                <a:cs typeface="Arial"/>
                <a:sym typeface="Arial" panose="020B0604020202020204" pitchFamily="34" charset="0"/>
              </a:rPr>
              <a:t>M.2 PCIe SSD </a:t>
            </a:r>
            <a:r>
              <a:rPr lang="en-US" altLang="zh-TW" sz="2400" b="1" dirty="0" err="1">
                <a:solidFill>
                  <a:srgbClr val="00A0E9"/>
                </a:solidFill>
                <a:latin typeface="Meiryo UI" panose="020B0604030504040204" pitchFamily="50" charset="-128"/>
                <a:ea typeface="Meiryo UI" panose="020B0604030504040204" pitchFamily="50" charset="-128"/>
                <a:cs typeface="Arial"/>
                <a:sym typeface="Arial" panose="020B0604020202020204" pitchFamily="34" charset="0"/>
              </a:rPr>
              <a:t>スロット</a:t>
            </a:r>
            <a:endParaRPr lang="zh-TW" altLang="en-US" sz="2400" b="1" dirty="0" err="1">
              <a:solidFill>
                <a:srgbClr val="00A0E9"/>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0" name="文字方塊 19">
            <a:extLst>
              <a:ext uri="{FF2B5EF4-FFF2-40B4-BE49-F238E27FC236}">
                <a16:creationId xmlns:a16="http://schemas.microsoft.com/office/drawing/2014/main" id="{EE3D7673-34F1-44E9-A938-E65DE6E40925}"/>
              </a:ext>
            </a:extLst>
          </p:cNvPr>
          <p:cNvSpPr txBox="1"/>
          <p:nvPr/>
        </p:nvSpPr>
        <p:spPr>
          <a:xfrm>
            <a:off x="1779719" y="2002782"/>
            <a:ext cx="49755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altLang="zh-TW" sz="2400" b="1" dirty="0">
                <a:solidFill>
                  <a:srgbClr val="00A0E9"/>
                </a:solidFill>
                <a:latin typeface="Meiryo UI" panose="020B0604030504040204" pitchFamily="50" charset="-128"/>
                <a:ea typeface="Meiryo UI" panose="020B0604030504040204" pitchFamily="50" charset="-128"/>
                <a:cs typeface="Arial"/>
                <a:sym typeface="Arial" panose="020B0604020202020204" pitchFamily="34" charset="0"/>
              </a:rPr>
              <a:t>Intel</a:t>
            </a:r>
            <a:r>
              <a:rPr lang="en-US" altLang="zh-TW" sz="2400" b="1" baseline="30000" dirty="0">
                <a:solidFill>
                  <a:srgbClr val="00A0E9"/>
                </a:solidFill>
                <a:latin typeface="Meiryo UI" panose="020B0604030504040204" pitchFamily="50" charset="-128"/>
                <a:ea typeface="Meiryo UI" panose="020B0604030504040204" pitchFamily="50" charset="-128"/>
                <a:cs typeface="Arial"/>
                <a:sym typeface="Arial" panose="020B0604020202020204" pitchFamily="34" charset="0"/>
              </a:rPr>
              <a:t>®</a:t>
            </a:r>
            <a:r>
              <a:rPr lang="en-US" altLang="zh-TW" sz="2400" b="1" dirty="0">
                <a:solidFill>
                  <a:srgbClr val="00A0E9"/>
                </a:solidFill>
                <a:latin typeface="Meiryo UI" panose="020B0604030504040204" pitchFamily="50" charset="-128"/>
                <a:ea typeface="Meiryo UI" panose="020B0604030504040204" pitchFamily="50" charset="-128"/>
                <a:cs typeface="Arial"/>
                <a:sym typeface="Arial" panose="020B0604020202020204" pitchFamily="34" charset="0"/>
              </a:rPr>
              <a:t> Core™ </a:t>
            </a:r>
            <a:r>
              <a:rPr lang="en-US" altLang="zh-TW" sz="2400" b="1" dirty="0" err="1">
                <a:solidFill>
                  <a:srgbClr val="00A0E9"/>
                </a:solidFill>
                <a:latin typeface="Meiryo UI" panose="020B0604030504040204" pitchFamily="50" charset="-128"/>
                <a:ea typeface="Meiryo UI" panose="020B0604030504040204" pitchFamily="50" charset="-128"/>
                <a:cs typeface="Arial"/>
                <a:sym typeface="Arial" panose="020B0604020202020204" pitchFamily="34" charset="0"/>
              </a:rPr>
              <a:t>i</a:t>
            </a:r>
            <a:r>
              <a:rPr lang="en-US" altLang="zh-TW" sz="2400" b="1" dirty="0">
                <a:solidFill>
                  <a:srgbClr val="00A0E9"/>
                </a:solidFill>
                <a:latin typeface="Meiryo UI" panose="020B0604030504040204" pitchFamily="50" charset="-128"/>
                <a:ea typeface="Meiryo UI" panose="020B0604030504040204" pitchFamily="50" charset="-128"/>
                <a:cs typeface="Arial"/>
                <a:sym typeface="Arial" panose="020B0604020202020204" pitchFamily="34" charset="0"/>
              </a:rPr>
              <a:t> </a:t>
            </a:r>
            <a:r>
              <a:rPr lang="en-US" altLang="zh-TW" sz="2400" b="1" dirty="0" err="1">
                <a:solidFill>
                  <a:srgbClr val="00A0E9"/>
                </a:solidFill>
                <a:latin typeface="Meiryo UI" panose="020B0604030504040204" pitchFamily="50" charset="-128"/>
                <a:ea typeface="Meiryo UI" panose="020B0604030504040204" pitchFamily="50" charset="-128"/>
                <a:cs typeface="Arial"/>
                <a:sym typeface="Arial" panose="020B0604020202020204" pitchFamily="34" charset="0"/>
              </a:rPr>
              <a:t>プロセッサ</a:t>
            </a:r>
            <a:endParaRPr lang="zh-TW" dirty="0">
              <a:latin typeface="Meiryo UI" panose="020B0604030504040204" pitchFamily="50" charset="-128"/>
              <a:ea typeface="Meiryo UI" panose="020B0604030504040204" pitchFamily="50" charset="-128"/>
            </a:endParaRPr>
          </a:p>
        </p:txBody>
      </p:sp>
      <p:sp>
        <p:nvSpPr>
          <p:cNvPr id="21" name="矩形: 圓角 12">
            <a:extLst>
              <a:ext uri="{FF2B5EF4-FFF2-40B4-BE49-F238E27FC236}">
                <a16:creationId xmlns:a16="http://schemas.microsoft.com/office/drawing/2014/main" id="{71A50253-DA5A-DCB2-3D62-E7E7F9DFBFB9}"/>
              </a:ext>
            </a:extLst>
          </p:cNvPr>
          <p:cNvSpPr/>
          <p:nvPr/>
        </p:nvSpPr>
        <p:spPr>
          <a:xfrm>
            <a:off x="583960" y="2099266"/>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endParaRPr lang="zh-TW" altLang="en-US" sz="1800" kern="1200">
              <a:solidFill>
                <a:prstClr val="white"/>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22" name="矩形: 圓角 39">
            <a:extLst>
              <a:ext uri="{FF2B5EF4-FFF2-40B4-BE49-F238E27FC236}">
                <a16:creationId xmlns:a16="http://schemas.microsoft.com/office/drawing/2014/main" id="{8A645EFF-AB0C-AC66-CA5C-4F4444687C78}"/>
              </a:ext>
            </a:extLst>
          </p:cNvPr>
          <p:cNvSpPr/>
          <p:nvPr/>
        </p:nvSpPr>
        <p:spPr>
          <a:xfrm>
            <a:off x="583960" y="3636425"/>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endParaRPr lang="zh-TW" altLang="en-US" sz="1800" kern="1200">
              <a:solidFill>
                <a:prstClr val="white"/>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23" name="矩形: 圓角 40">
            <a:extLst>
              <a:ext uri="{FF2B5EF4-FFF2-40B4-BE49-F238E27FC236}">
                <a16:creationId xmlns:a16="http://schemas.microsoft.com/office/drawing/2014/main" id="{F95A79FC-37DB-305F-F549-B5A28099EB52}"/>
              </a:ext>
            </a:extLst>
          </p:cNvPr>
          <p:cNvSpPr/>
          <p:nvPr/>
        </p:nvSpPr>
        <p:spPr>
          <a:xfrm>
            <a:off x="583960" y="5173585"/>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endParaRPr lang="zh-TW" altLang="en-US" sz="1800" kern="1200">
              <a:solidFill>
                <a:prstClr val="white"/>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25" name="矩形: 圓角 43">
            <a:extLst>
              <a:ext uri="{FF2B5EF4-FFF2-40B4-BE49-F238E27FC236}">
                <a16:creationId xmlns:a16="http://schemas.microsoft.com/office/drawing/2014/main" id="{242A5FE8-2D6D-E474-DC42-42E8512E5060}"/>
              </a:ext>
            </a:extLst>
          </p:cNvPr>
          <p:cNvSpPr/>
          <p:nvPr/>
        </p:nvSpPr>
        <p:spPr>
          <a:xfrm>
            <a:off x="6186498" y="3702292"/>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endParaRPr lang="zh-TW" altLang="en-US" sz="1800" kern="1200">
              <a:solidFill>
                <a:prstClr val="white"/>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27" name="圖形 28">
            <a:extLst>
              <a:ext uri="{FF2B5EF4-FFF2-40B4-BE49-F238E27FC236}">
                <a16:creationId xmlns:a16="http://schemas.microsoft.com/office/drawing/2014/main" id="{7919ABCC-C637-CFD1-018B-724F7D56713E}"/>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rcRect t="59879"/>
          <a:stretch/>
        </p:blipFill>
        <p:spPr>
          <a:xfrm>
            <a:off x="744067" y="4190051"/>
            <a:ext cx="701751" cy="186679"/>
          </a:xfrm>
          <a:prstGeom prst="rect">
            <a:avLst/>
          </a:prstGeom>
        </p:spPr>
      </p:pic>
      <p:sp>
        <p:nvSpPr>
          <p:cNvPr id="28" name="Google Shape;298;p34">
            <a:extLst>
              <a:ext uri="{FF2B5EF4-FFF2-40B4-BE49-F238E27FC236}">
                <a16:creationId xmlns:a16="http://schemas.microsoft.com/office/drawing/2014/main" id="{08CA9EFF-D5E3-35D2-435B-7EE26050F598}"/>
              </a:ext>
            </a:extLst>
          </p:cNvPr>
          <p:cNvSpPr txBox="1">
            <a:spLocks/>
          </p:cNvSpPr>
          <p:nvPr/>
        </p:nvSpPr>
        <p:spPr>
          <a:xfrm>
            <a:off x="1760698" y="3883586"/>
            <a:ext cx="4219073" cy="113995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defTabSz="914377">
              <a:lnSpc>
                <a:spcPct val="130000"/>
              </a:lnSpc>
              <a:spcBef>
                <a:spcPts val="800"/>
              </a:spcBef>
              <a:buNone/>
              <a:defRPr/>
            </a:pPr>
            <a:r>
              <a:rPr lang="en-US" sz="1400" dirty="0" err="1">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NVMe</a:t>
            </a:r>
            <a:r>
              <a:rPr lang="en-US" sz="1400" dirty="0">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 SSDと3.5インチSATA HDDの最適な構成を可能にするPCIe Gen 4 x4 M.2 2280スロット</a:t>
            </a:r>
            <a:endParaRPr lang="en-US">
              <a:solidFill>
                <a:schemeClr val="bg1"/>
              </a:solidFill>
              <a:latin typeface="Meiryo UI" panose="020B0604030504040204" pitchFamily="50" charset="-128"/>
              <a:ea typeface="Meiryo UI" panose="020B0604030504040204" pitchFamily="50" charset="-128"/>
            </a:endParaRPr>
          </a:p>
        </p:txBody>
      </p:sp>
      <p:sp>
        <p:nvSpPr>
          <p:cNvPr id="30" name="文字方塊 16">
            <a:extLst>
              <a:ext uri="{FF2B5EF4-FFF2-40B4-BE49-F238E27FC236}">
                <a16:creationId xmlns:a16="http://schemas.microsoft.com/office/drawing/2014/main" id="{CA20C0EA-3A3E-048A-5119-805302AD31D7}"/>
              </a:ext>
            </a:extLst>
          </p:cNvPr>
          <p:cNvSpPr txBox="1"/>
          <p:nvPr/>
        </p:nvSpPr>
        <p:spPr>
          <a:xfrm>
            <a:off x="628545" y="2194751"/>
            <a:ext cx="1137473" cy="646331"/>
          </a:xfrm>
          <a:prstGeom prst="rect">
            <a:avLst/>
          </a:prstGeom>
          <a:noFill/>
        </p:spPr>
        <p:txBody>
          <a:bodyPr wrap="square" rtlCol="0">
            <a:spAutoFit/>
          </a:bodyPr>
          <a:lstStyle/>
          <a:p>
            <a:pPr defTabSz="914377">
              <a:buClrTx/>
              <a:defRPr/>
            </a:pPr>
            <a:r>
              <a:rPr lang="en-US" altLang="zh-TW"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Intel® Core™</a:t>
            </a:r>
            <a:endParaRPr lang="zh-TW" altLang="en-US" kern="12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tl val="0"/>
            </a:endParaRPr>
          </a:p>
        </p:txBody>
      </p:sp>
      <p:pic>
        <p:nvPicPr>
          <p:cNvPr id="32" name="圖形 11">
            <a:extLst>
              <a:ext uri="{FF2B5EF4-FFF2-40B4-BE49-F238E27FC236}">
                <a16:creationId xmlns:a16="http://schemas.microsoft.com/office/drawing/2014/main" id="{0377597B-57D7-FDEF-3C30-30C694284E1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324769" y="3966244"/>
            <a:ext cx="771003" cy="529577"/>
          </a:xfrm>
          <a:prstGeom prst="rect">
            <a:avLst/>
          </a:prstGeom>
        </p:spPr>
      </p:pic>
      <p:pic>
        <p:nvPicPr>
          <p:cNvPr id="33" name="圖片 32">
            <a:extLst>
              <a:ext uri="{FF2B5EF4-FFF2-40B4-BE49-F238E27FC236}">
                <a16:creationId xmlns:a16="http://schemas.microsoft.com/office/drawing/2014/main" id="{17B95E7D-F488-EDE7-7228-8D636BA25101}"/>
              </a:ext>
            </a:extLst>
          </p:cNvPr>
          <p:cNvPicPr>
            <a:picLocks noChangeAspect="1"/>
          </p:cNvPicPr>
          <p:nvPr/>
        </p:nvPicPr>
        <p:blipFill rotWithShape="1">
          <a:blip r:embed="rId7"/>
          <a:srcRect t="42538"/>
          <a:stretch/>
        </p:blipFill>
        <p:spPr>
          <a:xfrm>
            <a:off x="750231" y="5678895"/>
            <a:ext cx="704527" cy="257480"/>
          </a:xfrm>
          <a:prstGeom prst="rect">
            <a:avLst/>
          </a:prstGeom>
        </p:spPr>
      </p:pic>
      <p:sp>
        <p:nvSpPr>
          <p:cNvPr id="34" name="文字方塊 33">
            <a:extLst>
              <a:ext uri="{FF2B5EF4-FFF2-40B4-BE49-F238E27FC236}">
                <a16:creationId xmlns:a16="http://schemas.microsoft.com/office/drawing/2014/main" id="{960D1389-558F-D0FD-A431-B672C4CCB853}"/>
              </a:ext>
            </a:extLst>
          </p:cNvPr>
          <p:cNvSpPr txBox="1"/>
          <p:nvPr/>
        </p:nvSpPr>
        <p:spPr>
          <a:xfrm>
            <a:off x="670809" y="5338026"/>
            <a:ext cx="989777" cy="369332"/>
          </a:xfrm>
          <a:prstGeom prst="rect">
            <a:avLst/>
          </a:prstGeom>
          <a:noFill/>
        </p:spPr>
        <p:txBody>
          <a:bodyPr wrap="square">
            <a:spAutoFit/>
          </a:bodyPr>
          <a:lstStyle/>
          <a:p>
            <a:r>
              <a:rPr lang="en-US" altLang="zh-TW" sz="1800" b="1" kern="12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64 GB </a:t>
            </a:r>
            <a:endParaRPr lang="zh-TW" altLang="en-US" sz="1400"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35" name="圖形 18">
            <a:extLst>
              <a:ext uri="{FF2B5EF4-FFF2-40B4-BE49-F238E27FC236}">
                <a16:creationId xmlns:a16="http://schemas.microsoft.com/office/drawing/2014/main" id="{1C7C6EB7-50B4-803D-5895-6B879B07642B}"/>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755120" y="3864898"/>
            <a:ext cx="701749" cy="272321"/>
          </a:xfrm>
          <a:prstGeom prst="rect">
            <a:avLst/>
          </a:prstGeom>
        </p:spPr>
      </p:pic>
      <p:sp>
        <p:nvSpPr>
          <p:cNvPr id="36" name="矩形: 圓角 40">
            <a:extLst>
              <a:ext uri="{FF2B5EF4-FFF2-40B4-BE49-F238E27FC236}">
                <a16:creationId xmlns:a16="http://schemas.microsoft.com/office/drawing/2014/main" id="{F95A79FC-37DB-305F-F549-B5A28099EB52}"/>
              </a:ext>
            </a:extLst>
          </p:cNvPr>
          <p:cNvSpPr/>
          <p:nvPr/>
        </p:nvSpPr>
        <p:spPr>
          <a:xfrm>
            <a:off x="6199286" y="5213101"/>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endParaRPr lang="zh-TW" altLang="en-US" sz="1800" kern="1200">
              <a:solidFill>
                <a:prstClr val="white"/>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37" name="Google Shape;298;p34">
            <a:extLst>
              <a:ext uri="{FF2B5EF4-FFF2-40B4-BE49-F238E27FC236}">
                <a16:creationId xmlns:a16="http://schemas.microsoft.com/office/drawing/2014/main" id="{9951CF31-3A33-4FE1-B8BA-A1EA1D253EEF}"/>
              </a:ext>
            </a:extLst>
          </p:cNvPr>
          <p:cNvSpPr txBox="1">
            <a:spLocks/>
          </p:cNvSpPr>
          <p:nvPr/>
        </p:nvSpPr>
        <p:spPr>
          <a:xfrm>
            <a:off x="7221255" y="5533254"/>
            <a:ext cx="4044056" cy="5887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152400" indent="0">
              <a:buNone/>
            </a:pPr>
            <a:r>
              <a:rPr lang="en-US" sz="1400" dirty="0">
                <a:solidFill>
                  <a:schemeClr val="bg1"/>
                </a:solidFill>
                <a:latin typeface="Meiryo UI" panose="020B0604030504040204" pitchFamily="50" charset="-128"/>
                <a:ea typeface="Meiryo UI" panose="020B0604030504040204" pitchFamily="50" charset="-128"/>
                <a:cs typeface="Arial"/>
              </a:rPr>
              <a:t>スムーズなデータ転送を実現するデュアル2.5GbEネットワークポート</a:t>
            </a:r>
            <a:endParaRPr lang="en-US" altLang="zh-TW" dirty="0">
              <a:solidFill>
                <a:schemeClr val="bg1"/>
              </a:solidFill>
              <a:latin typeface="Meiryo UI" panose="020B0604030504040204" pitchFamily="50" charset="-128"/>
              <a:ea typeface="Meiryo UI" panose="020B0604030504040204" pitchFamily="50" charset="-128"/>
            </a:endParaRPr>
          </a:p>
        </p:txBody>
      </p:sp>
      <p:sp>
        <p:nvSpPr>
          <p:cNvPr id="38" name="Google Shape;298;p34">
            <a:extLst>
              <a:ext uri="{FF2B5EF4-FFF2-40B4-BE49-F238E27FC236}">
                <a16:creationId xmlns:a16="http://schemas.microsoft.com/office/drawing/2014/main" id="{215E2FB9-DB32-4DB7-BAB3-20B278A929A3}"/>
              </a:ext>
            </a:extLst>
          </p:cNvPr>
          <p:cNvSpPr txBox="1">
            <a:spLocks/>
          </p:cNvSpPr>
          <p:nvPr/>
        </p:nvSpPr>
        <p:spPr>
          <a:xfrm>
            <a:off x="7309414" y="5065558"/>
            <a:ext cx="4374317" cy="67468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None/>
            </a:pPr>
            <a:r>
              <a:rPr lang="en-US" sz="2400" b="1" dirty="0">
                <a:solidFill>
                  <a:srgbClr val="00A0E9"/>
                </a:solidFill>
                <a:latin typeface="Meiryo UI" panose="020B0604030504040204" pitchFamily="50" charset="-128"/>
                <a:ea typeface="Meiryo UI" panose="020B0604030504040204" pitchFamily="50" charset="-128"/>
                <a:cs typeface="Arial"/>
              </a:rPr>
              <a:t>デュアル2.5GbE </a:t>
            </a:r>
            <a:r>
              <a:rPr lang="en-US" sz="2400" b="1" dirty="0" err="1">
                <a:solidFill>
                  <a:srgbClr val="00A0E9"/>
                </a:solidFill>
                <a:latin typeface="Meiryo UI" panose="020B0604030504040204" pitchFamily="50" charset="-128"/>
                <a:ea typeface="Meiryo UI" panose="020B0604030504040204" pitchFamily="50" charset="-128"/>
                <a:cs typeface="Arial"/>
              </a:rPr>
              <a:t>LANポート</a:t>
            </a:r>
            <a:endParaRPr lang="en-US" altLang="zh-TW" dirty="0" err="1">
              <a:latin typeface="Meiryo UI" panose="020B0604030504040204" pitchFamily="50" charset="-128"/>
              <a:ea typeface="Meiryo UI" panose="020B0604030504040204" pitchFamily="50" charset="-128"/>
            </a:endParaRPr>
          </a:p>
        </p:txBody>
      </p:sp>
      <p:sp>
        <p:nvSpPr>
          <p:cNvPr id="2" name="矩形 1"/>
          <p:cNvSpPr/>
          <p:nvPr/>
        </p:nvSpPr>
        <p:spPr>
          <a:xfrm>
            <a:off x="1754342" y="2391711"/>
            <a:ext cx="4432156" cy="954107"/>
          </a:xfrm>
          <a:prstGeom prst="rect">
            <a:avLst/>
          </a:prstGeom>
        </p:spPr>
        <p:txBody>
          <a:bodyPr wrap="square" lIns="91440" tIns="45720" rIns="91440" bIns="45720" anchor="t">
            <a:spAutoFit/>
          </a:bodyPr>
          <a:lstStyle/>
          <a:p>
            <a:r>
              <a:rPr lang="en-US" altLang="zh-TW" sz="1400" dirty="0">
                <a:solidFill>
                  <a:schemeClr val="bg1"/>
                </a:solidFill>
                <a:latin typeface="Meiryo UI" panose="020B0604030504040204" pitchFamily="50" charset="-128"/>
                <a:ea typeface="Meiryo UI" panose="020B0604030504040204" pitchFamily="50" charset="-128"/>
                <a:cs typeface="Arial"/>
                <a:sym typeface="+mn-lt"/>
              </a:rPr>
              <a:t>Intel</a:t>
            </a:r>
            <a:r>
              <a:rPr lang="en-US" altLang="zh-TW" sz="1400" baseline="30000" dirty="0">
                <a:solidFill>
                  <a:schemeClr val="bg1"/>
                </a:solidFill>
                <a:latin typeface="Meiryo UI" panose="020B0604030504040204" pitchFamily="50" charset="-128"/>
                <a:ea typeface="Meiryo UI" panose="020B0604030504040204" pitchFamily="50" charset="-128"/>
                <a:cs typeface="Arial"/>
                <a:sym typeface="+mn-lt"/>
              </a:rPr>
              <a:t>®</a:t>
            </a:r>
            <a:r>
              <a:rPr lang="en-US" altLang="zh-TW" sz="1400" dirty="0">
                <a:solidFill>
                  <a:schemeClr val="bg1"/>
                </a:solidFill>
                <a:latin typeface="Meiryo UI" panose="020B0604030504040204" pitchFamily="50" charset="-128"/>
                <a:ea typeface="Meiryo UI" panose="020B0604030504040204" pitchFamily="50" charset="-128"/>
                <a:cs typeface="Arial"/>
                <a:sym typeface="+mn-lt"/>
              </a:rPr>
              <a:t> Core™ i9 16-core</a:t>
            </a:r>
            <a:r>
              <a:rPr lang="zh-TW" altLang="en-US" sz="1400" dirty="0">
                <a:solidFill>
                  <a:schemeClr val="bg1"/>
                </a:solidFill>
                <a:latin typeface="Meiryo UI" panose="020B0604030504040204" pitchFamily="50" charset="-128"/>
                <a:ea typeface="Meiryo UI" panose="020B0604030504040204" pitchFamily="50" charset="-128"/>
                <a:cs typeface="Arial"/>
                <a:sym typeface="+mn-lt"/>
              </a:rPr>
              <a:t> </a:t>
            </a:r>
            <a:r>
              <a:rPr lang="en-US" altLang="zh-TW" sz="1400" dirty="0">
                <a:solidFill>
                  <a:schemeClr val="bg1"/>
                </a:solidFill>
                <a:latin typeface="Meiryo UI" panose="020B0604030504040204" pitchFamily="50" charset="-128"/>
                <a:ea typeface="Meiryo UI" panose="020B0604030504040204" pitchFamily="50" charset="-128"/>
                <a:cs typeface="Arial"/>
                <a:sym typeface="+mn-lt"/>
              </a:rPr>
              <a:t>(8P+8E) / 24-thread</a:t>
            </a:r>
            <a:r>
              <a:rPr lang="zh-TW" altLang="en-US" sz="1400" dirty="0">
                <a:solidFill>
                  <a:schemeClr val="bg1"/>
                </a:solidFill>
                <a:latin typeface="Meiryo UI" panose="020B0604030504040204" pitchFamily="50" charset="-128"/>
                <a:ea typeface="Meiryo UI" panose="020B0604030504040204" pitchFamily="50" charset="-128"/>
                <a:cs typeface="Arial"/>
                <a:sym typeface="+mn-lt"/>
              </a:rPr>
              <a:t> </a:t>
            </a:r>
            <a:endParaRPr lang="en-US" altLang="zh-TW" sz="1400" dirty="0">
              <a:solidFill>
                <a:schemeClr val="bg1"/>
              </a:solidFill>
              <a:latin typeface="Meiryo UI" panose="020B0604030504040204" pitchFamily="50" charset="-128"/>
              <a:ea typeface="Meiryo UI" panose="020B0604030504040204" pitchFamily="50" charset="-128"/>
              <a:cs typeface="Arial"/>
              <a:sym typeface="+mn-lt"/>
            </a:endParaRPr>
          </a:p>
          <a:p>
            <a:r>
              <a:rPr lang="en-US" altLang="zh-TW" sz="1400" dirty="0">
                <a:solidFill>
                  <a:schemeClr val="bg1"/>
                </a:solidFill>
                <a:latin typeface="Meiryo UI" panose="020B0604030504040204" pitchFamily="50" charset="-128"/>
                <a:ea typeface="Meiryo UI" panose="020B0604030504040204" pitchFamily="50" charset="-128"/>
                <a:cs typeface="Arial"/>
                <a:sym typeface="+mn-lt"/>
              </a:rPr>
              <a:t>Intel</a:t>
            </a:r>
            <a:r>
              <a:rPr lang="en-US" altLang="zh-TW" sz="1400" baseline="30000" dirty="0">
                <a:solidFill>
                  <a:schemeClr val="bg1"/>
                </a:solidFill>
                <a:latin typeface="Meiryo UI" panose="020B0604030504040204" pitchFamily="50" charset="-128"/>
                <a:ea typeface="Meiryo UI" panose="020B0604030504040204" pitchFamily="50" charset="-128"/>
                <a:cs typeface="Arial"/>
                <a:sym typeface="+mn-lt"/>
              </a:rPr>
              <a:t>®</a:t>
            </a:r>
            <a:r>
              <a:rPr lang="en-US" altLang="zh-TW" sz="1400" dirty="0">
                <a:solidFill>
                  <a:schemeClr val="bg1"/>
                </a:solidFill>
                <a:latin typeface="Meiryo UI" panose="020B0604030504040204" pitchFamily="50" charset="-128"/>
                <a:ea typeface="Meiryo UI" panose="020B0604030504040204" pitchFamily="50" charset="-128"/>
                <a:cs typeface="Arial"/>
                <a:sym typeface="+mn-lt"/>
              </a:rPr>
              <a:t> Core™ i7 12-core (8P+4E) / 20-thread</a:t>
            </a:r>
          </a:p>
          <a:p>
            <a:r>
              <a:rPr lang="en-US" altLang="zh-TW" sz="1400" dirty="0">
                <a:solidFill>
                  <a:schemeClr val="bg1"/>
                </a:solidFill>
                <a:latin typeface="Meiryo UI" panose="020B0604030504040204" pitchFamily="50" charset="-128"/>
                <a:ea typeface="Meiryo UI" panose="020B0604030504040204" pitchFamily="50" charset="-128"/>
                <a:cs typeface="Arial"/>
                <a:sym typeface="+mn-lt"/>
              </a:rPr>
              <a:t>Intel</a:t>
            </a:r>
            <a:r>
              <a:rPr lang="en-US" altLang="zh-TW" sz="1400" baseline="30000" dirty="0">
                <a:solidFill>
                  <a:schemeClr val="bg1"/>
                </a:solidFill>
                <a:latin typeface="Meiryo UI" panose="020B0604030504040204" pitchFamily="50" charset="-128"/>
                <a:ea typeface="Meiryo UI" panose="020B0604030504040204" pitchFamily="50" charset="-128"/>
                <a:cs typeface="Arial"/>
                <a:sym typeface="+mn-lt"/>
              </a:rPr>
              <a:t>®</a:t>
            </a:r>
            <a:r>
              <a:rPr lang="en-US" altLang="zh-TW" sz="1400" dirty="0">
                <a:solidFill>
                  <a:schemeClr val="bg1"/>
                </a:solidFill>
                <a:latin typeface="Meiryo UI" panose="020B0604030504040204" pitchFamily="50" charset="-128"/>
                <a:ea typeface="Meiryo UI" panose="020B0604030504040204" pitchFamily="50" charset="-128"/>
                <a:cs typeface="Arial"/>
                <a:sym typeface="+mn-lt"/>
              </a:rPr>
              <a:t> Core™ i5 6-core / 12-thread</a:t>
            </a:r>
            <a:endParaRPr lang="zh-TW">
              <a:latin typeface="Meiryo UI" panose="020B0604030504040204" pitchFamily="50" charset="-128"/>
              <a:ea typeface="Meiryo UI" panose="020B0604030504040204" pitchFamily="50" charset="-128"/>
              <a:sym typeface="+mn-lt"/>
            </a:endParaRPr>
          </a:p>
          <a:p>
            <a:endParaRPr lang="zh-TW" altLang="en-US" sz="1400" dirty="0">
              <a:solidFill>
                <a:schemeClr val="bg1"/>
              </a:solidFill>
              <a:latin typeface="Meiryo UI" panose="020B0604030504040204" pitchFamily="50" charset="-128"/>
              <a:ea typeface="Meiryo UI" panose="020B0604030504040204" pitchFamily="50" charset="-128"/>
              <a:cs typeface="Arial"/>
            </a:endParaRPr>
          </a:p>
        </p:txBody>
      </p:sp>
      <p:pic>
        <p:nvPicPr>
          <p:cNvPr id="43" name="圖形 16">
            <a:extLst>
              <a:ext uri="{FF2B5EF4-FFF2-40B4-BE49-F238E27FC236}">
                <a16:creationId xmlns:a16="http://schemas.microsoft.com/office/drawing/2014/main" id="{AC656FB0-7650-49DE-8FD1-2E8540350DDE}"/>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6293209" y="2136170"/>
            <a:ext cx="835471" cy="1002566"/>
          </a:xfrm>
          <a:prstGeom prst="rect">
            <a:avLst/>
          </a:prstGeom>
          <a:effectLst/>
        </p:spPr>
      </p:pic>
      <p:pic>
        <p:nvPicPr>
          <p:cNvPr id="44" name="圖形 2">
            <a:extLst>
              <a:ext uri="{FF2B5EF4-FFF2-40B4-BE49-F238E27FC236}">
                <a16:creationId xmlns:a16="http://schemas.microsoft.com/office/drawing/2014/main" id="{5944F89F-CF26-0D65-CCDF-554E3ACD7E31}"/>
              </a:ext>
            </a:extLst>
          </p:cNvPr>
          <p:cNvPicPr>
            <a:picLocks noChangeAspect="1"/>
          </p:cNvPicPr>
          <p:nvPr/>
        </p:nvPicPr>
        <p:blipFill rotWithShape="1">
          <a:blip r:embed="rId12">
            <a:lum bright="70000" contrast="-70000"/>
          </a:blip>
          <a:srcRect l="5955" t="5888" r="5955" b="5888"/>
          <a:stretch/>
        </p:blipFill>
        <p:spPr>
          <a:xfrm>
            <a:off x="6324769" y="5402900"/>
            <a:ext cx="771003" cy="608915"/>
          </a:xfrm>
          <a:prstGeom prst="rect">
            <a:avLst/>
          </a:prstGeom>
        </p:spPr>
      </p:pic>
    </p:spTree>
    <p:extLst>
      <p:ext uri="{BB962C8B-B14F-4D97-AF65-F5344CB8AC3E}">
        <p14:creationId xmlns:p14="http://schemas.microsoft.com/office/powerpoint/2010/main" val="2768493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4F0AAE7F-8902-6445-A878-6B702FD65E72}"/>
              </a:ext>
            </a:extLst>
          </p:cNvPr>
          <p:cNvSpPr/>
          <p:nvPr/>
        </p:nvSpPr>
        <p:spPr>
          <a:xfrm>
            <a:off x="274709" y="2346158"/>
            <a:ext cx="4324077" cy="4059235"/>
          </a:xfrm>
          <a:prstGeom prst="rect">
            <a:avLst/>
          </a:prstGeom>
        </p:spPr>
        <p:txBody>
          <a:bodyPr vert="horz" lIns="121920" tIns="60960" rIns="121920" bIns="60960" rtlCol="0" anchor="t">
            <a:noAutofit/>
          </a:bodyPr>
          <a:lstStyle/>
          <a:p>
            <a:pPr defTabSz="1219170">
              <a:lnSpc>
                <a:spcPts val="2800"/>
              </a:lnSpc>
            </a:pPr>
            <a:r>
              <a:rPr lang="en-US" sz="1900" kern="0" dirty="0">
                <a:solidFill>
                  <a:schemeClr val="bg1"/>
                </a:solidFill>
                <a:latin typeface="Meiryo UI" panose="020B0604030504040204" pitchFamily="50" charset="-128"/>
                <a:ea typeface="Meiryo UI" panose="020B0604030504040204" pitchFamily="50" charset="-128"/>
                <a:cs typeface="Arial"/>
                <a:sym typeface="+mn-lt"/>
              </a:rPr>
              <a:t>TVS-h674T/TVS-h874TにはエンタープライズレベルのQuTS heroオペレーティングシステムが搭載されており、QNAPの標準NASオペレーティングシステムであるQTSもサポートしています。</a:t>
            </a:r>
            <a:endParaRPr lang="en-US" altLang="zh-TW" dirty="0">
              <a:solidFill>
                <a:schemeClr val="bg1"/>
              </a:solidFill>
              <a:latin typeface="Meiryo UI" panose="020B0604030504040204" pitchFamily="50" charset="-128"/>
              <a:ea typeface="Meiryo UI" panose="020B0604030504040204" pitchFamily="50" charset="-128"/>
            </a:endParaRPr>
          </a:p>
        </p:txBody>
      </p:sp>
      <p:sp>
        <p:nvSpPr>
          <p:cNvPr id="6" name="文字方塊 5"/>
          <p:cNvSpPr txBox="1"/>
          <p:nvPr/>
        </p:nvSpPr>
        <p:spPr>
          <a:xfrm>
            <a:off x="292251" y="5192997"/>
            <a:ext cx="4324077" cy="1323439"/>
          </a:xfrm>
          <a:prstGeom prst="rect">
            <a:avLst/>
          </a:prstGeom>
          <a:noFill/>
        </p:spPr>
        <p:txBody>
          <a:bodyPr wrap="square" lIns="91440" tIns="45720" rIns="91440" bIns="45720" rtlCol="0" anchor="t">
            <a:spAutoFit/>
          </a:bodyPr>
          <a:lstStyle/>
          <a:p>
            <a:r>
              <a:rPr lang="en-US" sz="1600" dirty="0">
                <a:solidFill>
                  <a:schemeClr val="bg1"/>
                </a:solidFill>
                <a:latin typeface="Meiryo UI" panose="020B0604030504040204" pitchFamily="50" charset="-128"/>
                <a:ea typeface="Meiryo UI" panose="020B0604030504040204" pitchFamily="50" charset="-128"/>
                <a:cs typeface="Arial"/>
              </a:rPr>
              <a:t>注．</a:t>
            </a:r>
            <a:endParaRPr lang="en-US" altLang="zh-TW">
              <a:solidFill>
                <a:schemeClr val="bg1"/>
              </a:solidFill>
              <a:latin typeface="Meiryo UI" panose="020B0604030504040204" pitchFamily="50" charset="-128"/>
              <a:ea typeface="Meiryo UI" panose="020B0604030504040204" pitchFamily="50" charset="-128"/>
              <a:cs typeface="Calibri" panose="020F0502020204030204"/>
            </a:endParaRPr>
          </a:p>
          <a:p>
            <a:r>
              <a:rPr lang="en-US" sz="1600" err="1">
                <a:solidFill>
                  <a:schemeClr val="bg1"/>
                </a:solidFill>
                <a:latin typeface="Meiryo UI" panose="020B0604030504040204" pitchFamily="50" charset="-128"/>
                <a:ea typeface="Meiryo UI" panose="020B0604030504040204" pitchFamily="50" charset="-128"/>
                <a:cs typeface="Arial"/>
              </a:rPr>
              <a:t>QTSとQuTS</a:t>
            </a:r>
            <a:r>
              <a:rPr lang="en-US" sz="1600" dirty="0">
                <a:solidFill>
                  <a:schemeClr val="bg1"/>
                </a:solidFill>
                <a:latin typeface="Meiryo UI" panose="020B0604030504040204" pitchFamily="50" charset="-128"/>
                <a:ea typeface="Meiryo UI" panose="020B0604030504040204" pitchFamily="50" charset="-128"/>
                <a:cs typeface="Arial"/>
              </a:rPr>
              <a:t> </a:t>
            </a:r>
            <a:r>
              <a:rPr lang="en-US" sz="1600" err="1">
                <a:solidFill>
                  <a:schemeClr val="bg1"/>
                </a:solidFill>
                <a:latin typeface="Meiryo UI" panose="020B0604030504040204" pitchFamily="50" charset="-128"/>
                <a:ea typeface="Meiryo UI" panose="020B0604030504040204" pitchFamily="50" charset="-128"/>
                <a:cs typeface="Arial"/>
              </a:rPr>
              <a:t>heroは異なるファイルシステムを使用しています。QuTS</a:t>
            </a:r>
            <a:r>
              <a:rPr lang="en-US" sz="1600" dirty="0">
                <a:solidFill>
                  <a:schemeClr val="bg1"/>
                </a:solidFill>
                <a:latin typeface="Meiryo UI" panose="020B0604030504040204" pitchFamily="50" charset="-128"/>
                <a:ea typeface="Meiryo UI" panose="020B0604030504040204" pitchFamily="50" charset="-128"/>
                <a:cs typeface="Arial"/>
              </a:rPr>
              <a:t> heroからQTSに切り替える前に、TVS-h674T /</a:t>
            </a:r>
            <a:r>
              <a:rPr lang="en-US" altLang="zh-TW" sz="1600" dirty="0">
                <a:solidFill>
                  <a:schemeClr val="bg1"/>
                </a:solidFill>
                <a:latin typeface="Meiryo UI" panose="020B0604030504040204" pitchFamily="50" charset="-128"/>
                <a:ea typeface="Meiryo UI" panose="020B0604030504040204" pitchFamily="50" charset="-128"/>
                <a:cs typeface="Arial"/>
              </a:rPr>
              <a:t> </a:t>
            </a:r>
            <a:r>
              <a:rPr lang="en-US" sz="1600" dirty="0">
                <a:solidFill>
                  <a:schemeClr val="bg1"/>
                </a:solidFill>
                <a:latin typeface="Meiryo UI" panose="020B0604030504040204" pitchFamily="50" charset="-128"/>
                <a:ea typeface="Meiryo UI" panose="020B0604030504040204" pitchFamily="50" charset="-128"/>
                <a:cs typeface="Arial"/>
              </a:rPr>
              <a:t>TVS-h874Tからすべてのドライブとバックアップデータを削除する必要があります。</a:t>
            </a:r>
            <a:endParaRPr lang="en-US" altLang="zh-TW">
              <a:solidFill>
                <a:schemeClr val="bg1"/>
              </a:solidFill>
              <a:latin typeface="Meiryo UI" panose="020B0604030504040204" pitchFamily="50" charset="-128"/>
              <a:ea typeface="Meiryo UI" panose="020B0604030504040204" pitchFamily="50" charset="-128"/>
              <a:cs typeface="Calibri"/>
            </a:endParaRPr>
          </a:p>
        </p:txBody>
      </p:sp>
      <p:grpSp>
        <p:nvGrpSpPr>
          <p:cNvPr id="11" name="群組 10"/>
          <p:cNvGrpSpPr/>
          <p:nvPr/>
        </p:nvGrpSpPr>
        <p:grpSpPr>
          <a:xfrm>
            <a:off x="4616328" y="2346158"/>
            <a:ext cx="7575673" cy="4059235"/>
            <a:chOff x="4616328" y="2346158"/>
            <a:chExt cx="7575673" cy="4059235"/>
          </a:xfrm>
        </p:grpSpPr>
        <p:pic>
          <p:nvPicPr>
            <p:cNvPr id="7" name="Picture 6" descr="A screenshot of a computer&#10;&#10;Description automatically generated with medium confidence">
              <a:extLst>
                <a:ext uri="{FF2B5EF4-FFF2-40B4-BE49-F238E27FC236}">
                  <a16:creationId xmlns:a16="http://schemas.microsoft.com/office/drawing/2014/main" id="{ACAEBFF1-834F-ACDB-7F2B-E53573806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6328" y="2346158"/>
              <a:ext cx="7575673" cy="4059235"/>
            </a:xfrm>
            <a:prstGeom prst="rect">
              <a:avLst/>
            </a:prstGeom>
          </p:spPr>
        </p:pic>
        <p:pic>
          <p:nvPicPr>
            <p:cNvPr id="8" name="圖片 7"/>
            <p:cNvPicPr>
              <a:picLocks noChangeAspect="1"/>
            </p:cNvPicPr>
            <p:nvPr/>
          </p:nvPicPr>
          <p:blipFill rotWithShape="1">
            <a:blip r:embed="rId4"/>
            <a:srcRect b="43173"/>
            <a:stretch/>
          </p:blipFill>
          <p:spPr>
            <a:xfrm>
              <a:off x="4812805" y="2564448"/>
              <a:ext cx="6964558" cy="1299339"/>
            </a:xfrm>
            <a:prstGeom prst="rect">
              <a:avLst/>
            </a:prstGeom>
          </p:spPr>
        </p:pic>
      </p:grpSp>
      <p:sp>
        <p:nvSpPr>
          <p:cNvPr id="4" name="文字方塊 3">
            <a:extLst>
              <a:ext uri="{FF2B5EF4-FFF2-40B4-BE49-F238E27FC236}">
                <a16:creationId xmlns:a16="http://schemas.microsoft.com/office/drawing/2014/main" id="{B81B7ED6-8761-6DA5-D654-0543AA6A7B1A}"/>
              </a:ext>
            </a:extLst>
          </p:cNvPr>
          <p:cNvSpPr txBox="1"/>
          <p:nvPr/>
        </p:nvSpPr>
        <p:spPr>
          <a:xfrm>
            <a:off x="-1" y="155447"/>
            <a:ext cx="12191999" cy="1384995"/>
          </a:xfrm>
          <a:prstGeom prst="rect">
            <a:avLst/>
          </a:prstGeom>
          <a:noFill/>
        </p:spPr>
        <p:txBody>
          <a:bodyPr wrap="square" lIns="91440" tIns="45720" rIns="91440" bIns="45720" rtlCol="0" anchor="t">
            <a:spAutoFit/>
          </a:bodyPr>
          <a:lstStyle/>
          <a:p>
            <a:pPr algn="ctr"/>
            <a:r>
              <a:rPr lang="en-US" sz="4200" b="1" dirty="0">
                <a:solidFill>
                  <a:schemeClr val="bg1"/>
                </a:solidFill>
                <a:latin typeface="Meiryo UI" panose="020B0604030504040204" pitchFamily="50" charset="-128"/>
                <a:ea typeface="Meiryo UI" panose="020B0604030504040204" pitchFamily="50" charset="-128"/>
                <a:cs typeface="Arial"/>
                <a:sym typeface="+mn-lt"/>
              </a:rPr>
              <a:t>NAS</a:t>
            </a:r>
            <a:r>
              <a:rPr lang="ja-JP" altLang="en-US" sz="4200" b="1">
                <a:solidFill>
                  <a:schemeClr val="bg1"/>
                </a:solidFill>
                <a:latin typeface="Meiryo UI" panose="020B0604030504040204" pitchFamily="50" charset="-128"/>
                <a:ea typeface="Meiryo UI" panose="020B0604030504040204" pitchFamily="50" charset="-128"/>
                <a:cs typeface="Arial"/>
                <a:sym typeface="+mn-lt"/>
              </a:rPr>
              <a:t>の</a:t>
            </a:r>
            <a:r>
              <a:rPr lang="en-US" altLang="ja-JP" sz="4200" b="1" dirty="0">
                <a:solidFill>
                  <a:schemeClr val="bg1"/>
                </a:solidFill>
                <a:latin typeface="Meiryo UI" panose="020B0604030504040204" pitchFamily="50" charset="-128"/>
                <a:ea typeface="Meiryo UI" panose="020B0604030504040204" pitchFamily="50" charset="-128"/>
                <a:cs typeface="Arial"/>
                <a:sym typeface="+mn-lt"/>
              </a:rPr>
              <a:t>OS</a:t>
            </a:r>
            <a:r>
              <a:rPr lang="ja-JP" altLang="en-US" sz="4200" b="1">
                <a:solidFill>
                  <a:schemeClr val="bg1"/>
                </a:solidFill>
                <a:latin typeface="Meiryo UI" panose="020B0604030504040204" pitchFamily="50" charset="-128"/>
                <a:ea typeface="Meiryo UI" panose="020B0604030504040204" pitchFamily="50" charset="-128"/>
                <a:cs typeface="Arial"/>
                <a:sym typeface="+mn-lt"/>
              </a:rPr>
              <a:t>を</a:t>
            </a:r>
            <a:r>
              <a:rPr lang="en-US" sz="4200" b="1" dirty="0" err="1">
                <a:solidFill>
                  <a:schemeClr val="bg1"/>
                </a:solidFill>
                <a:latin typeface="Meiryo UI" panose="020B0604030504040204" pitchFamily="50" charset="-128"/>
                <a:ea typeface="Meiryo UI" panose="020B0604030504040204" pitchFamily="50" charset="-128"/>
                <a:cs typeface="Arial"/>
                <a:sym typeface="+mn-lt"/>
              </a:rPr>
              <a:t>QuTS</a:t>
            </a:r>
            <a:r>
              <a:rPr lang="en-US" sz="4200" b="1" dirty="0">
                <a:solidFill>
                  <a:schemeClr val="bg1"/>
                </a:solidFill>
                <a:latin typeface="Meiryo UI" panose="020B0604030504040204" pitchFamily="50" charset="-128"/>
                <a:ea typeface="Meiryo UI" panose="020B0604030504040204" pitchFamily="50" charset="-128"/>
                <a:cs typeface="Arial"/>
                <a:sym typeface="+mn-lt"/>
              </a:rPr>
              <a:t> </a:t>
            </a:r>
            <a:r>
              <a:rPr lang="en-US" sz="4200" b="1" dirty="0" err="1">
                <a:solidFill>
                  <a:schemeClr val="bg1"/>
                </a:solidFill>
                <a:latin typeface="Meiryo UI" panose="020B0604030504040204" pitchFamily="50" charset="-128"/>
                <a:ea typeface="Meiryo UI" panose="020B0604030504040204" pitchFamily="50" charset="-128"/>
                <a:cs typeface="Arial"/>
                <a:sym typeface="+mn-lt"/>
              </a:rPr>
              <a:t>heroとQTS</a:t>
            </a:r>
            <a:r>
              <a:rPr lang="ja-JP" altLang="en-US" sz="4200" b="1">
                <a:solidFill>
                  <a:schemeClr val="bg1"/>
                </a:solidFill>
                <a:latin typeface="Meiryo UI" panose="020B0604030504040204" pitchFamily="50" charset="-128"/>
                <a:ea typeface="Meiryo UI" panose="020B0604030504040204" pitchFamily="50" charset="-128"/>
                <a:cs typeface="Arial"/>
                <a:sym typeface="+mn-lt"/>
              </a:rPr>
              <a:t>の間で切り替え</a:t>
            </a:r>
            <a:endParaRPr lang="en-US" err="1">
              <a:solidFill>
                <a:schemeClr val="bg1"/>
              </a:solidFill>
              <a:latin typeface="Meiryo UI" panose="020B0604030504040204" pitchFamily="50" charset="-128"/>
              <a:ea typeface="Meiryo UI" panose="020B0604030504040204" pitchFamily="50" charset="-128"/>
              <a:cs typeface="Arial"/>
              <a:sym typeface="+mn-lt"/>
            </a:endParaRPr>
          </a:p>
          <a:p>
            <a:pPr algn="ctr"/>
            <a:r>
              <a:rPr lang="ja-JP" altLang="en-US" sz="4200" b="1">
                <a:solidFill>
                  <a:schemeClr val="bg1"/>
                </a:solidFill>
                <a:latin typeface="Meiryo UI" panose="020B0604030504040204" pitchFamily="50" charset="-128"/>
                <a:ea typeface="Meiryo UI" panose="020B0604030504040204" pitchFamily="50" charset="-128"/>
                <a:cs typeface="Arial"/>
                <a:sym typeface="+mn-lt"/>
              </a:rPr>
              <a:t>日常的なパフォーマンスを向上</a:t>
            </a:r>
            <a:endParaRPr lang="en-US">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21989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AD8A389C-5DDA-44C8-457C-29173037D138}"/>
              </a:ext>
            </a:extLst>
          </p:cNvPr>
          <p:cNvSpPr txBox="1"/>
          <p:nvPr/>
        </p:nvSpPr>
        <p:spPr>
          <a:xfrm>
            <a:off x="486809" y="1855690"/>
            <a:ext cx="11630297" cy="746679"/>
          </a:xfrm>
          <a:prstGeom prst="rect">
            <a:avLst/>
          </a:prstGeom>
          <a:noFill/>
        </p:spPr>
        <p:txBody>
          <a:bodyPr wrap="square" lIns="91440" tIns="45720" rIns="91440" bIns="45720" anchor="t">
            <a:spAutoFit/>
          </a:bodyPr>
          <a:lstStyle/>
          <a:p>
            <a:pPr>
              <a:lnSpc>
                <a:spcPts val="1300"/>
              </a:lnSpc>
            </a:pPr>
            <a:r>
              <a:rPr lang="en-US" sz="1000" dirty="0">
                <a:solidFill>
                  <a:schemeClr val="bg1"/>
                </a:solidFill>
                <a:latin typeface="Meiryo UI" panose="020B0604030504040204" pitchFamily="50" charset="-128"/>
                <a:ea typeface="Meiryo UI" panose="020B0604030504040204" pitchFamily="50" charset="-128"/>
                <a:cs typeface="Arial"/>
                <a:sym typeface="+mn-lt"/>
              </a:rPr>
              <a:t>データの爆発的な増加、VDIの普及、SSD採用の増加、8Kメディア、その他の破壊的なITトレンドに直面している現代の企業は、将来の需要に対応する信頼性の高いストレージシステムを必要としています。QNAPの新しい「QuTS hero」オペレーティングシステムは、アプリベースのQTSと128ビットZFSファイルシステムを組み合わせ、柔軟なストレージ管理、包括的なデータ保護、最適化されたパフォーマンスを提供し、ビジネスクリティカルなアプリケーションのニーズを満たします。</a:t>
            </a:r>
            <a:endParaRPr lang="en-US" dirty="0">
              <a:solidFill>
                <a:schemeClr val="bg1"/>
              </a:solidFill>
              <a:latin typeface="Meiryo UI" panose="020B0604030504040204" pitchFamily="50" charset="-128"/>
              <a:ea typeface="Meiryo UI" panose="020B0604030504040204" pitchFamily="50" charset="-128"/>
            </a:endParaRPr>
          </a:p>
          <a:p>
            <a:pPr>
              <a:lnSpc>
                <a:spcPts val="1300"/>
              </a:lnSpc>
            </a:pPr>
            <a:r>
              <a:rPr lang="en-US" sz="1000" dirty="0" err="1">
                <a:solidFill>
                  <a:schemeClr val="bg1"/>
                </a:solidFill>
                <a:latin typeface="Meiryo UI" panose="020B0604030504040204" pitchFamily="50" charset="-128"/>
                <a:ea typeface="Meiryo UI" panose="020B0604030504040204" pitchFamily="50" charset="-128"/>
                <a:cs typeface="Arial"/>
                <a:sym typeface="+mn-lt"/>
              </a:rPr>
              <a:t>さらに詳しく</a:t>
            </a:r>
            <a:r>
              <a:rPr lang="en-US" altLang="zh-TW" sz="1000" dirty="0">
                <a:solidFill>
                  <a:schemeClr val="bg1"/>
                </a:solidFill>
                <a:latin typeface="Meiryo UI" panose="020B0604030504040204" pitchFamily="50" charset="-128"/>
                <a:ea typeface="Meiryo UI" panose="020B0604030504040204" pitchFamily="50" charset="-128"/>
                <a:cs typeface="Arial"/>
                <a:sym typeface="+mn-lt"/>
              </a:rPr>
              <a:t>: </a:t>
            </a:r>
            <a:r>
              <a:rPr lang="en-US" altLang="zh-TW" sz="1000" u="sng" dirty="0" err="1">
                <a:solidFill>
                  <a:schemeClr val="bg1"/>
                </a:solidFill>
                <a:latin typeface="Meiryo UI" panose="020B0604030504040204" pitchFamily="50" charset="-128"/>
                <a:ea typeface="Meiryo UI" panose="020B0604030504040204" pitchFamily="50" charset="-128"/>
                <a:cs typeface="Arial"/>
                <a:sym typeface="+mn-lt"/>
              </a:rPr>
              <a:t>QNAPビジネスNASがZFSを採用する理由</a:t>
            </a:r>
            <a:r>
              <a:rPr lang="en-US" altLang="zh-TW" sz="1000" u="sng" dirty="0">
                <a:solidFill>
                  <a:schemeClr val="bg1"/>
                </a:solidFill>
                <a:latin typeface="Meiryo UI" panose="020B0604030504040204" pitchFamily="50" charset="-128"/>
                <a:ea typeface="Meiryo UI" panose="020B0604030504040204" pitchFamily="50" charset="-128"/>
                <a:cs typeface="Arial"/>
                <a:sym typeface="+mn-lt"/>
              </a:rPr>
              <a:t>​</a:t>
            </a:r>
            <a:endParaRPr lang="zh-TW" altLang="en-US" sz="1000" b="0" i="0" u="sng" strike="noStrike" dirty="0">
              <a:solidFill>
                <a:schemeClr val="bg1"/>
              </a:solidFill>
              <a:effectLst/>
              <a:latin typeface="Meiryo UI" panose="020B0604030504040204" pitchFamily="50" charset="-128"/>
              <a:ea typeface="Meiryo UI" panose="020B0604030504040204" pitchFamily="50" charset="-128"/>
              <a:cs typeface="Arial"/>
            </a:endParaRPr>
          </a:p>
        </p:txBody>
      </p:sp>
      <p:grpSp>
        <p:nvGrpSpPr>
          <p:cNvPr id="4" name="群組 3">
            <a:extLst>
              <a:ext uri="{FF2B5EF4-FFF2-40B4-BE49-F238E27FC236}">
                <a16:creationId xmlns:a16="http://schemas.microsoft.com/office/drawing/2014/main" id="{9D122F68-606A-98E0-9BBD-217F4DBA1F80}"/>
              </a:ext>
            </a:extLst>
          </p:cNvPr>
          <p:cNvGrpSpPr/>
          <p:nvPr/>
        </p:nvGrpSpPr>
        <p:grpSpPr>
          <a:xfrm>
            <a:off x="3890401" y="2711998"/>
            <a:ext cx="4326528" cy="4029962"/>
            <a:chOff x="3890401" y="2711997"/>
            <a:chExt cx="4326528" cy="4205271"/>
          </a:xfrm>
        </p:grpSpPr>
        <p:pic>
          <p:nvPicPr>
            <p:cNvPr id="19" name="图片 57">
              <a:extLst>
                <a:ext uri="{FF2B5EF4-FFF2-40B4-BE49-F238E27FC236}">
                  <a16:creationId xmlns:a16="http://schemas.microsoft.com/office/drawing/2014/main" id="{BDF09C8A-28C3-9A98-988E-15D66F57920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1973724" y="4628674"/>
              <a:ext cx="4176402" cy="343047"/>
            </a:xfrm>
            <a:prstGeom prst="rect">
              <a:avLst/>
            </a:prstGeom>
          </p:spPr>
        </p:pic>
        <p:pic>
          <p:nvPicPr>
            <p:cNvPr id="23" name="图片 57">
              <a:extLst>
                <a:ext uri="{FF2B5EF4-FFF2-40B4-BE49-F238E27FC236}">
                  <a16:creationId xmlns:a16="http://schemas.microsoft.com/office/drawing/2014/main" id="{9293F225-254D-4225-86A4-47944528A13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5957205" y="4657543"/>
              <a:ext cx="4176402" cy="343047"/>
            </a:xfrm>
            <a:prstGeom prst="rect">
              <a:avLst/>
            </a:prstGeom>
          </p:spPr>
        </p:pic>
      </p:grpSp>
      <p:sp>
        <p:nvSpPr>
          <p:cNvPr id="25" name="文字方塊 24">
            <a:extLst>
              <a:ext uri="{FF2B5EF4-FFF2-40B4-BE49-F238E27FC236}">
                <a16:creationId xmlns:a16="http://schemas.microsoft.com/office/drawing/2014/main" id="{E86B2D96-A8F9-BA1A-F4F6-0B4292006D4F}"/>
              </a:ext>
            </a:extLst>
          </p:cNvPr>
          <p:cNvSpPr txBox="1"/>
          <p:nvPr/>
        </p:nvSpPr>
        <p:spPr>
          <a:xfrm>
            <a:off x="118530" y="1485803"/>
            <a:ext cx="11834949" cy="369332"/>
          </a:xfrm>
          <a:prstGeom prst="rect">
            <a:avLst/>
          </a:prstGeom>
          <a:noFill/>
        </p:spPr>
        <p:txBody>
          <a:bodyPr wrap="square" lIns="91440" tIns="45720" rIns="91440" bIns="45720" anchor="t">
            <a:spAutoFit/>
          </a:bodyPr>
          <a:lstStyle/>
          <a:p>
            <a:pPr algn="ctr"/>
            <a:r>
              <a:rPr lang="en-US" b="1" dirty="0" err="1">
                <a:solidFill>
                  <a:srgbClr val="FF0000"/>
                </a:solidFill>
                <a:latin typeface="Meiryo UI" panose="020B0604030504040204" pitchFamily="50" charset="-128"/>
                <a:ea typeface="Meiryo UI" panose="020B0604030504040204" pitchFamily="50" charset="-128"/>
                <a:cs typeface="Arial"/>
                <a:sym typeface="+mn-lt"/>
              </a:rPr>
              <a:t>ZFSベースのQuTS</a:t>
            </a:r>
            <a:r>
              <a:rPr lang="en-US" b="1" dirty="0">
                <a:solidFill>
                  <a:srgbClr val="FF0000"/>
                </a:solidFill>
                <a:latin typeface="Meiryo UI" panose="020B0604030504040204" pitchFamily="50" charset="-128"/>
                <a:ea typeface="Meiryo UI" panose="020B0604030504040204" pitchFamily="50" charset="-128"/>
                <a:cs typeface="Arial"/>
                <a:sym typeface="+mn-lt"/>
              </a:rPr>
              <a:t> </a:t>
            </a:r>
            <a:r>
              <a:rPr lang="en-US" b="1" dirty="0" err="1">
                <a:solidFill>
                  <a:srgbClr val="FF0000"/>
                </a:solidFill>
                <a:latin typeface="Meiryo UI" panose="020B0604030504040204" pitchFamily="50" charset="-128"/>
                <a:ea typeface="Meiryo UI" panose="020B0604030504040204" pitchFamily="50" charset="-128"/>
                <a:cs typeface="Arial"/>
                <a:sym typeface="+mn-lt"/>
              </a:rPr>
              <a:t>heroがパフォーマンスとデータの完全性を保証</a:t>
            </a:r>
            <a:endParaRPr lang="en-US" altLang="zh-TW" dirty="0" err="1">
              <a:latin typeface="Meiryo UI" panose="020B0604030504040204" pitchFamily="50" charset="-128"/>
              <a:ea typeface="Meiryo UI" panose="020B0604030504040204" pitchFamily="50" charset="-128"/>
            </a:endParaRPr>
          </a:p>
        </p:txBody>
      </p:sp>
      <p:graphicFrame>
        <p:nvGraphicFramePr>
          <p:cNvPr id="7" name="表格 6"/>
          <p:cNvGraphicFramePr>
            <a:graphicFrameLocks noGrp="1"/>
          </p:cNvGraphicFramePr>
          <p:nvPr>
            <p:extLst>
              <p:ext uri="{D42A27DB-BD31-4B8C-83A1-F6EECF244321}">
                <p14:modId xmlns:p14="http://schemas.microsoft.com/office/powerpoint/2010/main" val="1105107130"/>
              </p:ext>
            </p:extLst>
          </p:nvPr>
        </p:nvGraphicFramePr>
        <p:xfrm>
          <a:off x="609598" y="2605218"/>
          <a:ext cx="10972800" cy="4200313"/>
        </p:xfrm>
        <a:graphic>
          <a:graphicData uri="http://schemas.openxmlformats.org/drawingml/2006/table">
            <a:tbl>
              <a:tblPr/>
              <a:tblGrid>
                <a:gridCol w="3771619">
                  <a:extLst>
                    <a:ext uri="{9D8B030D-6E8A-4147-A177-3AD203B41FA5}">
                      <a16:colId xmlns:a16="http://schemas.microsoft.com/office/drawing/2014/main" val="2975006773"/>
                    </a:ext>
                  </a:extLst>
                </a:gridCol>
                <a:gridCol w="3879636">
                  <a:extLst>
                    <a:ext uri="{9D8B030D-6E8A-4147-A177-3AD203B41FA5}">
                      <a16:colId xmlns:a16="http://schemas.microsoft.com/office/drawing/2014/main" val="3630785539"/>
                    </a:ext>
                  </a:extLst>
                </a:gridCol>
                <a:gridCol w="3321545">
                  <a:extLst>
                    <a:ext uri="{9D8B030D-6E8A-4147-A177-3AD203B41FA5}">
                      <a16:colId xmlns:a16="http://schemas.microsoft.com/office/drawing/2014/main" val="1118809877"/>
                    </a:ext>
                  </a:extLst>
                </a:gridCol>
              </a:tblGrid>
              <a:tr h="261043">
                <a:tc>
                  <a:txBody>
                    <a:bodyPr/>
                    <a:lstStyle/>
                    <a:p>
                      <a:pPr algn="ctr" fontAlgn="auto"/>
                      <a:r>
                        <a:rPr lang="en-US" sz="900" b="1" i="0" dirty="0">
                          <a:solidFill>
                            <a:srgbClr val="000000"/>
                          </a:solidFill>
                          <a:effectLst/>
                          <a:latin typeface="Meiryo UI" panose="020B0604030504040204" pitchFamily="50" charset="-128"/>
                          <a:ea typeface="Meiryo UI" panose="020B0604030504040204" pitchFamily="50" charset="-128"/>
                          <a:cs typeface="Arial"/>
                        </a:rPr>
                        <a:t>​</a:t>
                      </a:r>
                    </a:p>
                  </a:txBody>
                  <a:tcPr marL="86414" marR="86414" marT="43207" marB="43207" anchor="ctr">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base"/>
                      <a:r>
                        <a:rPr lang="en-US" sz="1050" b="1" i="0" dirty="0" err="1">
                          <a:solidFill>
                            <a:srgbClr val="FFFFFF"/>
                          </a:solidFill>
                          <a:effectLst/>
                          <a:latin typeface="Meiryo UI" panose="020B0604030504040204" pitchFamily="50" charset="-128"/>
                          <a:ea typeface="Meiryo UI" panose="020B0604030504040204" pitchFamily="50" charset="-128"/>
                          <a:cs typeface="Arial"/>
                        </a:rPr>
                        <a:t>QuTS</a:t>
                      </a:r>
                      <a:r>
                        <a:rPr lang="en-US" sz="1050" b="1" i="0" dirty="0">
                          <a:solidFill>
                            <a:srgbClr val="FFFFFF"/>
                          </a:solidFill>
                          <a:effectLst/>
                          <a:latin typeface="Meiryo UI" panose="020B0604030504040204" pitchFamily="50" charset="-128"/>
                          <a:ea typeface="Meiryo UI" panose="020B0604030504040204" pitchFamily="50" charset="-128"/>
                          <a:cs typeface="Arial"/>
                        </a:rPr>
                        <a:t> hero</a:t>
                      </a:r>
                      <a:r>
                        <a:rPr lang="en-US" sz="1050" b="0" i="0" dirty="0">
                          <a:solidFill>
                            <a:srgbClr val="FFFFFF"/>
                          </a:solidFill>
                          <a:effectLst/>
                          <a:latin typeface="Meiryo UI" panose="020B0604030504040204" pitchFamily="50" charset="-128"/>
                          <a:ea typeface="Meiryo UI" panose="020B0604030504040204" pitchFamily="50" charset="-128"/>
                          <a:cs typeface="Arial"/>
                        </a:rPr>
                        <a:t>​</a:t>
                      </a:r>
                      <a:endParaRPr lang="en-US" sz="1050" b="0" i="0" dirty="0">
                        <a:solidFill>
                          <a:srgbClr val="000000"/>
                        </a:solidFill>
                        <a:effectLst/>
                        <a:latin typeface="Meiryo UI" panose="020B0604030504040204" pitchFamily="50" charset="-128"/>
                        <a:ea typeface="Meiryo UI" panose="020B0604030504040204" pitchFamily="50" charset="-128"/>
                        <a:cs typeface="Arial"/>
                      </a:endParaRP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C00000"/>
                    </a:solidFill>
                  </a:tcPr>
                </a:tc>
                <a:tc>
                  <a:txBody>
                    <a:bodyPr/>
                    <a:lstStyle/>
                    <a:p>
                      <a:pPr algn="ctr" fontAlgn="base"/>
                      <a:r>
                        <a:rPr lang="en-US" sz="1050" b="1" i="0" dirty="0">
                          <a:solidFill>
                            <a:srgbClr val="FFFFFF"/>
                          </a:solidFill>
                          <a:effectLst/>
                          <a:latin typeface="Meiryo UI" panose="020B0604030504040204" pitchFamily="50" charset="-128"/>
                          <a:ea typeface="Meiryo UI" panose="020B0604030504040204" pitchFamily="50" charset="-128"/>
                          <a:cs typeface="Arial"/>
                        </a:rPr>
                        <a:t>QTS</a:t>
                      </a:r>
                      <a:r>
                        <a:rPr lang="en-US" sz="1050" b="0" i="0" dirty="0">
                          <a:solidFill>
                            <a:srgbClr val="FFFFFF"/>
                          </a:solidFill>
                          <a:effectLst/>
                          <a:latin typeface="Meiryo UI" panose="020B0604030504040204" pitchFamily="50" charset="-128"/>
                          <a:ea typeface="Meiryo UI" panose="020B0604030504040204" pitchFamily="50" charset="-128"/>
                          <a:cs typeface="Arial"/>
                        </a:rPr>
                        <a:t>​</a:t>
                      </a:r>
                      <a:endParaRPr lang="en-US" sz="1050" b="0" i="0" dirty="0">
                        <a:solidFill>
                          <a:srgbClr val="000000"/>
                        </a:solidFill>
                        <a:effectLst/>
                        <a:latin typeface="Meiryo UI" panose="020B0604030504040204" pitchFamily="50" charset="-128"/>
                        <a:ea typeface="Meiryo UI" panose="020B0604030504040204" pitchFamily="50" charset="-128"/>
                        <a:cs typeface="Arial"/>
                      </a:endParaRP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004CD0"/>
                    </a:solidFill>
                  </a:tcPr>
                </a:tc>
                <a:extLst>
                  <a:ext uri="{0D108BD9-81ED-4DB2-BD59-A6C34878D82A}">
                    <a16:rowId xmlns:a16="http://schemas.microsoft.com/office/drawing/2014/main" val="1650594847"/>
                  </a:ext>
                </a:extLst>
              </a:tr>
              <a:tr h="230438">
                <a:tc>
                  <a:txBody>
                    <a:bodyPr/>
                    <a:lstStyle/>
                    <a:p>
                      <a:pPr algn="ctr" fontAlgn="base"/>
                      <a:r>
                        <a:rPr lang="en-US" sz="900" b="1" i="0" dirty="0">
                          <a:solidFill>
                            <a:srgbClr val="000000"/>
                          </a:solidFill>
                          <a:effectLst/>
                          <a:latin typeface="Meiryo UI" panose="020B0604030504040204" pitchFamily="50" charset="-128"/>
                          <a:ea typeface="Meiryo UI" panose="020B0604030504040204" pitchFamily="50" charset="-128"/>
                          <a:cs typeface="Arial"/>
                        </a:rPr>
                        <a:t>Filesystem</a:t>
                      </a:r>
                      <a:r>
                        <a:rPr lang="en-US" altLang="zh-TW" sz="900" b="0" i="0" dirty="0">
                          <a:solidFill>
                            <a:srgbClr val="000000"/>
                          </a:solidFill>
                          <a:effectLst/>
                          <a:latin typeface="Meiryo UI" panose="020B0604030504040204" pitchFamily="50" charset="-128"/>
                          <a:ea typeface="Meiryo UI" panose="020B0604030504040204" pitchFamily="50" charset="-128"/>
                          <a:cs typeface="Arial"/>
                        </a:rPr>
                        <a:t>​</a:t>
                      </a:r>
                    </a:p>
                  </a:txBody>
                  <a:tcPr marL="86414" marR="86414" marT="43207" marB="43207" anchor="ctr">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ECF0F3"/>
                    </a:solidFill>
                  </a:tcPr>
                </a:tc>
                <a:tc>
                  <a:txBody>
                    <a:bodyPr/>
                    <a:lstStyle/>
                    <a:p>
                      <a:pPr algn="ctr" fontAlgn="base"/>
                      <a:r>
                        <a:rPr lang="en-US" sz="900" b="0" i="0" dirty="0">
                          <a:solidFill>
                            <a:srgbClr val="000000"/>
                          </a:solidFill>
                          <a:effectLst/>
                          <a:latin typeface="Meiryo UI" panose="020B0604030504040204" pitchFamily="50" charset="-128"/>
                          <a:ea typeface="Meiryo UI" panose="020B0604030504040204" pitchFamily="50" charset="-128"/>
                          <a:cs typeface="Arial"/>
                        </a:rPr>
                        <a:t>ZFS​</a:t>
                      </a: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ECF0F3"/>
                    </a:solidFill>
                  </a:tcPr>
                </a:tc>
                <a:tc>
                  <a:txBody>
                    <a:bodyPr/>
                    <a:lstStyle/>
                    <a:p>
                      <a:pPr algn="ctr" fontAlgn="base"/>
                      <a:r>
                        <a:rPr lang="en-US" sz="900" b="0" i="0" dirty="0">
                          <a:solidFill>
                            <a:srgbClr val="000000"/>
                          </a:solidFill>
                          <a:effectLst/>
                          <a:latin typeface="Meiryo UI" panose="020B0604030504040204" pitchFamily="50" charset="-128"/>
                          <a:ea typeface="Meiryo UI" panose="020B0604030504040204" pitchFamily="50" charset="-128"/>
                          <a:cs typeface="Arial"/>
                        </a:rPr>
                        <a:t>Ext4​</a:t>
                      </a: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ECF0F3"/>
                    </a:solidFill>
                  </a:tcPr>
                </a:tc>
                <a:extLst>
                  <a:ext uri="{0D108BD9-81ED-4DB2-BD59-A6C34878D82A}">
                    <a16:rowId xmlns:a16="http://schemas.microsoft.com/office/drawing/2014/main" val="899810512"/>
                  </a:ext>
                </a:extLst>
              </a:tr>
              <a:tr h="444650">
                <a:tc>
                  <a:txBody>
                    <a:bodyPr/>
                    <a:lstStyle/>
                    <a:p>
                      <a:pPr algn="ctr" fontAlgn="base"/>
                      <a:r>
                        <a:rPr lang="en-US" sz="900" b="1" i="0" dirty="0">
                          <a:solidFill>
                            <a:srgbClr val="000000"/>
                          </a:solidFill>
                          <a:effectLst/>
                          <a:latin typeface="Meiryo UI" panose="020B0604030504040204" pitchFamily="50" charset="-128"/>
                          <a:ea typeface="Meiryo UI" panose="020B0604030504040204" pitchFamily="50" charset="-128"/>
                          <a:cs typeface="Arial"/>
                        </a:rPr>
                        <a:t>SSD</a:t>
                      </a:r>
                      <a:r>
                        <a:rPr lang="en-US" altLang="zh-TW" sz="900" b="1" i="0" dirty="0">
                          <a:solidFill>
                            <a:srgbClr val="000000"/>
                          </a:solidFill>
                          <a:effectLst/>
                          <a:latin typeface="Meiryo UI" panose="020B0604030504040204" pitchFamily="50" charset="-128"/>
                          <a:ea typeface="Meiryo UI" panose="020B0604030504040204" pitchFamily="50" charset="-128"/>
                          <a:cs typeface="Arial"/>
                        </a:rPr>
                        <a:t> </a:t>
                      </a:r>
                      <a:r>
                        <a:rPr lang="en-US" sz="900" b="1" i="0" dirty="0">
                          <a:solidFill>
                            <a:srgbClr val="000000"/>
                          </a:solidFill>
                          <a:effectLst/>
                          <a:latin typeface="Meiryo UI" panose="020B0604030504040204" pitchFamily="50" charset="-128"/>
                          <a:ea typeface="Meiryo UI" panose="020B0604030504040204" pitchFamily="50" charset="-128"/>
                          <a:cs typeface="Arial"/>
                        </a:rPr>
                        <a:t>Cache</a:t>
                      </a:r>
                      <a:r>
                        <a:rPr lang="en-US" altLang="zh-TW" sz="900" b="0" i="0" dirty="0">
                          <a:solidFill>
                            <a:srgbClr val="000000"/>
                          </a:solidFill>
                          <a:effectLst/>
                          <a:latin typeface="Meiryo UI" panose="020B0604030504040204" pitchFamily="50" charset="-128"/>
                          <a:ea typeface="Meiryo UI" panose="020B0604030504040204" pitchFamily="50" charset="-128"/>
                          <a:cs typeface="Arial"/>
                        </a:rPr>
                        <a:t>​</a:t>
                      </a:r>
                    </a:p>
                  </a:txBody>
                  <a:tcPr marL="86414" marR="86414" marT="43207" marB="43207" anchor="ctr">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9E1E7"/>
                    </a:solidFill>
                  </a:tcPr>
                </a:tc>
                <a:tc>
                  <a:txBody>
                    <a:bodyPr/>
                    <a:lstStyle/>
                    <a:p>
                      <a:pPr algn="ctr" fontAlgn="base"/>
                      <a:r>
                        <a:rPr lang="en-US" sz="900" b="0" i="0" dirty="0">
                          <a:solidFill>
                            <a:srgbClr val="000000"/>
                          </a:solidFill>
                          <a:effectLst/>
                          <a:latin typeface="Meiryo UI" panose="020B0604030504040204" pitchFamily="50" charset="-128"/>
                          <a:ea typeface="Meiryo UI" panose="020B0604030504040204" pitchFamily="50" charset="-128"/>
                          <a:cs typeface="Arial"/>
                        </a:rPr>
                        <a:t>Read Cache</a:t>
                      </a:r>
                      <a:r>
                        <a:rPr lang="en-US" altLang="zh-TW" sz="900" b="0" i="0" dirty="0">
                          <a:solidFill>
                            <a:srgbClr val="000000"/>
                          </a:solidFill>
                          <a:effectLst/>
                          <a:latin typeface="Meiryo UI" panose="020B0604030504040204" pitchFamily="50" charset="-128"/>
                          <a:ea typeface="Meiryo UI" panose="020B0604030504040204" pitchFamily="50" charset="-128"/>
                          <a:cs typeface="Arial"/>
                        </a:rPr>
                        <a:t>​</a:t>
                      </a: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9E1E7"/>
                    </a:solidFill>
                  </a:tcPr>
                </a:tc>
                <a:tc>
                  <a:txBody>
                    <a:bodyPr/>
                    <a:lstStyle/>
                    <a:p>
                      <a:pPr algn="ctr" fontAlgn="base"/>
                      <a:r>
                        <a:rPr lang="en-US" sz="900" b="0" i="0" dirty="0">
                          <a:solidFill>
                            <a:srgbClr val="000000"/>
                          </a:solidFill>
                          <a:effectLst/>
                          <a:latin typeface="Meiryo UI" panose="020B0604030504040204" pitchFamily="50" charset="-128"/>
                          <a:ea typeface="Meiryo UI" panose="020B0604030504040204" pitchFamily="50" charset="-128"/>
                          <a:cs typeface="Arial"/>
                        </a:rPr>
                        <a:t>Read/Write Cache</a:t>
                      </a:r>
                      <a:r>
                        <a:rPr lang="en-US" altLang="zh-TW" sz="900" b="0" i="0" dirty="0">
                          <a:solidFill>
                            <a:srgbClr val="000000"/>
                          </a:solidFill>
                          <a:effectLst/>
                          <a:latin typeface="Meiryo UI" panose="020B0604030504040204" pitchFamily="50" charset="-128"/>
                          <a:ea typeface="Meiryo UI" panose="020B0604030504040204" pitchFamily="50" charset="-128"/>
                          <a:cs typeface="Arial"/>
                        </a:rPr>
                        <a:t>​</a:t>
                      </a:r>
                      <a:br>
                        <a:rPr lang="en-US" altLang="zh-TW" sz="900" b="0" i="0" dirty="0">
                          <a:solidFill>
                            <a:srgbClr val="000000"/>
                          </a:solidFill>
                          <a:effectLst/>
                          <a:latin typeface="Meiryo UI" panose="020B0604030504040204" pitchFamily="50" charset="-128"/>
                          <a:ea typeface="Meiryo UI" panose="020B0604030504040204" pitchFamily="50" charset="-128"/>
                          <a:cs typeface="Arial"/>
                        </a:rPr>
                      </a:br>
                      <a:r>
                        <a:rPr lang="en-US" sz="900" b="0" i="0" dirty="0">
                          <a:solidFill>
                            <a:srgbClr val="000000"/>
                          </a:solidFill>
                          <a:effectLst/>
                          <a:latin typeface="Meiryo UI" panose="020B0604030504040204" pitchFamily="50" charset="-128"/>
                          <a:ea typeface="Meiryo UI" panose="020B0604030504040204" pitchFamily="50" charset="-128"/>
                          <a:cs typeface="Arial"/>
                        </a:rPr>
                        <a:t>Read Cache</a:t>
                      </a:r>
                      <a:r>
                        <a:rPr lang="en-US" altLang="zh-TW" sz="900" b="0" i="0" dirty="0">
                          <a:solidFill>
                            <a:srgbClr val="000000"/>
                          </a:solidFill>
                          <a:effectLst/>
                          <a:latin typeface="Meiryo UI" panose="020B0604030504040204" pitchFamily="50" charset="-128"/>
                          <a:ea typeface="Meiryo UI" panose="020B0604030504040204" pitchFamily="50" charset="-128"/>
                          <a:cs typeface="Arial"/>
                        </a:rPr>
                        <a:t>​</a:t>
                      </a:r>
                      <a:br>
                        <a:rPr lang="en-US" altLang="zh-TW" sz="900" b="0" i="0" dirty="0">
                          <a:solidFill>
                            <a:srgbClr val="000000"/>
                          </a:solidFill>
                          <a:effectLst/>
                          <a:latin typeface="Meiryo UI" panose="020B0604030504040204" pitchFamily="50" charset="-128"/>
                          <a:ea typeface="Meiryo UI" panose="020B0604030504040204" pitchFamily="50" charset="-128"/>
                          <a:cs typeface="Arial"/>
                        </a:rPr>
                      </a:br>
                      <a:r>
                        <a:rPr lang="en-US" sz="900" b="0" i="0" dirty="0">
                          <a:solidFill>
                            <a:srgbClr val="000000"/>
                          </a:solidFill>
                          <a:effectLst/>
                          <a:latin typeface="Meiryo UI" panose="020B0604030504040204" pitchFamily="50" charset="-128"/>
                          <a:ea typeface="Meiryo UI" panose="020B0604030504040204" pitchFamily="50" charset="-128"/>
                          <a:cs typeface="Arial"/>
                        </a:rPr>
                        <a:t>Write Cache</a:t>
                      </a:r>
                      <a:r>
                        <a:rPr lang="en-US" altLang="zh-TW" sz="900" b="0" i="0" dirty="0">
                          <a:solidFill>
                            <a:srgbClr val="000000"/>
                          </a:solidFill>
                          <a:effectLst/>
                          <a:latin typeface="Meiryo UI" panose="020B0604030504040204" pitchFamily="50" charset="-128"/>
                          <a:ea typeface="Meiryo UI" panose="020B0604030504040204" pitchFamily="50" charset="-128"/>
                          <a:cs typeface="Arial"/>
                        </a:rPr>
                        <a:t>​</a:t>
                      </a: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9E1E7"/>
                    </a:solidFill>
                  </a:tcPr>
                </a:tc>
                <a:extLst>
                  <a:ext uri="{0D108BD9-81ED-4DB2-BD59-A6C34878D82A}">
                    <a16:rowId xmlns:a16="http://schemas.microsoft.com/office/drawing/2014/main" val="83098945"/>
                  </a:ext>
                </a:extLst>
              </a:tr>
              <a:tr h="211416">
                <a:tc>
                  <a:txBody>
                    <a:bodyPr/>
                    <a:lstStyle/>
                    <a:p>
                      <a:pPr algn="ctr" fontAlgn="base"/>
                      <a:r>
                        <a:rPr lang="en-US" sz="900" b="1" i="0" dirty="0">
                          <a:solidFill>
                            <a:srgbClr val="000000"/>
                          </a:solidFill>
                          <a:effectLst/>
                          <a:latin typeface="Meiryo UI" panose="020B0604030504040204" pitchFamily="50" charset="-128"/>
                          <a:ea typeface="Meiryo UI" panose="020B0604030504040204" pitchFamily="50" charset="-128"/>
                          <a:cs typeface="Arial"/>
                        </a:rPr>
                        <a:t>Inline Compression</a:t>
                      </a:r>
                      <a:r>
                        <a:rPr lang="en-US" sz="900" b="0" i="0" dirty="0">
                          <a:solidFill>
                            <a:srgbClr val="000000"/>
                          </a:solidFill>
                          <a:effectLst/>
                          <a:latin typeface="Meiryo UI" panose="020B0604030504040204" pitchFamily="50" charset="-128"/>
                          <a:ea typeface="Meiryo UI" panose="020B0604030504040204" pitchFamily="50" charset="-128"/>
                          <a:cs typeface="Arial"/>
                        </a:rPr>
                        <a:t>​</a:t>
                      </a:r>
                    </a:p>
                  </a:txBody>
                  <a:tcPr marL="86414" marR="86414" marT="43207" marB="43207" anchor="ctr">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ECF0F3"/>
                    </a:solidFill>
                  </a:tcPr>
                </a:tc>
                <a:tc>
                  <a:txBody>
                    <a:bodyPr/>
                    <a:lstStyle/>
                    <a:p>
                      <a:pPr algn="ctr" fontAlgn="base"/>
                      <a:r>
                        <a:rPr lang="en-US" sz="900" b="0" i="0" dirty="0">
                          <a:solidFill>
                            <a:srgbClr val="FF0000"/>
                          </a:solidFill>
                          <a:effectLst/>
                          <a:latin typeface="Meiryo UI" panose="020B0604030504040204" pitchFamily="50" charset="-128"/>
                          <a:ea typeface="Meiryo UI" panose="020B0604030504040204" pitchFamily="50" charset="-128"/>
                          <a:cs typeface="Arial"/>
                        </a:rPr>
                        <a:t>Yes​</a:t>
                      </a:r>
                      <a:br>
                        <a:rPr lang="en-US" sz="900" b="0" i="0" dirty="0">
                          <a:solidFill>
                            <a:srgbClr val="FF0000"/>
                          </a:solidFill>
                          <a:effectLst/>
                          <a:latin typeface="Meiryo UI" panose="020B0604030504040204" pitchFamily="50" charset="-128"/>
                          <a:ea typeface="Meiryo UI" panose="020B0604030504040204" pitchFamily="50" charset="-128"/>
                          <a:cs typeface="Arial"/>
                        </a:rPr>
                      </a:br>
                      <a:r>
                        <a:rPr lang="en-US" sz="900" b="0" i="0" dirty="0">
                          <a:solidFill>
                            <a:srgbClr val="FF0000"/>
                          </a:solidFill>
                          <a:effectLst/>
                          <a:latin typeface="Meiryo UI" panose="020B0604030504040204" pitchFamily="50" charset="-128"/>
                          <a:ea typeface="Meiryo UI" panose="020B0604030504040204" pitchFamily="50" charset="-128"/>
                          <a:cs typeface="Arial"/>
                        </a:rPr>
                        <a:t>(LZ4 compression, ideal for RAW files and document files)​</a:t>
                      </a:r>
                      <a:endParaRPr lang="en-US" sz="900" b="0" i="0" dirty="0">
                        <a:solidFill>
                          <a:srgbClr val="000000"/>
                        </a:solidFill>
                        <a:effectLst/>
                        <a:latin typeface="Meiryo UI" panose="020B0604030504040204" pitchFamily="50" charset="-128"/>
                        <a:ea typeface="Meiryo UI" panose="020B0604030504040204" pitchFamily="50" charset="-128"/>
                        <a:cs typeface="Arial"/>
                      </a:endParaRP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ECF0F3"/>
                    </a:solidFill>
                  </a:tcPr>
                </a:tc>
                <a:tc>
                  <a:txBody>
                    <a:bodyPr/>
                    <a:lstStyle/>
                    <a:p>
                      <a:pPr algn="ctr" fontAlgn="base"/>
                      <a:r>
                        <a:rPr lang="en-US" sz="900" b="0" i="0" dirty="0">
                          <a:solidFill>
                            <a:srgbClr val="000000"/>
                          </a:solidFill>
                          <a:effectLst/>
                          <a:latin typeface="Meiryo UI" panose="020B0604030504040204" pitchFamily="50" charset="-128"/>
                          <a:ea typeface="Meiryo UI" panose="020B0604030504040204" pitchFamily="50" charset="-128"/>
                          <a:cs typeface="Arial"/>
                        </a:rPr>
                        <a:t>No</a:t>
                      </a:r>
                      <a:r>
                        <a:rPr lang="en-US" altLang="zh-TW" sz="900" b="0" i="0" dirty="0">
                          <a:solidFill>
                            <a:srgbClr val="000000"/>
                          </a:solidFill>
                          <a:effectLst/>
                          <a:latin typeface="Meiryo UI" panose="020B0604030504040204" pitchFamily="50" charset="-128"/>
                          <a:ea typeface="Meiryo UI" panose="020B0604030504040204" pitchFamily="50" charset="-128"/>
                          <a:cs typeface="Arial"/>
                        </a:rPr>
                        <a:t>​</a:t>
                      </a: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ECF0F3"/>
                    </a:solidFill>
                  </a:tcPr>
                </a:tc>
                <a:extLst>
                  <a:ext uri="{0D108BD9-81ED-4DB2-BD59-A6C34878D82A}">
                    <a16:rowId xmlns:a16="http://schemas.microsoft.com/office/drawing/2014/main" val="917097180"/>
                  </a:ext>
                </a:extLst>
              </a:tr>
              <a:tr h="190255">
                <a:tc>
                  <a:txBody>
                    <a:bodyPr/>
                    <a:lstStyle/>
                    <a:p>
                      <a:pPr algn="ctr" fontAlgn="base"/>
                      <a:r>
                        <a:rPr lang="en-US" sz="900" b="1" i="0" dirty="0">
                          <a:solidFill>
                            <a:srgbClr val="000000"/>
                          </a:solidFill>
                          <a:effectLst/>
                          <a:latin typeface="Meiryo UI" panose="020B0604030504040204" pitchFamily="50" charset="-128"/>
                          <a:ea typeface="Meiryo UI" panose="020B0604030504040204" pitchFamily="50" charset="-128"/>
                          <a:cs typeface="Arial"/>
                        </a:rPr>
                        <a:t>Inline Deduplication</a:t>
                      </a:r>
                      <a:r>
                        <a:rPr lang="en-US" sz="900" b="0" i="0" dirty="0">
                          <a:solidFill>
                            <a:srgbClr val="000000"/>
                          </a:solidFill>
                          <a:effectLst/>
                          <a:latin typeface="Meiryo UI" panose="020B0604030504040204" pitchFamily="50" charset="-128"/>
                          <a:ea typeface="Meiryo UI" panose="020B0604030504040204" pitchFamily="50" charset="-128"/>
                          <a:cs typeface="Arial"/>
                        </a:rPr>
                        <a:t>​</a:t>
                      </a:r>
                    </a:p>
                  </a:txBody>
                  <a:tcPr marL="86414" marR="86414" marT="43207" marB="43207" anchor="ctr">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9E1E7"/>
                    </a:solidFill>
                  </a:tcPr>
                </a:tc>
                <a:tc>
                  <a:txBody>
                    <a:bodyPr/>
                    <a:lstStyle/>
                    <a:p>
                      <a:pPr algn="ctr" fontAlgn="base"/>
                      <a:r>
                        <a:rPr lang="en-US" sz="900" b="0" i="0" dirty="0">
                          <a:solidFill>
                            <a:srgbClr val="FF0000"/>
                          </a:solidFill>
                          <a:effectLst/>
                          <a:latin typeface="Meiryo UI" panose="020B0604030504040204" pitchFamily="50" charset="-128"/>
                          <a:ea typeface="Meiryo UI" panose="020B0604030504040204" pitchFamily="50" charset="-128"/>
                          <a:cs typeface="Arial"/>
                        </a:rPr>
                        <a:t>Yes​</a:t>
                      </a:r>
                      <a:br>
                        <a:rPr lang="en-US" sz="900" b="0" i="0" dirty="0">
                          <a:solidFill>
                            <a:srgbClr val="FF0000"/>
                          </a:solidFill>
                          <a:effectLst/>
                          <a:latin typeface="Meiryo UI" panose="020B0604030504040204" pitchFamily="50" charset="-128"/>
                          <a:ea typeface="Meiryo UI" panose="020B0604030504040204" pitchFamily="50" charset="-128"/>
                          <a:cs typeface="Arial"/>
                        </a:rPr>
                      </a:br>
                      <a:r>
                        <a:rPr lang="en-US" sz="900" b="0" i="0" dirty="0">
                          <a:solidFill>
                            <a:srgbClr val="FF0000"/>
                          </a:solidFill>
                          <a:effectLst/>
                          <a:latin typeface="Meiryo UI" panose="020B0604030504040204" pitchFamily="50" charset="-128"/>
                          <a:ea typeface="Meiryo UI" panose="020B0604030504040204" pitchFamily="50" charset="-128"/>
                          <a:cs typeface="Arial"/>
                        </a:rPr>
                        <a:t>(At least 16 GB RAM required)​</a:t>
                      </a:r>
                      <a:endParaRPr lang="en-US" sz="900" b="0" i="0" dirty="0">
                        <a:solidFill>
                          <a:srgbClr val="000000"/>
                        </a:solidFill>
                        <a:effectLst/>
                        <a:latin typeface="Meiryo UI" panose="020B0604030504040204" pitchFamily="50" charset="-128"/>
                        <a:ea typeface="Meiryo UI" panose="020B0604030504040204" pitchFamily="50" charset="-128"/>
                        <a:cs typeface="Arial"/>
                      </a:endParaRP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9E1E7"/>
                    </a:solidFill>
                  </a:tcPr>
                </a:tc>
                <a:tc>
                  <a:txBody>
                    <a:bodyPr/>
                    <a:lstStyle/>
                    <a:p>
                      <a:pPr algn="ctr" fontAlgn="base"/>
                      <a:r>
                        <a:rPr lang="en-US" sz="900" b="0" i="0" dirty="0">
                          <a:solidFill>
                            <a:srgbClr val="000000"/>
                          </a:solidFill>
                          <a:effectLst/>
                          <a:latin typeface="Meiryo UI" panose="020B0604030504040204" pitchFamily="50" charset="-128"/>
                          <a:ea typeface="Meiryo UI" panose="020B0604030504040204" pitchFamily="50" charset="-128"/>
                          <a:cs typeface="Arial"/>
                        </a:rPr>
                        <a:t>No</a:t>
                      </a:r>
                      <a:r>
                        <a:rPr lang="en-US" altLang="zh-TW" sz="900" b="0" i="0" dirty="0">
                          <a:solidFill>
                            <a:srgbClr val="000000"/>
                          </a:solidFill>
                          <a:effectLst/>
                          <a:latin typeface="Meiryo UI" panose="020B0604030504040204" pitchFamily="50" charset="-128"/>
                          <a:ea typeface="Meiryo UI" panose="020B0604030504040204" pitchFamily="50" charset="-128"/>
                          <a:cs typeface="Arial"/>
                        </a:rPr>
                        <a:t>​</a:t>
                      </a: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9E1E7"/>
                    </a:solidFill>
                  </a:tcPr>
                </a:tc>
                <a:extLst>
                  <a:ext uri="{0D108BD9-81ED-4DB2-BD59-A6C34878D82A}">
                    <a16:rowId xmlns:a16="http://schemas.microsoft.com/office/drawing/2014/main" val="1071561847"/>
                  </a:ext>
                </a:extLst>
              </a:tr>
              <a:tr h="265686">
                <a:tc>
                  <a:txBody>
                    <a:bodyPr/>
                    <a:lstStyle/>
                    <a:p>
                      <a:pPr algn="ctr" fontAlgn="base"/>
                      <a:r>
                        <a:rPr lang="en-US" sz="900" b="1" i="0" dirty="0">
                          <a:solidFill>
                            <a:srgbClr val="000000"/>
                          </a:solidFill>
                          <a:effectLst/>
                          <a:latin typeface="Meiryo UI" panose="020B0604030504040204" pitchFamily="50" charset="-128"/>
                          <a:ea typeface="Meiryo UI" panose="020B0604030504040204" pitchFamily="50" charset="-128"/>
                          <a:cs typeface="Arial"/>
                        </a:rPr>
                        <a:t>Power</a:t>
                      </a:r>
                      <a:r>
                        <a:rPr lang="en-US" altLang="zh-TW" sz="900" b="1" i="0" dirty="0">
                          <a:solidFill>
                            <a:srgbClr val="000000"/>
                          </a:solidFill>
                          <a:effectLst/>
                          <a:latin typeface="Meiryo UI" panose="020B0604030504040204" pitchFamily="50" charset="-128"/>
                          <a:ea typeface="Meiryo UI" panose="020B0604030504040204" pitchFamily="50" charset="-128"/>
                          <a:cs typeface="Arial"/>
                        </a:rPr>
                        <a:t> </a:t>
                      </a:r>
                      <a:r>
                        <a:rPr lang="en-US" sz="900" b="1" i="0" dirty="0">
                          <a:solidFill>
                            <a:srgbClr val="000000"/>
                          </a:solidFill>
                          <a:effectLst/>
                          <a:latin typeface="Meiryo UI" panose="020B0604030504040204" pitchFamily="50" charset="-128"/>
                          <a:ea typeface="Meiryo UI" panose="020B0604030504040204" pitchFamily="50" charset="-128"/>
                          <a:cs typeface="Arial"/>
                        </a:rPr>
                        <a:t>Failure Protection (Software)</a:t>
                      </a:r>
                      <a:r>
                        <a:rPr lang="en-US" altLang="zh-TW" sz="900" b="0" i="0" dirty="0">
                          <a:solidFill>
                            <a:srgbClr val="000000"/>
                          </a:solidFill>
                          <a:effectLst/>
                          <a:latin typeface="Meiryo UI" panose="020B0604030504040204" pitchFamily="50" charset="-128"/>
                          <a:ea typeface="Meiryo UI" panose="020B0604030504040204" pitchFamily="50" charset="-128"/>
                          <a:cs typeface="Arial"/>
                        </a:rPr>
                        <a:t>​</a:t>
                      </a:r>
                    </a:p>
                  </a:txBody>
                  <a:tcPr marL="86414" marR="86414" marT="43207" marB="43207" anchor="ctr">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ECF0F3"/>
                    </a:solidFill>
                  </a:tcPr>
                </a:tc>
                <a:tc>
                  <a:txBody>
                    <a:bodyPr/>
                    <a:lstStyle/>
                    <a:p>
                      <a:pPr algn="ctr" fontAlgn="base"/>
                      <a:r>
                        <a:rPr lang="en-US" sz="900" b="0" i="0" dirty="0">
                          <a:solidFill>
                            <a:srgbClr val="000000"/>
                          </a:solidFill>
                          <a:effectLst/>
                          <a:latin typeface="Meiryo UI" panose="020B0604030504040204" pitchFamily="50" charset="-128"/>
                          <a:ea typeface="Meiryo UI" panose="020B0604030504040204" pitchFamily="50" charset="-128"/>
                          <a:cs typeface="Arial"/>
                        </a:rPr>
                        <a:t>ZIL​</a:t>
                      </a:r>
                      <a:br>
                        <a:rPr lang="en-US" sz="900" b="0" i="0" dirty="0">
                          <a:solidFill>
                            <a:srgbClr val="000000"/>
                          </a:solidFill>
                          <a:effectLst/>
                          <a:latin typeface="Meiryo UI" panose="020B0604030504040204" pitchFamily="50" charset="-128"/>
                          <a:ea typeface="Meiryo UI" panose="020B0604030504040204" pitchFamily="50" charset="-128"/>
                          <a:cs typeface="Arial"/>
                        </a:rPr>
                      </a:br>
                      <a:r>
                        <a:rPr lang="en-US" sz="900" b="0" i="0" dirty="0">
                          <a:solidFill>
                            <a:srgbClr val="000000"/>
                          </a:solidFill>
                          <a:effectLst/>
                          <a:latin typeface="Meiryo UI" panose="020B0604030504040204" pitchFamily="50" charset="-128"/>
                          <a:ea typeface="Meiryo UI" panose="020B0604030504040204" pitchFamily="50" charset="-128"/>
                          <a:cs typeface="Arial"/>
                        </a:rPr>
                        <a:t>Copy-On-Write​</a:t>
                      </a:r>
                      <a:br>
                        <a:rPr lang="en-US" sz="900" b="0" i="0" dirty="0">
                          <a:solidFill>
                            <a:srgbClr val="000000"/>
                          </a:solidFill>
                          <a:effectLst/>
                          <a:latin typeface="Meiryo UI" panose="020B0604030504040204" pitchFamily="50" charset="-128"/>
                          <a:ea typeface="Meiryo UI" panose="020B0604030504040204" pitchFamily="50" charset="-128"/>
                          <a:cs typeface="Arial"/>
                        </a:rPr>
                      </a:br>
                      <a:r>
                        <a:rPr lang="en-US" sz="900" b="0" i="0" dirty="0">
                          <a:solidFill>
                            <a:srgbClr val="000000"/>
                          </a:solidFill>
                          <a:effectLst/>
                          <a:latin typeface="Meiryo UI" panose="020B0604030504040204" pitchFamily="50" charset="-128"/>
                          <a:ea typeface="Meiryo UI" panose="020B0604030504040204" pitchFamily="50" charset="-128"/>
                          <a:cs typeface="Arial"/>
                        </a:rPr>
                        <a:t>(Service continues after power recovery)​</a:t>
                      </a: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ECF0F3"/>
                    </a:solidFill>
                  </a:tcPr>
                </a:tc>
                <a:tc>
                  <a:txBody>
                    <a:bodyPr/>
                    <a:lstStyle/>
                    <a:p>
                      <a:pPr algn="ctr" fontAlgn="base"/>
                      <a:r>
                        <a:rPr lang="en-US" sz="900" b="0" i="0" dirty="0">
                          <a:solidFill>
                            <a:srgbClr val="000000"/>
                          </a:solidFill>
                          <a:effectLst/>
                          <a:latin typeface="Meiryo UI" panose="020B0604030504040204" pitchFamily="50" charset="-128"/>
                          <a:ea typeface="Meiryo UI" panose="020B0604030504040204" pitchFamily="50" charset="-128"/>
                          <a:cs typeface="Arial"/>
                        </a:rPr>
                        <a:t>No​</a:t>
                      </a:r>
                      <a:br>
                        <a:rPr lang="en-US" sz="900" b="0" i="0" dirty="0">
                          <a:solidFill>
                            <a:srgbClr val="000000"/>
                          </a:solidFill>
                          <a:effectLst/>
                          <a:latin typeface="Meiryo UI" panose="020B0604030504040204" pitchFamily="50" charset="-128"/>
                          <a:ea typeface="Meiryo UI" panose="020B0604030504040204" pitchFamily="50" charset="-128"/>
                          <a:cs typeface="Arial"/>
                        </a:rPr>
                      </a:br>
                      <a:r>
                        <a:rPr lang="en-US" sz="900" b="0" i="0" dirty="0">
                          <a:solidFill>
                            <a:srgbClr val="000000"/>
                          </a:solidFill>
                          <a:effectLst/>
                          <a:latin typeface="Meiryo UI" panose="020B0604030504040204" pitchFamily="50" charset="-128"/>
                          <a:ea typeface="Meiryo UI" panose="020B0604030504040204" pitchFamily="50" charset="-128"/>
                          <a:cs typeface="Arial"/>
                        </a:rPr>
                        <a:t>(Risk of filesystem-level corruption on power-loss and system downtime required for “</a:t>
                      </a:r>
                      <a:r>
                        <a:rPr lang="en-US" sz="900" b="0" i="0" u="sng" strike="noStrike" dirty="0">
                          <a:solidFill>
                            <a:srgbClr val="0563C1"/>
                          </a:solidFill>
                          <a:effectLst/>
                          <a:latin typeface="Meiryo UI" panose="020B0604030504040204" pitchFamily="50" charset="-128"/>
                          <a:ea typeface="Meiryo UI" panose="020B0604030504040204" pitchFamily="50" charset="-128"/>
                          <a:cs typeface="Arial"/>
                          <a:hlinkClick r:id="rId5"/>
                        </a:rPr>
                        <a:t>Check File System</a:t>
                      </a:r>
                      <a:r>
                        <a:rPr lang="en-US" sz="900" b="0" i="0" dirty="0">
                          <a:solidFill>
                            <a:srgbClr val="000000"/>
                          </a:solidFill>
                          <a:effectLst/>
                          <a:latin typeface="Meiryo UI" panose="020B0604030504040204" pitchFamily="50" charset="-128"/>
                          <a:ea typeface="Meiryo UI" panose="020B0604030504040204" pitchFamily="50" charset="-128"/>
                          <a:cs typeface="Arial"/>
                        </a:rPr>
                        <a:t>”)​</a:t>
                      </a: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ECF0F3"/>
                    </a:solidFill>
                  </a:tcPr>
                </a:tc>
                <a:extLst>
                  <a:ext uri="{0D108BD9-81ED-4DB2-BD59-A6C34878D82A}">
                    <a16:rowId xmlns:a16="http://schemas.microsoft.com/office/drawing/2014/main" val="3537168425"/>
                  </a:ext>
                </a:extLst>
              </a:tr>
              <a:tr h="0">
                <a:tc>
                  <a:txBody>
                    <a:bodyPr/>
                    <a:lstStyle/>
                    <a:p>
                      <a:pPr algn="ctr" fontAlgn="base"/>
                      <a:r>
                        <a:rPr lang="en-US" sz="900" b="1" i="0" dirty="0">
                          <a:solidFill>
                            <a:srgbClr val="000000"/>
                          </a:solidFill>
                          <a:effectLst/>
                          <a:latin typeface="Meiryo UI" panose="020B0604030504040204" pitchFamily="50" charset="-128"/>
                          <a:ea typeface="Meiryo UI" panose="020B0604030504040204" pitchFamily="50" charset="-128"/>
                          <a:cs typeface="Arial"/>
                        </a:rPr>
                        <a:t>Permission</a:t>
                      </a:r>
                      <a:r>
                        <a:rPr lang="en-US" altLang="zh-TW" sz="900" b="1" i="0" dirty="0">
                          <a:solidFill>
                            <a:srgbClr val="000000"/>
                          </a:solidFill>
                          <a:effectLst/>
                          <a:latin typeface="Meiryo UI" panose="020B0604030504040204" pitchFamily="50" charset="-128"/>
                          <a:ea typeface="Meiryo UI" panose="020B0604030504040204" pitchFamily="50" charset="-128"/>
                          <a:cs typeface="Arial"/>
                        </a:rPr>
                        <a:t> </a:t>
                      </a:r>
                      <a:r>
                        <a:rPr lang="en-US" sz="900" b="1" i="0" dirty="0">
                          <a:solidFill>
                            <a:srgbClr val="000000"/>
                          </a:solidFill>
                          <a:effectLst/>
                          <a:latin typeface="Meiryo UI" panose="020B0604030504040204" pitchFamily="50" charset="-128"/>
                          <a:ea typeface="Meiryo UI" panose="020B0604030504040204" pitchFamily="50" charset="-128"/>
                          <a:cs typeface="Arial"/>
                        </a:rPr>
                        <a:t>Management</a:t>
                      </a:r>
                      <a:r>
                        <a:rPr lang="en-US" altLang="zh-TW" sz="900" b="0" i="0" dirty="0">
                          <a:solidFill>
                            <a:srgbClr val="000000"/>
                          </a:solidFill>
                          <a:effectLst/>
                          <a:latin typeface="Meiryo UI" panose="020B0604030504040204" pitchFamily="50" charset="-128"/>
                          <a:ea typeface="Meiryo UI" panose="020B0604030504040204" pitchFamily="50" charset="-128"/>
                          <a:cs typeface="Arial"/>
                        </a:rPr>
                        <a:t>​</a:t>
                      </a:r>
                    </a:p>
                  </a:txBody>
                  <a:tcPr marL="86414" marR="86414" marT="43207" marB="43207" anchor="ctr">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9E1E7"/>
                    </a:solidFill>
                  </a:tcPr>
                </a:tc>
                <a:tc>
                  <a:txBody>
                    <a:bodyPr/>
                    <a:lstStyle/>
                    <a:p>
                      <a:pPr algn="ctr" fontAlgn="base"/>
                      <a:r>
                        <a:rPr lang="en-US" sz="900" b="0" i="0" dirty="0">
                          <a:solidFill>
                            <a:srgbClr val="000000"/>
                          </a:solidFill>
                          <a:effectLst/>
                          <a:latin typeface="Meiryo UI" panose="020B0604030504040204" pitchFamily="50" charset="-128"/>
                          <a:ea typeface="Meiryo UI" panose="020B0604030504040204" pitchFamily="50" charset="-128"/>
                          <a:cs typeface="Arial"/>
                        </a:rPr>
                        <a:t>Rich ACL (14</a:t>
                      </a:r>
                      <a:r>
                        <a:rPr lang="en-US" altLang="zh-TW" sz="900" b="0" i="0" dirty="0">
                          <a:solidFill>
                            <a:srgbClr val="000000"/>
                          </a:solidFill>
                          <a:effectLst/>
                          <a:latin typeface="Meiryo UI" panose="020B0604030504040204" pitchFamily="50" charset="-128"/>
                          <a:ea typeface="Meiryo UI" panose="020B0604030504040204" pitchFamily="50" charset="-128"/>
                          <a:cs typeface="Arial"/>
                        </a:rPr>
                        <a:t> </a:t>
                      </a:r>
                      <a:r>
                        <a:rPr lang="en-US" sz="900" b="0" i="0" dirty="0">
                          <a:solidFill>
                            <a:srgbClr val="000000"/>
                          </a:solidFill>
                          <a:effectLst/>
                          <a:latin typeface="Meiryo UI" panose="020B0604030504040204" pitchFamily="50" charset="-128"/>
                          <a:ea typeface="Meiryo UI" panose="020B0604030504040204" pitchFamily="50" charset="-128"/>
                          <a:cs typeface="Arial"/>
                        </a:rPr>
                        <a:t>types)​</a:t>
                      </a: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9E1E7"/>
                    </a:solidFill>
                  </a:tcPr>
                </a:tc>
                <a:tc>
                  <a:txBody>
                    <a:bodyPr/>
                    <a:lstStyle/>
                    <a:p>
                      <a:pPr algn="ctr" fontAlgn="base"/>
                      <a:r>
                        <a:rPr lang="fr-FR" sz="900" b="0" i="0" dirty="0">
                          <a:solidFill>
                            <a:srgbClr val="000000"/>
                          </a:solidFill>
                          <a:effectLst/>
                          <a:latin typeface="Meiryo UI" panose="020B0604030504040204" pitchFamily="50" charset="-128"/>
                          <a:ea typeface="Meiryo UI" panose="020B0604030504040204" pitchFamily="50" charset="-128"/>
                          <a:cs typeface="Arial"/>
                        </a:rPr>
                        <a:t>POSIX </a:t>
                      </a:r>
                      <a:r>
                        <a:rPr lang="fr-FR" sz="900" b="0" i="0" dirty="0" err="1">
                          <a:solidFill>
                            <a:srgbClr val="000000"/>
                          </a:solidFill>
                          <a:effectLst/>
                          <a:latin typeface="Meiryo UI" panose="020B0604030504040204" pitchFamily="50" charset="-128"/>
                          <a:ea typeface="Meiryo UI" panose="020B0604030504040204" pitchFamily="50" charset="-128"/>
                          <a:cs typeface="Arial"/>
                        </a:rPr>
                        <a:t>ACLs</a:t>
                      </a:r>
                      <a:r>
                        <a:rPr lang="fr-FR" sz="900" b="0" i="0" dirty="0">
                          <a:solidFill>
                            <a:srgbClr val="000000"/>
                          </a:solidFill>
                          <a:effectLst/>
                          <a:latin typeface="Meiryo UI" panose="020B0604030504040204" pitchFamily="50" charset="-128"/>
                          <a:ea typeface="Meiryo UI" panose="020B0604030504040204" pitchFamily="50" charset="-128"/>
                          <a:cs typeface="Arial"/>
                        </a:rPr>
                        <a:t> (3 types) + certain </a:t>
                      </a:r>
                      <a:r>
                        <a:rPr lang="fr-FR" sz="900" b="0" i="0" dirty="0" err="1">
                          <a:solidFill>
                            <a:srgbClr val="000000"/>
                          </a:solidFill>
                          <a:effectLst/>
                          <a:latin typeface="Meiryo UI" panose="020B0604030504040204" pitchFamily="50" charset="-128"/>
                          <a:ea typeface="Meiryo UI" panose="020B0604030504040204" pitchFamily="50" charset="-128"/>
                          <a:cs typeface="Arial"/>
                        </a:rPr>
                        <a:t>special</a:t>
                      </a:r>
                      <a:r>
                        <a:rPr lang="fr-FR" sz="900" b="0" i="0" dirty="0">
                          <a:solidFill>
                            <a:srgbClr val="000000"/>
                          </a:solidFill>
                          <a:effectLst/>
                          <a:latin typeface="Meiryo UI" panose="020B0604030504040204" pitchFamily="50" charset="-128"/>
                          <a:ea typeface="Meiryo UI" panose="020B0604030504040204" pitchFamily="50" charset="-128"/>
                          <a:cs typeface="Arial"/>
                        </a:rPr>
                        <a:t> permissions</a:t>
                      </a:r>
                      <a:r>
                        <a:rPr lang="fr-FR" altLang="zh-TW" sz="900" b="0" i="0" dirty="0">
                          <a:solidFill>
                            <a:srgbClr val="000000"/>
                          </a:solidFill>
                          <a:effectLst/>
                          <a:latin typeface="Meiryo UI" panose="020B0604030504040204" pitchFamily="50" charset="-128"/>
                          <a:ea typeface="Meiryo UI" panose="020B0604030504040204" pitchFamily="50" charset="-128"/>
                          <a:cs typeface="Arial"/>
                        </a:rPr>
                        <a:t>​</a:t>
                      </a: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9E1E7"/>
                    </a:solidFill>
                  </a:tcPr>
                </a:tc>
                <a:extLst>
                  <a:ext uri="{0D108BD9-81ED-4DB2-BD59-A6C34878D82A}">
                    <a16:rowId xmlns:a16="http://schemas.microsoft.com/office/drawing/2014/main" val="1396518154"/>
                  </a:ext>
                </a:extLst>
              </a:tr>
              <a:tr h="506699">
                <a:tc>
                  <a:txBody>
                    <a:bodyPr/>
                    <a:lstStyle/>
                    <a:p>
                      <a:pPr algn="ctr" fontAlgn="base"/>
                      <a:r>
                        <a:rPr lang="en-US" sz="900" b="1" i="0" dirty="0">
                          <a:solidFill>
                            <a:srgbClr val="000000"/>
                          </a:solidFill>
                          <a:effectLst/>
                          <a:latin typeface="Meiryo UI" panose="020B0604030504040204" pitchFamily="50" charset="-128"/>
                          <a:ea typeface="Meiryo UI" panose="020B0604030504040204" pitchFamily="50" charset="-128"/>
                          <a:cs typeface="Arial"/>
                        </a:rPr>
                        <a:t>Capacity</a:t>
                      </a:r>
                      <a:r>
                        <a:rPr lang="en-US" altLang="zh-TW" sz="900" b="1" i="0" dirty="0">
                          <a:solidFill>
                            <a:srgbClr val="000000"/>
                          </a:solidFill>
                          <a:effectLst/>
                          <a:latin typeface="Meiryo UI" panose="020B0604030504040204" pitchFamily="50" charset="-128"/>
                          <a:ea typeface="Meiryo UI" panose="020B0604030504040204" pitchFamily="50" charset="-128"/>
                          <a:cs typeface="Arial"/>
                        </a:rPr>
                        <a:t> </a:t>
                      </a:r>
                      <a:r>
                        <a:rPr lang="en-US" sz="900" b="1" i="0" dirty="0">
                          <a:solidFill>
                            <a:srgbClr val="000000"/>
                          </a:solidFill>
                          <a:effectLst/>
                          <a:latin typeface="Meiryo UI" panose="020B0604030504040204" pitchFamily="50" charset="-128"/>
                          <a:ea typeface="Meiryo UI" panose="020B0604030504040204" pitchFamily="50" charset="-128"/>
                          <a:cs typeface="Arial"/>
                        </a:rPr>
                        <a:t>Expansion</a:t>
                      </a:r>
                      <a:r>
                        <a:rPr lang="en-US" altLang="zh-TW" sz="900" b="0" i="0" dirty="0">
                          <a:solidFill>
                            <a:srgbClr val="000000"/>
                          </a:solidFill>
                          <a:effectLst/>
                          <a:latin typeface="Meiryo UI" panose="020B0604030504040204" pitchFamily="50" charset="-128"/>
                          <a:ea typeface="Meiryo UI" panose="020B0604030504040204" pitchFamily="50" charset="-128"/>
                          <a:cs typeface="Arial"/>
                        </a:rPr>
                        <a:t>​</a:t>
                      </a:r>
                    </a:p>
                  </a:txBody>
                  <a:tcPr marL="86414" marR="86414" marT="43207" marB="43207" anchor="ctr">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ECF0F3"/>
                    </a:solidFill>
                  </a:tcPr>
                </a:tc>
                <a:tc>
                  <a:txBody>
                    <a:bodyPr/>
                    <a:lstStyle/>
                    <a:p>
                      <a:pPr algn="ctr" fontAlgn="base"/>
                      <a:r>
                        <a:rPr lang="en-US" sz="900" b="0" i="0" dirty="0">
                          <a:solidFill>
                            <a:srgbClr val="000000"/>
                          </a:solidFill>
                          <a:effectLst/>
                          <a:latin typeface="Meiryo UI" panose="020B0604030504040204" pitchFamily="50" charset="-128"/>
                          <a:ea typeface="Meiryo UI" panose="020B0604030504040204" pitchFamily="50" charset="-128"/>
                          <a:cs typeface="Arial"/>
                        </a:rPr>
                        <a:t>Upgrade RAID capacity</a:t>
                      </a:r>
                      <a:r>
                        <a:rPr lang="en-US" altLang="zh-TW" sz="900" b="0" i="0" dirty="0">
                          <a:solidFill>
                            <a:srgbClr val="000000"/>
                          </a:solidFill>
                          <a:effectLst/>
                          <a:latin typeface="Meiryo UI" panose="020B0604030504040204" pitchFamily="50" charset="-128"/>
                          <a:ea typeface="Meiryo UI" panose="020B0604030504040204" pitchFamily="50" charset="-128"/>
                          <a:cs typeface="Arial"/>
                        </a:rPr>
                        <a:t>​</a:t>
                      </a:r>
                      <a:br>
                        <a:rPr lang="en-US" altLang="zh-TW" sz="900" b="0" i="0" dirty="0">
                          <a:solidFill>
                            <a:srgbClr val="000000"/>
                          </a:solidFill>
                          <a:effectLst/>
                          <a:latin typeface="Meiryo UI" panose="020B0604030504040204" pitchFamily="50" charset="-128"/>
                          <a:ea typeface="Meiryo UI" panose="020B0604030504040204" pitchFamily="50" charset="-128"/>
                          <a:cs typeface="Arial"/>
                        </a:rPr>
                      </a:br>
                      <a:r>
                        <a:rPr lang="en-US" sz="900" b="0" i="0" dirty="0">
                          <a:solidFill>
                            <a:srgbClr val="000000"/>
                          </a:solidFill>
                          <a:effectLst/>
                          <a:latin typeface="Meiryo UI" panose="020B0604030504040204" pitchFamily="50" charset="-128"/>
                          <a:ea typeface="Meiryo UI" panose="020B0604030504040204" pitchFamily="50" charset="-128"/>
                          <a:cs typeface="Arial"/>
                        </a:rPr>
                        <a:t>Change higher capacity disk drives</a:t>
                      </a:r>
                      <a:r>
                        <a:rPr lang="en-US" altLang="zh-TW" sz="900" b="0" i="0" dirty="0">
                          <a:solidFill>
                            <a:srgbClr val="000000"/>
                          </a:solidFill>
                          <a:effectLst/>
                          <a:latin typeface="Meiryo UI" panose="020B0604030504040204" pitchFamily="50" charset="-128"/>
                          <a:ea typeface="Meiryo UI" panose="020B0604030504040204" pitchFamily="50" charset="-128"/>
                          <a:cs typeface="Arial"/>
                        </a:rPr>
                        <a:t>​</a:t>
                      </a:r>
                      <a:br>
                        <a:rPr lang="en-US" altLang="zh-TW" sz="900" b="0" i="0" dirty="0">
                          <a:solidFill>
                            <a:srgbClr val="000000"/>
                          </a:solidFill>
                          <a:effectLst/>
                          <a:latin typeface="Meiryo UI" panose="020B0604030504040204" pitchFamily="50" charset="-128"/>
                          <a:ea typeface="Meiryo UI" panose="020B0604030504040204" pitchFamily="50" charset="-128"/>
                          <a:cs typeface="Arial"/>
                        </a:rPr>
                      </a:br>
                      <a:r>
                        <a:rPr lang="en-US" sz="900" b="0" i="0" dirty="0">
                          <a:solidFill>
                            <a:srgbClr val="000000"/>
                          </a:solidFill>
                          <a:effectLst/>
                          <a:latin typeface="Meiryo UI" panose="020B0604030504040204" pitchFamily="50" charset="-128"/>
                          <a:ea typeface="Meiryo UI" panose="020B0604030504040204" pitchFamily="50" charset="-128"/>
                          <a:cs typeface="Arial"/>
                        </a:rPr>
                        <a:t>Attach expansion enclosures/JBODs</a:t>
                      </a:r>
                      <a:r>
                        <a:rPr lang="en-US" altLang="zh-TW" sz="900" b="0" i="0" dirty="0">
                          <a:solidFill>
                            <a:srgbClr val="000000"/>
                          </a:solidFill>
                          <a:effectLst/>
                          <a:latin typeface="Meiryo UI" panose="020B0604030504040204" pitchFamily="50" charset="-128"/>
                          <a:ea typeface="Meiryo UI" panose="020B0604030504040204" pitchFamily="50" charset="-128"/>
                          <a:cs typeface="Arial"/>
                        </a:rPr>
                        <a:t>​</a:t>
                      </a: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ECF0F3"/>
                    </a:solidFill>
                  </a:tcPr>
                </a:tc>
                <a:tc>
                  <a:txBody>
                    <a:bodyPr/>
                    <a:lstStyle/>
                    <a:p>
                      <a:pPr algn="ctr" fontAlgn="base"/>
                      <a:r>
                        <a:rPr lang="en-US" sz="900" b="0" i="0" dirty="0">
                          <a:solidFill>
                            <a:srgbClr val="000000"/>
                          </a:solidFill>
                          <a:effectLst/>
                          <a:latin typeface="Meiryo UI" panose="020B0604030504040204" pitchFamily="50" charset="-128"/>
                          <a:ea typeface="Meiryo UI" panose="020B0604030504040204" pitchFamily="50" charset="-128"/>
                          <a:cs typeface="Arial"/>
                        </a:rPr>
                        <a:t>Add a disk drive to a RAID group</a:t>
                      </a:r>
                      <a:r>
                        <a:rPr lang="en-US" altLang="zh-TW" sz="900" b="0" i="0" dirty="0">
                          <a:solidFill>
                            <a:srgbClr val="000000"/>
                          </a:solidFill>
                          <a:effectLst/>
                          <a:latin typeface="Meiryo UI" panose="020B0604030504040204" pitchFamily="50" charset="-128"/>
                          <a:ea typeface="Meiryo UI" panose="020B0604030504040204" pitchFamily="50" charset="-128"/>
                          <a:cs typeface="Arial"/>
                        </a:rPr>
                        <a:t>​</a:t>
                      </a:r>
                      <a:br>
                        <a:rPr lang="en-US" altLang="zh-TW" sz="900" b="0" i="0" dirty="0">
                          <a:solidFill>
                            <a:srgbClr val="000000"/>
                          </a:solidFill>
                          <a:effectLst/>
                          <a:latin typeface="Meiryo UI" panose="020B0604030504040204" pitchFamily="50" charset="-128"/>
                          <a:ea typeface="Meiryo UI" panose="020B0604030504040204" pitchFamily="50" charset="-128"/>
                          <a:cs typeface="Arial"/>
                        </a:rPr>
                      </a:br>
                      <a:r>
                        <a:rPr lang="en-US" sz="900" b="0" i="0" dirty="0">
                          <a:solidFill>
                            <a:srgbClr val="000000"/>
                          </a:solidFill>
                          <a:effectLst/>
                          <a:latin typeface="Meiryo UI" panose="020B0604030504040204" pitchFamily="50" charset="-128"/>
                          <a:ea typeface="Meiryo UI" panose="020B0604030504040204" pitchFamily="50" charset="-128"/>
                          <a:cs typeface="Arial"/>
                        </a:rPr>
                        <a:t>Upgrade RAID capacity</a:t>
                      </a:r>
                      <a:r>
                        <a:rPr lang="en-US" altLang="zh-TW" sz="900" b="0" i="0" dirty="0">
                          <a:solidFill>
                            <a:srgbClr val="000000"/>
                          </a:solidFill>
                          <a:effectLst/>
                          <a:latin typeface="Meiryo UI" panose="020B0604030504040204" pitchFamily="50" charset="-128"/>
                          <a:ea typeface="Meiryo UI" panose="020B0604030504040204" pitchFamily="50" charset="-128"/>
                          <a:cs typeface="Arial"/>
                        </a:rPr>
                        <a:t>​</a:t>
                      </a:r>
                      <a:br>
                        <a:rPr lang="en-US" altLang="zh-TW" sz="900" b="0" i="0" dirty="0">
                          <a:solidFill>
                            <a:srgbClr val="000000"/>
                          </a:solidFill>
                          <a:effectLst/>
                          <a:latin typeface="Meiryo UI" panose="020B0604030504040204" pitchFamily="50" charset="-128"/>
                          <a:ea typeface="Meiryo UI" panose="020B0604030504040204" pitchFamily="50" charset="-128"/>
                          <a:cs typeface="Arial"/>
                        </a:rPr>
                      </a:br>
                      <a:r>
                        <a:rPr lang="en-US" sz="900" b="0" i="0" dirty="0">
                          <a:solidFill>
                            <a:srgbClr val="000000"/>
                          </a:solidFill>
                          <a:effectLst/>
                          <a:latin typeface="Meiryo UI" panose="020B0604030504040204" pitchFamily="50" charset="-128"/>
                          <a:ea typeface="Meiryo UI" panose="020B0604030504040204" pitchFamily="50" charset="-128"/>
                          <a:cs typeface="Arial"/>
                        </a:rPr>
                        <a:t>Change higher capacity disk drives</a:t>
                      </a:r>
                      <a:r>
                        <a:rPr lang="en-US" altLang="zh-TW" sz="900" b="0" i="0" dirty="0">
                          <a:solidFill>
                            <a:srgbClr val="000000"/>
                          </a:solidFill>
                          <a:effectLst/>
                          <a:latin typeface="Meiryo UI" panose="020B0604030504040204" pitchFamily="50" charset="-128"/>
                          <a:ea typeface="Meiryo UI" panose="020B0604030504040204" pitchFamily="50" charset="-128"/>
                          <a:cs typeface="Arial"/>
                        </a:rPr>
                        <a:t>​</a:t>
                      </a:r>
                      <a:br>
                        <a:rPr lang="en-US" altLang="zh-TW" sz="900" b="0" i="0" dirty="0">
                          <a:solidFill>
                            <a:srgbClr val="000000"/>
                          </a:solidFill>
                          <a:effectLst/>
                          <a:latin typeface="Meiryo UI" panose="020B0604030504040204" pitchFamily="50" charset="-128"/>
                          <a:ea typeface="Meiryo UI" panose="020B0604030504040204" pitchFamily="50" charset="-128"/>
                          <a:cs typeface="Arial"/>
                        </a:rPr>
                      </a:br>
                      <a:r>
                        <a:rPr lang="en-US" sz="900" b="0" i="0" dirty="0">
                          <a:solidFill>
                            <a:srgbClr val="000000"/>
                          </a:solidFill>
                          <a:effectLst/>
                          <a:latin typeface="Meiryo UI" panose="020B0604030504040204" pitchFamily="50" charset="-128"/>
                          <a:ea typeface="Meiryo UI" panose="020B0604030504040204" pitchFamily="50" charset="-128"/>
                          <a:cs typeface="Arial"/>
                        </a:rPr>
                        <a:t>Attach expansion enclosures/JBODs</a:t>
                      </a:r>
                      <a:r>
                        <a:rPr lang="en-US" altLang="zh-TW" sz="900" b="0" i="0" dirty="0">
                          <a:solidFill>
                            <a:srgbClr val="000000"/>
                          </a:solidFill>
                          <a:effectLst/>
                          <a:latin typeface="Meiryo UI" panose="020B0604030504040204" pitchFamily="50" charset="-128"/>
                          <a:ea typeface="Meiryo UI" panose="020B0604030504040204" pitchFamily="50" charset="-128"/>
                          <a:cs typeface="Arial"/>
                        </a:rPr>
                        <a:t>​</a:t>
                      </a: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ECF0F3"/>
                    </a:solidFill>
                  </a:tcPr>
                </a:tc>
                <a:extLst>
                  <a:ext uri="{0D108BD9-81ED-4DB2-BD59-A6C34878D82A}">
                    <a16:rowId xmlns:a16="http://schemas.microsoft.com/office/drawing/2014/main" val="3590666934"/>
                  </a:ext>
                </a:extLst>
              </a:tr>
              <a:tr h="280335">
                <a:tc>
                  <a:txBody>
                    <a:bodyPr/>
                    <a:lstStyle/>
                    <a:p>
                      <a:pPr algn="ctr" fontAlgn="base"/>
                      <a:r>
                        <a:rPr lang="en-US" sz="900" b="1" i="0" dirty="0">
                          <a:solidFill>
                            <a:srgbClr val="000000"/>
                          </a:solidFill>
                          <a:effectLst/>
                          <a:latin typeface="Meiryo UI" panose="020B0604030504040204" pitchFamily="50" charset="-128"/>
                          <a:ea typeface="Meiryo UI" panose="020B0604030504040204" pitchFamily="50" charset="-128"/>
                          <a:cs typeface="Arial"/>
                        </a:rPr>
                        <a:t>Data</a:t>
                      </a:r>
                      <a:r>
                        <a:rPr lang="en-US" altLang="zh-TW" sz="900" b="1" i="0" dirty="0">
                          <a:solidFill>
                            <a:srgbClr val="000000"/>
                          </a:solidFill>
                          <a:effectLst/>
                          <a:latin typeface="Meiryo UI" panose="020B0604030504040204" pitchFamily="50" charset="-128"/>
                          <a:ea typeface="Meiryo UI" panose="020B0604030504040204" pitchFamily="50" charset="-128"/>
                          <a:cs typeface="Arial"/>
                        </a:rPr>
                        <a:t> </a:t>
                      </a:r>
                      <a:r>
                        <a:rPr lang="en-US" sz="900" b="1" i="0" dirty="0">
                          <a:solidFill>
                            <a:srgbClr val="000000"/>
                          </a:solidFill>
                          <a:effectLst/>
                          <a:latin typeface="Meiryo UI" panose="020B0604030504040204" pitchFamily="50" charset="-128"/>
                          <a:ea typeface="Meiryo UI" panose="020B0604030504040204" pitchFamily="50" charset="-128"/>
                          <a:cs typeface="Arial"/>
                        </a:rPr>
                        <a:t>Security</a:t>
                      </a:r>
                      <a:r>
                        <a:rPr lang="en-US" altLang="zh-TW" sz="900" b="0" i="0" dirty="0">
                          <a:solidFill>
                            <a:srgbClr val="000000"/>
                          </a:solidFill>
                          <a:effectLst/>
                          <a:latin typeface="Meiryo UI" panose="020B0604030504040204" pitchFamily="50" charset="-128"/>
                          <a:ea typeface="Meiryo UI" panose="020B0604030504040204" pitchFamily="50" charset="-128"/>
                          <a:cs typeface="Arial"/>
                        </a:rPr>
                        <a:t>​</a:t>
                      </a:r>
                    </a:p>
                  </a:txBody>
                  <a:tcPr marL="86414" marR="86414" marT="43207" marB="43207" anchor="ctr">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9E1E7"/>
                    </a:solidFill>
                  </a:tcPr>
                </a:tc>
                <a:tc>
                  <a:txBody>
                    <a:bodyPr/>
                    <a:lstStyle/>
                    <a:p>
                      <a:pPr algn="ctr" fontAlgn="base"/>
                      <a:r>
                        <a:rPr lang="en-US" sz="900" b="0" i="0" dirty="0">
                          <a:solidFill>
                            <a:srgbClr val="000000"/>
                          </a:solidFill>
                          <a:effectLst/>
                          <a:latin typeface="Meiryo UI" panose="020B0604030504040204" pitchFamily="50" charset="-128"/>
                          <a:ea typeface="Meiryo UI" panose="020B0604030504040204" pitchFamily="50" charset="-128"/>
                          <a:cs typeface="Arial"/>
                        </a:rPr>
                        <a:t>Better​</a:t>
                      </a:r>
                      <a:br>
                        <a:rPr lang="en-US" sz="900" b="0" i="0" dirty="0">
                          <a:solidFill>
                            <a:srgbClr val="000000"/>
                          </a:solidFill>
                          <a:effectLst/>
                          <a:latin typeface="Meiryo UI" panose="020B0604030504040204" pitchFamily="50" charset="-128"/>
                          <a:ea typeface="Meiryo UI" panose="020B0604030504040204" pitchFamily="50" charset="-128"/>
                          <a:cs typeface="Arial"/>
                        </a:rPr>
                      </a:br>
                      <a:r>
                        <a:rPr lang="en-US" sz="900" b="0" i="0" dirty="0">
                          <a:solidFill>
                            <a:srgbClr val="000000"/>
                          </a:solidFill>
                          <a:effectLst/>
                          <a:latin typeface="Meiryo UI" panose="020B0604030504040204" pitchFamily="50" charset="-128"/>
                          <a:ea typeface="Meiryo UI" panose="020B0604030504040204" pitchFamily="50" charset="-128"/>
                          <a:cs typeface="Arial"/>
                        </a:rPr>
                        <a:t>(Self-Healing &amp; Copy-on-Write)​</a:t>
                      </a: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9E1E7"/>
                    </a:solidFill>
                  </a:tcPr>
                </a:tc>
                <a:tc>
                  <a:txBody>
                    <a:bodyPr/>
                    <a:lstStyle/>
                    <a:p>
                      <a:pPr algn="ctr" fontAlgn="base"/>
                      <a:r>
                        <a:rPr lang="en-US" sz="900" b="0" i="0" dirty="0">
                          <a:solidFill>
                            <a:srgbClr val="000000"/>
                          </a:solidFill>
                          <a:effectLst/>
                          <a:latin typeface="Meiryo UI" panose="020B0604030504040204" pitchFamily="50" charset="-128"/>
                          <a:ea typeface="Meiryo UI" panose="020B0604030504040204" pitchFamily="50" charset="-128"/>
                          <a:cs typeface="Arial"/>
                        </a:rPr>
                        <a:t>Standard</a:t>
                      </a:r>
                      <a:r>
                        <a:rPr lang="en-US" altLang="zh-TW" sz="900" b="0" i="0" dirty="0">
                          <a:solidFill>
                            <a:srgbClr val="000000"/>
                          </a:solidFill>
                          <a:effectLst/>
                          <a:latin typeface="Meiryo UI" panose="020B0604030504040204" pitchFamily="50" charset="-128"/>
                          <a:ea typeface="Meiryo UI" panose="020B0604030504040204" pitchFamily="50" charset="-128"/>
                          <a:cs typeface="Arial"/>
                        </a:rPr>
                        <a:t>​</a:t>
                      </a: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9E1E7"/>
                    </a:solidFill>
                  </a:tcPr>
                </a:tc>
                <a:extLst>
                  <a:ext uri="{0D108BD9-81ED-4DB2-BD59-A6C34878D82A}">
                    <a16:rowId xmlns:a16="http://schemas.microsoft.com/office/drawing/2014/main" val="2971751161"/>
                  </a:ext>
                </a:extLst>
              </a:tr>
              <a:tr h="501597">
                <a:tc>
                  <a:txBody>
                    <a:bodyPr/>
                    <a:lstStyle/>
                    <a:p>
                      <a:pPr algn="ctr" fontAlgn="base"/>
                      <a:r>
                        <a:rPr lang="en-US" sz="900" b="0" i="0" dirty="0">
                          <a:solidFill>
                            <a:srgbClr val="000000"/>
                          </a:solidFill>
                          <a:effectLst/>
                          <a:latin typeface="Meiryo UI" panose="020B0604030504040204" pitchFamily="50" charset="-128"/>
                          <a:ea typeface="Meiryo UI" panose="020B0604030504040204" pitchFamily="50" charset="-128"/>
                          <a:cs typeface="Arial"/>
                        </a:rPr>
                        <a:t>Recommendation SSD Configuration for Video Editing Applications</a:t>
                      </a:r>
                      <a:r>
                        <a:rPr lang="en-US" altLang="zh-TW" sz="900" b="0" i="0" dirty="0">
                          <a:solidFill>
                            <a:srgbClr val="000000"/>
                          </a:solidFill>
                          <a:effectLst/>
                          <a:latin typeface="Meiryo UI" panose="020B0604030504040204" pitchFamily="50" charset="-128"/>
                          <a:ea typeface="Meiryo UI" panose="020B0604030504040204" pitchFamily="50" charset="-128"/>
                          <a:cs typeface="Arial"/>
                        </a:rPr>
                        <a:t>​</a:t>
                      </a:r>
                    </a:p>
                  </a:txBody>
                  <a:tcPr marL="86414" marR="86414" marT="43207" marB="43207" anchor="ctr">
                    <a:lnL w="63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E7"/>
                    </a:solidFill>
                  </a:tcPr>
                </a:tc>
                <a:tc>
                  <a:txBody>
                    <a:bodyPr/>
                    <a:lstStyle/>
                    <a:p>
                      <a:pPr algn="ctr" fontAlgn="base"/>
                      <a:r>
                        <a:rPr lang="en-US" sz="900" b="0" i="0" dirty="0">
                          <a:solidFill>
                            <a:srgbClr val="000000"/>
                          </a:solidFill>
                          <a:effectLst/>
                          <a:latin typeface="Meiryo UI" panose="020B0604030504040204" pitchFamily="50" charset="-128"/>
                          <a:ea typeface="Meiryo UI" panose="020B0604030504040204" pitchFamily="50" charset="-128"/>
                          <a:cs typeface="Arial"/>
                        </a:rPr>
                        <a:t>Use SSD Pools​</a:t>
                      </a:r>
                      <a:br>
                        <a:rPr lang="en-US" sz="900" b="0" i="0" dirty="0">
                          <a:solidFill>
                            <a:srgbClr val="000000"/>
                          </a:solidFill>
                          <a:effectLst/>
                          <a:latin typeface="Meiryo UI" panose="020B0604030504040204" pitchFamily="50" charset="-128"/>
                          <a:ea typeface="Meiryo UI" panose="020B0604030504040204" pitchFamily="50" charset="-128"/>
                          <a:cs typeface="Arial"/>
                        </a:rPr>
                      </a:br>
                      <a:r>
                        <a:rPr lang="en-US" sz="900" b="0" i="0" dirty="0">
                          <a:solidFill>
                            <a:srgbClr val="000000"/>
                          </a:solidFill>
                          <a:effectLst/>
                          <a:latin typeface="Meiryo UI" panose="020B0604030504040204" pitchFamily="50" charset="-128"/>
                          <a:ea typeface="Meiryo UI" panose="020B0604030504040204" pitchFamily="50" charset="-128"/>
                          <a:cs typeface="Arial"/>
                        </a:rPr>
                        <a:t>​</a:t>
                      </a:r>
                      <a:br>
                        <a:rPr lang="en-US" sz="900" b="0" i="0" dirty="0">
                          <a:solidFill>
                            <a:srgbClr val="000000"/>
                          </a:solidFill>
                          <a:effectLst/>
                          <a:latin typeface="Meiryo UI" panose="020B0604030504040204" pitchFamily="50" charset="-128"/>
                          <a:ea typeface="Meiryo UI" panose="020B0604030504040204" pitchFamily="50" charset="-128"/>
                          <a:cs typeface="Arial"/>
                        </a:rPr>
                      </a:br>
                      <a:r>
                        <a:rPr lang="en-US" sz="900" b="0" i="0" dirty="0">
                          <a:solidFill>
                            <a:srgbClr val="000000"/>
                          </a:solidFill>
                          <a:effectLst/>
                          <a:latin typeface="Meiryo UI" panose="020B0604030504040204" pitchFamily="50" charset="-128"/>
                          <a:ea typeface="Meiryo UI" panose="020B0604030504040204" pitchFamily="50" charset="-128"/>
                          <a:cs typeface="Arial"/>
                        </a:rPr>
                        <a:t>Note: Set the block size 128K when creating Folders/LUNs​</a:t>
                      </a: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E7"/>
                    </a:solidFill>
                  </a:tcPr>
                </a:tc>
                <a:tc>
                  <a:txBody>
                    <a:bodyPr/>
                    <a:lstStyle/>
                    <a:p>
                      <a:pPr algn="ctr" fontAlgn="base"/>
                      <a:r>
                        <a:rPr lang="en-US" sz="900" b="0" i="0" dirty="0">
                          <a:solidFill>
                            <a:srgbClr val="000000"/>
                          </a:solidFill>
                          <a:effectLst/>
                          <a:latin typeface="Meiryo UI" panose="020B0604030504040204" pitchFamily="50" charset="-128"/>
                          <a:ea typeface="Meiryo UI" panose="020B0604030504040204" pitchFamily="50" charset="-128"/>
                          <a:cs typeface="Arial"/>
                        </a:rPr>
                        <a:t>Editing (from original/RAW files): Use SSD Pools​</a:t>
                      </a:r>
                      <a:br>
                        <a:rPr lang="en-US" sz="900" b="0" i="0" dirty="0">
                          <a:solidFill>
                            <a:srgbClr val="000000"/>
                          </a:solidFill>
                          <a:effectLst/>
                          <a:latin typeface="Meiryo UI" panose="020B0604030504040204" pitchFamily="50" charset="-128"/>
                          <a:ea typeface="Meiryo UI" panose="020B0604030504040204" pitchFamily="50" charset="-128"/>
                          <a:cs typeface="Arial"/>
                        </a:rPr>
                      </a:br>
                      <a:r>
                        <a:rPr lang="en-US" sz="900" b="0" i="0" dirty="0">
                          <a:solidFill>
                            <a:srgbClr val="000000"/>
                          </a:solidFill>
                          <a:effectLst/>
                          <a:latin typeface="Meiryo UI" panose="020B0604030504040204" pitchFamily="50" charset="-128"/>
                          <a:ea typeface="Meiryo UI" panose="020B0604030504040204" pitchFamily="50" charset="-128"/>
                          <a:cs typeface="Arial"/>
                        </a:rPr>
                        <a:t>Post production: Enable Read/Write cache​</a:t>
                      </a:r>
                      <a:br>
                        <a:rPr lang="en-US" sz="900" b="0" i="0" dirty="0">
                          <a:solidFill>
                            <a:srgbClr val="000000"/>
                          </a:solidFill>
                          <a:effectLst/>
                          <a:latin typeface="Meiryo UI" panose="020B0604030504040204" pitchFamily="50" charset="-128"/>
                          <a:ea typeface="Meiryo UI" panose="020B0604030504040204" pitchFamily="50" charset="-128"/>
                          <a:cs typeface="Arial"/>
                        </a:rPr>
                      </a:br>
                      <a:r>
                        <a:rPr lang="en-US" sz="900" b="0" i="0" dirty="0">
                          <a:solidFill>
                            <a:srgbClr val="000000"/>
                          </a:solidFill>
                          <a:effectLst/>
                          <a:latin typeface="Meiryo UI" panose="020B0604030504040204" pitchFamily="50" charset="-128"/>
                          <a:ea typeface="Meiryo UI" panose="020B0604030504040204" pitchFamily="50" charset="-128"/>
                          <a:cs typeface="Arial"/>
                        </a:rPr>
                        <a:t>​</a:t>
                      </a:r>
                      <a:br>
                        <a:rPr lang="en-US" sz="900" b="0" i="0" dirty="0">
                          <a:solidFill>
                            <a:srgbClr val="000000"/>
                          </a:solidFill>
                          <a:effectLst/>
                          <a:latin typeface="Meiryo UI" panose="020B0604030504040204" pitchFamily="50" charset="-128"/>
                          <a:ea typeface="Meiryo UI" panose="020B0604030504040204" pitchFamily="50" charset="-128"/>
                          <a:cs typeface="Arial"/>
                        </a:rPr>
                      </a:br>
                      <a:r>
                        <a:rPr lang="en-US" sz="900" b="0" i="0" dirty="0">
                          <a:solidFill>
                            <a:srgbClr val="000000"/>
                          </a:solidFill>
                          <a:effectLst/>
                          <a:latin typeface="Meiryo UI" panose="020B0604030504040204" pitchFamily="50" charset="-128"/>
                          <a:ea typeface="Meiryo UI" panose="020B0604030504040204" pitchFamily="50" charset="-128"/>
                          <a:cs typeface="Arial"/>
                        </a:rPr>
                        <a:t>Note: Set the block size to 32K or 64K when creating Volumes, and choose “All I/O” for cache mode.​</a:t>
                      </a:r>
                    </a:p>
                  </a:txBody>
                  <a:tcPr marL="86414" marR="86414" marT="43207" marB="43207" anchor="ctr">
                    <a:lnL w="6350" cap="flat" cmpd="sng" algn="ctr">
                      <a:solidFill>
                        <a:schemeClr val="bg1">
                          <a:lumMod val="7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1E7"/>
                    </a:solidFill>
                  </a:tcPr>
                </a:tc>
                <a:extLst>
                  <a:ext uri="{0D108BD9-81ED-4DB2-BD59-A6C34878D82A}">
                    <a16:rowId xmlns:a16="http://schemas.microsoft.com/office/drawing/2014/main" val="3970879951"/>
                  </a:ext>
                </a:extLst>
              </a:tr>
            </a:tbl>
          </a:graphicData>
        </a:graphic>
      </p:graphicFrame>
      <p:sp>
        <p:nvSpPr>
          <p:cNvPr id="8" name="Rectangle 1"/>
          <p:cNvSpPr>
            <a:spLocks noChangeArrowheads="1"/>
          </p:cNvSpPr>
          <p:nvPr/>
        </p:nvSpPr>
        <p:spPr bwMode="auto">
          <a:xfrm>
            <a:off x="980679" y="2157660"/>
            <a:ext cx="12192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8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 </a:t>
            </a:r>
            <a:endParaRPr kumimoji="0" lang="zh-TW" altLang="zh-TW"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3" name="文字方塊 2">
            <a:extLst>
              <a:ext uri="{FF2B5EF4-FFF2-40B4-BE49-F238E27FC236}">
                <a16:creationId xmlns:a16="http://schemas.microsoft.com/office/drawing/2014/main" id="{85F1EB47-9BCC-B5BF-B9BD-184EF07A1CAE}"/>
              </a:ext>
            </a:extLst>
          </p:cNvPr>
          <p:cNvSpPr txBox="1"/>
          <p:nvPr/>
        </p:nvSpPr>
        <p:spPr>
          <a:xfrm>
            <a:off x="-1" y="18058"/>
            <a:ext cx="12191999" cy="738664"/>
          </a:xfrm>
          <a:prstGeom prst="rect">
            <a:avLst/>
          </a:prstGeom>
          <a:noFill/>
        </p:spPr>
        <p:txBody>
          <a:bodyPr wrap="square" lIns="91440" tIns="45720" rIns="91440" bIns="45720" rtlCol="0" anchor="t">
            <a:spAutoFit/>
          </a:bodyPr>
          <a:lstStyle/>
          <a:p>
            <a:pPr algn="ctr"/>
            <a:r>
              <a:rPr lang="en-US" sz="4200" b="1" err="1">
                <a:solidFill>
                  <a:schemeClr val="bg1"/>
                </a:solidFill>
                <a:latin typeface="Meiryo UI" panose="020B0604030504040204" pitchFamily="50" charset="-128"/>
                <a:ea typeface="Meiryo UI" panose="020B0604030504040204" pitchFamily="50" charset="-128"/>
                <a:cs typeface="Arial"/>
                <a:sym typeface="+mn-lt"/>
              </a:rPr>
              <a:t>ZFSベースのQuTS</a:t>
            </a:r>
            <a:r>
              <a:rPr lang="en-US" sz="4200" b="1" dirty="0">
                <a:solidFill>
                  <a:schemeClr val="bg1"/>
                </a:solidFill>
                <a:latin typeface="Meiryo UI" panose="020B0604030504040204" pitchFamily="50" charset="-128"/>
                <a:ea typeface="Meiryo UI" panose="020B0604030504040204" pitchFamily="50" charset="-128"/>
                <a:cs typeface="Arial"/>
                <a:sym typeface="+mn-lt"/>
              </a:rPr>
              <a:t> </a:t>
            </a:r>
            <a:r>
              <a:rPr lang="en-US" sz="4200" b="1" err="1">
                <a:solidFill>
                  <a:schemeClr val="bg1"/>
                </a:solidFill>
                <a:latin typeface="Meiryo UI" panose="020B0604030504040204" pitchFamily="50" charset="-128"/>
                <a:ea typeface="Meiryo UI" panose="020B0604030504040204" pitchFamily="50" charset="-128"/>
                <a:cs typeface="Arial"/>
                <a:sym typeface="+mn-lt"/>
              </a:rPr>
              <a:t>heroとQTSから選択可能</a:t>
            </a:r>
            <a:endParaRPr lang="en-US" err="1">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3112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descr="一張含有 黑暗, space, 藍色, 紫色 的圖片&#10;&#10;自動產生的描述">
            <a:extLst>
              <a:ext uri="{FF2B5EF4-FFF2-40B4-BE49-F238E27FC236}">
                <a16:creationId xmlns:a16="http://schemas.microsoft.com/office/drawing/2014/main" id="{75E848C2-4B35-1B89-F6FC-05E2E9285A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147" y="1278739"/>
            <a:ext cx="2876698" cy="2743341"/>
          </a:xfrm>
          <a:prstGeom prst="rect">
            <a:avLst/>
          </a:prstGeom>
        </p:spPr>
      </p:pic>
      <p:pic>
        <p:nvPicPr>
          <p:cNvPr id="11" name="圖片 10" descr="一張含有 黑暗, space, 藍色, 紫色 的圖片&#10;&#10;自動產生的描述">
            <a:extLst>
              <a:ext uri="{FF2B5EF4-FFF2-40B4-BE49-F238E27FC236}">
                <a16:creationId xmlns:a16="http://schemas.microsoft.com/office/drawing/2014/main" id="{8BD7AEB8-F2FD-F7AA-F077-5084A12429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26" y="4808144"/>
            <a:ext cx="2876698" cy="2743341"/>
          </a:xfrm>
          <a:prstGeom prst="rect">
            <a:avLst/>
          </a:prstGeom>
        </p:spPr>
      </p:pic>
      <p:sp>
        <p:nvSpPr>
          <p:cNvPr id="6" name="文字方塊 5">
            <a:extLst>
              <a:ext uri="{FF2B5EF4-FFF2-40B4-BE49-F238E27FC236}">
                <a16:creationId xmlns:a16="http://schemas.microsoft.com/office/drawing/2014/main" id="{74FF805F-6521-4307-B6BF-1A0874627BC2}"/>
              </a:ext>
            </a:extLst>
          </p:cNvPr>
          <p:cNvSpPr txBox="1"/>
          <p:nvPr/>
        </p:nvSpPr>
        <p:spPr>
          <a:xfrm>
            <a:off x="-76200" y="554780"/>
            <a:ext cx="12199822" cy="769441"/>
          </a:xfrm>
          <a:prstGeom prst="rect">
            <a:avLst/>
          </a:prstGeom>
          <a:noFill/>
        </p:spPr>
        <p:txBody>
          <a:bodyPr wrap="square" lIns="91440" tIns="45720" rIns="91440" bIns="45720" rtlCol="0" anchor="t">
            <a:spAutoFit/>
          </a:bodyPr>
          <a:lstStyle/>
          <a:p>
            <a:pPr algn="ctr"/>
            <a:r>
              <a:rPr lang="en-US" sz="4400" b="1" dirty="0" err="1">
                <a:solidFill>
                  <a:schemeClr val="bg1"/>
                </a:solidFill>
                <a:latin typeface="Meiryo UI" panose="020B0604030504040204" pitchFamily="50" charset="-128"/>
                <a:ea typeface="Meiryo UI" panose="020B0604030504040204" pitchFamily="50" charset="-128"/>
                <a:cs typeface="Arial"/>
                <a:sym typeface="+mn-lt"/>
              </a:rPr>
              <a:t>新しいインテル</a:t>
            </a:r>
            <a:r>
              <a:rPr lang="en-US" altLang="zh-TW" sz="4400" b="1" dirty="0">
                <a:solidFill>
                  <a:schemeClr val="bg1"/>
                </a:solidFill>
                <a:latin typeface="Meiryo UI" panose="020B0604030504040204" pitchFamily="50" charset="-128"/>
                <a:ea typeface="Meiryo UI" panose="020B0604030504040204" pitchFamily="50" charset="-128"/>
                <a:cs typeface="Arial"/>
                <a:sym typeface="+mn-lt"/>
              </a:rPr>
              <a:t>® Core™ </a:t>
            </a:r>
            <a:r>
              <a:rPr lang="en-US" sz="4400" b="1" dirty="0">
                <a:solidFill>
                  <a:schemeClr val="bg1"/>
                </a:solidFill>
                <a:latin typeface="Meiryo UI" panose="020B0604030504040204" pitchFamily="50" charset="-128"/>
                <a:ea typeface="Meiryo UI" panose="020B0604030504040204" pitchFamily="50" charset="-128"/>
                <a:cs typeface="Arial"/>
                <a:sym typeface="+mn-lt"/>
              </a:rPr>
              <a:t>Thunderbolt 4 NAS</a:t>
            </a:r>
            <a:endParaRPr lang="en-US" sz="1600" dirty="0">
              <a:solidFill>
                <a:schemeClr val="bg1"/>
              </a:solidFill>
              <a:latin typeface="Meiryo UI" panose="020B0604030504040204" pitchFamily="50" charset="-128"/>
              <a:ea typeface="Meiryo UI" panose="020B0604030504040204" pitchFamily="50" charset="-128"/>
            </a:endParaRPr>
          </a:p>
        </p:txBody>
      </p:sp>
      <p:sp>
        <p:nvSpPr>
          <p:cNvPr id="45" name="矩形: 圓角 44">
            <a:extLst>
              <a:ext uri="{FF2B5EF4-FFF2-40B4-BE49-F238E27FC236}">
                <a16:creationId xmlns:a16="http://schemas.microsoft.com/office/drawing/2014/main" id="{A1B44648-5109-8AAA-42A6-356ADBCB7025}"/>
              </a:ext>
            </a:extLst>
          </p:cNvPr>
          <p:cNvSpPr/>
          <p:nvPr/>
        </p:nvSpPr>
        <p:spPr>
          <a:xfrm>
            <a:off x="1695526" y="1806947"/>
            <a:ext cx="7388427" cy="3097532"/>
          </a:xfrm>
          <a:prstGeom prst="roundRect">
            <a:avLst>
              <a:gd name="adj" fmla="val 1933"/>
            </a:avLst>
          </a:prstGeom>
          <a:solidFill>
            <a:srgbClr val="004CD0">
              <a:alpha val="15000"/>
            </a:srgbClr>
          </a:solidFill>
          <a:ln w="15875">
            <a:gradFill>
              <a:gsLst>
                <a:gs pos="0">
                  <a:srgbClr val="004CD0"/>
                </a:gs>
                <a:gs pos="100000">
                  <a:srgbClr val="00A0E9"/>
                </a:gs>
              </a:gsLst>
              <a:lin ang="5400000" scaled="1"/>
            </a:gradFill>
          </a:ln>
          <a:effectLst>
            <a:outerShdw blurRad="63500" dist="139700" dir="2520000" algn="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solidFill>
                <a:schemeClr val="tx1"/>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47" name="矩形: 圓角 46">
            <a:extLst>
              <a:ext uri="{FF2B5EF4-FFF2-40B4-BE49-F238E27FC236}">
                <a16:creationId xmlns:a16="http://schemas.microsoft.com/office/drawing/2014/main" id="{33781590-98E8-C819-EA1E-14BDC8584585}"/>
              </a:ext>
            </a:extLst>
          </p:cNvPr>
          <p:cNvSpPr/>
          <p:nvPr/>
        </p:nvSpPr>
        <p:spPr>
          <a:xfrm>
            <a:off x="1695526" y="5043695"/>
            <a:ext cx="7388427" cy="1577443"/>
          </a:xfrm>
          <a:prstGeom prst="roundRect">
            <a:avLst>
              <a:gd name="adj" fmla="val 1933"/>
            </a:avLst>
          </a:prstGeom>
          <a:solidFill>
            <a:srgbClr val="004CD0">
              <a:alpha val="15000"/>
            </a:srgbClr>
          </a:solidFill>
          <a:ln w="15875">
            <a:gradFill>
              <a:gsLst>
                <a:gs pos="0">
                  <a:srgbClr val="004CD0"/>
                </a:gs>
                <a:gs pos="100000">
                  <a:srgbClr val="00A0E9"/>
                </a:gs>
              </a:gsLst>
              <a:lin ang="5400000" scaled="1"/>
            </a:gradFill>
          </a:ln>
          <a:effectLst>
            <a:outerShdw blurRad="63500" dist="139700" dir="2520000" algn="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solidFill>
                <a:schemeClr val="tx1"/>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13" name="文字方塊 12">
            <a:extLst>
              <a:ext uri="{FF2B5EF4-FFF2-40B4-BE49-F238E27FC236}">
                <a16:creationId xmlns:a16="http://schemas.microsoft.com/office/drawing/2014/main" id="{EF2445CE-8114-4D84-EDB5-FFF1EF301986}"/>
              </a:ext>
            </a:extLst>
          </p:cNvPr>
          <p:cNvSpPr txBox="1"/>
          <p:nvPr/>
        </p:nvSpPr>
        <p:spPr>
          <a:xfrm>
            <a:off x="3588497" y="1882642"/>
            <a:ext cx="2866490" cy="415498"/>
          </a:xfrm>
          <a:prstGeom prst="rect">
            <a:avLst/>
          </a:prstGeom>
          <a:noFill/>
        </p:spPr>
        <p:txBody>
          <a:bodyPr wrap="none" rtlCol="0">
            <a:spAutoFit/>
          </a:bodyPr>
          <a:lstStyle/>
          <a:p>
            <a:r>
              <a:rPr kumimoji="1" lang="en-US" altLang="zh-TW" sz="2100" b="1" dirty="0">
                <a:solidFill>
                  <a:srgbClr val="FE4F00"/>
                </a:solidFill>
                <a:latin typeface="Meiryo UI" panose="020B0604030504040204" pitchFamily="50" charset="-128"/>
                <a:ea typeface="Meiryo UI" panose="020B0604030504040204" pitchFamily="50" charset="-128"/>
                <a:cs typeface="Arial" panose="020B0604020202020204" pitchFamily="34" charset="0"/>
                <a:sym typeface="+mn-lt"/>
              </a:rPr>
              <a:t>TVS-h874T-i9-64G</a:t>
            </a:r>
          </a:p>
        </p:txBody>
      </p:sp>
      <p:sp>
        <p:nvSpPr>
          <p:cNvPr id="14" name="文字方塊 13">
            <a:extLst>
              <a:ext uri="{FF2B5EF4-FFF2-40B4-BE49-F238E27FC236}">
                <a16:creationId xmlns:a16="http://schemas.microsoft.com/office/drawing/2014/main" id="{382692B0-15C4-B183-8A4C-3CE3DCE9EB1F}"/>
              </a:ext>
            </a:extLst>
          </p:cNvPr>
          <p:cNvSpPr txBox="1"/>
          <p:nvPr/>
        </p:nvSpPr>
        <p:spPr>
          <a:xfrm>
            <a:off x="3667418" y="5181985"/>
            <a:ext cx="2688557" cy="415498"/>
          </a:xfrm>
          <a:prstGeom prst="rect">
            <a:avLst/>
          </a:prstGeom>
          <a:noFill/>
        </p:spPr>
        <p:txBody>
          <a:bodyPr wrap="none" rtlCol="0">
            <a:spAutoFit/>
          </a:bodyPr>
          <a:lstStyle/>
          <a:p>
            <a:r>
              <a:rPr kumimoji="1" lang="en-US" altLang="zh-TW" sz="2100" b="1" dirty="0">
                <a:solidFill>
                  <a:srgbClr val="FE4F00"/>
                </a:solidFill>
                <a:latin typeface="Meiryo UI" panose="020B0604030504040204" pitchFamily="50" charset="-128"/>
                <a:ea typeface="Meiryo UI" panose="020B0604030504040204" pitchFamily="50" charset="-128"/>
                <a:cs typeface="Arial" panose="020B0604020202020204" pitchFamily="34" charset="0"/>
                <a:sym typeface="+mn-lt"/>
              </a:rPr>
              <a:t>TVS-h674-i5-32G</a:t>
            </a:r>
          </a:p>
        </p:txBody>
      </p:sp>
      <p:sp>
        <p:nvSpPr>
          <p:cNvPr id="41" name="文字方塊 40">
            <a:extLst>
              <a:ext uri="{FF2B5EF4-FFF2-40B4-BE49-F238E27FC236}">
                <a16:creationId xmlns:a16="http://schemas.microsoft.com/office/drawing/2014/main" id="{1D6F35DC-3AFB-3127-D40D-DCA30AB8F4A1}"/>
              </a:ext>
            </a:extLst>
          </p:cNvPr>
          <p:cNvSpPr txBox="1"/>
          <p:nvPr/>
        </p:nvSpPr>
        <p:spPr>
          <a:xfrm>
            <a:off x="3667419" y="2236431"/>
            <a:ext cx="5311284" cy="1554272"/>
          </a:xfrm>
          <a:prstGeom prst="rect">
            <a:avLst/>
          </a:prstGeom>
          <a:noFill/>
        </p:spPr>
        <p:txBody>
          <a:bodyPr wrap="square" lIns="91440" tIns="45720" rIns="91440" bIns="45720" rtlCol="0" anchor="t">
            <a:spAutoFit/>
          </a:bodyPr>
          <a:lstStyle/>
          <a:p>
            <a:pPr marL="182245" indent="-182245">
              <a:lnSpc>
                <a:spcPts val="1900"/>
              </a:lnSpc>
              <a:buFont typeface="Arial" panose="020B0604020202020204" pitchFamily="34" charset="0"/>
              <a:buChar char="•"/>
            </a:pPr>
            <a:r>
              <a:rPr kumimoji="1" lang="en-US" altLang="zh-TW" sz="1300" dirty="0">
                <a:solidFill>
                  <a:schemeClr val="bg1">
                    <a:lumMod val="95000"/>
                  </a:schemeClr>
                </a:solidFill>
                <a:latin typeface="Meiryo UI" panose="020B0604030504040204" pitchFamily="50" charset="-128"/>
                <a:ea typeface="Meiryo UI" panose="020B0604030504040204" pitchFamily="50" charset="-128"/>
                <a:cs typeface="Arial" panose="020B0604020202020204" pitchFamily="34" charset="0"/>
                <a:sym typeface="+mn-lt"/>
              </a:rPr>
              <a:t>Intel Core i9 16-core</a:t>
            </a:r>
            <a:r>
              <a:rPr kumimoji="1" lang="zh-TW" altLang="en-US" sz="1300" dirty="0">
                <a:solidFill>
                  <a:schemeClr val="bg1">
                    <a:lumMod val="95000"/>
                  </a:schemeClr>
                </a:solidFill>
                <a:latin typeface="Meiryo UI" panose="020B0604030504040204" pitchFamily="50" charset="-128"/>
                <a:ea typeface="Meiryo UI" panose="020B0604030504040204" pitchFamily="50" charset="-128"/>
                <a:cs typeface="Arial" panose="020B0604020202020204" pitchFamily="34" charset="0"/>
                <a:sym typeface="+mn-lt"/>
              </a:rPr>
              <a:t> </a:t>
            </a:r>
            <a:r>
              <a:rPr kumimoji="1" lang="en-US" altLang="zh-TW" sz="1300" dirty="0">
                <a:solidFill>
                  <a:schemeClr val="bg1">
                    <a:lumMod val="95000"/>
                  </a:schemeClr>
                </a:solidFill>
                <a:latin typeface="Meiryo UI" panose="020B0604030504040204" pitchFamily="50" charset="-128"/>
                <a:ea typeface="Meiryo UI" panose="020B0604030504040204" pitchFamily="50" charset="-128"/>
                <a:cs typeface="Arial" panose="020B0604020202020204" pitchFamily="34" charset="0"/>
                <a:sym typeface="+mn-lt"/>
              </a:rPr>
              <a:t>(8P+8E) / 24-thread</a:t>
            </a:r>
            <a:r>
              <a:rPr kumimoji="1" lang="zh-TW" altLang="en-US" sz="1300" dirty="0">
                <a:solidFill>
                  <a:schemeClr val="bg1">
                    <a:lumMod val="95000"/>
                  </a:schemeClr>
                </a:solidFill>
                <a:latin typeface="Meiryo UI" panose="020B0604030504040204" pitchFamily="50" charset="-128"/>
                <a:ea typeface="Meiryo UI" panose="020B0604030504040204" pitchFamily="50" charset="-128"/>
                <a:cs typeface="Arial" panose="020B0604020202020204" pitchFamily="34" charset="0"/>
                <a:sym typeface="+mn-lt"/>
              </a:rPr>
              <a:t> </a:t>
            </a:r>
            <a:endParaRPr lang="en-US" altLang="zh-TW" sz="1300">
              <a:solidFill>
                <a:schemeClr val="bg1">
                  <a:lumMod val="95000"/>
                </a:schemeClr>
              </a:solidFill>
              <a:latin typeface="Meiryo UI" panose="020B0604030504040204" pitchFamily="50" charset="-128"/>
              <a:ea typeface="Meiryo UI" panose="020B0604030504040204" pitchFamily="50" charset="-128"/>
              <a:cs typeface="Arial" panose="020B0604020202020204" pitchFamily="34" charset="0"/>
            </a:endParaRPr>
          </a:p>
          <a:p>
            <a:pPr marL="182245" indent="-182245">
              <a:lnSpc>
                <a:spcPts val="1900"/>
              </a:lnSpc>
              <a:buFont typeface="Arial" panose="020B0604020202020204" pitchFamily="34" charset="0"/>
              <a:buChar char="•"/>
            </a:pPr>
            <a:r>
              <a:rPr kumimoji="1" lang="en-US" altLang="zh-TW" sz="1300" dirty="0">
                <a:solidFill>
                  <a:schemeClr val="bg1">
                    <a:lumMod val="95000"/>
                  </a:schemeClr>
                </a:solidFill>
                <a:latin typeface="Meiryo UI" panose="020B0604030504040204" pitchFamily="50" charset="-128"/>
                <a:ea typeface="Meiryo UI" panose="020B0604030504040204" pitchFamily="50" charset="-128"/>
                <a:cs typeface="Arial" panose="020B0604020202020204" pitchFamily="34" charset="0"/>
                <a:sym typeface="+mn-lt"/>
              </a:rPr>
              <a:t>DDR4 64GB RAM (2 x 32GB)</a:t>
            </a:r>
            <a:endParaRPr lang="en-US" altLang="zh-TW" sz="1300" dirty="0">
              <a:solidFill>
                <a:schemeClr val="bg1">
                  <a:lumMod val="95000"/>
                </a:schemeClr>
              </a:solidFill>
              <a:latin typeface="Meiryo UI" panose="020B0604030504040204" pitchFamily="50" charset="-128"/>
              <a:ea typeface="Meiryo UI" panose="020B0604030504040204" pitchFamily="50" charset="-128"/>
              <a:cs typeface="Arial" panose="020B0604020202020204" pitchFamily="34" charset="0"/>
            </a:endParaRPr>
          </a:p>
          <a:p>
            <a:pPr marL="182245" indent="-182245">
              <a:lnSpc>
                <a:spcPts val="1900"/>
              </a:lnSpc>
              <a:buFont typeface="Arial" panose="020B0604020202020204" pitchFamily="34" charset="0"/>
              <a:buChar char="•"/>
            </a:pPr>
            <a:r>
              <a:rPr kumimoji="1" lang="en-US" altLang="zh-TW" sz="1300" dirty="0">
                <a:solidFill>
                  <a:schemeClr val="bg1">
                    <a:lumMod val="95000"/>
                  </a:schemeClr>
                </a:solidFill>
                <a:latin typeface="Meiryo UI" panose="020B0604030504040204" pitchFamily="50" charset="-128"/>
                <a:ea typeface="Meiryo UI" panose="020B0604030504040204" pitchFamily="50" charset="-128"/>
                <a:cs typeface="Arial"/>
                <a:sym typeface="+mn-lt"/>
              </a:rPr>
              <a:t>2 x 2.5GbE </a:t>
            </a:r>
            <a:r>
              <a:rPr kumimoji="1" lang="en-US" altLang="zh-TW" sz="1300" dirty="0" err="1">
                <a:solidFill>
                  <a:schemeClr val="bg1">
                    <a:lumMod val="95000"/>
                  </a:schemeClr>
                </a:solidFill>
                <a:latin typeface="Meiryo UI" panose="020B0604030504040204" pitchFamily="50" charset="-128"/>
                <a:ea typeface="Meiryo UI" panose="020B0604030504040204" pitchFamily="50" charset="-128"/>
                <a:cs typeface="Arial"/>
                <a:sym typeface="+mn-lt"/>
              </a:rPr>
              <a:t>ポート</a:t>
            </a:r>
            <a:r>
              <a:rPr kumimoji="1" lang="en-US" altLang="zh-TW" sz="1300" dirty="0">
                <a:solidFill>
                  <a:schemeClr val="bg1">
                    <a:lumMod val="95000"/>
                  </a:schemeClr>
                </a:solidFill>
                <a:latin typeface="Meiryo UI" panose="020B0604030504040204" pitchFamily="50" charset="-128"/>
                <a:ea typeface="Meiryo UI" panose="020B0604030504040204" pitchFamily="50" charset="-128"/>
                <a:cs typeface="Arial"/>
                <a:sym typeface="+mn-lt"/>
              </a:rPr>
              <a:t> </a:t>
            </a:r>
            <a:endParaRPr lang="en-US" altLang="zh-TW" sz="1300" dirty="0">
              <a:solidFill>
                <a:schemeClr val="bg1">
                  <a:lumMod val="95000"/>
                </a:schemeClr>
              </a:solidFill>
              <a:latin typeface="Meiryo UI" panose="020B0604030504040204" pitchFamily="50" charset="-128"/>
              <a:ea typeface="Meiryo UI" panose="020B0604030504040204" pitchFamily="50" charset="-128"/>
              <a:cs typeface="Arial" panose="020B0604020202020204" pitchFamily="34" charset="0"/>
            </a:endParaRPr>
          </a:p>
          <a:p>
            <a:pPr marL="182245" indent="-182245">
              <a:lnSpc>
                <a:spcPts val="1900"/>
              </a:lnSpc>
              <a:buFont typeface="Arial" panose="020B0604020202020204" pitchFamily="34" charset="0"/>
              <a:buChar char="•"/>
            </a:pPr>
            <a:r>
              <a:rPr kumimoji="1" lang="en-US" altLang="zh-TW" sz="1300" dirty="0">
                <a:solidFill>
                  <a:schemeClr val="bg1">
                    <a:lumMod val="95000"/>
                  </a:schemeClr>
                </a:solidFill>
                <a:latin typeface="Meiryo UI" panose="020B0604030504040204" pitchFamily="50" charset="-128"/>
                <a:ea typeface="Meiryo UI" panose="020B0604030504040204" pitchFamily="50" charset="-128"/>
                <a:cs typeface="Arial"/>
                <a:sym typeface="+mn-lt"/>
              </a:rPr>
              <a:t>2 x Thunderbolt 4 </a:t>
            </a:r>
            <a:r>
              <a:rPr kumimoji="1" lang="en-US" altLang="zh-TW" sz="1300" dirty="0" err="1">
                <a:solidFill>
                  <a:schemeClr val="bg1">
                    <a:lumMod val="95000"/>
                  </a:schemeClr>
                </a:solidFill>
                <a:latin typeface="Meiryo UI" panose="020B0604030504040204" pitchFamily="50" charset="-128"/>
                <a:ea typeface="Meiryo UI" panose="020B0604030504040204" pitchFamily="50" charset="-128"/>
                <a:cs typeface="Arial"/>
                <a:sym typeface="+mn-lt"/>
              </a:rPr>
              <a:t>ポート</a:t>
            </a:r>
            <a:endParaRPr lang="en-US" sz="1300" dirty="0" err="1">
              <a:solidFill>
                <a:schemeClr val="bg1">
                  <a:lumMod val="95000"/>
                </a:schemeClr>
              </a:solidFill>
              <a:latin typeface="Meiryo UI" panose="020B0604030504040204" pitchFamily="50" charset="-128"/>
              <a:ea typeface="Meiryo UI" panose="020B0604030504040204" pitchFamily="50" charset="-128"/>
              <a:cs typeface="Arial" panose="020B0604020202020204" pitchFamily="34" charset="0"/>
            </a:endParaRPr>
          </a:p>
          <a:p>
            <a:pPr marL="182245" indent="-182245">
              <a:lnSpc>
                <a:spcPts val="1900"/>
              </a:lnSpc>
              <a:buFont typeface="Arial" panose="020B0604020202020204" pitchFamily="34" charset="0"/>
              <a:buChar char="•"/>
            </a:pPr>
            <a:endParaRPr lang="en-US" altLang="zh-TW" sz="1300" dirty="0">
              <a:solidFill>
                <a:schemeClr val="bg1">
                  <a:lumMod val="95000"/>
                </a:schemeClr>
              </a:solidFill>
              <a:latin typeface="Meiryo UI" panose="020B0604030504040204" pitchFamily="50" charset="-128"/>
              <a:ea typeface="Meiryo UI" panose="020B0604030504040204" pitchFamily="50" charset="-128"/>
              <a:cs typeface="Arial" panose="020B0604020202020204" pitchFamily="34" charset="0"/>
            </a:endParaRPr>
          </a:p>
          <a:p>
            <a:pPr marL="285750" indent="-285750">
              <a:lnSpc>
                <a:spcPts val="1900"/>
              </a:lnSpc>
              <a:buFont typeface="Arial" panose="020B0604020202020204" pitchFamily="34" charset="0"/>
              <a:buChar char="•"/>
            </a:pPr>
            <a:endParaRPr lang="zh-TW" altLang="en-US" sz="1300">
              <a:solidFill>
                <a:schemeClr val="bg1">
                  <a:lumMod val="95000"/>
                </a:schemeClr>
              </a:solidFill>
              <a:latin typeface="Meiryo UI" panose="020B0604030504040204" pitchFamily="50" charset="-128"/>
              <a:ea typeface="Meiryo UI" panose="020B0604030504040204" pitchFamily="50" charset="-128"/>
              <a:cs typeface="Arial" panose="020B0604020202020204" pitchFamily="34" charset="0"/>
            </a:endParaRPr>
          </a:p>
        </p:txBody>
      </p:sp>
      <p:sp>
        <p:nvSpPr>
          <p:cNvPr id="43" name="文字方塊 42">
            <a:extLst>
              <a:ext uri="{FF2B5EF4-FFF2-40B4-BE49-F238E27FC236}">
                <a16:creationId xmlns:a16="http://schemas.microsoft.com/office/drawing/2014/main" id="{1A11E1B1-4CBA-5450-1649-9FDC0204AB73}"/>
              </a:ext>
            </a:extLst>
          </p:cNvPr>
          <p:cNvSpPr txBox="1"/>
          <p:nvPr/>
        </p:nvSpPr>
        <p:spPr>
          <a:xfrm>
            <a:off x="3667418" y="5482771"/>
            <a:ext cx="6531751" cy="1310615"/>
          </a:xfrm>
          <a:prstGeom prst="rect">
            <a:avLst/>
          </a:prstGeom>
          <a:noFill/>
        </p:spPr>
        <p:txBody>
          <a:bodyPr wrap="square" lIns="91440" tIns="45720" rIns="91440" bIns="45720" rtlCol="0" anchor="t">
            <a:spAutoFit/>
          </a:bodyPr>
          <a:lstStyle/>
          <a:p>
            <a:pPr marL="182245" indent="-182245">
              <a:lnSpc>
                <a:spcPts val="1900"/>
              </a:lnSpc>
              <a:buFont typeface="Arial" panose="020B0604020202020204" pitchFamily="34" charset="0"/>
              <a:buChar char="•"/>
            </a:pPr>
            <a:r>
              <a:rPr kumimoji="1" lang="en-US" altLang="zh-TW" sz="1300" dirty="0">
                <a:solidFill>
                  <a:schemeClr val="bg1">
                    <a:lumMod val="95000"/>
                  </a:schemeClr>
                </a:solidFill>
                <a:latin typeface="Meiryo UI" panose="020B0604030504040204" pitchFamily="50" charset="-128"/>
                <a:ea typeface="Meiryo UI" panose="020B0604030504040204" pitchFamily="50" charset="-128"/>
                <a:cs typeface="Arial"/>
                <a:sym typeface="+mn-lt"/>
              </a:rPr>
              <a:t>Intel Core i5 6-core / 12-thread</a:t>
            </a:r>
            <a:r>
              <a:rPr kumimoji="1" lang="zh-TW" altLang="en-US" sz="1300" dirty="0">
                <a:solidFill>
                  <a:schemeClr val="bg1">
                    <a:lumMod val="95000"/>
                  </a:schemeClr>
                </a:solidFill>
                <a:latin typeface="Meiryo UI" panose="020B0604030504040204" pitchFamily="50" charset="-128"/>
                <a:ea typeface="Meiryo UI" panose="020B0604030504040204" pitchFamily="50" charset="-128"/>
                <a:cs typeface="Arial"/>
                <a:sym typeface="+mn-lt"/>
              </a:rPr>
              <a:t> </a:t>
            </a:r>
            <a:endParaRPr lang="en-US" altLang="zh-TW" sz="1300">
              <a:solidFill>
                <a:schemeClr val="bg1">
                  <a:lumMod val="95000"/>
                </a:schemeClr>
              </a:solidFill>
              <a:latin typeface="Meiryo UI" panose="020B0604030504040204" pitchFamily="50" charset="-128"/>
              <a:ea typeface="Meiryo UI" panose="020B0604030504040204" pitchFamily="50" charset="-128"/>
              <a:cs typeface="Arial" panose="020B0604020202020204" pitchFamily="34" charset="0"/>
            </a:endParaRPr>
          </a:p>
          <a:p>
            <a:pPr marL="182245" indent="-182245">
              <a:lnSpc>
                <a:spcPts val="1900"/>
              </a:lnSpc>
              <a:buFont typeface="Arial" panose="020B0604020202020204" pitchFamily="34" charset="0"/>
              <a:buChar char="•"/>
            </a:pPr>
            <a:r>
              <a:rPr kumimoji="1" lang="en-US" altLang="zh-TW" sz="1300" dirty="0">
                <a:solidFill>
                  <a:schemeClr val="bg1">
                    <a:lumMod val="95000"/>
                  </a:schemeClr>
                </a:solidFill>
                <a:latin typeface="Meiryo UI" panose="020B0604030504040204" pitchFamily="50" charset="-128"/>
                <a:ea typeface="Meiryo UI" panose="020B0604030504040204" pitchFamily="50" charset="-128"/>
                <a:cs typeface="Arial"/>
                <a:sym typeface="+mn-lt"/>
              </a:rPr>
              <a:t>DDR4 32GB RAM (2 x 16GB)</a:t>
            </a:r>
            <a:endParaRPr lang="en-US" altLang="zh-TW" sz="1300">
              <a:solidFill>
                <a:schemeClr val="bg1">
                  <a:lumMod val="95000"/>
                </a:schemeClr>
              </a:solidFill>
              <a:latin typeface="Meiryo UI" panose="020B0604030504040204" pitchFamily="50" charset="-128"/>
              <a:ea typeface="Meiryo UI" panose="020B0604030504040204" pitchFamily="50" charset="-128"/>
              <a:cs typeface="Arial"/>
            </a:endParaRPr>
          </a:p>
          <a:p>
            <a:pPr marL="182245" indent="-182245">
              <a:lnSpc>
                <a:spcPts val="1900"/>
              </a:lnSpc>
              <a:buFont typeface="Arial" panose="020B0604020202020204" pitchFamily="34" charset="0"/>
              <a:buChar char="•"/>
            </a:pPr>
            <a:r>
              <a:rPr kumimoji="1" lang="en-US" altLang="zh-TW" sz="1300" dirty="0">
                <a:solidFill>
                  <a:schemeClr val="bg1">
                    <a:lumMod val="95000"/>
                  </a:schemeClr>
                </a:solidFill>
                <a:latin typeface="Meiryo UI" panose="020B0604030504040204" pitchFamily="50" charset="-128"/>
                <a:ea typeface="Meiryo UI" panose="020B0604030504040204" pitchFamily="50" charset="-128"/>
                <a:cs typeface="Arial"/>
                <a:sym typeface="+mn-lt"/>
              </a:rPr>
              <a:t>2 x 2.5GbE </a:t>
            </a:r>
            <a:r>
              <a:rPr kumimoji="1" lang="en-US" altLang="zh-TW" sz="1300" dirty="0" err="1">
                <a:solidFill>
                  <a:schemeClr val="bg1">
                    <a:lumMod val="95000"/>
                  </a:schemeClr>
                </a:solidFill>
                <a:latin typeface="Meiryo UI" panose="020B0604030504040204" pitchFamily="50" charset="-128"/>
                <a:ea typeface="Meiryo UI" panose="020B0604030504040204" pitchFamily="50" charset="-128"/>
                <a:cs typeface="Arial"/>
                <a:sym typeface="+mn-lt"/>
              </a:rPr>
              <a:t>ポート</a:t>
            </a:r>
            <a:r>
              <a:rPr kumimoji="1" lang="en-US" altLang="zh-TW" sz="1300" dirty="0">
                <a:solidFill>
                  <a:schemeClr val="bg1">
                    <a:lumMod val="95000"/>
                  </a:schemeClr>
                </a:solidFill>
                <a:latin typeface="Meiryo UI" panose="020B0604030504040204" pitchFamily="50" charset="-128"/>
                <a:ea typeface="Meiryo UI" panose="020B0604030504040204" pitchFamily="50" charset="-128"/>
                <a:cs typeface="Arial"/>
                <a:sym typeface="+mn-lt"/>
              </a:rPr>
              <a:t> </a:t>
            </a:r>
            <a:endParaRPr lang="en-US" altLang="zh-TW" sz="1300" dirty="0">
              <a:solidFill>
                <a:schemeClr val="bg1">
                  <a:lumMod val="95000"/>
                </a:schemeClr>
              </a:solidFill>
              <a:latin typeface="Meiryo UI" panose="020B0604030504040204" pitchFamily="50" charset="-128"/>
              <a:ea typeface="Meiryo UI" panose="020B0604030504040204" pitchFamily="50" charset="-128"/>
              <a:cs typeface="Arial" panose="020B0604020202020204" pitchFamily="34" charset="0"/>
            </a:endParaRPr>
          </a:p>
          <a:p>
            <a:pPr marL="182245" indent="-182245">
              <a:lnSpc>
                <a:spcPts val="1900"/>
              </a:lnSpc>
              <a:buFont typeface="Arial" panose="020B0604020202020204" pitchFamily="34" charset="0"/>
              <a:buChar char="•"/>
            </a:pPr>
            <a:r>
              <a:rPr kumimoji="1" lang="en-US" altLang="zh-TW" sz="1300" dirty="0">
                <a:solidFill>
                  <a:schemeClr val="bg1">
                    <a:lumMod val="95000"/>
                  </a:schemeClr>
                </a:solidFill>
                <a:latin typeface="Meiryo UI" panose="020B0604030504040204" pitchFamily="50" charset="-128"/>
                <a:ea typeface="Meiryo UI" panose="020B0604030504040204" pitchFamily="50" charset="-128"/>
                <a:cs typeface="Arial"/>
                <a:sym typeface="+mn-lt"/>
              </a:rPr>
              <a:t>2 x Thunderbolt 4 </a:t>
            </a:r>
            <a:r>
              <a:rPr kumimoji="1" lang="en-US" altLang="zh-TW" sz="1300" dirty="0" err="1">
                <a:solidFill>
                  <a:schemeClr val="bg1">
                    <a:lumMod val="95000"/>
                  </a:schemeClr>
                </a:solidFill>
                <a:latin typeface="Meiryo UI" panose="020B0604030504040204" pitchFamily="50" charset="-128"/>
                <a:ea typeface="Meiryo UI" panose="020B0604030504040204" pitchFamily="50" charset="-128"/>
                <a:cs typeface="Arial"/>
                <a:sym typeface="+mn-lt"/>
              </a:rPr>
              <a:t>ポート</a:t>
            </a:r>
            <a:endParaRPr lang="en-US" altLang="zh-TW" sz="1300" dirty="0" err="1">
              <a:solidFill>
                <a:schemeClr val="bg1">
                  <a:lumMod val="95000"/>
                </a:schemeClr>
              </a:solidFill>
              <a:latin typeface="Meiryo UI" panose="020B0604030504040204" pitchFamily="50" charset="-128"/>
              <a:ea typeface="Meiryo UI" panose="020B0604030504040204" pitchFamily="50" charset="-128"/>
              <a:cs typeface="Arial"/>
            </a:endParaRPr>
          </a:p>
          <a:p>
            <a:pPr marL="285750" indent="-285750">
              <a:lnSpc>
                <a:spcPts val="1900"/>
              </a:lnSpc>
              <a:buFont typeface="Arial" panose="020B0604020202020204" pitchFamily="34" charset="0"/>
              <a:buChar char="•"/>
            </a:pPr>
            <a:endParaRPr kumimoji="1" lang="zh-TW" altLang="en-US" sz="1300">
              <a:solidFill>
                <a:schemeClr val="bg1">
                  <a:lumMod val="95000"/>
                </a:schemeClr>
              </a:solidFill>
              <a:latin typeface="Meiryo UI" panose="020B0604030504040204" pitchFamily="50" charset="-128"/>
              <a:ea typeface="Meiryo UI" panose="020B0604030504040204" pitchFamily="50" charset="-128"/>
              <a:cs typeface="Arial" panose="020B0604020202020204" pitchFamily="34" charset="0"/>
              <a:sym typeface="+mn-lt"/>
            </a:endParaRPr>
          </a:p>
        </p:txBody>
      </p:sp>
      <p:pic>
        <p:nvPicPr>
          <p:cNvPr id="22" name="圖片 2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5357" y="5084689"/>
            <a:ext cx="2504685" cy="1565707"/>
          </a:xfrm>
          <a:prstGeom prst="rect">
            <a:avLst/>
          </a:prstGeom>
        </p:spPr>
      </p:pic>
      <p:pic>
        <p:nvPicPr>
          <p:cNvPr id="23" name="圖片 2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0974" y="1912917"/>
            <a:ext cx="2559250" cy="1599816"/>
          </a:xfrm>
          <a:prstGeom prst="rect">
            <a:avLst/>
          </a:prstGeom>
        </p:spPr>
      </p:pic>
      <p:sp>
        <p:nvSpPr>
          <p:cNvPr id="15" name="文字方塊 14">
            <a:extLst>
              <a:ext uri="{FF2B5EF4-FFF2-40B4-BE49-F238E27FC236}">
                <a16:creationId xmlns:a16="http://schemas.microsoft.com/office/drawing/2014/main" id="{1D6F35DC-3AFB-3127-D40D-DCA30AB8F4A1}"/>
              </a:ext>
            </a:extLst>
          </p:cNvPr>
          <p:cNvSpPr txBox="1"/>
          <p:nvPr/>
        </p:nvSpPr>
        <p:spPr>
          <a:xfrm>
            <a:off x="3667418" y="3763884"/>
            <a:ext cx="5190984" cy="1066959"/>
          </a:xfrm>
          <a:prstGeom prst="rect">
            <a:avLst/>
          </a:prstGeom>
          <a:noFill/>
        </p:spPr>
        <p:txBody>
          <a:bodyPr wrap="square" lIns="91440" tIns="45720" rIns="91440" bIns="45720" rtlCol="0" anchor="t">
            <a:spAutoFit/>
          </a:bodyPr>
          <a:lstStyle/>
          <a:p>
            <a:pPr marL="182245" indent="-182245">
              <a:lnSpc>
                <a:spcPts val="1900"/>
              </a:lnSpc>
              <a:buFont typeface="Arial" panose="020B0604020202020204" pitchFamily="34" charset="0"/>
              <a:buChar char="•"/>
            </a:pPr>
            <a:r>
              <a:rPr kumimoji="1" lang="en-US" altLang="zh-TW" sz="1300" dirty="0">
                <a:solidFill>
                  <a:schemeClr val="bg1">
                    <a:lumMod val="95000"/>
                  </a:schemeClr>
                </a:solidFill>
                <a:latin typeface="Meiryo UI" panose="020B0604030504040204" pitchFamily="50" charset="-128"/>
                <a:ea typeface="Meiryo UI" panose="020B0604030504040204" pitchFamily="50" charset="-128"/>
                <a:cs typeface="Arial" panose="020B0604020202020204" pitchFamily="34" charset="0"/>
                <a:sym typeface="+mn-lt"/>
              </a:rPr>
              <a:t>Intel Core i7 12-core (8P+4E) / 20-thread</a:t>
            </a:r>
            <a:endParaRPr lang="en-US">
              <a:latin typeface="Meiryo UI" panose="020B0604030504040204" pitchFamily="50" charset="-128"/>
              <a:ea typeface="Meiryo UI" panose="020B0604030504040204" pitchFamily="50" charset="-128"/>
            </a:endParaRPr>
          </a:p>
          <a:p>
            <a:pPr marL="182245" indent="-182245">
              <a:lnSpc>
                <a:spcPts val="1900"/>
              </a:lnSpc>
              <a:buFont typeface="Arial" panose="020B0604020202020204" pitchFamily="34" charset="0"/>
              <a:buChar char="•"/>
            </a:pPr>
            <a:r>
              <a:rPr kumimoji="1" lang="en-US" altLang="zh-TW" sz="1300" dirty="0">
                <a:solidFill>
                  <a:schemeClr val="bg1">
                    <a:lumMod val="95000"/>
                  </a:schemeClr>
                </a:solidFill>
                <a:latin typeface="Meiryo UI" panose="020B0604030504040204" pitchFamily="50" charset="-128"/>
                <a:ea typeface="Meiryo UI" panose="020B0604030504040204" pitchFamily="50" charset="-128"/>
                <a:cs typeface="Arial" panose="020B0604020202020204" pitchFamily="34" charset="0"/>
                <a:sym typeface="+mn-lt"/>
              </a:rPr>
              <a:t>DDR4 32GB RAM (2 x 16GB)</a:t>
            </a:r>
            <a:endParaRPr lang="en-US" altLang="zh-TW" sz="1300" dirty="0">
              <a:solidFill>
                <a:schemeClr val="bg1">
                  <a:lumMod val="95000"/>
                </a:schemeClr>
              </a:solidFill>
              <a:latin typeface="Meiryo UI" panose="020B0604030504040204" pitchFamily="50" charset="-128"/>
              <a:ea typeface="Meiryo UI" panose="020B0604030504040204" pitchFamily="50" charset="-128"/>
              <a:cs typeface="Arial" panose="020B0604020202020204" pitchFamily="34" charset="0"/>
            </a:endParaRPr>
          </a:p>
          <a:p>
            <a:pPr marL="182245" indent="-182245">
              <a:lnSpc>
                <a:spcPts val="1900"/>
              </a:lnSpc>
              <a:buFont typeface="Arial" panose="020B0604020202020204" pitchFamily="34" charset="0"/>
              <a:buChar char="•"/>
            </a:pPr>
            <a:r>
              <a:rPr kumimoji="1" lang="en-US" altLang="zh-TW" sz="1300" dirty="0">
                <a:solidFill>
                  <a:schemeClr val="bg1">
                    <a:lumMod val="95000"/>
                  </a:schemeClr>
                </a:solidFill>
                <a:latin typeface="Meiryo UI" panose="020B0604030504040204" pitchFamily="50" charset="-128"/>
                <a:ea typeface="Meiryo UI" panose="020B0604030504040204" pitchFamily="50" charset="-128"/>
                <a:cs typeface="Arial"/>
                <a:sym typeface="+mn-lt"/>
              </a:rPr>
              <a:t>2 x 2.5GbE </a:t>
            </a:r>
            <a:r>
              <a:rPr kumimoji="1" lang="en-US" altLang="zh-TW" sz="1300" dirty="0" err="1">
                <a:solidFill>
                  <a:schemeClr val="bg1">
                    <a:lumMod val="95000"/>
                  </a:schemeClr>
                </a:solidFill>
                <a:latin typeface="Meiryo UI" panose="020B0604030504040204" pitchFamily="50" charset="-128"/>
                <a:ea typeface="Meiryo UI" panose="020B0604030504040204" pitchFamily="50" charset="-128"/>
                <a:cs typeface="Arial"/>
                <a:sym typeface="+mn-lt"/>
              </a:rPr>
              <a:t>ポート</a:t>
            </a:r>
            <a:r>
              <a:rPr kumimoji="1" lang="en-US" altLang="zh-TW" sz="1300" dirty="0">
                <a:solidFill>
                  <a:schemeClr val="bg1">
                    <a:lumMod val="95000"/>
                  </a:schemeClr>
                </a:solidFill>
                <a:latin typeface="Meiryo UI" panose="020B0604030504040204" pitchFamily="50" charset="-128"/>
                <a:ea typeface="Meiryo UI" panose="020B0604030504040204" pitchFamily="50" charset="-128"/>
                <a:cs typeface="Arial"/>
                <a:sym typeface="+mn-lt"/>
              </a:rPr>
              <a:t> </a:t>
            </a:r>
            <a:endParaRPr lang="en-US" altLang="zh-TW" sz="1300" dirty="0">
              <a:solidFill>
                <a:schemeClr val="bg1">
                  <a:lumMod val="95000"/>
                </a:schemeClr>
              </a:solidFill>
              <a:latin typeface="Meiryo UI" panose="020B0604030504040204" pitchFamily="50" charset="-128"/>
              <a:ea typeface="Meiryo UI" panose="020B0604030504040204" pitchFamily="50" charset="-128"/>
              <a:cs typeface="Arial" panose="020B0604020202020204" pitchFamily="34" charset="0"/>
            </a:endParaRPr>
          </a:p>
          <a:p>
            <a:pPr marL="182245" indent="-182245">
              <a:lnSpc>
                <a:spcPts val="1900"/>
              </a:lnSpc>
              <a:buFont typeface="Arial" panose="020B0604020202020204" pitchFamily="34" charset="0"/>
              <a:buChar char="•"/>
            </a:pPr>
            <a:r>
              <a:rPr kumimoji="1" lang="en-US" altLang="zh-TW" sz="1300" dirty="0">
                <a:solidFill>
                  <a:schemeClr val="bg1">
                    <a:lumMod val="95000"/>
                  </a:schemeClr>
                </a:solidFill>
                <a:latin typeface="Meiryo UI" panose="020B0604030504040204" pitchFamily="50" charset="-128"/>
                <a:ea typeface="Meiryo UI" panose="020B0604030504040204" pitchFamily="50" charset="-128"/>
                <a:cs typeface="Arial"/>
                <a:sym typeface="+mn-lt"/>
              </a:rPr>
              <a:t>2 x Thunderbolt 4 </a:t>
            </a:r>
            <a:r>
              <a:rPr kumimoji="1" lang="en-US" altLang="zh-TW" sz="1300" dirty="0" err="1">
                <a:solidFill>
                  <a:schemeClr val="bg1">
                    <a:lumMod val="95000"/>
                  </a:schemeClr>
                </a:solidFill>
                <a:latin typeface="Meiryo UI" panose="020B0604030504040204" pitchFamily="50" charset="-128"/>
                <a:ea typeface="Meiryo UI" panose="020B0604030504040204" pitchFamily="50" charset="-128"/>
                <a:cs typeface="Arial"/>
                <a:sym typeface="+mn-lt"/>
              </a:rPr>
              <a:t>ポート</a:t>
            </a:r>
            <a:endParaRPr lang="en-US" altLang="zh-TW" sz="1300" dirty="0" err="1">
              <a:solidFill>
                <a:schemeClr val="bg1">
                  <a:lumMod val="95000"/>
                </a:schemeClr>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6" name="文字方塊 15">
            <a:extLst>
              <a:ext uri="{FF2B5EF4-FFF2-40B4-BE49-F238E27FC236}">
                <a16:creationId xmlns:a16="http://schemas.microsoft.com/office/drawing/2014/main" id="{EF2445CE-8114-4D84-EDB5-FFF1EF301986}"/>
              </a:ext>
            </a:extLst>
          </p:cNvPr>
          <p:cNvSpPr txBox="1"/>
          <p:nvPr/>
        </p:nvSpPr>
        <p:spPr>
          <a:xfrm>
            <a:off x="3591535" y="3422225"/>
            <a:ext cx="2866490" cy="415498"/>
          </a:xfrm>
          <a:prstGeom prst="rect">
            <a:avLst/>
          </a:prstGeom>
          <a:noFill/>
        </p:spPr>
        <p:txBody>
          <a:bodyPr wrap="none" rtlCol="0">
            <a:spAutoFit/>
          </a:bodyPr>
          <a:lstStyle/>
          <a:p>
            <a:r>
              <a:rPr kumimoji="1" lang="en-US" altLang="zh-TW" sz="2100" b="1" dirty="0">
                <a:solidFill>
                  <a:srgbClr val="FE4F00"/>
                </a:solidFill>
                <a:latin typeface="Meiryo UI" panose="020B0604030504040204" pitchFamily="50" charset="-128"/>
                <a:ea typeface="Meiryo UI" panose="020B0604030504040204" pitchFamily="50" charset="-128"/>
                <a:cs typeface="Arial" panose="020B0604020202020204" pitchFamily="34" charset="0"/>
                <a:sym typeface="+mn-lt"/>
              </a:rPr>
              <a:t>TVS-h874T-i7-32G</a:t>
            </a:r>
          </a:p>
        </p:txBody>
      </p:sp>
      <p:pic>
        <p:nvPicPr>
          <p:cNvPr id="17" name="圖片 16" descr="一張含有 黑暗, space, 藍色, 紫色 的圖片&#10;&#10;自動產生的描述">
            <a:extLst>
              <a:ext uri="{FF2B5EF4-FFF2-40B4-BE49-F238E27FC236}">
                <a16:creationId xmlns:a16="http://schemas.microsoft.com/office/drawing/2014/main" id="{031FCB05-9313-9510-7104-68E158D808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8402" y="1882642"/>
            <a:ext cx="451103" cy="2743341"/>
          </a:xfrm>
          <a:prstGeom prst="rect">
            <a:avLst/>
          </a:prstGeom>
        </p:spPr>
      </p:pic>
      <p:pic>
        <p:nvPicPr>
          <p:cNvPr id="18" name="圖片 17" descr="一張含有 黑暗, space, 藍色, 紫色 的圖片&#10;&#10;自動產生的描述">
            <a:extLst>
              <a:ext uri="{FF2B5EF4-FFF2-40B4-BE49-F238E27FC236}">
                <a16:creationId xmlns:a16="http://schemas.microsoft.com/office/drawing/2014/main" id="{BDF80D3E-A06D-A7E4-70F4-44FB1A9A97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8402" y="5054161"/>
            <a:ext cx="451103" cy="1626762"/>
          </a:xfrm>
          <a:prstGeom prst="rect">
            <a:avLst/>
          </a:prstGeom>
        </p:spPr>
      </p:pic>
      <p:sp>
        <p:nvSpPr>
          <p:cNvPr id="2" name="文字方塊 1">
            <a:extLst>
              <a:ext uri="{FF2B5EF4-FFF2-40B4-BE49-F238E27FC236}">
                <a16:creationId xmlns:a16="http://schemas.microsoft.com/office/drawing/2014/main" id="{DFE1DC3C-F29A-09A2-5183-ADF1030C4E8D}"/>
              </a:ext>
            </a:extLst>
          </p:cNvPr>
          <p:cNvSpPr txBox="1"/>
          <p:nvPr/>
        </p:nvSpPr>
        <p:spPr>
          <a:xfrm>
            <a:off x="9309315" y="1908875"/>
            <a:ext cx="2743200"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err="1">
                <a:solidFill>
                  <a:schemeClr val="bg1"/>
                </a:solidFill>
                <a:latin typeface="Meiryo UI" panose="020B0604030504040204" pitchFamily="50" charset="-128"/>
                <a:ea typeface="Meiryo UI" panose="020B0604030504040204" pitchFamily="50" charset="-128"/>
                <a:cs typeface="Arial"/>
              </a:rPr>
              <a:t>パフォーマンスコア</a:t>
            </a:r>
            <a:r>
              <a:rPr lang="en-US" sz="1600" dirty="0">
                <a:solidFill>
                  <a:schemeClr val="bg1"/>
                </a:solidFill>
                <a:latin typeface="Meiryo UI" panose="020B0604030504040204" pitchFamily="50" charset="-128"/>
                <a:ea typeface="Meiryo UI" panose="020B0604030504040204" pitchFamily="50" charset="-128"/>
                <a:cs typeface="Arial"/>
              </a:rPr>
              <a:t>(</a:t>
            </a:r>
            <a:r>
              <a:rPr lang="en-US" sz="1600" dirty="0" err="1">
                <a:solidFill>
                  <a:schemeClr val="bg1"/>
                </a:solidFill>
                <a:latin typeface="Meiryo UI" panose="020B0604030504040204" pitchFamily="50" charset="-128"/>
                <a:ea typeface="Meiryo UI" panose="020B0604030504040204" pitchFamily="50" charset="-128"/>
                <a:cs typeface="Arial"/>
              </a:rPr>
              <a:t>Pコア</a:t>
            </a:r>
            <a:r>
              <a:rPr lang="en-US" sz="1600" dirty="0">
                <a:solidFill>
                  <a:schemeClr val="bg1"/>
                </a:solidFill>
                <a:latin typeface="Meiryo UI" panose="020B0604030504040204" pitchFamily="50" charset="-128"/>
                <a:ea typeface="Meiryo UI" panose="020B0604030504040204" pitchFamily="50" charset="-128"/>
                <a:cs typeface="Arial"/>
              </a:rPr>
              <a:t>)</a:t>
            </a:r>
            <a:r>
              <a:rPr lang="ja-JP" altLang="en-US" sz="1600">
                <a:solidFill>
                  <a:schemeClr val="bg1"/>
                </a:solidFill>
                <a:latin typeface="Meiryo UI" panose="020B0604030504040204" pitchFamily="50" charset="-128"/>
                <a:ea typeface="Meiryo UI" panose="020B0604030504040204" pitchFamily="50" charset="-128"/>
                <a:cs typeface="Arial"/>
              </a:rPr>
              <a:t>と</a:t>
            </a:r>
            <a:endParaRPr lang="en-US">
              <a:solidFill>
                <a:schemeClr val="bg1"/>
              </a:solidFill>
              <a:latin typeface="Meiryo UI" panose="020B0604030504040204" pitchFamily="50" charset="-128"/>
              <a:ea typeface="Meiryo UI" panose="020B0604030504040204" pitchFamily="50" charset="-128"/>
              <a:cs typeface="Arial"/>
            </a:endParaRPr>
          </a:p>
          <a:p>
            <a:r>
              <a:rPr lang="ja-JP" altLang="en-US" sz="1600">
                <a:solidFill>
                  <a:schemeClr val="bg1"/>
                </a:solidFill>
                <a:latin typeface="Meiryo UI" panose="020B0604030504040204" pitchFamily="50" charset="-128"/>
                <a:ea typeface="Meiryo UI" panose="020B0604030504040204" pitchFamily="50" charset="-128"/>
                <a:cs typeface="Arial"/>
              </a:rPr>
              <a:t>エフィシエントコア</a:t>
            </a:r>
            <a:r>
              <a:rPr lang="en-US" sz="1600" dirty="0">
                <a:solidFill>
                  <a:schemeClr val="bg1"/>
                </a:solidFill>
                <a:latin typeface="Meiryo UI" panose="020B0604030504040204" pitchFamily="50" charset="-128"/>
                <a:ea typeface="Meiryo UI" panose="020B0604030504040204" pitchFamily="50" charset="-128"/>
                <a:cs typeface="Arial"/>
              </a:rPr>
              <a:t>(</a:t>
            </a:r>
            <a:r>
              <a:rPr lang="en-US" sz="1600" err="1">
                <a:solidFill>
                  <a:schemeClr val="bg1"/>
                </a:solidFill>
                <a:latin typeface="Meiryo UI" panose="020B0604030504040204" pitchFamily="50" charset="-128"/>
                <a:ea typeface="Meiryo UI" panose="020B0604030504040204" pitchFamily="50" charset="-128"/>
                <a:cs typeface="Arial"/>
              </a:rPr>
              <a:t>Eコア</a:t>
            </a:r>
            <a:r>
              <a:rPr lang="en-US" sz="1600" dirty="0">
                <a:solidFill>
                  <a:schemeClr val="bg1"/>
                </a:solidFill>
                <a:latin typeface="Meiryo UI" panose="020B0604030504040204" pitchFamily="50" charset="-128"/>
                <a:ea typeface="Meiryo UI" panose="020B0604030504040204" pitchFamily="50" charset="-128"/>
                <a:cs typeface="Arial"/>
              </a:rPr>
              <a:t>) </a:t>
            </a:r>
            <a:endParaRPr lang="en-US" dirty="0">
              <a:solidFill>
                <a:schemeClr val="bg1"/>
              </a:solidFill>
              <a:latin typeface="Meiryo UI" panose="020B0604030504040204" pitchFamily="50" charset="-128"/>
              <a:ea typeface="Meiryo UI" panose="020B0604030504040204" pitchFamily="50" charset="-128"/>
              <a:cs typeface="Arial"/>
            </a:endParaRPr>
          </a:p>
          <a:p>
            <a:r>
              <a:rPr lang="en-US" sz="1600" dirty="0" err="1">
                <a:solidFill>
                  <a:schemeClr val="bg1"/>
                </a:solidFill>
                <a:latin typeface="Meiryo UI" panose="020B0604030504040204" pitchFamily="50" charset="-128"/>
                <a:ea typeface="Meiryo UI" panose="020B0604030504040204" pitchFamily="50" charset="-128"/>
                <a:cs typeface="Arial"/>
              </a:rPr>
              <a:t>どちらのタイプのコアも役割が異なります</a:t>
            </a:r>
            <a:r>
              <a:rPr lang="en-US" sz="1600" dirty="0">
                <a:solidFill>
                  <a:schemeClr val="bg1"/>
                </a:solidFill>
                <a:latin typeface="Meiryo UI" panose="020B0604030504040204" pitchFamily="50" charset="-128"/>
                <a:ea typeface="Meiryo UI" panose="020B0604030504040204" pitchFamily="50" charset="-128"/>
                <a:cs typeface="Arial"/>
              </a:rPr>
              <a:t>。</a:t>
            </a:r>
            <a:endParaRPr lang="en-US" dirty="0">
              <a:solidFill>
                <a:schemeClr val="bg1"/>
              </a:solidFill>
              <a:latin typeface="Meiryo UI" panose="020B0604030504040204" pitchFamily="50" charset="-128"/>
              <a:ea typeface="Meiryo UI" panose="020B0604030504040204" pitchFamily="50" charset="-128"/>
            </a:endParaRPr>
          </a:p>
          <a:p>
            <a:endParaRPr lang="en-US" altLang="zh-TW" sz="1600" dirty="0">
              <a:solidFill>
                <a:schemeClr val="bg1"/>
              </a:solidFill>
              <a:latin typeface="Meiryo UI" panose="020B0604030504040204" pitchFamily="50" charset="-128"/>
              <a:ea typeface="Meiryo UI" panose="020B0604030504040204" pitchFamily="50" charset="-128"/>
              <a:cs typeface="Arial"/>
            </a:endParaRPr>
          </a:p>
          <a:p>
            <a:pPr marL="285750" indent="-285750">
              <a:buFont typeface="Arial"/>
              <a:buChar char="•"/>
            </a:pPr>
            <a:r>
              <a:rPr lang="en-US" altLang="zh-TW" sz="1600" dirty="0" err="1">
                <a:solidFill>
                  <a:schemeClr val="bg1"/>
                </a:solidFill>
                <a:latin typeface="Meiryo UI" panose="020B0604030504040204" pitchFamily="50" charset="-128"/>
                <a:ea typeface="Meiryo UI" panose="020B0604030504040204" pitchFamily="50" charset="-128"/>
                <a:cs typeface="Arial"/>
              </a:rPr>
              <a:t>パフォーマンスコア</a:t>
            </a:r>
            <a:r>
              <a:rPr lang="en-US" altLang="zh-TW" sz="1600" dirty="0">
                <a:solidFill>
                  <a:schemeClr val="bg1"/>
                </a:solidFill>
                <a:latin typeface="Meiryo UI" panose="020B0604030504040204" pitchFamily="50" charset="-128"/>
                <a:ea typeface="Meiryo UI" panose="020B0604030504040204" pitchFamily="50" charset="-128"/>
                <a:cs typeface="Arial"/>
              </a:rPr>
              <a:t> :</a:t>
            </a:r>
          </a:p>
          <a:p>
            <a:r>
              <a:rPr lang="en-US" sz="1600" dirty="0" err="1">
                <a:solidFill>
                  <a:schemeClr val="bg1"/>
                </a:solidFill>
                <a:latin typeface="Meiryo UI" panose="020B0604030504040204" pitchFamily="50" charset="-128"/>
                <a:ea typeface="Meiryo UI" panose="020B0604030504040204" pitchFamily="50" charset="-128"/>
                <a:cs typeface="Arial"/>
              </a:rPr>
              <a:t>物理的に大きく、高性能なコアで、効率を維持しながら実際の速度を追求するように設計されています</a:t>
            </a:r>
            <a:r>
              <a:rPr lang="en-US" sz="1600" dirty="0">
                <a:solidFill>
                  <a:schemeClr val="bg1"/>
                </a:solidFill>
                <a:latin typeface="Meiryo UI" panose="020B0604030504040204" pitchFamily="50" charset="-128"/>
                <a:ea typeface="Meiryo UI" panose="020B0604030504040204" pitchFamily="50" charset="-128"/>
                <a:cs typeface="Arial"/>
              </a:rPr>
              <a:t>。</a:t>
            </a:r>
            <a:endParaRPr lang="en-US">
              <a:solidFill>
                <a:schemeClr val="bg1"/>
              </a:solidFill>
              <a:latin typeface="Meiryo UI" panose="020B0604030504040204" pitchFamily="50" charset="-128"/>
              <a:ea typeface="Meiryo UI" panose="020B0604030504040204" pitchFamily="50" charset="-128"/>
            </a:endParaRPr>
          </a:p>
          <a:p>
            <a:endParaRPr lang="en-US" altLang="zh-TW" sz="1600" dirty="0">
              <a:solidFill>
                <a:schemeClr val="bg1"/>
              </a:solidFill>
              <a:latin typeface="Meiryo UI" panose="020B0604030504040204" pitchFamily="50" charset="-128"/>
              <a:ea typeface="Meiryo UI" panose="020B0604030504040204" pitchFamily="50" charset="-128"/>
              <a:cs typeface="Arial"/>
            </a:endParaRPr>
          </a:p>
          <a:p>
            <a:pPr marL="285750" indent="-285750">
              <a:buFont typeface="Arial"/>
              <a:buChar char="•"/>
            </a:pPr>
            <a:r>
              <a:rPr lang="en-US" altLang="zh-TW" sz="1600" dirty="0" err="1">
                <a:solidFill>
                  <a:schemeClr val="bg1"/>
                </a:solidFill>
                <a:latin typeface="Meiryo UI" panose="020B0604030504040204" pitchFamily="50" charset="-128"/>
                <a:ea typeface="Meiryo UI" panose="020B0604030504040204" pitchFamily="50" charset="-128"/>
                <a:cs typeface="Arial"/>
              </a:rPr>
              <a:t>エフィシェントコア</a:t>
            </a:r>
            <a:r>
              <a:rPr lang="en-US" altLang="zh-TW" sz="1600" dirty="0">
                <a:solidFill>
                  <a:schemeClr val="bg1"/>
                </a:solidFill>
                <a:latin typeface="Meiryo UI" panose="020B0604030504040204" pitchFamily="50" charset="-128"/>
                <a:ea typeface="Meiryo UI" panose="020B0604030504040204" pitchFamily="50" charset="-128"/>
                <a:cs typeface="Arial"/>
              </a:rPr>
              <a:t> :</a:t>
            </a:r>
          </a:p>
          <a:p>
            <a:r>
              <a:rPr lang="en-US" sz="1600" dirty="0">
                <a:solidFill>
                  <a:schemeClr val="bg1"/>
                </a:solidFill>
                <a:latin typeface="Meiryo UI" panose="020B0604030504040204" pitchFamily="50" charset="-128"/>
                <a:ea typeface="Meiryo UI" panose="020B0604030504040204" pitchFamily="50" charset="-128"/>
                <a:cs typeface="Arial"/>
              </a:rPr>
              <a:t>物理的に小さく、複数のEコアが1つのPコアの物理的スペースに収まります。</a:t>
            </a:r>
            <a:endParaRPr lang="en-US">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97670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黑暗, space, 藍色, 紫色 的圖片&#10;&#10;自動產生的描述">
            <a:extLst>
              <a:ext uri="{FF2B5EF4-FFF2-40B4-BE49-F238E27FC236}">
                <a16:creationId xmlns:a16="http://schemas.microsoft.com/office/drawing/2014/main" id="{E8141EA4-B51A-5973-3BB0-B0566D15520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25420"/>
          <a:stretch/>
        </p:blipFill>
        <p:spPr>
          <a:xfrm>
            <a:off x="901460" y="262861"/>
            <a:ext cx="9272927" cy="6595139"/>
          </a:xfrm>
          <a:prstGeom prst="rect">
            <a:avLst/>
          </a:prstGeom>
        </p:spPr>
      </p:pic>
      <p:pic>
        <p:nvPicPr>
          <p:cNvPr id="27" name="圖片 2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53306" y="2651138"/>
            <a:ext cx="6347576" cy="3967941"/>
          </a:xfrm>
          <a:prstGeom prst="rect">
            <a:avLst/>
          </a:prstGeom>
        </p:spPr>
      </p:pic>
      <p:sp>
        <p:nvSpPr>
          <p:cNvPr id="49" name="矩形: 圓角 48">
            <a:extLst>
              <a:ext uri="{FF2B5EF4-FFF2-40B4-BE49-F238E27FC236}">
                <a16:creationId xmlns:a16="http://schemas.microsoft.com/office/drawing/2014/main" id="{0B338738-44E3-A1F3-AB5D-DA086E2AA667}"/>
              </a:ext>
            </a:extLst>
          </p:cNvPr>
          <p:cNvSpPr/>
          <p:nvPr/>
        </p:nvSpPr>
        <p:spPr>
          <a:xfrm>
            <a:off x="9242436" y="3488385"/>
            <a:ext cx="2421466" cy="795390"/>
          </a:xfrm>
          <a:prstGeom prst="roundRect">
            <a:avLst>
              <a:gd name="adj" fmla="val 1933"/>
            </a:avLst>
          </a:prstGeom>
          <a:solidFill>
            <a:schemeClr val="bg1">
              <a:alpha val="15000"/>
            </a:schemeClr>
          </a:solidFill>
          <a:ln w="15875">
            <a:gradFill>
              <a:gsLst>
                <a:gs pos="0">
                  <a:schemeClr val="accent1">
                    <a:lumMod val="5000"/>
                    <a:lumOff val="95000"/>
                  </a:schemeClr>
                </a:gs>
                <a:gs pos="68000">
                  <a:schemeClr val="accent1">
                    <a:lumMod val="45000"/>
                    <a:lumOff val="55000"/>
                  </a:schemeClr>
                </a:gs>
                <a:gs pos="100000">
                  <a:srgbClr val="E2E9F6"/>
                </a:gs>
              </a:gsLst>
              <a:lin ang="5400000" scaled="1"/>
            </a:gradFill>
          </a:ln>
          <a:effectLst>
            <a:outerShdw blurRad="63500" dist="139700" dir="2520000" algn="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solidFill>
                <a:schemeClr val="tx1"/>
              </a:solidFill>
              <a:latin typeface="Meiryo UI" panose="020B0604030504040204" pitchFamily="50" charset="-128"/>
              <a:ea typeface="Meiryo UI" panose="020B0604030504040204" pitchFamily="50" charset="-128"/>
              <a:cs typeface="Arial" panose="020B0604020202020204" pitchFamily="34" charset="0"/>
              <a:sym typeface="+mn-lt"/>
            </a:endParaRPr>
          </a:p>
        </p:txBody>
      </p:sp>
      <p:pic>
        <p:nvPicPr>
          <p:cNvPr id="33" name="圖片 32">
            <a:extLst>
              <a:ext uri="{FF2B5EF4-FFF2-40B4-BE49-F238E27FC236}">
                <a16:creationId xmlns:a16="http://schemas.microsoft.com/office/drawing/2014/main" id="{B7210D03-2D87-3414-C2E1-DD3DD1F71B8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V="1">
            <a:off x="9081045" y="2553878"/>
            <a:ext cx="1449947" cy="407727"/>
          </a:xfrm>
          <a:prstGeom prst="rect">
            <a:avLst/>
          </a:prstGeom>
        </p:spPr>
      </p:pic>
      <p:pic>
        <p:nvPicPr>
          <p:cNvPr id="19" name="圖片 18">
            <a:extLst>
              <a:ext uri="{FF2B5EF4-FFF2-40B4-BE49-F238E27FC236}">
                <a16:creationId xmlns:a16="http://schemas.microsoft.com/office/drawing/2014/main" id="{478D9838-3508-EFAE-5122-9464751C0B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V="1">
            <a:off x="2101606" y="5970696"/>
            <a:ext cx="6899332" cy="654610"/>
          </a:xfrm>
          <a:prstGeom prst="rect">
            <a:avLst/>
          </a:prstGeom>
        </p:spPr>
      </p:pic>
      <p:sp>
        <p:nvSpPr>
          <p:cNvPr id="6" name="文字方塊 5">
            <a:extLst>
              <a:ext uri="{FF2B5EF4-FFF2-40B4-BE49-F238E27FC236}">
                <a16:creationId xmlns:a16="http://schemas.microsoft.com/office/drawing/2014/main" id="{74FF805F-6521-4307-B6BF-1A0874627BC2}"/>
              </a:ext>
            </a:extLst>
          </p:cNvPr>
          <p:cNvSpPr txBox="1"/>
          <p:nvPr/>
        </p:nvSpPr>
        <p:spPr>
          <a:xfrm>
            <a:off x="190500" y="517483"/>
            <a:ext cx="11791950" cy="800219"/>
          </a:xfrm>
          <a:prstGeom prst="rect">
            <a:avLst/>
          </a:prstGeom>
          <a:noFill/>
        </p:spPr>
        <p:txBody>
          <a:bodyPr wrap="square" lIns="91440" tIns="45720" rIns="91440" bIns="45720" rtlCol="0" anchor="t">
            <a:spAutoFit/>
          </a:bodyPr>
          <a:lstStyle/>
          <a:p>
            <a:pPr algn="ctr"/>
            <a:r>
              <a:rPr lang="en-US" altLang="zh-TW" sz="4600" b="1" dirty="0">
                <a:solidFill>
                  <a:schemeClr val="bg1"/>
                </a:solidFill>
                <a:latin typeface="Meiryo UI" panose="020B0604030504040204" pitchFamily="50" charset="-128"/>
                <a:ea typeface="Meiryo UI" panose="020B0604030504040204" pitchFamily="50" charset="-128"/>
                <a:cs typeface="Arial"/>
                <a:sym typeface="+mn-lt"/>
              </a:rPr>
              <a:t>TVS-h674T / TVS-h874T </a:t>
            </a:r>
            <a:r>
              <a:rPr lang="en-US" altLang="zh-TW" sz="4600" b="1" dirty="0" err="1">
                <a:solidFill>
                  <a:schemeClr val="bg1"/>
                </a:solidFill>
                <a:latin typeface="Meiryo UI" panose="020B0604030504040204" pitchFamily="50" charset="-128"/>
                <a:ea typeface="Meiryo UI" panose="020B0604030504040204" pitchFamily="50" charset="-128"/>
                <a:cs typeface="Arial"/>
                <a:sym typeface="+mn-lt"/>
              </a:rPr>
              <a:t>正面図</a:t>
            </a:r>
            <a:endParaRPr lang="zh-TW" altLang="en-US" sz="4600" b="1" dirty="0" err="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51" name="圖片 50" descr="一張含有 文字, 室內 的圖片&#10;&#10;自動產生的描述">
            <a:extLst>
              <a:ext uri="{FF2B5EF4-FFF2-40B4-BE49-F238E27FC236}">
                <a16:creationId xmlns:a16="http://schemas.microsoft.com/office/drawing/2014/main" id="{362476F6-7289-8BE4-C4E0-07933C963BD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981401" y="1753696"/>
            <a:ext cx="1727693" cy="1080000"/>
          </a:xfrm>
          <a:prstGeom prst="rect">
            <a:avLst/>
          </a:prstGeom>
        </p:spPr>
      </p:pic>
      <p:sp>
        <p:nvSpPr>
          <p:cNvPr id="53" name="TextBox 13">
            <a:extLst>
              <a:ext uri="{FF2B5EF4-FFF2-40B4-BE49-F238E27FC236}">
                <a16:creationId xmlns:a16="http://schemas.microsoft.com/office/drawing/2014/main" id="{6898C75C-7151-03CB-0227-99A5CA5005F2}"/>
              </a:ext>
            </a:extLst>
          </p:cNvPr>
          <p:cNvSpPr txBox="1">
            <a:spLocks noChangeArrowheads="1"/>
          </p:cNvSpPr>
          <p:nvPr/>
        </p:nvSpPr>
        <p:spPr bwMode="auto">
          <a:xfrm>
            <a:off x="5487989" y="1881669"/>
            <a:ext cx="2891859" cy="400097"/>
          </a:xfrm>
          <a:prstGeom prst="rect">
            <a:avLst/>
          </a:prstGeom>
          <a:noFill/>
          <a:ln w="9525">
            <a:noFill/>
            <a:miter lim="800000"/>
            <a:headEnd/>
            <a:tailEnd/>
          </a:ln>
        </p:spPr>
        <p:txBody>
          <a:bodyPr wrap="square" lIns="121908" tIns="60954" rIns="121908" bIns="60954" anchor="t">
            <a:spAutoFit/>
          </a:bodyPr>
          <a:lstStyle/>
          <a:p>
            <a:pPr>
              <a:defRPr/>
            </a:pPr>
            <a:r>
              <a:rPr lang="en-US" b="1" err="1">
                <a:solidFill>
                  <a:schemeClr val="bg1"/>
                </a:solidFill>
                <a:latin typeface="Meiryo UI" panose="020B0604030504040204" pitchFamily="50" charset="-128"/>
                <a:ea typeface="Meiryo UI" panose="020B0604030504040204" pitchFamily="50" charset="-128"/>
                <a:cs typeface="Arial"/>
                <a:sym typeface="+mn-lt"/>
              </a:rPr>
              <a:t>LCMシステムインジケータ</a:t>
            </a:r>
            <a:endParaRPr lang="en-US" altLang="zh-TW" err="1">
              <a:solidFill>
                <a:schemeClr val="bg1"/>
              </a:solidFill>
              <a:latin typeface="Meiryo UI" panose="020B0604030504040204" pitchFamily="50" charset="-128"/>
              <a:ea typeface="Meiryo UI" panose="020B0604030504040204" pitchFamily="50" charset="-128"/>
            </a:endParaRPr>
          </a:p>
        </p:txBody>
      </p:sp>
      <p:sp>
        <p:nvSpPr>
          <p:cNvPr id="54" name="Shape 183">
            <a:extLst>
              <a:ext uri="{FF2B5EF4-FFF2-40B4-BE49-F238E27FC236}">
                <a16:creationId xmlns:a16="http://schemas.microsoft.com/office/drawing/2014/main" id="{A97BB628-6EE4-4556-5687-D72450A369D8}"/>
              </a:ext>
            </a:extLst>
          </p:cNvPr>
          <p:cNvSpPr txBox="1"/>
          <p:nvPr/>
        </p:nvSpPr>
        <p:spPr>
          <a:xfrm>
            <a:off x="275278" y="4635108"/>
            <a:ext cx="1734052" cy="769441"/>
          </a:xfrm>
          <a:prstGeom prst="rect">
            <a:avLst/>
          </a:prstGeom>
          <a:noFill/>
          <a:ln>
            <a:noFill/>
          </a:ln>
        </p:spPr>
        <p:txBody>
          <a:bodyPr wrap="square" lIns="91425" tIns="45700" rIns="91425" bIns="45700" anchor="t" anchorCtr="0">
            <a:noAutofit/>
          </a:bodyPr>
          <a:lstStyle/>
          <a:p>
            <a:pPr>
              <a:lnSpc>
                <a:spcPts val="2400"/>
              </a:lnSpc>
              <a:buClr>
                <a:srgbClr val="595959"/>
              </a:buClr>
              <a:buSzPct val="25000"/>
            </a:pPr>
            <a:r>
              <a:rPr lang="en-US" altLang="zh-TW" sz="1200" b="1" dirty="0">
                <a:solidFill>
                  <a:schemeClr val="bg1"/>
                </a:solidFill>
                <a:latin typeface="Meiryo UI" panose="020B0604030504040204" pitchFamily="50" charset="-128"/>
                <a:ea typeface="Meiryo UI" panose="020B0604030504040204" pitchFamily="50" charset="-128"/>
                <a:cs typeface="Arial"/>
                <a:sym typeface="+mn-lt"/>
              </a:rPr>
              <a:t>3.5"/ 2.5”SATA </a:t>
            </a:r>
            <a:endParaRPr lang="en-US" altLang="zh-TW" sz="1200" b="1"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a:p>
            <a:pPr>
              <a:lnSpc>
                <a:spcPts val="2400"/>
              </a:lnSpc>
              <a:buClr>
                <a:srgbClr val="595959"/>
              </a:buClr>
              <a:buSzPct val="25000"/>
            </a:pPr>
            <a:r>
              <a:rPr lang="en-US" altLang="zh-TW" sz="1200" b="1" dirty="0">
                <a:solidFill>
                  <a:schemeClr val="bg1"/>
                </a:solidFill>
                <a:latin typeface="Meiryo UI" panose="020B0604030504040204" pitchFamily="50" charset="-128"/>
                <a:ea typeface="Meiryo UI" panose="020B0604030504040204" pitchFamily="50" charset="-128"/>
                <a:cs typeface="Arial"/>
                <a:sym typeface="+mn-lt"/>
              </a:rPr>
              <a:t>6Gb/s HDD/SSD </a:t>
            </a:r>
            <a:endParaRPr lang="en-US" altLang="zh-TW" sz="1200" b="1" dirty="0" smtClean="0">
              <a:solidFill>
                <a:schemeClr val="bg1"/>
              </a:solidFill>
              <a:latin typeface="Meiryo UI" panose="020B0604030504040204" pitchFamily="50" charset="-128"/>
              <a:ea typeface="Meiryo UI" panose="020B0604030504040204" pitchFamily="50" charset="-128"/>
              <a:cs typeface="Arial"/>
              <a:sym typeface="+mn-lt"/>
            </a:endParaRPr>
          </a:p>
          <a:p>
            <a:pPr>
              <a:lnSpc>
                <a:spcPts val="2400"/>
              </a:lnSpc>
              <a:buClr>
                <a:srgbClr val="595959"/>
              </a:buClr>
              <a:buSzPct val="25000"/>
            </a:pPr>
            <a:r>
              <a:rPr lang="en-US" altLang="zh-TW" sz="1200" b="1" dirty="0" err="1" smtClean="0">
                <a:solidFill>
                  <a:schemeClr val="bg1"/>
                </a:solidFill>
                <a:latin typeface="Meiryo UI" panose="020B0604030504040204" pitchFamily="50" charset="-128"/>
                <a:ea typeface="Meiryo UI" panose="020B0604030504040204" pitchFamily="50" charset="-128"/>
                <a:cs typeface="Arial"/>
                <a:sym typeface="+mn-lt"/>
              </a:rPr>
              <a:t>トレイ</a:t>
            </a:r>
            <a:r>
              <a:rPr lang="en-US" altLang="zh-TW" sz="1200" b="1" dirty="0">
                <a:solidFill>
                  <a:schemeClr val="bg1"/>
                </a:solidFill>
                <a:latin typeface="Meiryo UI" panose="020B0604030504040204" pitchFamily="50" charset="-128"/>
                <a:ea typeface="Meiryo UI" panose="020B0604030504040204" pitchFamily="50" charset="-128"/>
                <a:cs typeface="Arial"/>
                <a:sym typeface="+mn-lt"/>
              </a:rPr>
              <a:t> (</a:t>
            </a:r>
            <a:r>
              <a:rPr lang="en-US" altLang="zh-TW" sz="1200" b="1" dirty="0" err="1">
                <a:solidFill>
                  <a:schemeClr val="bg1"/>
                </a:solidFill>
                <a:latin typeface="Meiryo UI" panose="020B0604030504040204" pitchFamily="50" charset="-128"/>
                <a:ea typeface="Meiryo UI" panose="020B0604030504040204" pitchFamily="50" charset="-128"/>
                <a:cs typeface="Arial"/>
                <a:sym typeface="+mn-lt"/>
              </a:rPr>
              <a:t>ロック可能</a:t>
            </a:r>
            <a:r>
              <a:rPr lang="en-US" altLang="zh-TW" sz="1200" b="1" dirty="0">
                <a:solidFill>
                  <a:schemeClr val="bg1"/>
                </a:solidFill>
                <a:latin typeface="Meiryo UI" panose="020B0604030504040204" pitchFamily="50" charset="-128"/>
                <a:ea typeface="Meiryo UI" panose="020B0604030504040204" pitchFamily="50" charset="-128"/>
                <a:cs typeface="Arial"/>
                <a:sym typeface="+mn-lt"/>
              </a:rPr>
              <a:t>)</a:t>
            </a:r>
            <a:endParaRPr lang="en-US" altLang="zh-TW" sz="1200" b="1" dirty="0">
              <a:solidFill>
                <a:schemeClr val="bg1"/>
              </a:solidFill>
              <a:latin typeface="Meiryo UI" panose="020B0604030504040204" pitchFamily="50" charset="-128"/>
              <a:ea typeface="Meiryo UI" panose="020B0604030504040204" pitchFamily="50" charset="-128"/>
              <a:cs typeface="Arial"/>
            </a:endParaRPr>
          </a:p>
        </p:txBody>
      </p:sp>
      <p:sp>
        <p:nvSpPr>
          <p:cNvPr id="55" name="Shape 180">
            <a:extLst>
              <a:ext uri="{FF2B5EF4-FFF2-40B4-BE49-F238E27FC236}">
                <a16:creationId xmlns:a16="http://schemas.microsoft.com/office/drawing/2014/main" id="{21971FCB-6125-30A9-4A3B-8EAC2086251C}"/>
              </a:ext>
            </a:extLst>
          </p:cNvPr>
          <p:cNvSpPr txBox="1"/>
          <p:nvPr/>
        </p:nvSpPr>
        <p:spPr>
          <a:xfrm>
            <a:off x="275278" y="2900032"/>
            <a:ext cx="2092204" cy="1491193"/>
          </a:xfrm>
          <a:prstGeom prst="rect">
            <a:avLst/>
          </a:prstGeom>
          <a:noFill/>
          <a:ln>
            <a:noFill/>
          </a:ln>
        </p:spPr>
        <p:txBody>
          <a:bodyPr wrap="square" lIns="91425" tIns="45700" rIns="91425" bIns="45700" anchor="t" anchorCtr="0">
            <a:noAutofit/>
          </a:bodyPr>
          <a:lstStyle/>
          <a:p>
            <a:pPr>
              <a:lnSpc>
                <a:spcPts val="2300"/>
              </a:lnSpc>
            </a:pPr>
            <a:r>
              <a:rPr lang="en-US" sz="1200" b="1" dirty="0" err="1">
                <a:solidFill>
                  <a:schemeClr val="bg1"/>
                </a:solidFill>
                <a:latin typeface="Meiryo UI" panose="020B0604030504040204" pitchFamily="50" charset="-128"/>
                <a:ea typeface="Meiryo UI" panose="020B0604030504040204" pitchFamily="50" charset="-128"/>
                <a:cs typeface="Arial"/>
                <a:sym typeface="+mn-lt"/>
              </a:rPr>
              <a:t>調整可能な</a:t>
            </a:r>
            <a:r>
              <a:rPr lang="en-US" altLang="zh-TW" sz="1200" b="1" dirty="0" err="1">
                <a:solidFill>
                  <a:schemeClr val="bg1"/>
                </a:solidFill>
                <a:latin typeface="Meiryo UI" panose="020B0604030504040204" pitchFamily="50" charset="-128"/>
                <a:ea typeface="Meiryo UI" panose="020B0604030504040204" pitchFamily="50" charset="-128"/>
                <a:cs typeface="Arial"/>
                <a:sym typeface="+mn-lt"/>
              </a:rPr>
              <a:t>LED</a:t>
            </a:r>
            <a:r>
              <a:rPr lang="en-US" altLang="zh-TW" sz="1200" b="1" dirty="0">
                <a:solidFill>
                  <a:schemeClr val="bg1"/>
                </a:solidFill>
                <a:latin typeface="Meiryo UI" panose="020B0604030504040204" pitchFamily="50" charset="-128"/>
                <a:ea typeface="Meiryo UI" panose="020B0604030504040204" pitchFamily="50" charset="-128"/>
                <a:cs typeface="Arial"/>
                <a:sym typeface="+mn-lt"/>
              </a:rPr>
              <a:t> :</a:t>
            </a:r>
            <a:endParaRPr lang="en-US" sz="1400" dirty="0">
              <a:solidFill>
                <a:schemeClr val="bg1"/>
              </a:solidFill>
              <a:latin typeface="Meiryo UI" panose="020B0604030504040204" pitchFamily="50" charset="-128"/>
              <a:ea typeface="Meiryo UI" panose="020B0604030504040204" pitchFamily="50" charset="-128"/>
              <a:cs typeface="Arial"/>
            </a:endParaRPr>
          </a:p>
          <a:p>
            <a:pPr>
              <a:lnSpc>
                <a:spcPts val="2300"/>
              </a:lnSpc>
              <a:buClr>
                <a:srgbClr val="595959"/>
              </a:buClr>
              <a:buSzPct val="25000"/>
            </a:pPr>
            <a:r>
              <a:rPr lang="en-US" altLang="zh-TW" sz="1200" b="1" dirty="0">
                <a:solidFill>
                  <a:schemeClr val="bg1"/>
                </a:solidFill>
                <a:latin typeface="Meiryo UI" panose="020B0604030504040204" pitchFamily="50" charset="-128"/>
                <a:ea typeface="Meiryo UI" panose="020B0604030504040204" pitchFamily="50" charset="-128"/>
                <a:cs typeface="Arial"/>
                <a:sym typeface="+mn-lt"/>
              </a:rPr>
              <a:t>HDD</a:t>
            </a:r>
            <a:r>
              <a:rPr lang="zh-TW" altLang="en-US" sz="1200" b="1" dirty="0">
                <a:solidFill>
                  <a:schemeClr val="bg1"/>
                </a:solidFill>
                <a:latin typeface="Meiryo UI" panose="020B0604030504040204" pitchFamily="50" charset="-128"/>
                <a:ea typeface="Meiryo UI" panose="020B0604030504040204" pitchFamily="50" charset="-128"/>
                <a:cs typeface="Arial"/>
                <a:sym typeface="+mn-lt"/>
              </a:rPr>
              <a:t>、ステータス、</a:t>
            </a:r>
            <a:r>
              <a:rPr lang="en-US" altLang="zh-TW" sz="1200" b="1" dirty="0">
                <a:solidFill>
                  <a:schemeClr val="bg1"/>
                </a:solidFill>
                <a:latin typeface="Meiryo UI" panose="020B0604030504040204" pitchFamily="50" charset="-128"/>
                <a:ea typeface="Meiryo UI" panose="020B0604030504040204" pitchFamily="50" charset="-128"/>
                <a:cs typeface="Arial"/>
                <a:sym typeface="+mn-lt"/>
              </a:rPr>
              <a:t>LAN</a:t>
            </a:r>
            <a:r>
              <a:rPr lang="zh-TW" altLang="en-US" sz="1200" b="1" dirty="0">
                <a:solidFill>
                  <a:schemeClr val="bg1"/>
                </a:solidFill>
                <a:latin typeface="Meiryo UI" panose="020B0604030504040204" pitchFamily="50" charset="-128"/>
                <a:ea typeface="Meiryo UI" panose="020B0604030504040204" pitchFamily="50" charset="-128"/>
                <a:cs typeface="Arial"/>
                <a:sym typeface="+mn-lt"/>
              </a:rPr>
              <a:t>、</a:t>
            </a:r>
            <a:r>
              <a:rPr lang="en-US" altLang="zh-TW" sz="1200" b="1" dirty="0">
                <a:solidFill>
                  <a:schemeClr val="bg1"/>
                </a:solidFill>
                <a:latin typeface="Meiryo UI" panose="020B0604030504040204" pitchFamily="50" charset="-128"/>
                <a:ea typeface="Meiryo UI" panose="020B0604030504040204" pitchFamily="50" charset="-128"/>
                <a:cs typeface="Arial"/>
                <a:sym typeface="+mn-lt"/>
              </a:rPr>
              <a:t>USB</a:t>
            </a:r>
            <a:r>
              <a:rPr lang="zh-TW" altLang="en-US" sz="1200" b="1" dirty="0">
                <a:solidFill>
                  <a:schemeClr val="bg1"/>
                </a:solidFill>
                <a:latin typeface="Meiryo UI" panose="020B0604030504040204" pitchFamily="50" charset="-128"/>
                <a:ea typeface="Meiryo UI" panose="020B0604030504040204" pitchFamily="50" charset="-128"/>
                <a:cs typeface="Arial"/>
                <a:sym typeface="+mn-lt"/>
              </a:rPr>
              <a:t>、</a:t>
            </a:r>
            <a:r>
              <a:rPr lang="en-US" altLang="zh-TW" sz="1200" b="1" dirty="0">
                <a:solidFill>
                  <a:schemeClr val="bg1"/>
                </a:solidFill>
                <a:latin typeface="Meiryo UI" panose="020B0604030504040204" pitchFamily="50" charset="-128"/>
                <a:ea typeface="Meiryo UI" panose="020B0604030504040204" pitchFamily="50" charset="-128"/>
                <a:cs typeface="Arial"/>
                <a:sym typeface="+mn-lt"/>
              </a:rPr>
              <a:t>2 x M.2  ​</a:t>
            </a:r>
            <a:endParaRPr lang="zh-TW" altLang="en-US" sz="1200" b="1" dirty="0">
              <a:solidFill>
                <a:schemeClr val="bg1"/>
              </a:solidFill>
              <a:latin typeface="Meiryo UI" panose="020B0604030504040204" pitchFamily="50" charset="-128"/>
              <a:ea typeface="Meiryo UI" panose="020B0604030504040204" pitchFamily="50" charset="-128"/>
              <a:cs typeface="Arial"/>
            </a:endParaRPr>
          </a:p>
        </p:txBody>
      </p:sp>
      <p:sp>
        <p:nvSpPr>
          <p:cNvPr id="56" name="Shape 192">
            <a:extLst>
              <a:ext uri="{FF2B5EF4-FFF2-40B4-BE49-F238E27FC236}">
                <a16:creationId xmlns:a16="http://schemas.microsoft.com/office/drawing/2014/main" id="{8D8C782F-D1A3-F9DA-6E72-08C887D9703F}"/>
              </a:ext>
            </a:extLst>
          </p:cNvPr>
          <p:cNvSpPr txBox="1"/>
          <p:nvPr/>
        </p:nvSpPr>
        <p:spPr>
          <a:xfrm>
            <a:off x="9109361" y="4963859"/>
            <a:ext cx="1775516" cy="264230"/>
          </a:xfrm>
          <a:prstGeom prst="rect">
            <a:avLst/>
          </a:prstGeom>
          <a:noFill/>
          <a:ln>
            <a:noFill/>
          </a:ln>
        </p:spPr>
        <p:txBody>
          <a:bodyPr wrap="square" lIns="91425" tIns="45700" rIns="91425" bIns="45700" anchor="t" anchorCtr="0">
            <a:noAutofit/>
          </a:bodyPr>
          <a:lstStyle/>
          <a:p>
            <a:pPr marL="0" marR="0" lvl="0" indent="0" algn="l">
              <a:lnSpc>
                <a:spcPct val="100000"/>
              </a:lnSpc>
              <a:spcBef>
                <a:spcPts val="0"/>
              </a:spcBef>
              <a:spcAft>
                <a:spcPts val="0"/>
              </a:spcAft>
              <a:buNone/>
            </a:pPr>
            <a:r>
              <a:rPr lang="en-US" sz="1600" b="1" err="1">
                <a:solidFill>
                  <a:schemeClr val="bg1"/>
                </a:solidFill>
                <a:latin typeface="Meiryo UI" panose="020B0604030504040204" pitchFamily="50" charset="-128"/>
                <a:ea typeface="Meiryo UI" panose="020B0604030504040204" pitchFamily="50" charset="-128"/>
                <a:cs typeface="Arial"/>
                <a:sym typeface="+mn-lt"/>
              </a:rPr>
              <a:t>電源ボタン</a:t>
            </a:r>
            <a:endParaRPr lang="en-US" altLang="zh-TW" err="1">
              <a:solidFill>
                <a:schemeClr val="bg1"/>
              </a:solidFill>
              <a:latin typeface="Meiryo UI" panose="020B0604030504040204" pitchFamily="50" charset="-128"/>
              <a:ea typeface="Meiryo UI" panose="020B0604030504040204" pitchFamily="50" charset="-128"/>
            </a:endParaRPr>
          </a:p>
        </p:txBody>
      </p:sp>
      <p:sp>
        <p:nvSpPr>
          <p:cNvPr id="57" name="Shape 195">
            <a:extLst>
              <a:ext uri="{FF2B5EF4-FFF2-40B4-BE49-F238E27FC236}">
                <a16:creationId xmlns:a16="http://schemas.microsoft.com/office/drawing/2014/main" id="{B8E806B0-5E8B-983B-2498-7E8B23BB7472}"/>
              </a:ext>
            </a:extLst>
          </p:cNvPr>
          <p:cNvSpPr txBox="1"/>
          <p:nvPr/>
        </p:nvSpPr>
        <p:spPr>
          <a:xfrm>
            <a:off x="9115804" y="5343600"/>
            <a:ext cx="2610429" cy="780499"/>
          </a:xfrm>
          <a:prstGeom prst="rect">
            <a:avLst/>
          </a:prstGeom>
          <a:noFill/>
          <a:ln>
            <a:noFill/>
          </a:ln>
        </p:spPr>
        <p:txBody>
          <a:bodyPr wrap="square" lIns="91425" tIns="45700" rIns="91425" bIns="45700" anchor="t" anchorCtr="0">
            <a:noAutofit/>
          </a:bodyPr>
          <a:lstStyle/>
          <a:p>
            <a:pPr lvl="0"/>
            <a:r>
              <a:rPr lang="en-US" sz="1600" b="1" dirty="0">
                <a:solidFill>
                  <a:schemeClr val="bg1"/>
                </a:solidFill>
                <a:latin typeface="Meiryo UI" panose="020B0604030504040204" pitchFamily="50" charset="-128"/>
                <a:ea typeface="Meiryo UI" panose="020B0604030504040204" pitchFamily="50" charset="-128"/>
                <a:cs typeface="Arial"/>
                <a:sym typeface="+mn-lt"/>
              </a:rPr>
              <a:t>USB 3 Gen 2 (10Gb) &amp; </a:t>
            </a:r>
            <a:r>
              <a:rPr lang="en-US" sz="1600" b="1" err="1">
                <a:solidFill>
                  <a:schemeClr val="bg1"/>
                </a:solidFill>
                <a:latin typeface="Meiryo UI" panose="020B0604030504040204" pitchFamily="50" charset="-128"/>
                <a:ea typeface="Meiryo UI" panose="020B0604030504040204" pitchFamily="50" charset="-128"/>
                <a:cs typeface="Arial"/>
                <a:sym typeface="+mn-lt"/>
              </a:rPr>
              <a:t>ワンタッチコピーボタン</a:t>
            </a:r>
            <a:endParaRPr lang="en-US" altLang="zh-TW" err="1">
              <a:solidFill>
                <a:schemeClr val="bg1"/>
              </a:solidFill>
              <a:latin typeface="Meiryo UI" panose="020B0604030504040204" pitchFamily="50" charset="-128"/>
              <a:ea typeface="Meiryo UI" panose="020B0604030504040204" pitchFamily="50" charset="-128"/>
            </a:endParaRPr>
          </a:p>
        </p:txBody>
      </p:sp>
      <p:sp>
        <p:nvSpPr>
          <p:cNvPr id="9" name="文字方塊 8">
            <a:extLst>
              <a:ext uri="{FF2B5EF4-FFF2-40B4-BE49-F238E27FC236}">
                <a16:creationId xmlns:a16="http://schemas.microsoft.com/office/drawing/2014/main" id="{DEF9E3D1-BB63-736B-8796-3524F2815FB4}"/>
              </a:ext>
            </a:extLst>
          </p:cNvPr>
          <p:cNvSpPr txBox="1"/>
          <p:nvPr/>
        </p:nvSpPr>
        <p:spPr>
          <a:xfrm>
            <a:off x="9431650" y="3617532"/>
            <a:ext cx="1062311" cy="523220"/>
          </a:xfrm>
          <a:prstGeom prst="rect">
            <a:avLst/>
          </a:prstGeom>
          <a:noFill/>
        </p:spPr>
        <p:txBody>
          <a:bodyPr wrap="square" lIns="91440" tIns="45720" rIns="91440" bIns="45720" rtlCol="0" anchor="t">
            <a:spAutoFit/>
          </a:bodyPr>
          <a:lstStyle/>
          <a:p>
            <a:r>
              <a:rPr lang="zh-TW" sz="1400" b="1">
                <a:solidFill>
                  <a:schemeClr val="bg1"/>
                </a:solidFill>
                <a:latin typeface="Meiryo UI" panose="020B0604030504040204" pitchFamily="50" charset="-128"/>
                <a:ea typeface="Meiryo UI" panose="020B0604030504040204" pitchFamily="50" charset="-128"/>
                <a:cs typeface="Arial"/>
                <a:sym typeface="+mn-lt"/>
              </a:rPr>
              <a:t>ト</a:t>
            </a:r>
            <a:r>
              <a:rPr lang="zh-TW" sz="1400" b="1">
                <a:solidFill>
                  <a:schemeClr val="bg1"/>
                </a:solidFill>
                <a:latin typeface="Meiryo UI" panose="020B0604030504040204" pitchFamily="50" charset="-128"/>
                <a:ea typeface="Meiryo UI" panose="020B0604030504040204" pitchFamily="50" charset="-128"/>
                <a:cs typeface="Arial"/>
              </a:rPr>
              <a:t>レイキー付属</a:t>
            </a:r>
            <a:endParaRPr lang="en-US" altLang="zh-TW">
              <a:solidFill>
                <a:schemeClr val="bg1"/>
              </a:solidFill>
              <a:latin typeface="Meiryo UI" panose="020B0604030504040204" pitchFamily="50" charset="-128"/>
              <a:ea typeface="Meiryo UI" panose="020B0604030504040204" pitchFamily="50" charset="-128"/>
            </a:endParaRPr>
          </a:p>
        </p:txBody>
      </p:sp>
      <p:sp>
        <p:nvSpPr>
          <p:cNvPr id="25" name="矩形 24">
            <a:extLst>
              <a:ext uri="{FF2B5EF4-FFF2-40B4-BE49-F238E27FC236}">
                <a16:creationId xmlns:a16="http://schemas.microsoft.com/office/drawing/2014/main" id="{736594EE-4C5D-4110-B787-D8028A9928E0}"/>
              </a:ext>
            </a:extLst>
          </p:cNvPr>
          <p:cNvSpPr/>
          <p:nvPr/>
        </p:nvSpPr>
        <p:spPr>
          <a:xfrm>
            <a:off x="2640959" y="3861639"/>
            <a:ext cx="5072594" cy="2262460"/>
          </a:xfrm>
          <a:prstGeom prst="rect">
            <a:avLst/>
          </a:prstGeom>
          <a:noFill/>
          <a:ln w="19050">
            <a:solidFill>
              <a:srgbClr val="00A0E9"/>
            </a:solidFill>
          </a:ln>
          <a:effectLst>
            <a:glow rad="38100">
              <a:srgbClr val="00B0F0">
                <a:alpha val="9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noFill/>
              <a:latin typeface="Meiryo UI" panose="020B0604030504040204" pitchFamily="50" charset="-128"/>
              <a:ea typeface="Meiryo UI" panose="020B0604030504040204" pitchFamily="50" charset="-128"/>
              <a:cs typeface="Arial" panose="020B0604020202020204" pitchFamily="34" charset="0"/>
              <a:sym typeface="+mn-lt"/>
            </a:endParaRPr>
          </a:p>
        </p:txBody>
      </p:sp>
      <p:cxnSp>
        <p:nvCxnSpPr>
          <p:cNvPr id="10" name="直線接點 9">
            <a:extLst>
              <a:ext uri="{FF2B5EF4-FFF2-40B4-BE49-F238E27FC236}">
                <a16:creationId xmlns:a16="http://schemas.microsoft.com/office/drawing/2014/main" id="{783469AB-597E-EDF5-585B-D013FE743115}"/>
              </a:ext>
            </a:extLst>
          </p:cNvPr>
          <p:cNvCxnSpPr/>
          <p:nvPr/>
        </p:nvCxnSpPr>
        <p:spPr>
          <a:xfrm flipH="1">
            <a:off x="2101606" y="5006619"/>
            <a:ext cx="539352" cy="0"/>
          </a:xfrm>
          <a:prstGeom prst="line">
            <a:avLst/>
          </a:prstGeom>
          <a:ln w="19050">
            <a:solidFill>
              <a:srgbClr val="00A0E9"/>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28" name="圖片 27" descr="一張含有 室內, 遙遠, 遊戲, 影片 的圖片&#10;&#10;自動產生的描述">
            <a:extLst>
              <a:ext uri="{FF2B5EF4-FFF2-40B4-BE49-F238E27FC236}">
                <a16:creationId xmlns:a16="http://schemas.microsoft.com/office/drawing/2014/main" id="{E26C2CBF-2F0E-1A6E-56B7-2C38E8D7111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60977" y="3413127"/>
            <a:ext cx="1217101" cy="995318"/>
          </a:xfrm>
          <a:prstGeom prst="rect">
            <a:avLst/>
          </a:prstGeom>
        </p:spPr>
      </p:pic>
      <p:cxnSp>
        <p:nvCxnSpPr>
          <p:cNvPr id="29" name="直線接點 28">
            <a:extLst>
              <a:ext uri="{FF2B5EF4-FFF2-40B4-BE49-F238E27FC236}">
                <a16:creationId xmlns:a16="http://schemas.microsoft.com/office/drawing/2014/main" id="{6AC2FCC4-086E-2228-06EE-70DAE733009B}"/>
              </a:ext>
            </a:extLst>
          </p:cNvPr>
          <p:cNvCxnSpPr>
            <a:cxnSpLocks/>
          </p:cNvCxnSpPr>
          <p:nvPr/>
        </p:nvCxnSpPr>
        <p:spPr>
          <a:xfrm flipV="1">
            <a:off x="6566355" y="2263916"/>
            <a:ext cx="0" cy="1013623"/>
          </a:xfrm>
          <a:prstGeom prst="line">
            <a:avLst/>
          </a:prstGeom>
          <a:ln w="19050">
            <a:solidFill>
              <a:srgbClr val="00A0E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4F99A991-0A01-1707-E811-2374C0B4542A}"/>
              </a:ext>
            </a:extLst>
          </p:cNvPr>
          <p:cNvCxnSpPr/>
          <p:nvPr/>
        </p:nvCxnSpPr>
        <p:spPr>
          <a:xfrm flipH="1">
            <a:off x="2101606" y="3329337"/>
            <a:ext cx="539352" cy="0"/>
          </a:xfrm>
          <a:prstGeom prst="line">
            <a:avLst/>
          </a:prstGeom>
          <a:ln w="19050">
            <a:solidFill>
              <a:srgbClr val="00A0E9"/>
            </a:solidFill>
            <a:headEnd type="oval"/>
            <a:tailEnd type="none"/>
          </a:ln>
        </p:spPr>
        <p:style>
          <a:lnRef idx="1">
            <a:schemeClr val="accent1"/>
          </a:lnRef>
          <a:fillRef idx="0">
            <a:schemeClr val="accent1"/>
          </a:fillRef>
          <a:effectRef idx="0">
            <a:schemeClr val="accent1"/>
          </a:effectRef>
          <a:fontRef idx="minor">
            <a:schemeClr val="tx1"/>
          </a:fontRef>
        </p:style>
      </p:cxnSp>
      <p:grpSp>
        <p:nvGrpSpPr>
          <p:cNvPr id="14" name="群組 13">
            <a:extLst>
              <a:ext uri="{FF2B5EF4-FFF2-40B4-BE49-F238E27FC236}">
                <a16:creationId xmlns:a16="http://schemas.microsoft.com/office/drawing/2014/main" id="{1FBA7BDB-3A0D-A482-22B5-62062C012491}"/>
              </a:ext>
            </a:extLst>
          </p:cNvPr>
          <p:cNvGrpSpPr/>
          <p:nvPr/>
        </p:nvGrpSpPr>
        <p:grpSpPr>
          <a:xfrm>
            <a:off x="8500533" y="5134622"/>
            <a:ext cx="580512" cy="417295"/>
            <a:chOff x="8584557" y="5134622"/>
            <a:chExt cx="496488" cy="417295"/>
          </a:xfrm>
        </p:grpSpPr>
        <p:cxnSp>
          <p:nvCxnSpPr>
            <p:cNvPr id="45" name="直線接點 44">
              <a:extLst>
                <a:ext uri="{FF2B5EF4-FFF2-40B4-BE49-F238E27FC236}">
                  <a16:creationId xmlns:a16="http://schemas.microsoft.com/office/drawing/2014/main" id="{AD3EE7B1-384D-EF6D-1439-4E75F1F435CC}"/>
                </a:ext>
              </a:extLst>
            </p:cNvPr>
            <p:cNvCxnSpPr>
              <a:cxnSpLocks/>
            </p:cNvCxnSpPr>
            <p:nvPr/>
          </p:nvCxnSpPr>
          <p:spPr>
            <a:xfrm>
              <a:off x="8584558" y="5134622"/>
              <a:ext cx="496487" cy="0"/>
            </a:xfrm>
            <a:prstGeom prst="line">
              <a:avLst/>
            </a:prstGeom>
            <a:ln w="19050">
              <a:solidFill>
                <a:srgbClr val="00A0E9"/>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4405EDBE-1863-8F04-4E90-5D7CFE884FC1}"/>
                </a:ext>
              </a:extLst>
            </p:cNvPr>
            <p:cNvCxnSpPr>
              <a:cxnSpLocks/>
            </p:cNvCxnSpPr>
            <p:nvPr/>
          </p:nvCxnSpPr>
          <p:spPr>
            <a:xfrm>
              <a:off x="8584557" y="5551917"/>
              <a:ext cx="496487" cy="0"/>
            </a:xfrm>
            <a:prstGeom prst="line">
              <a:avLst/>
            </a:prstGeom>
            <a:ln w="19050">
              <a:solidFill>
                <a:srgbClr val="00A0E9"/>
              </a:solidFill>
              <a:headEnd type="oval"/>
              <a:tailEnd type="none"/>
            </a:ln>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9244858" y="2822630"/>
            <a:ext cx="1544012" cy="369332"/>
          </a:xfrm>
          <a:prstGeom prst="rect">
            <a:avLst/>
          </a:prstGeom>
        </p:spPr>
        <p:txBody>
          <a:bodyPr wrap="none">
            <a:spAutoFit/>
          </a:bodyPr>
          <a:lstStyle/>
          <a:p>
            <a:r>
              <a:rPr lang="en-US" altLang="zh-TW"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TVS-h674T</a:t>
            </a:r>
            <a:endParaRPr lang="zh-TW" altLang="en-US"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31" name="矩形 30"/>
          <p:cNvSpPr/>
          <p:nvPr/>
        </p:nvSpPr>
        <p:spPr>
          <a:xfrm>
            <a:off x="4887600" y="6363109"/>
            <a:ext cx="1544012" cy="369332"/>
          </a:xfrm>
          <a:prstGeom prst="rect">
            <a:avLst/>
          </a:prstGeom>
        </p:spPr>
        <p:txBody>
          <a:bodyPr wrap="none">
            <a:spAutoFit/>
          </a:bodyPr>
          <a:lstStyle/>
          <a:p>
            <a:r>
              <a:rPr lang="en-US" altLang="zh-TW" b="1"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TVS-h874T</a:t>
            </a:r>
            <a:endParaRPr lang="zh-TW" altLang="en-US" dirty="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2727076371"/>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dxatoqw">
      <a:majorFont>
        <a:latin typeface="Arial" panose="020F0302020204030204"/>
        <a:ea typeface="微軟正黑體"/>
        <a:cs typeface=""/>
      </a:majorFont>
      <a:minorFont>
        <a:latin typeface="Arial" panose="020F0502020204030204"/>
        <a:ea typeface="微軟正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自訂設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3830</Words>
  <Application>Microsoft Office PowerPoint</Application>
  <PresentationFormat>Widescreen</PresentationFormat>
  <Paragraphs>637</Paragraphs>
  <Slides>43</Slides>
  <Notes>42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43</vt:i4>
      </vt:variant>
    </vt:vector>
  </HeadingPairs>
  <TitlesOfParts>
    <vt:vector size="56" baseType="lpstr">
      <vt:lpstr>等线</vt:lpstr>
      <vt:lpstr>Lato</vt:lpstr>
      <vt:lpstr>Meiryo UI</vt:lpstr>
      <vt:lpstr>Microsoft JhengHei</vt:lpstr>
      <vt:lpstr>新細明體</vt:lpstr>
      <vt:lpstr>游ゴシック</vt:lpstr>
      <vt:lpstr>Arial</vt:lpstr>
      <vt:lpstr>Calibri</vt:lpstr>
      <vt:lpstr>Calibri Light</vt:lpstr>
      <vt:lpstr>Times New Roman</vt:lpstr>
      <vt:lpstr>Office 佈景主題</vt:lpstr>
      <vt:lpstr>自訂設計</vt:lpstr>
      <vt:lpstr>1_自訂設計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32/64GBの大容量DDR4 RAMをプリインストール 最大64GB DDR4メモリまでアップグレード可能</vt:lpstr>
      <vt:lpstr>2 x M.2 PCIe SSDスロットをデフォルトの共有フォルダとして使用し、QuTS heroの全体的なパフォーマンスを向上</vt:lpstr>
      <vt:lpstr>2.5GbE×2ポートを内蔵し、最大5Gbpsの帯域幅を実現</vt:lpstr>
      <vt:lpstr>2つ目のPCIeスロットにはデュアルポートThunderbolt 4拡張カードがプリインストールされており、高速転送をサポートするため、クリエイティブな作業に集中することができます。</vt:lpstr>
      <vt:lpstr>PowerPoint Presentation</vt:lpstr>
      <vt:lpstr>PowerPoint Presentation</vt:lpstr>
      <vt:lpstr>PowerPoint Presentation</vt:lpstr>
      <vt:lpstr>デュアル2.5GbEポートを内蔵 オプションのNICで25GbE高速ネットワークに拡張可能</vt:lpstr>
      <vt:lpstr>PowerPoint Presentation</vt:lpstr>
      <vt:lpstr>多彩な接続オプションで創造性を解き放つ 包括的ソリューション</vt:lpstr>
      <vt:lpstr>myQNAPcloud One :  QNAPが提供する全く新しいクラウドサービス</vt:lpstr>
      <vt:lpstr>QNAPはビデオ/オーディオソリューションのAdobe公式パートナーです。</vt:lpstr>
      <vt:lpstr>ビデオ出力または監視ステーション用の HDMIポートを内蔵</vt:lpstr>
      <vt:lpstr>PowerPoint Presentation</vt:lpstr>
      <vt:lpstr>PowerPoint Presentation</vt:lpstr>
      <vt:lpstr>PowerPoint Presentation</vt:lpstr>
      <vt:lpstr>NASとQuTS hero O.S.は、SSDの耐久性を拡張する 強力なデータ削減技術をサポートしています</vt:lpstr>
      <vt:lpstr>PowerPoint Presentation</vt:lpstr>
      <vt:lpstr>PowerPoint Presentation</vt:lpstr>
      <vt:lpstr>PowerPoint Presentation</vt:lpstr>
      <vt:lpstr>PowerPoint Presentation</vt:lpstr>
      <vt:lpstr>スマートな自動ファイル管理</vt:lpstr>
      <vt:lpstr>Qsync 5.0 - 個人とチームのための クロスデバイスファイル同期</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TVS-hx74T Series</dc:title>
  <dc:creator/>
  <cp:lastModifiedBy/>
  <cp:revision>1</cp:revision>
  <dcterms:created xsi:type="dcterms:W3CDTF">2023-12-12T10:08:33Z</dcterms:created>
  <dcterms:modified xsi:type="dcterms:W3CDTF">2023-12-12T10:08:48Z</dcterms:modified>
</cp:coreProperties>
</file>