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59"/>
  </p:notesMasterIdLst>
  <p:sldIdLst>
    <p:sldId id="325" r:id="rId2"/>
    <p:sldId id="417" r:id="rId3"/>
    <p:sldId id="1298" r:id="rId4"/>
    <p:sldId id="1368" r:id="rId5"/>
    <p:sldId id="1378" r:id="rId6"/>
    <p:sldId id="275" r:id="rId7"/>
    <p:sldId id="1334" r:id="rId8"/>
    <p:sldId id="1379" r:id="rId9"/>
    <p:sldId id="1366" r:id="rId10"/>
    <p:sldId id="1395" r:id="rId11"/>
    <p:sldId id="411" r:id="rId12"/>
    <p:sldId id="1335" r:id="rId13"/>
    <p:sldId id="1375" r:id="rId14"/>
    <p:sldId id="1356" r:id="rId15"/>
    <p:sldId id="1384" r:id="rId16"/>
    <p:sldId id="317" r:id="rId17"/>
    <p:sldId id="1392" r:id="rId18"/>
    <p:sldId id="1390" r:id="rId19"/>
    <p:sldId id="1370" r:id="rId20"/>
    <p:sldId id="291" r:id="rId21"/>
    <p:sldId id="294" r:id="rId22"/>
    <p:sldId id="295" r:id="rId23"/>
    <p:sldId id="1371" r:id="rId24"/>
    <p:sldId id="383" r:id="rId25"/>
    <p:sldId id="405" r:id="rId26"/>
    <p:sldId id="406" r:id="rId27"/>
    <p:sldId id="1344" r:id="rId28"/>
    <p:sldId id="397" r:id="rId29"/>
    <p:sldId id="1331" r:id="rId30"/>
    <p:sldId id="1345" r:id="rId31"/>
    <p:sldId id="1380" r:id="rId32"/>
    <p:sldId id="1342" r:id="rId33"/>
    <p:sldId id="1338" r:id="rId34"/>
    <p:sldId id="1339" r:id="rId35"/>
    <p:sldId id="1346" r:id="rId36"/>
    <p:sldId id="1347" r:id="rId37"/>
    <p:sldId id="1385" r:id="rId38"/>
    <p:sldId id="1388" r:id="rId39"/>
    <p:sldId id="1387" r:id="rId40"/>
    <p:sldId id="1386" r:id="rId41"/>
    <p:sldId id="1393" r:id="rId42"/>
    <p:sldId id="1394" r:id="rId43"/>
    <p:sldId id="1396" r:id="rId44"/>
    <p:sldId id="1372" r:id="rId45"/>
    <p:sldId id="1381" r:id="rId46"/>
    <p:sldId id="371" r:id="rId47"/>
    <p:sldId id="1382" r:id="rId48"/>
    <p:sldId id="280" r:id="rId49"/>
    <p:sldId id="1383" r:id="rId50"/>
    <p:sldId id="1305" r:id="rId51"/>
    <p:sldId id="1373" r:id="rId52"/>
    <p:sldId id="1328" r:id="rId53"/>
    <p:sldId id="1350" r:id="rId54"/>
    <p:sldId id="1374" r:id="rId55"/>
    <p:sldId id="1353" r:id="rId56"/>
    <p:sldId id="1391" r:id="rId57"/>
    <p:sldId id="1354" r:id="rId5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許" userId="S::jasonhsu@qnap.com::037722cf-a7a4-45b3-87d9-a621b36907ba" providerId="AD"/>
  <p188:author id="{83F9F9E6-2AC3-F16E-D5FC-F20C35332C9A}" name="Alex Shih 石鎧銘" initials="A石" userId="S::alexshih@qnap.com::3ded2836-69e5-43df-84df-1656cac14d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E8FF"/>
    <a:srgbClr val="F8C890"/>
    <a:srgbClr val="5FE9F7"/>
    <a:srgbClr val="D7F71E"/>
    <a:srgbClr val="9487C3"/>
    <a:srgbClr val="78E1FA"/>
    <a:srgbClr val="0D045F"/>
    <a:srgbClr val="E5E5E6"/>
    <a:srgbClr val="7499FE"/>
    <a:srgbClr val="083B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126" autoAdjust="0"/>
  </p:normalViewPr>
  <p:slideViewPr>
    <p:cSldViewPr snapToGrid="0">
      <p:cViewPr varScale="1">
        <p:scale>
          <a:sx n="70" d="100"/>
          <a:sy n="70" d="100"/>
        </p:scale>
        <p:origin x="113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08E72-32FA-4C43-BE75-39C5EEA1A624}" type="datetimeFigureOut">
              <a:rPr lang="zh-TW" altLang="en-US" smtClean="0"/>
              <a:t>2023/11/1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71426-8E46-4050-BB34-73082C89D68F}" type="slidenum">
              <a:rPr lang="zh-TW" altLang="en-US" smtClean="0"/>
              <a:t>‹#›</a:t>
            </a:fld>
            <a:endParaRPr lang="zh-TW" altLang="en-US"/>
          </a:p>
        </p:txBody>
      </p:sp>
    </p:spTree>
    <p:extLst>
      <p:ext uri="{BB962C8B-B14F-4D97-AF65-F5344CB8AC3E}">
        <p14:creationId xmlns:p14="http://schemas.microsoft.com/office/powerpoint/2010/main" val="410057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fccid.io/SWX-UAPACM/User-Manual/User-Manual-3092355"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amazon.com/Ubiquiti-Unifi-Security-Gateway-USG-PRO-4/dp/B019PBEI5W"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sipnet.com.tw/voip-sip/fxs-fxo.ht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a typeface="新細明體"/>
              </a:rPr>
              <a:t>Hello everyone! I'm Alex Shih, the product manager at QNAP. Today, I'd like to introduce our new networking products in the QGD Family - the "QGD-1600" and "QGD-1602" series.</a:t>
            </a:r>
            <a:endParaRPr lang="zh-TW" dirty="0">
              <a:ea typeface="新細明體" panose="02020500000000000000" pitchFamily="18" charset="-120"/>
              <a:cs typeface="Calibri" panose="020F0502020204030204"/>
            </a:endParaRPr>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1</a:t>
            </a:fld>
            <a:endParaRPr lang="zh-TW" altLang="en-US"/>
          </a:p>
        </p:txBody>
      </p:sp>
    </p:spTree>
    <p:extLst>
      <p:ext uri="{BB962C8B-B14F-4D97-AF65-F5344CB8AC3E}">
        <p14:creationId xmlns:p14="http://schemas.microsoft.com/office/powerpoint/2010/main" val="4068833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t>The TR-002/004 and TR-004U are your top options to expand your Guardian storage space. With the USB 3.2 Gen1 Type-C transmission interface, storage and backup tasks become much smoother.</a:t>
            </a:r>
            <a:endParaRPr lang="zh-TW" altLang="en-US"/>
          </a:p>
          <a:p>
            <a:r>
              <a:rPr lang="en-US"/>
              <a:t>You'll benefit from various features like iSCSI initiator, VJBOD, USB JBOD (3.0, 3.1), USB External RAID Device, External Storage Device (USB Disk), </a:t>
            </a:r>
            <a:r>
              <a:rPr lang="en-US" err="1"/>
              <a:t>HybridMount</a:t>
            </a:r>
            <a:r>
              <a:rPr lang="en-US"/>
              <a:t>, and VJBOD Cloud.</a:t>
            </a:r>
            <a:endParaRPr lang="en-US">
              <a:cs typeface="Calibri"/>
            </a:endParaRPr>
          </a:p>
          <a:p>
            <a:r>
              <a:rPr lang="en-US"/>
              <a:t>Additionally, we offer Thunderbolt JBOD, SAS JBOD, and TL SATA JBOD for your convenience.</a:t>
            </a:r>
            <a:endParaRPr lang="en-US">
              <a:cs typeface="Calibri"/>
            </a:endParaRPr>
          </a:p>
          <a:p>
            <a:pPr marL="158750"/>
            <a:endParaRPr lang="en-US" altLang="zh-TW">
              <a:ea typeface="新細明體"/>
              <a:cs typeface="Calibri"/>
            </a:endParaRPr>
          </a:p>
          <a:p>
            <a:pPr marL="158750"/>
            <a:endParaRPr lang="en-US" altLang="zh-TW">
              <a:ea typeface="新細明體"/>
            </a:endParaRPr>
          </a:p>
          <a:p>
            <a:pPr marL="158750"/>
            <a:endParaRPr lang="en-US" altLang="zh-TW">
              <a:ea typeface="新細明體"/>
              <a:cs typeface="Calibri" panose="020F0502020204030204"/>
            </a:endParaRPr>
          </a:p>
          <a:p>
            <a:pPr marL="158750"/>
            <a:r>
              <a:rPr lang="en-US" altLang="zh-TW" err="1">
                <a:ea typeface="新細明體"/>
                <a:cs typeface="Calibri"/>
              </a:rPr>
              <a:t>下面別看</a:t>
            </a:r>
            <a:endParaRPr lang="en-US" altLang="zh-TW" err="1">
              <a:ea typeface="新細明體"/>
            </a:endParaRPr>
          </a:p>
          <a:p>
            <a:pPr marL="158750" indent="0">
              <a:buNone/>
            </a:pPr>
            <a:r>
              <a:rPr lang="en-US" altLang="zh-TW">
                <a:ea typeface="新細明體"/>
              </a:rPr>
              <a:t>iSCSI initiator, VJBOD, USB JBOD (3.0, 3.1), USB External RAID Device, External Storage Device (USB Disk), </a:t>
            </a:r>
            <a:r>
              <a:rPr lang="en-US" altLang="zh-TW" err="1">
                <a:ea typeface="新細明體"/>
              </a:rPr>
              <a:t>HybridMount</a:t>
            </a:r>
            <a:r>
              <a:rPr lang="en-US" altLang="zh-TW">
                <a:ea typeface="新細明體"/>
              </a:rPr>
              <a:t>, VJBOD Cloud.</a:t>
            </a:r>
            <a:r>
              <a:rPr lang="en-US" altLang="zh-TW">
                <a:cs typeface="+mn-lt"/>
              </a:rPr>
              <a:t/>
            </a:r>
            <a:br>
              <a:rPr lang="en-US" altLang="zh-TW">
                <a:cs typeface="+mn-lt"/>
              </a:rPr>
            </a:br>
            <a:r>
              <a:rPr lang="en-US" altLang="zh-TW">
                <a:cs typeface="+mn-lt"/>
              </a:rPr>
              <a:t/>
            </a:r>
            <a:br>
              <a:rPr lang="en-US" altLang="zh-TW">
                <a:cs typeface="+mn-lt"/>
              </a:rPr>
            </a:br>
            <a:r>
              <a:rPr lang="sv-SE" altLang="zh-TW" err="1">
                <a:ea typeface="新細明體"/>
              </a:rPr>
              <a:t>Thunderbolt</a:t>
            </a:r>
            <a:r>
              <a:rPr lang="sv-SE" altLang="zh-TW">
                <a:ea typeface="新細明體"/>
              </a:rPr>
              <a:t> JBOD, SAS JBOD, TL SATA JBOD</a:t>
            </a:r>
            <a:endParaRPr lang="zh-TW" altLang="en-US">
              <a:ea typeface="新細明體"/>
              <a:cs typeface="Calibri"/>
            </a:endParaRPr>
          </a:p>
        </p:txBody>
      </p:sp>
    </p:spTree>
    <p:extLst>
      <p:ext uri="{BB962C8B-B14F-4D97-AF65-F5344CB8AC3E}">
        <p14:creationId xmlns:p14="http://schemas.microsoft.com/office/powerpoint/2010/main" val="664702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In our Guardian series, we've incorporated smart fan control into the hardware design. Users have the option to let the system automatically adjust fan speeds based on system temperature, or they can manually set fan speeds to their preference.</a:t>
            </a:r>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70792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The entire QGD Guardian series features a metal chassis design. This not only enhances thermal conductivity and heat dissipation but also effectively shields electromagnetic interference, ensuring long-term stability. This design is a strong guarantee for the overall network's efficient and stable operation.</a:t>
            </a:r>
            <a:endParaRPr lang="zh-TW"/>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16</a:t>
            </a:fld>
            <a:endParaRPr lang="zh-TW" altLang="en-US"/>
          </a:p>
        </p:txBody>
      </p:sp>
    </p:spTree>
    <p:extLst>
      <p:ext uri="{BB962C8B-B14F-4D97-AF65-F5344CB8AC3E}">
        <p14:creationId xmlns:p14="http://schemas.microsoft.com/office/powerpoint/2010/main" val="1800420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After introducing the hardware features, let's explore how QNAP Guardian brings innovative software applications to users.</a:t>
            </a:r>
            <a:endParaRPr lang="zh-TW">
              <a:ea typeface="新細明體"/>
            </a:endParaRPr>
          </a:p>
          <a:p>
            <a:r>
              <a:rPr lang="en-US" altLang="zh-TW"/>
              <a:t>As you can see in this illustration, the most prominent feature is our Guardian Smart Edge Switch, which is equipped with the QTS operating system. We've virtualized the switch system within the QTS OS, simplifying your operations through a single interface.</a:t>
            </a:r>
            <a:endParaRPr lang="zh-TW"/>
          </a:p>
          <a:p>
            <a:r>
              <a:rPr lang="en-US" altLang="zh-TW">
                <a:ea typeface="新細明體"/>
              </a:rPr>
              <a:t>With QTS capabilities, you can harness a wide range of rich applications available on NAS, including comprehensive storage, backup, snapshots, and more. You can also access a plethora of applications through the App Center, such as QVR, and further expand your functionality by installing PCIe extension cards. This allows you to add various features like external JBOD or Wi-Fi access points, enhancing the versatility of your network.</a:t>
            </a:r>
            <a:endParaRPr 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18</a:t>
            </a:fld>
            <a:endParaRPr lang="zh-TW" altLang="en-US"/>
          </a:p>
        </p:txBody>
      </p:sp>
    </p:spTree>
    <p:extLst>
      <p:ext uri="{BB962C8B-B14F-4D97-AF65-F5344CB8AC3E}">
        <p14:creationId xmlns:p14="http://schemas.microsoft.com/office/powerpoint/2010/main" val="2346181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QGD Guardian offers advanced switch functionality with </a:t>
            </a:r>
            <a:r>
              <a:rPr lang="en-US" altLang="zh-TW" err="1">
                <a:ea typeface="新細明體"/>
              </a:rPr>
              <a:t>QuNetSwitch</a:t>
            </a:r>
            <a:r>
              <a:rPr lang="en-US" altLang="zh-TW">
                <a:ea typeface="新細明體"/>
              </a:rPr>
              <a:t>. It comes with an intuitive, user-friendly web management interface that empowers users to effortlessly monitor devices, configure settings, perform firmware updates, and access advanced network management functions.</a:t>
            </a:r>
            <a:endParaRPr lang="zh-TW">
              <a:ea typeface="新細明體"/>
            </a:endParaRPr>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20</a:t>
            </a:fld>
            <a:endParaRPr lang="zh-TW" altLang="en-US"/>
          </a:p>
        </p:txBody>
      </p:sp>
    </p:spTree>
    <p:extLst>
      <p:ext uri="{BB962C8B-B14F-4D97-AF65-F5344CB8AC3E}">
        <p14:creationId xmlns:p14="http://schemas.microsoft.com/office/powerpoint/2010/main" val="2165679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Now, let's take a look at the applications of Guardian when combined with QTS, </a:t>
            </a:r>
            <a:endParaRPr lang="zh-TW">
              <a:ea typeface="新細明體"/>
            </a:endParaRPr>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23</a:t>
            </a:fld>
            <a:endParaRPr lang="zh-TW" altLang="en-US"/>
          </a:p>
        </p:txBody>
      </p:sp>
    </p:spTree>
    <p:extLst>
      <p:ext uri="{BB962C8B-B14F-4D97-AF65-F5344CB8AC3E}">
        <p14:creationId xmlns:p14="http://schemas.microsoft.com/office/powerpoint/2010/main" val="2987468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Calibri"/>
                <a:cs typeface="Calibri"/>
              </a:rPr>
              <a:t>Let's start</a:t>
            </a:r>
            <a:r>
              <a:rPr lang="en-US" altLang="zh-TW">
                <a:ea typeface="Calibri"/>
              </a:rPr>
              <a:t> </a:t>
            </a:r>
            <a:r>
              <a:rPr lang="en-US"/>
              <a:t>from QVR as an example.</a:t>
            </a: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24</a:t>
            </a:fld>
            <a:endParaRPr lang="zh-TW" altLang="en-US"/>
          </a:p>
        </p:txBody>
      </p:sp>
    </p:spTree>
    <p:extLst>
      <p:ext uri="{BB962C8B-B14F-4D97-AF65-F5344CB8AC3E}">
        <p14:creationId xmlns:p14="http://schemas.microsoft.com/office/powerpoint/2010/main" val="3032414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Instant Playback:</a:t>
            </a:r>
            <a:endParaRPr lang="zh-TW"/>
          </a:p>
          <a:p>
            <a:r>
              <a:rPr lang="en-US" altLang="zh-TW">
                <a:ea typeface="新細明體"/>
              </a:rPr>
              <a:t>Let's start with the Instant Playback feature. This allows you to monitor the live view of multiple channels and play recordings, all from a single interface. With a single click, you can seamlessly switch between live view, individual playback, and sync playback modes. You also have the flexibility to access recordings at specific times by simply clicking on the timeline or selecting a time range.</a:t>
            </a:r>
            <a:endParaRPr lang="zh-TW">
              <a:ea typeface="新細明體"/>
            </a:endParaRPr>
          </a:p>
          <a:p>
            <a:r>
              <a:rPr lang="en-US" altLang="zh-TW">
                <a:ea typeface="新細明體"/>
              </a:rPr>
              <a:t>Dynamic Layout:</a:t>
            </a:r>
            <a:endParaRPr lang="zh-TW">
              <a:ea typeface="新細明體"/>
            </a:endParaRPr>
          </a:p>
          <a:p>
            <a:r>
              <a:rPr lang="en-US" altLang="zh-TW">
                <a:ea typeface="新細明體"/>
              </a:rPr>
              <a:t>Now, let's talk about the Dynamic Layout feature. The QVR Pro Client offers a highly customizable display panel. You can adjust the display ratio for each channel, arrange the layout to your preference, or utilize the built-in display module to tailor your surveillance display to meet your exact needs.</a:t>
            </a:r>
            <a:endParaRPr lang="zh-TW">
              <a:ea typeface="新細明體"/>
            </a:endParaRPr>
          </a:p>
          <a:p>
            <a:r>
              <a:rPr lang="en-US" altLang="zh-TW">
                <a:ea typeface="新細明體"/>
              </a:rPr>
              <a:t>Region of Interest (ROI):</a:t>
            </a:r>
            <a:endParaRPr lang="zh-TW">
              <a:ea typeface="新細明體"/>
            </a:endParaRPr>
          </a:p>
          <a:p>
            <a:r>
              <a:rPr lang="en-US" altLang="zh-TW">
                <a:ea typeface="新細明體"/>
              </a:rPr>
              <a:t>Lastly, we have the updated Region of Interest (ROI) feature. This feature supports multiple regional images from the same camera in both live view and playback mode. You can define and zoom in on multiple areas in the overview image without any selection limitations or the need for additional licenses. It offers you great flexibility for your surveillance needs.</a:t>
            </a:r>
            <a:endParaRPr lang="zh-TW">
              <a:ea typeface="新細明體"/>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25</a:t>
            </a:fld>
            <a:endParaRPr lang="zh-TW" altLang="en-US"/>
          </a:p>
        </p:txBody>
      </p:sp>
    </p:spTree>
    <p:extLst>
      <p:ext uri="{BB962C8B-B14F-4D97-AF65-F5344CB8AC3E}">
        <p14:creationId xmlns:p14="http://schemas.microsoft.com/office/powerpoint/2010/main" val="1371074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en-US" kern="0"/>
              <a:t>Virtualization Station enables you to run multiple Windows®, Linux®, UNIX®, and Android™ virtual machines (VMs) on the QGD-1600P. You can manage these VMs through a browser or Virtual Network Computing (VNC) connections. Enterprise organizations can leverage multiple VMs on the NAS to run various server applications.</a:t>
            </a:r>
            <a:endParaRPr lang="zh-TW" altLang="en-US"/>
          </a:p>
          <a:p>
            <a:pPr>
              <a:defRPr/>
            </a:pPr>
            <a:r>
              <a:rPr lang="en-US" kern="0"/>
              <a:t>Container Station seamlessly integrates both LXC and Docker® lightweight technologies. You can easily download thousands of applications from the Docker Hub® global repository, import/export software containers, and configure access rights. This offers easy installation, portability, and efficiency, providing numerous advantages.</a:t>
            </a:r>
            <a:endParaRPr lang="en-US"/>
          </a:p>
          <a:p>
            <a:pPr>
              <a:defRPr/>
            </a:pPr>
            <a:r>
              <a:rPr lang="en-US" altLang="zh-TW" kern="0">
                <a:solidFill>
                  <a:srgbClr val="333333"/>
                </a:solidFill>
                <a:latin typeface="Open Sans"/>
                <a:ea typeface="新細明體"/>
                <a:cs typeface="Open Sans"/>
              </a:rPr>
              <a:t/>
            </a:r>
            <a:br>
              <a:rPr lang="en-US" altLang="zh-TW" kern="0">
                <a:solidFill>
                  <a:srgbClr val="333333"/>
                </a:solidFill>
                <a:latin typeface="Open Sans"/>
                <a:ea typeface="新細明體"/>
                <a:cs typeface="Open Sans"/>
              </a:rPr>
            </a:br>
            <a:r>
              <a:rPr lang="en-US" altLang="zh-TW" kern="0">
                <a:solidFill>
                  <a:srgbClr val="333333"/>
                </a:solidFill>
                <a:latin typeface="Open Sans"/>
                <a:ea typeface="新細明體"/>
                <a:cs typeface="Open Sans"/>
                <a:sym typeface="Arial"/>
              </a:rPr>
              <a:t/>
            </a:r>
            <a:br>
              <a:rPr lang="en-US" altLang="zh-TW" kern="0">
                <a:solidFill>
                  <a:srgbClr val="333333"/>
                </a:solidFill>
                <a:latin typeface="Open Sans"/>
                <a:ea typeface="新細明體"/>
                <a:cs typeface="Open Sans"/>
                <a:sym typeface="Arial"/>
              </a:rPr>
            </a:br>
            <a:r>
              <a:rPr lang="en-US" altLang="zh-TW" sz="1200" kern="0">
                <a:solidFill>
                  <a:srgbClr val="333333"/>
                </a:solidFill>
                <a:latin typeface="Open Sans"/>
                <a:ea typeface="新細明體"/>
                <a:cs typeface="Open Sans"/>
                <a:sym typeface="Arial"/>
              </a:rPr>
              <a:t>Virtualization Station </a:t>
            </a:r>
            <a:r>
              <a:rPr lang="zh-TW" altLang="en-US" sz="1200" kern="0">
                <a:solidFill>
                  <a:srgbClr val="333333"/>
                </a:solidFill>
                <a:latin typeface="Open Sans"/>
                <a:ea typeface="新細明體"/>
                <a:cs typeface="Open Sans"/>
                <a:sym typeface="Arial"/>
              </a:rPr>
              <a:t>可讓您在 </a:t>
            </a:r>
            <a:r>
              <a:rPr lang="en-US" altLang="zh-TW" sz="1200" kern="0">
                <a:solidFill>
                  <a:srgbClr val="333333"/>
                </a:solidFill>
                <a:latin typeface="Open Sans"/>
                <a:ea typeface="新細明體"/>
                <a:cs typeface="Open Sans"/>
                <a:sym typeface="Arial"/>
              </a:rPr>
              <a:t>QGD-1600P</a:t>
            </a:r>
            <a:r>
              <a:rPr lang="zh-TW" altLang="en-US" sz="1200" kern="0">
                <a:solidFill>
                  <a:srgbClr val="333333"/>
                </a:solidFill>
                <a:latin typeface="Open Sans"/>
                <a:ea typeface="新細明體"/>
                <a:cs typeface="Open Sans"/>
                <a:sym typeface="Arial"/>
              </a:rPr>
              <a:t>上運行多個 </a:t>
            </a:r>
            <a:r>
              <a:rPr lang="en-US" altLang="zh-TW" sz="1200" kern="0">
                <a:solidFill>
                  <a:srgbClr val="333333"/>
                </a:solidFill>
                <a:latin typeface="Open Sans"/>
                <a:ea typeface="新細明體"/>
                <a:cs typeface="Open Sans"/>
                <a:sym typeface="Arial"/>
              </a:rPr>
              <a:t>Windows®</a:t>
            </a:r>
            <a:r>
              <a:rPr lang="zh-TW" altLang="en-US" sz="1200" kern="0">
                <a:solidFill>
                  <a:srgbClr val="333333"/>
                </a:solidFill>
                <a:latin typeface="Open Sans"/>
                <a:ea typeface="新細明體"/>
                <a:cs typeface="Open Sans"/>
                <a:sym typeface="Arial"/>
              </a:rPr>
              <a:t>、</a:t>
            </a:r>
            <a:r>
              <a:rPr lang="en-US" altLang="zh-TW" sz="1200" kern="0">
                <a:solidFill>
                  <a:srgbClr val="333333"/>
                </a:solidFill>
                <a:latin typeface="Open Sans"/>
                <a:ea typeface="新細明體"/>
                <a:cs typeface="Open Sans"/>
                <a:sym typeface="Arial"/>
              </a:rPr>
              <a:t>Linux®</a:t>
            </a:r>
            <a:r>
              <a:rPr lang="zh-TW" altLang="en-US" sz="1200" kern="0">
                <a:solidFill>
                  <a:srgbClr val="333333"/>
                </a:solidFill>
                <a:latin typeface="Open Sans"/>
                <a:ea typeface="新細明體"/>
                <a:cs typeface="Open Sans"/>
                <a:sym typeface="Arial"/>
              </a:rPr>
              <a:t>、</a:t>
            </a:r>
            <a:r>
              <a:rPr lang="en-US" altLang="zh-TW" sz="1200" kern="0">
                <a:solidFill>
                  <a:srgbClr val="333333"/>
                </a:solidFill>
                <a:latin typeface="Open Sans"/>
                <a:ea typeface="新細明體"/>
                <a:cs typeface="Open Sans"/>
                <a:sym typeface="Arial"/>
              </a:rPr>
              <a:t>UNIX® </a:t>
            </a:r>
            <a:r>
              <a:rPr lang="zh-TW" altLang="en-US" sz="1200" kern="0">
                <a:solidFill>
                  <a:srgbClr val="333333"/>
                </a:solidFill>
                <a:latin typeface="Open Sans"/>
                <a:ea typeface="新細明體"/>
                <a:cs typeface="Open Sans"/>
                <a:sym typeface="Arial"/>
              </a:rPr>
              <a:t>及 </a:t>
            </a:r>
            <a:r>
              <a:rPr lang="en-US" altLang="zh-TW" sz="1200" kern="0">
                <a:solidFill>
                  <a:srgbClr val="333333"/>
                </a:solidFill>
                <a:latin typeface="Open Sans"/>
                <a:ea typeface="新細明體"/>
                <a:cs typeface="Open Sans"/>
                <a:sym typeface="Arial"/>
              </a:rPr>
              <a:t>Android™ </a:t>
            </a:r>
            <a:r>
              <a:rPr lang="zh-TW" altLang="en-US" sz="1200" kern="0">
                <a:solidFill>
                  <a:srgbClr val="333333"/>
                </a:solidFill>
                <a:latin typeface="Open Sans"/>
                <a:ea typeface="新細明體"/>
                <a:cs typeface="Open Sans"/>
                <a:sym typeface="Arial"/>
              </a:rPr>
              <a:t>虛擬機 </a:t>
            </a:r>
            <a:r>
              <a:rPr lang="en-US" altLang="zh-TW" sz="1200" kern="0">
                <a:solidFill>
                  <a:srgbClr val="333333"/>
                </a:solidFill>
                <a:latin typeface="Open Sans"/>
                <a:ea typeface="新細明體"/>
                <a:cs typeface="Open Sans"/>
                <a:sym typeface="Arial"/>
              </a:rPr>
              <a:t>(Virtual Machine)</a:t>
            </a:r>
            <a:r>
              <a:rPr lang="zh-TW" altLang="en-US" sz="1200" kern="0">
                <a:solidFill>
                  <a:srgbClr val="333333"/>
                </a:solidFill>
                <a:latin typeface="Open Sans"/>
                <a:ea typeface="新細明體"/>
                <a:cs typeface="Open Sans"/>
                <a:sym typeface="Arial"/>
              </a:rPr>
              <a:t>，並透過瀏覽器或 </a:t>
            </a:r>
            <a:r>
              <a:rPr lang="en-US" altLang="zh-TW" sz="1200" kern="0">
                <a:solidFill>
                  <a:srgbClr val="333333"/>
                </a:solidFill>
                <a:latin typeface="Open Sans"/>
                <a:ea typeface="新細明體"/>
                <a:cs typeface="Open Sans"/>
                <a:sym typeface="Arial"/>
              </a:rPr>
              <a:t>Virtual Network Computing (VNC) </a:t>
            </a:r>
            <a:r>
              <a:rPr lang="zh-TW" altLang="en-US" sz="1200" kern="0">
                <a:solidFill>
                  <a:srgbClr val="333333"/>
                </a:solidFill>
                <a:latin typeface="Open Sans"/>
                <a:ea typeface="新細明體"/>
                <a:cs typeface="Open Sans"/>
                <a:sym typeface="Arial"/>
              </a:rPr>
              <a:t>連線管理虛擬機。企業組織可利用 </a:t>
            </a:r>
            <a:r>
              <a:rPr lang="en-US" altLang="zh-TW" sz="1200" kern="0">
                <a:solidFill>
                  <a:srgbClr val="333333"/>
                </a:solidFill>
                <a:latin typeface="Open Sans"/>
                <a:ea typeface="新細明體"/>
                <a:cs typeface="Open Sans"/>
                <a:sym typeface="Arial"/>
              </a:rPr>
              <a:t>NAS </a:t>
            </a:r>
            <a:r>
              <a:rPr lang="zh-TW" altLang="en-US" sz="1200" kern="0">
                <a:solidFill>
                  <a:srgbClr val="333333"/>
                </a:solidFill>
                <a:latin typeface="Open Sans"/>
                <a:ea typeface="新細明體"/>
                <a:cs typeface="Open Sans"/>
                <a:sym typeface="Arial"/>
              </a:rPr>
              <a:t>上的多個虛擬機執行不同的伺服器應用。</a:t>
            </a:r>
            <a:r>
              <a:rPr lang="en-US" altLang="zh-TW" sz="1200" kern="0">
                <a:latin typeface="Open Sans"/>
                <a:cs typeface="Open Sans"/>
              </a:rPr>
              <a:t/>
            </a:r>
            <a:br>
              <a:rPr lang="en-US" altLang="zh-TW" sz="1200" kern="0">
                <a:latin typeface="Open Sans"/>
                <a:cs typeface="Open Sans"/>
              </a:rPr>
            </a:br>
            <a:r>
              <a:rPr lang="en-US" altLang="zh-TW" sz="1200" kern="0">
                <a:latin typeface="Open Sans"/>
                <a:cs typeface="Open Sans"/>
              </a:rPr>
              <a:t/>
            </a:r>
            <a:br>
              <a:rPr lang="en-US" altLang="zh-TW" sz="1200" kern="0">
                <a:latin typeface="Open Sans"/>
                <a:cs typeface="Open Sans"/>
              </a:rPr>
            </a:br>
            <a:r>
              <a:rPr lang="en-US" altLang="zh-TW" sz="1200" kern="0">
                <a:solidFill>
                  <a:srgbClr val="333333"/>
                </a:solidFill>
                <a:latin typeface="Open Sans"/>
                <a:ea typeface="新細明體"/>
                <a:cs typeface="Open Sans"/>
                <a:sym typeface="Arial"/>
              </a:rPr>
              <a:t>Container Station </a:t>
            </a:r>
            <a:r>
              <a:rPr lang="zh-TW" altLang="en-US" sz="1200" kern="0">
                <a:solidFill>
                  <a:srgbClr val="333333"/>
                </a:solidFill>
                <a:latin typeface="Open Sans"/>
                <a:ea typeface="新細明體"/>
                <a:cs typeface="Open Sans"/>
                <a:sym typeface="Arial"/>
              </a:rPr>
              <a:t>整合 </a:t>
            </a:r>
            <a:r>
              <a:rPr lang="en-US" altLang="zh-TW" sz="1200" kern="0">
                <a:solidFill>
                  <a:srgbClr val="333333"/>
                </a:solidFill>
                <a:latin typeface="Open Sans"/>
                <a:ea typeface="新細明體"/>
                <a:cs typeface="Open Sans"/>
                <a:sym typeface="Arial"/>
              </a:rPr>
              <a:t>LXC </a:t>
            </a:r>
            <a:r>
              <a:rPr lang="zh-TW" altLang="en-US" sz="1200" kern="0">
                <a:solidFill>
                  <a:srgbClr val="333333"/>
                </a:solidFill>
                <a:latin typeface="Open Sans"/>
                <a:ea typeface="新細明體"/>
                <a:cs typeface="Open Sans"/>
                <a:sym typeface="Arial"/>
              </a:rPr>
              <a:t>與 </a:t>
            </a:r>
            <a:r>
              <a:rPr lang="en-US" altLang="zh-TW" sz="1200" kern="0">
                <a:solidFill>
                  <a:srgbClr val="333333"/>
                </a:solidFill>
                <a:latin typeface="Open Sans"/>
                <a:ea typeface="新細明體"/>
                <a:cs typeface="Open Sans"/>
                <a:sym typeface="Arial"/>
              </a:rPr>
              <a:t>Docker® </a:t>
            </a:r>
            <a:r>
              <a:rPr lang="zh-TW" altLang="en-US" sz="1200" kern="0">
                <a:solidFill>
                  <a:srgbClr val="333333"/>
                </a:solidFill>
                <a:latin typeface="Open Sans"/>
                <a:ea typeface="新細明體"/>
                <a:cs typeface="Open Sans"/>
                <a:sym typeface="Arial"/>
              </a:rPr>
              <a:t>兩項輕量級技術。您可在 </a:t>
            </a:r>
            <a:r>
              <a:rPr lang="en-US" altLang="zh-TW" sz="1200" kern="0">
                <a:solidFill>
                  <a:srgbClr val="333333"/>
                </a:solidFill>
                <a:latin typeface="Open Sans"/>
                <a:ea typeface="新細明體"/>
                <a:cs typeface="Open Sans"/>
                <a:sym typeface="Arial"/>
              </a:rPr>
              <a:t>Docker Hub® </a:t>
            </a:r>
            <a:r>
              <a:rPr lang="zh-TW" altLang="en-US" sz="1200" kern="0">
                <a:solidFill>
                  <a:srgbClr val="333333"/>
                </a:solidFill>
                <a:latin typeface="Open Sans"/>
                <a:ea typeface="新細明體"/>
                <a:cs typeface="Open Sans"/>
                <a:sym typeface="Arial"/>
              </a:rPr>
              <a:t>線上市集下載來自全球各地數以千計的應用程式，輕鬆匯入</a:t>
            </a:r>
            <a:r>
              <a:rPr lang="en-US" altLang="zh-TW" sz="1200" kern="0">
                <a:solidFill>
                  <a:srgbClr val="333333"/>
                </a:solidFill>
                <a:latin typeface="Open Sans"/>
                <a:ea typeface="新細明體"/>
                <a:cs typeface="Open Sans"/>
                <a:sym typeface="Arial"/>
              </a:rPr>
              <a:t>/</a:t>
            </a:r>
            <a:r>
              <a:rPr lang="zh-TW" altLang="en-US" sz="1200" kern="0">
                <a:solidFill>
                  <a:srgbClr val="333333"/>
                </a:solidFill>
                <a:latin typeface="Open Sans"/>
                <a:ea typeface="新細明體"/>
                <a:cs typeface="Open Sans"/>
                <a:sym typeface="Arial"/>
              </a:rPr>
              <a:t>匯出軟體容器與設定存取權，享有安裝簡便，可移動、有效率的諸多好處。</a:t>
            </a:r>
            <a:endParaRPr lang="zh-TW" altLang="en-US" sz="1200" kern="0">
              <a:solidFill>
                <a:srgbClr val="000000"/>
              </a:solidFill>
              <a:latin typeface="Arial"/>
              <a:ea typeface="新細明體" panose="02020500000000000000" pitchFamily="18" charset="-12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kern="0">
              <a:solidFill>
                <a:srgbClr val="000000"/>
              </a:solidFill>
              <a:latin typeface="Arial"/>
              <a:cs typeface="Arial"/>
              <a:sym typeface="Arial"/>
            </a:endParaRPr>
          </a:p>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28608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The Guardian all-in-one device can significantly reduce both manpower and equipment costs in IT setup. Previously, achieving the configuration required a combination of NAS, a switch, and NIC, but now you can achieve the same with just one Guardian device.</a:t>
            </a:r>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28</a:t>
            </a:fld>
            <a:endParaRPr lang="zh-TW" altLang="en-US"/>
          </a:p>
        </p:txBody>
      </p:sp>
    </p:spTree>
    <p:extLst>
      <p:ext uri="{BB962C8B-B14F-4D97-AF65-F5344CB8AC3E}">
        <p14:creationId xmlns:p14="http://schemas.microsoft.com/office/powerpoint/2010/main" val="3349454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dirty="0" smtClean="0"/>
              <a:t>Digital </a:t>
            </a:r>
            <a:r>
              <a:rPr lang="zh-TW" dirty="0"/>
              <a:t>transformation brings profits, not burdens.</a:t>
            </a:r>
          </a:p>
          <a:p>
            <a:r>
              <a:rPr lang="zh-TW" dirty="0"/>
              <a:t>Tool: Guardian.</a:t>
            </a:r>
          </a:p>
          <a:p>
            <a:r>
              <a:rPr lang="zh-TW" dirty="0"/>
              <a:t>*Less investment, more benefits.</a:t>
            </a:r>
          </a:p>
          <a:p>
            <a:r>
              <a:rPr lang="zh-TW" dirty="0"/>
              <a:t>*Effortless - a single device can assist you in achieving what was previously unattainable in digital transformation.</a:t>
            </a:r>
          </a:p>
          <a:p>
            <a:endParaRPr lang="zh-TW" altLang="en-US" dirty="0">
              <a:ea typeface="新細明體"/>
              <a:cs typeface="Calibri"/>
            </a:endParaRPr>
          </a:p>
          <a:p>
            <a:r>
              <a:rPr lang="zh-TW" dirty="0"/>
              <a:t>In today's presentation, we will cover the following agenda:</a:t>
            </a:r>
            <a:endParaRPr lang="zh-TW" altLang="en-US" dirty="0">
              <a:ea typeface="新細明體"/>
              <a:cs typeface="Calibri"/>
            </a:endParaRPr>
          </a:p>
          <a:p>
            <a:pPr>
              <a:buFont typeface="Arial"/>
              <a:buChar char="•"/>
            </a:pPr>
            <a:r>
              <a:rPr lang="zh-TW" dirty="0"/>
              <a:t>Hardware Features &amp; Advantages</a:t>
            </a:r>
          </a:p>
          <a:p>
            <a:pPr>
              <a:buFont typeface="Arial"/>
              <a:buChar char="•"/>
            </a:pPr>
            <a:r>
              <a:rPr lang="zh-TW" dirty="0"/>
              <a:t>Software Features &amp; Advantages</a:t>
            </a:r>
          </a:p>
          <a:p>
            <a:pPr>
              <a:buFont typeface="Arial"/>
              <a:buChar char="•"/>
            </a:pPr>
            <a:r>
              <a:rPr lang="zh-TW" dirty="0"/>
              <a:t>Multi-purpose for one machine: support network management, storage, computing, etc.</a:t>
            </a:r>
          </a:p>
          <a:p>
            <a:pPr>
              <a:buFont typeface="Arial"/>
              <a:buChar char="•"/>
            </a:pPr>
            <a:r>
              <a:rPr lang="zh-TW" dirty="0"/>
              <a:t>Guardian's diverse use cases.</a:t>
            </a:r>
          </a:p>
          <a:p>
            <a:pPr marL="171450" indent="-171450">
              <a:buFontTx/>
              <a:buChar char="-"/>
            </a:pPr>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71824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Guardian also offers on-site to cloud data backup functionality. QNAP's VJBOD Cloud feature acts as a block-based gateway to the cloud.</a:t>
            </a:r>
          </a:p>
          <a:p>
            <a:r>
              <a:rPr lang="zh-TW"/>
              <a:t>The VJBOD Cloud Gateway enables users to seamlessly connect to cloud storage and convert it into local disk storage. Both enterprise IT professionals and general users can access it using familiar file access protocols like NFS, SMB, AFP, FTP, and WebDAV.</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8F1E4-BFE0-49D8-8F18-9CDB5DD4A65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40238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043C4-92AC-A149-A9E6-968714015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395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8155af8e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8155af8e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275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Next, let's explore another software feature - "ADRA NDR."</a:t>
            </a:r>
            <a:endParaRPr lang="zh-TW" altLang="en-US"/>
          </a:p>
          <a:p>
            <a:r>
              <a:rPr lang="en-US"/>
              <a:t>What is NDR?</a:t>
            </a:r>
          </a:p>
          <a:p>
            <a:r>
              <a:rPr lang="en-US"/>
              <a:t>Network Detection and Response (NDR) is a security tool that monitors an enterprise's network traffic to gain visibility into potential cyber threats. NDR relies on advanced capabilities like behavioral analytics, machine learning, and artificial intelligence to uncover threats and suspicious activities.</a:t>
            </a:r>
          </a:p>
          <a:p>
            <a:r>
              <a:rPr lang="en-US"/>
              <a:t>QNAP's ADRA NDR offers powerful features such as Adaptive Threat Detection, Real-time Threat Analysis, and Isolation Response, assisting users in early detection of potential intranet threats.</a:t>
            </a:r>
          </a:p>
          <a:p>
            <a:r>
              <a:rPr lang="en-US"/>
              <a:t>ADRA NDR is available as a subscription service, with two options on our official website: $399 per year and $1099 per year.</a:t>
            </a:r>
          </a:p>
          <a:p>
            <a:r>
              <a:rPr lang="en-US"/>
              <a:t>It's important to note that ADRA NDR and QTS system are two separate operating systems. After upgrading to ADRA NDR software, the QGD switch cannot run the QTS OS and VMs</a:t>
            </a: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38</a:t>
            </a:fld>
            <a:endParaRPr lang="zh-TW" altLang="en-US"/>
          </a:p>
        </p:txBody>
      </p:sp>
    </p:spTree>
    <p:extLst>
      <p:ext uri="{BB962C8B-B14F-4D97-AF65-F5344CB8AC3E}">
        <p14:creationId xmlns:p14="http://schemas.microsoft.com/office/powerpoint/2010/main" val="499137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Non-disruptive to network architecture, quick installation.</a:t>
            </a:r>
          </a:p>
          <a:p>
            <a:r>
              <a:rPr lang="zh-TW"/>
              <a:t>Maintains high efficiency without compromising transmission performance.</a:t>
            </a:r>
          </a:p>
          <a:p>
            <a:r>
              <a:rPr lang="zh-TW"/>
              <a:t>Can be deployed before servers or VM farms.</a:t>
            </a:r>
          </a:p>
          <a:p>
            <a:r>
              <a:rPr lang="zh-TW"/>
              <a:t>Transparent scanning, attackers remain undetected.</a:t>
            </a:r>
          </a:p>
          <a:p>
            <a:r>
              <a:rPr lang="zh-TW"/>
              <a:t>Fast screening detection, flexible deployment options and detection techniques.</a:t>
            </a:r>
          </a:p>
          <a:p>
            <a:r>
              <a:rPr lang="zh-TW"/>
              <a:t>Immediate blocking, enabling computer isolation and instant recovery.</a:t>
            </a:r>
          </a:p>
          <a:p>
            <a:pPr>
              <a:lnSpc>
                <a:spcPct val="200000"/>
              </a:lnSpc>
              <a:buFont typeface="Arial,Sans-Serif"/>
            </a:pPr>
            <a:endParaRPr lang="zh-TW" altLang="en-US" b="1">
              <a:ea typeface="新細明體"/>
              <a:cs typeface="Calibri"/>
            </a:endParaRPr>
          </a:p>
          <a:p>
            <a:pPr marL="285750" indent="-285750">
              <a:lnSpc>
                <a:spcPct val="200000"/>
              </a:lnSpc>
              <a:buFont typeface="Arial,Sans-Serif"/>
              <a:buChar char="•"/>
            </a:pPr>
            <a:endParaRPr lang="zh-TW" altLang="en-US" b="1">
              <a:ea typeface="新細明體"/>
              <a:cs typeface="Calibri"/>
            </a:endParaRPr>
          </a:p>
          <a:p>
            <a:pPr marL="285750" indent="-285750">
              <a:lnSpc>
                <a:spcPct val="200000"/>
              </a:lnSpc>
              <a:buFont typeface="Arial,Sans-Serif"/>
              <a:buChar char="•"/>
            </a:pPr>
            <a:r>
              <a:rPr lang="zh-TW" altLang="en-US" b="1">
                <a:ea typeface="新細明體"/>
              </a:rPr>
              <a:t>不傷網路架構，</a:t>
            </a:r>
            <a:r>
              <a:rPr lang="zh-TW" altLang="en-US">
                <a:ea typeface="新細明體"/>
              </a:rPr>
              <a:t>快速安裝</a:t>
            </a:r>
            <a:endParaRPr lang="en-US" altLang="zh-TW">
              <a:ea typeface="新細明體" panose="02020500000000000000" pitchFamily="18" charset="-120"/>
              <a:cs typeface="Calibri" panose="020F0502020204030204"/>
            </a:endParaRPr>
          </a:p>
          <a:p>
            <a:pPr marL="285750" indent="-285750">
              <a:lnSpc>
                <a:spcPct val="200000"/>
              </a:lnSpc>
              <a:buFont typeface="Arial,Sans-Serif"/>
              <a:buChar char="•"/>
            </a:pPr>
            <a:r>
              <a:rPr lang="zh-TW" altLang="en-US" b="1"/>
              <a:t>保持高效，</a:t>
            </a:r>
            <a:r>
              <a:rPr lang="zh-TW" altLang="en-US"/>
              <a:t>不因偵測而拉低傳輸效能</a:t>
            </a:r>
            <a:endParaRPr lang="en-US"/>
          </a:p>
          <a:p>
            <a:pPr marL="359410" lvl="1">
              <a:lnSpc>
                <a:spcPct val="150000"/>
              </a:lnSpc>
            </a:pPr>
            <a:r>
              <a:rPr lang="zh-TW" altLang="en-US">
                <a:ea typeface="新細明體"/>
              </a:rPr>
              <a:t>可建置於伺服器或</a:t>
            </a:r>
            <a:r>
              <a:rPr lang="en-US"/>
              <a:t>VM Farm</a:t>
            </a:r>
            <a:r>
              <a:rPr lang="zh-TW" altLang="en-US">
                <a:ea typeface="新細明體"/>
              </a:rPr>
              <a:t>之前</a:t>
            </a:r>
            <a:endParaRPr lang="en-US" altLang="zh-TW">
              <a:ea typeface="新細明體"/>
            </a:endParaRPr>
          </a:p>
          <a:p>
            <a:pPr marL="285750" indent="-285750">
              <a:lnSpc>
                <a:spcPct val="200000"/>
              </a:lnSpc>
              <a:buFont typeface="Arial,Sans-Serif"/>
              <a:buChar char="•"/>
            </a:pPr>
            <a:r>
              <a:rPr lang="zh-TW" altLang="en-US" b="1"/>
              <a:t>透明掃描</a:t>
            </a:r>
            <a:r>
              <a:rPr lang="zh-TW" altLang="en-US"/>
              <a:t>，攻擊者無法察覺</a:t>
            </a:r>
            <a:endParaRPr lang="en-US"/>
          </a:p>
          <a:p>
            <a:pPr marL="285750" indent="-285750">
              <a:lnSpc>
                <a:spcPct val="200000"/>
              </a:lnSpc>
              <a:buFont typeface="Arial,Sans-Serif"/>
              <a:buChar char="•"/>
            </a:pPr>
            <a:r>
              <a:rPr lang="zh-TW" altLang="en-US" b="1"/>
              <a:t>快篩偵測</a:t>
            </a:r>
            <a:r>
              <a:rPr lang="zh-TW" altLang="en-US"/>
              <a:t>，佈署位置與偵測技術</a:t>
            </a:r>
            <a:endParaRPr lang="en-US"/>
          </a:p>
          <a:p>
            <a:pPr marL="285750" indent="-285750">
              <a:lnSpc>
                <a:spcPct val="200000"/>
              </a:lnSpc>
              <a:buFont typeface="Arial,Sans-Serif"/>
              <a:buChar char="•"/>
            </a:pPr>
            <a:r>
              <a:rPr lang="zh-TW" altLang="en-US" b="1"/>
              <a:t>即刻阻止</a:t>
            </a:r>
            <a:r>
              <a:rPr lang="zh-TW" altLang="en-US"/>
              <a:t>，可以隔離電腦併即刻還原</a:t>
            </a:r>
            <a:endParaRPr lang="en-US"/>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39</a:t>
            </a:fld>
            <a:endParaRPr lang="zh-TW" altLang="en-US"/>
          </a:p>
        </p:txBody>
      </p:sp>
    </p:spTree>
    <p:extLst>
      <p:ext uri="{BB962C8B-B14F-4D97-AF65-F5344CB8AC3E}">
        <p14:creationId xmlns:p14="http://schemas.microsoft.com/office/powerpoint/2010/main" val="1500939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Typically, NG Firewalls are primarily designed to protect against external threats. However, when combined with the features of ADRA NDR, IT administrators can swiftly identify suspicious activities within the intranet. For example, if a client PC gets infected and starts scanning IP addresses within the domain for potential attacks, Guardian equipped with ADRA can intercept and take appropriate actions, such as blocking the IP responsible.</a:t>
            </a:r>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40</a:t>
            </a:fld>
            <a:endParaRPr lang="zh-TW" altLang="en-US"/>
          </a:p>
        </p:txBody>
      </p:sp>
    </p:spTree>
    <p:extLst>
      <p:ext uri="{BB962C8B-B14F-4D97-AF65-F5344CB8AC3E}">
        <p14:creationId xmlns:p14="http://schemas.microsoft.com/office/powerpoint/2010/main" val="321012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043C4-92AC-A149-A9E6-968714015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631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043C4-92AC-A149-A9E6-968714015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744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43</a:t>
            </a:fld>
            <a:endParaRPr lang="zh-TW" altLang="en-US"/>
          </a:p>
        </p:txBody>
      </p:sp>
    </p:spTree>
    <p:extLst>
      <p:ext uri="{BB962C8B-B14F-4D97-AF65-F5344CB8AC3E}">
        <p14:creationId xmlns:p14="http://schemas.microsoft.com/office/powerpoint/2010/main" val="2567399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011920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Let's start by looking at the evolution of QNAP's switch products. We've come a long way, from the first-generation unmanaged switch to the second-generation managed L2/L3 switch, and now, we're proud to introduce the third-generation Guardian Smart Edge Switch. With this innovative device, we've seamlessly integrated both switch and NAS capabilities. Users can enjoy not only network management but also harness the power of QTS. </a:t>
            </a:r>
            <a:r>
              <a:rPr lang="en-US"/>
              <a:t>It's not just a network management-oriented switch but also capable of running VMs and even connecting to cloud storage, meeting a wide range of service requirements.</a:t>
            </a:r>
            <a:endParaRPr lang="zh-TW"/>
          </a:p>
          <a:p>
            <a:r>
              <a:rPr lang="en-US"/>
              <a:t/>
            </a:r>
            <a:br>
              <a:rPr lang="en-US"/>
            </a:br>
            <a:endParaRPr lang="en-US"/>
          </a:p>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3</a:t>
            </a:fld>
            <a:endParaRPr lang="zh-TW" altLang="en-US"/>
          </a:p>
        </p:txBody>
      </p:sp>
    </p:spTree>
    <p:extLst>
      <p:ext uri="{BB962C8B-B14F-4D97-AF65-F5344CB8AC3E}">
        <p14:creationId xmlns:p14="http://schemas.microsoft.com/office/powerpoint/2010/main" val="889723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hlinkClick r:id="rId3"/>
              </a:rPr>
              <a:t>https://fccid.io/SWX-UAPACM/User-Manual/User-Manual-3092355</a:t>
            </a:r>
            <a:endParaRPr lang="en-US" altLang="zh-TW"/>
          </a:p>
          <a:p>
            <a:r>
              <a:rPr lang="en-US" altLang="zh-TW">
                <a:hlinkClick r:id="rId4"/>
              </a:rPr>
              <a:t>https://www.amazon.com/Ubiquiti-Unifi-Security-Gateway-USG-PRO-4/dp/B019PBEI5W</a:t>
            </a:r>
            <a:endParaRPr lang="en-US" altLang="zh-TW"/>
          </a:p>
          <a:p>
            <a:r>
              <a:rPr lang="en-US" altLang="zh-TW"/>
              <a:t>US-16-150W 279USD</a:t>
            </a:r>
          </a:p>
          <a:p>
            <a:r>
              <a:rPr lang="en-US" altLang="zh-TW"/>
              <a:t>Cloud Key 195USD</a:t>
            </a:r>
          </a:p>
          <a:p>
            <a:r>
              <a:rPr lang="en-US" altLang="zh-TW"/>
              <a:t>USG-Pro-4 287USD</a:t>
            </a:r>
            <a:endParaRPr lang="zh-TW" altLang="en-US"/>
          </a:p>
        </p:txBody>
      </p:sp>
    </p:spTree>
    <p:extLst>
      <p:ext uri="{BB962C8B-B14F-4D97-AF65-F5344CB8AC3E}">
        <p14:creationId xmlns:p14="http://schemas.microsoft.com/office/powerpoint/2010/main" val="1515067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678520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hlinkClick r:id="rId3"/>
              </a:rPr>
              <a:t>http://www.sipnet.com.tw/voip-sip/fxs-fxo.htm</a:t>
            </a:r>
            <a:endParaRPr lang="zh-TW" altLang="en-US"/>
          </a:p>
        </p:txBody>
      </p:sp>
    </p:spTree>
    <p:extLst>
      <p:ext uri="{BB962C8B-B14F-4D97-AF65-F5344CB8AC3E}">
        <p14:creationId xmlns:p14="http://schemas.microsoft.com/office/powerpoint/2010/main" val="190107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50</a:t>
            </a:fld>
            <a:endParaRPr lang="zh-TW" altLang="en-US"/>
          </a:p>
        </p:txBody>
      </p:sp>
    </p:spTree>
    <p:extLst>
      <p:ext uri="{BB962C8B-B14F-4D97-AF65-F5344CB8AC3E}">
        <p14:creationId xmlns:p14="http://schemas.microsoft.com/office/powerpoint/2010/main" val="762294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67110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QGD-1600 and QGD- 1602 is your best choice of your it infrastructure.</a:t>
            </a:r>
          </a:p>
          <a:p>
            <a:r>
              <a:rPr lang="en-US" altLang="zh-TW" dirty="0" smtClean="0"/>
              <a:t>Thanks four your watching, I’m Alex </a:t>
            </a:r>
            <a:r>
              <a:rPr lang="en-US" altLang="zh-TW" dirty="0" err="1" smtClean="0"/>
              <a:t>Shh</a:t>
            </a:r>
            <a:r>
              <a:rPr lang="en-US" altLang="zh-TW" dirty="0" smtClean="0"/>
              <a:t>, </a:t>
            </a:r>
          </a:p>
          <a:p>
            <a:r>
              <a:rPr lang="en-US" altLang="zh-TW" dirty="0" smtClean="0"/>
              <a:t>See you next time, bye </a:t>
            </a:r>
            <a:r>
              <a:rPr lang="en-US" altLang="zh-TW" dirty="0" err="1" smtClean="0"/>
              <a:t>bye</a:t>
            </a:r>
            <a:r>
              <a:rPr lang="en-US" altLang="zh-TW" smtClean="0"/>
              <a:t>!</a:t>
            </a:r>
            <a:endParaRPr lang="zh-TW" altLang="en-US" dirty="0"/>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57</a:t>
            </a:fld>
            <a:endParaRPr lang="zh-TW" altLang="en-US"/>
          </a:p>
        </p:txBody>
      </p:sp>
    </p:spTree>
    <p:extLst>
      <p:ext uri="{BB962C8B-B14F-4D97-AF65-F5344CB8AC3E}">
        <p14:creationId xmlns:p14="http://schemas.microsoft.com/office/powerpoint/2010/main" val="1051218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After the previous introduction, let's now move on to the hardware benefits.</a:t>
            </a:r>
            <a:endParaRPr lang="zh-TW" altLang="en-US">
              <a:ea typeface="新細明體"/>
              <a:cs typeface="Calibri" panose="020F0502020204030204"/>
            </a:endParaRPr>
          </a:p>
        </p:txBody>
      </p:sp>
      <p:sp>
        <p:nvSpPr>
          <p:cNvPr id="4" name="投影片編號版面配置區 3"/>
          <p:cNvSpPr>
            <a:spLocks noGrp="1"/>
          </p:cNvSpPr>
          <p:nvPr>
            <p:ph type="sldNum" sz="quarter" idx="5"/>
          </p:nvPr>
        </p:nvSpPr>
        <p:spPr/>
        <p:txBody>
          <a:bodyPr/>
          <a:lstStyle/>
          <a:p>
            <a:fld id="{EB871426-8E46-4050-BB34-73082C89D68F}" type="slidenum">
              <a:rPr lang="zh-TW" altLang="en-US" smtClean="0"/>
              <a:t>4</a:t>
            </a:fld>
            <a:endParaRPr lang="zh-TW" altLang="en-US"/>
          </a:p>
        </p:txBody>
      </p:sp>
    </p:spTree>
    <p:extLst>
      <p:ext uri="{BB962C8B-B14F-4D97-AF65-F5344CB8AC3E}">
        <p14:creationId xmlns:p14="http://schemas.microsoft.com/office/powerpoint/2010/main" val="3734855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First, let's take a look at the QGD-160</a:t>
            </a:r>
            <a:r>
              <a:rPr lang="en-US" altLang="zh-TW">
                <a:ea typeface="新細明體"/>
              </a:rPr>
              <a:t>0</a:t>
            </a:r>
            <a:r>
              <a:rPr lang="zh-TW">
                <a:ea typeface="新細明體"/>
              </a:rPr>
              <a:t>. It comes equipped with an Intel J4115 quad-core processor, delivering robust NAS performance for the switch.</a:t>
            </a:r>
          </a:p>
          <a:p>
            <a:r>
              <a:rPr lang="zh-TW">
                <a:ea typeface="新細明體"/>
              </a:rPr>
              <a:t>Moving on to the network ports, since we've combined NAS and switch capabilities, the QGD-160</a:t>
            </a:r>
            <a:r>
              <a:rPr lang="en-US" altLang="zh-TW">
                <a:ea typeface="新細明體"/>
              </a:rPr>
              <a:t>0</a:t>
            </a:r>
            <a:r>
              <a:rPr lang="zh-TW">
                <a:ea typeface="新細明體"/>
              </a:rPr>
              <a:t> offers 16 GbE RJ45 ports (including two RJ45/SFP combo ports), providing ample connectivity options for various purposes. Additionally, we provide 2 x 1 GbE internal bandwidth for communication between the NAS and the switch.</a:t>
            </a:r>
            <a:endParaRPr lang="zh-TW">
              <a:ea typeface="新細明體"/>
              <a:cs typeface="Calibri"/>
            </a:endParaRPr>
          </a:p>
          <a:p>
            <a:r>
              <a:rPr lang="zh-TW"/>
              <a:t>By default, it comes with 4GB or 8GB of memory, with the option to expand up to 8GB.</a:t>
            </a:r>
          </a:p>
          <a:p>
            <a:r>
              <a:rPr lang="zh-TW"/>
              <a:t>The QGD-1600 series also features two built-in 2.5" SSD slots, offering a cost-effective solution with excellent performance.</a:t>
            </a:r>
          </a:p>
          <a:p>
            <a:r>
              <a:rPr lang="zh-TW"/>
              <a:t>Furthermore, there are two PCIe Gen2 x2 expansion slots, allowing for the addition of 2.5G/10G network cards, QM2 M.2 SSDs, and other expansion cards.</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5831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23CF8-FF92-4F30-896C-98246EE73B2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8032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First, let's take a look at the QGD-1602. It comes equipped with either an Intel Atom C3558 quad-core processor or an Intel Atom C3758 eight-core processor, providing robust NAS performance for the switch.</a:t>
            </a:r>
          </a:p>
          <a:p>
            <a:r>
              <a:rPr lang="zh-TW"/>
              <a:t>Moving on to the network ports, as we've integrated NAS and switch functionality, the QGD-1602 offers 8 GbE RJ45 ports, 8 2.5GbE RJ45 ports, and 2 10GbE SFP+ ports, offering a multitude of connectivity options for various purposes. Additionally, we provide 2 x 10 GbE internal bandwidth for communication between the NAS and the switch.</a:t>
            </a:r>
          </a:p>
          <a:p>
            <a:r>
              <a:rPr lang="zh-TW"/>
              <a:t>By default, it comes with 8GB or 16GB of memory, with the option to expand up to 64GB.</a:t>
            </a:r>
          </a:p>
          <a:p>
            <a:r>
              <a:rPr lang="zh-TW"/>
              <a:t>The QGD-1602 series also features two built-in 2.5" SSD slots, delivering a cost-effective solution with excellent performance.</a:t>
            </a:r>
          </a:p>
          <a:p>
            <a:r>
              <a:rPr lang="zh-TW"/>
              <a:t>Furthermore, there are two PCIe Gen3 x4 expansion slots, allowing for the addition of 2.5G/10G network cards, QM2 M.2 SSDs, QXP USB, and other expansion cards.</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A001C1-496C-417C-8BC1-D623A6F24DB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1891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defTabSz="990752">
              <a:defRPr/>
            </a:pPr>
            <a:fld id="{76023CF8-FF92-4F30-896C-98246EE73B2A}" type="slidenum">
              <a:rPr lang="zh-TW" altLang="en-US">
                <a:solidFill>
                  <a:prstClr val="black"/>
                </a:solidFill>
                <a:latin typeface="Calibri" panose="020F0502020204030204"/>
                <a:ea typeface="新細明體" panose="02020500000000000000" pitchFamily="18" charset="-120"/>
              </a:rPr>
              <a:pPr defTabSz="990752">
                <a:defRPr/>
              </a:pPr>
              <a:t>10</a:t>
            </a:fld>
            <a:endParaRPr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28513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defRPr/>
            </a:pPr>
            <a:r>
              <a:rPr lang="en-US"/>
              <a:t>Both QGD-1600 and QGD-1602 feature two PCIe expansion slots, allowing for greater versatility and efficiency. You can flexibly configure QNAP QM2 M.2 SSD/10GbE PCIe expansion cards based on your needs. For example, you can add M.2 SSD caching or 10GbE network connectivity to the QGD-1600P. It's also compatible with wireless cards, such as the QNAP QWA-AC2600, turning the QGD-1600P into a wireless access point. Furthermore, the USB 3.1 10Gbps expansion card enables easy connections to external USB storage devices, facilitating fast transfers of large files, such as multimedia content.</a:t>
            </a:r>
            <a:endParaRPr lang="zh-TW" altLang="en-US"/>
          </a:p>
          <a:p>
            <a:pPr>
              <a:defRPr/>
            </a:pPr>
            <a:r>
              <a:rPr lang="en-US"/>
              <a:t/>
            </a:r>
            <a:br>
              <a:rPr lang="en-US"/>
            </a:br>
            <a:endParaRPr lang="en-US"/>
          </a:p>
          <a:p>
            <a:pPr marL="457200" indent="-298450">
              <a:buClr>
                <a:srgbClr val="000000"/>
              </a:buClr>
              <a:buSzPts val="1100"/>
              <a:buFont typeface="Arial"/>
              <a:buChar char="●"/>
              <a:defRPr/>
            </a:pPr>
            <a:endParaRPr lang="en-US" altLang="zh-TW" sz="1100">
              <a:ea typeface="新細明體"/>
              <a:cs typeface="Calibri" panose="020F0502020204030204"/>
            </a:endParaRPr>
          </a:p>
          <a:p>
            <a:pPr marL="457200" marR="0" lvl="0" indent="-298450" algn="l" defTabSz="914400">
              <a:lnSpc>
                <a:spcPct val="100000"/>
              </a:lnSpc>
              <a:spcBef>
                <a:spcPts val="0"/>
              </a:spcBef>
              <a:spcAft>
                <a:spcPts val="0"/>
              </a:spcAft>
              <a:buClr>
                <a:srgbClr val="000000"/>
              </a:buClr>
              <a:buSzPts val="1100"/>
              <a:buFont typeface="Arial"/>
              <a:buChar char="●"/>
              <a:tabLst/>
              <a:defRPr/>
            </a:pPr>
            <a:r>
              <a:rPr lang="en-US" altLang="zh-TW" sz="1100">
                <a:ea typeface="新細明體"/>
              </a:rPr>
              <a:t>QGD-1600/1602皆</a:t>
            </a:r>
            <a:r>
              <a:rPr lang="zh-TW" altLang="en-US" sz="1100">
                <a:ea typeface="新細明體"/>
              </a:rPr>
              <a:t>具備二個 </a:t>
            </a:r>
            <a:r>
              <a:rPr lang="en-US" altLang="zh-TW" sz="1100">
                <a:ea typeface="新細明體"/>
              </a:rPr>
              <a:t>PCIe </a:t>
            </a:r>
            <a:r>
              <a:rPr lang="zh-TW" altLang="en-US" sz="1100">
                <a:ea typeface="新細明體"/>
              </a:rPr>
              <a:t>擴充槽，讓應用更廣、效率更高。您可依需求彈性配置 </a:t>
            </a:r>
            <a:r>
              <a:rPr lang="en-US" altLang="zh-TW" sz="1100">
                <a:ea typeface="新細明體"/>
              </a:rPr>
              <a:t>QNAP QM2 M.2 SSD/10GbE PCIe </a:t>
            </a:r>
            <a:r>
              <a:rPr lang="zh-TW" altLang="en-US" sz="1100">
                <a:ea typeface="新細明體"/>
              </a:rPr>
              <a:t>擴充卡，在</a:t>
            </a:r>
            <a:r>
              <a:rPr lang="en-US" altLang="zh-TW" sz="1100">
                <a:ea typeface="新細明體"/>
              </a:rPr>
              <a:t>QGD-1600P</a:t>
            </a:r>
            <a:r>
              <a:rPr lang="zh-TW" altLang="en-US" sz="1100">
                <a:ea typeface="新細明體"/>
              </a:rPr>
              <a:t>上增添 </a:t>
            </a:r>
            <a:r>
              <a:rPr lang="en-US" altLang="zh-TW" sz="1100">
                <a:ea typeface="新細明體"/>
              </a:rPr>
              <a:t>M.2 SSD </a:t>
            </a:r>
            <a:r>
              <a:rPr lang="zh-TW" altLang="en-US" sz="1100">
                <a:ea typeface="新細明體"/>
              </a:rPr>
              <a:t>快取或 </a:t>
            </a:r>
            <a:r>
              <a:rPr lang="en-US" altLang="zh-TW" sz="1100">
                <a:ea typeface="新細明體"/>
              </a:rPr>
              <a:t>10GbE </a:t>
            </a:r>
            <a:r>
              <a:rPr lang="zh-TW" altLang="en-US" sz="1100">
                <a:ea typeface="新細明體"/>
              </a:rPr>
              <a:t>網路傳輸；相容無線網卡 </a:t>
            </a:r>
            <a:r>
              <a:rPr lang="en-US" altLang="zh-TW" sz="1100">
                <a:ea typeface="新細明體"/>
              </a:rPr>
              <a:t>(</a:t>
            </a:r>
            <a:r>
              <a:rPr lang="zh-TW" altLang="en-US" sz="1100">
                <a:ea typeface="新細明體"/>
              </a:rPr>
              <a:t>如：</a:t>
            </a:r>
            <a:r>
              <a:rPr lang="en-US" altLang="zh-TW" sz="1100">
                <a:ea typeface="新細明體"/>
              </a:rPr>
              <a:t>QNAP QWA-AC2600) </a:t>
            </a:r>
            <a:r>
              <a:rPr lang="zh-TW" altLang="en-US" sz="1100">
                <a:ea typeface="新細明體"/>
              </a:rPr>
              <a:t>搭配 </a:t>
            </a:r>
            <a:r>
              <a:rPr lang="en-US" altLang="zh-TW" sz="1100" err="1">
                <a:ea typeface="新細明體"/>
              </a:rPr>
              <a:t>WirelessAP</a:t>
            </a:r>
            <a:r>
              <a:rPr lang="en-US" altLang="zh-TW" sz="1100">
                <a:ea typeface="新細明體"/>
              </a:rPr>
              <a:t> Station </a:t>
            </a:r>
            <a:r>
              <a:rPr lang="zh-TW" altLang="en-US" sz="1100">
                <a:ea typeface="新細明體"/>
              </a:rPr>
              <a:t>讓</a:t>
            </a:r>
            <a:r>
              <a:rPr lang="en-US" altLang="zh-TW" sz="1100">
                <a:ea typeface="新細明體"/>
              </a:rPr>
              <a:t>QGD-1600P</a:t>
            </a:r>
            <a:r>
              <a:rPr lang="zh-TW" altLang="en-US" sz="1100">
                <a:ea typeface="新細明體"/>
              </a:rPr>
              <a:t>成為無線網路基地台；</a:t>
            </a:r>
            <a:r>
              <a:rPr lang="en-US" altLang="zh-TW" sz="1100">
                <a:ea typeface="新細明體"/>
              </a:rPr>
              <a:t>USB 3.1 10Gbps </a:t>
            </a:r>
            <a:r>
              <a:rPr lang="zh-TW" altLang="en-US" sz="1100">
                <a:ea typeface="新細明體"/>
              </a:rPr>
              <a:t>擴充卡可輕鬆連結外接式 </a:t>
            </a:r>
            <a:r>
              <a:rPr lang="en-US" altLang="zh-TW" sz="1100">
                <a:ea typeface="新細明體"/>
              </a:rPr>
              <a:t>USB </a:t>
            </a:r>
            <a:r>
              <a:rPr lang="zh-TW" altLang="en-US" sz="1100">
                <a:ea typeface="新細明體"/>
              </a:rPr>
              <a:t>儲存裝置，透過 </a:t>
            </a:r>
            <a:r>
              <a:rPr lang="en-US" altLang="zh-TW" sz="1100">
                <a:ea typeface="新細明體"/>
              </a:rPr>
              <a:t>USB </a:t>
            </a:r>
            <a:r>
              <a:rPr lang="zh-TW" altLang="en-US" sz="1100">
                <a:ea typeface="新細明體"/>
              </a:rPr>
              <a:t>介面快速完成影音媒體等大檔傳輸。</a:t>
            </a:r>
            <a:endParaRPr lang="zh-TW"/>
          </a:p>
          <a:p>
            <a:pPr marL="158750" indent="0">
              <a:buNone/>
            </a:pPr>
            <a:endParaRPr lang="zh-TW" altLang="en-US"/>
          </a:p>
        </p:txBody>
      </p:sp>
    </p:spTree>
    <p:extLst>
      <p:ext uri="{BB962C8B-B14F-4D97-AF65-F5344CB8AC3E}">
        <p14:creationId xmlns:p14="http://schemas.microsoft.com/office/powerpoint/2010/main" val="833579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2023/11/1</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8" name="圖片 7">
            <a:extLst>
              <a:ext uri="{FF2B5EF4-FFF2-40B4-BE49-F238E27FC236}">
                <a16:creationId xmlns:a16="http://schemas.microsoft.com/office/drawing/2014/main" id="{FB0D0AB5-6344-4C3F-8218-269243083D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162" y="4027"/>
            <a:ext cx="12177674" cy="6849941"/>
          </a:xfrm>
          <a:prstGeom prst="rect">
            <a:avLst/>
          </a:prstGeom>
        </p:spPr>
      </p:pic>
    </p:spTree>
    <p:extLst>
      <p:ext uri="{BB962C8B-B14F-4D97-AF65-F5344CB8AC3E}">
        <p14:creationId xmlns:p14="http://schemas.microsoft.com/office/powerpoint/2010/main" val="240389698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2023/11/1</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8" name="圖片 7">
            <a:extLst>
              <a:ext uri="{FF2B5EF4-FFF2-40B4-BE49-F238E27FC236}">
                <a16:creationId xmlns:a16="http://schemas.microsoft.com/office/drawing/2014/main" id="{FB0D0AB5-6344-4C3F-8218-269243083D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163" y="4027"/>
            <a:ext cx="12177672" cy="6849940"/>
          </a:xfrm>
          <a:prstGeom prst="rect">
            <a:avLst/>
          </a:prstGeom>
        </p:spPr>
      </p:pic>
    </p:spTree>
    <p:extLst>
      <p:ext uri="{BB962C8B-B14F-4D97-AF65-F5344CB8AC3E}">
        <p14:creationId xmlns:p14="http://schemas.microsoft.com/office/powerpoint/2010/main" val="286614850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731148D5-84AC-7241-B3EA-F4C5925B30D2}" type="datetimeFigureOut">
              <a:rPr kumimoji="1" lang="zh-TW" altLang="en-US" smtClean="0"/>
              <a:t>2023/11/1</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00000000-1234-1234-1234-123412341234}" type="slidenum">
              <a:rPr lang="en-GB" smtClean="0"/>
              <a:pPr/>
              <a:t>‹#›</a:t>
            </a:fld>
            <a:endParaRPr lang="en-GB"/>
          </a:p>
        </p:txBody>
      </p:sp>
      <p:pic>
        <p:nvPicPr>
          <p:cNvPr id="8" name="圖片 7">
            <a:extLst>
              <a:ext uri="{FF2B5EF4-FFF2-40B4-BE49-F238E27FC236}">
                <a16:creationId xmlns:a16="http://schemas.microsoft.com/office/drawing/2014/main" id="{FB0D0AB5-6344-4C3F-8218-269243083D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162" y="4027"/>
            <a:ext cx="12177674" cy="6849942"/>
          </a:xfrm>
          <a:prstGeom prst="rect">
            <a:avLst/>
          </a:prstGeom>
        </p:spPr>
      </p:pic>
    </p:spTree>
    <p:extLst>
      <p:ext uri="{BB962C8B-B14F-4D97-AF65-F5344CB8AC3E}">
        <p14:creationId xmlns:p14="http://schemas.microsoft.com/office/powerpoint/2010/main" val="333442250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B183EE9-11F6-6DDB-18E7-28DF6369834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992" y="2244"/>
            <a:ext cx="12184016" cy="6853509"/>
          </a:xfrm>
          <a:prstGeom prst="rect">
            <a:avLst/>
          </a:prstGeom>
        </p:spPr>
      </p:pic>
      <p:sp>
        <p:nvSpPr>
          <p:cNvPr id="9" name="文字方塊 8">
            <a:extLst>
              <a:ext uri="{FF2B5EF4-FFF2-40B4-BE49-F238E27FC236}">
                <a16:creationId xmlns:a16="http://schemas.microsoft.com/office/drawing/2014/main" id="{E79700D9-DAB6-466C-AF43-CE79972DC65F}"/>
              </a:ext>
            </a:extLst>
          </p:cNvPr>
          <p:cNvSpPr txBox="1"/>
          <p:nvPr userDrawn="1"/>
        </p:nvSpPr>
        <p:spPr>
          <a:xfrm>
            <a:off x="914400" y="6486421"/>
            <a:ext cx="10571480" cy="189283"/>
          </a:xfrm>
          <a:prstGeom prst="rect">
            <a:avLst/>
          </a:prstGeom>
          <a:noFill/>
        </p:spPr>
        <p:txBody>
          <a:bodyPr wrap="square" rtlCol="0">
            <a:spAutoFit/>
          </a:bodyPr>
          <a:lstStyle/>
          <a:p>
            <a:pPr algn="l">
              <a:buClr>
                <a:srgbClr val="000000"/>
              </a:buClr>
              <a:buFont typeface="Arial"/>
            </a:pPr>
            <a:r>
              <a:rPr lang="en-US" altLang="zh-TW" sz="630" b="1">
                <a:solidFill>
                  <a:schemeClr val="bg1">
                    <a:lumMod val="50000"/>
                  </a:schemeClr>
                </a:solidFill>
                <a:latin typeface="Arial" panose="020B0604020202020204" pitchFamily="34" charset="0"/>
                <a:ea typeface="微軟正黑體" pitchFamily="34" charset="-120"/>
                <a:cs typeface="Arial"/>
                <a:sym typeface="Arial"/>
              </a:rPr>
              <a:t>Copyright © 2023 QNAP Systems, Inc. All rights reserved. QNAP® and other names of QNAP Products are proprietary marks or registered trademarks of QNAP Systems, Inc. Other products and company names mentioned herein are trademarks of their respective holders.</a:t>
            </a:r>
            <a:endParaRPr lang="zh-TW" altLang="en-US" sz="630" b="1">
              <a:solidFill>
                <a:schemeClr val="bg1">
                  <a:lumMod val="50000"/>
                </a:schemeClr>
              </a:solidFill>
              <a:latin typeface="Arial" panose="020B0604020202020204" pitchFamily="34" charset="0"/>
              <a:ea typeface="微軟正黑體" pitchFamily="34" charset="-120"/>
              <a:cs typeface="Arial"/>
              <a:sym typeface="Arial"/>
            </a:endParaRPr>
          </a:p>
        </p:txBody>
      </p:sp>
    </p:spTree>
    <p:extLst>
      <p:ext uri="{BB962C8B-B14F-4D97-AF65-F5344CB8AC3E}">
        <p14:creationId xmlns:p14="http://schemas.microsoft.com/office/powerpoint/2010/main" val="68287382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B183EE9-11F6-6DDB-18E7-28DF6369834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992" y="2244"/>
            <a:ext cx="12184016" cy="6853509"/>
          </a:xfrm>
          <a:prstGeom prst="rect">
            <a:avLst/>
          </a:prstGeom>
        </p:spPr>
      </p:pic>
      <p:sp>
        <p:nvSpPr>
          <p:cNvPr id="3" name="文字方塊 2">
            <a:extLst>
              <a:ext uri="{FF2B5EF4-FFF2-40B4-BE49-F238E27FC236}">
                <a16:creationId xmlns:a16="http://schemas.microsoft.com/office/drawing/2014/main" id="{00B7DB23-9ACC-4DEF-8198-799DE349FE8D}"/>
              </a:ext>
            </a:extLst>
          </p:cNvPr>
          <p:cNvSpPr txBox="1"/>
          <p:nvPr userDrawn="1"/>
        </p:nvSpPr>
        <p:spPr>
          <a:xfrm>
            <a:off x="1281349" y="6400421"/>
            <a:ext cx="9629302" cy="254365"/>
          </a:xfrm>
          <a:prstGeom prst="rect">
            <a:avLst/>
          </a:prstGeom>
          <a:noFill/>
        </p:spPr>
        <p:txBody>
          <a:bodyPr wrap="square" rtlCol="0">
            <a:spAutoFit/>
          </a:bodyPr>
          <a:lstStyle/>
          <a:p>
            <a:pPr fontAlgn="base">
              <a:lnSpc>
                <a:spcPct val="150000"/>
              </a:lnSpc>
            </a:pPr>
            <a:r>
              <a:rPr lang="en-US" altLang="zh-TW" sz="800" spc="0">
                <a:solidFill>
                  <a:schemeClr val="bg2">
                    <a:lumMod val="90000"/>
                  </a:schemeClr>
                </a:solidFill>
                <a:latin typeface="微軟正黑體" panose="020B0604030504040204" pitchFamily="34" charset="-120"/>
                <a:ea typeface="微軟正黑體" panose="020B0604030504040204" pitchFamily="34" charset="-120"/>
              </a:rPr>
              <a:t>©2023</a:t>
            </a:r>
            <a:r>
              <a:rPr lang="zh-TW" altLang="zh-TW" sz="800" spc="0">
                <a:solidFill>
                  <a:schemeClr val="bg2">
                    <a:lumMod val="90000"/>
                  </a:schemeClr>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endParaRPr lang="en-US" altLang="zh-TW" sz="800" spc="0">
              <a:solidFill>
                <a:schemeClr val="bg2">
                  <a:lumMod val="9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0500500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0" y="9146"/>
            <a:ext cx="12192000" cy="1310138"/>
          </a:xfrm>
        </p:spPr>
        <p:txBody>
          <a:bodyPr/>
          <a:lstStyle>
            <a:lvl1pPr algn="ctr">
              <a:defRPr>
                <a:latin typeface="Arial" panose="020B0604020202020204" pitchFamily="34" charset="0"/>
                <a:cs typeface="Arial" panose="020B0604020202020204" pitchFamily="34" charset="0"/>
              </a:defRPr>
            </a:lvl1pPr>
          </a:lstStyle>
          <a:p>
            <a:r>
              <a:rPr lang="zh-TW" altLang="en-US"/>
              <a:t>按一下以編輯母片標題樣式</a:t>
            </a:r>
            <a:endParaRPr lang="en-US"/>
          </a:p>
        </p:txBody>
      </p:sp>
      <p:sp>
        <p:nvSpPr>
          <p:cNvPr id="3" name="Content Placeholder 2"/>
          <p:cNvSpPr>
            <a:spLocks noGrp="1"/>
          </p:cNvSpPr>
          <p:nvPr>
            <p:ph idx="1"/>
          </p:nvPr>
        </p:nvSpPr>
        <p:spPr>
          <a:xfrm>
            <a:off x="838200" y="1703386"/>
            <a:ext cx="10515600" cy="491030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extLst>
      <p:ext uri="{BB962C8B-B14F-4D97-AF65-F5344CB8AC3E}">
        <p14:creationId xmlns:p14="http://schemas.microsoft.com/office/powerpoint/2010/main" val="18796955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038D512-A98A-4E74-B2F7-DB323B43D523}"/>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6662" y="3747"/>
            <a:ext cx="12178675" cy="6850504"/>
          </a:xfrm>
          <a:prstGeom prst="rect">
            <a:avLst/>
          </a:prstGeom>
        </p:spPr>
      </p:pic>
      <p:sp>
        <p:nvSpPr>
          <p:cNvPr id="2" name="Title Placeholder 1"/>
          <p:cNvSpPr>
            <a:spLocks noGrp="1"/>
          </p:cNvSpPr>
          <p:nvPr>
            <p:ph type="title"/>
          </p:nvPr>
        </p:nvSpPr>
        <p:spPr>
          <a:xfrm>
            <a:off x="838200" y="9146"/>
            <a:ext cx="10515600" cy="1310138"/>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838200" y="2035833"/>
            <a:ext cx="10515600" cy="4141129"/>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148D5-84AC-7241-B3EA-F4C5925B30D2}" type="datetimeFigureOut">
              <a:rPr kumimoji="1" lang="zh-TW" altLang="en-US" smtClean="0"/>
              <a:t>2023/11/1</a:t>
            </a:fld>
            <a:endParaRPr kumimoji="1"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GB" smtClean="0"/>
              <a:pPr/>
              <a:t>‹#›</a:t>
            </a:fld>
            <a:endParaRPr lang="en-GB"/>
          </a:p>
        </p:txBody>
      </p:sp>
    </p:spTree>
    <p:extLst>
      <p:ext uri="{BB962C8B-B14F-4D97-AF65-F5344CB8AC3E}">
        <p14:creationId xmlns:p14="http://schemas.microsoft.com/office/powerpoint/2010/main" val="470904261"/>
      </p:ext>
    </p:extLst>
  </p:cSld>
  <p:clrMap bg1="lt1" tx1="dk1" bg2="lt2" tx2="dk2" accent1="accent1" accent2="accent2" accent3="accent3" accent4="accent4" accent5="accent5" accent6="accent6" hlink="hlink" folHlink="folHlink"/>
  <p:sldLayoutIdLst>
    <p:sldLayoutId id="2147483696" r:id="rId1"/>
    <p:sldLayoutId id="2147483709" r:id="rId2"/>
    <p:sldLayoutId id="2147483708" r:id="rId3"/>
    <p:sldLayoutId id="2147483710" r:id="rId4"/>
    <p:sldLayoutId id="2147483711" r:id="rId5"/>
    <p:sldLayoutId id="2147483707" r:id="rId6"/>
  </p:sldLayoutIdLst>
  <p:hf sldNum="0" hdr="0" ftr="0" dt="0"/>
  <p:txStyles>
    <p:title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1.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3.sv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9" Type="http://schemas.openxmlformats.org/officeDocument/2006/relationships/image" Target="../media/image96.png"/><Relationship Id="rId21" Type="http://schemas.openxmlformats.org/officeDocument/2006/relationships/image" Target="../media/image78.png"/><Relationship Id="rId34" Type="http://schemas.openxmlformats.org/officeDocument/2006/relationships/image" Target="../media/image91.png"/><Relationship Id="rId42" Type="http://schemas.openxmlformats.org/officeDocument/2006/relationships/image" Target="../media/image99.png"/><Relationship Id="rId7" Type="http://schemas.openxmlformats.org/officeDocument/2006/relationships/image" Target="../media/image64.png"/><Relationship Id="rId2" Type="http://schemas.openxmlformats.org/officeDocument/2006/relationships/notesSlide" Target="../notesSlides/notesSlide13.xml"/><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41"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32" Type="http://schemas.openxmlformats.org/officeDocument/2006/relationships/image" Target="../media/image89.png"/><Relationship Id="rId37" Type="http://schemas.openxmlformats.org/officeDocument/2006/relationships/image" Target="../media/image94.png"/><Relationship Id="rId40" Type="http://schemas.openxmlformats.org/officeDocument/2006/relationships/image" Target="../media/image97.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36" Type="http://schemas.openxmlformats.org/officeDocument/2006/relationships/image" Target="../media/image93.png"/><Relationship Id="rId10" Type="http://schemas.openxmlformats.org/officeDocument/2006/relationships/image" Target="../media/image67.png"/><Relationship Id="rId19" Type="http://schemas.openxmlformats.org/officeDocument/2006/relationships/image" Target="../media/image76.png"/><Relationship Id="rId31" Type="http://schemas.openxmlformats.org/officeDocument/2006/relationships/image" Target="../media/image88.png"/><Relationship Id="rId44" Type="http://schemas.openxmlformats.org/officeDocument/2006/relationships/image" Target="../media/image101.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 Id="rId35" Type="http://schemas.openxmlformats.org/officeDocument/2006/relationships/image" Target="../media/image92.png"/><Relationship Id="rId43" Type="http://schemas.openxmlformats.org/officeDocument/2006/relationships/image" Target="../media/image100.png"/><Relationship Id="rId8" Type="http://schemas.openxmlformats.org/officeDocument/2006/relationships/image" Target="../media/image65.png"/><Relationship Id="rId3" Type="http://schemas.openxmlformats.org/officeDocument/2006/relationships/image" Target="../media/image60.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90.png"/><Relationship Id="rId38" Type="http://schemas.openxmlformats.org/officeDocument/2006/relationships/image" Target="../media/image9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png"/></Relationships>
</file>

<file path=ppt/slides/_rels/slide26.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png"/><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27.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jpeg"/></Relationships>
</file>

<file path=ppt/slides/_rels/slide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 Id="rId5" Type="http://schemas.openxmlformats.org/officeDocument/2006/relationships/image" Target="../media/image134.png"/><Relationship Id="rId4" Type="http://schemas.openxmlformats.org/officeDocument/2006/relationships/image" Target="../media/image133.png"/></Relationships>
</file>

<file path=ppt/slides/_rels/slide3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3" Type="http://schemas.openxmlformats.org/officeDocument/2006/relationships/image" Target="../media/image136.pn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5" Type="http://schemas.openxmlformats.org/officeDocument/2006/relationships/image" Target="../media/image89.png"/><Relationship Id="rId2" Type="http://schemas.openxmlformats.org/officeDocument/2006/relationships/image" Target="../media/image135.png"/><Relationship Id="rId16" Type="http://schemas.openxmlformats.org/officeDocument/2006/relationships/image" Target="../media/image148.png"/><Relationship Id="rId20"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138.png"/><Relationship Id="rId11" Type="http://schemas.openxmlformats.org/officeDocument/2006/relationships/image" Target="../media/image143.png"/><Relationship Id="rId24" Type="http://schemas.openxmlformats.org/officeDocument/2006/relationships/image" Target="../media/image156.png"/><Relationship Id="rId5" Type="http://schemas.openxmlformats.org/officeDocument/2006/relationships/image" Target="../media/image152.svg"/><Relationship Id="rId15" Type="http://schemas.openxmlformats.org/officeDocument/2006/relationships/image" Target="../media/image147.png"/><Relationship Id="rId23" Type="http://schemas.openxmlformats.org/officeDocument/2006/relationships/image" Target="../media/image155.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7.png"/><Relationship Id="rId9" Type="http://schemas.openxmlformats.org/officeDocument/2006/relationships/image" Target="../media/image141.png"/><Relationship Id="rId14" Type="http://schemas.openxmlformats.org/officeDocument/2006/relationships/image" Target="../media/image146.png"/><Relationship Id="rId22" Type="http://schemas.openxmlformats.org/officeDocument/2006/relationships/image" Target="../media/image154.png"/></Relationships>
</file>

<file path=ppt/slides/_rels/slide32.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3" Type="http://schemas.openxmlformats.org/officeDocument/2006/relationships/image" Target="../media/image157.png"/><Relationship Id="rId7" Type="http://schemas.openxmlformats.org/officeDocument/2006/relationships/image" Target="../media/image160.png"/><Relationship Id="rId12" Type="http://schemas.openxmlformats.org/officeDocument/2006/relationships/image" Target="../media/image16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png"/><Relationship Id="rId4" Type="http://schemas.openxmlformats.org/officeDocument/2006/relationships/image" Target="../media/image140.png"/><Relationship Id="rId9" Type="http://schemas.openxmlformats.org/officeDocument/2006/relationships/image" Target="../media/image162.png"/><Relationship Id="rId14" Type="http://schemas.openxmlformats.org/officeDocument/2006/relationships/image" Target="../media/image167.png"/></Relationships>
</file>

<file path=ppt/slides/_rels/slide3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34.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png"/><Relationship Id="rId7" Type="http://schemas.openxmlformats.org/officeDocument/2006/relationships/image" Target="../media/image192.sv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75.png"/><Relationship Id="rId5" Type="http://schemas.openxmlformats.org/officeDocument/2006/relationships/image" Target="../media/image190.svg"/><Relationship Id="rId4" Type="http://schemas.openxmlformats.org/officeDocument/2006/relationships/image" Target="../media/image174.png"/><Relationship Id="rId9" Type="http://schemas.openxmlformats.org/officeDocument/2006/relationships/image" Target="../media/image194.svg"/></Relationships>
</file>

<file path=ppt/slides/_rels/slide35.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6.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3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6.xml"/><Relationship Id="rId5" Type="http://schemas.openxmlformats.org/officeDocument/2006/relationships/image" Target="../media/image186.jpeg"/><Relationship Id="rId4" Type="http://schemas.openxmlformats.org/officeDocument/2006/relationships/image" Target="../media/image18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87.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88.png"/><Relationship Id="rId4" Type="http://schemas.openxmlformats.org/officeDocument/2006/relationships/image" Target="../media/image18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212.svg"/><Relationship Id="rId3" Type="http://schemas.openxmlformats.org/officeDocument/2006/relationships/image" Target="../media/image189.png"/><Relationship Id="rId7" Type="http://schemas.openxmlformats.org/officeDocument/2006/relationships/image" Target="../media/image192.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10.svg"/><Relationship Id="rId5" Type="http://schemas.openxmlformats.org/officeDocument/2006/relationships/image" Target="../media/image191.png"/><Relationship Id="rId10" Type="http://schemas.microsoft.com/office/2007/relationships/hdphoto" Target="../media/hdphoto2.wdp"/><Relationship Id="rId4" Type="http://schemas.openxmlformats.org/officeDocument/2006/relationships/image" Target="../media/image190.png"/><Relationship Id="rId9" Type="http://schemas.openxmlformats.org/officeDocument/2006/relationships/image" Target="../media/image19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219.svg"/><Relationship Id="rId13"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6.png"/><Relationship Id="rId12" Type="http://schemas.openxmlformats.org/officeDocument/2006/relationships/image" Target="../media/image223.svg"/><Relationship Id="rId17" Type="http://schemas.openxmlformats.org/officeDocument/2006/relationships/image" Target="../media/image202.png"/><Relationship Id="rId2" Type="http://schemas.openxmlformats.org/officeDocument/2006/relationships/notesSlide" Target="../notesSlides/notesSlide28.xml"/><Relationship Id="rId16" Type="http://schemas.openxmlformats.org/officeDocument/2006/relationships/image" Target="../media/image201.png"/><Relationship Id="rId1" Type="http://schemas.openxmlformats.org/officeDocument/2006/relationships/slideLayout" Target="../slideLayouts/slideLayout6.xml"/><Relationship Id="rId6" Type="http://schemas.openxmlformats.org/officeDocument/2006/relationships/image" Target="../media/image217.svg"/><Relationship Id="rId11" Type="http://schemas.openxmlformats.org/officeDocument/2006/relationships/image" Target="../media/image198.png"/><Relationship Id="rId5" Type="http://schemas.openxmlformats.org/officeDocument/2006/relationships/image" Target="../media/image195.png"/><Relationship Id="rId15" Type="http://schemas.openxmlformats.org/officeDocument/2006/relationships/image" Target="../media/image200.png"/><Relationship Id="rId10" Type="http://schemas.openxmlformats.org/officeDocument/2006/relationships/image" Target="../media/image221.svg"/><Relationship Id="rId4" Type="http://schemas.openxmlformats.org/officeDocument/2006/relationships/image" Target="../media/image215.svg"/><Relationship Id="rId9" Type="http://schemas.openxmlformats.org/officeDocument/2006/relationships/image" Target="../media/image197.png"/><Relationship Id="rId14" Type="http://schemas.openxmlformats.org/officeDocument/2006/relationships/image" Target="../media/image225.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1.png"/><Relationship Id="rId3" Type="http://schemas.openxmlformats.org/officeDocument/2006/relationships/image" Target="../media/image203.png"/><Relationship Id="rId7" Type="http://schemas.openxmlformats.org/officeDocument/2006/relationships/image" Target="../media/image206.png"/><Relationship Id="rId12" Type="http://schemas.openxmlformats.org/officeDocument/2006/relationships/image" Target="../media/image238.sv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05.png"/><Relationship Id="rId11" Type="http://schemas.openxmlformats.org/officeDocument/2006/relationships/image" Target="../media/image210.png"/><Relationship Id="rId5" Type="http://schemas.openxmlformats.org/officeDocument/2006/relationships/image" Target="../media/image204.png"/><Relationship Id="rId10" Type="http://schemas.openxmlformats.org/officeDocument/2006/relationships/image" Target="../media/image209.png"/><Relationship Id="rId4" Type="http://schemas.openxmlformats.org/officeDocument/2006/relationships/image" Target="../media/image230.svg"/><Relationship Id="rId9" Type="http://schemas.openxmlformats.org/officeDocument/2006/relationships/image" Target="../media/image208.png"/><Relationship Id="rId14" Type="http://schemas.openxmlformats.org/officeDocument/2006/relationships/image" Target="../media/image240.svg"/></Relationships>
</file>

<file path=ppt/slides/_rels/slide46.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2.pn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221.png"/><Relationship Id="rId2" Type="http://schemas.openxmlformats.org/officeDocument/2006/relationships/notesSlide" Target="../notesSlides/notesSlide30.xml"/><Relationship Id="rId16" Type="http://schemas.openxmlformats.org/officeDocument/2006/relationships/image" Target="../media/image225.jpeg"/><Relationship Id="rId1" Type="http://schemas.openxmlformats.org/officeDocument/2006/relationships/slideLayout" Target="../slideLayouts/slideLayout6.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5" Type="http://schemas.openxmlformats.org/officeDocument/2006/relationships/image" Target="../media/image224.png"/><Relationship Id="rId10" Type="http://schemas.openxmlformats.org/officeDocument/2006/relationships/image" Target="../media/image219.png"/><Relationship Id="rId4" Type="http://schemas.openxmlformats.org/officeDocument/2006/relationships/image" Target="../media/image213.png"/><Relationship Id="rId9" Type="http://schemas.openxmlformats.org/officeDocument/2006/relationships/image" Target="../media/image218.png"/><Relationship Id="rId14" Type="http://schemas.openxmlformats.org/officeDocument/2006/relationships/image" Target="../media/image223.png"/></Relationships>
</file>

<file path=ppt/slides/_rels/slide47.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263.svg"/><Relationship Id="rId3" Type="http://schemas.openxmlformats.org/officeDocument/2006/relationships/image" Target="../media/image227.png"/><Relationship Id="rId7" Type="http://schemas.openxmlformats.org/officeDocument/2006/relationships/image" Target="../media/image194.svg"/><Relationship Id="rId12" Type="http://schemas.openxmlformats.org/officeDocument/2006/relationships/image" Target="../media/image231.png"/><Relationship Id="rId2" Type="http://schemas.openxmlformats.org/officeDocument/2006/relationships/image" Target="../media/image226.png"/><Relationship Id="rId1" Type="http://schemas.openxmlformats.org/officeDocument/2006/relationships/slideLayout" Target="../slideLayouts/slideLayout6.xml"/><Relationship Id="rId6" Type="http://schemas.openxmlformats.org/officeDocument/2006/relationships/image" Target="../media/image176.png"/><Relationship Id="rId11" Type="http://schemas.openxmlformats.org/officeDocument/2006/relationships/image" Target="../media/image261.svg"/><Relationship Id="rId5" Type="http://schemas.openxmlformats.org/officeDocument/2006/relationships/image" Target="../media/image229.png"/><Relationship Id="rId10" Type="http://schemas.openxmlformats.org/officeDocument/2006/relationships/image" Target="../media/image230.png"/><Relationship Id="rId4" Type="http://schemas.openxmlformats.org/officeDocument/2006/relationships/image" Target="../media/image228.png"/><Relationship Id="rId9" Type="http://schemas.openxmlformats.org/officeDocument/2006/relationships/image" Target="../media/image259.svg"/></Relationships>
</file>

<file path=ppt/slides/_rels/slide4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39.png"/><Relationship Id="rId3" Type="http://schemas.openxmlformats.org/officeDocument/2006/relationships/image" Target="../media/image232.png"/><Relationship Id="rId7" Type="http://schemas.openxmlformats.org/officeDocument/2006/relationships/image" Target="../media/image236.png"/><Relationship Id="rId12"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35.jpeg"/><Relationship Id="rId11" Type="http://schemas.openxmlformats.org/officeDocument/2006/relationships/image" Target="../media/image238.png"/><Relationship Id="rId5" Type="http://schemas.openxmlformats.org/officeDocument/2006/relationships/image" Target="../media/image234.png"/><Relationship Id="rId10" Type="http://schemas.microsoft.com/office/2007/relationships/hdphoto" Target="../media/hdphoto4.wdp"/><Relationship Id="rId4" Type="http://schemas.openxmlformats.org/officeDocument/2006/relationships/image" Target="../media/image233.png"/><Relationship Id="rId9" Type="http://schemas.openxmlformats.org/officeDocument/2006/relationships/image" Target="../media/image237.png"/><Relationship Id="rId14" Type="http://schemas.openxmlformats.org/officeDocument/2006/relationships/image" Target="../media/image272.svg"/></Relationships>
</file>

<file path=ppt/slides/_rels/slide49.xml.rels><?xml version="1.0" encoding="UTF-8" standalone="yes"?>
<Relationships xmlns="http://schemas.openxmlformats.org/package/2006/relationships"><Relationship Id="rId8" Type="http://schemas.openxmlformats.org/officeDocument/2006/relationships/image" Target="../media/image278.svg"/><Relationship Id="rId13" Type="http://schemas.openxmlformats.org/officeDocument/2006/relationships/image" Target="../media/image245.png"/><Relationship Id="rId3" Type="http://schemas.openxmlformats.org/officeDocument/2006/relationships/image" Target="../media/image240.png"/><Relationship Id="rId7" Type="http://schemas.openxmlformats.org/officeDocument/2006/relationships/image" Target="../media/image242.png"/><Relationship Id="rId12" Type="http://schemas.openxmlformats.org/officeDocument/2006/relationships/image" Target="../media/image282.svg"/><Relationship Id="rId2" Type="http://schemas.openxmlformats.org/officeDocument/2006/relationships/notesSlide" Target="../notesSlides/notesSlide32.xml"/><Relationship Id="rId16" Type="http://schemas.openxmlformats.org/officeDocument/2006/relationships/image" Target="../media/image286.svg"/><Relationship Id="rId1" Type="http://schemas.openxmlformats.org/officeDocument/2006/relationships/slideLayout" Target="../slideLayouts/slideLayout6.xml"/><Relationship Id="rId6" Type="http://schemas.openxmlformats.org/officeDocument/2006/relationships/image" Target="../media/image276.svg"/><Relationship Id="rId11" Type="http://schemas.openxmlformats.org/officeDocument/2006/relationships/image" Target="../media/image244.png"/><Relationship Id="rId5" Type="http://schemas.openxmlformats.org/officeDocument/2006/relationships/image" Target="../media/image241.png"/><Relationship Id="rId15" Type="http://schemas.openxmlformats.org/officeDocument/2006/relationships/image" Target="../media/image246.png"/><Relationship Id="rId10" Type="http://schemas.openxmlformats.org/officeDocument/2006/relationships/image" Target="../media/image280.svg"/><Relationship Id="rId4" Type="http://schemas.openxmlformats.org/officeDocument/2006/relationships/image" Target="../media/image274.svg"/><Relationship Id="rId9" Type="http://schemas.openxmlformats.org/officeDocument/2006/relationships/image" Target="../media/image243.png"/><Relationship Id="rId14" Type="http://schemas.openxmlformats.org/officeDocument/2006/relationships/image" Target="../media/image284.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image" Target="../media/image14.png"/><Relationship Id="rId21" Type="http://schemas.openxmlformats.org/officeDocument/2006/relationships/image" Target="../media/image33.svg"/><Relationship Id="rId7" Type="http://schemas.openxmlformats.org/officeDocument/2006/relationships/image" Target="../media/image16.png"/><Relationship Id="rId12" Type="http://schemas.openxmlformats.org/officeDocument/2006/relationships/image" Target="../media/image24.sv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8.sv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image" Target="../media/image18.png"/><Relationship Id="rId24" Type="http://schemas.openxmlformats.org/officeDocument/2006/relationships/image" Target="../media/image36.svg"/><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image" Target="../media/image26.png"/><Relationship Id="rId10" Type="http://schemas.openxmlformats.org/officeDocument/2006/relationships/image" Target="../media/image22.svg"/><Relationship Id="rId19" Type="http://schemas.openxmlformats.org/officeDocument/2006/relationships/image" Target="../media/image23.png"/><Relationship Id="rId4" Type="http://schemas.openxmlformats.org/officeDocument/2006/relationships/image" Target="../media/image16.svg"/><Relationship Id="rId9" Type="http://schemas.openxmlformats.org/officeDocument/2006/relationships/image" Target="../media/image17.png"/><Relationship Id="rId14" Type="http://schemas.openxmlformats.org/officeDocument/2006/relationships/image" Target="../media/image26.svg"/><Relationship Id="rId22"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image" Target="../media/image280.svg"/><Relationship Id="rId13" Type="http://schemas.openxmlformats.org/officeDocument/2006/relationships/image" Target="../media/image247.png"/><Relationship Id="rId3" Type="http://schemas.openxmlformats.org/officeDocument/2006/relationships/image" Target="../media/image240.png"/><Relationship Id="rId7" Type="http://schemas.openxmlformats.org/officeDocument/2006/relationships/image" Target="../media/image243.png"/><Relationship Id="rId12" Type="http://schemas.openxmlformats.org/officeDocument/2006/relationships/image" Target="../media/image286.sv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76.svg"/><Relationship Id="rId11" Type="http://schemas.openxmlformats.org/officeDocument/2006/relationships/image" Target="../media/image246.png"/><Relationship Id="rId5" Type="http://schemas.openxmlformats.org/officeDocument/2006/relationships/image" Target="../media/image241.png"/><Relationship Id="rId15" Type="http://schemas.openxmlformats.org/officeDocument/2006/relationships/image" Target="../media/image249.jpeg"/><Relationship Id="rId10" Type="http://schemas.openxmlformats.org/officeDocument/2006/relationships/image" Target="../media/image284.svg"/><Relationship Id="rId4" Type="http://schemas.openxmlformats.org/officeDocument/2006/relationships/image" Target="../media/image274.svg"/><Relationship Id="rId9" Type="http://schemas.openxmlformats.org/officeDocument/2006/relationships/image" Target="../media/image245.png"/><Relationship Id="rId14" Type="http://schemas.openxmlformats.org/officeDocument/2006/relationships/image" Target="../media/image2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53.png"/><Relationship Id="rId5" Type="http://schemas.openxmlformats.org/officeDocument/2006/relationships/image" Target="../media/image252.png"/><Relationship Id="rId10" Type="http://schemas.openxmlformats.org/officeDocument/2006/relationships/image" Target="../media/image257.png"/><Relationship Id="rId4" Type="http://schemas.openxmlformats.org/officeDocument/2006/relationships/image" Target="../media/image251.png"/><Relationship Id="rId9" Type="http://schemas.openxmlformats.org/officeDocument/2006/relationships/image" Target="../media/image256.png"/></Relationships>
</file>

<file path=ppt/slides/_rels/slide53.xml.rels><?xml version="1.0" encoding="UTF-8" standalone="yes"?>
<Relationships xmlns="http://schemas.openxmlformats.org/package/2006/relationships"><Relationship Id="rId8" Type="http://schemas.openxmlformats.org/officeDocument/2006/relationships/image" Target="../media/image262.png"/><Relationship Id="rId13" Type="http://schemas.openxmlformats.org/officeDocument/2006/relationships/image" Target="../media/image211.png"/><Relationship Id="rId3" Type="http://schemas.openxmlformats.org/officeDocument/2006/relationships/image" Target="../media/image203.png"/><Relationship Id="rId7" Type="http://schemas.openxmlformats.org/officeDocument/2006/relationships/image" Target="../media/image261.png"/><Relationship Id="rId12" Type="http://schemas.openxmlformats.org/officeDocument/2006/relationships/image" Target="../media/image238.svg"/><Relationship Id="rId2" Type="http://schemas.openxmlformats.org/officeDocument/2006/relationships/image" Target="../media/image258.png"/><Relationship Id="rId1" Type="http://schemas.openxmlformats.org/officeDocument/2006/relationships/slideLayout" Target="../slideLayouts/slideLayout6.xml"/><Relationship Id="rId6" Type="http://schemas.openxmlformats.org/officeDocument/2006/relationships/image" Target="../media/image260.png"/><Relationship Id="rId11" Type="http://schemas.openxmlformats.org/officeDocument/2006/relationships/image" Target="../media/image210.png"/><Relationship Id="rId5" Type="http://schemas.openxmlformats.org/officeDocument/2006/relationships/image" Target="../media/image259.png"/><Relationship Id="rId10" Type="http://schemas.openxmlformats.org/officeDocument/2006/relationships/image" Target="../media/image264.png"/><Relationship Id="rId4" Type="http://schemas.openxmlformats.org/officeDocument/2006/relationships/image" Target="../media/image230.svg"/><Relationship Id="rId9" Type="http://schemas.openxmlformats.org/officeDocument/2006/relationships/image" Target="../media/image263.png"/><Relationship Id="rId14" Type="http://schemas.openxmlformats.org/officeDocument/2006/relationships/image" Target="../media/image240.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41.sv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4.png"/><Relationship Id="rId18" Type="http://schemas.openxmlformats.org/officeDocument/2006/relationships/image" Target="../media/image26.png"/><Relationship Id="rId3" Type="http://schemas.openxmlformats.org/officeDocument/2006/relationships/image" Target="../media/image14.png"/><Relationship Id="rId21" Type="http://schemas.openxmlformats.org/officeDocument/2006/relationships/image" Target="../media/image34.png"/><Relationship Id="rId7" Type="http://schemas.openxmlformats.org/officeDocument/2006/relationships/image" Target="../media/image16.png"/><Relationship Id="rId12" Type="http://schemas.openxmlformats.org/officeDocument/2006/relationships/image" Target="../media/image26.svg"/><Relationship Id="rId17"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33.png"/><Relationship Id="rId20"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32.png"/><Relationship Id="rId10" Type="http://schemas.openxmlformats.org/officeDocument/2006/relationships/image" Target="../media/image22.svg"/><Relationship Id="rId19" Type="http://schemas.openxmlformats.org/officeDocument/2006/relationships/image" Target="../media/image36.svg"/><Relationship Id="rId4" Type="http://schemas.openxmlformats.org/officeDocument/2006/relationships/image" Target="../media/image16.svg"/><Relationship Id="rId9" Type="http://schemas.openxmlformats.org/officeDocument/2006/relationships/image" Target="../media/image17.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740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A30E9E-E430-4159-A0D5-35ABB9AA04E0}"/>
              </a:ext>
            </a:extLst>
          </p:cNvPr>
          <p:cNvSpPr>
            <a:spLocks noGrp="1"/>
          </p:cNvSpPr>
          <p:nvPr>
            <p:ph type="title"/>
          </p:nvPr>
        </p:nvSpPr>
        <p:spPr/>
        <p:txBody>
          <a:bodyPr/>
          <a:lstStyle/>
          <a:p>
            <a:r>
              <a:rPr lang="en-US" altLang="zh-TW" sz="4000" b="1">
                <a:latin typeface="Arial"/>
                <a:ea typeface="微軟正黑體"/>
                <a:cs typeface="Arial"/>
              </a:rPr>
              <a:t>QGD-1602</a:t>
            </a:r>
            <a:r>
              <a:rPr lang="zh-TW" altLang="en-US" sz="4000">
                <a:latin typeface="Arial"/>
                <a:ea typeface="微軟正黑體"/>
                <a:cs typeface="Arial"/>
              </a:rPr>
              <a:t> i</a:t>
            </a:r>
            <a:r>
              <a:rPr lang="en-US" altLang="zh-TW" sz="4000" err="1">
                <a:latin typeface="Arial"/>
                <a:ea typeface="微軟正黑體"/>
                <a:cs typeface="Arial"/>
              </a:rPr>
              <a:t>nternal</a:t>
            </a:r>
            <a:r>
              <a:rPr lang="en-US" altLang="zh-TW" sz="4000">
                <a:latin typeface="Arial"/>
                <a:ea typeface="微軟正黑體"/>
                <a:cs typeface="Arial"/>
              </a:rPr>
              <a:t> view</a:t>
            </a:r>
            <a:endParaRPr lang="zh-TW" altLang="en-US" sz="4000" b="1">
              <a:latin typeface="Arial"/>
              <a:ea typeface="微軟正黑體"/>
              <a:cs typeface="Arial"/>
            </a:endParaRPr>
          </a:p>
        </p:txBody>
      </p:sp>
      <p:sp>
        <p:nvSpPr>
          <p:cNvPr id="11" name="矩形 10">
            <a:extLst>
              <a:ext uri="{FF2B5EF4-FFF2-40B4-BE49-F238E27FC236}">
                <a16:creationId xmlns:a16="http://schemas.microsoft.com/office/drawing/2014/main" id="{438E02A0-5BF5-46AD-A208-2995D23E19A3}"/>
              </a:ext>
            </a:extLst>
          </p:cNvPr>
          <p:cNvSpPr/>
          <p:nvPr/>
        </p:nvSpPr>
        <p:spPr>
          <a:xfrm>
            <a:off x="7570700" y="1653973"/>
            <a:ext cx="1842447"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US" altLang="zh-TW" sz="1600" kern="0">
                <a:solidFill>
                  <a:schemeClr val="bg1"/>
                </a:solidFill>
                <a:latin typeface="Arial" panose="020B0604020202020204" pitchFamily="34" charset="0"/>
                <a:ea typeface="新細明體" panose="02020500000000000000" pitchFamily="18" charset="-120"/>
                <a:cs typeface="Arial" panose="020B0604020202020204" pitchFamily="34" charset="0"/>
                <a:sym typeface="Arial"/>
              </a:rPr>
              <a:t>DDR4</a:t>
            </a:r>
            <a:r>
              <a:rPr lang="zh-TW" altLang="en-US" sz="1600" kern="0">
                <a:solidFill>
                  <a:schemeClr val="bg1"/>
                </a:solidFill>
                <a:latin typeface="Arial" panose="020B0604020202020204" pitchFamily="34" charset="0"/>
                <a:ea typeface="新細明體" panose="02020500000000000000" pitchFamily="18" charset="-120"/>
                <a:cs typeface="Arial" panose="020B0604020202020204" pitchFamily="34" charset="0"/>
                <a:sym typeface="Arial"/>
              </a:rPr>
              <a:t> </a:t>
            </a:r>
            <a:r>
              <a:rPr lang="en-US" altLang="zh-TW" sz="1600" kern="0">
                <a:solidFill>
                  <a:schemeClr val="bg1"/>
                </a:solidFill>
                <a:latin typeface="Arial" panose="020B0604020202020204" pitchFamily="34" charset="0"/>
                <a:ea typeface="新細明體" panose="02020500000000000000" pitchFamily="18" charset="-120"/>
                <a:cs typeface="Arial" panose="020B0604020202020204" pitchFamily="34" charset="0"/>
                <a:sym typeface="Arial"/>
              </a:rPr>
              <a:t>Memory</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3" name="矩形 12">
            <a:extLst>
              <a:ext uri="{FF2B5EF4-FFF2-40B4-BE49-F238E27FC236}">
                <a16:creationId xmlns:a16="http://schemas.microsoft.com/office/drawing/2014/main" id="{BB0CF196-E9C5-42D8-BC6C-E75B8751B6E4}"/>
              </a:ext>
            </a:extLst>
          </p:cNvPr>
          <p:cNvSpPr/>
          <p:nvPr/>
        </p:nvSpPr>
        <p:spPr>
          <a:xfrm>
            <a:off x="306244" y="2653503"/>
            <a:ext cx="2052507"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defTabSz="1219170">
              <a:buClr>
                <a:srgbClr val="000000"/>
              </a:buClr>
              <a:defRPr/>
            </a:pPr>
            <a:r>
              <a:rPr lang="en-US" altLang="zh-TW" sz="1600" kern="0">
                <a:solidFill>
                  <a:schemeClr val="bg1"/>
                </a:solidFill>
                <a:latin typeface="Arial" panose="020B0604020202020204" pitchFamily="34" charset="0"/>
                <a:cs typeface="Arial" panose="020B0604020202020204" pitchFamily="34" charset="0"/>
                <a:sym typeface="Arial"/>
              </a:rPr>
              <a:t>2</a:t>
            </a:r>
            <a:r>
              <a:rPr lang="zh-TW" altLang="en-US" sz="1600" kern="0">
                <a:solidFill>
                  <a:schemeClr val="bg1"/>
                </a:solidFill>
                <a:latin typeface="Arial" panose="020B0604020202020204" pitchFamily="34" charset="0"/>
                <a:cs typeface="Arial" panose="020B0604020202020204" pitchFamily="34" charset="0"/>
                <a:sym typeface="Arial"/>
              </a:rPr>
              <a:t> </a:t>
            </a:r>
            <a:r>
              <a:rPr lang="en-US" altLang="zh-TW" sz="1600" kern="0">
                <a:solidFill>
                  <a:schemeClr val="bg1"/>
                </a:solidFill>
                <a:latin typeface="Arial" panose="020B0604020202020204" pitchFamily="34" charset="0"/>
                <a:cs typeface="Arial" panose="020B0604020202020204" pitchFamily="34" charset="0"/>
                <a:sym typeface="Arial"/>
              </a:rPr>
              <a:t>x</a:t>
            </a:r>
            <a:r>
              <a:rPr lang="zh-TW" altLang="en-US" sz="1600" kern="0">
                <a:solidFill>
                  <a:schemeClr val="bg1"/>
                </a:solidFill>
                <a:latin typeface="Arial" panose="020B0604020202020204" pitchFamily="34" charset="0"/>
                <a:cs typeface="Arial" panose="020B0604020202020204" pitchFamily="34" charset="0"/>
                <a:sym typeface="Arial"/>
              </a:rPr>
              <a:t> </a:t>
            </a:r>
            <a:r>
              <a:rPr lang="en-US" altLang="zh-TW" sz="1600" kern="0">
                <a:solidFill>
                  <a:schemeClr val="bg1"/>
                </a:solidFill>
                <a:latin typeface="Arial" panose="020B0604020202020204" pitchFamily="34" charset="0"/>
                <a:cs typeface="Arial" panose="020B0604020202020204" pitchFamily="34" charset="0"/>
                <a:sym typeface="Arial"/>
              </a:rPr>
              <a:t>PCIe</a:t>
            </a:r>
            <a:r>
              <a:rPr lang="zh-TW" altLang="en-US" sz="1600" kern="0">
                <a:solidFill>
                  <a:schemeClr val="bg1"/>
                </a:solidFill>
                <a:latin typeface="Arial" panose="020B0604020202020204" pitchFamily="34" charset="0"/>
                <a:cs typeface="Arial" panose="020B0604020202020204" pitchFamily="34" charset="0"/>
                <a:sym typeface="Arial"/>
              </a:rPr>
              <a:t> </a:t>
            </a:r>
            <a:r>
              <a:rPr lang="en-US" altLang="zh-TW" sz="1600" kern="0">
                <a:solidFill>
                  <a:schemeClr val="bg1"/>
                </a:solidFill>
                <a:latin typeface="Arial" panose="020B0604020202020204" pitchFamily="34" charset="0"/>
                <a:cs typeface="Arial" panose="020B0604020202020204" pitchFamily="34" charset="0"/>
                <a:sym typeface="Arial"/>
              </a:rPr>
              <a:t>Gen3</a:t>
            </a:r>
            <a:r>
              <a:rPr lang="zh-TW" altLang="en-US" sz="1600" kern="0">
                <a:solidFill>
                  <a:schemeClr val="bg1"/>
                </a:solidFill>
                <a:latin typeface="Arial" panose="020B0604020202020204" pitchFamily="34" charset="0"/>
                <a:cs typeface="Arial" panose="020B0604020202020204" pitchFamily="34" charset="0"/>
                <a:sym typeface="Arial"/>
              </a:rPr>
              <a:t> </a:t>
            </a:r>
            <a:r>
              <a:rPr lang="en-US" altLang="zh-TW" sz="1600" kern="0">
                <a:solidFill>
                  <a:schemeClr val="bg1"/>
                </a:solidFill>
                <a:latin typeface="Arial" panose="020B0604020202020204" pitchFamily="34" charset="0"/>
                <a:cs typeface="Arial" panose="020B0604020202020204" pitchFamily="34" charset="0"/>
                <a:sym typeface="Arial"/>
              </a:rPr>
              <a:t>x2 (x4 connector) Slots</a:t>
            </a:r>
            <a:endParaRPr lang="nl-NL" altLang="zh-TW" sz="1600" kern="0">
              <a:solidFill>
                <a:schemeClr val="bg1"/>
              </a:solidFill>
              <a:latin typeface="Arial" panose="020B0604020202020204" pitchFamily="34" charset="0"/>
              <a:cs typeface="Arial" panose="020B0604020202020204" pitchFamily="34" charset="0"/>
              <a:sym typeface="Arial"/>
            </a:endParaRPr>
          </a:p>
        </p:txBody>
      </p:sp>
      <p:sp>
        <p:nvSpPr>
          <p:cNvPr id="14" name="矩形 13">
            <a:extLst>
              <a:ext uri="{FF2B5EF4-FFF2-40B4-BE49-F238E27FC236}">
                <a16:creationId xmlns:a16="http://schemas.microsoft.com/office/drawing/2014/main" id="{C801A1AE-D308-47DE-A007-3BEDD01957E2}"/>
              </a:ext>
            </a:extLst>
          </p:cNvPr>
          <p:cNvSpPr/>
          <p:nvPr/>
        </p:nvSpPr>
        <p:spPr>
          <a:xfrm>
            <a:off x="231115" y="4412663"/>
            <a:ext cx="1746914"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2.5-inch</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HDD</a:t>
            </a:r>
            <a:r>
              <a:rPr kumimoji="0" lang="zh-TW" altLang="en-US"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 </a:t>
            </a: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a:t>
            </a:r>
            <a:r>
              <a:rPr kumimoji="0" lang="zh-TW" altLang="en-US"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 </a:t>
            </a: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SSD</a:t>
            </a:r>
            <a:r>
              <a:rPr kumimoji="0" lang="zh-TW" altLang="en-US"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 </a:t>
            </a: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slots</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pic>
        <p:nvPicPr>
          <p:cNvPr id="9" name="圖片 8">
            <a:extLst>
              <a:ext uri="{FF2B5EF4-FFF2-40B4-BE49-F238E27FC236}">
                <a16:creationId xmlns:a16="http://schemas.microsoft.com/office/drawing/2014/main" id="{1D102156-3F1B-48EB-8899-2A53B423DBC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64118" y="1399883"/>
            <a:ext cx="772413" cy="772413"/>
          </a:xfrm>
          <a:prstGeom prst="rect">
            <a:avLst/>
          </a:prstGeom>
          <a:effectLst>
            <a:outerShdw blurRad="76200" dir="18900000" sy="23000" kx="-1200000" algn="bl" rotWithShape="0">
              <a:prstClr val="black">
                <a:alpha val="20000"/>
              </a:prstClr>
            </a:outerShdw>
          </a:effectLst>
        </p:spPr>
      </p:pic>
      <p:sp>
        <p:nvSpPr>
          <p:cNvPr id="12" name="矩形 11">
            <a:extLst>
              <a:ext uri="{FF2B5EF4-FFF2-40B4-BE49-F238E27FC236}">
                <a16:creationId xmlns:a16="http://schemas.microsoft.com/office/drawing/2014/main" id="{F34A6815-D739-407A-AF48-A95EE7972425}"/>
              </a:ext>
            </a:extLst>
          </p:cNvPr>
          <p:cNvSpPr/>
          <p:nvPr/>
        </p:nvSpPr>
        <p:spPr>
          <a:xfrm>
            <a:off x="4136531" y="1642522"/>
            <a:ext cx="2509368"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1219170">
              <a:buClr>
                <a:srgbClr val="000000"/>
              </a:buClr>
              <a:defRPr/>
            </a:pPr>
            <a:r>
              <a:rPr lang="en-US" altLang="zh-TW" sz="1600" kern="0">
                <a:solidFill>
                  <a:schemeClr val="bg1"/>
                </a:solidFill>
                <a:latin typeface="Arial"/>
                <a:ea typeface="新細明體"/>
                <a:cs typeface="Arial"/>
              </a:rPr>
              <a:t>Intel</a:t>
            </a:r>
            <a:r>
              <a:rPr lang="en-US" altLang="zh-TW" sz="1600" kern="0" baseline="30000">
                <a:solidFill>
                  <a:schemeClr val="bg1"/>
                </a:solidFill>
                <a:latin typeface="Arial"/>
                <a:ea typeface="新細明體"/>
                <a:cs typeface="Arial"/>
              </a:rPr>
              <a:t>®</a:t>
            </a:r>
            <a:r>
              <a:rPr lang="en-US" altLang="zh-TW" sz="1600" kern="0">
                <a:solidFill>
                  <a:schemeClr val="bg1"/>
                </a:solidFill>
                <a:latin typeface="Arial"/>
                <a:ea typeface="新細明體"/>
                <a:cs typeface="Arial"/>
              </a:rPr>
              <a:t> Atom</a:t>
            </a:r>
            <a:r>
              <a:rPr lang="en-US" altLang="zh-TW" sz="1600" kern="0" baseline="30000">
                <a:solidFill>
                  <a:schemeClr val="bg1"/>
                </a:solidFill>
                <a:latin typeface="Arial"/>
                <a:ea typeface="新細明體"/>
                <a:cs typeface="Arial"/>
              </a:rPr>
              <a:t>®</a:t>
            </a:r>
            <a:r>
              <a:rPr lang="en-US" altLang="zh-TW" sz="1600" kern="0">
                <a:solidFill>
                  <a:schemeClr val="bg1"/>
                </a:solidFill>
                <a:latin typeface="Arial"/>
                <a:ea typeface="新細明體"/>
                <a:cs typeface="Arial"/>
              </a:rPr>
              <a:t> Processor</a:t>
            </a:r>
            <a:endParaRPr lang="zh-TW" altLang="en-US" sz="1600" kern="0">
              <a:solidFill>
                <a:schemeClr val="bg1"/>
              </a:solidFill>
              <a:latin typeface="Arial"/>
              <a:ea typeface="新細明體"/>
              <a:cs typeface="Arial"/>
            </a:endParaRPr>
          </a:p>
        </p:txBody>
      </p:sp>
      <p:sp>
        <p:nvSpPr>
          <p:cNvPr id="15" name="矩形 14">
            <a:extLst>
              <a:ext uri="{FF2B5EF4-FFF2-40B4-BE49-F238E27FC236}">
                <a16:creationId xmlns:a16="http://schemas.microsoft.com/office/drawing/2014/main" id="{46D1F036-9A2C-45FE-8372-B970C2D17CE9}"/>
              </a:ext>
            </a:extLst>
          </p:cNvPr>
          <p:cNvSpPr/>
          <p:nvPr/>
        </p:nvSpPr>
        <p:spPr>
          <a:xfrm>
            <a:off x="5595783" y="6329950"/>
            <a:ext cx="2928624"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buClr>
                <a:srgbClr val="000000"/>
              </a:buClr>
              <a:defRPr/>
            </a:pPr>
            <a:r>
              <a:rPr lang="en-US" altLang="zh-TW" sz="1600" kern="0">
                <a:solidFill>
                  <a:schemeClr val="bg1"/>
                </a:solidFill>
                <a:latin typeface="Arial" panose="020B0604020202020204" pitchFamily="34" charset="0"/>
                <a:ea typeface="新細明體" panose="02020500000000000000" pitchFamily="18" charset="-120"/>
                <a:cs typeface="Arial" panose="020B0604020202020204" pitchFamily="34" charset="0"/>
                <a:sym typeface="Arial"/>
              </a:rPr>
              <a:t>2 x M.2 </a:t>
            </a:r>
            <a:r>
              <a:rPr lang="en-US" altLang="zh-TW" sz="1600" kern="0" err="1">
                <a:solidFill>
                  <a:schemeClr val="bg1"/>
                </a:solidFill>
                <a:latin typeface="Arial" panose="020B0604020202020204" pitchFamily="34" charset="0"/>
                <a:cs typeface="Arial" panose="020B0604020202020204" pitchFamily="34" charset="0"/>
                <a:sym typeface="Arial"/>
              </a:rPr>
              <a:t>NVMe</a:t>
            </a:r>
            <a:r>
              <a:rPr lang="en-US" altLang="zh-TW" sz="1600" kern="0">
                <a:solidFill>
                  <a:schemeClr val="bg1"/>
                </a:solidFill>
                <a:latin typeface="Arial" panose="020B0604020202020204" pitchFamily="34" charset="0"/>
                <a:ea typeface="新細明體" panose="02020500000000000000" pitchFamily="18" charset="-120"/>
                <a:cs typeface="Arial" panose="020B0604020202020204" pitchFamily="34" charset="0"/>
                <a:sym typeface="Arial"/>
              </a:rPr>
              <a:t> SSD slots</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pic>
        <p:nvPicPr>
          <p:cNvPr id="7" name="圖形 6">
            <a:extLst>
              <a:ext uri="{FF2B5EF4-FFF2-40B4-BE49-F238E27FC236}">
                <a16:creationId xmlns:a16="http://schemas.microsoft.com/office/drawing/2014/main" id="{78E01295-FD93-3D28-B8BA-F9E89BD2CD3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669631" y="2172296"/>
            <a:ext cx="9642266" cy="4132400"/>
          </a:xfrm>
          <a:prstGeom prst="rect">
            <a:avLst/>
          </a:prstGeom>
        </p:spPr>
      </p:pic>
      <p:grpSp>
        <p:nvGrpSpPr>
          <p:cNvPr id="28" name="群組 27">
            <a:extLst>
              <a:ext uri="{FF2B5EF4-FFF2-40B4-BE49-F238E27FC236}">
                <a16:creationId xmlns:a16="http://schemas.microsoft.com/office/drawing/2014/main" id="{2EDBF513-4301-F70F-8E92-F14AFADA1F3B}"/>
              </a:ext>
            </a:extLst>
          </p:cNvPr>
          <p:cNvGrpSpPr/>
          <p:nvPr/>
        </p:nvGrpSpPr>
        <p:grpSpPr>
          <a:xfrm>
            <a:off x="2447529" y="2827132"/>
            <a:ext cx="2581496" cy="203042"/>
            <a:chOff x="2447529" y="2827132"/>
            <a:chExt cx="2581496" cy="203042"/>
          </a:xfrm>
        </p:grpSpPr>
        <p:cxnSp>
          <p:nvCxnSpPr>
            <p:cNvPr id="8" name="接點: 肘形 7">
              <a:extLst>
                <a:ext uri="{FF2B5EF4-FFF2-40B4-BE49-F238E27FC236}">
                  <a16:creationId xmlns:a16="http://schemas.microsoft.com/office/drawing/2014/main" id="{942DF87A-6D16-77F5-6F18-CA569B2CE794}"/>
                </a:ext>
              </a:extLst>
            </p:cNvPr>
            <p:cNvCxnSpPr>
              <a:cxnSpLocks/>
            </p:cNvCxnSpPr>
            <p:nvPr/>
          </p:nvCxnSpPr>
          <p:spPr>
            <a:xfrm rot="10800000" flipV="1">
              <a:off x="2447529" y="2930756"/>
              <a:ext cx="2408190" cy="1"/>
            </a:xfrm>
            <a:prstGeom prst="bentConnector3">
              <a:avLst>
                <a:gd name="adj1" fmla="val 50000"/>
              </a:avLst>
            </a:prstGeom>
            <a:ln w="28575">
              <a:solidFill>
                <a:srgbClr val="5FE9F7"/>
              </a:solidFill>
              <a:headEnd type="oval"/>
            </a:ln>
          </p:spPr>
          <p:style>
            <a:lnRef idx="1">
              <a:schemeClr val="accent1"/>
            </a:lnRef>
            <a:fillRef idx="0">
              <a:schemeClr val="accent1"/>
            </a:fillRef>
            <a:effectRef idx="0">
              <a:schemeClr val="accent1"/>
            </a:effectRef>
            <a:fontRef idx="minor">
              <a:schemeClr val="tx1"/>
            </a:fontRef>
          </p:style>
        </p:cxnSp>
        <p:sp>
          <p:nvSpPr>
            <p:cNvPr id="10" name="橢圓 9">
              <a:extLst>
                <a:ext uri="{FF2B5EF4-FFF2-40B4-BE49-F238E27FC236}">
                  <a16:creationId xmlns:a16="http://schemas.microsoft.com/office/drawing/2014/main" id="{E0CD84F0-5A24-85E5-9591-4C0A87D02BF6}"/>
                </a:ext>
              </a:extLst>
            </p:cNvPr>
            <p:cNvSpPr/>
            <p:nvPr/>
          </p:nvSpPr>
          <p:spPr>
            <a:xfrm flipV="1">
              <a:off x="4825983" y="2827132"/>
              <a:ext cx="203042" cy="203042"/>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cxnSp>
        <p:nvCxnSpPr>
          <p:cNvPr id="17" name="接點: 肘形 16">
            <a:extLst>
              <a:ext uri="{FF2B5EF4-FFF2-40B4-BE49-F238E27FC236}">
                <a16:creationId xmlns:a16="http://schemas.microsoft.com/office/drawing/2014/main" id="{C5BCACA7-0861-35B9-57CC-DC1F79943EAD}"/>
              </a:ext>
            </a:extLst>
          </p:cNvPr>
          <p:cNvCxnSpPr>
            <a:cxnSpLocks/>
          </p:cNvCxnSpPr>
          <p:nvPr/>
        </p:nvCxnSpPr>
        <p:spPr>
          <a:xfrm rot="10800000" flipV="1">
            <a:off x="1978030" y="4741786"/>
            <a:ext cx="2850312" cy="1"/>
          </a:xfrm>
          <a:prstGeom prst="bentConnector3">
            <a:avLst>
              <a:gd name="adj1" fmla="val 50000"/>
            </a:avLst>
          </a:prstGeom>
          <a:ln w="28575">
            <a:solidFill>
              <a:srgbClr val="5FE9F7"/>
            </a:solidFill>
            <a:headEnd type="oval"/>
          </a:ln>
        </p:spPr>
        <p:style>
          <a:lnRef idx="1">
            <a:schemeClr val="accent1"/>
          </a:lnRef>
          <a:fillRef idx="0">
            <a:schemeClr val="accent1"/>
          </a:fillRef>
          <a:effectRef idx="0">
            <a:schemeClr val="accent1"/>
          </a:effectRef>
          <a:fontRef idx="minor">
            <a:schemeClr val="tx1"/>
          </a:fontRef>
        </p:style>
      </p:cxnSp>
      <p:sp>
        <p:nvSpPr>
          <p:cNvPr id="18" name="橢圓 17">
            <a:extLst>
              <a:ext uri="{FF2B5EF4-FFF2-40B4-BE49-F238E27FC236}">
                <a16:creationId xmlns:a16="http://schemas.microsoft.com/office/drawing/2014/main" id="{2B2C6E87-0930-8FC8-D2F4-3F3A94C9F3A0}"/>
              </a:ext>
            </a:extLst>
          </p:cNvPr>
          <p:cNvSpPr/>
          <p:nvPr/>
        </p:nvSpPr>
        <p:spPr>
          <a:xfrm flipV="1">
            <a:off x="4798606" y="4638164"/>
            <a:ext cx="203042" cy="203042"/>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20" name="接點: 肘形 19">
            <a:extLst>
              <a:ext uri="{FF2B5EF4-FFF2-40B4-BE49-F238E27FC236}">
                <a16:creationId xmlns:a16="http://schemas.microsoft.com/office/drawing/2014/main" id="{3B6E132D-D1E8-085F-ACAF-79464F436BA5}"/>
              </a:ext>
            </a:extLst>
          </p:cNvPr>
          <p:cNvCxnSpPr>
            <a:cxnSpLocks/>
          </p:cNvCxnSpPr>
          <p:nvPr/>
        </p:nvCxnSpPr>
        <p:spPr>
          <a:xfrm rot="5400000" flipH="1" flipV="1">
            <a:off x="5674054" y="2439538"/>
            <a:ext cx="1503538" cy="346245"/>
          </a:xfrm>
          <a:prstGeom prst="bentConnector3">
            <a:avLst>
              <a:gd name="adj1" fmla="val 42717"/>
            </a:avLst>
          </a:prstGeom>
          <a:ln w="28575">
            <a:solidFill>
              <a:srgbClr val="5FE9F7"/>
            </a:solidFill>
            <a:headEnd type="oval"/>
          </a:ln>
        </p:spPr>
        <p:style>
          <a:lnRef idx="1">
            <a:schemeClr val="accent1"/>
          </a:lnRef>
          <a:fillRef idx="0">
            <a:schemeClr val="accent1"/>
          </a:fillRef>
          <a:effectRef idx="0">
            <a:schemeClr val="accent1"/>
          </a:effectRef>
          <a:fontRef idx="minor">
            <a:schemeClr val="tx1"/>
          </a:fontRef>
        </p:style>
      </p:cxnSp>
      <p:sp>
        <p:nvSpPr>
          <p:cNvPr id="21" name="橢圓 20">
            <a:extLst>
              <a:ext uri="{FF2B5EF4-FFF2-40B4-BE49-F238E27FC236}">
                <a16:creationId xmlns:a16="http://schemas.microsoft.com/office/drawing/2014/main" id="{6D694D45-B448-4C91-A4DF-44F185CD81F2}"/>
              </a:ext>
            </a:extLst>
          </p:cNvPr>
          <p:cNvSpPr/>
          <p:nvPr/>
        </p:nvSpPr>
        <p:spPr>
          <a:xfrm flipV="1">
            <a:off x="6151179" y="3217320"/>
            <a:ext cx="203042" cy="203042"/>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25" name="接點: 肘形 24">
            <a:extLst>
              <a:ext uri="{FF2B5EF4-FFF2-40B4-BE49-F238E27FC236}">
                <a16:creationId xmlns:a16="http://schemas.microsoft.com/office/drawing/2014/main" id="{4AC79589-90FE-55CB-EEFD-1213068587F3}"/>
              </a:ext>
            </a:extLst>
          </p:cNvPr>
          <p:cNvCxnSpPr>
            <a:cxnSpLocks/>
          </p:cNvCxnSpPr>
          <p:nvPr/>
        </p:nvCxnSpPr>
        <p:spPr>
          <a:xfrm rot="5400000" flipH="1" flipV="1">
            <a:off x="6380909" y="2641599"/>
            <a:ext cx="1914197" cy="352782"/>
          </a:xfrm>
          <a:prstGeom prst="bentConnector3">
            <a:avLst>
              <a:gd name="adj1" fmla="val 50000"/>
            </a:avLst>
          </a:prstGeom>
          <a:ln w="28575">
            <a:solidFill>
              <a:srgbClr val="5FE9F7"/>
            </a:solidFill>
            <a:headEnd type="oval"/>
          </a:ln>
        </p:spPr>
        <p:style>
          <a:lnRef idx="1">
            <a:schemeClr val="accent1"/>
          </a:lnRef>
          <a:fillRef idx="0">
            <a:schemeClr val="accent1"/>
          </a:fillRef>
          <a:effectRef idx="0">
            <a:schemeClr val="accent1"/>
          </a:effectRef>
          <a:fontRef idx="minor">
            <a:schemeClr val="tx1"/>
          </a:fontRef>
        </p:style>
      </p:cxnSp>
      <p:sp>
        <p:nvSpPr>
          <p:cNvPr id="26" name="橢圓 25">
            <a:extLst>
              <a:ext uri="{FF2B5EF4-FFF2-40B4-BE49-F238E27FC236}">
                <a16:creationId xmlns:a16="http://schemas.microsoft.com/office/drawing/2014/main" id="{351E5791-5C02-591C-2766-285AAD69F101}"/>
              </a:ext>
            </a:extLst>
          </p:cNvPr>
          <p:cNvSpPr/>
          <p:nvPr/>
        </p:nvSpPr>
        <p:spPr>
          <a:xfrm flipV="1">
            <a:off x="7060095" y="3627979"/>
            <a:ext cx="203042" cy="203042"/>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29" name="群組 28">
            <a:extLst>
              <a:ext uri="{FF2B5EF4-FFF2-40B4-BE49-F238E27FC236}">
                <a16:creationId xmlns:a16="http://schemas.microsoft.com/office/drawing/2014/main" id="{AD0F9D11-882F-AEDC-1E15-F6EB1C36A1EC}"/>
              </a:ext>
            </a:extLst>
          </p:cNvPr>
          <p:cNvGrpSpPr/>
          <p:nvPr/>
        </p:nvGrpSpPr>
        <p:grpSpPr>
          <a:xfrm rot="16200000">
            <a:off x="4414021" y="5328998"/>
            <a:ext cx="2223804" cy="203042"/>
            <a:chOff x="2805221" y="2827132"/>
            <a:chExt cx="2223804" cy="203042"/>
          </a:xfrm>
        </p:grpSpPr>
        <p:cxnSp>
          <p:nvCxnSpPr>
            <p:cNvPr id="30" name="接點: 肘形 29">
              <a:extLst>
                <a:ext uri="{FF2B5EF4-FFF2-40B4-BE49-F238E27FC236}">
                  <a16:creationId xmlns:a16="http://schemas.microsoft.com/office/drawing/2014/main" id="{F0CB3761-8F76-C17E-A8CB-CFBBE3FC67BD}"/>
                </a:ext>
              </a:extLst>
            </p:cNvPr>
            <p:cNvCxnSpPr>
              <a:cxnSpLocks/>
            </p:cNvCxnSpPr>
            <p:nvPr/>
          </p:nvCxnSpPr>
          <p:spPr>
            <a:xfrm flipH="1">
              <a:off x="2805221" y="2930756"/>
              <a:ext cx="2050499" cy="3"/>
            </a:xfrm>
            <a:prstGeom prst="bentConnector3">
              <a:avLst>
                <a:gd name="adj1" fmla="val 50000"/>
              </a:avLst>
            </a:prstGeom>
            <a:ln w="28575">
              <a:solidFill>
                <a:srgbClr val="5FE9F7"/>
              </a:solidFill>
              <a:headEnd type="oval"/>
            </a:ln>
          </p:spPr>
          <p:style>
            <a:lnRef idx="1">
              <a:schemeClr val="accent1"/>
            </a:lnRef>
            <a:fillRef idx="0">
              <a:schemeClr val="accent1"/>
            </a:fillRef>
            <a:effectRef idx="0">
              <a:schemeClr val="accent1"/>
            </a:effectRef>
            <a:fontRef idx="minor">
              <a:schemeClr val="tx1"/>
            </a:fontRef>
          </p:style>
        </p:cxnSp>
        <p:sp>
          <p:nvSpPr>
            <p:cNvPr id="31" name="橢圓 30">
              <a:extLst>
                <a:ext uri="{FF2B5EF4-FFF2-40B4-BE49-F238E27FC236}">
                  <a16:creationId xmlns:a16="http://schemas.microsoft.com/office/drawing/2014/main" id="{3C155640-3A11-E634-0473-985C685E0C2A}"/>
                </a:ext>
              </a:extLst>
            </p:cNvPr>
            <p:cNvSpPr/>
            <p:nvPr/>
          </p:nvSpPr>
          <p:spPr>
            <a:xfrm flipV="1">
              <a:off x="4825983" y="2827132"/>
              <a:ext cx="203042" cy="203042"/>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Tree>
    <p:extLst>
      <p:ext uri="{BB962C8B-B14F-4D97-AF65-F5344CB8AC3E}">
        <p14:creationId xmlns:p14="http://schemas.microsoft.com/office/powerpoint/2010/main" val="709270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18C2-E7C9-9D4D-8E05-0A8238DBC020}"/>
              </a:ext>
            </a:extLst>
          </p:cNvPr>
          <p:cNvSpPr>
            <a:spLocks noGrp="1"/>
          </p:cNvSpPr>
          <p:nvPr>
            <p:ph type="title"/>
          </p:nvPr>
        </p:nvSpPr>
        <p:spPr/>
        <p:txBody>
          <a:bodyPr/>
          <a:lstStyle/>
          <a:p>
            <a:r>
              <a:rPr lang="en-US" altLang="zh-TW"/>
              <a:t>Hard disk and SSD installation</a:t>
            </a:r>
            <a:endParaRPr lang="en-US" sz="4400">
              <a:solidFill>
                <a:schemeClr val="tx1"/>
              </a:solidFill>
              <a:latin typeface="Arial" panose="020B0604020202020204" pitchFamily="34" charset="0"/>
              <a:cs typeface="Arial" panose="020B0604020202020204" pitchFamily="34" charset="0"/>
            </a:endParaRPr>
          </a:p>
        </p:txBody>
      </p:sp>
      <p:sp>
        <p:nvSpPr>
          <p:cNvPr id="24" name="矩形: 剪去對角角落 23">
            <a:extLst>
              <a:ext uri="{FF2B5EF4-FFF2-40B4-BE49-F238E27FC236}">
                <a16:creationId xmlns:a16="http://schemas.microsoft.com/office/drawing/2014/main" id="{80D7373A-BC1D-43BF-9459-09A5672C245A}"/>
              </a:ext>
            </a:extLst>
          </p:cNvPr>
          <p:cNvSpPr/>
          <p:nvPr/>
        </p:nvSpPr>
        <p:spPr>
          <a:xfrm>
            <a:off x="8617784" y="2035614"/>
            <a:ext cx="3338945" cy="4627562"/>
          </a:xfrm>
          <a:prstGeom prst="snip2DiagRect">
            <a:avLst>
              <a:gd name="adj1" fmla="val 0"/>
              <a:gd name="adj2" fmla="val 94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剪去對角角落 24">
            <a:extLst>
              <a:ext uri="{FF2B5EF4-FFF2-40B4-BE49-F238E27FC236}">
                <a16:creationId xmlns:a16="http://schemas.microsoft.com/office/drawing/2014/main" id="{A27073EA-6F66-4C43-A9C8-21B3F4CD1B92}"/>
              </a:ext>
            </a:extLst>
          </p:cNvPr>
          <p:cNvSpPr/>
          <p:nvPr/>
        </p:nvSpPr>
        <p:spPr>
          <a:xfrm>
            <a:off x="3799763" y="1903518"/>
            <a:ext cx="4768273" cy="4775200"/>
          </a:xfrm>
          <a:prstGeom prst="snip2DiagRect">
            <a:avLst>
              <a:gd name="adj1" fmla="val 0"/>
              <a:gd name="adj2" fmla="val 94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剪去對角角落 25">
            <a:extLst>
              <a:ext uri="{FF2B5EF4-FFF2-40B4-BE49-F238E27FC236}">
                <a16:creationId xmlns:a16="http://schemas.microsoft.com/office/drawing/2014/main" id="{76213122-F143-4857-9DA6-EAEC88A1B509}"/>
              </a:ext>
            </a:extLst>
          </p:cNvPr>
          <p:cNvSpPr/>
          <p:nvPr/>
        </p:nvSpPr>
        <p:spPr>
          <a:xfrm>
            <a:off x="273782" y="2035614"/>
            <a:ext cx="3472873" cy="4190522"/>
          </a:xfrm>
          <a:prstGeom prst="snip2DiagRect">
            <a:avLst>
              <a:gd name="adj1" fmla="val 0"/>
              <a:gd name="adj2" fmla="val 94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363E77DD-401B-4285-BCD6-DF8C43F81100}"/>
              </a:ext>
            </a:extLst>
          </p:cNvPr>
          <p:cNvSpPr/>
          <p:nvPr/>
        </p:nvSpPr>
        <p:spPr>
          <a:xfrm>
            <a:off x="4196653" y="6319033"/>
            <a:ext cx="1640572" cy="17321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r>
              <a:rPr kumimoji="0" lang="en-US" altLang="zh-TW" sz="1050" b="1" i="0" u="none" strike="noStrike" kern="1200" cap="none" spc="0" normalizeH="0" baseline="0" noProof="0">
                <a:ln>
                  <a:noFill/>
                </a:ln>
                <a:solidFill>
                  <a:prstClr val="white"/>
                </a:solidFill>
                <a:effectLst/>
                <a:uLnTx/>
                <a:uFillTx/>
                <a:latin typeface="Calibri" panose="020F0502020204030204"/>
                <a:ea typeface="新細明體"/>
                <a:cs typeface="+mn-cs"/>
              </a:rPr>
              <a:t>2.5-inch</a:t>
            </a:r>
            <a:r>
              <a:rPr lang="en-US" altLang="zh-TW" sz="1050" b="1">
                <a:solidFill>
                  <a:prstClr val="white"/>
                </a:solidFill>
                <a:latin typeface="Calibri" panose="020F0502020204030204"/>
                <a:ea typeface="新細明體"/>
              </a:rPr>
              <a:t> </a:t>
            </a:r>
            <a:r>
              <a:rPr kumimoji="0" lang="en-US" altLang="zh-TW" sz="1050" b="1" i="0" u="none" strike="noStrike" kern="1200" cap="none" spc="0" normalizeH="0" baseline="0" noProof="0">
                <a:ln>
                  <a:noFill/>
                </a:ln>
                <a:solidFill>
                  <a:prstClr val="white"/>
                </a:solidFill>
                <a:effectLst/>
                <a:uLnTx/>
                <a:uFillTx/>
                <a:latin typeface="Calibri" panose="020F0502020204030204"/>
                <a:ea typeface="新細明體"/>
                <a:cs typeface="+mn-cs"/>
              </a:rPr>
              <a:t> SSD</a:t>
            </a:r>
            <a:endParaRPr kumimoji="0" lang="zh-TW" altLang="en-US" sz="1050" b="1" i="0" u="none" strike="noStrike" kern="1200" cap="none" spc="0" normalizeH="0" baseline="0" noProof="0">
              <a:ln>
                <a:noFill/>
              </a:ln>
              <a:solidFill>
                <a:prstClr val="white"/>
              </a:solidFill>
              <a:effectLst/>
              <a:uLnTx/>
              <a:uFillTx/>
              <a:latin typeface="Calibri" panose="020F0502020204030204"/>
              <a:ea typeface="新細明體"/>
              <a:cs typeface="+mn-cs"/>
            </a:endParaRPr>
          </a:p>
        </p:txBody>
      </p:sp>
      <p:pic>
        <p:nvPicPr>
          <p:cNvPr id="28" name="圖片 27">
            <a:extLst>
              <a:ext uri="{FF2B5EF4-FFF2-40B4-BE49-F238E27FC236}">
                <a16:creationId xmlns:a16="http://schemas.microsoft.com/office/drawing/2014/main" id="{2B89B064-2B7D-4524-972E-E5FF90D738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003" y="2625607"/>
            <a:ext cx="3221610" cy="3450632"/>
          </a:xfrm>
          <a:prstGeom prst="rect">
            <a:avLst/>
          </a:prstGeom>
        </p:spPr>
      </p:pic>
      <p:pic>
        <p:nvPicPr>
          <p:cNvPr id="29" name="圖片 28">
            <a:extLst>
              <a:ext uri="{FF2B5EF4-FFF2-40B4-BE49-F238E27FC236}">
                <a16:creationId xmlns:a16="http://schemas.microsoft.com/office/drawing/2014/main" id="{EC344BEB-698C-43CF-9829-5A4C7AB7C1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7292" y="2746529"/>
            <a:ext cx="2015231" cy="2142150"/>
          </a:xfrm>
          <a:prstGeom prst="rect">
            <a:avLst/>
          </a:prstGeom>
        </p:spPr>
      </p:pic>
      <p:pic>
        <p:nvPicPr>
          <p:cNvPr id="33" name="圖片 32">
            <a:extLst>
              <a:ext uri="{FF2B5EF4-FFF2-40B4-BE49-F238E27FC236}">
                <a16:creationId xmlns:a16="http://schemas.microsoft.com/office/drawing/2014/main" id="{85A37577-6E0D-4761-B731-D4C61D33F0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4033" y="5153446"/>
            <a:ext cx="2146050" cy="1015670"/>
          </a:xfrm>
          <a:prstGeom prst="rect">
            <a:avLst/>
          </a:prstGeom>
        </p:spPr>
      </p:pic>
      <p:pic>
        <p:nvPicPr>
          <p:cNvPr id="34" name="圖片 33" descr="一張含有 電子用品 的圖片&#10;&#10;自動產生的描述">
            <a:extLst>
              <a:ext uri="{FF2B5EF4-FFF2-40B4-BE49-F238E27FC236}">
                <a16:creationId xmlns:a16="http://schemas.microsoft.com/office/drawing/2014/main" id="{C2CEFC3C-24AD-4C7C-9CF7-F2DA82A853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0191" y="2869872"/>
            <a:ext cx="2281158" cy="1289650"/>
          </a:xfrm>
          <a:prstGeom prst="rect">
            <a:avLst/>
          </a:prstGeom>
        </p:spPr>
      </p:pic>
      <p:pic>
        <p:nvPicPr>
          <p:cNvPr id="35" name="圖片 34">
            <a:extLst>
              <a:ext uri="{FF2B5EF4-FFF2-40B4-BE49-F238E27FC236}">
                <a16:creationId xmlns:a16="http://schemas.microsoft.com/office/drawing/2014/main" id="{B8D53F02-0566-47AC-9479-F94CB041099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25082" y="4376691"/>
            <a:ext cx="1615736" cy="1999474"/>
          </a:xfrm>
          <a:prstGeom prst="rect">
            <a:avLst/>
          </a:prstGeom>
        </p:spPr>
      </p:pic>
      <p:pic>
        <p:nvPicPr>
          <p:cNvPr id="36" name="圖片 35">
            <a:extLst>
              <a:ext uri="{FF2B5EF4-FFF2-40B4-BE49-F238E27FC236}">
                <a16:creationId xmlns:a16="http://schemas.microsoft.com/office/drawing/2014/main" id="{6B4E0E20-CE22-4681-BB72-9A78C96E05B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710772" y="2880284"/>
            <a:ext cx="3221610" cy="3334702"/>
          </a:xfrm>
          <a:prstGeom prst="rect">
            <a:avLst/>
          </a:prstGeom>
        </p:spPr>
      </p:pic>
      <p:sp>
        <p:nvSpPr>
          <p:cNvPr id="37" name="文字方塊 36">
            <a:extLst>
              <a:ext uri="{FF2B5EF4-FFF2-40B4-BE49-F238E27FC236}">
                <a16:creationId xmlns:a16="http://schemas.microsoft.com/office/drawing/2014/main" id="{A4907174-6815-4189-B2F7-D1A4EFAB5EA9}"/>
              </a:ext>
            </a:extLst>
          </p:cNvPr>
          <p:cNvSpPr txBox="1"/>
          <p:nvPr/>
        </p:nvSpPr>
        <p:spPr>
          <a:xfrm>
            <a:off x="283435" y="2186427"/>
            <a:ext cx="3349212" cy="338554"/>
          </a:xfrm>
          <a:prstGeom prst="rect">
            <a:avLst/>
          </a:prstGeom>
          <a:noFill/>
        </p:spPr>
        <p:txBody>
          <a:bodyPr wrap="square" rtlCol="0" anchor="t">
            <a:spAutoFit/>
          </a:bodyPr>
          <a:lstStyle/>
          <a:p>
            <a:pPr algn="ctr" defTabSz="457200">
              <a:defRPr/>
            </a:pP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Open the cover of the switch</a:t>
            </a:r>
            <a:endParaRPr lang="zh-TW" altLang="en-US" sz="1600" b="1">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 name="文字方塊 37">
            <a:extLst>
              <a:ext uri="{FF2B5EF4-FFF2-40B4-BE49-F238E27FC236}">
                <a16:creationId xmlns:a16="http://schemas.microsoft.com/office/drawing/2014/main" id="{AAA6EFDF-3C30-47FF-95CD-7292A361F0BA}"/>
              </a:ext>
            </a:extLst>
          </p:cNvPr>
          <p:cNvSpPr txBox="1"/>
          <p:nvPr/>
        </p:nvSpPr>
        <p:spPr>
          <a:xfrm>
            <a:off x="3909037" y="2177942"/>
            <a:ext cx="4684400" cy="584775"/>
          </a:xfrm>
          <a:prstGeom prst="rect">
            <a:avLst/>
          </a:prstGeom>
          <a:noFill/>
        </p:spPr>
        <p:txBody>
          <a:bodyPr wrap="square" rtlCol="0">
            <a:spAutoFit/>
          </a:bodyPr>
          <a:lstStyle/>
          <a:p>
            <a:pPr lvl="0" defTabSz="457200">
              <a:defRPr/>
            </a:pP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Remove the hard disk slot, put it in the hard disk and fix it, and then fix the hard disk slot</a:t>
            </a:r>
            <a:endParaRPr lang="zh-TW" altLang="en-US" sz="1600" b="1">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a:extLst>
              <a:ext uri="{FF2B5EF4-FFF2-40B4-BE49-F238E27FC236}">
                <a16:creationId xmlns:a16="http://schemas.microsoft.com/office/drawing/2014/main" id="{1B06270B-CA16-4D01-92A8-1FA0297D277A}"/>
              </a:ext>
            </a:extLst>
          </p:cNvPr>
          <p:cNvSpPr txBox="1"/>
          <p:nvPr/>
        </p:nvSpPr>
        <p:spPr>
          <a:xfrm>
            <a:off x="8626292" y="2177942"/>
            <a:ext cx="3109803" cy="338554"/>
          </a:xfrm>
          <a:prstGeom prst="rect">
            <a:avLst/>
          </a:prstGeom>
          <a:noFill/>
        </p:spPr>
        <p:txBody>
          <a:bodyPr wrap="square" rtlCol="0" anchor="t">
            <a:spAutoFit/>
          </a:bodyPr>
          <a:lstStyle/>
          <a:p>
            <a:pPr lvl="0" algn="ctr" defTabSz="457200">
              <a:defRPr/>
            </a:pPr>
            <a:r>
              <a:rPr lang="en-US" altLang="zh-TW" sz="1600" b="1">
                <a:solidFill>
                  <a:prstClr val="black"/>
                </a:solidFill>
                <a:latin typeface="Arial" panose="020B0604020202020204" pitchFamily="34" charset="0"/>
                <a:ea typeface="微軟正黑體" panose="020B0604030504040204" pitchFamily="34" charset="-120"/>
                <a:cs typeface="Arial" panose="020B0604020202020204" pitchFamily="34" charset="0"/>
              </a:rPr>
              <a:t>Cover the cover of the switch</a:t>
            </a:r>
            <a:endParaRPr lang="zh-TW" altLang="en-US" sz="1600" b="1">
              <a:solidFill>
                <a:prstClr val="black"/>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文字方塊 41">
            <a:extLst>
              <a:ext uri="{FF2B5EF4-FFF2-40B4-BE49-F238E27FC236}">
                <a16:creationId xmlns:a16="http://schemas.microsoft.com/office/drawing/2014/main" id="{A9569D9B-C9C2-4C81-9CE0-996177E35087}"/>
              </a:ext>
            </a:extLst>
          </p:cNvPr>
          <p:cNvSpPr txBox="1"/>
          <p:nvPr/>
        </p:nvSpPr>
        <p:spPr>
          <a:xfrm>
            <a:off x="273782" y="1693182"/>
            <a:ext cx="3184557" cy="385683"/>
          </a:xfrm>
          <a:prstGeom prst="rect">
            <a:avLst/>
          </a:prstGeom>
          <a:solidFill>
            <a:srgbClr val="5FE9F7"/>
          </a:solidFill>
        </p:spPr>
        <p:txBody>
          <a:bodyPr vert="horz" lIns="91440" tIns="45720" rIns="91440" bIns="45720" rtlCol="0" anchor="ctr">
            <a:normAutofit lnSpcReduction="10000"/>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zh-TW"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Step 1</a:t>
            </a:r>
            <a:endParaRPr kumimoji="0" lang="zh-TW" altLang="en-US"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3" name="文字方塊 42">
            <a:extLst>
              <a:ext uri="{FF2B5EF4-FFF2-40B4-BE49-F238E27FC236}">
                <a16:creationId xmlns:a16="http://schemas.microsoft.com/office/drawing/2014/main" id="{D3216786-3419-40E2-87A1-1FE0872C2FBD}"/>
              </a:ext>
            </a:extLst>
          </p:cNvPr>
          <p:cNvSpPr txBox="1"/>
          <p:nvPr/>
        </p:nvSpPr>
        <p:spPr>
          <a:xfrm>
            <a:off x="3800687" y="1691082"/>
            <a:ext cx="4499496" cy="399395"/>
          </a:xfrm>
          <a:prstGeom prst="rect">
            <a:avLst/>
          </a:prstGeom>
          <a:solidFill>
            <a:srgbClr val="5FE9F7"/>
          </a:solidFill>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zh-TW"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Step 2</a:t>
            </a:r>
            <a:endParaRPr kumimoji="0" lang="zh-TW" altLang="en-US"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4" name="文字方塊 43">
            <a:extLst>
              <a:ext uri="{FF2B5EF4-FFF2-40B4-BE49-F238E27FC236}">
                <a16:creationId xmlns:a16="http://schemas.microsoft.com/office/drawing/2014/main" id="{D9443F28-0E6A-4462-A76E-1ED39CAA4373}"/>
              </a:ext>
            </a:extLst>
          </p:cNvPr>
          <p:cNvSpPr txBox="1"/>
          <p:nvPr/>
        </p:nvSpPr>
        <p:spPr>
          <a:xfrm>
            <a:off x="8610250" y="1708287"/>
            <a:ext cx="3109808" cy="407668"/>
          </a:xfrm>
          <a:prstGeom prst="rect">
            <a:avLst/>
          </a:prstGeom>
          <a:solidFill>
            <a:srgbClr val="5FE9F7"/>
          </a:solidFill>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
                <a:srgbClr val="000000"/>
              </a:buClr>
              <a:buSzTx/>
              <a:buFontTx/>
              <a:buNone/>
              <a:tabLst/>
              <a:defRPr/>
            </a:pPr>
            <a:r>
              <a:rPr kumimoji="0" lang="en-US" altLang="zh-TW"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Step 3</a:t>
            </a:r>
            <a:endParaRPr kumimoji="0" lang="zh-TW" altLang="en-US" sz="20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Tree>
    <p:extLst>
      <p:ext uri="{BB962C8B-B14F-4D97-AF65-F5344CB8AC3E}">
        <p14:creationId xmlns:p14="http://schemas.microsoft.com/office/powerpoint/2010/main" val="3847921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DEEE53-9DA3-4787-9B7D-59F575F943EC}"/>
              </a:ext>
            </a:extLst>
          </p:cNvPr>
          <p:cNvSpPr>
            <a:spLocks noGrp="1"/>
          </p:cNvSpPr>
          <p:nvPr>
            <p:ph type="title"/>
          </p:nvPr>
        </p:nvSpPr>
        <p:spPr/>
        <p:txBody>
          <a:bodyPr/>
          <a:lstStyle/>
          <a:p>
            <a:r>
              <a:rPr lang="en-US" altLang="zh-TW"/>
              <a:t>Choose the HDD/SSD for Guardian</a:t>
            </a:r>
            <a:endParaRPr lang="zh-TW" altLang="en-US"/>
          </a:p>
        </p:txBody>
      </p:sp>
      <p:sp>
        <p:nvSpPr>
          <p:cNvPr id="81" name="矩形: 圓角 80">
            <a:extLst>
              <a:ext uri="{FF2B5EF4-FFF2-40B4-BE49-F238E27FC236}">
                <a16:creationId xmlns:a16="http://schemas.microsoft.com/office/drawing/2014/main" id="{8AE01875-2F03-47B1-A30A-3B2AA2E83C70}"/>
              </a:ext>
            </a:extLst>
          </p:cNvPr>
          <p:cNvSpPr/>
          <p:nvPr/>
        </p:nvSpPr>
        <p:spPr>
          <a:xfrm>
            <a:off x="1490257" y="1955413"/>
            <a:ext cx="8295878" cy="569729"/>
          </a:xfrm>
          <a:prstGeom prst="roundRect">
            <a:avLst>
              <a:gd name="adj" fmla="val 0"/>
            </a:avLst>
          </a:prstGeom>
          <a:noFill/>
          <a:ln w="28575">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82" name="矩形: 剪去對角角落 81">
            <a:extLst>
              <a:ext uri="{FF2B5EF4-FFF2-40B4-BE49-F238E27FC236}">
                <a16:creationId xmlns:a16="http://schemas.microsoft.com/office/drawing/2014/main" id="{44A10913-6FF1-4059-8A34-13B38C53FC70}"/>
              </a:ext>
            </a:extLst>
          </p:cNvPr>
          <p:cNvSpPr/>
          <p:nvPr/>
        </p:nvSpPr>
        <p:spPr>
          <a:xfrm>
            <a:off x="1472764" y="2542785"/>
            <a:ext cx="8758631" cy="3309083"/>
          </a:xfrm>
          <a:prstGeom prst="snip2DiagRect">
            <a:avLst>
              <a:gd name="adj1" fmla="val 0"/>
              <a:gd name="adj2" fmla="val 12915"/>
            </a:avLst>
          </a:prstGeom>
          <a:solidFill>
            <a:srgbClr val="5F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86" name="文字方塊 85">
            <a:extLst>
              <a:ext uri="{FF2B5EF4-FFF2-40B4-BE49-F238E27FC236}">
                <a16:creationId xmlns:a16="http://schemas.microsoft.com/office/drawing/2014/main" id="{12FF78FF-388F-4150-8B77-4B583F1B6669}"/>
              </a:ext>
            </a:extLst>
          </p:cNvPr>
          <p:cNvSpPr txBox="1"/>
          <p:nvPr/>
        </p:nvSpPr>
        <p:spPr>
          <a:xfrm>
            <a:off x="3452590" y="2062135"/>
            <a:ext cx="6179502" cy="338554"/>
          </a:xfrm>
          <a:prstGeom prst="rect">
            <a:avLst/>
          </a:prstGeom>
          <a:noFill/>
        </p:spPr>
        <p:txBody>
          <a:bodyPr wrap="square" rtlCol="0">
            <a:spAutoFit/>
          </a:bodyPr>
          <a:lstStyle/>
          <a:p>
            <a:pPr lvl="0" defTabSz="457200">
              <a:defRPr/>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For users who are looking for efficient computing power</a:t>
            </a:r>
          </a:p>
        </p:txBody>
      </p:sp>
      <p:sp>
        <p:nvSpPr>
          <p:cNvPr id="98" name="文字方塊 97">
            <a:extLst>
              <a:ext uri="{FF2B5EF4-FFF2-40B4-BE49-F238E27FC236}">
                <a16:creationId xmlns:a16="http://schemas.microsoft.com/office/drawing/2014/main" id="{CE525C4E-3807-4A1C-9302-FE50E9FE44DC}"/>
              </a:ext>
            </a:extLst>
          </p:cNvPr>
          <p:cNvSpPr txBox="1"/>
          <p:nvPr/>
        </p:nvSpPr>
        <p:spPr>
          <a:xfrm>
            <a:off x="2461715" y="7142827"/>
            <a:ext cx="4242062" cy="276999"/>
          </a:xfrm>
          <a:prstGeom prst="rect">
            <a:avLst/>
          </a:prstGeom>
          <a:noFill/>
        </p:spPr>
        <p:txBody>
          <a:bodyPr wrap="square" rtlCol="0" anchor="t">
            <a:spAutoFit/>
          </a:bodyPr>
          <a:lstStyle/>
          <a:p>
            <a:pPr defTabSz="457200">
              <a:defRPr/>
            </a:pPr>
            <a:r>
              <a:rPr lang="zh-TW" altLang="en-US" sz="1200" b="1" dirty="0">
                <a:latin typeface="Arial"/>
                <a:ea typeface="微軟正黑體"/>
                <a:cs typeface="Arial"/>
              </a:rPr>
              <a:t>Visit QNAP website for more supported HDD</a:t>
            </a:r>
            <a:endParaRPr lang="zh-TW" altLang="en-US" sz="1200" b="1" i="0" u="none" strike="noStrike" kern="1200" cap="none" spc="0" normalizeH="0" baseline="0" noProof="0" dirty="0">
              <a:ln>
                <a:noFill/>
              </a:ln>
              <a:effectLst/>
              <a:uLnTx/>
              <a:uFillTx/>
              <a:latin typeface="Arial"/>
              <a:ea typeface="微軟正黑體"/>
              <a:cs typeface="Arial"/>
            </a:endParaRPr>
          </a:p>
        </p:txBody>
      </p:sp>
      <p:sp>
        <p:nvSpPr>
          <p:cNvPr id="101" name="矩形: 圓角 100">
            <a:extLst>
              <a:ext uri="{FF2B5EF4-FFF2-40B4-BE49-F238E27FC236}">
                <a16:creationId xmlns:a16="http://schemas.microsoft.com/office/drawing/2014/main" id="{28263E8D-0185-457A-9E85-0DCA4347AED0}"/>
              </a:ext>
            </a:extLst>
          </p:cNvPr>
          <p:cNvSpPr/>
          <p:nvPr/>
        </p:nvSpPr>
        <p:spPr>
          <a:xfrm>
            <a:off x="1477902" y="1955413"/>
            <a:ext cx="1903092" cy="862922"/>
          </a:xfrm>
          <a:prstGeom prst="roundRect">
            <a:avLst>
              <a:gd name="adj" fmla="val 0"/>
            </a:avLst>
          </a:prstGeom>
          <a:solidFill>
            <a:srgbClr val="5F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ltLang="zh-TW" sz="2400" b="1" dirty="0">
                <a:solidFill>
                  <a:schemeClr val="tx1"/>
                </a:solidFill>
                <a:latin typeface="Arial" panose="020B0604020202020204" pitchFamily="34" charset="0"/>
                <a:ea typeface="微軟正黑體" panose="020B0604030504040204" pitchFamily="34" charset="-120"/>
                <a:cs typeface="Arial" panose="020B0604020202020204" pitchFamily="34" charset="0"/>
              </a:rPr>
              <a:t>Solid State (SSD)</a:t>
            </a:r>
          </a:p>
        </p:txBody>
      </p:sp>
      <p:sp>
        <p:nvSpPr>
          <p:cNvPr id="43" name="矩形 42">
            <a:extLst>
              <a:ext uri="{FF2B5EF4-FFF2-40B4-BE49-F238E27FC236}">
                <a16:creationId xmlns:a16="http://schemas.microsoft.com/office/drawing/2014/main" id="{61D1159B-78C9-40BF-9546-0AF37828C4D2}"/>
              </a:ext>
            </a:extLst>
          </p:cNvPr>
          <p:cNvSpPr/>
          <p:nvPr/>
        </p:nvSpPr>
        <p:spPr>
          <a:xfrm>
            <a:off x="3700848" y="2974440"/>
            <a:ext cx="2280987" cy="12586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u="sng" dirty="0">
                <a:solidFill>
                  <a:srgbClr val="002060"/>
                </a:solidFill>
                <a:latin typeface="Arial" panose="020B0604020202020204" pitchFamily="34" charset="0"/>
                <a:ea typeface="微軟正黑體" panose="020B0604030504040204" pitchFamily="34" charset="-120"/>
                <a:cs typeface="Arial" panose="020B0604020202020204" pitchFamily="34" charset="0"/>
              </a:rPr>
              <a:t>Suitable for NAS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prstClr val="black"/>
                </a:solidFill>
                <a:latin typeface="Arial" panose="020B0604020202020204" pitchFamily="34" charset="0"/>
                <a:ea typeface="新細明體" panose="02020500000000000000" pitchFamily="18" charset="-120"/>
                <a:cs typeface="Arial" panose="020B0604020202020204" pitchFamily="34" charset="0"/>
              </a:rPr>
              <a:t>Maximum capacity up to 3.84TB</a:t>
            </a:r>
            <a:br>
              <a:rPr lang="en-US" altLang="zh-TW" sz="1200" dirty="0">
                <a:solidFill>
                  <a:prstClr val="black"/>
                </a:solidFill>
                <a:latin typeface="Arial" panose="020B0604020202020204" pitchFamily="34" charset="0"/>
                <a:ea typeface="新細明體" panose="02020500000000000000" pitchFamily="18" charset="-120"/>
                <a:cs typeface="Arial" panose="020B0604020202020204" pitchFamily="34" charset="0"/>
              </a:rPr>
            </a:br>
            <a:r>
              <a:rPr lang="en-US" altLang="zh-TW" sz="1200" dirty="0">
                <a:solidFill>
                  <a:prstClr val="black"/>
                </a:solidFill>
                <a:latin typeface="Arial" panose="020B0604020202020204" pitchFamily="34" charset="0"/>
                <a:ea typeface="新細明體" panose="02020500000000000000" pitchFamily="18" charset="-120"/>
                <a:cs typeface="Arial" panose="020B0604020202020204" pitchFamily="34" charset="0"/>
              </a:rPr>
              <a:t>(Seagate </a:t>
            </a:r>
            <a:r>
              <a:rPr lang="en-US" altLang="zh-TW" sz="1200" dirty="0" err="1">
                <a:solidFill>
                  <a:prstClr val="black"/>
                </a:solidFill>
                <a:latin typeface="Arial" panose="020B0604020202020204" pitchFamily="34" charset="0"/>
                <a:ea typeface="新細明體" panose="02020500000000000000" pitchFamily="18" charset="-120"/>
                <a:cs typeface="Arial" panose="020B0604020202020204" pitchFamily="34" charset="0"/>
              </a:rPr>
              <a:t>IronWolf</a:t>
            </a:r>
            <a:r>
              <a:rPr lang="en-US" altLang="zh-TW" sz="1200" dirty="0">
                <a:solidFill>
                  <a:prstClr val="black"/>
                </a:solidFill>
                <a:latin typeface="Arial" panose="020B0604020202020204" pitchFamily="34" charset="0"/>
                <a:ea typeface="新細明體" panose="02020500000000000000" pitchFamily="18" charset="-120"/>
                <a:cs typeface="Arial" panose="020B0604020202020204" pitchFamily="34" charset="0"/>
              </a:rPr>
              <a:t> 125)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prstClr val="black"/>
                </a:solidFill>
                <a:latin typeface="Arial" panose="020B0604020202020204" pitchFamily="34" charset="0"/>
                <a:ea typeface="新細明體" panose="02020500000000000000" pitchFamily="18" charset="-120"/>
                <a:cs typeface="Arial" panose="020B0604020202020204" pitchFamily="34" charset="0"/>
              </a:rPr>
              <a:t>(</a:t>
            </a:r>
            <a:r>
              <a:rPr lang="en-US" sz="1200" dirty="0">
                <a:solidFill>
                  <a:prstClr val="black"/>
                </a:solidFill>
                <a:latin typeface="Arial" panose="020B0604020202020204" pitchFamily="34" charset="0"/>
                <a:ea typeface="新細明體" panose="02020500000000000000" pitchFamily="18" charset="-120"/>
                <a:cs typeface="Arial" panose="020B0604020202020204" pitchFamily="34" charset="0"/>
              </a:rPr>
              <a:t>WD Red™ SA500 NAS SATA SSD)</a:t>
            </a:r>
            <a:endParaRPr lang="zh-TW" altLang="en-US" sz="120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sp>
        <p:nvSpPr>
          <p:cNvPr id="45" name="矩形 44">
            <a:extLst>
              <a:ext uri="{FF2B5EF4-FFF2-40B4-BE49-F238E27FC236}">
                <a16:creationId xmlns:a16="http://schemas.microsoft.com/office/drawing/2014/main" id="{C0D4C299-7BA4-4D78-ABBA-9E8036D5F0CF}"/>
              </a:ext>
            </a:extLst>
          </p:cNvPr>
          <p:cNvSpPr/>
          <p:nvPr/>
        </p:nvSpPr>
        <p:spPr>
          <a:xfrm>
            <a:off x="5407209" y="4538323"/>
            <a:ext cx="2555811" cy="10364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u="sng" dirty="0">
                <a:solidFill>
                  <a:srgbClr val="002060"/>
                </a:solidFill>
                <a:latin typeface="Arial" panose="020B0604020202020204" pitchFamily="34" charset="0"/>
                <a:ea typeface="微軟正黑體" panose="020B0604030504040204" pitchFamily="34" charset="-120"/>
                <a:cs typeface="Arial" panose="020B0604020202020204" pitchFamily="34" charset="0"/>
              </a:rPr>
              <a:t>Industrial </a:t>
            </a:r>
            <a:r>
              <a:rPr lang="en-US" altLang="zh-TW" sz="1400" b="1" u="sng" dirty="0" err="1">
                <a:solidFill>
                  <a:srgbClr val="002060"/>
                </a:solidFill>
                <a:latin typeface="Arial" panose="020B0604020202020204" pitchFamily="34" charset="0"/>
                <a:ea typeface="微軟正黑體" panose="020B0604030504040204" pitchFamily="34" charset="-120"/>
                <a:cs typeface="Arial" panose="020B0604020202020204" pitchFamily="34" charset="0"/>
              </a:rPr>
              <a:t>reliabilty</a:t>
            </a:r>
            <a:endParaRPr lang="en-US" altLang="zh-TW" sz="1400" b="1" u="sng" dirty="0">
              <a:solidFill>
                <a:srgbClr val="002060"/>
              </a:solidFill>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prstClr val="black"/>
                </a:solidFill>
                <a:latin typeface="Arial" panose="020B0604020202020204" pitchFamily="34" charset="0"/>
                <a:ea typeface="新細明體" panose="02020500000000000000" pitchFamily="18" charset="-120"/>
                <a:cs typeface="Arial" panose="020B0604020202020204" pitchFamily="34" charset="0"/>
              </a:rPr>
              <a:t>Maximum capacity up to 7.68TB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prstClr val="black"/>
                </a:solidFill>
                <a:latin typeface="Arial" panose="020B0604020202020204" pitchFamily="34" charset="0"/>
                <a:ea typeface="新細明體" panose="02020500000000000000" pitchFamily="18" charset="-120"/>
                <a:cs typeface="Arial" panose="020B0604020202020204" pitchFamily="34" charset="0"/>
              </a:rPr>
              <a:t>(</a:t>
            </a:r>
            <a:r>
              <a:rPr lang="en-US" sz="1200" dirty="0">
                <a:solidFill>
                  <a:prstClr val="black"/>
                </a:solidFill>
                <a:latin typeface="Arial" panose="020B0604020202020204" pitchFamily="34" charset="0"/>
                <a:ea typeface="新細明體" panose="02020500000000000000" pitchFamily="18" charset="-120"/>
                <a:cs typeface="Arial" panose="020B0604020202020204" pitchFamily="34" charset="0"/>
              </a:rPr>
              <a:t>Micron 5400</a:t>
            </a:r>
            <a:r>
              <a:rPr lang="en-US" altLang="zh-TW" sz="1200" dirty="0">
                <a:solidFill>
                  <a:prstClr val="black"/>
                </a:solidFill>
                <a:latin typeface="Arial" panose="020B0604020202020204" pitchFamily="34" charset="0"/>
                <a:ea typeface="新細明體" panose="02020500000000000000" pitchFamily="18" charset="-120"/>
                <a:cs typeface="Arial" panose="020B0604020202020204" pitchFamily="34" charset="0"/>
              </a:rPr>
              <a:t>)</a:t>
            </a:r>
            <a:endParaRPr lang="zh-TW" altLang="en-US" sz="120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sp>
        <p:nvSpPr>
          <p:cNvPr id="46" name="矩形 45">
            <a:extLst>
              <a:ext uri="{FF2B5EF4-FFF2-40B4-BE49-F238E27FC236}">
                <a16:creationId xmlns:a16="http://schemas.microsoft.com/office/drawing/2014/main" id="{9A296C8B-8AE4-4A5C-BA6D-608CAF8A48DD}"/>
              </a:ext>
            </a:extLst>
          </p:cNvPr>
          <p:cNvSpPr/>
          <p:nvPr/>
        </p:nvSpPr>
        <p:spPr>
          <a:xfrm>
            <a:off x="8060027" y="2974440"/>
            <a:ext cx="195988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u="sng" dirty="0">
                <a:solidFill>
                  <a:srgbClr val="002060"/>
                </a:solidFill>
                <a:latin typeface="Arial" panose="020B0604020202020204" pitchFamily="34" charset="0"/>
                <a:ea typeface="微軟正黑體" panose="020B0604030504040204" pitchFamily="34" charset="-120"/>
                <a:cs typeface="Arial" panose="020B0604020202020204" pitchFamily="34" charset="0"/>
              </a:rPr>
              <a:t>High performance &amp; capacity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prstClr val="black"/>
                </a:solidFill>
                <a:latin typeface="Arial" panose="020B0604020202020204" pitchFamily="34" charset="0"/>
                <a:ea typeface="新細明體" panose="02020500000000000000" pitchFamily="18" charset="-120"/>
                <a:cs typeface="Arial" panose="020B0604020202020204" pitchFamily="34" charset="0"/>
              </a:rPr>
              <a:t>Maximum capacity up to 3.84TB </a:t>
            </a:r>
            <a:br>
              <a:rPr lang="en-US" altLang="zh-TW" sz="1200" dirty="0">
                <a:solidFill>
                  <a:prstClr val="black"/>
                </a:solidFill>
                <a:latin typeface="Arial" panose="020B0604020202020204" pitchFamily="34" charset="0"/>
                <a:ea typeface="新細明體" panose="02020500000000000000" pitchFamily="18" charset="-120"/>
                <a:cs typeface="Arial" panose="020B0604020202020204" pitchFamily="34" charset="0"/>
              </a:rPr>
            </a:br>
            <a:r>
              <a:rPr lang="en-US" altLang="zh-TW" sz="1200" dirty="0">
                <a:solidFill>
                  <a:prstClr val="black"/>
                </a:solidFill>
                <a:latin typeface="Arial" panose="020B0604020202020204" pitchFamily="34" charset="0"/>
                <a:ea typeface="新細明體" panose="02020500000000000000" pitchFamily="18" charset="-120"/>
                <a:cs typeface="Arial" panose="020B0604020202020204" pitchFamily="34" charset="0"/>
              </a:rPr>
              <a:t>(Samsung 870 EVO)</a:t>
            </a:r>
            <a:endParaRPr lang="zh-TW" altLang="en-US" sz="120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pic>
        <p:nvPicPr>
          <p:cNvPr id="1028" name="Picture 4" descr="Amazon.com: SAMSUNG 870 EVO SATA III SSD 1TB 2.5” Internal Solid State  Drive, Upgrade PC or Laptop Memory and Storage for IT Pros, Creators,  Everyday Users, MZ-77E1T0B/AM : Electronics">
            <a:extLst>
              <a:ext uri="{FF2B5EF4-FFF2-40B4-BE49-F238E27FC236}">
                <a16:creationId xmlns:a16="http://schemas.microsoft.com/office/drawing/2014/main" id="{C561B8E4-F5B7-5DCF-2024-B22CE1E2F7E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16200000">
            <a:off x="6978269" y="3129119"/>
            <a:ext cx="1274795" cy="8887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CB7597F-E3C1-73A6-DE5A-48C21983C84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558" t="15614" r="3814" b="17846"/>
          <a:stretch/>
        </p:blipFill>
        <p:spPr bwMode="auto">
          <a:xfrm rot="16200000">
            <a:off x="1461505" y="3128751"/>
            <a:ext cx="1268739" cy="9016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D Red Sata SSD 500GB">
            <a:extLst>
              <a:ext uri="{FF2B5EF4-FFF2-40B4-BE49-F238E27FC236}">
                <a16:creationId xmlns:a16="http://schemas.microsoft.com/office/drawing/2014/main" id="{F88B13E9-E0E1-1C94-D8F5-FE27BB8D25F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9279" t="21595" r="9832" b="21046"/>
          <a:stretch/>
        </p:blipFill>
        <p:spPr bwMode="auto">
          <a:xfrm rot="5400000" flipV="1">
            <a:off x="5999304" y="3132966"/>
            <a:ext cx="1261365" cy="8944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cron 5400 SSD">
            <a:extLst>
              <a:ext uri="{FF2B5EF4-FFF2-40B4-BE49-F238E27FC236}">
                <a16:creationId xmlns:a16="http://schemas.microsoft.com/office/drawing/2014/main" id="{FD9D70F6-D198-EE68-B040-A21BAB08AE8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16200000">
            <a:off x="4325534" y="4599215"/>
            <a:ext cx="1255191" cy="867781"/>
          </a:xfrm>
          <a:prstGeom prst="rect">
            <a:avLst/>
          </a:prstGeom>
          <a:noFill/>
          <a:extLst>
            <a:ext uri="{909E8E84-426E-40DD-AFC4-6F175D3DCCD1}">
              <a14:hiddenFill xmlns:a14="http://schemas.microsoft.com/office/drawing/2010/main">
                <a:solidFill>
                  <a:srgbClr val="FFFFFF"/>
                </a:solidFill>
              </a14:hiddenFill>
            </a:ext>
          </a:extLst>
        </p:spPr>
      </p:pic>
      <p:pic>
        <p:nvPicPr>
          <p:cNvPr id="5" name="圖形 4">
            <a:extLst>
              <a:ext uri="{FF2B5EF4-FFF2-40B4-BE49-F238E27FC236}">
                <a16:creationId xmlns:a16="http://schemas.microsoft.com/office/drawing/2014/main" id="{E8EB5061-ECE1-02D3-3789-B9C5A447176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662614" y="3039979"/>
            <a:ext cx="901657" cy="999511"/>
          </a:xfrm>
          <a:prstGeom prst="rect">
            <a:avLst/>
          </a:prstGeom>
        </p:spPr>
      </p:pic>
    </p:spTree>
    <p:extLst>
      <p:ext uri="{BB962C8B-B14F-4D97-AF65-F5344CB8AC3E}">
        <p14:creationId xmlns:p14="http://schemas.microsoft.com/office/powerpoint/2010/main" val="2619307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5F46715A-A34B-0A04-C0C7-97727BC350FD}"/>
              </a:ext>
            </a:extLst>
          </p:cNvPr>
          <p:cNvGrpSpPr/>
          <p:nvPr/>
        </p:nvGrpSpPr>
        <p:grpSpPr>
          <a:xfrm>
            <a:off x="1034530" y="2494090"/>
            <a:ext cx="3094730" cy="3701863"/>
            <a:chOff x="2832242" y="2934050"/>
            <a:chExt cx="1678114" cy="2464066"/>
          </a:xfrm>
        </p:grpSpPr>
        <p:sp>
          <p:nvSpPr>
            <p:cNvPr id="4" name="手繪多邊形: 圖案 3">
              <a:extLst>
                <a:ext uri="{FF2B5EF4-FFF2-40B4-BE49-F238E27FC236}">
                  <a16:creationId xmlns:a16="http://schemas.microsoft.com/office/drawing/2014/main" id="{E1A6BE66-54D2-957D-51B0-74392AF0796F}"/>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6" name="手繪多邊形: 圖案 5">
              <a:extLst>
                <a:ext uri="{FF2B5EF4-FFF2-40B4-BE49-F238E27FC236}">
                  <a16:creationId xmlns:a16="http://schemas.microsoft.com/office/drawing/2014/main" id="{96C666F1-9D0E-FE4E-B61F-4E2ADB005DEF}"/>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7" name="手繪多邊形: 圖案 6">
              <a:extLst>
                <a:ext uri="{FF2B5EF4-FFF2-40B4-BE49-F238E27FC236}">
                  <a16:creationId xmlns:a16="http://schemas.microsoft.com/office/drawing/2014/main" id="{2A0FBBC2-6BB5-DA5A-24F7-57CD75DA14B5}"/>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8" name="手繪多邊形: 圖案 7">
              <a:extLst>
                <a:ext uri="{FF2B5EF4-FFF2-40B4-BE49-F238E27FC236}">
                  <a16:creationId xmlns:a16="http://schemas.microsoft.com/office/drawing/2014/main" id="{3CFA9C25-E91B-231B-3566-2E200EC76DA0}"/>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9" name="圖形 13">
              <a:extLst>
                <a:ext uri="{FF2B5EF4-FFF2-40B4-BE49-F238E27FC236}">
                  <a16:creationId xmlns:a16="http://schemas.microsoft.com/office/drawing/2014/main" id="{62DF60D6-E6DE-05CA-EDC1-3C35D561100D}"/>
                </a:ext>
              </a:extLst>
            </p:cNvPr>
            <p:cNvGrpSpPr/>
            <p:nvPr/>
          </p:nvGrpSpPr>
          <p:grpSpPr>
            <a:xfrm>
              <a:off x="3216084" y="3002290"/>
              <a:ext cx="1203675" cy="79657"/>
              <a:chOff x="3216084" y="3002290"/>
              <a:chExt cx="1203675" cy="79657"/>
            </a:xfrm>
            <a:solidFill>
              <a:srgbClr val="000000"/>
            </a:solidFill>
          </p:grpSpPr>
          <p:sp>
            <p:nvSpPr>
              <p:cNvPr id="10" name="手繪多邊形: 圖案 9">
                <a:extLst>
                  <a:ext uri="{FF2B5EF4-FFF2-40B4-BE49-F238E27FC236}">
                    <a16:creationId xmlns:a16="http://schemas.microsoft.com/office/drawing/2014/main" id="{46273457-B661-12DC-0DBE-620E2868E395}"/>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 name="手繪多邊形: 圖案 10">
                <a:extLst>
                  <a:ext uri="{FF2B5EF4-FFF2-40B4-BE49-F238E27FC236}">
                    <a16:creationId xmlns:a16="http://schemas.microsoft.com/office/drawing/2014/main" id="{39C114D0-7BF2-1CAF-D54A-1DF0D0AB3F2F}"/>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BDDB66E9-D7DC-8EA5-270E-85D0D7092C89}"/>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57ECDA54-CAD7-360E-0EA9-C983CA1EBB5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80F45A3B-FB03-5345-D9CB-55382AA262CD}"/>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61B1B7BD-0E79-6382-AA06-D7D47991CE8B}"/>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CC51D8AB-1136-D082-0C82-8B2B90EC94B6}"/>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ABF5856F-26BF-345B-3724-D3A115FBED1E}"/>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E3200C4C-8D39-020D-159F-4F4AC7F9A6D6}"/>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367A6F7C-54EB-2133-A1C9-7514EE4D4F56}"/>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85A5DB2C-F070-3486-11E0-CFD7A28651DB}"/>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96CAD2B9-62EC-53C7-4F70-D4009A5FD09B}"/>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A1CAF8B4-0966-96DA-A12E-137402E8E41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CADD3AAC-EA65-24CB-23BD-8465C274A6E9}"/>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23598520-1769-2D61-5B59-B675145068C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095003B8-06BE-9E89-2EC4-88D6328A4497}"/>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0E86F1C2-6123-719A-9903-A0A63AB67332}"/>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93FC6C2A-BF9D-0752-7FA7-0D175788DA90}"/>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CCF04A39-66A3-71A0-91F7-2E73307CF24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39" name="群組 38">
            <a:extLst>
              <a:ext uri="{FF2B5EF4-FFF2-40B4-BE49-F238E27FC236}">
                <a16:creationId xmlns:a16="http://schemas.microsoft.com/office/drawing/2014/main" id="{C104BAA5-CF14-7C57-74A4-7595BA0F8715}"/>
              </a:ext>
            </a:extLst>
          </p:cNvPr>
          <p:cNvGrpSpPr/>
          <p:nvPr/>
        </p:nvGrpSpPr>
        <p:grpSpPr>
          <a:xfrm>
            <a:off x="4463484" y="2494090"/>
            <a:ext cx="3094730" cy="3701863"/>
            <a:chOff x="2832242" y="2934050"/>
            <a:chExt cx="1678114" cy="2464066"/>
          </a:xfrm>
        </p:grpSpPr>
        <p:sp>
          <p:nvSpPr>
            <p:cNvPr id="40" name="手繪多邊形: 圖案 39">
              <a:extLst>
                <a:ext uri="{FF2B5EF4-FFF2-40B4-BE49-F238E27FC236}">
                  <a16:creationId xmlns:a16="http://schemas.microsoft.com/office/drawing/2014/main" id="{A4C6385F-D964-06C7-C9C7-1F6586D55443}"/>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5EFC8897-052D-283F-470D-31240A5DC06A}"/>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EE542E56-9EE4-E7BE-D579-9CABD95FFE73}"/>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51F92906-4543-D5E4-73FA-0DC67DAF938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45" name="圖形 13">
              <a:extLst>
                <a:ext uri="{FF2B5EF4-FFF2-40B4-BE49-F238E27FC236}">
                  <a16:creationId xmlns:a16="http://schemas.microsoft.com/office/drawing/2014/main" id="{B74DF2BB-BF97-5A9B-9B8D-7087B32FFBDA}"/>
                </a:ext>
              </a:extLst>
            </p:cNvPr>
            <p:cNvGrpSpPr/>
            <p:nvPr/>
          </p:nvGrpSpPr>
          <p:grpSpPr>
            <a:xfrm>
              <a:off x="3216084" y="3002290"/>
              <a:ext cx="1203675" cy="79657"/>
              <a:chOff x="3216084" y="3002290"/>
              <a:chExt cx="1203675" cy="79657"/>
            </a:xfrm>
            <a:solidFill>
              <a:srgbClr val="000000"/>
            </a:solidFill>
          </p:grpSpPr>
          <p:sp>
            <p:nvSpPr>
              <p:cNvPr id="46" name="手繪多邊形: 圖案 45">
                <a:extLst>
                  <a:ext uri="{FF2B5EF4-FFF2-40B4-BE49-F238E27FC236}">
                    <a16:creationId xmlns:a16="http://schemas.microsoft.com/office/drawing/2014/main" id="{2E13FE46-0677-3FD6-5CB9-F274DD85A32A}"/>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71A2A966-8405-DA04-8825-C7FE7198C76C}"/>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43650452-3859-318E-CCE6-78B0ECA5A417}"/>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D9372724-8186-4C3E-0CB0-FB0E94016DC0}"/>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847CB325-6411-99EF-B916-E85DFAEC1B67}"/>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3533E35F-C48A-690C-7BD3-C11920D5C127}"/>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FD00B08A-5813-0572-1F38-B5C55DAE37CF}"/>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F784630D-31D6-F10E-62DA-485C0CD76D04}"/>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F8585C4E-7F6F-45FA-FC87-0B0AC133A51C}"/>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6740FF0B-3BBF-AD78-E9E3-1D9CEC1546F0}"/>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7B747B35-614A-339D-10A3-DB283AD2F6C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3A11BF3E-95CE-EA66-14D2-861A551CD04E}"/>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2D977E74-FF2F-0BBD-34EB-44BF90A9E0A4}"/>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140CE03C-080D-137B-14E6-5E3FA3A724B5}"/>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7451BF70-059E-23B7-3F84-15733430DD0B}"/>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0F2B18EC-7792-B140-ACE9-50298FDFE179}"/>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EE5AAEED-5A91-DF6E-70EF-4EB8428E1FF3}"/>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4576F5B4-E41C-8F94-B5AA-6E68910A47FF}"/>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AD5D3420-84C8-7E1B-814B-3A0932AE0AC1}"/>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65" name="群組 64">
            <a:extLst>
              <a:ext uri="{FF2B5EF4-FFF2-40B4-BE49-F238E27FC236}">
                <a16:creationId xmlns:a16="http://schemas.microsoft.com/office/drawing/2014/main" id="{B6AFFCFF-829B-7077-4929-E5980F60B540}"/>
              </a:ext>
            </a:extLst>
          </p:cNvPr>
          <p:cNvGrpSpPr/>
          <p:nvPr/>
        </p:nvGrpSpPr>
        <p:grpSpPr>
          <a:xfrm>
            <a:off x="7892438" y="2495737"/>
            <a:ext cx="3094730" cy="3701863"/>
            <a:chOff x="2832242" y="2934050"/>
            <a:chExt cx="1678114" cy="2464066"/>
          </a:xfrm>
        </p:grpSpPr>
        <p:sp>
          <p:nvSpPr>
            <p:cNvPr id="66" name="手繪多邊形: 圖案 65">
              <a:extLst>
                <a:ext uri="{FF2B5EF4-FFF2-40B4-BE49-F238E27FC236}">
                  <a16:creationId xmlns:a16="http://schemas.microsoft.com/office/drawing/2014/main" id="{C5553733-D818-9CE5-73D4-DBF80931F67D}"/>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91F4C5E8-7512-D04C-2F16-D7990C9A42B1}"/>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4D9F6D56-FDF3-A14C-46AC-959696C1C40E}"/>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86D4437E-3102-C8B5-7D52-13D197E7B853}"/>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70" name="圖形 13">
              <a:extLst>
                <a:ext uri="{FF2B5EF4-FFF2-40B4-BE49-F238E27FC236}">
                  <a16:creationId xmlns:a16="http://schemas.microsoft.com/office/drawing/2014/main" id="{B36633F2-906B-FDC1-154F-350DFC486086}"/>
                </a:ext>
              </a:extLst>
            </p:cNvPr>
            <p:cNvGrpSpPr/>
            <p:nvPr/>
          </p:nvGrpSpPr>
          <p:grpSpPr>
            <a:xfrm>
              <a:off x="3216084" y="3002290"/>
              <a:ext cx="1203675" cy="79657"/>
              <a:chOff x="3216084" y="3002290"/>
              <a:chExt cx="1203675" cy="79657"/>
            </a:xfrm>
            <a:solidFill>
              <a:srgbClr val="000000"/>
            </a:solidFill>
          </p:grpSpPr>
          <p:sp>
            <p:nvSpPr>
              <p:cNvPr id="71" name="手繪多邊形: 圖案 70">
                <a:extLst>
                  <a:ext uri="{FF2B5EF4-FFF2-40B4-BE49-F238E27FC236}">
                    <a16:creationId xmlns:a16="http://schemas.microsoft.com/office/drawing/2014/main" id="{D6B74457-9C8F-105F-6740-C9E5F8C4FFC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F8A5F86A-E9B9-F472-B8E0-27E212EBF95F}"/>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182B34E2-02DC-A301-192C-BFBC28FDED5B}"/>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7B693187-CF5C-1C9E-08C5-B483E9A9E699}"/>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C8BE519E-10F9-2C69-FE5E-7A6B421D2D20}"/>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039024F8-3FE0-5ACB-F940-258AA0EF07C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B49139AD-1715-5D6F-0193-17903A4379B1}"/>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7A8EA05D-760B-E863-2746-3FB710FD3920}"/>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194FEE2F-552A-945A-79BD-9911FDE62447}"/>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A99BC58A-F18E-CBBE-00B0-BFF7E71F48B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E1460CBE-5204-CFFB-B352-B70830AE1AA0}"/>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7C6FBDE5-12DF-8C7C-E01F-0AFD5ABDA756}"/>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246A55A7-2970-1303-590E-20F8BFFE63D2}"/>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0BF4CACE-D600-9053-EE41-562985C4A03D}"/>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48504688-CD7E-D288-6B0C-E3C3B69A1CD9}"/>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DD9C79B7-C1AA-E37A-38BA-2176D7FD1B1F}"/>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DCAE5869-E2F4-FD3A-3862-80138AD03E33}"/>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E352AC7C-A4E4-FC88-6308-9E126727BCB7}"/>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6B3B5732-18F1-97D7-BF7F-A37667E7E9A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2" name="標題 1">
            <a:extLst>
              <a:ext uri="{FF2B5EF4-FFF2-40B4-BE49-F238E27FC236}">
                <a16:creationId xmlns:a16="http://schemas.microsoft.com/office/drawing/2014/main" id="{A5FB2B50-5A54-4D0C-A30A-606D578A4379}"/>
              </a:ext>
            </a:extLst>
          </p:cNvPr>
          <p:cNvSpPr>
            <a:spLocks noGrp="1"/>
          </p:cNvSpPr>
          <p:nvPr>
            <p:ph type="title"/>
          </p:nvPr>
        </p:nvSpPr>
        <p:spPr/>
        <p:txBody>
          <a:bodyPr>
            <a:noAutofit/>
          </a:bodyPr>
          <a:lstStyle/>
          <a:p>
            <a:pPr fontAlgn="base"/>
            <a:r>
              <a:rPr lang="en-US" altLang="zh-TW" sz="4000"/>
              <a:t>Extend Guardian functionality with the PCIe slot</a:t>
            </a:r>
            <a:endParaRPr lang="zh-TW" altLang="en-US" sz="4000"/>
          </a:p>
        </p:txBody>
      </p:sp>
      <p:sp>
        <p:nvSpPr>
          <p:cNvPr id="5" name="Rectangle 14">
            <a:extLst>
              <a:ext uri="{FF2B5EF4-FFF2-40B4-BE49-F238E27FC236}">
                <a16:creationId xmlns:a16="http://schemas.microsoft.com/office/drawing/2014/main" id="{9792A4DE-5DB0-4C0D-A4B0-8B98853B6BA3}"/>
              </a:ext>
            </a:extLst>
          </p:cNvPr>
          <p:cNvSpPr>
            <a:spLocks noChangeArrowheads="1"/>
          </p:cNvSpPr>
          <p:nvPr/>
        </p:nvSpPr>
        <p:spPr bwMode="auto">
          <a:xfrm flipV="1">
            <a:off x="4986020" y="-807393"/>
            <a:ext cx="2420747" cy="167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110900" rIns="0" bIns="0" numCol="1" anchor="ctr" anchorCtr="0" compatLnSpc="1">
            <a:prstTxWarp prst="textNoShape">
              <a:avLst/>
            </a:prstTxWarp>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zh-TW" altLang="zh-TW" sz="1200" b="0" i="0" u="none" strike="noStrike" kern="0" cap="none" spc="0" normalizeH="0" baseline="0" noProof="0">
                <a:ln>
                  <a:noFill/>
                </a:ln>
                <a:solidFill>
                  <a:srgbClr val="212121"/>
                </a:solidFill>
                <a:effectLst/>
                <a:uLnTx/>
                <a:uFillTx/>
                <a:latin typeface="Arial" panose="020B0604020202020204" pitchFamily="34" charset="0"/>
                <a:ea typeface="Open Sans"/>
                <a:cs typeface="Arial"/>
                <a:sym typeface="Arial"/>
              </a:rPr>
              <a:t/>
            </a:r>
            <a:br>
              <a:rPr kumimoji="0" lang="zh-TW" altLang="zh-TW" sz="1200" b="0" i="0" u="none" strike="noStrike" kern="0" cap="none" spc="0" normalizeH="0" baseline="0" noProof="0">
                <a:ln>
                  <a:noFill/>
                </a:ln>
                <a:solidFill>
                  <a:srgbClr val="212121"/>
                </a:solidFill>
                <a:effectLst/>
                <a:uLnTx/>
                <a:uFillTx/>
                <a:latin typeface="Arial" panose="020B0604020202020204" pitchFamily="34" charset="0"/>
                <a:ea typeface="Open Sans"/>
                <a:cs typeface="Arial"/>
                <a:sym typeface="Arial"/>
              </a:rPr>
            </a:br>
            <a:endParaRPr kumimoji="0" lang="zh-TW" altLang="zh-TW" sz="2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a:sym typeface="Arial"/>
            </a:endParaRPr>
          </a:p>
        </p:txBody>
      </p:sp>
      <p:sp>
        <p:nvSpPr>
          <p:cNvPr id="41" name="文字方塊 40">
            <a:extLst>
              <a:ext uri="{FF2B5EF4-FFF2-40B4-BE49-F238E27FC236}">
                <a16:creationId xmlns:a16="http://schemas.microsoft.com/office/drawing/2014/main" id="{0E74205A-A325-4159-BEA6-AEA8C9064D91}"/>
              </a:ext>
            </a:extLst>
          </p:cNvPr>
          <p:cNvSpPr txBox="1"/>
          <p:nvPr/>
        </p:nvSpPr>
        <p:spPr>
          <a:xfrm>
            <a:off x="1980883" y="1654198"/>
            <a:ext cx="8640929" cy="646331"/>
          </a:xfrm>
          <a:prstGeom prst="rect">
            <a:avLst/>
          </a:prstGeom>
          <a:noFill/>
        </p:spPr>
        <p:txBody>
          <a:bodyPr wrap="square" lIns="91440" tIns="45720" rIns="91440" bIns="45720" rtlCol="0" anchor="t">
            <a:spAutoFit/>
          </a:bodyPr>
          <a:lstStyle/>
          <a:p>
            <a:pPr>
              <a:lnSpc>
                <a:spcPct val="90000"/>
              </a:lnSpc>
              <a:spcBef>
                <a:spcPts val="1000"/>
              </a:spcBef>
              <a:buClr>
                <a:srgbClr val="000000"/>
              </a:buClr>
              <a:defRPr/>
            </a:pPr>
            <a:r>
              <a:rPr lang="en-US" altLang="zh-TW" sz="2000">
                <a:solidFill>
                  <a:schemeClr val="bg1"/>
                </a:solidFill>
                <a:latin typeface="Arial"/>
                <a:ea typeface="+mn-lt"/>
                <a:cs typeface="Arial"/>
                <a:sym typeface="Arial"/>
              </a:rPr>
              <a:t>The</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Guardian</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QGD-1600/1602</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features</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two</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PCIe</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expansion</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slots,</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and</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you</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can</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flexibly</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configure</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a</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variety</a:t>
            </a:r>
            <a:r>
              <a:rPr lang="zh-TW" altLang="en-US" sz="2000">
                <a:solidFill>
                  <a:schemeClr val="bg1"/>
                </a:solidFill>
                <a:latin typeface="Arial"/>
                <a:ea typeface="+mn-lt"/>
                <a:cs typeface="Arial"/>
                <a:sym typeface="Arial"/>
              </a:rPr>
              <a:t> </a:t>
            </a:r>
            <a:r>
              <a:rPr lang="zh-TW" sz="2000">
                <a:solidFill>
                  <a:schemeClr val="bg1"/>
                </a:solidFill>
                <a:latin typeface="Arial"/>
                <a:ea typeface="+mn-lt"/>
                <a:cs typeface="Arial"/>
                <a:sym typeface="Arial"/>
              </a:rPr>
              <a:t>of QN</a:t>
            </a:r>
            <a:r>
              <a:rPr lang="en-US" altLang="zh-TW" sz="2000">
                <a:solidFill>
                  <a:schemeClr val="bg1"/>
                </a:solidFill>
                <a:latin typeface="Arial"/>
                <a:ea typeface="+mn-lt"/>
                <a:cs typeface="Arial"/>
                <a:sym typeface="Arial"/>
              </a:rPr>
              <a:t>AP</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PC</a:t>
            </a:r>
            <a:r>
              <a:rPr lang="zh-TW" sz="2000">
                <a:solidFill>
                  <a:schemeClr val="bg1"/>
                </a:solidFill>
                <a:latin typeface="Arial"/>
                <a:ea typeface="+mn-lt"/>
                <a:cs typeface="Arial"/>
                <a:sym typeface="Arial"/>
              </a:rPr>
              <a:t>Ie expansion ca</a:t>
            </a:r>
            <a:r>
              <a:rPr lang="en-US" altLang="zh-TW" sz="2000" err="1">
                <a:solidFill>
                  <a:schemeClr val="bg1"/>
                </a:solidFill>
                <a:latin typeface="Arial"/>
                <a:ea typeface="+mn-lt"/>
                <a:cs typeface="Arial"/>
                <a:sym typeface="Arial"/>
              </a:rPr>
              <a:t>rds</a:t>
            </a:r>
            <a:r>
              <a:rPr lang="zh-TW" altLang="en-US" sz="2000">
                <a:solidFill>
                  <a:schemeClr val="bg1"/>
                </a:solidFill>
                <a:latin typeface="Arial"/>
                <a:ea typeface="+mn-lt"/>
                <a:cs typeface="Arial"/>
                <a:sym typeface="Arial"/>
              </a:rPr>
              <a:t> </a:t>
            </a:r>
            <a:r>
              <a:rPr lang="zh-TW" sz="2000">
                <a:solidFill>
                  <a:schemeClr val="bg1"/>
                </a:solidFill>
                <a:latin typeface="Arial"/>
                <a:ea typeface="+mn-lt"/>
                <a:cs typeface="Arial"/>
                <a:sym typeface="Arial"/>
              </a:rPr>
              <a:t>a</a:t>
            </a:r>
            <a:r>
              <a:rPr lang="en-US" altLang="zh-TW" sz="2000">
                <a:solidFill>
                  <a:schemeClr val="bg1"/>
                </a:solidFill>
                <a:latin typeface="Arial"/>
                <a:ea typeface="+mn-lt"/>
                <a:cs typeface="Arial"/>
                <a:sym typeface="Arial"/>
              </a:rPr>
              <a:t>s</a:t>
            </a:r>
            <a:r>
              <a:rPr lang="zh-TW" altLang="en-US" sz="2000">
                <a:solidFill>
                  <a:schemeClr val="bg1"/>
                </a:solidFill>
                <a:latin typeface="Arial"/>
                <a:ea typeface="+mn-lt"/>
                <a:cs typeface="Arial"/>
                <a:sym typeface="Arial"/>
              </a:rPr>
              <a:t> </a:t>
            </a:r>
            <a:r>
              <a:rPr lang="en-US" altLang="zh-TW" sz="2000">
                <a:solidFill>
                  <a:schemeClr val="bg1"/>
                </a:solidFill>
                <a:latin typeface="Arial"/>
                <a:ea typeface="+mn-lt"/>
                <a:cs typeface="Arial"/>
                <a:sym typeface="Arial"/>
              </a:rPr>
              <a:t>nee</a:t>
            </a:r>
            <a:r>
              <a:rPr lang="zh-TW" sz="2000">
                <a:solidFill>
                  <a:schemeClr val="bg1"/>
                </a:solidFill>
                <a:latin typeface="Arial"/>
                <a:ea typeface="+mn-lt"/>
                <a:cs typeface="Arial"/>
                <a:sym typeface="Arial"/>
              </a:rPr>
              <a:t>ded.</a:t>
            </a:r>
            <a:endParaRPr lang="zh-TW" altLang="en-US">
              <a:solidFill>
                <a:schemeClr val="bg1"/>
              </a:solidFill>
              <a:latin typeface="Arial"/>
              <a:cs typeface="Arial"/>
            </a:endParaRPr>
          </a:p>
        </p:txBody>
      </p:sp>
      <p:sp>
        <p:nvSpPr>
          <p:cNvPr id="18" name="橢圓 17">
            <a:extLst>
              <a:ext uri="{FF2B5EF4-FFF2-40B4-BE49-F238E27FC236}">
                <a16:creationId xmlns:a16="http://schemas.microsoft.com/office/drawing/2014/main" id="{A369F2E4-0988-4DEE-8A23-237608A9F74F}"/>
              </a:ext>
            </a:extLst>
          </p:cNvPr>
          <p:cNvSpPr/>
          <p:nvPr/>
        </p:nvSpPr>
        <p:spPr>
          <a:xfrm>
            <a:off x="4289874" y="3120755"/>
            <a:ext cx="2340000" cy="2340000"/>
          </a:xfrm>
          <a:prstGeom prst="ellipse">
            <a:avLst/>
          </a:prstGeom>
          <a:solidFill>
            <a:schemeClr val="bg1">
              <a:lumMod val="95000"/>
              <a:alpha val="41000"/>
            </a:schemeClr>
          </a:solidFill>
          <a:ln>
            <a:noFill/>
          </a:ln>
          <a:effectLst>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13">
            <a:extLst>
              <a:ext uri="{FF2B5EF4-FFF2-40B4-BE49-F238E27FC236}">
                <a16:creationId xmlns:a16="http://schemas.microsoft.com/office/drawing/2014/main" id="{0CF78380-450E-4D7A-97DD-E1EFA6CE722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314576" y="3313437"/>
            <a:ext cx="2553187" cy="15960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6C81293-423B-4C10-88E6-78B3B5FC3E7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04405" y="3357467"/>
            <a:ext cx="2896129" cy="18100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a:extLst>
              <a:ext uri="{FF2B5EF4-FFF2-40B4-BE49-F238E27FC236}">
                <a16:creationId xmlns:a16="http://schemas.microsoft.com/office/drawing/2014/main" id="{3166C1E2-CFD7-4BEC-B8C9-9B219F34DE5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8082521" y="3562862"/>
            <a:ext cx="2794666" cy="1746977"/>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a:extLst>
              <a:ext uri="{FF2B5EF4-FFF2-40B4-BE49-F238E27FC236}">
                <a16:creationId xmlns:a16="http://schemas.microsoft.com/office/drawing/2014/main" id="{A5CAA6A5-0A09-4954-A73D-4400DCBEAE74}"/>
              </a:ext>
            </a:extLst>
          </p:cNvPr>
          <p:cNvSpPr/>
          <p:nvPr/>
        </p:nvSpPr>
        <p:spPr>
          <a:xfrm>
            <a:off x="1064400" y="2833542"/>
            <a:ext cx="3053431" cy="400110"/>
          </a:xfrm>
          <a:prstGeom prst="rect">
            <a:avLst/>
          </a:prstGeom>
          <a:noFill/>
        </p:spPr>
        <p:txBody>
          <a:bodyPr wrap="square">
            <a:spAutoFit/>
          </a:bodyPr>
          <a:lstStyle/>
          <a:p>
            <a:pPr lvl="0" algn="ctr" defTabSz="457200" fontAlgn="base"/>
            <a:r>
              <a:rPr lang="en-US" altLang="zh-TW" sz="2000" b="1">
                <a:solidFill>
                  <a:srgbClr val="5FE9F7"/>
                </a:solidFill>
                <a:latin typeface="Arial" panose="020B0604020202020204" pitchFamily="34" charset="0"/>
                <a:ea typeface="微軟正黑體" panose="020B0604030504040204" pitchFamily="34" charset="-120"/>
                <a:cs typeface="Arial" panose="020B0604020202020204" pitchFamily="34" charset="0"/>
              </a:rPr>
              <a:t>QM2</a:t>
            </a:r>
          </a:p>
        </p:txBody>
      </p:sp>
      <p:sp>
        <p:nvSpPr>
          <p:cNvPr id="26" name="矩形 25">
            <a:extLst>
              <a:ext uri="{FF2B5EF4-FFF2-40B4-BE49-F238E27FC236}">
                <a16:creationId xmlns:a16="http://schemas.microsoft.com/office/drawing/2014/main" id="{C3AA6E7A-D727-4151-845E-6DC455BE89BF}"/>
              </a:ext>
            </a:extLst>
          </p:cNvPr>
          <p:cNvSpPr/>
          <p:nvPr/>
        </p:nvSpPr>
        <p:spPr>
          <a:xfrm>
            <a:off x="4520608" y="2833542"/>
            <a:ext cx="3048818" cy="400110"/>
          </a:xfrm>
          <a:prstGeom prst="rect">
            <a:avLst/>
          </a:prstGeom>
          <a:noFill/>
        </p:spPr>
        <p:txBody>
          <a:bodyPr wrap="square">
            <a:spAutoFit/>
          </a:bodyPr>
          <a:lstStyle/>
          <a:p>
            <a:pPr lvl="0" algn="ctr" defTabSz="457200" fontAlgn="base">
              <a:defRPr/>
            </a:pPr>
            <a:r>
              <a:rPr lang="en-US" altLang="zh-TW" sz="2000" b="1">
                <a:solidFill>
                  <a:srgbClr val="5FE9F7"/>
                </a:solidFill>
                <a:latin typeface="Arial" panose="020B0604020202020204" pitchFamily="34" charset="0"/>
                <a:ea typeface="微軟正黑體" panose="020B0604030504040204" pitchFamily="34" charset="-120"/>
                <a:cs typeface="Arial" panose="020B0604020202020204" pitchFamily="34" charset="0"/>
              </a:rPr>
              <a:t>QWA-AC2600 </a:t>
            </a:r>
          </a:p>
        </p:txBody>
      </p:sp>
      <p:sp>
        <p:nvSpPr>
          <p:cNvPr id="27" name="矩形 26">
            <a:extLst>
              <a:ext uri="{FF2B5EF4-FFF2-40B4-BE49-F238E27FC236}">
                <a16:creationId xmlns:a16="http://schemas.microsoft.com/office/drawing/2014/main" id="{F9E1940D-6C8B-4D64-9EFC-0362205780CF}"/>
              </a:ext>
            </a:extLst>
          </p:cNvPr>
          <p:cNvSpPr/>
          <p:nvPr/>
        </p:nvSpPr>
        <p:spPr>
          <a:xfrm>
            <a:off x="8301288" y="2842097"/>
            <a:ext cx="2360272" cy="707886"/>
          </a:xfrm>
          <a:prstGeom prst="rect">
            <a:avLst/>
          </a:prstGeom>
          <a:noFill/>
        </p:spPr>
        <p:txBody>
          <a:bodyPr wrap="square">
            <a:spAutoFit/>
          </a:bodyPr>
          <a:lstStyle/>
          <a:p>
            <a:pPr lvl="0" algn="ctr" defTabSz="457200" fontAlgn="base">
              <a:defRPr/>
            </a:pPr>
            <a:r>
              <a:rPr lang="en-US" altLang="zh-TW" sz="2000" b="1">
                <a:solidFill>
                  <a:srgbClr val="5FE9F7"/>
                </a:solidFill>
                <a:latin typeface="Arial" panose="020B0604020202020204" pitchFamily="34" charset="0"/>
                <a:ea typeface="微軟正黑體" panose="020B0604030504040204" pitchFamily="34" charset="-120"/>
                <a:cs typeface="Arial" panose="020B0604020202020204" pitchFamily="34" charset="0"/>
              </a:rPr>
              <a:t>USB 3.1 Gen 2 (10Gbps) </a:t>
            </a:r>
          </a:p>
        </p:txBody>
      </p:sp>
      <p:sp>
        <p:nvSpPr>
          <p:cNvPr id="29" name="文字方塊 28">
            <a:extLst>
              <a:ext uri="{FF2B5EF4-FFF2-40B4-BE49-F238E27FC236}">
                <a16:creationId xmlns:a16="http://schemas.microsoft.com/office/drawing/2014/main" id="{C4574FC2-0F54-429C-AC06-D092E5002416}"/>
              </a:ext>
            </a:extLst>
          </p:cNvPr>
          <p:cNvSpPr txBox="1"/>
          <p:nvPr/>
        </p:nvSpPr>
        <p:spPr>
          <a:xfrm>
            <a:off x="1606322" y="4924443"/>
            <a:ext cx="2139230" cy="11726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r>
              <a:rPr kumimoji="0" lang="en-US" altLang="zh-TW" b="1" i="0" u="none" strike="noStrike" kern="1200" cap="none" spc="0" normalizeH="0" baseline="0" noProof="0">
                <a:ln>
                  <a:noFill/>
                </a:ln>
                <a:solidFill>
                  <a:schemeClr val="bg1">
                    <a:lumMod val="95000"/>
                  </a:schemeClr>
                </a:solidFill>
                <a:effectLst/>
                <a:uLnTx/>
                <a:uFillTx/>
                <a:latin typeface="Arial"/>
                <a:ea typeface="Microsoft JhengHei"/>
                <a:cs typeface="Arial"/>
                <a:sym typeface="Arial"/>
              </a:rPr>
              <a:t>SSD</a:t>
            </a:r>
          </a:p>
          <a:p>
            <a:pPr marL="342900" indent="-342900" fontAlgn="ctr">
              <a:buFontTx/>
              <a:buChar char="-"/>
            </a:pPr>
            <a:r>
              <a:rPr lang="en-US" altLang="zh-TW">
                <a:solidFill>
                  <a:schemeClr val="bg1">
                    <a:lumMod val="95000"/>
                  </a:schemeClr>
                </a:solidFill>
                <a:latin typeface="Arial"/>
                <a:ea typeface="Microsoft JhengHei"/>
                <a:cs typeface="Arial"/>
              </a:rPr>
              <a:t>QM2-2S-244A</a:t>
            </a:r>
          </a:p>
          <a:p>
            <a:pPr marL="342900" indent="-342900" fontAlgn="ctr">
              <a:buFontTx/>
              <a:buChar char="-"/>
            </a:pPr>
            <a:r>
              <a:rPr lang="en-US" altLang="zh-TW">
                <a:solidFill>
                  <a:schemeClr val="bg1">
                    <a:lumMod val="95000"/>
                  </a:schemeClr>
                </a:solidFill>
                <a:latin typeface="Arial"/>
                <a:ea typeface="Microsoft JhengHei"/>
                <a:cs typeface="Arial"/>
              </a:rPr>
              <a:t>QM2-2P-344A</a:t>
            </a:r>
          </a:p>
          <a:p>
            <a:pPr marL="342900" indent="-342900" fontAlgn="ctr">
              <a:buFontTx/>
              <a:buChar char="-"/>
            </a:pPr>
            <a:r>
              <a:rPr lang="en-US" altLang="zh-TW">
                <a:solidFill>
                  <a:schemeClr val="bg1">
                    <a:lumMod val="95000"/>
                  </a:schemeClr>
                </a:solidFill>
                <a:latin typeface="Arial"/>
                <a:ea typeface="Microsoft JhengHei"/>
                <a:cs typeface="Arial"/>
              </a:rPr>
              <a:t>QM2-2P-384A</a:t>
            </a:r>
            <a:endParaRPr kumimoji="0" lang="en-US" altLang="zh-TW" b="0" i="0" u="none" strike="noStrike" kern="1200" cap="none" spc="0" normalizeH="0" baseline="0" noProof="0">
              <a:ln>
                <a:noFill/>
              </a:ln>
              <a:solidFill>
                <a:schemeClr val="bg1">
                  <a:lumMod val="95000"/>
                </a:schemeClr>
              </a:solidFill>
              <a:effectLst/>
              <a:uLnTx/>
              <a:uFillTx/>
              <a:latin typeface="Arial"/>
              <a:ea typeface="Microsoft JhengHei"/>
              <a:cs typeface="Arial"/>
              <a:sym typeface="Arial"/>
            </a:endParaRPr>
          </a:p>
        </p:txBody>
      </p:sp>
      <p:sp>
        <p:nvSpPr>
          <p:cNvPr id="30" name="矩形 29">
            <a:extLst>
              <a:ext uri="{FF2B5EF4-FFF2-40B4-BE49-F238E27FC236}">
                <a16:creationId xmlns:a16="http://schemas.microsoft.com/office/drawing/2014/main" id="{2D7966AC-50EB-4465-8498-E7E50D496ED2}"/>
              </a:ext>
            </a:extLst>
          </p:cNvPr>
          <p:cNvSpPr/>
          <p:nvPr/>
        </p:nvSpPr>
        <p:spPr>
          <a:xfrm>
            <a:off x="8557076" y="5404618"/>
            <a:ext cx="1851789" cy="369332"/>
          </a:xfrm>
          <a:prstGeom prst="rect">
            <a:avLst/>
          </a:prstGeom>
        </p:spPr>
        <p:txBody>
          <a:bodyPr wrap="square" lIns="91440" tIns="45720" rIns="91440" bIns="45720" anchor="t">
            <a:spAutoFit/>
          </a:bodyPr>
          <a:lstStyle/>
          <a:p>
            <a:r>
              <a:rPr lang="en-US">
                <a:solidFill>
                  <a:schemeClr val="bg1">
                    <a:lumMod val="95000"/>
                  </a:schemeClr>
                </a:solidFill>
                <a:latin typeface="Arial"/>
                <a:cs typeface="Arial"/>
              </a:rPr>
              <a:t>QXP-10G2U3A</a:t>
            </a:r>
            <a:endParaRPr lang="zh-TW">
              <a:solidFill>
                <a:schemeClr val="bg1">
                  <a:lumMod val="95000"/>
                </a:schemeClr>
              </a:solidFill>
            </a:endParaRPr>
          </a:p>
        </p:txBody>
      </p:sp>
      <p:sp>
        <p:nvSpPr>
          <p:cNvPr id="34" name="矩形 33">
            <a:extLst>
              <a:ext uri="{FF2B5EF4-FFF2-40B4-BE49-F238E27FC236}">
                <a16:creationId xmlns:a16="http://schemas.microsoft.com/office/drawing/2014/main" id="{3B3B3E5A-0D44-41AC-A661-83CFB486C879}"/>
              </a:ext>
            </a:extLst>
          </p:cNvPr>
          <p:cNvSpPr/>
          <p:nvPr/>
        </p:nvSpPr>
        <p:spPr>
          <a:xfrm>
            <a:off x="5208359" y="5309839"/>
            <a:ext cx="1638013" cy="369332"/>
          </a:xfrm>
          <a:prstGeom prst="rect">
            <a:avLst/>
          </a:prstGeom>
        </p:spPr>
        <p:txBody>
          <a:bodyPr wrap="square">
            <a:spAutoFit/>
          </a:bodyPr>
          <a:lstStyle/>
          <a:p>
            <a:r>
              <a:rPr lang="en-US" altLang="zh-TW">
                <a:solidFill>
                  <a:schemeClr val="bg1">
                    <a:lumMod val="95000"/>
                  </a:schemeClr>
                </a:solidFill>
                <a:latin typeface="Arial"/>
                <a:cs typeface="Arial"/>
              </a:rPr>
              <a:t>QWA-AC2600</a:t>
            </a:r>
            <a:endParaRPr lang="zh-TW" altLang="en-US">
              <a:solidFill>
                <a:schemeClr val="bg1">
                  <a:lumMod val="95000"/>
                </a:schemeClr>
              </a:solidFill>
              <a:latin typeface="Arial"/>
              <a:cs typeface="Arial"/>
            </a:endParaRPr>
          </a:p>
        </p:txBody>
      </p:sp>
    </p:spTree>
    <p:extLst>
      <p:ext uri="{BB962C8B-B14F-4D97-AF65-F5344CB8AC3E}">
        <p14:creationId xmlns:p14="http://schemas.microsoft.com/office/powerpoint/2010/main" val="1162813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641AAC95-6B85-5660-55DE-CA528FB07E86}"/>
              </a:ext>
            </a:extLst>
          </p:cNvPr>
          <p:cNvGrpSpPr/>
          <p:nvPr/>
        </p:nvGrpSpPr>
        <p:grpSpPr>
          <a:xfrm>
            <a:off x="3294090" y="2513812"/>
            <a:ext cx="5842340" cy="1114190"/>
            <a:chOff x="2065053" y="1844010"/>
            <a:chExt cx="7724982" cy="1473228"/>
          </a:xfrm>
        </p:grpSpPr>
        <p:pic>
          <p:nvPicPr>
            <p:cNvPr id="9" name="Picture 6">
              <a:extLst>
                <a:ext uri="{FF2B5EF4-FFF2-40B4-BE49-F238E27FC236}">
                  <a16:creationId xmlns:a16="http://schemas.microsoft.com/office/drawing/2014/main" id="{713C63D1-13FA-6BAD-CEA0-0C34652B968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10" name="圖片 9">
              <a:extLst>
                <a:ext uri="{FF2B5EF4-FFF2-40B4-BE49-F238E27FC236}">
                  <a16:creationId xmlns:a16="http://schemas.microsoft.com/office/drawing/2014/main" id="{255C6F9E-9DD4-D84E-A9F1-0929EBE93E3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sp>
        <p:nvSpPr>
          <p:cNvPr id="2" name="標題 1">
            <a:extLst>
              <a:ext uri="{FF2B5EF4-FFF2-40B4-BE49-F238E27FC236}">
                <a16:creationId xmlns:a16="http://schemas.microsoft.com/office/drawing/2014/main" id="{AE23C161-2145-4740-A7F1-F30ADA4746BC}"/>
              </a:ext>
            </a:extLst>
          </p:cNvPr>
          <p:cNvSpPr>
            <a:spLocks noGrp="1"/>
          </p:cNvSpPr>
          <p:nvPr>
            <p:ph type="title"/>
          </p:nvPr>
        </p:nvSpPr>
        <p:spPr>
          <a:xfrm>
            <a:off x="1076720" y="9146"/>
            <a:ext cx="10277080" cy="1310138"/>
          </a:xfrm>
        </p:spPr>
        <p:txBody>
          <a:bodyPr>
            <a:normAutofit/>
          </a:bodyPr>
          <a:lstStyle/>
          <a:p>
            <a:r>
              <a:rPr lang="en-US" altLang="zh-TW" sz="4000">
                <a:latin typeface="Arial"/>
                <a:ea typeface="微軟正黑體"/>
                <a:cs typeface="Arial"/>
              </a:rPr>
              <a:t>Efficient and economical, flexible expansion of storage space</a:t>
            </a:r>
            <a:endParaRPr lang="zh-TW" altLang="en-US" sz="4000">
              <a:latin typeface="Arial"/>
              <a:ea typeface="微軟正黑體"/>
              <a:cs typeface="Arial"/>
            </a:endParaRPr>
          </a:p>
        </p:txBody>
      </p:sp>
      <p:sp>
        <p:nvSpPr>
          <p:cNvPr id="3" name="文字版面配置區 2">
            <a:extLst>
              <a:ext uri="{FF2B5EF4-FFF2-40B4-BE49-F238E27FC236}">
                <a16:creationId xmlns:a16="http://schemas.microsoft.com/office/drawing/2014/main" id="{FD51DF35-E0CC-48E6-80EE-EC1F38A33BBA}"/>
              </a:ext>
            </a:extLst>
          </p:cNvPr>
          <p:cNvSpPr>
            <a:spLocks noGrp="1"/>
          </p:cNvSpPr>
          <p:nvPr>
            <p:ph idx="1"/>
          </p:nvPr>
        </p:nvSpPr>
        <p:spPr>
          <a:xfrm>
            <a:off x="930632" y="1703386"/>
            <a:ext cx="10423168" cy="1005667"/>
          </a:xfrm>
        </p:spPr>
        <p:txBody>
          <a:bodyPr vert="horz" lIns="91440" tIns="45720" rIns="91440" bIns="45720" rtlCol="0" anchor="t">
            <a:noAutofit/>
          </a:bodyPr>
          <a:lstStyle/>
          <a:p>
            <a:pPr marL="0" indent="0">
              <a:buClr>
                <a:srgbClr val="000000"/>
              </a:buClr>
              <a:buNone/>
              <a:defRPr/>
            </a:pPr>
            <a:r>
              <a:rPr lang="en-US" altLang="zh-TW">
                <a:solidFill>
                  <a:schemeClr val="bg1"/>
                </a:solidFill>
                <a:ea typeface="+mn-lt"/>
              </a:rPr>
              <a:t>The TR-002/004 and TR-004U are the best choice for you to expand your Guardian storage space. The USB 3.2 Gen1 Type-C transmission interface makes storage and backup tasks smoother!</a:t>
            </a:r>
          </a:p>
          <a:p>
            <a:endParaRPr lang="zh-TW" altLang="en-US" sz="1800">
              <a:solidFill>
                <a:schemeClr val="bg1"/>
              </a:solidFill>
            </a:endParaRPr>
          </a:p>
        </p:txBody>
      </p:sp>
      <p:sp>
        <p:nvSpPr>
          <p:cNvPr id="8" name="Rectangle 8">
            <a:extLst>
              <a:ext uri="{FF2B5EF4-FFF2-40B4-BE49-F238E27FC236}">
                <a16:creationId xmlns:a16="http://schemas.microsoft.com/office/drawing/2014/main" id="{F189EDD9-C370-4B02-91F8-C6BB42B88CCB}"/>
              </a:ext>
            </a:extLst>
          </p:cNvPr>
          <p:cNvSpPr>
            <a:spLocks noChangeArrowheads="1"/>
          </p:cNvSpPr>
          <p:nvPr/>
        </p:nvSpPr>
        <p:spPr bwMode="auto">
          <a:xfrm>
            <a:off x="7416744" y="1222222"/>
            <a:ext cx="6223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0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zh-TW" sz="900" b="0" i="0" u="none" strike="noStrike" kern="1200" cap="none" spc="0" normalizeH="0" baseline="0" noProof="0">
                <a:ln>
                  <a:noFill/>
                </a:ln>
                <a:solidFill>
                  <a:srgbClr val="212121"/>
                </a:solidFill>
                <a:effectLst/>
                <a:uLnTx/>
                <a:uFillTx/>
                <a:latin typeface="Arial" panose="020B0604020202020204" pitchFamily="34" charset="0"/>
                <a:ea typeface="Open Sans"/>
                <a:cs typeface="+mn-cs"/>
              </a:rPr>
              <a:t/>
            </a:r>
            <a:br>
              <a:rPr kumimoji="0" lang="zh-TW" altLang="zh-TW" sz="900" b="0" i="0" u="none" strike="noStrike" kern="1200" cap="none" spc="0" normalizeH="0" baseline="0" noProof="0">
                <a:ln>
                  <a:noFill/>
                </a:ln>
                <a:solidFill>
                  <a:srgbClr val="212121"/>
                </a:solidFill>
                <a:effectLst/>
                <a:uLnTx/>
                <a:uFillTx/>
                <a:latin typeface="Arial" panose="020B0604020202020204" pitchFamily="34" charset="0"/>
                <a:ea typeface="Open Sans"/>
                <a:cs typeface="+mn-cs"/>
              </a:rPr>
            </a:br>
            <a:endParaRPr kumimoji="0" lang="zh-TW"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矩形 12">
            <a:extLst>
              <a:ext uri="{FF2B5EF4-FFF2-40B4-BE49-F238E27FC236}">
                <a16:creationId xmlns:a16="http://schemas.microsoft.com/office/drawing/2014/main" id="{693512CF-F3B8-46E0-A626-E7F99CA7EDFF}"/>
              </a:ext>
            </a:extLst>
          </p:cNvPr>
          <p:cNvSpPr/>
          <p:nvPr/>
        </p:nvSpPr>
        <p:spPr>
          <a:xfrm>
            <a:off x="4877995" y="3294424"/>
            <a:ext cx="243978" cy="37965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zh-TW" altLang="en-US" sz="1867" b="0" i="0" u="none" strike="noStrike" kern="0" cap="none" spc="0" normalizeH="0" baseline="0" noProof="0">
                <a:ln>
                  <a:noFill/>
                </a:ln>
                <a:solidFill>
                  <a:srgbClr val="000000"/>
                </a:solidFill>
                <a:effectLst/>
                <a:uLnTx/>
                <a:uFillTx/>
                <a:latin typeface="Times New Roman" panose="02020603050405020304" pitchFamily="18" charset="0"/>
                <a:ea typeface="新細明體" panose="02020500000000000000" pitchFamily="18" charset="-120"/>
                <a:cs typeface="Arial"/>
                <a:sym typeface="Arial"/>
              </a:rPr>
              <a:t> </a:t>
            </a: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pic>
        <p:nvPicPr>
          <p:cNvPr id="14" name="圖片 13" descr="一張含有 室內, 黑色, 電子用品 的圖片&#10;&#10;自動產生的描述">
            <a:extLst>
              <a:ext uri="{FF2B5EF4-FFF2-40B4-BE49-F238E27FC236}">
                <a16:creationId xmlns:a16="http://schemas.microsoft.com/office/drawing/2014/main" id="{8368C8FC-5817-46F4-A738-0486A3F04B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31640" y="4097826"/>
            <a:ext cx="1744939" cy="1676347"/>
          </a:xfrm>
          <a:prstGeom prst="rect">
            <a:avLst/>
          </a:prstGeom>
          <a:effectLst/>
        </p:spPr>
      </p:pic>
      <p:pic>
        <p:nvPicPr>
          <p:cNvPr id="15" name="圖片 14" descr="一張含有 室內, 電子用品, 監視器, 黑色 的圖片&#10;&#10;自動產生的描述">
            <a:extLst>
              <a:ext uri="{FF2B5EF4-FFF2-40B4-BE49-F238E27FC236}">
                <a16:creationId xmlns:a16="http://schemas.microsoft.com/office/drawing/2014/main" id="{88076EB9-690C-4D31-BEE2-2C551D0023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79893" y="4097825"/>
            <a:ext cx="1744939" cy="1676347"/>
          </a:xfrm>
          <a:prstGeom prst="rect">
            <a:avLst/>
          </a:prstGeom>
          <a:effectLst/>
        </p:spPr>
      </p:pic>
      <p:sp>
        <p:nvSpPr>
          <p:cNvPr id="16" name="矩形 15">
            <a:extLst>
              <a:ext uri="{FF2B5EF4-FFF2-40B4-BE49-F238E27FC236}">
                <a16:creationId xmlns:a16="http://schemas.microsoft.com/office/drawing/2014/main" id="{5BA1DE99-3BCD-4D98-959A-1A7E1DC4D1AC}"/>
              </a:ext>
            </a:extLst>
          </p:cNvPr>
          <p:cNvSpPr/>
          <p:nvPr/>
        </p:nvSpPr>
        <p:spPr>
          <a:xfrm>
            <a:off x="4293987" y="5720775"/>
            <a:ext cx="1559637" cy="523220"/>
          </a:xfrm>
          <a:prstGeom prst="rect">
            <a:avLst/>
          </a:prstGeom>
        </p:spPr>
        <p:txBody>
          <a:bodyPr wrap="square" anchor="t">
            <a:spAutoFit/>
          </a:bodyPr>
          <a:lstStyle/>
          <a:p>
            <a:pPr lvl="0" algn="ctr" defTabSz="1219170">
              <a:buClr>
                <a:srgbClr val="000000"/>
              </a:buClr>
              <a:defRPr/>
            </a:pPr>
            <a:r>
              <a:rPr lang="en-US" altLang="zh-TW" sz="1400" kern="0">
                <a:solidFill>
                  <a:schemeClr val="bg1"/>
                </a:solidFill>
                <a:latin typeface="Arial"/>
                <a:ea typeface="微軟正黑體"/>
                <a:cs typeface="Arial"/>
                <a:sym typeface="Arial"/>
              </a:rPr>
              <a:t>TR-004</a:t>
            </a:r>
          </a:p>
          <a:p>
            <a:pPr lvl="0" algn="ctr" defTabSz="1219170">
              <a:buClr>
                <a:srgbClr val="000000"/>
              </a:buClr>
              <a:defRPr/>
            </a:pPr>
            <a:r>
              <a:rPr lang="en-US" altLang="zh-TW" sz="1400" kern="0">
                <a:solidFill>
                  <a:schemeClr val="bg1"/>
                </a:solidFill>
                <a:latin typeface="Arial"/>
                <a:ea typeface="微軟正黑體"/>
                <a:cs typeface="Arial"/>
              </a:rPr>
              <a:t>RAID enclosure</a:t>
            </a:r>
            <a:endParaRPr lang="zh-TW" altLang="en-US" sz="1400" kern="0">
              <a:solidFill>
                <a:schemeClr val="bg1"/>
              </a:solidFill>
              <a:latin typeface="Arial"/>
              <a:ea typeface="微軟正黑體"/>
              <a:cs typeface="Arial"/>
              <a:sym typeface="Arial"/>
            </a:endParaRPr>
          </a:p>
        </p:txBody>
      </p:sp>
      <p:pic>
        <p:nvPicPr>
          <p:cNvPr id="17" name="圖片 16">
            <a:extLst>
              <a:ext uri="{FF2B5EF4-FFF2-40B4-BE49-F238E27FC236}">
                <a16:creationId xmlns:a16="http://schemas.microsoft.com/office/drawing/2014/main" id="{9C295E46-3FE8-4533-BA0C-4B7DABBE48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70923" y="5060982"/>
            <a:ext cx="4212531" cy="620155"/>
          </a:xfrm>
          <a:prstGeom prst="rect">
            <a:avLst/>
          </a:prstGeom>
        </p:spPr>
      </p:pic>
      <p:sp>
        <p:nvSpPr>
          <p:cNvPr id="18" name="矩形 17">
            <a:extLst>
              <a:ext uri="{FF2B5EF4-FFF2-40B4-BE49-F238E27FC236}">
                <a16:creationId xmlns:a16="http://schemas.microsoft.com/office/drawing/2014/main" id="{CF7B336A-C189-4B58-A230-EF602C261E58}"/>
              </a:ext>
            </a:extLst>
          </p:cNvPr>
          <p:cNvSpPr/>
          <p:nvPr/>
        </p:nvSpPr>
        <p:spPr>
          <a:xfrm>
            <a:off x="7418923" y="5720775"/>
            <a:ext cx="2407445" cy="523220"/>
          </a:xfrm>
          <a:prstGeom prst="rect">
            <a:avLst/>
          </a:prstGeom>
        </p:spPr>
        <p:txBody>
          <a:bodyPr wrap="square" anchor="t">
            <a:spAutoFit/>
          </a:bodyPr>
          <a:lstStyle/>
          <a:p>
            <a:pPr algn="ctr" defTabSz="1219170">
              <a:buClr>
                <a:srgbClr val="000000"/>
              </a:buClr>
              <a:defRPr/>
            </a:pPr>
            <a:r>
              <a:rPr lang="en-US" altLang="zh-TW" sz="1400" kern="0">
                <a:solidFill>
                  <a:schemeClr val="bg1"/>
                </a:solidFill>
                <a:latin typeface="Arial"/>
                <a:ea typeface="微軟正黑體"/>
                <a:cs typeface="Arial"/>
                <a:sym typeface="Arial"/>
              </a:rPr>
              <a:t>TR-004U</a:t>
            </a:r>
          </a:p>
          <a:p>
            <a:pPr algn="ctr" defTabSz="1219170">
              <a:buClr>
                <a:srgbClr val="000000"/>
              </a:buClr>
              <a:defRPr/>
            </a:pPr>
            <a:r>
              <a:rPr lang="en-US" altLang="zh-TW" sz="1400" kern="0">
                <a:solidFill>
                  <a:schemeClr val="bg1"/>
                </a:solidFill>
                <a:latin typeface="Arial"/>
                <a:ea typeface="微軟正黑體"/>
                <a:cs typeface="Arial"/>
              </a:rPr>
              <a:t>RAID enclosure</a:t>
            </a:r>
            <a:endParaRPr lang="zh-TW" altLang="en-US" sz="1400" kern="0">
              <a:solidFill>
                <a:schemeClr val="bg1"/>
              </a:solidFill>
              <a:latin typeface="Arial"/>
              <a:ea typeface="微軟正黑體"/>
              <a:cs typeface="Arial"/>
              <a:sym typeface="Arial"/>
            </a:endParaRPr>
          </a:p>
        </p:txBody>
      </p:sp>
      <p:sp>
        <p:nvSpPr>
          <p:cNvPr id="21" name="矩形 20">
            <a:extLst>
              <a:ext uri="{FF2B5EF4-FFF2-40B4-BE49-F238E27FC236}">
                <a16:creationId xmlns:a16="http://schemas.microsoft.com/office/drawing/2014/main" id="{BCC00F38-EC97-4D29-903F-F63CCA568961}"/>
              </a:ext>
            </a:extLst>
          </p:cNvPr>
          <p:cNvSpPr/>
          <p:nvPr/>
        </p:nvSpPr>
        <p:spPr>
          <a:xfrm>
            <a:off x="1744195" y="5720775"/>
            <a:ext cx="1652182" cy="523220"/>
          </a:xfrm>
          <a:prstGeom prst="rect">
            <a:avLst/>
          </a:prstGeom>
        </p:spPr>
        <p:txBody>
          <a:bodyPr wrap="square" anchor="t">
            <a:spAutoFit/>
          </a:bodyPr>
          <a:lstStyle/>
          <a:p>
            <a:pPr algn="ctr" defTabSz="1219170">
              <a:buClr>
                <a:srgbClr val="000000"/>
              </a:buClr>
              <a:defRPr/>
            </a:pPr>
            <a:r>
              <a:rPr lang="en-US" altLang="zh-TW" sz="1400" kern="0">
                <a:solidFill>
                  <a:schemeClr val="bg1"/>
                </a:solidFill>
                <a:latin typeface="Arial"/>
                <a:ea typeface="微軟正黑體"/>
                <a:cs typeface="Arial"/>
                <a:sym typeface="Arial"/>
              </a:rPr>
              <a:t>TR-002</a:t>
            </a:r>
          </a:p>
          <a:p>
            <a:pPr algn="ctr" defTabSz="1219170">
              <a:buClr>
                <a:srgbClr val="000000"/>
              </a:buClr>
              <a:defRPr/>
            </a:pPr>
            <a:r>
              <a:rPr lang="en-US" altLang="zh-TW" sz="1400" kern="0">
                <a:solidFill>
                  <a:schemeClr val="bg1"/>
                </a:solidFill>
                <a:latin typeface="Arial"/>
                <a:ea typeface="微軟正黑體"/>
                <a:cs typeface="Arial"/>
              </a:rPr>
              <a:t>RAID enclosure</a:t>
            </a:r>
            <a:endParaRPr lang="zh-TW" altLang="en-US" sz="1400" kern="0">
              <a:solidFill>
                <a:schemeClr val="bg1"/>
              </a:solidFill>
              <a:latin typeface="Arial"/>
              <a:ea typeface="微軟正黑體"/>
              <a:cs typeface="Arial"/>
              <a:sym typeface="Arial"/>
            </a:endParaRPr>
          </a:p>
        </p:txBody>
      </p:sp>
      <p:cxnSp>
        <p:nvCxnSpPr>
          <p:cNvPr id="22" name="直線單箭頭接點 21">
            <a:extLst>
              <a:ext uri="{FF2B5EF4-FFF2-40B4-BE49-F238E27FC236}">
                <a16:creationId xmlns:a16="http://schemas.microsoft.com/office/drawing/2014/main" id="{D81E74E5-DA62-4388-99EC-2485FD0AB40C}"/>
              </a:ext>
            </a:extLst>
          </p:cNvPr>
          <p:cNvCxnSpPr>
            <a:cxnSpLocks/>
          </p:cNvCxnSpPr>
          <p:nvPr/>
        </p:nvCxnSpPr>
        <p:spPr>
          <a:xfrm flipV="1">
            <a:off x="2775913" y="3495357"/>
            <a:ext cx="3103610" cy="602469"/>
          </a:xfrm>
          <a:prstGeom prst="straightConnector1">
            <a:avLst/>
          </a:prstGeom>
          <a:ln w="38100">
            <a:solidFill>
              <a:schemeClr val="accent1">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C1336BF7-C890-4B4F-A69C-A9C95CA97262}"/>
              </a:ext>
            </a:extLst>
          </p:cNvPr>
          <p:cNvCxnSpPr>
            <a:cxnSpLocks/>
            <a:stCxn id="15" idx="0"/>
          </p:cNvCxnSpPr>
          <p:nvPr/>
        </p:nvCxnSpPr>
        <p:spPr>
          <a:xfrm flipV="1">
            <a:off x="5152363" y="3501095"/>
            <a:ext cx="943636" cy="596730"/>
          </a:xfrm>
          <a:prstGeom prst="straightConnector1">
            <a:avLst/>
          </a:prstGeom>
          <a:ln w="38100">
            <a:solidFill>
              <a:schemeClr val="accent1">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F06DB0C1-4C79-4D04-9ACC-D8E2D46AEB14}"/>
              </a:ext>
            </a:extLst>
          </p:cNvPr>
          <p:cNvCxnSpPr>
            <a:cxnSpLocks/>
          </p:cNvCxnSpPr>
          <p:nvPr/>
        </p:nvCxnSpPr>
        <p:spPr>
          <a:xfrm flipH="1" flipV="1">
            <a:off x="6248662" y="3504016"/>
            <a:ext cx="2239996" cy="1424390"/>
          </a:xfrm>
          <a:prstGeom prst="straightConnector1">
            <a:avLst/>
          </a:prstGeom>
          <a:ln w="38100">
            <a:solidFill>
              <a:schemeClr val="accent1">
                <a:lumMod val="60000"/>
                <a:lumOff val="4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6F5F535E-5C09-4AC8-A730-0A3110B5BD32}"/>
              </a:ext>
            </a:extLst>
          </p:cNvPr>
          <p:cNvSpPr/>
          <p:nvPr/>
        </p:nvSpPr>
        <p:spPr>
          <a:xfrm>
            <a:off x="3419671" y="3743096"/>
            <a:ext cx="1225531" cy="23056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rPr>
              <a:t>USB</a:t>
            </a:r>
            <a:r>
              <a:rPr lang="zh-TW" altLang="en-US" sz="1400" b="1">
                <a:solidFill>
                  <a:schemeClr val="tx1"/>
                </a:solidFill>
              </a:rPr>
              <a:t> </a:t>
            </a:r>
            <a:r>
              <a:rPr lang="en-US" altLang="zh-TW" sz="1400" b="1">
                <a:solidFill>
                  <a:schemeClr val="tx1"/>
                </a:solidFill>
              </a:rPr>
              <a:t>3.2 Gen1</a:t>
            </a:r>
            <a:endParaRPr lang="zh-TW" altLang="en-US" sz="1400" b="1">
              <a:solidFill>
                <a:schemeClr val="tx1"/>
              </a:solidFill>
            </a:endParaRPr>
          </a:p>
        </p:txBody>
      </p:sp>
      <p:sp>
        <p:nvSpPr>
          <p:cNvPr id="4" name="矩形: 圓角 25">
            <a:extLst>
              <a:ext uri="{FF2B5EF4-FFF2-40B4-BE49-F238E27FC236}">
                <a16:creationId xmlns:a16="http://schemas.microsoft.com/office/drawing/2014/main" id="{E3AB7DD3-5AC0-B0FF-0DFC-8EDDF16A347A}"/>
              </a:ext>
            </a:extLst>
          </p:cNvPr>
          <p:cNvSpPr/>
          <p:nvPr/>
        </p:nvSpPr>
        <p:spPr>
          <a:xfrm>
            <a:off x="4911032" y="3740236"/>
            <a:ext cx="1225531" cy="23056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rPr>
              <a:t>USB</a:t>
            </a:r>
            <a:r>
              <a:rPr lang="zh-TW" altLang="en-US" sz="1400" b="1">
                <a:solidFill>
                  <a:schemeClr val="tx1"/>
                </a:solidFill>
              </a:rPr>
              <a:t> </a:t>
            </a:r>
            <a:r>
              <a:rPr lang="en-US" altLang="zh-TW" sz="1400" b="1">
                <a:solidFill>
                  <a:schemeClr val="tx1"/>
                </a:solidFill>
              </a:rPr>
              <a:t>3.2 Gen1</a:t>
            </a:r>
            <a:endParaRPr lang="zh-TW" altLang="en-US" sz="1400" b="1">
              <a:solidFill>
                <a:schemeClr val="tx1"/>
              </a:solidFill>
            </a:endParaRPr>
          </a:p>
        </p:txBody>
      </p:sp>
      <p:sp>
        <p:nvSpPr>
          <p:cNvPr id="5" name="矩形: 圓角 25">
            <a:extLst>
              <a:ext uri="{FF2B5EF4-FFF2-40B4-BE49-F238E27FC236}">
                <a16:creationId xmlns:a16="http://schemas.microsoft.com/office/drawing/2014/main" id="{07BD338F-694B-467D-0E81-21DAB7961564}"/>
              </a:ext>
            </a:extLst>
          </p:cNvPr>
          <p:cNvSpPr/>
          <p:nvPr/>
        </p:nvSpPr>
        <p:spPr>
          <a:xfrm>
            <a:off x="6270249" y="3740236"/>
            <a:ext cx="1225531" cy="23056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rPr>
              <a:t>USB</a:t>
            </a:r>
            <a:r>
              <a:rPr lang="zh-TW" altLang="en-US" sz="1400" b="1">
                <a:solidFill>
                  <a:schemeClr val="tx1"/>
                </a:solidFill>
              </a:rPr>
              <a:t> </a:t>
            </a:r>
            <a:r>
              <a:rPr lang="en-US" altLang="zh-TW" sz="1400" b="1">
                <a:solidFill>
                  <a:schemeClr val="tx1"/>
                </a:solidFill>
              </a:rPr>
              <a:t>3.2 Gen1</a:t>
            </a:r>
            <a:endParaRPr lang="zh-TW" altLang="en-US" sz="1400" b="1">
              <a:solidFill>
                <a:schemeClr val="tx1"/>
              </a:solidFill>
            </a:endParaRPr>
          </a:p>
        </p:txBody>
      </p:sp>
    </p:spTree>
    <p:extLst>
      <p:ext uri="{BB962C8B-B14F-4D97-AF65-F5344CB8AC3E}">
        <p14:creationId xmlns:p14="http://schemas.microsoft.com/office/powerpoint/2010/main" val="226287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軟體, 電腦圖示 的圖片&#10;&#10;自動產生的描述">
            <a:extLst>
              <a:ext uri="{FF2B5EF4-FFF2-40B4-BE49-F238E27FC236}">
                <a16:creationId xmlns:a16="http://schemas.microsoft.com/office/drawing/2014/main" id="{948FB772-9048-EC57-233B-3683FDBE52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5977" y="1980344"/>
            <a:ext cx="7900517" cy="4086823"/>
          </a:xfrm>
          <a:prstGeom prst="rect">
            <a:avLst/>
          </a:prstGeom>
        </p:spPr>
      </p:pic>
      <p:sp>
        <p:nvSpPr>
          <p:cNvPr id="17" name="標題 1">
            <a:extLst>
              <a:ext uri="{FF2B5EF4-FFF2-40B4-BE49-F238E27FC236}">
                <a16:creationId xmlns:a16="http://schemas.microsoft.com/office/drawing/2014/main" id="{9E0EB039-DED7-48D6-B49F-850350307C1F}"/>
              </a:ext>
            </a:extLst>
          </p:cNvPr>
          <p:cNvSpPr>
            <a:spLocks noGrp="1"/>
          </p:cNvSpPr>
          <p:nvPr>
            <p:ph type="title"/>
          </p:nvPr>
        </p:nvSpPr>
        <p:spPr/>
        <p:txBody>
          <a:bodyPr/>
          <a:lstStyle/>
          <a:p>
            <a:r>
              <a:rPr lang="en-US" altLang="zh-TW"/>
              <a:t>High quality hardware components</a:t>
            </a:r>
            <a:endParaRPr lang="zh-TW" altLang="en-US"/>
          </a:p>
        </p:txBody>
      </p:sp>
      <p:sp>
        <p:nvSpPr>
          <p:cNvPr id="22" name="矩形 21">
            <a:extLst>
              <a:ext uri="{FF2B5EF4-FFF2-40B4-BE49-F238E27FC236}">
                <a16:creationId xmlns:a16="http://schemas.microsoft.com/office/drawing/2014/main" id="{DF5BF1A6-B837-4D54-9266-30C18E652D42}"/>
              </a:ext>
            </a:extLst>
          </p:cNvPr>
          <p:cNvSpPr/>
          <p:nvPr/>
        </p:nvSpPr>
        <p:spPr>
          <a:xfrm>
            <a:off x="8517513" y="3295555"/>
            <a:ext cx="3190514" cy="92333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b="1" i="0" u="none" strike="noStrike" kern="1200" cap="none" spc="0" normalizeH="0" baseline="0" noProof="0" dirty="0">
                <a:ln>
                  <a:noFill/>
                </a:ln>
                <a:solidFill>
                  <a:srgbClr val="D7F71E"/>
                </a:solidFill>
                <a:effectLst/>
                <a:uLnTx/>
                <a:uFillTx/>
                <a:latin typeface="Arial"/>
                <a:ea typeface="微軟正黑體"/>
                <a:cs typeface="Arial"/>
              </a:rPr>
              <a:t>Smart fan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chemeClr val="bg1"/>
                </a:solidFill>
                <a:effectLst/>
                <a:uLnTx/>
                <a:uFillTx/>
                <a:latin typeface="Arial"/>
                <a:ea typeface="微軟正黑體"/>
                <a:cs typeface="Arial"/>
              </a:rPr>
              <a:t>Support automatic and manual adjustment of fan speed, effectively improve the hardware cooling capacity of the mechanism</a:t>
            </a:r>
            <a:endParaRPr lang="zh-TW" altLang="en-US" sz="1200" b="0" i="0" u="none" strike="noStrike" kern="1200" cap="none" spc="0" normalizeH="0" baseline="0" noProof="0" dirty="0">
              <a:ln>
                <a:noFill/>
              </a:ln>
              <a:solidFill>
                <a:schemeClr val="bg1"/>
              </a:solidFill>
              <a:effectLst/>
              <a:uLnTx/>
              <a:uFillTx/>
              <a:latin typeface="Arial"/>
              <a:ea typeface="微軟正黑體"/>
              <a:cs typeface="Arial"/>
            </a:endParaRPr>
          </a:p>
        </p:txBody>
      </p:sp>
    </p:spTree>
    <p:extLst>
      <p:ext uri="{BB962C8B-B14F-4D97-AF65-F5344CB8AC3E}">
        <p14:creationId xmlns:p14="http://schemas.microsoft.com/office/powerpoint/2010/main" val="2083005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5513A5C0-4FDD-5B85-FA76-BFCDA50161C9}"/>
              </a:ext>
            </a:extLst>
          </p:cNvPr>
          <p:cNvGrpSpPr/>
          <p:nvPr/>
        </p:nvGrpSpPr>
        <p:grpSpPr>
          <a:xfrm>
            <a:off x="1036794" y="4189775"/>
            <a:ext cx="10118412" cy="1929678"/>
            <a:chOff x="2065053" y="1844010"/>
            <a:chExt cx="7724982" cy="1473228"/>
          </a:xfrm>
        </p:grpSpPr>
        <p:pic>
          <p:nvPicPr>
            <p:cNvPr id="3" name="Picture 6">
              <a:extLst>
                <a:ext uri="{FF2B5EF4-FFF2-40B4-BE49-F238E27FC236}">
                  <a16:creationId xmlns:a16="http://schemas.microsoft.com/office/drawing/2014/main" id="{3EDCA035-F0C0-EDE7-85E9-739E99FB4A5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A8CF8FF9-F21D-D67C-DFB8-15787A84ACB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sp>
        <p:nvSpPr>
          <p:cNvPr id="14" name="標題 1">
            <a:extLst>
              <a:ext uri="{FF2B5EF4-FFF2-40B4-BE49-F238E27FC236}">
                <a16:creationId xmlns:a16="http://schemas.microsoft.com/office/drawing/2014/main" id="{73D5228C-D2AE-4A59-89FA-FAE9C2841D60}"/>
              </a:ext>
            </a:extLst>
          </p:cNvPr>
          <p:cNvSpPr>
            <a:spLocks noGrp="1"/>
          </p:cNvSpPr>
          <p:nvPr>
            <p:ph type="title"/>
          </p:nvPr>
        </p:nvSpPr>
        <p:spPr/>
        <p:txBody>
          <a:bodyPr>
            <a:normAutofit/>
          </a:bodyPr>
          <a:lstStyle/>
          <a:p>
            <a:pPr fontAlgn="base"/>
            <a:r>
              <a:rPr lang="en-US" altLang="zh-TW">
                <a:latin typeface="Arial"/>
                <a:ea typeface="微軟正黑體"/>
                <a:cs typeface="Arial"/>
              </a:rPr>
              <a:t>Metal body for efficient heat dissipation</a:t>
            </a:r>
            <a:br>
              <a:rPr lang="en-US" altLang="zh-TW">
                <a:latin typeface="Arial"/>
                <a:ea typeface="微軟正黑體"/>
                <a:cs typeface="Arial"/>
              </a:rPr>
            </a:br>
            <a:r>
              <a:rPr lang="en-US" altLang="zh-TW">
                <a:latin typeface="Arial"/>
                <a:ea typeface="微軟正黑體"/>
                <a:cs typeface="Arial"/>
              </a:rPr>
              <a:t> and anti-interference</a:t>
            </a:r>
            <a:endParaRPr lang="zh-TW" altLang="en-US">
              <a:latin typeface="Arial"/>
              <a:ea typeface="微軟正黑體"/>
              <a:cs typeface="Arial"/>
            </a:endParaRPr>
          </a:p>
        </p:txBody>
      </p:sp>
      <p:sp>
        <p:nvSpPr>
          <p:cNvPr id="15" name="文字版面配置區 2">
            <a:extLst>
              <a:ext uri="{FF2B5EF4-FFF2-40B4-BE49-F238E27FC236}">
                <a16:creationId xmlns:a16="http://schemas.microsoft.com/office/drawing/2014/main" id="{5368D119-3618-4CBF-828C-4E561417C5F4}"/>
              </a:ext>
            </a:extLst>
          </p:cNvPr>
          <p:cNvSpPr>
            <a:spLocks noGrp="1"/>
          </p:cNvSpPr>
          <p:nvPr>
            <p:ph idx="1"/>
          </p:nvPr>
        </p:nvSpPr>
        <p:spPr>
          <a:xfrm>
            <a:off x="863135" y="1684107"/>
            <a:ext cx="10515600" cy="4910306"/>
          </a:xfrm>
        </p:spPr>
        <p:txBody>
          <a:bodyPr>
            <a:normAutofit/>
          </a:bodyPr>
          <a:lstStyle/>
          <a:p>
            <a:pPr marL="0" indent="0">
              <a:buClr>
                <a:srgbClr val="000000"/>
              </a:buClr>
              <a:buNone/>
            </a:pPr>
            <a:r>
              <a:rPr lang="en-US" altLang="zh-TW" dirty="0"/>
              <a:t>With metal body design, the thermal conductivity is better, the heat dissipation is more outstanding, and the electromagnetic interference can be effectively shielded to ensure long-term stable operation, which provides a strong guarantee for the efficient and stable operation of the overall network.</a:t>
            </a:r>
            <a:endParaRPr lang="zh-TW" altLang="en-US" dirty="0"/>
          </a:p>
        </p:txBody>
      </p:sp>
      <p:grpSp>
        <p:nvGrpSpPr>
          <p:cNvPr id="29" name="群組 28">
            <a:extLst>
              <a:ext uri="{FF2B5EF4-FFF2-40B4-BE49-F238E27FC236}">
                <a16:creationId xmlns:a16="http://schemas.microsoft.com/office/drawing/2014/main" id="{BE5A2C2C-545B-4D7B-B863-7482731828CE}"/>
              </a:ext>
            </a:extLst>
          </p:cNvPr>
          <p:cNvGrpSpPr/>
          <p:nvPr/>
        </p:nvGrpSpPr>
        <p:grpSpPr>
          <a:xfrm>
            <a:off x="3728378" y="3029438"/>
            <a:ext cx="1187043" cy="1522251"/>
            <a:chOff x="1285272" y="2874565"/>
            <a:chExt cx="1187043" cy="1522251"/>
          </a:xfrm>
        </p:grpSpPr>
        <p:sp>
          <p:nvSpPr>
            <p:cNvPr id="30" name="手繪多邊形: 圖案 29">
              <a:extLst>
                <a:ext uri="{FF2B5EF4-FFF2-40B4-BE49-F238E27FC236}">
                  <a16:creationId xmlns:a16="http://schemas.microsoft.com/office/drawing/2014/main" id="{07983445-A166-4A3E-9E00-E1F30FA3D21F}"/>
                </a:ext>
              </a:extLst>
            </p:cNvPr>
            <p:cNvSpPr/>
            <p:nvPr/>
          </p:nvSpPr>
          <p:spPr>
            <a:xfrm>
              <a:off x="1778964" y="2874565"/>
              <a:ext cx="693351" cy="1522251"/>
            </a:xfrm>
            <a:custGeom>
              <a:avLst/>
              <a:gdLst>
                <a:gd name="connsiteX0" fmla="*/ 378564 w 693351"/>
                <a:gd name="connsiteY0" fmla="*/ 0 h 1522251"/>
                <a:gd name="connsiteX1" fmla="*/ 693351 w 693351"/>
                <a:gd name="connsiteY1" fmla="*/ 335783 h 1522251"/>
                <a:gd name="connsiteX2" fmla="*/ 530958 w 693351"/>
                <a:gd name="connsiteY2" fmla="*/ 335783 h 1522251"/>
                <a:gd name="connsiteX3" fmla="*/ 391163 w 693351"/>
                <a:gd name="connsiteY3" fmla="*/ 1181291 h 1522251"/>
                <a:gd name="connsiteX4" fmla="*/ 389290 w 693351"/>
                <a:gd name="connsiteY4" fmla="*/ 1186109 h 1522251"/>
                <a:gd name="connsiteX5" fmla="*/ 388417 w 693351"/>
                <a:gd name="connsiteY5" fmla="*/ 1189201 h 1522251"/>
                <a:gd name="connsiteX6" fmla="*/ 361305 w 693351"/>
                <a:gd name="connsiteY6" fmla="*/ 1263773 h 1522251"/>
                <a:gd name="connsiteX7" fmla="*/ 340338 w 693351"/>
                <a:gd name="connsiteY7" fmla="*/ 1311996 h 1522251"/>
                <a:gd name="connsiteX8" fmla="*/ 337388 w 693351"/>
                <a:gd name="connsiteY8" fmla="*/ 1319584 h 1522251"/>
                <a:gd name="connsiteX9" fmla="*/ 335029 w 693351"/>
                <a:gd name="connsiteY9" fmla="*/ 1324207 h 1522251"/>
                <a:gd name="connsiteX10" fmla="*/ 332603 w 693351"/>
                <a:gd name="connsiteY10" fmla="*/ 1329786 h 1522251"/>
                <a:gd name="connsiteX11" fmla="*/ 320566 w 693351"/>
                <a:gd name="connsiteY11" fmla="*/ 1352556 h 1522251"/>
                <a:gd name="connsiteX12" fmla="*/ 308517 w 693351"/>
                <a:gd name="connsiteY12" fmla="*/ 1376172 h 1522251"/>
                <a:gd name="connsiteX13" fmla="*/ 305734 w 693351"/>
                <a:gd name="connsiteY13" fmla="*/ 1380611 h 1522251"/>
                <a:gd name="connsiteX14" fmla="*/ 302454 w 693351"/>
                <a:gd name="connsiteY14" fmla="*/ 1386816 h 1522251"/>
                <a:gd name="connsiteX15" fmla="*/ 290450 w 693351"/>
                <a:gd name="connsiteY15" fmla="*/ 1404988 h 1522251"/>
                <a:gd name="connsiteX16" fmla="*/ 278528 w 693351"/>
                <a:gd name="connsiteY16" fmla="*/ 1424002 h 1522251"/>
                <a:gd name="connsiteX17" fmla="*/ 274825 w 693351"/>
                <a:gd name="connsiteY17" fmla="*/ 1428641 h 1522251"/>
                <a:gd name="connsiteX18" fmla="*/ 270999 w 693351"/>
                <a:gd name="connsiteY18" fmla="*/ 1434434 h 1522251"/>
                <a:gd name="connsiteX19" fmla="*/ 260439 w 693351"/>
                <a:gd name="connsiteY19" fmla="*/ 1446665 h 1522251"/>
                <a:gd name="connsiteX20" fmla="*/ 247574 w 693351"/>
                <a:gd name="connsiteY20" fmla="*/ 1462782 h 1522251"/>
                <a:gd name="connsiteX21" fmla="*/ 242317 w 693351"/>
                <a:gd name="connsiteY21" fmla="*/ 1467655 h 1522251"/>
                <a:gd name="connsiteX22" fmla="*/ 238381 w 693351"/>
                <a:gd name="connsiteY22" fmla="*/ 1472214 h 1522251"/>
                <a:gd name="connsiteX23" fmla="*/ 230012 w 693351"/>
                <a:gd name="connsiteY23" fmla="*/ 1479059 h 1522251"/>
                <a:gd name="connsiteX24" fmla="*/ 215808 w 693351"/>
                <a:gd name="connsiteY24" fmla="*/ 1492223 h 1522251"/>
                <a:gd name="connsiteX25" fmla="*/ 208337 w 693351"/>
                <a:gd name="connsiteY25" fmla="*/ 1496787 h 1522251"/>
                <a:gd name="connsiteX26" fmla="*/ 204743 w 693351"/>
                <a:gd name="connsiteY26" fmla="*/ 1499728 h 1522251"/>
                <a:gd name="connsiteX27" fmla="*/ 198725 w 693351"/>
                <a:gd name="connsiteY27" fmla="*/ 1502661 h 1522251"/>
                <a:gd name="connsiteX28" fmla="*/ 183383 w 693351"/>
                <a:gd name="connsiteY28" fmla="*/ 1512034 h 1522251"/>
                <a:gd name="connsiteX29" fmla="*/ 173241 w 693351"/>
                <a:gd name="connsiteY29" fmla="*/ 1515080 h 1522251"/>
                <a:gd name="connsiteX30" fmla="*/ 170226 w 693351"/>
                <a:gd name="connsiteY30" fmla="*/ 1516549 h 1522251"/>
                <a:gd name="connsiteX31" fmla="*/ 166159 w 693351"/>
                <a:gd name="connsiteY31" fmla="*/ 1517207 h 1522251"/>
                <a:gd name="connsiteX32" fmla="*/ 150452 w 693351"/>
                <a:gd name="connsiteY32" fmla="*/ 1521926 h 1522251"/>
                <a:gd name="connsiteX33" fmla="*/ 140712 w 693351"/>
                <a:gd name="connsiteY33" fmla="*/ 1521324 h 1522251"/>
                <a:gd name="connsiteX34" fmla="*/ 134975 w 693351"/>
                <a:gd name="connsiteY34" fmla="*/ 1522251 h 1522251"/>
                <a:gd name="connsiteX35" fmla="*/ 64088 w 693351"/>
                <a:gd name="connsiteY35" fmla="*/ 1522251 h 1522251"/>
                <a:gd name="connsiteX36" fmla="*/ 62099 w 693351"/>
                <a:gd name="connsiteY36" fmla="*/ 1519902 h 1522251"/>
                <a:gd name="connsiteX37" fmla="*/ 122405 w 693351"/>
                <a:gd name="connsiteY37" fmla="*/ 1519902 h 1522251"/>
                <a:gd name="connsiteX38" fmla="*/ 113773 w 693351"/>
                <a:gd name="connsiteY38" fmla="*/ 1510043 h 1522251"/>
                <a:gd name="connsiteX39" fmla="*/ 107055 w 693351"/>
                <a:gd name="connsiteY39" fmla="*/ 1506288 h 1522251"/>
                <a:gd name="connsiteX40" fmla="*/ 9676 w 693351"/>
                <a:gd name="connsiteY40" fmla="*/ 1366817 h 1522251"/>
                <a:gd name="connsiteX41" fmla="*/ 0 w 693351"/>
                <a:gd name="connsiteY41" fmla="*/ 1342852 h 1522251"/>
                <a:gd name="connsiteX42" fmla="*/ 15435 w 693351"/>
                <a:gd name="connsiteY42" fmla="*/ 1313403 h 1522251"/>
                <a:gd name="connsiteX43" fmla="*/ 52746 w 693351"/>
                <a:gd name="connsiteY43" fmla="*/ 1220010 h 1522251"/>
                <a:gd name="connsiteX44" fmla="*/ 64025 w 693351"/>
                <a:gd name="connsiteY44" fmla="*/ 1185548 h 1522251"/>
                <a:gd name="connsiteX45" fmla="*/ 86925 w 693351"/>
                <a:gd name="connsiteY45" fmla="*/ 1112396 h 1522251"/>
                <a:gd name="connsiteX46" fmla="*/ 99022 w 693351"/>
                <a:gd name="connsiteY46" fmla="*/ 1067017 h 1522251"/>
                <a:gd name="connsiteX47" fmla="*/ 117742 w 693351"/>
                <a:gd name="connsiteY47" fmla="*/ 991503 h 1522251"/>
                <a:gd name="connsiteX48" fmla="*/ 129044 w 693351"/>
                <a:gd name="connsiteY48" fmla="*/ 939481 h 1522251"/>
                <a:gd name="connsiteX49" fmla="*/ 144975 w 693351"/>
                <a:gd name="connsiteY49" fmla="*/ 858035 h 1522251"/>
                <a:gd name="connsiteX50" fmla="*/ 154827 w 693351"/>
                <a:gd name="connsiteY50" fmla="*/ 801897 h 1522251"/>
                <a:gd name="connsiteX51" fmla="*/ 168448 w 693351"/>
                <a:gd name="connsiteY51" fmla="*/ 711971 h 1522251"/>
                <a:gd name="connsiteX52" fmla="*/ 176387 w 693351"/>
                <a:gd name="connsiteY52" fmla="*/ 654802 h 1522251"/>
                <a:gd name="connsiteX53" fmla="*/ 181663 w 693351"/>
                <a:gd name="connsiteY53" fmla="*/ 607956 h 1522251"/>
                <a:gd name="connsiteX54" fmla="*/ 206165 w 693351"/>
                <a:gd name="connsiteY54" fmla="*/ 335861 h 1522251"/>
                <a:gd name="connsiteX55" fmla="*/ 206171 w 693351"/>
                <a:gd name="connsiteY55" fmla="*/ 335783 h 1522251"/>
                <a:gd name="connsiteX56" fmla="*/ 43777 w 693351"/>
                <a:gd name="connsiteY56" fmla="*/ 335783 h 1522251"/>
                <a:gd name="connsiteX57" fmla="*/ 378564 w 693351"/>
                <a:gd name="connsiteY57" fmla="*/ 0 h 1522251"/>
                <a:gd name="connsiteX58" fmla="*/ 124932 w 693351"/>
                <a:gd name="connsiteY58" fmla="*/ 1520349 h 1522251"/>
                <a:gd name="connsiteX59" fmla="*/ 134974 w 693351"/>
                <a:gd name="connsiteY59" fmla="*/ 1522250 h 1522251"/>
                <a:gd name="connsiteX60" fmla="*/ 133197 w 693351"/>
                <a:gd name="connsiteY60" fmla="*/ 1520860 h 1522251"/>
                <a:gd name="connsiteX61" fmla="*/ 124932 w 693351"/>
                <a:gd name="connsiteY61" fmla="*/ 1520349 h 152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3351" h="1522251">
                  <a:moveTo>
                    <a:pt x="378564" y="0"/>
                  </a:moveTo>
                  <a:lnTo>
                    <a:pt x="693351" y="335783"/>
                  </a:lnTo>
                  <a:lnTo>
                    <a:pt x="530958" y="335783"/>
                  </a:lnTo>
                  <a:cubicBezTo>
                    <a:pt x="509880" y="685258"/>
                    <a:pt x="458931" y="975347"/>
                    <a:pt x="391163" y="1181291"/>
                  </a:cubicBezTo>
                  <a:lnTo>
                    <a:pt x="389290" y="1186109"/>
                  </a:lnTo>
                  <a:lnTo>
                    <a:pt x="388417" y="1189201"/>
                  </a:lnTo>
                  <a:cubicBezTo>
                    <a:pt x="379660" y="1215437"/>
                    <a:pt x="370615" y="1240318"/>
                    <a:pt x="361305" y="1263773"/>
                  </a:cubicBezTo>
                  <a:lnTo>
                    <a:pt x="340338" y="1311996"/>
                  </a:lnTo>
                  <a:lnTo>
                    <a:pt x="337388" y="1319584"/>
                  </a:lnTo>
                  <a:lnTo>
                    <a:pt x="335029" y="1324207"/>
                  </a:lnTo>
                  <a:lnTo>
                    <a:pt x="332603" y="1329786"/>
                  </a:lnTo>
                  <a:lnTo>
                    <a:pt x="320566" y="1352556"/>
                  </a:lnTo>
                  <a:lnTo>
                    <a:pt x="308517" y="1376172"/>
                  </a:lnTo>
                  <a:lnTo>
                    <a:pt x="305734" y="1380611"/>
                  </a:lnTo>
                  <a:lnTo>
                    <a:pt x="302454" y="1386816"/>
                  </a:lnTo>
                  <a:lnTo>
                    <a:pt x="290450" y="1404988"/>
                  </a:lnTo>
                  <a:lnTo>
                    <a:pt x="278528" y="1424002"/>
                  </a:lnTo>
                  <a:lnTo>
                    <a:pt x="274825" y="1428641"/>
                  </a:lnTo>
                  <a:lnTo>
                    <a:pt x="270999" y="1434434"/>
                  </a:lnTo>
                  <a:lnTo>
                    <a:pt x="260439" y="1446665"/>
                  </a:lnTo>
                  <a:lnTo>
                    <a:pt x="247574" y="1462782"/>
                  </a:lnTo>
                  <a:lnTo>
                    <a:pt x="242317" y="1467655"/>
                  </a:lnTo>
                  <a:lnTo>
                    <a:pt x="238381" y="1472214"/>
                  </a:lnTo>
                  <a:lnTo>
                    <a:pt x="230012" y="1479059"/>
                  </a:lnTo>
                  <a:lnTo>
                    <a:pt x="215808" y="1492223"/>
                  </a:lnTo>
                  <a:lnTo>
                    <a:pt x="208337" y="1496787"/>
                  </a:lnTo>
                  <a:lnTo>
                    <a:pt x="204743" y="1499728"/>
                  </a:lnTo>
                  <a:lnTo>
                    <a:pt x="198725" y="1502661"/>
                  </a:lnTo>
                  <a:lnTo>
                    <a:pt x="183383" y="1512034"/>
                  </a:lnTo>
                  <a:lnTo>
                    <a:pt x="173241" y="1515080"/>
                  </a:lnTo>
                  <a:lnTo>
                    <a:pt x="170226" y="1516549"/>
                  </a:lnTo>
                  <a:lnTo>
                    <a:pt x="166159" y="1517207"/>
                  </a:lnTo>
                  <a:lnTo>
                    <a:pt x="150452" y="1521926"/>
                  </a:lnTo>
                  <a:lnTo>
                    <a:pt x="140712" y="1521324"/>
                  </a:lnTo>
                  <a:lnTo>
                    <a:pt x="134975" y="1522251"/>
                  </a:lnTo>
                  <a:lnTo>
                    <a:pt x="64088" y="1522251"/>
                  </a:lnTo>
                  <a:lnTo>
                    <a:pt x="62099" y="1519902"/>
                  </a:lnTo>
                  <a:lnTo>
                    <a:pt x="122405" y="1519902"/>
                  </a:lnTo>
                  <a:lnTo>
                    <a:pt x="113773" y="1510043"/>
                  </a:lnTo>
                  <a:lnTo>
                    <a:pt x="107055" y="1506288"/>
                  </a:lnTo>
                  <a:cubicBezTo>
                    <a:pt x="72950" y="1479614"/>
                    <a:pt x="39072" y="1430765"/>
                    <a:pt x="9676" y="1366817"/>
                  </a:cubicBezTo>
                  <a:lnTo>
                    <a:pt x="0" y="1342852"/>
                  </a:lnTo>
                  <a:lnTo>
                    <a:pt x="15435" y="1313403"/>
                  </a:lnTo>
                  <a:lnTo>
                    <a:pt x="52746" y="1220010"/>
                  </a:lnTo>
                  <a:lnTo>
                    <a:pt x="64025" y="1185548"/>
                  </a:lnTo>
                  <a:lnTo>
                    <a:pt x="86925" y="1112396"/>
                  </a:lnTo>
                  <a:lnTo>
                    <a:pt x="99022" y="1067017"/>
                  </a:lnTo>
                  <a:lnTo>
                    <a:pt x="117742" y="991503"/>
                  </a:lnTo>
                  <a:lnTo>
                    <a:pt x="129044" y="939481"/>
                  </a:lnTo>
                  <a:lnTo>
                    <a:pt x="144975" y="858035"/>
                  </a:lnTo>
                  <a:lnTo>
                    <a:pt x="154827" y="801897"/>
                  </a:lnTo>
                  <a:lnTo>
                    <a:pt x="168448" y="711971"/>
                  </a:lnTo>
                  <a:lnTo>
                    <a:pt x="176387" y="654802"/>
                  </a:lnTo>
                  <a:lnTo>
                    <a:pt x="181663" y="607956"/>
                  </a:lnTo>
                  <a:lnTo>
                    <a:pt x="206165" y="335861"/>
                  </a:lnTo>
                  <a:lnTo>
                    <a:pt x="206171" y="335783"/>
                  </a:lnTo>
                  <a:lnTo>
                    <a:pt x="43777" y="335783"/>
                  </a:lnTo>
                  <a:lnTo>
                    <a:pt x="378564" y="0"/>
                  </a:lnTo>
                  <a:close/>
                  <a:moveTo>
                    <a:pt x="124932" y="1520349"/>
                  </a:moveTo>
                  <a:lnTo>
                    <a:pt x="134974" y="1522250"/>
                  </a:lnTo>
                  <a:lnTo>
                    <a:pt x="133197" y="1520860"/>
                  </a:lnTo>
                  <a:lnTo>
                    <a:pt x="124932" y="1520349"/>
                  </a:lnTo>
                  <a:close/>
                </a:path>
              </a:pathLst>
            </a:custGeom>
            <a:gradFill flip="none" rotWithShape="1">
              <a:gsLst>
                <a:gs pos="0">
                  <a:schemeClr val="accent3">
                    <a:lumMod val="20000"/>
                    <a:lumOff val="80000"/>
                    <a:alpha val="81000"/>
                  </a:schemeClr>
                </a:gs>
                <a:gs pos="81000">
                  <a:srgbClr val="78ADCE"/>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手繪多邊形: 圖案 30">
              <a:extLst>
                <a:ext uri="{FF2B5EF4-FFF2-40B4-BE49-F238E27FC236}">
                  <a16:creationId xmlns:a16="http://schemas.microsoft.com/office/drawing/2014/main" id="{5511FBB8-E118-4244-A73C-7964D1F428D2}"/>
                </a:ext>
              </a:extLst>
            </p:cNvPr>
            <p:cNvSpPr/>
            <p:nvPr/>
          </p:nvSpPr>
          <p:spPr>
            <a:xfrm>
              <a:off x="1285272" y="3378925"/>
              <a:ext cx="659884" cy="1015543"/>
            </a:xfrm>
            <a:custGeom>
              <a:avLst/>
              <a:gdLst>
                <a:gd name="connsiteX0" fmla="*/ 616705 w 659884"/>
                <a:gd name="connsiteY0" fmla="*/ 1458742 h 1472401"/>
                <a:gd name="connsiteX1" fmla="*/ 630944 w 659884"/>
                <a:gd name="connsiteY1" fmla="*/ 1466890 h 1472401"/>
                <a:gd name="connsiteX2" fmla="*/ 633554 w 659884"/>
                <a:gd name="connsiteY2" fmla="*/ 1467384 h 1472401"/>
                <a:gd name="connsiteX3" fmla="*/ 635280 w 659884"/>
                <a:gd name="connsiteY3" fmla="*/ 1467711 h 1472401"/>
                <a:gd name="connsiteX4" fmla="*/ 561031 w 659884"/>
                <a:gd name="connsiteY4" fmla="*/ 1415283 h 1472401"/>
                <a:gd name="connsiteX5" fmla="*/ 590633 w 659884"/>
                <a:gd name="connsiteY5" fmla="*/ 1443822 h 1472401"/>
                <a:gd name="connsiteX6" fmla="*/ 594223 w 659884"/>
                <a:gd name="connsiteY6" fmla="*/ 1445877 h 1472401"/>
                <a:gd name="connsiteX7" fmla="*/ 0 w 659884"/>
                <a:gd name="connsiteY7" fmla="*/ 0 h 1472401"/>
                <a:gd name="connsiteX8" fmla="*/ 324786 w 659884"/>
                <a:gd name="connsiteY8" fmla="*/ 0 h 1472401"/>
                <a:gd name="connsiteX9" fmla="*/ 324787 w 659884"/>
                <a:gd name="connsiteY9" fmla="*/ 5 h 1472401"/>
                <a:gd name="connsiteX10" fmla="*/ 332146 w 659884"/>
                <a:gd name="connsiteY10" fmla="*/ 264748 h 1472401"/>
                <a:gd name="connsiteX11" fmla="*/ 336061 w 659884"/>
                <a:gd name="connsiteY11" fmla="*/ 332091 h 1472401"/>
                <a:gd name="connsiteX12" fmla="*/ 354618 w 659884"/>
                <a:gd name="connsiteY12" fmla="*/ 548910 h 1472401"/>
                <a:gd name="connsiteX13" fmla="*/ 357646 w 659884"/>
                <a:gd name="connsiteY13" fmla="*/ 579510 h 1472401"/>
                <a:gd name="connsiteX14" fmla="*/ 390702 w 659884"/>
                <a:gd name="connsiteY14" fmla="*/ 800380 h 1472401"/>
                <a:gd name="connsiteX15" fmla="*/ 410505 w 659884"/>
                <a:gd name="connsiteY15" fmla="*/ 902685 h 1472401"/>
                <a:gd name="connsiteX16" fmla="*/ 415776 w 659884"/>
                <a:gd name="connsiteY16" fmla="*/ 928257 h 1472401"/>
                <a:gd name="connsiteX17" fmla="*/ 448026 w 659884"/>
                <a:gd name="connsiteY17" fmla="*/ 1055412 h 1472401"/>
                <a:gd name="connsiteX18" fmla="*/ 457066 w 659884"/>
                <a:gd name="connsiteY18" fmla="*/ 1085210 h 1472401"/>
                <a:gd name="connsiteX19" fmla="*/ 485532 w 659884"/>
                <a:gd name="connsiteY19" fmla="*/ 1171446 h 1472401"/>
                <a:gd name="connsiteX20" fmla="*/ 496537 w 659884"/>
                <a:gd name="connsiteY20" fmla="*/ 1201292 h 1472401"/>
                <a:gd name="connsiteX21" fmla="*/ 536683 w 659884"/>
                <a:gd name="connsiteY21" fmla="*/ 1293378 h 1472401"/>
                <a:gd name="connsiteX22" fmla="*/ 537479 w 659884"/>
                <a:gd name="connsiteY22" fmla="*/ 1295351 h 1472401"/>
                <a:gd name="connsiteX23" fmla="*/ 547155 w 659884"/>
                <a:gd name="connsiteY23" fmla="*/ 1319316 h 1472401"/>
                <a:gd name="connsiteX24" fmla="*/ 644534 w 659884"/>
                <a:gd name="connsiteY24" fmla="*/ 1458787 h 1472401"/>
                <a:gd name="connsiteX25" fmla="*/ 651252 w 659884"/>
                <a:gd name="connsiteY25" fmla="*/ 1462542 h 1472401"/>
                <a:gd name="connsiteX26" fmla="*/ 659884 w 659884"/>
                <a:gd name="connsiteY26" fmla="*/ 1472401 h 1472401"/>
                <a:gd name="connsiteX27" fmla="*/ 599578 w 659884"/>
                <a:gd name="connsiteY27" fmla="*/ 1472401 h 1472401"/>
                <a:gd name="connsiteX28" fmla="*/ 405983 w 659884"/>
                <a:gd name="connsiteY28" fmla="*/ 1472401 h 1472401"/>
                <a:gd name="connsiteX29" fmla="*/ 0 w 659884"/>
                <a:gd name="connsiteY29" fmla="*/ 0 h 1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884" h="1472401">
                  <a:moveTo>
                    <a:pt x="616705" y="1458742"/>
                  </a:moveTo>
                  <a:lnTo>
                    <a:pt x="630944" y="1466890"/>
                  </a:lnTo>
                  <a:lnTo>
                    <a:pt x="633554" y="1467384"/>
                  </a:lnTo>
                  <a:lnTo>
                    <a:pt x="635280" y="1467711"/>
                  </a:lnTo>
                  <a:close/>
                  <a:moveTo>
                    <a:pt x="561031" y="1415283"/>
                  </a:moveTo>
                  <a:lnTo>
                    <a:pt x="590633" y="1443822"/>
                  </a:lnTo>
                  <a:lnTo>
                    <a:pt x="594223" y="1445877"/>
                  </a:lnTo>
                  <a:close/>
                  <a:moveTo>
                    <a:pt x="0" y="0"/>
                  </a:moveTo>
                  <a:lnTo>
                    <a:pt x="324786" y="0"/>
                  </a:lnTo>
                  <a:lnTo>
                    <a:pt x="324787" y="5"/>
                  </a:lnTo>
                  <a:lnTo>
                    <a:pt x="332146" y="264748"/>
                  </a:lnTo>
                  <a:lnTo>
                    <a:pt x="336061" y="332091"/>
                  </a:lnTo>
                  <a:lnTo>
                    <a:pt x="354618" y="548910"/>
                  </a:lnTo>
                  <a:lnTo>
                    <a:pt x="357646" y="579510"/>
                  </a:lnTo>
                  <a:lnTo>
                    <a:pt x="390702" y="800380"/>
                  </a:lnTo>
                  <a:lnTo>
                    <a:pt x="410505" y="902685"/>
                  </a:lnTo>
                  <a:lnTo>
                    <a:pt x="415776" y="928257"/>
                  </a:lnTo>
                  <a:lnTo>
                    <a:pt x="448026" y="1055412"/>
                  </a:lnTo>
                  <a:lnTo>
                    <a:pt x="457066" y="1085210"/>
                  </a:lnTo>
                  <a:lnTo>
                    <a:pt x="485532" y="1171446"/>
                  </a:lnTo>
                  <a:lnTo>
                    <a:pt x="496537" y="1201292"/>
                  </a:lnTo>
                  <a:lnTo>
                    <a:pt x="536683" y="1293378"/>
                  </a:lnTo>
                  <a:lnTo>
                    <a:pt x="537479" y="1295351"/>
                  </a:lnTo>
                  <a:lnTo>
                    <a:pt x="547155" y="1319316"/>
                  </a:lnTo>
                  <a:cubicBezTo>
                    <a:pt x="576551" y="1383264"/>
                    <a:pt x="610429" y="1432113"/>
                    <a:pt x="644534" y="1458787"/>
                  </a:cubicBezTo>
                  <a:lnTo>
                    <a:pt x="651252" y="1462542"/>
                  </a:lnTo>
                  <a:lnTo>
                    <a:pt x="659884" y="1472401"/>
                  </a:lnTo>
                  <a:lnTo>
                    <a:pt x="599578" y="1472401"/>
                  </a:lnTo>
                  <a:lnTo>
                    <a:pt x="405983" y="1472401"/>
                  </a:lnTo>
                  <a:cubicBezTo>
                    <a:pt x="181765" y="1472401"/>
                    <a:pt x="-1" y="813184"/>
                    <a:pt x="0" y="0"/>
                  </a:cubicBezTo>
                  <a:close/>
                </a:path>
              </a:pathLst>
            </a:custGeom>
            <a:gradFill flip="none" rotWithShape="1">
              <a:gsLst>
                <a:gs pos="59000">
                  <a:srgbClr val="B4D7E7"/>
                </a:gs>
                <a:gs pos="0">
                  <a:schemeClr val="accent3">
                    <a:lumMod val="20000"/>
                    <a:lumOff val="80000"/>
                    <a:alpha val="0"/>
                  </a:schemeClr>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2" name="群組 31">
            <a:extLst>
              <a:ext uri="{FF2B5EF4-FFF2-40B4-BE49-F238E27FC236}">
                <a16:creationId xmlns:a16="http://schemas.microsoft.com/office/drawing/2014/main" id="{5C9DD9F6-0141-45D7-99BB-3EAB68349C51}"/>
              </a:ext>
            </a:extLst>
          </p:cNvPr>
          <p:cNvGrpSpPr/>
          <p:nvPr/>
        </p:nvGrpSpPr>
        <p:grpSpPr>
          <a:xfrm>
            <a:off x="4946820" y="3026524"/>
            <a:ext cx="1187043" cy="1522251"/>
            <a:chOff x="1285272" y="2874565"/>
            <a:chExt cx="1187043" cy="1522251"/>
          </a:xfrm>
        </p:grpSpPr>
        <p:sp>
          <p:nvSpPr>
            <p:cNvPr id="33" name="手繪多邊形: 圖案 32">
              <a:extLst>
                <a:ext uri="{FF2B5EF4-FFF2-40B4-BE49-F238E27FC236}">
                  <a16:creationId xmlns:a16="http://schemas.microsoft.com/office/drawing/2014/main" id="{9A386B69-0624-4BE7-83E0-54EFF85260A3}"/>
                </a:ext>
              </a:extLst>
            </p:cNvPr>
            <p:cNvSpPr/>
            <p:nvPr/>
          </p:nvSpPr>
          <p:spPr>
            <a:xfrm>
              <a:off x="1778964" y="2874565"/>
              <a:ext cx="693351" cy="1522251"/>
            </a:xfrm>
            <a:custGeom>
              <a:avLst/>
              <a:gdLst>
                <a:gd name="connsiteX0" fmla="*/ 378564 w 693351"/>
                <a:gd name="connsiteY0" fmla="*/ 0 h 1522251"/>
                <a:gd name="connsiteX1" fmla="*/ 693351 w 693351"/>
                <a:gd name="connsiteY1" fmla="*/ 335783 h 1522251"/>
                <a:gd name="connsiteX2" fmla="*/ 530958 w 693351"/>
                <a:gd name="connsiteY2" fmla="*/ 335783 h 1522251"/>
                <a:gd name="connsiteX3" fmla="*/ 391163 w 693351"/>
                <a:gd name="connsiteY3" fmla="*/ 1181291 h 1522251"/>
                <a:gd name="connsiteX4" fmla="*/ 389290 w 693351"/>
                <a:gd name="connsiteY4" fmla="*/ 1186109 h 1522251"/>
                <a:gd name="connsiteX5" fmla="*/ 388417 w 693351"/>
                <a:gd name="connsiteY5" fmla="*/ 1189201 h 1522251"/>
                <a:gd name="connsiteX6" fmla="*/ 361305 w 693351"/>
                <a:gd name="connsiteY6" fmla="*/ 1263773 h 1522251"/>
                <a:gd name="connsiteX7" fmla="*/ 340338 w 693351"/>
                <a:gd name="connsiteY7" fmla="*/ 1311996 h 1522251"/>
                <a:gd name="connsiteX8" fmla="*/ 337388 w 693351"/>
                <a:gd name="connsiteY8" fmla="*/ 1319584 h 1522251"/>
                <a:gd name="connsiteX9" fmla="*/ 335029 w 693351"/>
                <a:gd name="connsiteY9" fmla="*/ 1324207 h 1522251"/>
                <a:gd name="connsiteX10" fmla="*/ 332603 w 693351"/>
                <a:gd name="connsiteY10" fmla="*/ 1329786 h 1522251"/>
                <a:gd name="connsiteX11" fmla="*/ 320566 w 693351"/>
                <a:gd name="connsiteY11" fmla="*/ 1352556 h 1522251"/>
                <a:gd name="connsiteX12" fmla="*/ 308517 w 693351"/>
                <a:gd name="connsiteY12" fmla="*/ 1376172 h 1522251"/>
                <a:gd name="connsiteX13" fmla="*/ 305734 w 693351"/>
                <a:gd name="connsiteY13" fmla="*/ 1380611 h 1522251"/>
                <a:gd name="connsiteX14" fmla="*/ 302454 w 693351"/>
                <a:gd name="connsiteY14" fmla="*/ 1386816 h 1522251"/>
                <a:gd name="connsiteX15" fmla="*/ 290450 w 693351"/>
                <a:gd name="connsiteY15" fmla="*/ 1404988 h 1522251"/>
                <a:gd name="connsiteX16" fmla="*/ 278528 w 693351"/>
                <a:gd name="connsiteY16" fmla="*/ 1424002 h 1522251"/>
                <a:gd name="connsiteX17" fmla="*/ 274825 w 693351"/>
                <a:gd name="connsiteY17" fmla="*/ 1428641 h 1522251"/>
                <a:gd name="connsiteX18" fmla="*/ 270999 w 693351"/>
                <a:gd name="connsiteY18" fmla="*/ 1434434 h 1522251"/>
                <a:gd name="connsiteX19" fmla="*/ 260439 w 693351"/>
                <a:gd name="connsiteY19" fmla="*/ 1446665 h 1522251"/>
                <a:gd name="connsiteX20" fmla="*/ 247574 w 693351"/>
                <a:gd name="connsiteY20" fmla="*/ 1462782 h 1522251"/>
                <a:gd name="connsiteX21" fmla="*/ 242317 w 693351"/>
                <a:gd name="connsiteY21" fmla="*/ 1467655 h 1522251"/>
                <a:gd name="connsiteX22" fmla="*/ 238381 w 693351"/>
                <a:gd name="connsiteY22" fmla="*/ 1472214 h 1522251"/>
                <a:gd name="connsiteX23" fmla="*/ 230012 w 693351"/>
                <a:gd name="connsiteY23" fmla="*/ 1479059 h 1522251"/>
                <a:gd name="connsiteX24" fmla="*/ 215808 w 693351"/>
                <a:gd name="connsiteY24" fmla="*/ 1492223 h 1522251"/>
                <a:gd name="connsiteX25" fmla="*/ 208337 w 693351"/>
                <a:gd name="connsiteY25" fmla="*/ 1496787 h 1522251"/>
                <a:gd name="connsiteX26" fmla="*/ 204743 w 693351"/>
                <a:gd name="connsiteY26" fmla="*/ 1499728 h 1522251"/>
                <a:gd name="connsiteX27" fmla="*/ 198725 w 693351"/>
                <a:gd name="connsiteY27" fmla="*/ 1502661 h 1522251"/>
                <a:gd name="connsiteX28" fmla="*/ 183383 w 693351"/>
                <a:gd name="connsiteY28" fmla="*/ 1512034 h 1522251"/>
                <a:gd name="connsiteX29" fmla="*/ 173241 w 693351"/>
                <a:gd name="connsiteY29" fmla="*/ 1515080 h 1522251"/>
                <a:gd name="connsiteX30" fmla="*/ 170226 w 693351"/>
                <a:gd name="connsiteY30" fmla="*/ 1516549 h 1522251"/>
                <a:gd name="connsiteX31" fmla="*/ 166159 w 693351"/>
                <a:gd name="connsiteY31" fmla="*/ 1517207 h 1522251"/>
                <a:gd name="connsiteX32" fmla="*/ 150452 w 693351"/>
                <a:gd name="connsiteY32" fmla="*/ 1521926 h 1522251"/>
                <a:gd name="connsiteX33" fmla="*/ 140712 w 693351"/>
                <a:gd name="connsiteY33" fmla="*/ 1521324 h 1522251"/>
                <a:gd name="connsiteX34" fmla="*/ 134975 w 693351"/>
                <a:gd name="connsiteY34" fmla="*/ 1522251 h 1522251"/>
                <a:gd name="connsiteX35" fmla="*/ 64088 w 693351"/>
                <a:gd name="connsiteY35" fmla="*/ 1522251 h 1522251"/>
                <a:gd name="connsiteX36" fmla="*/ 62099 w 693351"/>
                <a:gd name="connsiteY36" fmla="*/ 1519902 h 1522251"/>
                <a:gd name="connsiteX37" fmla="*/ 122405 w 693351"/>
                <a:gd name="connsiteY37" fmla="*/ 1519902 h 1522251"/>
                <a:gd name="connsiteX38" fmla="*/ 113773 w 693351"/>
                <a:gd name="connsiteY38" fmla="*/ 1510043 h 1522251"/>
                <a:gd name="connsiteX39" fmla="*/ 107055 w 693351"/>
                <a:gd name="connsiteY39" fmla="*/ 1506288 h 1522251"/>
                <a:gd name="connsiteX40" fmla="*/ 9676 w 693351"/>
                <a:gd name="connsiteY40" fmla="*/ 1366817 h 1522251"/>
                <a:gd name="connsiteX41" fmla="*/ 0 w 693351"/>
                <a:gd name="connsiteY41" fmla="*/ 1342852 h 1522251"/>
                <a:gd name="connsiteX42" fmla="*/ 15435 w 693351"/>
                <a:gd name="connsiteY42" fmla="*/ 1313403 h 1522251"/>
                <a:gd name="connsiteX43" fmla="*/ 52746 w 693351"/>
                <a:gd name="connsiteY43" fmla="*/ 1220010 h 1522251"/>
                <a:gd name="connsiteX44" fmla="*/ 64025 w 693351"/>
                <a:gd name="connsiteY44" fmla="*/ 1185548 h 1522251"/>
                <a:gd name="connsiteX45" fmla="*/ 86925 w 693351"/>
                <a:gd name="connsiteY45" fmla="*/ 1112396 h 1522251"/>
                <a:gd name="connsiteX46" fmla="*/ 99022 w 693351"/>
                <a:gd name="connsiteY46" fmla="*/ 1067017 h 1522251"/>
                <a:gd name="connsiteX47" fmla="*/ 117742 w 693351"/>
                <a:gd name="connsiteY47" fmla="*/ 991503 h 1522251"/>
                <a:gd name="connsiteX48" fmla="*/ 129044 w 693351"/>
                <a:gd name="connsiteY48" fmla="*/ 939481 h 1522251"/>
                <a:gd name="connsiteX49" fmla="*/ 144975 w 693351"/>
                <a:gd name="connsiteY49" fmla="*/ 858035 h 1522251"/>
                <a:gd name="connsiteX50" fmla="*/ 154827 w 693351"/>
                <a:gd name="connsiteY50" fmla="*/ 801897 h 1522251"/>
                <a:gd name="connsiteX51" fmla="*/ 168448 w 693351"/>
                <a:gd name="connsiteY51" fmla="*/ 711971 h 1522251"/>
                <a:gd name="connsiteX52" fmla="*/ 176387 w 693351"/>
                <a:gd name="connsiteY52" fmla="*/ 654802 h 1522251"/>
                <a:gd name="connsiteX53" fmla="*/ 181663 w 693351"/>
                <a:gd name="connsiteY53" fmla="*/ 607956 h 1522251"/>
                <a:gd name="connsiteX54" fmla="*/ 206165 w 693351"/>
                <a:gd name="connsiteY54" fmla="*/ 335861 h 1522251"/>
                <a:gd name="connsiteX55" fmla="*/ 206171 w 693351"/>
                <a:gd name="connsiteY55" fmla="*/ 335783 h 1522251"/>
                <a:gd name="connsiteX56" fmla="*/ 43777 w 693351"/>
                <a:gd name="connsiteY56" fmla="*/ 335783 h 1522251"/>
                <a:gd name="connsiteX57" fmla="*/ 378564 w 693351"/>
                <a:gd name="connsiteY57" fmla="*/ 0 h 1522251"/>
                <a:gd name="connsiteX58" fmla="*/ 124932 w 693351"/>
                <a:gd name="connsiteY58" fmla="*/ 1520349 h 1522251"/>
                <a:gd name="connsiteX59" fmla="*/ 134974 w 693351"/>
                <a:gd name="connsiteY59" fmla="*/ 1522250 h 1522251"/>
                <a:gd name="connsiteX60" fmla="*/ 133197 w 693351"/>
                <a:gd name="connsiteY60" fmla="*/ 1520860 h 1522251"/>
                <a:gd name="connsiteX61" fmla="*/ 124932 w 693351"/>
                <a:gd name="connsiteY61" fmla="*/ 1520349 h 152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3351" h="1522251">
                  <a:moveTo>
                    <a:pt x="378564" y="0"/>
                  </a:moveTo>
                  <a:lnTo>
                    <a:pt x="693351" y="335783"/>
                  </a:lnTo>
                  <a:lnTo>
                    <a:pt x="530958" y="335783"/>
                  </a:lnTo>
                  <a:cubicBezTo>
                    <a:pt x="509880" y="685258"/>
                    <a:pt x="458931" y="975347"/>
                    <a:pt x="391163" y="1181291"/>
                  </a:cubicBezTo>
                  <a:lnTo>
                    <a:pt x="389290" y="1186109"/>
                  </a:lnTo>
                  <a:lnTo>
                    <a:pt x="388417" y="1189201"/>
                  </a:lnTo>
                  <a:cubicBezTo>
                    <a:pt x="379660" y="1215437"/>
                    <a:pt x="370615" y="1240318"/>
                    <a:pt x="361305" y="1263773"/>
                  </a:cubicBezTo>
                  <a:lnTo>
                    <a:pt x="340338" y="1311996"/>
                  </a:lnTo>
                  <a:lnTo>
                    <a:pt x="337388" y="1319584"/>
                  </a:lnTo>
                  <a:lnTo>
                    <a:pt x="335029" y="1324207"/>
                  </a:lnTo>
                  <a:lnTo>
                    <a:pt x="332603" y="1329786"/>
                  </a:lnTo>
                  <a:lnTo>
                    <a:pt x="320566" y="1352556"/>
                  </a:lnTo>
                  <a:lnTo>
                    <a:pt x="308517" y="1376172"/>
                  </a:lnTo>
                  <a:lnTo>
                    <a:pt x="305734" y="1380611"/>
                  </a:lnTo>
                  <a:lnTo>
                    <a:pt x="302454" y="1386816"/>
                  </a:lnTo>
                  <a:lnTo>
                    <a:pt x="290450" y="1404988"/>
                  </a:lnTo>
                  <a:lnTo>
                    <a:pt x="278528" y="1424002"/>
                  </a:lnTo>
                  <a:lnTo>
                    <a:pt x="274825" y="1428641"/>
                  </a:lnTo>
                  <a:lnTo>
                    <a:pt x="270999" y="1434434"/>
                  </a:lnTo>
                  <a:lnTo>
                    <a:pt x="260439" y="1446665"/>
                  </a:lnTo>
                  <a:lnTo>
                    <a:pt x="247574" y="1462782"/>
                  </a:lnTo>
                  <a:lnTo>
                    <a:pt x="242317" y="1467655"/>
                  </a:lnTo>
                  <a:lnTo>
                    <a:pt x="238381" y="1472214"/>
                  </a:lnTo>
                  <a:lnTo>
                    <a:pt x="230012" y="1479059"/>
                  </a:lnTo>
                  <a:lnTo>
                    <a:pt x="215808" y="1492223"/>
                  </a:lnTo>
                  <a:lnTo>
                    <a:pt x="208337" y="1496787"/>
                  </a:lnTo>
                  <a:lnTo>
                    <a:pt x="204743" y="1499728"/>
                  </a:lnTo>
                  <a:lnTo>
                    <a:pt x="198725" y="1502661"/>
                  </a:lnTo>
                  <a:lnTo>
                    <a:pt x="183383" y="1512034"/>
                  </a:lnTo>
                  <a:lnTo>
                    <a:pt x="173241" y="1515080"/>
                  </a:lnTo>
                  <a:lnTo>
                    <a:pt x="170226" y="1516549"/>
                  </a:lnTo>
                  <a:lnTo>
                    <a:pt x="166159" y="1517207"/>
                  </a:lnTo>
                  <a:lnTo>
                    <a:pt x="150452" y="1521926"/>
                  </a:lnTo>
                  <a:lnTo>
                    <a:pt x="140712" y="1521324"/>
                  </a:lnTo>
                  <a:lnTo>
                    <a:pt x="134975" y="1522251"/>
                  </a:lnTo>
                  <a:lnTo>
                    <a:pt x="64088" y="1522251"/>
                  </a:lnTo>
                  <a:lnTo>
                    <a:pt x="62099" y="1519902"/>
                  </a:lnTo>
                  <a:lnTo>
                    <a:pt x="122405" y="1519902"/>
                  </a:lnTo>
                  <a:lnTo>
                    <a:pt x="113773" y="1510043"/>
                  </a:lnTo>
                  <a:lnTo>
                    <a:pt x="107055" y="1506288"/>
                  </a:lnTo>
                  <a:cubicBezTo>
                    <a:pt x="72950" y="1479614"/>
                    <a:pt x="39072" y="1430765"/>
                    <a:pt x="9676" y="1366817"/>
                  </a:cubicBezTo>
                  <a:lnTo>
                    <a:pt x="0" y="1342852"/>
                  </a:lnTo>
                  <a:lnTo>
                    <a:pt x="15435" y="1313403"/>
                  </a:lnTo>
                  <a:lnTo>
                    <a:pt x="52746" y="1220010"/>
                  </a:lnTo>
                  <a:lnTo>
                    <a:pt x="64025" y="1185548"/>
                  </a:lnTo>
                  <a:lnTo>
                    <a:pt x="86925" y="1112396"/>
                  </a:lnTo>
                  <a:lnTo>
                    <a:pt x="99022" y="1067017"/>
                  </a:lnTo>
                  <a:lnTo>
                    <a:pt x="117742" y="991503"/>
                  </a:lnTo>
                  <a:lnTo>
                    <a:pt x="129044" y="939481"/>
                  </a:lnTo>
                  <a:lnTo>
                    <a:pt x="144975" y="858035"/>
                  </a:lnTo>
                  <a:lnTo>
                    <a:pt x="154827" y="801897"/>
                  </a:lnTo>
                  <a:lnTo>
                    <a:pt x="168448" y="711971"/>
                  </a:lnTo>
                  <a:lnTo>
                    <a:pt x="176387" y="654802"/>
                  </a:lnTo>
                  <a:lnTo>
                    <a:pt x="181663" y="607956"/>
                  </a:lnTo>
                  <a:lnTo>
                    <a:pt x="206165" y="335861"/>
                  </a:lnTo>
                  <a:lnTo>
                    <a:pt x="206171" y="335783"/>
                  </a:lnTo>
                  <a:lnTo>
                    <a:pt x="43777" y="335783"/>
                  </a:lnTo>
                  <a:lnTo>
                    <a:pt x="378564" y="0"/>
                  </a:lnTo>
                  <a:close/>
                  <a:moveTo>
                    <a:pt x="124932" y="1520349"/>
                  </a:moveTo>
                  <a:lnTo>
                    <a:pt x="134974" y="1522250"/>
                  </a:lnTo>
                  <a:lnTo>
                    <a:pt x="133197" y="1520860"/>
                  </a:lnTo>
                  <a:lnTo>
                    <a:pt x="124932" y="1520349"/>
                  </a:lnTo>
                  <a:close/>
                </a:path>
              </a:pathLst>
            </a:custGeom>
            <a:gradFill flip="none" rotWithShape="1">
              <a:gsLst>
                <a:gs pos="0">
                  <a:schemeClr val="accent3">
                    <a:lumMod val="20000"/>
                    <a:lumOff val="80000"/>
                    <a:alpha val="81000"/>
                  </a:schemeClr>
                </a:gs>
                <a:gs pos="81000">
                  <a:srgbClr val="78ADCE"/>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4" name="手繪多邊形: 圖案 33">
              <a:extLst>
                <a:ext uri="{FF2B5EF4-FFF2-40B4-BE49-F238E27FC236}">
                  <a16:creationId xmlns:a16="http://schemas.microsoft.com/office/drawing/2014/main" id="{5518D32C-8175-4D80-B807-3BE5E0A25961}"/>
                </a:ext>
              </a:extLst>
            </p:cNvPr>
            <p:cNvSpPr/>
            <p:nvPr/>
          </p:nvSpPr>
          <p:spPr>
            <a:xfrm>
              <a:off x="1285272" y="3468925"/>
              <a:ext cx="659884" cy="925543"/>
            </a:xfrm>
            <a:custGeom>
              <a:avLst/>
              <a:gdLst>
                <a:gd name="connsiteX0" fmla="*/ 616705 w 659884"/>
                <a:gd name="connsiteY0" fmla="*/ 1458742 h 1472401"/>
                <a:gd name="connsiteX1" fmla="*/ 630944 w 659884"/>
                <a:gd name="connsiteY1" fmla="*/ 1466890 h 1472401"/>
                <a:gd name="connsiteX2" fmla="*/ 633554 w 659884"/>
                <a:gd name="connsiteY2" fmla="*/ 1467384 h 1472401"/>
                <a:gd name="connsiteX3" fmla="*/ 635280 w 659884"/>
                <a:gd name="connsiteY3" fmla="*/ 1467711 h 1472401"/>
                <a:gd name="connsiteX4" fmla="*/ 561031 w 659884"/>
                <a:gd name="connsiteY4" fmla="*/ 1415283 h 1472401"/>
                <a:gd name="connsiteX5" fmla="*/ 590633 w 659884"/>
                <a:gd name="connsiteY5" fmla="*/ 1443822 h 1472401"/>
                <a:gd name="connsiteX6" fmla="*/ 594223 w 659884"/>
                <a:gd name="connsiteY6" fmla="*/ 1445877 h 1472401"/>
                <a:gd name="connsiteX7" fmla="*/ 0 w 659884"/>
                <a:gd name="connsiteY7" fmla="*/ 0 h 1472401"/>
                <a:gd name="connsiteX8" fmla="*/ 324786 w 659884"/>
                <a:gd name="connsiteY8" fmla="*/ 0 h 1472401"/>
                <a:gd name="connsiteX9" fmla="*/ 324787 w 659884"/>
                <a:gd name="connsiteY9" fmla="*/ 5 h 1472401"/>
                <a:gd name="connsiteX10" fmla="*/ 332146 w 659884"/>
                <a:gd name="connsiteY10" fmla="*/ 264748 h 1472401"/>
                <a:gd name="connsiteX11" fmla="*/ 336061 w 659884"/>
                <a:gd name="connsiteY11" fmla="*/ 332091 h 1472401"/>
                <a:gd name="connsiteX12" fmla="*/ 354618 w 659884"/>
                <a:gd name="connsiteY12" fmla="*/ 548910 h 1472401"/>
                <a:gd name="connsiteX13" fmla="*/ 357646 w 659884"/>
                <a:gd name="connsiteY13" fmla="*/ 579510 h 1472401"/>
                <a:gd name="connsiteX14" fmla="*/ 390702 w 659884"/>
                <a:gd name="connsiteY14" fmla="*/ 800380 h 1472401"/>
                <a:gd name="connsiteX15" fmla="*/ 410505 w 659884"/>
                <a:gd name="connsiteY15" fmla="*/ 902685 h 1472401"/>
                <a:gd name="connsiteX16" fmla="*/ 415776 w 659884"/>
                <a:gd name="connsiteY16" fmla="*/ 928257 h 1472401"/>
                <a:gd name="connsiteX17" fmla="*/ 448026 w 659884"/>
                <a:gd name="connsiteY17" fmla="*/ 1055412 h 1472401"/>
                <a:gd name="connsiteX18" fmla="*/ 457066 w 659884"/>
                <a:gd name="connsiteY18" fmla="*/ 1085210 h 1472401"/>
                <a:gd name="connsiteX19" fmla="*/ 485532 w 659884"/>
                <a:gd name="connsiteY19" fmla="*/ 1171446 h 1472401"/>
                <a:gd name="connsiteX20" fmla="*/ 496537 w 659884"/>
                <a:gd name="connsiteY20" fmla="*/ 1201292 h 1472401"/>
                <a:gd name="connsiteX21" fmla="*/ 536683 w 659884"/>
                <a:gd name="connsiteY21" fmla="*/ 1293378 h 1472401"/>
                <a:gd name="connsiteX22" fmla="*/ 537479 w 659884"/>
                <a:gd name="connsiteY22" fmla="*/ 1295351 h 1472401"/>
                <a:gd name="connsiteX23" fmla="*/ 547155 w 659884"/>
                <a:gd name="connsiteY23" fmla="*/ 1319316 h 1472401"/>
                <a:gd name="connsiteX24" fmla="*/ 644534 w 659884"/>
                <a:gd name="connsiteY24" fmla="*/ 1458787 h 1472401"/>
                <a:gd name="connsiteX25" fmla="*/ 651252 w 659884"/>
                <a:gd name="connsiteY25" fmla="*/ 1462542 h 1472401"/>
                <a:gd name="connsiteX26" fmla="*/ 659884 w 659884"/>
                <a:gd name="connsiteY26" fmla="*/ 1472401 h 1472401"/>
                <a:gd name="connsiteX27" fmla="*/ 599578 w 659884"/>
                <a:gd name="connsiteY27" fmla="*/ 1472401 h 1472401"/>
                <a:gd name="connsiteX28" fmla="*/ 405983 w 659884"/>
                <a:gd name="connsiteY28" fmla="*/ 1472401 h 1472401"/>
                <a:gd name="connsiteX29" fmla="*/ 0 w 659884"/>
                <a:gd name="connsiteY29" fmla="*/ 0 h 1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884" h="1472401">
                  <a:moveTo>
                    <a:pt x="616705" y="1458742"/>
                  </a:moveTo>
                  <a:lnTo>
                    <a:pt x="630944" y="1466890"/>
                  </a:lnTo>
                  <a:lnTo>
                    <a:pt x="633554" y="1467384"/>
                  </a:lnTo>
                  <a:lnTo>
                    <a:pt x="635280" y="1467711"/>
                  </a:lnTo>
                  <a:close/>
                  <a:moveTo>
                    <a:pt x="561031" y="1415283"/>
                  </a:moveTo>
                  <a:lnTo>
                    <a:pt x="590633" y="1443822"/>
                  </a:lnTo>
                  <a:lnTo>
                    <a:pt x="594223" y="1445877"/>
                  </a:lnTo>
                  <a:close/>
                  <a:moveTo>
                    <a:pt x="0" y="0"/>
                  </a:moveTo>
                  <a:lnTo>
                    <a:pt x="324786" y="0"/>
                  </a:lnTo>
                  <a:lnTo>
                    <a:pt x="324787" y="5"/>
                  </a:lnTo>
                  <a:lnTo>
                    <a:pt x="332146" y="264748"/>
                  </a:lnTo>
                  <a:lnTo>
                    <a:pt x="336061" y="332091"/>
                  </a:lnTo>
                  <a:lnTo>
                    <a:pt x="354618" y="548910"/>
                  </a:lnTo>
                  <a:lnTo>
                    <a:pt x="357646" y="579510"/>
                  </a:lnTo>
                  <a:lnTo>
                    <a:pt x="390702" y="800380"/>
                  </a:lnTo>
                  <a:lnTo>
                    <a:pt x="410505" y="902685"/>
                  </a:lnTo>
                  <a:lnTo>
                    <a:pt x="415776" y="928257"/>
                  </a:lnTo>
                  <a:lnTo>
                    <a:pt x="448026" y="1055412"/>
                  </a:lnTo>
                  <a:lnTo>
                    <a:pt x="457066" y="1085210"/>
                  </a:lnTo>
                  <a:lnTo>
                    <a:pt x="485532" y="1171446"/>
                  </a:lnTo>
                  <a:lnTo>
                    <a:pt x="496537" y="1201292"/>
                  </a:lnTo>
                  <a:lnTo>
                    <a:pt x="536683" y="1293378"/>
                  </a:lnTo>
                  <a:lnTo>
                    <a:pt x="537479" y="1295351"/>
                  </a:lnTo>
                  <a:lnTo>
                    <a:pt x="547155" y="1319316"/>
                  </a:lnTo>
                  <a:cubicBezTo>
                    <a:pt x="576551" y="1383264"/>
                    <a:pt x="610429" y="1432113"/>
                    <a:pt x="644534" y="1458787"/>
                  </a:cubicBezTo>
                  <a:lnTo>
                    <a:pt x="651252" y="1462542"/>
                  </a:lnTo>
                  <a:lnTo>
                    <a:pt x="659884" y="1472401"/>
                  </a:lnTo>
                  <a:lnTo>
                    <a:pt x="599578" y="1472401"/>
                  </a:lnTo>
                  <a:lnTo>
                    <a:pt x="405983" y="1472401"/>
                  </a:lnTo>
                  <a:cubicBezTo>
                    <a:pt x="181765" y="1472401"/>
                    <a:pt x="-1" y="813184"/>
                    <a:pt x="0" y="0"/>
                  </a:cubicBezTo>
                  <a:close/>
                </a:path>
              </a:pathLst>
            </a:custGeom>
            <a:gradFill flip="none" rotWithShape="1">
              <a:gsLst>
                <a:gs pos="59000">
                  <a:srgbClr val="B4D7E7"/>
                </a:gs>
                <a:gs pos="0">
                  <a:schemeClr val="accent3">
                    <a:lumMod val="20000"/>
                    <a:lumOff val="80000"/>
                    <a:alpha val="0"/>
                  </a:schemeClr>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5" name="群組 34">
            <a:extLst>
              <a:ext uri="{FF2B5EF4-FFF2-40B4-BE49-F238E27FC236}">
                <a16:creationId xmlns:a16="http://schemas.microsoft.com/office/drawing/2014/main" id="{4DC2D433-FDB1-41D8-9620-0CEE68B22143}"/>
              </a:ext>
            </a:extLst>
          </p:cNvPr>
          <p:cNvGrpSpPr/>
          <p:nvPr/>
        </p:nvGrpSpPr>
        <p:grpSpPr>
          <a:xfrm>
            <a:off x="6203031" y="3029438"/>
            <a:ext cx="1187043" cy="1522251"/>
            <a:chOff x="1285272" y="2874565"/>
            <a:chExt cx="1187043" cy="1522251"/>
          </a:xfrm>
        </p:grpSpPr>
        <p:sp>
          <p:nvSpPr>
            <p:cNvPr id="36" name="手繪多邊形: 圖案 35">
              <a:extLst>
                <a:ext uri="{FF2B5EF4-FFF2-40B4-BE49-F238E27FC236}">
                  <a16:creationId xmlns:a16="http://schemas.microsoft.com/office/drawing/2014/main" id="{D99BA865-E647-49E6-AF10-610FA6E3AB73}"/>
                </a:ext>
              </a:extLst>
            </p:cNvPr>
            <p:cNvSpPr/>
            <p:nvPr/>
          </p:nvSpPr>
          <p:spPr>
            <a:xfrm>
              <a:off x="1778964" y="2874565"/>
              <a:ext cx="693351" cy="1522251"/>
            </a:xfrm>
            <a:custGeom>
              <a:avLst/>
              <a:gdLst>
                <a:gd name="connsiteX0" fmla="*/ 378564 w 693351"/>
                <a:gd name="connsiteY0" fmla="*/ 0 h 1522251"/>
                <a:gd name="connsiteX1" fmla="*/ 693351 w 693351"/>
                <a:gd name="connsiteY1" fmla="*/ 335783 h 1522251"/>
                <a:gd name="connsiteX2" fmla="*/ 530958 w 693351"/>
                <a:gd name="connsiteY2" fmla="*/ 335783 h 1522251"/>
                <a:gd name="connsiteX3" fmla="*/ 391163 w 693351"/>
                <a:gd name="connsiteY3" fmla="*/ 1181291 h 1522251"/>
                <a:gd name="connsiteX4" fmla="*/ 389290 w 693351"/>
                <a:gd name="connsiteY4" fmla="*/ 1186109 h 1522251"/>
                <a:gd name="connsiteX5" fmla="*/ 388417 w 693351"/>
                <a:gd name="connsiteY5" fmla="*/ 1189201 h 1522251"/>
                <a:gd name="connsiteX6" fmla="*/ 361305 w 693351"/>
                <a:gd name="connsiteY6" fmla="*/ 1263773 h 1522251"/>
                <a:gd name="connsiteX7" fmla="*/ 340338 w 693351"/>
                <a:gd name="connsiteY7" fmla="*/ 1311996 h 1522251"/>
                <a:gd name="connsiteX8" fmla="*/ 337388 w 693351"/>
                <a:gd name="connsiteY8" fmla="*/ 1319584 h 1522251"/>
                <a:gd name="connsiteX9" fmla="*/ 335029 w 693351"/>
                <a:gd name="connsiteY9" fmla="*/ 1324207 h 1522251"/>
                <a:gd name="connsiteX10" fmla="*/ 332603 w 693351"/>
                <a:gd name="connsiteY10" fmla="*/ 1329786 h 1522251"/>
                <a:gd name="connsiteX11" fmla="*/ 320566 w 693351"/>
                <a:gd name="connsiteY11" fmla="*/ 1352556 h 1522251"/>
                <a:gd name="connsiteX12" fmla="*/ 308517 w 693351"/>
                <a:gd name="connsiteY12" fmla="*/ 1376172 h 1522251"/>
                <a:gd name="connsiteX13" fmla="*/ 305734 w 693351"/>
                <a:gd name="connsiteY13" fmla="*/ 1380611 h 1522251"/>
                <a:gd name="connsiteX14" fmla="*/ 302454 w 693351"/>
                <a:gd name="connsiteY14" fmla="*/ 1386816 h 1522251"/>
                <a:gd name="connsiteX15" fmla="*/ 290450 w 693351"/>
                <a:gd name="connsiteY15" fmla="*/ 1404988 h 1522251"/>
                <a:gd name="connsiteX16" fmla="*/ 278528 w 693351"/>
                <a:gd name="connsiteY16" fmla="*/ 1424002 h 1522251"/>
                <a:gd name="connsiteX17" fmla="*/ 274825 w 693351"/>
                <a:gd name="connsiteY17" fmla="*/ 1428641 h 1522251"/>
                <a:gd name="connsiteX18" fmla="*/ 270999 w 693351"/>
                <a:gd name="connsiteY18" fmla="*/ 1434434 h 1522251"/>
                <a:gd name="connsiteX19" fmla="*/ 260439 w 693351"/>
                <a:gd name="connsiteY19" fmla="*/ 1446665 h 1522251"/>
                <a:gd name="connsiteX20" fmla="*/ 247574 w 693351"/>
                <a:gd name="connsiteY20" fmla="*/ 1462782 h 1522251"/>
                <a:gd name="connsiteX21" fmla="*/ 242317 w 693351"/>
                <a:gd name="connsiteY21" fmla="*/ 1467655 h 1522251"/>
                <a:gd name="connsiteX22" fmla="*/ 238381 w 693351"/>
                <a:gd name="connsiteY22" fmla="*/ 1472214 h 1522251"/>
                <a:gd name="connsiteX23" fmla="*/ 230012 w 693351"/>
                <a:gd name="connsiteY23" fmla="*/ 1479059 h 1522251"/>
                <a:gd name="connsiteX24" fmla="*/ 215808 w 693351"/>
                <a:gd name="connsiteY24" fmla="*/ 1492223 h 1522251"/>
                <a:gd name="connsiteX25" fmla="*/ 208337 w 693351"/>
                <a:gd name="connsiteY25" fmla="*/ 1496787 h 1522251"/>
                <a:gd name="connsiteX26" fmla="*/ 204743 w 693351"/>
                <a:gd name="connsiteY26" fmla="*/ 1499728 h 1522251"/>
                <a:gd name="connsiteX27" fmla="*/ 198725 w 693351"/>
                <a:gd name="connsiteY27" fmla="*/ 1502661 h 1522251"/>
                <a:gd name="connsiteX28" fmla="*/ 183383 w 693351"/>
                <a:gd name="connsiteY28" fmla="*/ 1512034 h 1522251"/>
                <a:gd name="connsiteX29" fmla="*/ 173241 w 693351"/>
                <a:gd name="connsiteY29" fmla="*/ 1515080 h 1522251"/>
                <a:gd name="connsiteX30" fmla="*/ 170226 w 693351"/>
                <a:gd name="connsiteY30" fmla="*/ 1516549 h 1522251"/>
                <a:gd name="connsiteX31" fmla="*/ 166159 w 693351"/>
                <a:gd name="connsiteY31" fmla="*/ 1517207 h 1522251"/>
                <a:gd name="connsiteX32" fmla="*/ 150452 w 693351"/>
                <a:gd name="connsiteY32" fmla="*/ 1521926 h 1522251"/>
                <a:gd name="connsiteX33" fmla="*/ 140712 w 693351"/>
                <a:gd name="connsiteY33" fmla="*/ 1521324 h 1522251"/>
                <a:gd name="connsiteX34" fmla="*/ 134975 w 693351"/>
                <a:gd name="connsiteY34" fmla="*/ 1522251 h 1522251"/>
                <a:gd name="connsiteX35" fmla="*/ 64088 w 693351"/>
                <a:gd name="connsiteY35" fmla="*/ 1522251 h 1522251"/>
                <a:gd name="connsiteX36" fmla="*/ 62099 w 693351"/>
                <a:gd name="connsiteY36" fmla="*/ 1519902 h 1522251"/>
                <a:gd name="connsiteX37" fmla="*/ 122405 w 693351"/>
                <a:gd name="connsiteY37" fmla="*/ 1519902 h 1522251"/>
                <a:gd name="connsiteX38" fmla="*/ 113773 w 693351"/>
                <a:gd name="connsiteY38" fmla="*/ 1510043 h 1522251"/>
                <a:gd name="connsiteX39" fmla="*/ 107055 w 693351"/>
                <a:gd name="connsiteY39" fmla="*/ 1506288 h 1522251"/>
                <a:gd name="connsiteX40" fmla="*/ 9676 w 693351"/>
                <a:gd name="connsiteY40" fmla="*/ 1366817 h 1522251"/>
                <a:gd name="connsiteX41" fmla="*/ 0 w 693351"/>
                <a:gd name="connsiteY41" fmla="*/ 1342852 h 1522251"/>
                <a:gd name="connsiteX42" fmla="*/ 15435 w 693351"/>
                <a:gd name="connsiteY42" fmla="*/ 1313403 h 1522251"/>
                <a:gd name="connsiteX43" fmla="*/ 52746 w 693351"/>
                <a:gd name="connsiteY43" fmla="*/ 1220010 h 1522251"/>
                <a:gd name="connsiteX44" fmla="*/ 64025 w 693351"/>
                <a:gd name="connsiteY44" fmla="*/ 1185548 h 1522251"/>
                <a:gd name="connsiteX45" fmla="*/ 86925 w 693351"/>
                <a:gd name="connsiteY45" fmla="*/ 1112396 h 1522251"/>
                <a:gd name="connsiteX46" fmla="*/ 99022 w 693351"/>
                <a:gd name="connsiteY46" fmla="*/ 1067017 h 1522251"/>
                <a:gd name="connsiteX47" fmla="*/ 117742 w 693351"/>
                <a:gd name="connsiteY47" fmla="*/ 991503 h 1522251"/>
                <a:gd name="connsiteX48" fmla="*/ 129044 w 693351"/>
                <a:gd name="connsiteY48" fmla="*/ 939481 h 1522251"/>
                <a:gd name="connsiteX49" fmla="*/ 144975 w 693351"/>
                <a:gd name="connsiteY49" fmla="*/ 858035 h 1522251"/>
                <a:gd name="connsiteX50" fmla="*/ 154827 w 693351"/>
                <a:gd name="connsiteY50" fmla="*/ 801897 h 1522251"/>
                <a:gd name="connsiteX51" fmla="*/ 168448 w 693351"/>
                <a:gd name="connsiteY51" fmla="*/ 711971 h 1522251"/>
                <a:gd name="connsiteX52" fmla="*/ 176387 w 693351"/>
                <a:gd name="connsiteY52" fmla="*/ 654802 h 1522251"/>
                <a:gd name="connsiteX53" fmla="*/ 181663 w 693351"/>
                <a:gd name="connsiteY53" fmla="*/ 607956 h 1522251"/>
                <a:gd name="connsiteX54" fmla="*/ 206165 w 693351"/>
                <a:gd name="connsiteY54" fmla="*/ 335861 h 1522251"/>
                <a:gd name="connsiteX55" fmla="*/ 206171 w 693351"/>
                <a:gd name="connsiteY55" fmla="*/ 335783 h 1522251"/>
                <a:gd name="connsiteX56" fmla="*/ 43777 w 693351"/>
                <a:gd name="connsiteY56" fmla="*/ 335783 h 1522251"/>
                <a:gd name="connsiteX57" fmla="*/ 378564 w 693351"/>
                <a:gd name="connsiteY57" fmla="*/ 0 h 1522251"/>
                <a:gd name="connsiteX58" fmla="*/ 124932 w 693351"/>
                <a:gd name="connsiteY58" fmla="*/ 1520349 h 1522251"/>
                <a:gd name="connsiteX59" fmla="*/ 134974 w 693351"/>
                <a:gd name="connsiteY59" fmla="*/ 1522250 h 1522251"/>
                <a:gd name="connsiteX60" fmla="*/ 133197 w 693351"/>
                <a:gd name="connsiteY60" fmla="*/ 1520860 h 1522251"/>
                <a:gd name="connsiteX61" fmla="*/ 124932 w 693351"/>
                <a:gd name="connsiteY61" fmla="*/ 1520349 h 152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3351" h="1522251">
                  <a:moveTo>
                    <a:pt x="378564" y="0"/>
                  </a:moveTo>
                  <a:lnTo>
                    <a:pt x="693351" y="335783"/>
                  </a:lnTo>
                  <a:lnTo>
                    <a:pt x="530958" y="335783"/>
                  </a:lnTo>
                  <a:cubicBezTo>
                    <a:pt x="509880" y="685258"/>
                    <a:pt x="458931" y="975347"/>
                    <a:pt x="391163" y="1181291"/>
                  </a:cubicBezTo>
                  <a:lnTo>
                    <a:pt x="389290" y="1186109"/>
                  </a:lnTo>
                  <a:lnTo>
                    <a:pt x="388417" y="1189201"/>
                  </a:lnTo>
                  <a:cubicBezTo>
                    <a:pt x="379660" y="1215437"/>
                    <a:pt x="370615" y="1240318"/>
                    <a:pt x="361305" y="1263773"/>
                  </a:cubicBezTo>
                  <a:lnTo>
                    <a:pt x="340338" y="1311996"/>
                  </a:lnTo>
                  <a:lnTo>
                    <a:pt x="337388" y="1319584"/>
                  </a:lnTo>
                  <a:lnTo>
                    <a:pt x="335029" y="1324207"/>
                  </a:lnTo>
                  <a:lnTo>
                    <a:pt x="332603" y="1329786"/>
                  </a:lnTo>
                  <a:lnTo>
                    <a:pt x="320566" y="1352556"/>
                  </a:lnTo>
                  <a:lnTo>
                    <a:pt x="308517" y="1376172"/>
                  </a:lnTo>
                  <a:lnTo>
                    <a:pt x="305734" y="1380611"/>
                  </a:lnTo>
                  <a:lnTo>
                    <a:pt x="302454" y="1386816"/>
                  </a:lnTo>
                  <a:lnTo>
                    <a:pt x="290450" y="1404988"/>
                  </a:lnTo>
                  <a:lnTo>
                    <a:pt x="278528" y="1424002"/>
                  </a:lnTo>
                  <a:lnTo>
                    <a:pt x="274825" y="1428641"/>
                  </a:lnTo>
                  <a:lnTo>
                    <a:pt x="270999" y="1434434"/>
                  </a:lnTo>
                  <a:lnTo>
                    <a:pt x="260439" y="1446665"/>
                  </a:lnTo>
                  <a:lnTo>
                    <a:pt x="247574" y="1462782"/>
                  </a:lnTo>
                  <a:lnTo>
                    <a:pt x="242317" y="1467655"/>
                  </a:lnTo>
                  <a:lnTo>
                    <a:pt x="238381" y="1472214"/>
                  </a:lnTo>
                  <a:lnTo>
                    <a:pt x="230012" y="1479059"/>
                  </a:lnTo>
                  <a:lnTo>
                    <a:pt x="215808" y="1492223"/>
                  </a:lnTo>
                  <a:lnTo>
                    <a:pt x="208337" y="1496787"/>
                  </a:lnTo>
                  <a:lnTo>
                    <a:pt x="204743" y="1499728"/>
                  </a:lnTo>
                  <a:lnTo>
                    <a:pt x="198725" y="1502661"/>
                  </a:lnTo>
                  <a:lnTo>
                    <a:pt x="183383" y="1512034"/>
                  </a:lnTo>
                  <a:lnTo>
                    <a:pt x="173241" y="1515080"/>
                  </a:lnTo>
                  <a:lnTo>
                    <a:pt x="170226" y="1516549"/>
                  </a:lnTo>
                  <a:lnTo>
                    <a:pt x="166159" y="1517207"/>
                  </a:lnTo>
                  <a:lnTo>
                    <a:pt x="150452" y="1521926"/>
                  </a:lnTo>
                  <a:lnTo>
                    <a:pt x="140712" y="1521324"/>
                  </a:lnTo>
                  <a:lnTo>
                    <a:pt x="134975" y="1522251"/>
                  </a:lnTo>
                  <a:lnTo>
                    <a:pt x="64088" y="1522251"/>
                  </a:lnTo>
                  <a:lnTo>
                    <a:pt x="62099" y="1519902"/>
                  </a:lnTo>
                  <a:lnTo>
                    <a:pt x="122405" y="1519902"/>
                  </a:lnTo>
                  <a:lnTo>
                    <a:pt x="113773" y="1510043"/>
                  </a:lnTo>
                  <a:lnTo>
                    <a:pt x="107055" y="1506288"/>
                  </a:lnTo>
                  <a:cubicBezTo>
                    <a:pt x="72950" y="1479614"/>
                    <a:pt x="39072" y="1430765"/>
                    <a:pt x="9676" y="1366817"/>
                  </a:cubicBezTo>
                  <a:lnTo>
                    <a:pt x="0" y="1342852"/>
                  </a:lnTo>
                  <a:lnTo>
                    <a:pt x="15435" y="1313403"/>
                  </a:lnTo>
                  <a:lnTo>
                    <a:pt x="52746" y="1220010"/>
                  </a:lnTo>
                  <a:lnTo>
                    <a:pt x="64025" y="1185548"/>
                  </a:lnTo>
                  <a:lnTo>
                    <a:pt x="86925" y="1112396"/>
                  </a:lnTo>
                  <a:lnTo>
                    <a:pt x="99022" y="1067017"/>
                  </a:lnTo>
                  <a:lnTo>
                    <a:pt x="117742" y="991503"/>
                  </a:lnTo>
                  <a:lnTo>
                    <a:pt x="129044" y="939481"/>
                  </a:lnTo>
                  <a:lnTo>
                    <a:pt x="144975" y="858035"/>
                  </a:lnTo>
                  <a:lnTo>
                    <a:pt x="154827" y="801897"/>
                  </a:lnTo>
                  <a:lnTo>
                    <a:pt x="168448" y="711971"/>
                  </a:lnTo>
                  <a:lnTo>
                    <a:pt x="176387" y="654802"/>
                  </a:lnTo>
                  <a:lnTo>
                    <a:pt x="181663" y="607956"/>
                  </a:lnTo>
                  <a:lnTo>
                    <a:pt x="206165" y="335861"/>
                  </a:lnTo>
                  <a:lnTo>
                    <a:pt x="206171" y="335783"/>
                  </a:lnTo>
                  <a:lnTo>
                    <a:pt x="43777" y="335783"/>
                  </a:lnTo>
                  <a:lnTo>
                    <a:pt x="378564" y="0"/>
                  </a:lnTo>
                  <a:close/>
                  <a:moveTo>
                    <a:pt x="124932" y="1520349"/>
                  </a:moveTo>
                  <a:lnTo>
                    <a:pt x="134974" y="1522250"/>
                  </a:lnTo>
                  <a:lnTo>
                    <a:pt x="133197" y="1520860"/>
                  </a:lnTo>
                  <a:lnTo>
                    <a:pt x="124932" y="1520349"/>
                  </a:lnTo>
                  <a:close/>
                </a:path>
              </a:pathLst>
            </a:custGeom>
            <a:gradFill flip="none" rotWithShape="1">
              <a:gsLst>
                <a:gs pos="0">
                  <a:schemeClr val="accent3">
                    <a:lumMod val="20000"/>
                    <a:lumOff val="80000"/>
                    <a:alpha val="81000"/>
                  </a:schemeClr>
                </a:gs>
                <a:gs pos="81000">
                  <a:srgbClr val="78ADCE"/>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7" name="手繪多邊形: 圖案 36">
              <a:extLst>
                <a:ext uri="{FF2B5EF4-FFF2-40B4-BE49-F238E27FC236}">
                  <a16:creationId xmlns:a16="http://schemas.microsoft.com/office/drawing/2014/main" id="{BFE57A0A-03EB-4C3F-86BB-7F5C6FE32DBD}"/>
                </a:ext>
              </a:extLst>
            </p:cNvPr>
            <p:cNvSpPr/>
            <p:nvPr/>
          </p:nvSpPr>
          <p:spPr>
            <a:xfrm>
              <a:off x="1285272" y="3378925"/>
              <a:ext cx="659884" cy="1015543"/>
            </a:xfrm>
            <a:custGeom>
              <a:avLst/>
              <a:gdLst>
                <a:gd name="connsiteX0" fmla="*/ 616705 w 659884"/>
                <a:gd name="connsiteY0" fmla="*/ 1458742 h 1472401"/>
                <a:gd name="connsiteX1" fmla="*/ 630944 w 659884"/>
                <a:gd name="connsiteY1" fmla="*/ 1466890 h 1472401"/>
                <a:gd name="connsiteX2" fmla="*/ 633554 w 659884"/>
                <a:gd name="connsiteY2" fmla="*/ 1467384 h 1472401"/>
                <a:gd name="connsiteX3" fmla="*/ 635280 w 659884"/>
                <a:gd name="connsiteY3" fmla="*/ 1467711 h 1472401"/>
                <a:gd name="connsiteX4" fmla="*/ 561031 w 659884"/>
                <a:gd name="connsiteY4" fmla="*/ 1415283 h 1472401"/>
                <a:gd name="connsiteX5" fmla="*/ 590633 w 659884"/>
                <a:gd name="connsiteY5" fmla="*/ 1443822 h 1472401"/>
                <a:gd name="connsiteX6" fmla="*/ 594223 w 659884"/>
                <a:gd name="connsiteY6" fmla="*/ 1445877 h 1472401"/>
                <a:gd name="connsiteX7" fmla="*/ 0 w 659884"/>
                <a:gd name="connsiteY7" fmla="*/ 0 h 1472401"/>
                <a:gd name="connsiteX8" fmla="*/ 324786 w 659884"/>
                <a:gd name="connsiteY8" fmla="*/ 0 h 1472401"/>
                <a:gd name="connsiteX9" fmla="*/ 324787 w 659884"/>
                <a:gd name="connsiteY9" fmla="*/ 5 h 1472401"/>
                <a:gd name="connsiteX10" fmla="*/ 332146 w 659884"/>
                <a:gd name="connsiteY10" fmla="*/ 264748 h 1472401"/>
                <a:gd name="connsiteX11" fmla="*/ 336061 w 659884"/>
                <a:gd name="connsiteY11" fmla="*/ 332091 h 1472401"/>
                <a:gd name="connsiteX12" fmla="*/ 354618 w 659884"/>
                <a:gd name="connsiteY12" fmla="*/ 548910 h 1472401"/>
                <a:gd name="connsiteX13" fmla="*/ 357646 w 659884"/>
                <a:gd name="connsiteY13" fmla="*/ 579510 h 1472401"/>
                <a:gd name="connsiteX14" fmla="*/ 390702 w 659884"/>
                <a:gd name="connsiteY14" fmla="*/ 800380 h 1472401"/>
                <a:gd name="connsiteX15" fmla="*/ 410505 w 659884"/>
                <a:gd name="connsiteY15" fmla="*/ 902685 h 1472401"/>
                <a:gd name="connsiteX16" fmla="*/ 415776 w 659884"/>
                <a:gd name="connsiteY16" fmla="*/ 928257 h 1472401"/>
                <a:gd name="connsiteX17" fmla="*/ 448026 w 659884"/>
                <a:gd name="connsiteY17" fmla="*/ 1055412 h 1472401"/>
                <a:gd name="connsiteX18" fmla="*/ 457066 w 659884"/>
                <a:gd name="connsiteY18" fmla="*/ 1085210 h 1472401"/>
                <a:gd name="connsiteX19" fmla="*/ 485532 w 659884"/>
                <a:gd name="connsiteY19" fmla="*/ 1171446 h 1472401"/>
                <a:gd name="connsiteX20" fmla="*/ 496537 w 659884"/>
                <a:gd name="connsiteY20" fmla="*/ 1201292 h 1472401"/>
                <a:gd name="connsiteX21" fmla="*/ 536683 w 659884"/>
                <a:gd name="connsiteY21" fmla="*/ 1293378 h 1472401"/>
                <a:gd name="connsiteX22" fmla="*/ 537479 w 659884"/>
                <a:gd name="connsiteY22" fmla="*/ 1295351 h 1472401"/>
                <a:gd name="connsiteX23" fmla="*/ 547155 w 659884"/>
                <a:gd name="connsiteY23" fmla="*/ 1319316 h 1472401"/>
                <a:gd name="connsiteX24" fmla="*/ 644534 w 659884"/>
                <a:gd name="connsiteY24" fmla="*/ 1458787 h 1472401"/>
                <a:gd name="connsiteX25" fmla="*/ 651252 w 659884"/>
                <a:gd name="connsiteY25" fmla="*/ 1462542 h 1472401"/>
                <a:gd name="connsiteX26" fmla="*/ 659884 w 659884"/>
                <a:gd name="connsiteY26" fmla="*/ 1472401 h 1472401"/>
                <a:gd name="connsiteX27" fmla="*/ 599578 w 659884"/>
                <a:gd name="connsiteY27" fmla="*/ 1472401 h 1472401"/>
                <a:gd name="connsiteX28" fmla="*/ 405983 w 659884"/>
                <a:gd name="connsiteY28" fmla="*/ 1472401 h 1472401"/>
                <a:gd name="connsiteX29" fmla="*/ 0 w 659884"/>
                <a:gd name="connsiteY29" fmla="*/ 0 h 1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884" h="1472401">
                  <a:moveTo>
                    <a:pt x="616705" y="1458742"/>
                  </a:moveTo>
                  <a:lnTo>
                    <a:pt x="630944" y="1466890"/>
                  </a:lnTo>
                  <a:lnTo>
                    <a:pt x="633554" y="1467384"/>
                  </a:lnTo>
                  <a:lnTo>
                    <a:pt x="635280" y="1467711"/>
                  </a:lnTo>
                  <a:close/>
                  <a:moveTo>
                    <a:pt x="561031" y="1415283"/>
                  </a:moveTo>
                  <a:lnTo>
                    <a:pt x="590633" y="1443822"/>
                  </a:lnTo>
                  <a:lnTo>
                    <a:pt x="594223" y="1445877"/>
                  </a:lnTo>
                  <a:close/>
                  <a:moveTo>
                    <a:pt x="0" y="0"/>
                  </a:moveTo>
                  <a:lnTo>
                    <a:pt x="324786" y="0"/>
                  </a:lnTo>
                  <a:lnTo>
                    <a:pt x="324787" y="5"/>
                  </a:lnTo>
                  <a:lnTo>
                    <a:pt x="332146" y="264748"/>
                  </a:lnTo>
                  <a:lnTo>
                    <a:pt x="336061" y="332091"/>
                  </a:lnTo>
                  <a:lnTo>
                    <a:pt x="354618" y="548910"/>
                  </a:lnTo>
                  <a:lnTo>
                    <a:pt x="357646" y="579510"/>
                  </a:lnTo>
                  <a:lnTo>
                    <a:pt x="390702" y="800380"/>
                  </a:lnTo>
                  <a:lnTo>
                    <a:pt x="410505" y="902685"/>
                  </a:lnTo>
                  <a:lnTo>
                    <a:pt x="415776" y="928257"/>
                  </a:lnTo>
                  <a:lnTo>
                    <a:pt x="448026" y="1055412"/>
                  </a:lnTo>
                  <a:lnTo>
                    <a:pt x="457066" y="1085210"/>
                  </a:lnTo>
                  <a:lnTo>
                    <a:pt x="485532" y="1171446"/>
                  </a:lnTo>
                  <a:lnTo>
                    <a:pt x="496537" y="1201292"/>
                  </a:lnTo>
                  <a:lnTo>
                    <a:pt x="536683" y="1293378"/>
                  </a:lnTo>
                  <a:lnTo>
                    <a:pt x="537479" y="1295351"/>
                  </a:lnTo>
                  <a:lnTo>
                    <a:pt x="547155" y="1319316"/>
                  </a:lnTo>
                  <a:cubicBezTo>
                    <a:pt x="576551" y="1383264"/>
                    <a:pt x="610429" y="1432113"/>
                    <a:pt x="644534" y="1458787"/>
                  </a:cubicBezTo>
                  <a:lnTo>
                    <a:pt x="651252" y="1462542"/>
                  </a:lnTo>
                  <a:lnTo>
                    <a:pt x="659884" y="1472401"/>
                  </a:lnTo>
                  <a:lnTo>
                    <a:pt x="599578" y="1472401"/>
                  </a:lnTo>
                  <a:lnTo>
                    <a:pt x="405983" y="1472401"/>
                  </a:lnTo>
                  <a:cubicBezTo>
                    <a:pt x="181765" y="1472401"/>
                    <a:pt x="-1" y="813184"/>
                    <a:pt x="0" y="0"/>
                  </a:cubicBezTo>
                  <a:close/>
                </a:path>
              </a:pathLst>
            </a:custGeom>
            <a:gradFill flip="none" rotWithShape="1">
              <a:gsLst>
                <a:gs pos="59000">
                  <a:srgbClr val="B4D7E7"/>
                </a:gs>
                <a:gs pos="0">
                  <a:schemeClr val="accent3">
                    <a:lumMod val="20000"/>
                    <a:lumOff val="80000"/>
                    <a:alpha val="0"/>
                  </a:schemeClr>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8" name="群組 37">
            <a:extLst>
              <a:ext uri="{FF2B5EF4-FFF2-40B4-BE49-F238E27FC236}">
                <a16:creationId xmlns:a16="http://schemas.microsoft.com/office/drawing/2014/main" id="{56927128-7441-42BB-9717-0FC81A0F1C9A}"/>
              </a:ext>
            </a:extLst>
          </p:cNvPr>
          <p:cNvGrpSpPr/>
          <p:nvPr/>
        </p:nvGrpSpPr>
        <p:grpSpPr>
          <a:xfrm>
            <a:off x="7467600" y="3029438"/>
            <a:ext cx="1187043" cy="1522251"/>
            <a:chOff x="1285272" y="2874565"/>
            <a:chExt cx="1187043" cy="1522251"/>
          </a:xfrm>
        </p:grpSpPr>
        <p:sp>
          <p:nvSpPr>
            <p:cNvPr id="39" name="手繪多邊形: 圖案 38">
              <a:extLst>
                <a:ext uri="{FF2B5EF4-FFF2-40B4-BE49-F238E27FC236}">
                  <a16:creationId xmlns:a16="http://schemas.microsoft.com/office/drawing/2014/main" id="{5249CB54-CCDB-4739-837E-51082F27C5EE}"/>
                </a:ext>
              </a:extLst>
            </p:cNvPr>
            <p:cNvSpPr/>
            <p:nvPr/>
          </p:nvSpPr>
          <p:spPr>
            <a:xfrm>
              <a:off x="1778964" y="2874565"/>
              <a:ext cx="693351" cy="1522251"/>
            </a:xfrm>
            <a:custGeom>
              <a:avLst/>
              <a:gdLst>
                <a:gd name="connsiteX0" fmla="*/ 378564 w 693351"/>
                <a:gd name="connsiteY0" fmla="*/ 0 h 1522251"/>
                <a:gd name="connsiteX1" fmla="*/ 693351 w 693351"/>
                <a:gd name="connsiteY1" fmla="*/ 335783 h 1522251"/>
                <a:gd name="connsiteX2" fmla="*/ 530958 w 693351"/>
                <a:gd name="connsiteY2" fmla="*/ 335783 h 1522251"/>
                <a:gd name="connsiteX3" fmla="*/ 391163 w 693351"/>
                <a:gd name="connsiteY3" fmla="*/ 1181291 h 1522251"/>
                <a:gd name="connsiteX4" fmla="*/ 389290 w 693351"/>
                <a:gd name="connsiteY4" fmla="*/ 1186109 h 1522251"/>
                <a:gd name="connsiteX5" fmla="*/ 388417 w 693351"/>
                <a:gd name="connsiteY5" fmla="*/ 1189201 h 1522251"/>
                <a:gd name="connsiteX6" fmla="*/ 361305 w 693351"/>
                <a:gd name="connsiteY6" fmla="*/ 1263773 h 1522251"/>
                <a:gd name="connsiteX7" fmla="*/ 340338 w 693351"/>
                <a:gd name="connsiteY7" fmla="*/ 1311996 h 1522251"/>
                <a:gd name="connsiteX8" fmla="*/ 337388 w 693351"/>
                <a:gd name="connsiteY8" fmla="*/ 1319584 h 1522251"/>
                <a:gd name="connsiteX9" fmla="*/ 335029 w 693351"/>
                <a:gd name="connsiteY9" fmla="*/ 1324207 h 1522251"/>
                <a:gd name="connsiteX10" fmla="*/ 332603 w 693351"/>
                <a:gd name="connsiteY10" fmla="*/ 1329786 h 1522251"/>
                <a:gd name="connsiteX11" fmla="*/ 320566 w 693351"/>
                <a:gd name="connsiteY11" fmla="*/ 1352556 h 1522251"/>
                <a:gd name="connsiteX12" fmla="*/ 308517 w 693351"/>
                <a:gd name="connsiteY12" fmla="*/ 1376172 h 1522251"/>
                <a:gd name="connsiteX13" fmla="*/ 305734 w 693351"/>
                <a:gd name="connsiteY13" fmla="*/ 1380611 h 1522251"/>
                <a:gd name="connsiteX14" fmla="*/ 302454 w 693351"/>
                <a:gd name="connsiteY14" fmla="*/ 1386816 h 1522251"/>
                <a:gd name="connsiteX15" fmla="*/ 290450 w 693351"/>
                <a:gd name="connsiteY15" fmla="*/ 1404988 h 1522251"/>
                <a:gd name="connsiteX16" fmla="*/ 278528 w 693351"/>
                <a:gd name="connsiteY16" fmla="*/ 1424002 h 1522251"/>
                <a:gd name="connsiteX17" fmla="*/ 274825 w 693351"/>
                <a:gd name="connsiteY17" fmla="*/ 1428641 h 1522251"/>
                <a:gd name="connsiteX18" fmla="*/ 270999 w 693351"/>
                <a:gd name="connsiteY18" fmla="*/ 1434434 h 1522251"/>
                <a:gd name="connsiteX19" fmla="*/ 260439 w 693351"/>
                <a:gd name="connsiteY19" fmla="*/ 1446665 h 1522251"/>
                <a:gd name="connsiteX20" fmla="*/ 247574 w 693351"/>
                <a:gd name="connsiteY20" fmla="*/ 1462782 h 1522251"/>
                <a:gd name="connsiteX21" fmla="*/ 242317 w 693351"/>
                <a:gd name="connsiteY21" fmla="*/ 1467655 h 1522251"/>
                <a:gd name="connsiteX22" fmla="*/ 238381 w 693351"/>
                <a:gd name="connsiteY22" fmla="*/ 1472214 h 1522251"/>
                <a:gd name="connsiteX23" fmla="*/ 230012 w 693351"/>
                <a:gd name="connsiteY23" fmla="*/ 1479059 h 1522251"/>
                <a:gd name="connsiteX24" fmla="*/ 215808 w 693351"/>
                <a:gd name="connsiteY24" fmla="*/ 1492223 h 1522251"/>
                <a:gd name="connsiteX25" fmla="*/ 208337 w 693351"/>
                <a:gd name="connsiteY25" fmla="*/ 1496787 h 1522251"/>
                <a:gd name="connsiteX26" fmla="*/ 204743 w 693351"/>
                <a:gd name="connsiteY26" fmla="*/ 1499728 h 1522251"/>
                <a:gd name="connsiteX27" fmla="*/ 198725 w 693351"/>
                <a:gd name="connsiteY27" fmla="*/ 1502661 h 1522251"/>
                <a:gd name="connsiteX28" fmla="*/ 183383 w 693351"/>
                <a:gd name="connsiteY28" fmla="*/ 1512034 h 1522251"/>
                <a:gd name="connsiteX29" fmla="*/ 173241 w 693351"/>
                <a:gd name="connsiteY29" fmla="*/ 1515080 h 1522251"/>
                <a:gd name="connsiteX30" fmla="*/ 170226 w 693351"/>
                <a:gd name="connsiteY30" fmla="*/ 1516549 h 1522251"/>
                <a:gd name="connsiteX31" fmla="*/ 166159 w 693351"/>
                <a:gd name="connsiteY31" fmla="*/ 1517207 h 1522251"/>
                <a:gd name="connsiteX32" fmla="*/ 150452 w 693351"/>
                <a:gd name="connsiteY32" fmla="*/ 1521926 h 1522251"/>
                <a:gd name="connsiteX33" fmla="*/ 140712 w 693351"/>
                <a:gd name="connsiteY33" fmla="*/ 1521324 h 1522251"/>
                <a:gd name="connsiteX34" fmla="*/ 134975 w 693351"/>
                <a:gd name="connsiteY34" fmla="*/ 1522251 h 1522251"/>
                <a:gd name="connsiteX35" fmla="*/ 64088 w 693351"/>
                <a:gd name="connsiteY35" fmla="*/ 1522251 h 1522251"/>
                <a:gd name="connsiteX36" fmla="*/ 62099 w 693351"/>
                <a:gd name="connsiteY36" fmla="*/ 1519902 h 1522251"/>
                <a:gd name="connsiteX37" fmla="*/ 122405 w 693351"/>
                <a:gd name="connsiteY37" fmla="*/ 1519902 h 1522251"/>
                <a:gd name="connsiteX38" fmla="*/ 113773 w 693351"/>
                <a:gd name="connsiteY38" fmla="*/ 1510043 h 1522251"/>
                <a:gd name="connsiteX39" fmla="*/ 107055 w 693351"/>
                <a:gd name="connsiteY39" fmla="*/ 1506288 h 1522251"/>
                <a:gd name="connsiteX40" fmla="*/ 9676 w 693351"/>
                <a:gd name="connsiteY40" fmla="*/ 1366817 h 1522251"/>
                <a:gd name="connsiteX41" fmla="*/ 0 w 693351"/>
                <a:gd name="connsiteY41" fmla="*/ 1342852 h 1522251"/>
                <a:gd name="connsiteX42" fmla="*/ 15435 w 693351"/>
                <a:gd name="connsiteY42" fmla="*/ 1313403 h 1522251"/>
                <a:gd name="connsiteX43" fmla="*/ 52746 w 693351"/>
                <a:gd name="connsiteY43" fmla="*/ 1220010 h 1522251"/>
                <a:gd name="connsiteX44" fmla="*/ 64025 w 693351"/>
                <a:gd name="connsiteY44" fmla="*/ 1185548 h 1522251"/>
                <a:gd name="connsiteX45" fmla="*/ 86925 w 693351"/>
                <a:gd name="connsiteY45" fmla="*/ 1112396 h 1522251"/>
                <a:gd name="connsiteX46" fmla="*/ 99022 w 693351"/>
                <a:gd name="connsiteY46" fmla="*/ 1067017 h 1522251"/>
                <a:gd name="connsiteX47" fmla="*/ 117742 w 693351"/>
                <a:gd name="connsiteY47" fmla="*/ 991503 h 1522251"/>
                <a:gd name="connsiteX48" fmla="*/ 129044 w 693351"/>
                <a:gd name="connsiteY48" fmla="*/ 939481 h 1522251"/>
                <a:gd name="connsiteX49" fmla="*/ 144975 w 693351"/>
                <a:gd name="connsiteY49" fmla="*/ 858035 h 1522251"/>
                <a:gd name="connsiteX50" fmla="*/ 154827 w 693351"/>
                <a:gd name="connsiteY50" fmla="*/ 801897 h 1522251"/>
                <a:gd name="connsiteX51" fmla="*/ 168448 w 693351"/>
                <a:gd name="connsiteY51" fmla="*/ 711971 h 1522251"/>
                <a:gd name="connsiteX52" fmla="*/ 176387 w 693351"/>
                <a:gd name="connsiteY52" fmla="*/ 654802 h 1522251"/>
                <a:gd name="connsiteX53" fmla="*/ 181663 w 693351"/>
                <a:gd name="connsiteY53" fmla="*/ 607956 h 1522251"/>
                <a:gd name="connsiteX54" fmla="*/ 206165 w 693351"/>
                <a:gd name="connsiteY54" fmla="*/ 335861 h 1522251"/>
                <a:gd name="connsiteX55" fmla="*/ 206171 w 693351"/>
                <a:gd name="connsiteY55" fmla="*/ 335783 h 1522251"/>
                <a:gd name="connsiteX56" fmla="*/ 43777 w 693351"/>
                <a:gd name="connsiteY56" fmla="*/ 335783 h 1522251"/>
                <a:gd name="connsiteX57" fmla="*/ 378564 w 693351"/>
                <a:gd name="connsiteY57" fmla="*/ 0 h 1522251"/>
                <a:gd name="connsiteX58" fmla="*/ 124932 w 693351"/>
                <a:gd name="connsiteY58" fmla="*/ 1520349 h 1522251"/>
                <a:gd name="connsiteX59" fmla="*/ 134974 w 693351"/>
                <a:gd name="connsiteY59" fmla="*/ 1522250 h 1522251"/>
                <a:gd name="connsiteX60" fmla="*/ 133197 w 693351"/>
                <a:gd name="connsiteY60" fmla="*/ 1520860 h 1522251"/>
                <a:gd name="connsiteX61" fmla="*/ 124932 w 693351"/>
                <a:gd name="connsiteY61" fmla="*/ 1520349 h 152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93351" h="1522251">
                  <a:moveTo>
                    <a:pt x="378564" y="0"/>
                  </a:moveTo>
                  <a:lnTo>
                    <a:pt x="693351" y="335783"/>
                  </a:lnTo>
                  <a:lnTo>
                    <a:pt x="530958" y="335783"/>
                  </a:lnTo>
                  <a:cubicBezTo>
                    <a:pt x="509880" y="685258"/>
                    <a:pt x="458931" y="975347"/>
                    <a:pt x="391163" y="1181291"/>
                  </a:cubicBezTo>
                  <a:lnTo>
                    <a:pt x="389290" y="1186109"/>
                  </a:lnTo>
                  <a:lnTo>
                    <a:pt x="388417" y="1189201"/>
                  </a:lnTo>
                  <a:cubicBezTo>
                    <a:pt x="379660" y="1215437"/>
                    <a:pt x="370615" y="1240318"/>
                    <a:pt x="361305" y="1263773"/>
                  </a:cubicBezTo>
                  <a:lnTo>
                    <a:pt x="340338" y="1311996"/>
                  </a:lnTo>
                  <a:lnTo>
                    <a:pt x="337388" y="1319584"/>
                  </a:lnTo>
                  <a:lnTo>
                    <a:pt x="335029" y="1324207"/>
                  </a:lnTo>
                  <a:lnTo>
                    <a:pt x="332603" y="1329786"/>
                  </a:lnTo>
                  <a:lnTo>
                    <a:pt x="320566" y="1352556"/>
                  </a:lnTo>
                  <a:lnTo>
                    <a:pt x="308517" y="1376172"/>
                  </a:lnTo>
                  <a:lnTo>
                    <a:pt x="305734" y="1380611"/>
                  </a:lnTo>
                  <a:lnTo>
                    <a:pt x="302454" y="1386816"/>
                  </a:lnTo>
                  <a:lnTo>
                    <a:pt x="290450" y="1404988"/>
                  </a:lnTo>
                  <a:lnTo>
                    <a:pt x="278528" y="1424002"/>
                  </a:lnTo>
                  <a:lnTo>
                    <a:pt x="274825" y="1428641"/>
                  </a:lnTo>
                  <a:lnTo>
                    <a:pt x="270999" y="1434434"/>
                  </a:lnTo>
                  <a:lnTo>
                    <a:pt x="260439" y="1446665"/>
                  </a:lnTo>
                  <a:lnTo>
                    <a:pt x="247574" y="1462782"/>
                  </a:lnTo>
                  <a:lnTo>
                    <a:pt x="242317" y="1467655"/>
                  </a:lnTo>
                  <a:lnTo>
                    <a:pt x="238381" y="1472214"/>
                  </a:lnTo>
                  <a:lnTo>
                    <a:pt x="230012" y="1479059"/>
                  </a:lnTo>
                  <a:lnTo>
                    <a:pt x="215808" y="1492223"/>
                  </a:lnTo>
                  <a:lnTo>
                    <a:pt x="208337" y="1496787"/>
                  </a:lnTo>
                  <a:lnTo>
                    <a:pt x="204743" y="1499728"/>
                  </a:lnTo>
                  <a:lnTo>
                    <a:pt x="198725" y="1502661"/>
                  </a:lnTo>
                  <a:lnTo>
                    <a:pt x="183383" y="1512034"/>
                  </a:lnTo>
                  <a:lnTo>
                    <a:pt x="173241" y="1515080"/>
                  </a:lnTo>
                  <a:lnTo>
                    <a:pt x="170226" y="1516549"/>
                  </a:lnTo>
                  <a:lnTo>
                    <a:pt x="166159" y="1517207"/>
                  </a:lnTo>
                  <a:lnTo>
                    <a:pt x="150452" y="1521926"/>
                  </a:lnTo>
                  <a:lnTo>
                    <a:pt x="140712" y="1521324"/>
                  </a:lnTo>
                  <a:lnTo>
                    <a:pt x="134975" y="1522251"/>
                  </a:lnTo>
                  <a:lnTo>
                    <a:pt x="64088" y="1522251"/>
                  </a:lnTo>
                  <a:lnTo>
                    <a:pt x="62099" y="1519902"/>
                  </a:lnTo>
                  <a:lnTo>
                    <a:pt x="122405" y="1519902"/>
                  </a:lnTo>
                  <a:lnTo>
                    <a:pt x="113773" y="1510043"/>
                  </a:lnTo>
                  <a:lnTo>
                    <a:pt x="107055" y="1506288"/>
                  </a:lnTo>
                  <a:cubicBezTo>
                    <a:pt x="72950" y="1479614"/>
                    <a:pt x="39072" y="1430765"/>
                    <a:pt x="9676" y="1366817"/>
                  </a:cubicBezTo>
                  <a:lnTo>
                    <a:pt x="0" y="1342852"/>
                  </a:lnTo>
                  <a:lnTo>
                    <a:pt x="15435" y="1313403"/>
                  </a:lnTo>
                  <a:lnTo>
                    <a:pt x="52746" y="1220010"/>
                  </a:lnTo>
                  <a:lnTo>
                    <a:pt x="64025" y="1185548"/>
                  </a:lnTo>
                  <a:lnTo>
                    <a:pt x="86925" y="1112396"/>
                  </a:lnTo>
                  <a:lnTo>
                    <a:pt x="99022" y="1067017"/>
                  </a:lnTo>
                  <a:lnTo>
                    <a:pt x="117742" y="991503"/>
                  </a:lnTo>
                  <a:lnTo>
                    <a:pt x="129044" y="939481"/>
                  </a:lnTo>
                  <a:lnTo>
                    <a:pt x="144975" y="858035"/>
                  </a:lnTo>
                  <a:lnTo>
                    <a:pt x="154827" y="801897"/>
                  </a:lnTo>
                  <a:lnTo>
                    <a:pt x="168448" y="711971"/>
                  </a:lnTo>
                  <a:lnTo>
                    <a:pt x="176387" y="654802"/>
                  </a:lnTo>
                  <a:lnTo>
                    <a:pt x="181663" y="607956"/>
                  </a:lnTo>
                  <a:lnTo>
                    <a:pt x="206165" y="335861"/>
                  </a:lnTo>
                  <a:lnTo>
                    <a:pt x="206171" y="335783"/>
                  </a:lnTo>
                  <a:lnTo>
                    <a:pt x="43777" y="335783"/>
                  </a:lnTo>
                  <a:lnTo>
                    <a:pt x="378564" y="0"/>
                  </a:lnTo>
                  <a:close/>
                  <a:moveTo>
                    <a:pt x="124932" y="1520349"/>
                  </a:moveTo>
                  <a:lnTo>
                    <a:pt x="134974" y="1522250"/>
                  </a:lnTo>
                  <a:lnTo>
                    <a:pt x="133197" y="1520860"/>
                  </a:lnTo>
                  <a:lnTo>
                    <a:pt x="124932" y="1520349"/>
                  </a:lnTo>
                  <a:close/>
                </a:path>
              </a:pathLst>
            </a:custGeom>
            <a:gradFill flip="none" rotWithShape="1">
              <a:gsLst>
                <a:gs pos="0">
                  <a:schemeClr val="accent3">
                    <a:lumMod val="20000"/>
                    <a:lumOff val="80000"/>
                    <a:alpha val="81000"/>
                  </a:schemeClr>
                </a:gs>
                <a:gs pos="81000">
                  <a:srgbClr val="78ADCE"/>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0" name="手繪多邊形: 圖案 39">
              <a:extLst>
                <a:ext uri="{FF2B5EF4-FFF2-40B4-BE49-F238E27FC236}">
                  <a16:creationId xmlns:a16="http://schemas.microsoft.com/office/drawing/2014/main" id="{F07E8E7C-146C-480D-A86D-CE9BDF9653AB}"/>
                </a:ext>
              </a:extLst>
            </p:cNvPr>
            <p:cNvSpPr/>
            <p:nvPr/>
          </p:nvSpPr>
          <p:spPr>
            <a:xfrm>
              <a:off x="1285272" y="3378925"/>
              <a:ext cx="659884" cy="1015543"/>
            </a:xfrm>
            <a:custGeom>
              <a:avLst/>
              <a:gdLst>
                <a:gd name="connsiteX0" fmla="*/ 616705 w 659884"/>
                <a:gd name="connsiteY0" fmla="*/ 1458742 h 1472401"/>
                <a:gd name="connsiteX1" fmla="*/ 630944 w 659884"/>
                <a:gd name="connsiteY1" fmla="*/ 1466890 h 1472401"/>
                <a:gd name="connsiteX2" fmla="*/ 633554 w 659884"/>
                <a:gd name="connsiteY2" fmla="*/ 1467384 h 1472401"/>
                <a:gd name="connsiteX3" fmla="*/ 635280 w 659884"/>
                <a:gd name="connsiteY3" fmla="*/ 1467711 h 1472401"/>
                <a:gd name="connsiteX4" fmla="*/ 561031 w 659884"/>
                <a:gd name="connsiteY4" fmla="*/ 1415283 h 1472401"/>
                <a:gd name="connsiteX5" fmla="*/ 590633 w 659884"/>
                <a:gd name="connsiteY5" fmla="*/ 1443822 h 1472401"/>
                <a:gd name="connsiteX6" fmla="*/ 594223 w 659884"/>
                <a:gd name="connsiteY6" fmla="*/ 1445877 h 1472401"/>
                <a:gd name="connsiteX7" fmla="*/ 0 w 659884"/>
                <a:gd name="connsiteY7" fmla="*/ 0 h 1472401"/>
                <a:gd name="connsiteX8" fmla="*/ 324786 w 659884"/>
                <a:gd name="connsiteY8" fmla="*/ 0 h 1472401"/>
                <a:gd name="connsiteX9" fmla="*/ 324787 w 659884"/>
                <a:gd name="connsiteY9" fmla="*/ 5 h 1472401"/>
                <a:gd name="connsiteX10" fmla="*/ 332146 w 659884"/>
                <a:gd name="connsiteY10" fmla="*/ 264748 h 1472401"/>
                <a:gd name="connsiteX11" fmla="*/ 336061 w 659884"/>
                <a:gd name="connsiteY11" fmla="*/ 332091 h 1472401"/>
                <a:gd name="connsiteX12" fmla="*/ 354618 w 659884"/>
                <a:gd name="connsiteY12" fmla="*/ 548910 h 1472401"/>
                <a:gd name="connsiteX13" fmla="*/ 357646 w 659884"/>
                <a:gd name="connsiteY13" fmla="*/ 579510 h 1472401"/>
                <a:gd name="connsiteX14" fmla="*/ 390702 w 659884"/>
                <a:gd name="connsiteY14" fmla="*/ 800380 h 1472401"/>
                <a:gd name="connsiteX15" fmla="*/ 410505 w 659884"/>
                <a:gd name="connsiteY15" fmla="*/ 902685 h 1472401"/>
                <a:gd name="connsiteX16" fmla="*/ 415776 w 659884"/>
                <a:gd name="connsiteY16" fmla="*/ 928257 h 1472401"/>
                <a:gd name="connsiteX17" fmla="*/ 448026 w 659884"/>
                <a:gd name="connsiteY17" fmla="*/ 1055412 h 1472401"/>
                <a:gd name="connsiteX18" fmla="*/ 457066 w 659884"/>
                <a:gd name="connsiteY18" fmla="*/ 1085210 h 1472401"/>
                <a:gd name="connsiteX19" fmla="*/ 485532 w 659884"/>
                <a:gd name="connsiteY19" fmla="*/ 1171446 h 1472401"/>
                <a:gd name="connsiteX20" fmla="*/ 496537 w 659884"/>
                <a:gd name="connsiteY20" fmla="*/ 1201292 h 1472401"/>
                <a:gd name="connsiteX21" fmla="*/ 536683 w 659884"/>
                <a:gd name="connsiteY21" fmla="*/ 1293378 h 1472401"/>
                <a:gd name="connsiteX22" fmla="*/ 537479 w 659884"/>
                <a:gd name="connsiteY22" fmla="*/ 1295351 h 1472401"/>
                <a:gd name="connsiteX23" fmla="*/ 547155 w 659884"/>
                <a:gd name="connsiteY23" fmla="*/ 1319316 h 1472401"/>
                <a:gd name="connsiteX24" fmla="*/ 644534 w 659884"/>
                <a:gd name="connsiteY24" fmla="*/ 1458787 h 1472401"/>
                <a:gd name="connsiteX25" fmla="*/ 651252 w 659884"/>
                <a:gd name="connsiteY25" fmla="*/ 1462542 h 1472401"/>
                <a:gd name="connsiteX26" fmla="*/ 659884 w 659884"/>
                <a:gd name="connsiteY26" fmla="*/ 1472401 h 1472401"/>
                <a:gd name="connsiteX27" fmla="*/ 599578 w 659884"/>
                <a:gd name="connsiteY27" fmla="*/ 1472401 h 1472401"/>
                <a:gd name="connsiteX28" fmla="*/ 405983 w 659884"/>
                <a:gd name="connsiteY28" fmla="*/ 1472401 h 1472401"/>
                <a:gd name="connsiteX29" fmla="*/ 0 w 659884"/>
                <a:gd name="connsiteY29" fmla="*/ 0 h 14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9884" h="1472401">
                  <a:moveTo>
                    <a:pt x="616705" y="1458742"/>
                  </a:moveTo>
                  <a:lnTo>
                    <a:pt x="630944" y="1466890"/>
                  </a:lnTo>
                  <a:lnTo>
                    <a:pt x="633554" y="1467384"/>
                  </a:lnTo>
                  <a:lnTo>
                    <a:pt x="635280" y="1467711"/>
                  </a:lnTo>
                  <a:close/>
                  <a:moveTo>
                    <a:pt x="561031" y="1415283"/>
                  </a:moveTo>
                  <a:lnTo>
                    <a:pt x="590633" y="1443822"/>
                  </a:lnTo>
                  <a:lnTo>
                    <a:pt x="594223" y="1445877"/>
                  </a:lnTo>
                  <a:close/>
                  <a:moveTo>
                    <a:pt x="0" y="0"/>
                  </a:moveTo>
                  <a:lnTo>
                    <a:pt x="324786" y="0"/>
                  </a:lnTo>
                  <a:lnTo>
                    <a:pt x="324787" y="5"/>
                  </a:lnTo>
                  <a:lnTo>
                    <a:pt x="332146" y="264748"/>
                  </a:lnTo>
                  <a:lnTo>
                    <a:pt x="336061" y="332091"/>
                  </a:lnTo>
                  <a:lnTo>
                    <a:pt x="354618" y="548910"/>
                  </a:lnTo>
                  <a:lnTo>
                    <a:pt x="357646" y="579510"/>
                  </a:lnTo>
                  <a:lnTo>
                    <a:pt x="390702" y="800380"/>
                  </a:lnTo>
                  <a:lnTo>
                    <a:pt x="410505" y="902685"/>
                  </a:lnTo>
                  <a:lnTo>
                    <a:pt x="415776" y="928257"/>
                  </a:lnTo>
                  <a:lnTo>
                    <a:pt x="448026" y="1055412"/>
                  </a:lnTo>
                  <a:lnTo>
                    <a:pt x="457066" y="1085210"/>
                  </a:lnTo>
                  <a:lnTo>
                    <a:pt x="485532" y="1171446"/>
                  </a:lnTo>
                  <a:lnTo>
                    <a:pt x="496537" y="1201292"/>
                  </a:lnTo>
                  <a:lnTo>
                    <a:pt x="536683" y="1293378"/>
                  </a:lnTo>
                  <a:lnTo>
                    <a:pt x="537479" y="1295351"/>
                  </a:lnTo>
                  <a:lnTo>
                    <a:pt x="547155" y="1319316"/>
                  </a:lnTo>
                  <a:cubicBezTo>
                    <a:pt x="576551" y="1383264"/>
                    <a:pt x="610429" y="1432113"/>
                    <a:pt x="644534" y="1458787"/>
                  </a:cubicBezTo>
                  <a:lnTo>
                    <a:pt x="651252" y="1462542"/>
                  </a:lnTo>
                  <a:lnTo>
                    <a:pt x="659884" y="1472401"/>
                  </a:lnTo>
                  <a:lnTo>
                    <a:pt x="599578" y="1472401"/>
                  </a:lnTo>
                  <a:lnTo>
                    <a:pt x="405983" y="1472401"/>
                  </a:lnTo>
                  <a:cubicBezTo>
                    <a:pt x="181765" y="1472401"/>
                    <a:pt x="-1" y="813184"/>
                    <a:pt x="0" y="0"/>
                  </a:cubicBezTo>
                  <a:close/>
                </a:path>
              </a:pathLst>
            </a:custGeom>
            <a:gradFill flip="none" rotWithShape="1">
              <a:gsLst>
                <a:gs pos="59000">
                  <a:srgbClr val="B4D7E7"/>
                </a:gs>
                <a:gs pos="0">
                  <a:schemeClr val="accent3">
                    <a:lumMod val="20000"/>
                    <a:lumOff val="80000"/>
                    <a:alpha val="0"/>
                  </a:schemeClr>
                </a:gs>
                <a:gs pos="100000">
                  <a:schemeClr val="accent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1167891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a:extLst>
              <a:ext uri="{FF2B5EF4-FFF2-40B4-BE49-F238E27FC236}">
                <a16:creationId xmlns:a16="http://schemas.microsoft.com/office/drawing/2014/main" id="{E76CE45A-647D-D4BF-85DA-8EB88A5AE643}"/>
              </a:ext>
            </a:extLst>
          </p:cNvPr>
          <p:cNvSpPr>
            <a:spLocks noGrp="1"/>
          </p:cNvSpPr>
          <p:nvPr>
            <p:ph type="ctrTitle"/>
          </p:nvPr>
        </p:nvSpPr>
        <p:spPr>
          <a:xfrm>
            <a:off x="690807" y="3338143"/>
            <a:ext cx="3771759" cy="1618732"/>
          </a:xfrm>
        </p:spPr>
        <p:txBody>
          <a:bodyPr anchor="ctr">
            <a:noAutofit/>
          </a:bodyPr>
          <a:lstStyle/>
          <a:p>
            <a:pPr lvl="1" algn="ctr" rtl="0">
              <a:spcBef>
                <a:spcPct val="0"/>
              </a:spcBef>
            </a:pPr>
            <a:r>
              <a:rPr lang="en-US" altLang="zh-TW" sz="4400" b="1" kern="1200">
                <a:solidFill>
                  <a:srgbClr val="78E1FA"/>
                </a:solidFill>
                <a:latin typeface="Arial"/>
                <a:ea typeface="微軟正黑體"/>
                <a:cs typeface="Arial"/>
              </a:rPr>
              <a:t>Software Advantages </a:t>
            </a:r>
            <a:endParaRPr lang="en-US" altLang="zh-TW" sz="4400" b="1" kern="1200">
              <a:solidFill>
                <a:srgbClr val="78E1FA"/>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副標題 1">
            <a:extLst>
              <a:ext uri="{FF2B5EF4-FFF2-40B4-BE49-F238E27FC236}">
                <a16:creationId xmlns:a16="http://schemas.microsoft.com/office/drawing/2014/main" id="{EA9DDD68-A921-B27E-3C6C-C6F65FEB8276}"/>
              </a:ext>
            </a:extLst>
          </p:cNvPr>
          <p:cNvSpPr txBox="1">
            <a:spLocks/>
          </p:cNvSpPr>
          <p:nvPr/>
        </p:nvSpPr>
        <p:spPr>
          <a:xfrm>
            <a:off x="623370" y="2035582"/>
            <a:ext cx="3672170" cy="8306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sz="2400" spc="0"/>
              <a:t>Guardian's unique strengths and features</a:t>
            </a:r>
            <a:endParaRPr lang="zh-TW" altLang="en-US" sz="2400" spc="0"/>
          </a:p>
        </p:txBody>
      </p:sp>
      <p:cxnSp>
        <p:nvCxnSpPr>
          <p:cNvPr id="14" name="直線接點 13">
            <a:extLst>
              <a:ext uri="{FF2B5EF4-FFF2-40B4-BE49-F238E27FC236}">
                <a16:creationId xmlns:a16="http://schemas.microsoft.com/office/drawing/2014/main" id="{A9964E01-4824-2A51-AD3F-42A78BCDD664}"/>
              </a:ext>
            </a:extLst>
          </p:cNvPr>
          <p:cNvCxnSpPr>
            <a:cxnSpLocks/>
          </p:cNvCxnSpPr>
          <p:nvPr/>
        </p:nvCxnSpPr>
        <p:spPr>
          <a:xfrm>
            <a:off x="759527" y="3056155"/>
            <a:ext cx="3399857" cy="0"/>
          </a:xfrm>
          <a:prstGeom prst="line">
            <a:avLst/>
          </a:prstGeom>
          <a:ln w="19050">
            <a:gradFill flip="none" rotWithShape="1">
              <a:gsLst>
                <a:gs pos="0">
                  <a:schemeClr val="accent1">
                    <a:lumMod val="5000"/>
                    <a:lumOff val="95000"/>
                    <a:alpha val="0"/>
                  </a:schemeClr>
                </a:gs>
                <a:gs pos="100000">
                  <a:schemeClr val="bg1">
                    <a:alpha val="0"/>
                  </a:schemeClr>
                </a:gs>
                <a:gs pos="50000">
                  <a:srgbClr val="78E1FA"/>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30328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矩形: 圓角 216">
            <a:extLst>
              <a:ext uri="{FF2B5EF4-FFF2-40B4-BE49-F238E27FC236}">
                <a16:creationId xmlns:a16="http://schemas.microsoft.com/office/drawing/2014/main" id="{909727D1-D3EE-49E6-9278-51BF016F15A9}"/>
              </a:ext>
            </a:extLst>
          </p:cNvPr>
          <p:cNvSpPr/>
          <p:nvPr/>
        </p:nvSpPr>
        <p:spPr>
          <a:xfrm>
            <a:off x="8039489" y="1763061"/>
            <a:ext cx="3315488" cy="1274179"/>
          </a:xfrm>
          <a:prstGeom prst="roundRect">
            <a:avLst>
              <a:gd name="adj" fmla="val 5921"/>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0" name="矩形: 圓角 239">
            <a:extLst>
              <a:ext uri="{FF2B5EF4-FFF2-40B4-BE49-F238E27FC236}">
                <a16:creationId xmlns:a16="http://schemas.microsoft.com/office/drawing/2014/main" id="{4F6FD07B-C728-4271-AB0F-9632529D7AA6}"/>
              </a:ext>
            </a:extLst>
          </p:cNvPr>
          <p:cNvSpPr/>
          <p:nvPr/>
        </p:nvSpPr>
        <p:spPr>
          <a:xfrm>
            <a:off x="8038454" y="3369330"/>
            <a:ext cx="3315488" cy="1870401"/>
          </a:xfrm>
          <a:prstGeom prst="roundRect">
            <a:avLst>
              <a:gd name="adj" fmla="val 5921"/>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75" name="矩形: 圓角 274">
            <a:extLst>
              <a:ext uri="{FF2B5EF4-FFF2-40B4-BE49-F238E27FC236}">
                <a16:creationId xmlns:a16="http://schemas.microsoft.com/office/drawing/2014/main" id="{632D3493-266C-4D2E-988F-473F5AA4D261}"/>
              </a:ext>
            </a:extLst>
          </p:cNvPr>
          <p:cNvSpPr/>
          <p:nvPr/>
        </p:nvSpPr>
        <p:spPr>
          <a:xfrm>
            <a:off x="8173315" y="4735637"/>
            <a:ext cx="3035481" cy="430156"/>
          </a:xfrm>
          <a:prstGeom prst="roundRect">
            <a:avLst>
              <a:gd name="adj" fmla="val 20040"/>
            </a:avLst>
          </a:prstGeom>
          <a:solidFill>
            <a:srgbClr val="7030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9" name="矩形: 圓角 238">
            <a:extLst>
              <a:ext uri="{FF2B5EF4-FFF2-40B4-BE49-F238E27FC236}">
                <a16:creationId xmlns:a16="http://schemas.microsoft.com/office/drawing/2014/main" id="{6FA821DC-FB4D-4490-93EC-B369A2470682}"/>
              </a:ext>
            </a:extLst>
          </p:cNvPr>
          <p:cNvSpPr/>
          <p:nvPr/>
        </p:nvSpPr>
        <p:spPr>
          <a:xfrm>
            <a:off x="4278722" y="1612004"/>
            <a:ext cx="3416281" cy="3392227"/>
          </a:xfrm>
          <a:prstGeom prst="roundRect">
            <a:avLst>
              <a:gd name="adj" fmla="val 5921"/>
            </a:avLst>
          </a:prstGeom>
          <a:solidFill>
            <a:schemeClr val="accent3">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43" name="群組 242">
            <a:extLst>
              <a:ext uri="{FF2B5EF4-FFF2-40B4-BE49-F238E27FC236}">
                <a16:creationId xmlns:a16="http://schemas.microsoft.com/office/drawing/2014/main" id="{75F07CA1-8BD6-4FF9-A684-62230ED62AF6}"/>
              </a:ext>
            </a:extLst>
          </p:cNvPr>
          <p:cNvGrpSpPr/>
          <p:nvPr/>
        </p:nvGrpSpPr>
        <p:grpSpPr>
          <a:xfrm>
            <a:off x="4555110" y="4379097"/>
            <a:ext cx="1441470" cy="472668"/>
            <a:chOff x="569456" y="1332582"/>
            <a:chExt cx="6355822" cy="3216849"/>
          </a:xfrm>
        </p:grpSpPr>
        <p:sp>
          <p:nvSpPr>
            <p:cNvPr id="244" name="矩形: 圓角 243">
              <a:extLst>
                <a:ext uri="{FF2B5EF4-FFF2-40B4-BE49-F238E27FC236}">
                  <a16:creationId xmlns:a16="http://schemas.microsoft.com/office/drawing/2014/main" id="{15E3F98F-7450-4A71-8E38-75640AFFECFD}"/>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5" name="矩形: 圓角 244">
              <a:extLst>
                <a:ext uri="{FF2B5EF4-FFF2-40B4-BE49-F238E27FC236}">
                  <a16:creationId xmlns:a16="http://schemas.microsoft.com/office/drawing/2014/main" id="{8EEEE682-21A8-4BF5-9F51-7D6B7BE76F39}"/>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4" name="標題 3">
            <a:extLst>
              <a:ext uri="{FF2B5EF4-FFF2-40B4-BE49-F238E27FC236}">
                <a16:creationId xmlns:a16="http://schemas.microsoft.com/office/drawing/2014/main" id="{CCA607F2-27E5-4A37-9486-2E99C476FCEB}"/>
              </a:ext>
            </a:extLst>
          </p:cNvPr>
          <p:cNvSpPr>
            <a:spLocks noGrp="1"/>
          </p:cNvSpPr>
          <p:nvPr>
            <p:ph type="title"/>
          </p:nvPr>
        </p:nvSpPr>
        <p:spPr/>
        <p:txBody>
          <a:bodyPr>
            <a:normAutofit/>
          </a:bodyPr>
          <a:lstStyle/>
          <a:p>
            <a:r>
              <a:rPr lang="en-US" altLang="zh-TW">
                <a:latin typeface="Arial"/>
                <a:ea typeface="微軟正黑體"/>
                <a:cs typeface="Arial"/>
              </a:rPr>
              <a:t>QGD-1600/1602</a:t>
            </a:r>
            <a:r>
              <a:rPr lang="zh-TW" altLang="en-US">
                <a:latin typeface="Arial"/>
                <a:ea typeface="微軟正黑體"/>
                <a:cs typeface="Arial"/>
              </a:rPr>
              <a:t> </a:t>
            </a:r>
            <a:r>
              <a:rPr lang="en-US" altLang="zh-TW">
                <a:latin typeface="Arial"/>
                <a:ea typeface="微軟正黑體"/>
                <a:cs typeface="Arial"/>
              </a:rPr>
              <a:t>software architecture</a:t>
            </a:r>
            <a:endParaRPr lang="zh-TW" altLang="en-US">
              <a:latin typeface="Arial"/>
              <a:ea typeface="微軟正黑體"/>
              <a:cs typeface="Arial"/>
            </a:endParaRPr>
          </a:p>
        </p:txBody>
      </p:sp>
      <p:pic>
        <p:nvPicPr>
          <p:cNvPr id="93" name="Google Shape;1563;p104">
            <a:extLst>
              <a:ext uri="{FF2B5EF4-FFF2-40B4-BE49-F238E27FC236}">
                <a16:creationId xmlns:a16="http://schemas.microsoft.com/office/drawing/2014/main" id="{5FE2C00A-E8FC-4EE8-8EA9-05465E702DE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81791" y="1542609"/>
            <a:ext cx="1285613" cy="743097"/>
          </a:xfrm>
          <a:prstGeom prst="rect">
            <a:avLst/>
          </a:prstGeom>
          <a:noFill/>
          <a:ln>
            <a:noFill/>
          </a:ln>
        </p:spPr>
      </p:pic>
      <p:pic>
        <p:nvPicPr>
          <p:cNvPr id="107" name="Google Shape;1568;p104">
            <a:extLst>
              <a:ext uri="{FF2B5EF4-FFF2-40B4-BE49-F238E27FC236}">
                <a16:creationId xmlns:a16="http://schemas.microsoft.com/office/drawing/2014/main" id="{050A3F85-8F04-49AB-B5B3-5F8030ECD93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38212" y="4564609"/>
            <a:ext cx="1216017" cy="772549"/>
          </a:xfrm>
          <a:prstGeom prst="rect">
            <a:avLst/>
          </a:prstGeom>
          <a:noFill/>
          <a:ln>
            <a:noFill/>
          </a:ln>
        </p:spPr>
      </p:pic>
      <p:pic>
        <p:nvPicPr>
          <p:cNvPr id="108" name="Google Shape;1569;p104">
            <a:extLst>
              <a:ext uri="{FF2B5EF4-FFF2-40B4-BE49-F238E27FC236}">
                <a16:creationId xmlns:a16="http://schemas.microsoft.com/office/drawing/2014/main" id="{6180D2B8-3F83-42B6-B6B0-50EBB154E30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57279" y="4346470"/>
            <a:ext cx="1095789" cy="860070"/>
          </a:xfrm>
          <a:prstGeom prst="rect">
            <a:avLst/>
          </a:prstGeom>
          <a:noFill/>
          <a:ln>
            <a:noFill/>
          </a:ln>
        </p:spPr>
      </p:pic>
      <p:pic>
        <p:nvPicPr>
          <p:cNvPr id="109" name="Google Shape;1572;p104">
            <a:extLst>
              <a:ext uri="{FF2B5EF4-FFF2-40B4-BE49-F238E27FC236}">
                <a16:creationId xmlns:a16="http://schemas.microsoft.com/office/drawing/2014/main" id="{60C6720A-5575-4962-8733-CA6D0D513AE3}"/>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54850" y="1516162"/>
            <a:ext cx="2722998" cy="380850"/>
          </a:xfrm>
          <a:prstGeom prst="rect">
            <a:avLst/>
          </a:prstGeom>
          <a:noFill/>
          <a:ln>
            <a:noFill/>
          </a:ln>
        </p:spPr>
      </p:pic>
      <p:pic>
        <p:nvPicPr>
          <p:cNvPr id="141" name="Google Shape;1577;p104">
            <a:extLst>
              <a:ext uri="{FF2B5EF4-FFF2-40B4-BE49-F238E27FC236}">
                <a16:creationId xmlns:a16="http://schemas.microsoft.com/office/drawing/2014/main" id="{2AD9EDBE-0FEA-416A-BF25-F95BC0B512B3}"/>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495255" y="3845674"/>
            <a:ext cx="1518804" cy="493544"/>
          </a:xfrm>
          <a:prstGeom prst="rect">
            <a:avLst/>
          </a:prstGeom>
          <a:noFill/>
          <a:ln>
            <a:noFill/>
          </a:ln>
        </p:spPr>
      </p:pic>
      <p:pic>
        <p:nvPicPr>
          <p:cNvPr id="142" name="Google Shape;1578;p104">
            <a:extLst>
              <a:ext uri="{FF2B5EF4-FFF2-40B4-BE49-F238E27FC236}">
                <a16:creationId xmlns:a16="http://schemas.microsoft.com/office/drawing/2014/main" id="{1262A31B-AADE-4990-898B-66D7338DDB3D}"/>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504979" y="3326990"/>
            <a:ext cx="1520688" cy="492552"/>
          </a:xfrm>
          <a:prstGeom prst="rect">
            <a:avLst/>
          </a:prstGeom>
          <a:noFill/>
          <a:ln>
            <a:noFill/>
          </a:ln>
        </p:spPr>
      </p:pic>
      <p:pic>
        <p:nvPicPr>
          <p:cNvPr id="154" name="Google Shape;1579;p104">
            <a:extLst>
              <a:ext uri="{FF2B5EF4-FFF2-40B4-BE49-F238E27FC236}">
                <a16:creationId xmlns:a16="http://schemas.microsoft.com/office/drawing/2014/main" id="{B3077323-ED2C-47BE-9E2B-E0BE37FEC95B}"/>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500377" y="2579682"/>
            <a:ext cx="1508285" cy="723430"/>
          </a:xfrm>
          <a:prstGeom prst="rect">
            <a:avLst/>
          </a:prstGeom>
          <a:noFill/>
          <a:ln>
            <a:noFill/>
          </a:ln>
        </p:spPr>
      </p:pic>
      <p:pic>
        <p:nvPicPr>
          <p:cNvPr id="156" name="Google Shape;1581;p104">
            <a:extLst>
              <a:ext uri="{FF2B5EF4-FFF2-40B4-BE49-F238E27FC236}">
                <a16:creationId xmlns:a16="http://schemas.microsoft.com/office/drawing/2014/main" id="{7D9A627B-60BA-4B54-A0A7-05FBA9E28F82}"/>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488058" y="1910597"/>
            <a:ext cx="1549042" cy="615281"/>
          </a:xfrm>
          <a:prstGeom prst="rect">
            <a:avLst/>
          </a:prstGeom>
          <a:noFill/>
          <a:ln>
            <a:noFill/>
          </a:ln>
        </p:spPr>
      </p:pic>
      <p:pic>
        <p:nvPicPr>
          <p:cNvPr id="157" name="Google Shape;1582;p104">
            <a:extLst>
              <a:ext uri="{FF2B5EF4-FFF2-40B4-BE49-F238E27FC236}">
                <a16:creationId xmlns:a16="http://schemas.microsoft.com/office/drawing/2014/main" id="{005F6AB8-C464-4B74-908C-3F60CF989E7A}"/>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078225" y="3709723"/>
            <a:ext cx="1426665" cy="626495"/>
          </a:xfrm>
          <a:prstGeom prst="rect">
            <a:avLst/>
          </a:prstGeom>
          <a:noFill/>
          <a:ln>
            <a:noFill/>
          </a:ln>
        </p:spPr>
      </p:pic>
      <p:pic>
        <p:nvPicPr>
          <p:cNvPr id="158" name="Google Shape;1564;p104">
            <a:extLst>
              <a:ext uri="{FF2B5EF4-FFF2-40B4-BE49-F238E27FC236}">
                <a16:creationId xmlns:a16="http://schemas.microsoft.com/office/drawing/2014/main" id="{86B6CEB3-C2CD-40A3-9E48-539A17C63494}"/>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531368" y="2432877"/>
            <a:ext cx="1249787" cy="831012"/>
          </a:xfrm>
          <a:prstGeom prst="rect">
            <a:avLst/>
          </a:prstGeom>
          <a:noFill/>
          <a:ln>
            <a:noFill/>
          </a:ln>
        </p:spPr>
      </p:pic>
      <p:pic>
        <p:nvPicPr>
          <p:cNvPr id="159" name="Google Shape;1565;p104">
            <a:extLst>
              <a:ext uri="{FF2B5EF4-FFF2-40B4-BE49-F238E27FC236}">
                <a16:creationId xmlns:a16="http://schemas.microsoft.com/office/drawing/2014/main" id="{8E556BA9-C691-4E0B-B54D-64B9611F6DEB}"/>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631263" y="2562593"/>
            <a:ext cx="1057959" cy="236104"/>
          </a:xfrm>
          <a:prstGeom prst="rect">
            <a:avLst/>
          </a:prstGeom>
          <a:noFill/>
          <a:ln>
            <a:noFill/>
          </a:ln>
        </p:spPr>
      </p:pic>
      <p:sp>
        <p:nvSpPr>
          <p:cNvPr id="160" name="Google Shape;1586;p104">
            <a:extLst>
              <a:ext uri="{FF2B5EF4-FFF2-40B4-BE49-F238E27FC236}">
                <a16:creationId xmlns:a16="http://schemas.microsoft.com/office/drawing/2014/main" id="{260BC0D5-5CEE-49DD-B331-D7C37B5D1481}"/>
              </a:ext>
            </a:extLst>
          </p:cNvPr>
          <p:cNvSpPr/>
          <p:nvPr/>
        </p:nvSpPr>
        <p:spPr>
          <a:xfrm>
            <a:off x="2628212" y="2816147"/>
            <a:ext cx="1063516" cy="376996"/>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Mobile apps and utilities</a:t>
            </a:r>
          </a:p>
        </p:txBody>
      </p:sp>
      <p:sp>
        <p:nvSpPr>
          <p:cNvPr id="161" name="Google Shape;1587;p104">
            <a:extLst>
              <a:ext uri="{FF2B5EF4-FFF2-40B4-BE49-F238E27FC236}">
                <a16:creationId xmlns:a16="http://schemas.microsoft.com/office/drawing/2014/main" id="{167FAAA4-974E-4754-9263-D1E603A7F4A4}"/>
              </a:ext>
            </a:extLst>
          </p:cNvPr>
          <p:cNvSpPr/>
          <p:nvPr/>
        </p:nvSpPr>
        <p:spPr>
          <a:xfrm>
            <a:off x="2423634" y="1983801"/>
            <a:ext cx="1445171" cy="251887"/>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Cloud  manager</a:t>
            </a:r>
          </a:p>
        </p:txBody>
      </p:sp>
      <p:pic>
        <p:nvPicPr>
          <p:cNvPr id="162" name="Google Shape;1566;p104">
            <a:extLst>
              <a:ext uri="{FF2B5EF4-FFF2-40B4-BE49-F238E27FC236}">
                <a16:creationId xmlns:a16="http://schemas.microsoft.com/office/drawing/2014/main" id="{1A3A063D-0FB8-477E-AFFD-CB4372A335E4}"/>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2542202" y="3688160"/>
            <a:ext cx="1249787" cy="722391"/>
          </a:xfrm>
          <a:prstGeom prst="rect">
            <a:avLst/>
          </a:prstGeom>
          <a:noFill/>
          <a:ln>
            <a:noFill/>
          </a:ln>
        </p:spPr>
      </p:pic>
      <p:sp>
        <p:nvSpPr>
          <p:cNvPr id="164" name="Google Shape;1588;p104">
            <a:extLst>
              <a:ext uri="{FF2B5EF4-FFF2-40B4-BE49-F238E27FC236}">
                <a16:creationId xmlns:a16="http://schemas.microsoft.com/office/drawing/2014/main" id="{8D816DC8-5387-489C-B349-E76EA67AA688}"/>
              </a:ext>
            </a:extLst>
          </p:cNvPr>
          <p:cNvSpPr/>
          <p:nvPr/>
        </p:nvSpPr>
        <p:spPr>
          <a:xfrm>
            <a:off x="2747076" y="3965047"/>
            <a:ext cx="1137493" cy="376996"/>
          </a:xfrm>
          <a:prstGeom prst="rect">
            <a:avLst/>
          </a:pr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QTS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App Center</a:t>
            </a:r>
          </a:p>
        </p:txBody>
      </p:sp>
      <p:sp>
        <p:nvSpPr>
          <p:cNvPr id="165" name="Google Shape;1589;p104">
            <a:extLst>
              <a:ext uri="{FF2B5EF4-FFF2-40B4-BE49-F238E27FC236}">
                <a16:creationId xmlns:a16="http://schemas.microsoft.com/office/drawing/2014/main" id="{0A784E98-6C34-4419-93C3-0A2981737A19}"/>
              </a:ext>
            </a:extLst>
          </p:cNvPr>
          <p:cNvSpPr/>
          <p:nvPr/>
        </p:nvSpPr>
        <p:spPr>
          <a:xfrm>
            <a:off x="2531928" y="5088387"/>
            <a:ext cx="1199869" cy="22327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Arial"/>
                <a:cs typeface="Arial"/>
                <a:sym typeface="Arial"/>
              </a:rPr>
              <a:t>External devices</a:t>
            </a:r>
            <a:endParaRPr kumimoji="0" lang="en-US" sz="10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592;p104">
            <a:extLst>
              <a:ext uri="{FF2B5EF4-FFF2-40B4-BE49-F238E27FC236}">
                <a16:creationId xmlns:a16="http://schemas.microsoft.com/office/drawing/2014/main" id="{55F59ED3-C03D-4929-9A51-AE35412F4A0A}"/>
              </a:ext>
            </a:extLst>
          </p:cNvPr>
          <p:cNvSpPr/>
          <p:nvPr/>
        </p:nvSpPr>
        <p:spPr>
          <a:xfrm>
            <a:off x="4654849" y="1514204"/>
            <a:ext cx="2654181" cy="315551"/>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2060"/>
                </a:solidFill>
                <a:effectLst/>
                <a:uLnTx/>
                <a:uFillTx/>
                <a:latin typeface="Arial"/>
                <a:ea typeface="Arial"/>
                <a:cs typeface="Arial"/>
                <a:sym typeface="Arial"/>
              </a:rPr>
              <a:t>QTS Operating System </a:t>
            </a:r>
            <a:endParaRPr kumimoji="0" sz="1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593;p104">
            <a:extLst>
              <a:ext uri="{FF2B5EF4-FFF2-40B4-BE49-F238E27FC236}">
                <a16:creationId xmlns:a16="http://schemas.microsoft.com/office/drawing/2014/main" id="{20A845F5-133E-4BEF-A349-A5C8C2E54B09}"/>
              </a:ext>
            </a:extLst>
          </p:cNvPr>
          <p:cNvSpPr/>
          <p:nvPr/>
        </p:nvSpPr>
        <p:spPr>
          <a:xfrm>
            <a:off x="4504979" y="2227475"/>
            <a:ext cx="1430992" cy="20774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Arial"/>
                <a:cs typeface="Arial"/>
                <a:sym typeface="Arial"/>
              </a:rPr>
              <a:t>Cloud agent</a:t>
            </a:r>
            <a:endParaRPr kumimoji="0" lang="en-US" sz="105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594;p104">
            <a:extLst>
              <a:ext uri="{FF2B5EF4-FFF2-40B4-BE49-F238E27FC236}">
                <a16:creationId xmlns:a16="http://schemas.microsoft.com/office/drawing/2014/main" id="{64E6C2DA-8F35-4A8C-BA5C-D72ECFB0588E}"/>
              </a:ext>
            </a:extLst>
          </p:cNvPr>
          <p:cNvSpPr/>
          <p:nvPr/>
        </p:nvSpPr>
        <p:spPr>
          <a:xfrm>
            <a:off x="4899172" y="2995625"/>
            <a:ext cx="1025487" cy="20774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2060"/>
                </a:solidFill>
                <a:effectLst/>
                <a:uLnTx/>
                <a:uFillTx/>
                <a:latin typeface="Arial"/>
                <a:ea typeface="+mn-ea"/>
                <a:cs typeface="Arial"/>
                <a:sym typeface="Arial"/>
              </a:rPr>
              <a:t>App Center</a:t>
            </a:r>
          </a:p>
        </p:txBody>
      </p:sp>
      <p:sp>
        <p:nvSpPr>
          <p:cNvPr id="176" name="Google Shape;1595;p104">
            <a:extLst>
              <a:ext uri="{FF2B5EF4-FFF2-40B4-BE49-F238E27FC236}">
                <a16:creationId xmlns:a16="http://schemas.microsoft.com/office/drawing/2014/main" id="{E9854F09-D720-43A7-AF5B-CF0CC3489795}"/>
              </a:ext>
            </a:extLst>
          </p:cNvPr>
          <p:cNvSpPr/>
          <p:nvPr/>
        </p:nvSpPr>
        <p:spPr>
          <a:xfrm>
            <a:off x="4504981" y="3556525"/>
            <a:ext cx="1462126" cy="20774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Arial"/>
                <a:cs typeface="Arial"/>
                <a:sym typeface="Arial"/>
              </a:rPr>
              <a:t>Storage management</a:t>
            </a:r>
            <a:endParaRPr kumimoji="0" lang="zh-TW" altLang="en-US" sz="1000" b="1"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sp>
        <p:nvSpPr>
          <p:cNvPr id="178" name="Google Shape;1596;p104">
            <a:extLst>
              <a:ext uri="{FF2B5EF4-FFF2-40B4-BE49-F238E27FC236}">
                <a16:creationId xmlns:a16="http://schemas.microsoft.com/office/drawing/2014/main" id="{F01DB2FE-6DBF-4D8F-BC01-A6E2BE7098BA}"/>
              </a:ext>
            </a:extLst>
          </p:cNvPr>
          <p:cNvSpPr/>
          <p:nvPr/>
        </p:nvSpPr>
        <p:spPr>
          <a:xfrm>
            <a:off x="4504982" y="4069209"/>
            <a:ext cx="1430291" cy="207742"/>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mn-ea"/>
                <a:cs typeface="Arial"/>
                <a:sym typeface="Arial"/>
              </a:rPr>
              <a:t>device management</a:t>
            </a:r>
          </a:p>
        </p:txBody>
      </p:sp>
      <p:sp>
        <p:nvSpPr>
          <p:cNvPr id="179" name="Google Shape;1598;p104">
            <a:extLst>
              <a:ext uri="{FF2B5EF4-FFF2-40B4-BE49-F238E27FC236}">
                <a16:creationId xmlns:a16="http://schemas.microsoft.com/office/drawing/2014/main" id="{021A9FCF-5031-47E1-8E73-677E0CBBEE2C}"/>
              </a:ext>
            </a:extLst>
          </p:cNvPr>
          <p:cNvSpPr/>
          <p:nvPr/>
        </p:nvSpPr>
        <p:spPr>
          <a:xfrm>
            <a:off x="6092523" y="3951843"/>
            <a:ext cx="1331592" cy="346386"/>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Arial"/>
                <a:cs typeface="Arial"/>
                <a:sym typeface="Arial"/>
              </a:rPr>
              <a:t>VM management</a:t>
            </a:r>
            <a:endParaRPr kumimoji="0" lang="zh-TW" altLang="en-US" sz="1000" b="1"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Arial"/>
                <a:cs typeface="Arial"/>
                <a:sym typeface="Arial"/>
              </a:rPr>
              <a:t>(KVM)</a:t>
            </a:r>
            <a:endParaRPr kumimoji="0" lang="zh-TW" altLang="en-US" sz="1000" b="1" i="0" u="none" strike="noStrike" kern="0" cap="none" spc="0" normalizeH="0" baseline="0" noProof="0">
              <a:ln>
                <a:noFill/>
              </a:ln>
              <a:solidFill>
                <a:srgbClr val="000000"/>
              </a:solidFill>
              <a:effectLst/>
              <a:uLnTx/>
              <a:uFillTx/>
              <a:latin typeface="Arial"/>
              <a:ea typeface="新細明體" panose="02020500000000000000" pitchFamily="18" charset="-120"/>
              <a:cs typeface="Arial"/>
              <a:sym typeface="Arial"/>
            </a:endParaRPr>
          </a:p>
        </p:txBody>
      </p:sp>
      <p:sp>
        <p:nvSpPr>
          <p:cNvPr id="181" name="圓角矩形 8">
            <a:extLst>
              <a:ext uri="{FF2B5EF4-FFF2-40B4-BE49-F238E27FC236}">
                <a16:creationId xmlns:a16="http://schemas.microsoft.com/office/drawing/2014/main" id="{219BBE49-7666-4248-825C-C89E6FB3557D}"/>
              </a:ext>
            </a:extLst>
          </p:cNvPr>
          <p:cNvSpPr/>
          <p:nvPr/>
        </p:nvSpPr>
        <p:spPr>
          <a:xfrm>
            <a:off x="866329" y="1609444"/>
            <a:ext cx="1462050" cy="2943266"/>
          </a:xfrm>
          <a:prstGeom prst="roundRect">
            <a:avLst>
              <a:gd name="adj" fmla="val 6332"/>
            </a:avLst>
          </a:prstGeom>
          <a:noFill/>
          <a:ln w="38100">
            <a:solidFill>
              <a:srgbClr val="F8C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sym typeface="Arial"/>
            </a:endParaRPr>
          </a:p>
        </p:txBody>
      </p:sp>
      <p:sp>
        <p:nvSpPr>
          <p:cNvPr id="183" name="Google Shape;1589;p104">
            <a:extLst>
              <a:ext uri="{FF2B5EF4-FFF2-40B4-BE49-F238E27FC236}">
                <a16:creationId xmlns:a16="http://schemas.microsoft.com/office/drawing/2014/main" id="{76995C00-BD3C-4C9F-94F8-D07E6FFEA286}"/>
              </a:ext>
            </a:extLst>
          </p:cNvPr>
          <p:cNvSpPr/>
          <p:nvPr/>
        </p:nvSpPr>
        <p:spPr>
          <a:xfrm>
            <a:off x="900338" y="1624823"/>
            <a:ext cx="1409210" cy="489151"/>
          </a:xfrm>
          <a:prstGeom prst="rect">
            <a:avLst/>
          </a:pr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900" b="1" i="0" u="none" strike="noStrike" kern="0" cap="none" spc="0" normalizeH="0" baseline="0" noProof="0">
                <a:ln>
                  <a:noFill/>
                </a:ln>
                <a:solidFill>
                  <a:schemeClr val="bg1"/>
                </a:solidFill>
                <a:effectLst/>
                <a:uLnTx/>
                <a:uFillTx/>
                <a:latin typeface="Arial"/>
                <a:ea typeface="新細明體" panose="02020500000000000000" pitchFamily="18" charset="-120"/>
                <a:cs typeface="Arial"/>
                <a:sym typeface="Arial"/>
              </a:rPr>
              <a:t>Support remote storage, cloud storage via VJBOD</a:t>
            </a:r>
            <a:r>
              <a:rPr kumimoji="0" lang="zh-TW" altLang="en-US" sz="900" b="1" i="0" u="none" strike="noStrike" kern="0" cap="none" spc="0" normalizeH="0" baseline="0" noProof="0">
                <a:ln>
                  <a:noFill/>
                </a:ln>
                <a:solidFill>
                  <a:schemeClr val="bg1"/>
                </a:solidFill>
                <a:effectLst/>
                <a:uLnTx/>
                <a:uFillTx/>
                <a:latin typeface="Arial"/>
                <a:ea typeface="新細明體" panose="02020500000000000000" pitchFamily="18" charset="-120"/>
                <a:cs typeface="Arial"/>
                <a:sym typeface="Arial"/>
              </a:rPr>
              <a:t> </a:t>
            </a:r>
            <a:r>
              <a:rPr kumimoji="0" lang="en-US" altLang="zh-TW" sz="900" b="1" i="0" u="none" strike="noStrike" kern="0" cap="none" spc="0" normalizeH="0" baseline="0" noProof="0">
                <a:ln>
                  <a:noFill/>
                </a:ln>
                <a:solidFill>
                  <a:schemeClr val="bg1"/>
                </a:solidFill>
                <a:effectLst/>
                <a:uLnTx/>
                <a:uFillTx/>
                <a:latin typeface="Arial"/>
                <a:ea typeface="新細明體" panose="02020500000000000000" pitchFamily="18" charset="-120"/>
                <a:cs typeface="Arial"/>
                <a:sym typeface="Arial"/>
              </a:rPr>
              <a:t>Cloud or  </a:t>
            </a:r>
            <a:r>
              <a:rPr kumimoji="0" lang="en-US" altLang="zh-TW" sz="900" b="1" i="0" u="none" strike="noStrike" kern="0" cap="none" spc="0" normalizeH="0" baseline="0" noProof="0" err="1">
                <a:ln>
                  <a:noFill/>
                </a:ln>
                <a:solidFill>
                  <a:schemeClr val="bg1"/>
                </a:solidFill>
                <a:effectLst/>
                <a:uLnTx/>
                <a:uFillTx/>
                <a:latin typeface="Arial"/>
                <a:ea typeface="新細明體" panose="02020500000000000000" pitchFamily="18" charset="-120"/>
                <a:cs typeface="Arial"/>
                <a:sym typeface="Arial"/>
              </a:rPr>
              <a:t>HybridMount</a:t>
            </a:r>
            <a:endParaRPr kumimoji="0" lang="en-US" altLang="zh-TW" sz="900" b="1" i="0" u="none" strike="noStrike" kern="0" cap="none" spc="0" normalizeH="0" baseline="0" noProof="0">
              <a:ln>
                <a:noFill/>
              </a:ln>
              <a:solidFill>
                <a:schemeClr val="bg1"/>
              </a:solidFill>
              <a:effectLst/>
              <a:uLnTx/>
              <a:uFillTx/>
              <a:latin typeface="Arial"/>
              <a:ea typeface="新細明體" panose="02020500000000000000" pitchFamily="18" charset="-120"/>
              <a:cs typeface="Arial"/>
              <a:sym typeface="Arial"/>
            </a:endParaRPr>
          </a:p>
        </p:txBody>
      </p:sp>
      <p:sp>
        <p:nvSpPr>
          <p:cNvPr id="185" name="矩形 184">
            <a:extLst>
              <a:ext uri="{FF2B5EF4-FFF2-40B4-BE49-F238E27FC236}">
                <a16:creationId xmlns:a16="http://schemas.microsoft.com/office/drawing/2014/main" id="{9062FBBC-5126-4F7F-9618-27417D776982}"/>
              </a:ext>
            </a:extLst>
          </p:cNvPr>
          <p:cNvSpPr/>
          <p:nvPr/>
        </p:nvSpPr>
        <p:spPr>
          <a:xfrm>
            <a:off x="845027" y="2293511"/>
            <a:ext cx="1507146" cy="369332"/>
          </a:xfrm>
          <a:prstGeom prst="rect">
            <a:avLst/>
          </a:prstGeom>
          <a:gradFill>
            <a:gsLst>
              <a:gs pos="0">
                <a:schemeClr val="accent6"/>
              </a:gs>
              <a:gs pos="100000">
                <a:schemeClr val="accent5"/>
              </a:gs>
            </a:gsLst>
          </a:gradFill>
          <a:ln>
            <a:noFill/>
          </a:ln>
        </p:spPr>
        <p:style>
          <a:lnRef idx="1">
            <a:schemeClr val="accent5"/>
          </a:lnRef>
          <a:fillRef idx="3">
            <a:schemeClr val="accent5"/>
          </a:fillRef>
          <a:effectRef idx="2">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900" b="1" i="0" u="none" strike="noStrike" kern="0" cap="none" spc="0" normalizeH="0" baseline="0" noProof="0">
                <a:ln>
                  <a:noFill/>
                </a:ln>
                <a:solidFill>
                  <a:schemeClr val="tx1"/>
                </a:solidFill>
                <a:effectLst/>
                <a:uLnTx/>
                <a:uFillTx/>
                <a:latin typeface="Arial"/>
                <a:ea typeface="新細明體" panose="02020500000000000000" pitchFamily="18" charset="-120"/>
                <a:cs typeface="Arial"/>
                <a:sym typeface="Arial"/>
              </a:rPr>
              <a:t>SMB / NFS / AFP / FTP / RTRR / iSCSI</a:t>
            </a:r>
            <a:endParaRPr kumimoji="0" lang="zh-TW" altLang="en-US" sz="900" b="0" i="0" u="none" strike="noStrike" kern="0" cap="none" spc="0" normalizeH="0" baseline="0" noProof="0">
              <a:ln>
                <a:noFill/>
              </a:ln>
              <a:solidFill>
                <a:schemeClr val="tx1"/>
              </a:solidFill>
              <a:effectLst/>
              <a:uLnTx/>
              <a:uFillTx/>
              <a:latin typeface="Arial"/>
              <a:ea typeface="新細明體" panose="02020500000000000000" pitchFamily="18" charset="-120"/>
              <a:cs typeface="+mn-cs"/>
              <a:sym typeface="Arial"/>
            </a:endParaRPr>
          </a:p>
        </p:txBody>
      </p:sp>
      <p:pic>
        <p:nvPicPr>
          <p:cNvPr id="186" name="圖片 185">
            <a:extLst>
              <a:ext uri="{FF2B5EF4-FFF2-40B4-BE49-F238E27FC236}">
                <a16:creationId xmlns:a16="http://schemas.microsoft.com/office/drawing/2014/main" id="{183A2EBF-105C-4B67-B2BA-C0F2CDF6E1E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1655" y="2741186"/>
            <a:ext cx="233095" cy="253646"/>
          </a:xfrm>
          <a:prstGeom prst="rect">
            <a:avLst/>
          </a:prstGeom>
          <a:ln>
            <a:noFill/>
          </a:ln>
        </p:spPr>
      </p:pic>
      <p:pic>
        <p:nvPicPr>
          <p:cNvPr id="187" name="圖片 186">
            <a:extLst>
              <a:ext uri="{FF2B5EF4-FFF2-40B4-BE49-F238E27FC236}">
                <a16:creationId xmlns:a16="http://schemas.microsoft.com/office/drawing/2014/main" id="{03AF9009-DBF2-43C2-93A0-68A66DA74B5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6308" y="3015819"/>
            <a:ext cx="221483" cy="241009"/>
          </a:xfrm>
          <a:prstGeom prst="rect">
            <a:avLst/>
          </a:prstGeom>
          <a:ln>
            <a:noFill/>
          </a:ln>
        </p:spPr>
      </p:pic>
      <p:pic>
        <p:nvPicPr>
          <p:cNvPr id="188" name="圖片 187">
            <a:extLst>
              <a:ext uri="{FF2B5EF4-FFF2-40B4-BE49-F238E27FC236}">
                <a16:creationId xmlns:a16="http://schemas.microsoft.com/office/drawing/2014/main" id="{4B6D20E7-5F96-48C1-A994-965FE482314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6309" y="3290821"/>
            <a:ext cx="221484" cy="241010"/>
          </a:xfrm>
          <a:prstGeom prst="rect">
            <a:avLst/>
          </a:prstGeom>
          <a:ln>
            <a:noFill/>
          </a:ln>
        </p:spPr>
      </p:pic>
      <p:pic>
        <p:nvPicPr>
          <p:cNvPr id="189" name="圖片 188">
            <a:extLst>
              <a:ext uri="{FF2B5EF4-FFF2-40B4-BE49-F238E27FC236}">
                <a16:creationId xmlns:a16="http://schemas.microsoft.com/office/drawing/2014/main" id="{DF17BF52-BF0B-4CB7-A494-E051317CAB4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36308" y="3562971"/>
            <a:ext cx="221483" cy="241009"/>
          </a:xfrm>
          <a:prstGeom prst="rect">
            <a:avLst/>
          </a:prstGeom>
        </p:spPr>
      </p:pic>
      <p:pic>
        <p:nvPicPr>
          <p:cNvPr id="191" name="圖片 190">
            <a:extLst>
              <a:ext uri="{FF2B5EF4-FFF2-40B4-BE49-F238E27FC236}">
                <a16:creationId xmlns:a16="http://schemas.microsoft.com/office/drawing/2014/main" id="{5B0FB2DB-161F-4BAA-9802-49FA82B41F2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36308" y="3836639"/>
            <a:ext cx="221483" cy="241010"/>
          </a:xfrm>
          <a:prstGeom prst="rect">
            <a:avLst/>
          </a:prstGeom>
        </p:spPr>
      </p:pic>
      <p:pic>
        <p:nvPicPr>
          <p:cNvPr id="195" name="圖片 194">
            <a:extLst>
              <a:ext uri="{FF2B5EF4-FFF2-40B4-BE49-F238E27FC236}">
                <a16:creationId xmlns:a16="http://schemas.microsoft.com/office/drawing/2014/main" id="{80A84DF3-E2B0-4AEC-8FB8-E355F1EDF3B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305482" y="2741186"/>
            <a:ext cx="226253" cy="246201"/>
          </a:xfrm>
          <a:prstGeom prst="rect">
            <a:avLst/>
          </a:prstGeom>
          <a:ln>
            <a:noFill/>
          </a:ln>
        </p:spPr>
      </p:pic>
      <p:pic>
        <p:nvPicPr>
          <p:cNvPr id="196" name="圖片 195">
            <a:extLst>
              <a:ext uri="{FF2B5EF4-FFF2-40B4-BE49-F238E27FC236}">
                <a16:creationId xmlns:a16="http://schemas.microsoft.com/office/drawing/2014/main" id="{7539A131-1F70-4C21-93E7-6C26FEBB85E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307867" y="3015819"/>
            <a:ext cx="221483" cy="241009"/>
          </a:xfrm>
          <a:prstGeom prst="rect">
            <a:avLst/>
          </a:prstGeom>
          <a:ln>
            <a:noFill/>
          </a:ln>
        </p:spPr>
      </p:pic>
      <p:pic>
        <p:nvPicPr>
          <p:cNvPr id="201" name="圖片 200">
            <a:extLst>
              <a:ext uri="{FF2B5EF4-FFF2-40B4-BE49-F238E27FC236}">
                <a16:creationId xmlns:a16="http://schemas.microsoft.com/office/drawing/2014/main" id="{3AC86B99-D6C3-43B9-AE4B-F8A59611FE6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307867" y="3290821"/>
            <a:ext cx="221483" cy="241010"/>
          </a:xfrm>
          <a:prstGeom prst="rect">
            <a:avLst/>
          </a:prstGeom>
          <a:ln>
            <a:noFill/>
          </a:ln>
        </p:spPr>
      </p:pic>
      <p:pic>
        <p:nvPicPr>
          <p:cNvPr id="203" name="圖片 202">
            <a:extLst>
              <a:ext uri="{FF2B5EF4-FFF2-40B4-BE49-F238E27FC236}">
                <a16:creationId xmlns:a16="http://schemas.microsoft.com/office/drawing/2014/main" id="{C315EFB5-3316-46A8-995D-9A652007BF7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306371" y="3561342"/>
            <a:ext cx="224475" cy="244266"/>
          </a:xfrm>
          <a:prstGeom prst="rect">
            <a:avLst/>
          </a:prstGeom>
          <a:ln>
            <a:noFill/>
          </a:ln>
        </p:spPr>
      </p:pic>
      <p:sp>
        <p:nvSpPr>
          <p:cNvPr id="204" name="矩形 203">
            <a:extLst>
              <a:ext uri="{FF2B5EF4-FFF2-40B4-BE49-F238E27FC236}">
                <a16:creationId xmlns:a16="http://schemas.microsoft.com/office/drawing/2014/main" id="{0F3B8FAF-02EF-428F-91C9-E58A3AB370DB}"/>
              </a:ext>
            </a:extLst>
          </p:cNvPr>
          <p:cNvSpPr/>
          <p:nvPr/>
        </p:nvSpPr>
        <p:spPr>
          <a:xfrm>
            <a:off x="1650640" y="4107009"/>
            <a:ext cx="837214" cy="33855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altLang="zh-TW" sz="8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File-based Storage</a:t>
            </a:r>
            <a:endParaRPr kumimoji="0" lang="zh-TW" altLang="en-US" sz="800" b="0" i="0" u="none" strike="noStrike" kern="0" cap="none" spc="0" normalizeH="0" baseline="0" noProof="0">
              <a:ln>
                <a:noFill/>
              </a:ln>
              <a:solidFill>
                <a:schemeClr val="bg1"/>
              </a:solidFill>
              <a:effectLst/>
              <a:uLnTx/>
              <a:uFillTx/>
              <a:latin typeface="Arial"/>
              <a:ea typeface="新細明體" panose="02020500000000000000" pitchFamily="18" charset="-120"/>
              <a:cs typeface="Arial"/>
              <a:sym typeface="Arial"/>
            </a:endParaRPr>
          </a:p>
        </p:txBody>
      </p:sp>
      <p:pic>
        <p:nvPicPr>
          <p:cNvPr id="205" name="Picture 3"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DCDC888D-C211-4984-AB62-F51244E99BDE}"/>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970286" y="3028755"/>
            <a:ext cx="205276" cy="215136"/>
          </a:xfrm>
          <a:prstGeom prst="rect">
            <a:avLst/>
          </a:prstGeom>
          <a:noFill/>
        </p:spPr>
      </p:pic>
      <p:pic>
        <p:nvPicPr>
          <p:cNvPr id="206" name="Picture 4"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6A3DA76C-138E-43D2-98ED-6843156635C1}"/>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970286" y="3303758"/>
            <a:ext cx="205276" cy="215136"/>
          </a:xfrm>
          <a:prstGeom prst="rect">
            <a:avLst/>
          </a:prstGeom>
          <a:noFill/>
        </p:spPr>
      </p:pic>
      <p:pic>
        <p:nvPicPr>
          <p:cNvPr id="207" name="Picture 5"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FE08E2ED-6919-4521-ACEB-7438E9506B75}"/>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834852" y="3849576"/>
            <a:ext cx="205276" cy="215136"/>
          </a:xfrm>
          <a:prstGeom prst="rect">
            <a:avLst/>
          </a:prstGeom>
          <a:noFill/>
        </p:spPr>
      </p:pic>
      <p:pic>
        <p:nvPicPr>
          <p:cNvPr id="208"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CF5201CE-0DA3-4721-8AAF-EA8C188F727A}"/>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712613" y="2741186"/>
            <a:ext cx="205276" cy="215136"/>
          </a:xfrm>
          <a:prstGeom prst="rect">
            <a:avLst/>
          </a:prstGeom>
          <a:noFill/>
        </p:spPr>
      </p:pic>
      <p:pic>
        <p:nvPicPr>
          <p:cNvPr id="209"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40286B39-EFA1-4F3B-8161-2F45E2927952}"/>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970286" y="2741186"/>
            <a:ext cx="205276" cy="215136"/>
          </a:xfrm>
          <a:prstGeom prst="rect">
            <a:avLst/>
          </a:prstGeom>
          <a:noFill/>
        </p:spPr>
      </p:pic>
      <p:pic>
        <p:nvPicPr>
          <p:cNvPr id="210"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70EE95AA-9820-4881-8B27-A5E66B483297}"/>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970286" y="3575907"/>
            <a:ext cx="205276" cy="215136"/>
          </a:xfrm>
          <a:prstGeom prst="rect">
            <a:avLst/>
          </a:prstGeom>
          <a:noFill/>
        </p:spPr>
      </p:pic>
      <p:pic>
        <p:nvPicPr>
          <p:cNvPr id="211"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05DD2FF8-5165-4E6A-9C10-D8E092E156A1}"/>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719581" y="3028756"/>
            <a:ext cx="205276" cy="215134"/>
          </a:xfrm>
          <a:prstGeom prst="rect">
            <a:avLst/>
          </a:prstGeom>
          <a:noFill/>
        </p:spPr>
      </p:pic>
      <p:pic>
        <p:nvPicPr>
          <p:cNvPr id="212" name="Picture 23" descr="C:\Users\Josh Chen\Desktop\sharefile.png">
            <a:extLst>
              <a:ext uri="{FF2B5EF4-FFF2-40B4-BE49-F238E27FC236}">
                <a16:creationId xmlns:a16="http://schemas.microsoft.com/office/drawing/2014/main" id="{E67AEC75-D9A0-4919-885E-047EF053AFB6}"/>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710634" y="3303416"/>
            <a:ext cx="205928" cy="215821"/>
          </a:xfrm>
          <a:prstGeom prst="rect">
            <a:avLst/>
          </a:prstGeom>
          <a:noFill/>
        </p:spPr>
      </p:pic>
      <p:pic>
        <p:nvPicPr>
          <p:cNvPr id="213" name="Picture 25" descr="C:\Users\Josh Chen\Desktop\OneDrive.png">
            <a:extLst>
              <a:ext uri="{FF2B5EF4-FFF2-40B4-BE49-F238E27FC236}">
                <a16:creationId xmlns:a16="http://schemas.microsoft.com/office/drawing/2014/main" id="{85EB3FDA-45A7-48E7-AA1E-834CCC118AFB}"/>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713225" y="3575565"/>
            <a:ext cx="205929" cy="215821"/>
          </a:xfrm>
          <a:prstGeom prst="rect">
            <a:avLst/>
          </a:prstGeom>
          <a:noFill/>
        </p:spPr>
      </p:pic>
      <p:sp>
        <p:nvSpPr>
          <p:cNvPr id="214" name="矩形 213">
            <a:extLst>
              <a:ext uri="{FF2B5EF4-FFF2-40B4-BE49-F238E27FC236}">
                <a16:creationId xmlns:a16="http://schemas.microsoft.com/office/drawing/2014/main" id="{ADBE2630-333C-4AF4-A23B-35606CC6B1B6}"/>
              </a:ext>
            </a:extLst>
          </p:cNvPr>
          <p:cNvSpPr/>
          <p:nvPr/>
        </p:nvSpPr>
        <p:spPr>
          <a:xfrm>
            <a:off x="864573" y="4102660"/>
            <a:ext cx="856935" cy="33855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altLang="zh-TW" sz="8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Object-based Storage</a:t>
            </a:r>
            <a:endParaRPr kumimoji="0" lang="zh-TW" altLang="en-US" sz="800" b="0" i="0" u="none" strike="noStrike" kern="0" cap="none" spc="0" normalizeH="0" baseline="0" noProof="0">
              <a:ln>
                <a:noFill/>
              </a:ln>
              <a:solidFill>
                <a:schemeClr val="bg1"/>
              </a:solidFill>
              <a:effectLst/>
              <a:uLnTx/>
              <a:uFillTx/>
              <a:latin typeface="Arial"/>
              <a:ea typeface="新細明體" panose="02020500000000000000" pitchFamily="18" charset="-120"/>
              <a:cs typeface="Arial"/>
              <a:sym typeface="Arial"/>
            </a:endParaRPr>
          </a:p>
        </p:txBody>
      </p:sp>
      <p:pic>
        <p:nvPicPr>
          <p:cNvPr id="215" name="Google Shape;1581;p104">
            <a:extLst>
              <a:ext uri="{FF2B5EF4-FFF2-40B4-BE49-F238E27FC236}">
                <a16:creationId xmlns:a16="http://schemas.microsoft.com/office/drawing/2014/main" id="{5841DA53-61EC-4B2E-A781-136148F04D9C}"/>
              </a:ext>
            </a:extLst>
          </p:cNvPr>
          <p:cNvPicPr preferRelativeResize="0"/>
          <p:nvPr/>
        </p:nvPicPr>
        <p:blipFill rotWithShape="1">
          <a:blip r:embed="rId33" cstate="screen">
            <a:alphaModFix/>
            <a:extLst>
              <a:ext uri="{28A0092B-C50C-407E-A947-70E740481C1C}">
                <a14:useLocalDpi xmlns:a14="http://schemas.microsoft.com/office/drawing/2010/main"/>
              </a:ext>
            </a:extLst>
          </a:blip>
          <a:srcRect/>
          <a:stretch/>
        </p:blipFill>
        <p:spPr>
          <a:xfrm>
            <a:off x="6087875" y="4288639"/>
            <a:ext cx="1530120" cy="615281"/>
          </a:xfrm>
          <a:prstGeom prst="rect">
            <a:avLst/>
          </a:prstGeom>
          <a:noFill/>
          <a:ln>
            <a:noFill/>
          </a:ln>
        </p:spPr>
      </p:pic>
      <p:sp>
        <p:nvSpPr>
          <p:cNvPr id="216" name="Google Shape;1593;p104">
            <a:extLst>
              <a:ext uri="{FF2B5EF4-FFF2-40B4-BE49-F238E27FC236}">
                <a16:creationId xmlns:a16="http://schemas.microsoft.com/office/drawing/2014/main" id="{834119FA-A30A-4301-8F00-FEE35BE8C278}"/>
              </a:ext>
            </a:extLst>
          </p:cNvPr>
          <p:cNvSpPr/>
          <p:nvPr/>
        </p:nvSpPr>
        <p:spPr>
          <a:xfrm>
            <a:off x="6047746" y="4605247"/>
            <a:ext cx="1564614" cy="251969"/>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a:ln>
                  <a:noFill/>
                </a:ln>
                <a:solidFill>
                  <a:srgbClr val="002060"/>
                </a:solidFill>
                <a:effectLst/>
                <a:uLnTx/>
                <a:uFillTx/>
                <a:latin typeface="Arial"/>
                <a:ea typeface="+mn-ea"/>
                <a:cs typeface="Arial"/>
                <a:sym typeface="Arial"/>
              </a:rPr>
              <a:t>Network &amp; Virtual Switch</a:t>
            </a:r>
            <a:endParaRPr kumimoji="0" lang="zh-TW" altLang="en-US" sz="9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endParaRPr>
          </a:p>
        </p:txBody>
      </p:sp>
      <p:grpSp>
        <p:nvGrpSpPr>
          <p:cNvPr id="246" name="群組 245">
            <a:extLst>
              <a:ext uri="{FF2B5EF4-FFF2-40B4-BE49-F238E27FC236}">
                <a16:creationId xmlns:a16="http://schemas.microsoft.com/office/drawing/2014/main" id="{6C4F3AAF-275E-40F5-B0DA-990C20CC048D}"/>
              </a:ext>
            </a:extLst>
          </p:cNvPr>
          <p:cNvGrpSpPr/>
          <p:nvPr/>
        </p:nvGrpSpPr>
        <p:grpSpPr>
          <a:xfrm>
            <a:off x="6075568" y="2006507"/>
            <a:ext cx="1441470" cy="472668"/>
            <a:chOff x="569456" y="1332582"/>
            <a:chExt cx="6355822" cy="3216849"/>
          </a:xfrm>
        </p:grpSpPr>
        <p:sp>
          <p:nvSpPr>
            <p:cNvPr id="247" name="矩形: 圓角 246">
              <a:extLst>
                <a:ext uri="{FF2B5EF4-FFF2-40B4-BE49-F238E27FC236}">
                  <a16:creationId xmlns:a16="http://schemas.microsoft.com/office/drawing/2014/main" id="{863F9423-FF32-45E0-86C3-5366336EC595}"/>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48" name="矩形: 圓角 247">
              <a:extLst>
                <a:ext uri="{FF2B5EF4-FFF2-40B4-BE49-F238E27FC236}">
                  <a16:creationId xmlns:a16="http://schemas.microsoft.com/office/drawing/2014/main" id="{F63AD164-9DB2-4F00-83F9-EB331A9952FA}"/>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49" name="群組 248">
            <a:extLst>
              <a:ext uri="{FF2B5EF4-FFF2-40B4-BE49-F238E27FC236}">
                <a16:creationId xmlns:a16="http://schemas.microsoft.com/office/drawing/2014/main" id="{0A33BF4E-0BA2-41A0-B909-BEEEB87E944A}"/>
              </a:ext>
            </a:extLst>
          </p:cNvPr>
          <p:cNvGrpSpPr/>
          <p:nvPr/>
        </p:nvGrpSpPr>
        <p:grpSpPr>
          <a:xfrm>
            <a:off x="6091103" y="2581453"/>
            <a:ext cx="1422858" cy="472667"/>
            <a:chOff x="569456" y="1332589"/>
            <a:chExt cx="6355822" cy="3216842"/>
          </a:xfrm>
        </p:grpSpPr>
        <p:sp>
          <p:nvSpPr>
            <p:cNvPr id="250" name="矩形: 圓角 249">
              <a:extLst>
                <a:ext uri="{FF2B5EF4-FFF2-40B4-BE49-F238E27FC236}">
                  <a16:creationId xmlns:a16="http://schemas.microsoft.com/office/drawing/2014/main" id="{B9AA89AE-ECBE-4C11-B5E4-55D0D691BBEB}"/>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51" name="矩形: 圓角 250">
              <a:extLst>
                <a:ext uri="{FF2B5EF4-FFF2-40B4-BE49-F238E27FC236}">
                  <a16:creationId xmlns:a16="http://schemas.microsoft.com/office/drawing/2014/main" id="{4ABEE2E0-CC4F-4851-97CB-BE161B589EBE}"/>
                </a:ext>
              </a:extLst>
            </p:cNvPr>
            <p:cNvSpPr/>
            <p:nvPr/>
          </p:nvSpPr>
          <p:spPr>
            <a:xfrm>
              <a:off x="569456" y="1332589"/>
              <a:ext cx="6189227" cy="3025812"/>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52" name="群組 251">
            <a:extLst>
              <a:ext uri="{FF2B5EF4-FFF2-40B4-BE49-F238E27FC236}">
                <a16:creationId xmlns:a16="http://schemas.microsoft.com/office/drawing/2014/main" id="{91BD70C4-2F78-4C15-AF00-5CC2B997D997}"/>
              </a:ext>
            </a:extLst>
          </p:cNvPr>
          <p:cNvGrpSpPr/>
          <p:nvPr/>
        </p:nvGrpSpPr>
        <p:grpSpPr>
          <a:xfrm>
            <a:off x="6112465" y="3178834"/>
            <a:ext cx="1408244" cy="472667"/>
            <a:chOff x="569456" y="1332589"/>
            <a:chExt cx="6355822" cy="3216842"/>
          </a:xfrm>
        </p:grpSpPr>
        <p:sp>
          <p:nvSpPr>
            <p:cNvPr id="253" name="矩形: 圓角 252">
              <a:extLst>
                <a:ext uri="{FF2B5EF4-FFF2-40B4-BE49-F238E27FC236}">
                  <a16:creationId xmlns:a16="http://schemas.microsoft.com/office/drawing/2014/main" id="{E6BDD988-6C48-412D-9963-A1965BD957C9}"/>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54" name="矩形: 圓角 253">
              <a:extLst>
                <a:ext uri="{FF2B5EF4-FFF2-40B4-BE49-F238E27FC236}">
                  <a16:creationId xmlns:a16="http://schemas.microsoft.com/office/drawing/2014/main" id="{2DC90A69-0BFF-4893-B53A-ADD069AB79D6}"/>
                </a:ext>
              </a:extLst>
            </p:cNvPr>
            <p:cNvSpPr/>
            <p:nvPr/>
          </p:nvSpPr>
          <p:spPr>
            <a:xfrm>
              <a:off x="569456" y="1332589"/>
              <a:ext cx="6189227" cy="3025812"/>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55" name="Google Shape;1598;p104">
            <a:extLst>
              <a:ext uri="{FF2B5EF4-FFF2-40B4-BE49-F238E27FC236}">
                <a16:creationId xmlns:a16="http://schemas.microsoft.com/office/drawing/2014/main" id="{C1FCB6C1-E891-4ADE-A04B-479D0D47D0D4}"/>
              </a:ext>
            </a:extLst>
          </p:cNvPr>
          <p:cNvSpPr/>
          <p:nvPr/>
        </p:nvSpPr>
        <p:spPr>
          <a:xfrm>
            <a:off x="6475791" y="2055872"/>
            <a:ext cx="944746" cy="346386"/>
          </a:xfrm>
          <a:prstGeom prst="rect">
            <a:avLst/>
          </a:prstGeom>
          <a:no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2060"/>
                </a:solidFill>
                <a:effectLst/>
                <a:uLnTx/>
                <a:uFillTx/>
                <a:latin typeface="Arial"/>
                <a:ea typeface="Arial"/>
                <a:cs typeface="Arial"/>
                <a:sym typeface="Arial"/>
              </a:rPr>
              <a:t>QVR Pro</a:t>
            </a:r>
            <a:endPar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endParaRPr>
          </a:p>
        </p:txBody>
      </p:sp>
      <p:sp>
        <p:nvSpPr>
          <p:cNvPr id="256" name="Google Shape;1598;p104">
            <a:extLst>
              <a:ext uri="{FF2B5EF4-FFF2-40B4-BE49-F238E27FC236}">
                <a16:creationId xmlns:a16="http://schemas.microsoft.com/office/drawing/2014/main" id="{7F4DC2C8-8584-4958-8B8D-7F8803D35782}"/>
              </a:ext>
            </a:extLst>
          </p:cNvPr>
          <p:cNvSpPr/>
          <p:nvPr/>
        </p:nvSpPr>
        <p:spPr>
          <a:xfrm>
            <a:off x="6122020" y="2652423"/>
            <a:ext cx="1314052"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VJBOD</a:t>
            </a:r>
          </a:p>
        </p:txBody>
      </p:sp>
      <p:sp>
        <p:nvSpPr>
          <p:cNvPr id="257" name="Google Shape;1598;p104">
            <a:extLst>
              <a:ext uri="{FF2B5EF4-FFF2-40B4-BE49-F238E27FC236}">
                <a16:creationId xmlns:a16="http://schemas.microsoft.com/office/drawing/2014/main" id="{12B87C96-55B8-45C8-A6E7-2FBAC25158C0}"/>
              </a:ext>
            </a:extLst>
          </p:cNvPr>
          <p:cNvSpPr/>
          <p:nvPr/>
        </p:nvSpPr>
        <p:spPr>
          <a:xfrm>
            <a:off x="6562680" y="3189140"/>
            <a:ext cx="1017568" cy="434480"/>
          </a:xfrm>
          <a:prstGeom prst="rect">
            <a:avLst/>
          </a:prstGeom>
          <a:noFill/>
          <a:ln>
            <a:noFill/>
          </a:ln>
        </p:spPr>
        <p:txBody>
          <a:bodyPr spcFirstLastPara="1" wrap="square" lIns="91425" tIns="45700" rIns="91425"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Container Station</a:t>
            </a:r>
          </a:p>
        </p:txBody>
      </p:sp>
      <p:pic>
        <p:nvPicPr>
          <p:cNvPr id="6" name="圖片 5">
            <a:extLst>
              <a:ext uri="{FF2B5EF4-FFF2-40B4-BE49-F238E27FC236}">
                <a16:creationId xmlns:a16="http://schemas.microsoft.com/office/drawing/2014/main" id="{53C178E6-F2F4-4554-9084-78AA05091411}"/>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184517" y="3220901"/>
            <a:ext cx="364412" cy="364983"/>
          </a:xfrm>
          <a:prstGeom prst="rect">
            <a:avLst/>
          </a:prstGeom>
          <a:effectLst>
            <a:outerShdw blurRad="50800" dist="38100" dir="2700000" algn="tl" rotWithShape="0">
              <a:prstClr val="black">
                <a:alpha val="40000"/>
              </a:prstClr>
            </a:outerShdw>
          </a:effectLst>
        </p:spPr>
      </p:pic>
      <p:pic>
        <p:nvPicPr>
          <p:cNvPr id="8" name="圖片 7" descr="一張含有 向量圖形 的圖片&#10;&#10;自動產生的描述">
            <a:extLst>
              <a:ext uri="{FF2B5EF4-FFF2-40B4-BE49-F238E27FC236}">
                <a16:creationId xmlns:a16="http://schemas.microsoft.com/office/drawing/2014/main" id="{6620D57C-535E-4169-9485-65AB17F70238}"/>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136086" y="2050316"/>
            <a:ext cx="367001" cy="367001"/>
          </a:xfrm>
          <a:prstGeom prst="rect">
            <a:avLst/>
          </a:prstGeom>
          <a:effectLst>
            <a:outerShdw blurRad="50800" dist="38100" dir="2700000" algn="tl" rotWithShape="0">
              <a:prstClr val="black">
                <a:alpha val="40000"/>
              </a:prstClr>
            </a:outerShdw>
          </a:effectLst>
        </p:spPr>
      </p:pic>
      <p:pic>
        <p:nvPicPr>
          <p:cNvPr id="3" name="圖片 2" descr="一張含有 天空 的圖片&#10;&#10;自動產生的描述">
            <a:extLst>
              <a:ext uri="{FF2B5EF4-FFF2-40B4-BE49-F238E27FC236}">
                <a16:creationId xmlns:a16="http://schemas.microsoft.com/office/drawing/2014/main" id="{9FF96341-4C71-4BF8-AB70-254A7A4109C6}"/>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4314367" y="4417536"/>
            <a:ext cx="397379" cy="397379"/>
          </a:xfrm>
          <a:prstGeom prst="rect">
            <a:avLst/>
          </a:prstGeom>
          <a:effectLst>
            <a:outerShdw blurRad="50800" dist="38100" dir="2700000" algn="tl" rotWithShape="0">
              <a:prstClr val="black">
                <a:alpha val="40000"/>
              </a:prstClr>
            </a:outerShdw>
          </a:effectLst>
        </p:spPr>
      </p:pic>
      <p:grpSp>
        <p:nvGrpSpPr>
          <p:cNvPr id="261" name="群組 260">
            <a:extLst>
              <a:ext uri="{FF2B5EF4-FFF2-40B4-BE49-F238E27FC236}">
                <a16:creationId xmlns:a16="http://schemas.microsoft.com/office/drawing/2014/main" id="{A092478F-D247-4180-AA07-9BBC357802B0}"/>
              </a:ext>
            </a:extLst>
          </p:cNvPr>
          <p:cNvGrpSpPr/>
          <p:nvPr/>
        </p:nvGrpSpPr>
        <p:grpSpPr>
          <a:xfrm>
            <a:off x="8183446" y="3809776"/>
            <a:ext cx="1441470" cy="376103"/>
            <a:chOff x="569456" y="1332582"/>
            <a:chExt cx="6355822" cy="3216849"/>
          </a:xfrm>
        </p:grpSpPr>
        <p:sp>
          <p:nvSpPr>
            <p:cNvPr id="262" name="矩形: 圓角 261">
              <a:extLst>
                <a:ext uri="{FF2B5EF4-FFF2-40B4-BE49-F238E27FC236}">
                  <a16:creationId xmlns:a16="http://schemas.microsoft.com/office/drawing/2014/main" id="{7BF82F6C-D6DA-45C2-8858-AF93876564FF}"/>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3" name="矩形: 圓角 262">
              <a:extLst>
                <a:ext uri="{FF2B5EF4-FFF2-40B4-BE49-F238E27FC236}">
                  <a16:creationId xmlns:a16="http://schemas.microsoft.com/office/drawing/2014/main" id="{286F2C32-7F49-41AC-9B40-FC14C04DD7CD}"/>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64" name="群組 263">
            <a:extLst>
              <a:ext uri="{FF2B5EF4-FFF2-40B4-BE49-F238E27FC236}">
                <a16:creationId xmlns:a16="http://schemas.microsoft.com/office/drawing/2014/main" id="{58EBE995-1A77-4288-978C-B051C1E48234}"/>
              </a:ext>
            </a:extLst>
          </p:cNvPr>
          <p:cNvGrpSpPr/>
          <p:nvPr/>
        </p:nvGrpSpPr>
        <p:grpSpPr>
          <a:xfrm>
            <a:off x="9759830" y="3809776"/>
            <a:ext cx="1441470" cy="376103"/>
            <a:chOff x="569456" y="1332582"/>
            <a:chExt cx="6355822" cy="3216849"/>
          </a:xfrm>
        </p:grpSpPr>
        <p:sp>
          <p:nvSpPr>
            <p:cNvPr id="265" name="矩形: 圓角 264">
              <a:extLst>
                <a:ext uri="{FF2B5EF4-FFF2-40B4-BE49-F238E27FC236}">
                  <a16:creationId xmlns:a16="http://schemas.microsoft.com/office/drawing/2014/main" id="{E4BE8924-FFB9-4F4E-8877-A74D1FFE9DA3}"/>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6" name="矩形: 圓角 265">
              <a:extLst>
                <a:ext uri="{FF2B5EF4-FFF2-40B4-BE49-F238E27FC236}">
                  <a16:creationId xmlns:a16="http://schemas.microsoft.com/office/drawing/2014/main" id="{C245CCEA-94A4-4882-BE52-62A963B3EE98}"/>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67" name="群組 266">
            <a:extLst>
              <a:ext uri="{FF2B5EF4-FFF2-40B4-BE49-F238E27FC236}">
                <a16:creationId xmlns:a16="http://schemas.microsoft.com/office/drawing/2014/main" id="{48B4BD7D-F4C0-4CE2-B65B-C4862CE0F7DF}"/>
              </a:ext>
            </a:extLst>
          </p:cNvPr>
          <p:cNvGrpSpPr/>
          <p:nvPr/>
        </p:nvGrpSpPr>
        <p:grpSpPr>
          <a:xfrm>
            <a:off x="8183446" y="4267634"/>
            <a:ext cx="1441470" cy="391225"/>
            <a:chOff x="569456" y="1332582"/>
            <a:chExt cx="6355822" cy="3216849"/>
          </a:xfrm>
        </p:grpSpPr>
        <p:sp>
          <p:nvSpPr>
            <p:cNvPr id="268" name="矩形: 圓角 267">
              <a:extLst>
                <a:ext uri="{FF2B5EF4-FFF2-40B4-BE49-F238E27FC236}">
                  <a16:creationId xmlns:a16="http://schemas.microsoft.com/office/drawing/2014/main" id="{DEB9F8A0-8602-41A7-92CA-D98CC2A7C6DD}"/>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9" name="矩形: 圓角 268">
              <a:extLst>
                <a:ext uri="{FF2B5EF4-FFF2-40B4-BE49-F238E27FC236}">
                  <a16:creationId xmlns:a16="http://schemas.microsoft.com/office/drawing/2014/main" id="{D71078B8-0CA4-414E-AF4F-D095799C41C9}"/>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70" name="群組 269">
            <a:extLst>
              <a:ext uri="{FF2B5EF4-FFF2-40B4-BE49-F238E27FC236}">
                <a16:creationId xmlns:a16="http://schemas.microsoft.com/office/drawing/2014/main" id="{6DD2A8BD-E72A-45E4-9AD5-1D433EDCF1EA}"/>
              </a:ext>
            </a:extLst>
          </p:cNvPr>
          <p:cNvGrpSpPr/>
          <p:nvPr/>
        </p:nvGrpSpPr>
        <p:grpSpPr>
          <a:xfrm>
            <a:off x="9767327" y="4267634"/>
            <a:ext cx="1441470" cy="391225"/>
            <a:chOff x="569456" y="1332582"/>
            <a:chExt cx="6355822" cy="3216849"/>
          </a:xfrm>
        </p:grpSpPr>
        <p:sp>
          <p:nvSpPr>
            <p:cNvPr id="271" name="矩形: 圓角 270">
              <a:extLst>
                <a:ext uri="{FF2B5EF4-FFF2-40B4-BE49-F238E27FC236}">
                  <a16:creationId xmlns:a16="http://schemas.microsoft.com/office/drawing/2014/main" id="{A08DEA08-AB2D-4EA9-A18B-FC783273B932}"/>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72" name="矩形: 圓角 271">
              <a:extLst>
                <a:ext uri="{FF2B5EF4-FFF2-40B4-BE49-F238E27FC236}">
                  <a16:creationId xmlns:a16="http://schemas.microsoft.com/office/drawing/2014/main" id="{2207AF34-74DC-4FF2-9654-D4BE14F0CBEC}"/>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73" name="Google Shape;1592;p104">
            <a:extLst>
              <a:ext uri="{FF2B5EF4-FFF2-40B4-BE49-F238E27FC236}">
                <a16:creationId xmlns:a16="http://schemas.microsoft.com/office/drawing/2014/main" id="{D18F53DF-97A0-4ADF-92B7-945902CF8BB9}"/>
              </a:ext>
            </a:extLst>
          </p:cNvPr>
          <p:cNvSpPr/>
          <p:nvPr/>
        </p:nvSpPr>
        <p:spPr>
          <a:xfrm>
            <a:off x="8993374" y="3410332"/>
            <a:ext cx="1894271" cy="315551"/>
          </a:xfrm>
          <a:prstGeom prst="rect">
            <a:avLst/>
          </a:prstGeom>
          <a:noFill/>
          <a:ln>
            <a:noFill/>
          </a:ln>
        </p:spPr>
        <p:txBody>
          <a:bodyPr spcFirstLastPara="1" wrap="square" lIns="91425" tIns="45700" rIns="91425" bIns="45700" anchor="t" anchorCtr="0">
            <a:no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chemeClr val="bg1"/>
                </a:solidFill>
                <a:effectLst/>
                <a:uLnTx/>
                <a:uFillTx/>
                <a:latin typeface="Arial"/>
                <a:ea typeface="新細明體" panose="02020500000000000000" pitchFamily="18" charset="-120"/>
                <a:cs typeface="Arial"/>
                <a:sym typeface="Arial"/>
              </a:rPr>
              <a:t>VM Service</a:t>
            </a:r>
          </a:p>
        </p:txBody>
      </p:sp>
      <p:pic>
        <p:nvPicPr>
          <p:cNvPr id="7" name="圖片 6">
            <a:extLst>
              <a:ext uri="{FF2B5EF4-FFF2-40B4-BE49-F238E27FC236}">
                <a16:creationId xmlns:a16="http://schemas.microsoft.com/office/drawing/2014/main" id="{1581F17E-5468-44CB-B2A8-25EDEDB45AA6}"/>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217455" y="3080067"/>
            <a:ext cx="645522" cy="645522"/>
          </a:xfrm>
          <a:prstGeom prst="rect">
            <a:avLst/>
          </a:prstGeom>
          <a:effectLst>
            <a:outerShdw blurRad="50800" dist="38100" dir="2700000" algn="tl" rotWithShape="0">
              <a:prstClr val="black">
                <a:alpha val="40000"/>
              </a:prstClr>
            </a:outerShdw>
          </a:effectLst>
        </p:spPr>
      </p:pic>
      <p:sp>
        <p:nvSpPr>
          <p:cNvPr id="274" name="Google Shape;1592;p104">
            <a:extLst>
              <a:ext uri="{FF2B5EF4-FFF2-40B4-BE49-F238E27FC236}">
                <a16:creationId xmlns:a16="http://schemas.microsoft.com/office/drawing/2014/main" id="{1B746BAE-1C78-4618-9F09-7C01B3E0D8D4}"/>
              </a:ext>
            </a:extLst>
          </p:cNvPr>
          <p:cNvSpPr/>
          <p:nvPr/>
        </p:nvSpPr>
        <p:spPr>
          <a:xfrm>
            <a:off x="8179106" y="4821212"/>
            <a:ext cx="2969450" cy="315551"/>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prstClr val="white"/>
                </a:solidFill>
                <a:effectLst/>
                <a:uLnTx/>
                <a:uFillTx/>
                <a:latin typeface="Arial"/>
                <a:ea typeface="Arial"/>
                <a:cs typeface="Arial"/>
                <a:sym typeface="Arial"/>
              </a:rPr>
              <a:t>Virtualization Station</a:t>
            </a:r>
            <a:endParaRPr kumimoji="0" lang="en-US" altLang="zh-TW" sz="1200" b="1" i="0" u="none" strike="noStrike" kern="0" cap="none" spc="0" normalizeH="0" baseline="0" noProof="0">
              <a:ln>
                <a:noFill/>
              </a:ln>
              <a:solidFill>
                <a:prstClr val="white"/>
              </a:solidFill>
              <a:effectLst/>
              <a:uLnTx/>
              <a:uFillTx/>
              <a:latin typeface="Arial"/>
              <a:ea typeface="新細明體" panose="02020500000000000000" pitchFamily="18" charset="-120"/>
              <a:cs typeface="Arial"/>
              <a:sym typeface="Arial"/>
            </a:endParaRPr>
          </a:p>
        </p:txBody>
      </p:sp>
      <p:sp>
        <p:nvSpPr>
          <p:cNvPr id="276" name="Google Shape;1598;p104">
            <a:extLst>
              <a:ext uri="{FF2B5EF4-FFF2-40B4-BE49-F238E27FC236}">
                <a16:creationId xmlns:a16="http://schemas.microsoft.com/office/drawing/2014/main" id="{B3F8850D-51A5-49CF-B8DD-353B1F914DEE}"/>
              </a:ext>
            </a:extLst>
          </p:cNvPr>
          <p:cNvSpPr/>
          <p:nvPr/>
        </p:nvSpPr>
        <p:spPr>
          <a:xfrm>
            <a:off x="8218938" y="3822803"/>
            <a:ext cx="1356166"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err="1">
                <a:ln>
                  <a:noFill/>
                </a:ln>
                <a:solidFill>
                  <a:srgbClr val="002060"/>
                </a:solidFill>
                <a:effectLst/>
                <a:uLnTx/>
                <a:uFillTx/>
                <a:latin typeface="Arial"/>
                <a:ea typeface="新細明體" panose="02020500000000000000" pitchFamily="18" charset="-120"/>
                <a:cs typeface="Arial"/>
              </a:rPr>
              <a:t>RouterOS</a:t>
            </a:r>
            <a:endParaRPr kumimoji="0" lang="zh-TW" altLang="en-US"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77" name="Google Shape;1598;p104">
            <a:extLst>
              <a:ext uri="{FF2B5EF4-FFF2-40B4-BE49-F238E27FC236}">
                <a16:creationId xmlns:a16="http://schemas.microsoft.com/office/drawing/2014/main" id="{5BE3422B-69C9-49CA-8A06-9B5AFF1249C0}"/>
              </a:ext>
            </a:extLst>
          </p:cNvPr>
          <p:cNvSpPr/>
          <p:nvPr/>
        </p:nvSpPr>
        <p:spPr>
          <a:xfrm>
            <a:off x="9818751" y="3822803"/>
            <a:ext cx="1356166"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AP Controller</a:t>
            </a:r>
            <a:endParaRPr kumimoji="0" lang="zh-TW" altLang="en-US"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78" name="Google Shape;1598;p104">
            <a:extLst>
              <a:ext uri="{FF2B5EF4-FFF2-40B4-BE49-F238E27FC236}">
                <a16:creationId xmlns:a16="http://schemas.microsoft.com/office/drawing/2014/main" id="{EDB943FE-1E88-4587-A0D2-9054ACF27871}"/>
              </a:ext>
            </a:extLst>
          </p:cNvPr>
          <p:cNvSpPr/>
          <p:nvPr/>
        </p:nvSpPr>
        <p:spPr>
          <a:xfrm>
            <a:off x="8218938" y="4292458"/>
            <a:ext cx="1356166"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Linux Host</a:t>
            </a:r>
            <a:endParaRPr kumimoji="0" lang="zh-TW" altLang="en-US"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79" name="Google Shape;1598;p104">
            <a:extLst>
              <a:ext uri="{FF2B5EF4-FFF2-40B4-BE49-F238E27FC236}">
                <a16:creationId xmlns:a16="http://schemas.microsoft.com/office/drawing/2014/main" id="{54617FE6-5CB8-4D89-8ACE-5863F8DE275A}"/>
              </a:ext>
            </a:extLst>
          </p:cNvPr>
          <p:cNvSpPr/>
          <p:nvPr/>
        </p:nvSpPr>
        <p:spPr>
          <a:xfrm>
            <a:off x="9794689" y="4292458"/>
            <a:ext cx="1356166" cy="346386"/>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SIP Server</a:t>
            </a:r>
            <a:endParaRPr kumimoji="0" lang="zh-TW" altLang="en-US"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pic>
        <p:nvPicPr>
          <p:cNvPr id="12" name="圖片 11" descr="一張含有 向量圖形 的圖片&#10;&#10;自動產生的描述">
            <a:extLst>
              <a:ext uri="{FF2B5EF4-FFF2-40B4-BE49-F238E27FC236}">
                <a16:creationId xmlns:a16="http://schemas.microsoft.com/office/drawing/2014/main" id="{B2DFF85C-7E66-4676-91EB-23C316602AC8}"/>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3347233" y="3744962"/>
            <a:ext cx="362376" cy="362376"/>
          </a:xfrm>
          <a:prstGeom prst="rect">
            <a:avLst/>
          </a:prstGeom>
          <a:effectLst>
            <a:outerShdw blurRad="50800" dist="38100" dir="2700000" algn="tl" rotWithShape="0">
              <a:prstClr val="black">
                <a:alpha val="40000"/>
              </a:prstClr>
            </a:outerShdw>
          </a:effectLst>
        </p:spPr>
      </p:pic>
      <p:pic>
        <p:nvPicPr>
          <p:cNvPr id="291" name="圖片 290" descr="一張含有 向量圖形 的圖片&#10;&#10;自動產生的描述">
            <a:extLst>
              <a:ext uri="{FF2B5EF4-FFF2-40B4-BE49-F238E27FC236}">
                <a16:creationId xmlns:a16="http://schemas.microsoft.com/office/drawing/2014/main" id="{BF5B965A-1B30-4819-BBB5-BAB466BD3748}"/>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4599339" y="2811413"/>
            <a:ext cx="362376" cy="362376"/>
          </a:xfrm>
          <a:prstGeom prst="rect">
            <a:avLst/>
          </a:prstGeom>
          <a:effectLst>
            <a:outerShdw blurRad="50800" dist="38100" dir="2700000" algn="tl" rotWithShape="0">
              <a:prstClr val="black">
                <a:alpha val="40000"/>
              </a:prstClr>
            </a:outerShdw>
          </a:effectLst>
        </p:spPr>
      </p:pic>
      <p:cxnSp>
        <p:nvCxnSpPr>
          <p:cNvPr id="294" name="接點: 肘形 293">
            <a:extLst>
              <a:ext uri="{FF2B5EF4-FFF2-40B4-BE49-F238E27FC236}">
                <a16:creationId xmlns:a16="http://schemas.microsoft.com/office/drawing/2014/main" id="{F800D379-B72B-4D7B-99E9-008C2920CC0A}"/>
              </a:ext>
            </a:extLst>
          </p:cNvPr>
          <p:cNvCxnSpPr>
            <a:cxnSpLocks/>
            <a:stCxn id="263" idx="1"/>
            <a:endCxn id="157" idx="3"/>
          </p:cNvCxnSpPr>
          <p:nvPr/>
        </p:nvCxnSpPr>
        <p:spPr>
          <a:xfrm rot="10800000" flipV="1">
            <a:off x="7504890" y="3988121"/>
            <a:ext cx="678556" cy="34850"/>
          </a:xfrm>
          <a:prstGeom prst="bentConnector3">
            <a:avLst>
              <a:gd name="adj1" fmla="val 104080"/>
            </a:avLst>
          </a:prstGeom>
          <a:ln w="57150">
            <a:solidFill>
              <a:schemeClr val="accent3">
                <a:lumMod val="40000"/>
                <a:lumOff val="60000"/>
              </a:schemeClr>
            </a:solidFill>
            <a:headEnd type="triangl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7DE6B679-11F7-4F38-A309-AE45D0CC577D}"/>
              </a:ext>
            </a:extLst>
          </p:cNvPr>
          <p:cNvCxnSpPr>
            <a:cxnSpLocks/>
          </p:cNvCxnSpPr>
          <p:nvPr/>
        </p:nvCxnSpPr>
        <p:spPr>
          <a:xfrm>
            <a:off x="2309077" y="3490298"/>
            <a:ext cx="2195902" cy="6498"/>
          </a:xfrm>
          <a:prstGeom prst="straightConnector1">
            <a:avLst/>
          </a:prstGeom>
          <a:ln w="57150">
            <a:solidFill>
              <a:srgbClr val="FFC000"/>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0" name="矩形: 圓角 279">
            <a:extLst>
              <a:ext uri="{FF2B5EF4-FFF2-40B4-BE49-F238E27FC236}">
                <a16:creationId xmlns:a16="http://schemas.microsoft.com/office/drawing/2014/main" id="{B5ECD856-A63D-4B1E-B413-0B8586C284F8}"/>
              </a:ext>
            </a:extLst>
          </p:cNvPr>
          <p:cNvSpPr/>
          <p:nvPr/>
        </p:nvSpPr>
        <p:spPr>
          <a:xfrm>
            <a:off x="4278721" y="5358318"/>
            <a:ext cx="4101721" cy="1260325"/>
          </a:xfrm>
          <a:prstGeom prst="roundRect">
            <a:avLst>
              <a:gd name="adj" fmla="val 8124"/>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81" name="Google Shape;1592;p104">
            <a:extLst>
              <a:ext uri="{FF2B5EF4-FFF2-40B4-BE49-F238E27FC236}">
                <a16:creationId xmlns:a16="http://schemas.microsoft.com/office/drawing/2014/main" id="{48F3EB3B-8CDE-4272-A576-9843EE717047}"/>
              </a:ext>
            </a:extLst>
          </p:cNvPr>
          <p:cNvSpPr/>
          <p:nvPr/>
        </p:nvSpPr>
        <p:spPr>
          <a:xfrm>
            <a:off x="4376085" y="5387184"/>
            <a:ext cx="3936228" cy="268373"/>
          </a:xfrm>
          <a:prstGeom prst="rect">
            <a:avLst/>
          </a:prstGeom>
          <a:noFill/>
          <a:ln>
            <a:noFill/>
          </a:ln>
        </p:spPr>
        <p:txBody>
          <a:bodyPr spcFirstLastPara="1" wrap="square" lIns="91425" tIns="45700" rIns="91425"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srgbClr val="002060"/>
                </a:solidFill>
                <a:effectLst/>
                <a:uLnTx/>
                <a:uFillTx/>
                <a:latin typeface="Arial"/>
                <a:ea typeface="Arial"/>
                <a:cs typeface="Arial"/>
                <a:sym typeface="Arial"/>
              </a:rPr>
              <a:t>Network &amp; Virtual Switch</a:t>
            </a:r>
            <a:endParaRPr kumimoji="0" lang="en-US" altLang="zh-TW" sz="1000" b="0"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endParaRPr>
          </a:p>
        </p:txBody>
      </p:sp>
      <p:grpSp>
        <p:nvGrpSpPr>
          <p:cNvPr id="285" name="群組 284">
            <a:extLst>
              <a:ext uri="{FF2B5EF4-FFF2-40B4-BE49-F238E27FC236}">
                <a16:creationId xmlns:a16="http://schemas.microsoft.com/office/drawing/2014/main" id="{11A85F6A-B6C6-4BBF-88E7-AB2FE020B2E9}"/>
              </a:ext>
            </a:extLst>
          </p:cNvPr>
          <p:cNvGrpSpPr/>
          <p:nvPr/>
        </p:nvGrpSpPr>
        <p:grpSpPr>
          <a:xfrm>
            <a:off x="4627984" y="5700793"/>
            <a:ext cx="1554142" cy="401999"/>
            <a:chOff x="569456" y="1332582"/>
            <a:chExt cx="6355822" cy="3216849"/>
          </a:xfrm>
        </p:grpSpPr>
        <p:sp>
          <p:nvSpPr>
            <p:cNvPr id="286" name="矩形: 圓角 285">
              <a:extLst>
                <a:ext uri="{FF2B5EF4-FFF2-40B4-BE49-F238E27FC236}">
                  <a16:creationId xmlns:a16="http://schemas.microsoft.com/office/drawing/2014/main" id="{185555B6-9571-4DAB-A4F8-C45B17DEA8EF}"/>
                </a:ext>
              </a:extLst>
            </p:cNvPr>
            <p:cNvSpPr/>
            <p:nvPr/>
          </p:nvSpPr>
          <p:spPr>
            <a:xfrm>
              <a:off x="634735" y="1456923"/>
              <a:ext cx="6290543" cy="3092508"/>
            </a:xfrm>
            <a:prstGeom prst="roundRect">
              <a:avLst>
                <a:gd name="adj" fmla="val 17396"/>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87" name="矩形: 圓角 286">
              <a:extLst>
                <a:ext uri="{FF2B5EF4-FFF2-40B4-BE49-F238E27FC236}">
                  <a16:creationId xmlns:a16="http://schemas.microsoft.com/office/drawing/2014/main" id="{000D9B1B-6620-4237-A950-A7E71B949F9C}"/>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pic>
        <p:nvPicPr>
          <p:cNvPr id="10" name="圖片 9" descr="一張含有 向量圖形 的圖片&#10;&#10;自動產生的描述">
            <a:extLst>
              <a:ext uri="{FF2B5EF4-FFF2-40B4-BE49-F238E27FC236}">
                <a16:creationId xmlns:a16="http://schemas.microsoft.com/office/drawing/2014/main" id="{C32706D9-D7F4-48E5-82F2-84AECA910ECF}"/>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3842074" y="5420631"/>
            <a:ext cx="695516" cy="695516"/>
          </a:xfrm>
          <a:prstGeom prst="rect">
            <a:avLst/>
          </a:prstGeom>
          <a:effectLst>
            <a:outerShdw blurRad="50800" dist="38100" dir="2700000" algn="tl" rotWithShape="0">
              <a:prstClr val="black">
                <a:alpha val="40000"/>
              </a:prstClr>
            </a:outerShdw>
          </a:effectLst>
        </p:spPr>
      </p:pic>
      <p:grpSp>
        <p:nvGrpSpPr>
          <p:cNvPr id="288" name="群組 287">
            <a:extLst>
              <a:ext uri="{FF2B5EF4-FFF2-40B4-BE49-F238E27FC236}">
                <a16:creationId xmlns:a16="http://schemas.microsoft.com/office/drawing/2014/main" id="{A4A3818E-8E9A-411F-BAE9-204431F7D920}"/>
              </a:ext>
            </a:extLst>
          </p:cNvPr>
          <p:cNvGrpSpPr/>
          <p:nvPr/>
        </p:nvGrpSpPr>
        <p:grpSpPr>
          <a:xfrm>
            <a:off x="6763899" y="5700793"/>
            <a:ext cx="1478009" cy="401999"/>
            <a:chOff x="569456" y="1332582"/>
            <a:chExt cx="6355822" cy="3216849"/>
          </a:xfrm>
        </p:grpSpPr>
        <p:sp>
          <p:nvSpPr>
            <p:cNvPr id="289" name="矩形: 圓角 288">
              <a:extLst>
                <a:ext uri="{FF2B5EF4-FFF2-40B4-BE49-F238E27FC236}">
                  <a16:creationId xmlns:a16="http://schemas.microsoft.com/office/drawing/2014/main" id="{B7B970C6-AECD-46EF-AED8-3DDC93E82166}"/>
                </a:ext>
              </a:extLst>
            </p:cNvPr>
            <p:cNvSpPr/>
            <p:nvPr/>
          </p:nvSpPr>
          <p:spPr>
            <a:xfrm>
              <a:off x="634735" y="1456923"/>
              <a:ext cx="6290543" cy="3092508"/>
            </a:xfrm>
            <a:prstGeom prst="roundRect">
              <a:avLst>
                <a:gd name="adj" fmla="val 17396"/>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0" name="矩形: 圓角 289">
              <a:extLst>
                <a:ext uri="{FF2B5EF4-FFF2-40B4-BE49-F238E27FC236}">
                  <a16:creationId xmlns:a16="http://schemas.microsoft.com/office/drawing/2014/main" id="{C18B4CA1-12CC-4341-9BB9-2A8940932C8B}"/>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92" name="Google Shape;1598;p104">
            <a:extLst>
              <a:ext uri="{FF2B5EF4-FFF2-40B4-BE49-F238E27FC236}">
                <a16:creationId xmlns:a16="http://schemas.microsoft.com/office/drawing/2014/main" id="{3E48D37F-787E-41FC-9350-9B33CB93FA9B}"/>
              </a:ext>
            </a:extLst>
          </p:cNvPr>
          <p:cNvSpPr/>
          <p:nvPr/>
        </p:nvSpPr>
        <p:spPr>
          <a:xfrm>
            <a:off x="4588413" y="5752008"/>
            <a:ext cx="1468530" cy="295612"/>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Physical Switch</a:t>
            </a:r>
            <a:endParaRPr kumimoji="0" lang="zh-TW" altLang="en-US"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sp>
        <p:nvSpPr>
          <p:cNvPr id="293" name="Google Shape;1598;p104">
            <a:extLst>
              <a:ext uri="{FF2B5EF4-FFF2-40B4-BE49-F238E27FC236}">
                <a16:creationId xmlns:a16="http://schemas.microsoft.com/office/drawing/2014/main" id="{2946C03C-ACB0-4469-88D3-2001BA5B1666}"/>
              </a:ext>
            </a:extLst>
          </p:cNvPr>
          <p:cNvSpPr/>
          <p:nvPr/>
        </p:nvSpPr>
        <p:spPr>
          <a:xfrm>
            <a:off x="6830437" y="5737566"/>
            <a:ext cx="1407375" cy="319218"/>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Virtual Switch</a:t>
            </a:r>
            <a:endParaRPr kumimoji="0" lang="zh-TW" altLang="en-US"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cxnSp>
        <p:nvCxnSpPr>
          <p:cNvPr id="298" name="直線單箭頭接點 297">
            <a:extLst>
              <a:ext uri="{FF2B5EF4-FFF2-40B4-BE49-F238E27FC236}">
                <a16:creationId xmlns:a16="http://schemas.microsoft.com/office/drawing/2014/main" id="{112AD5E0-82F7-43EC-AF7C-9DE8A75B1F29}"/>
              </a:ext>
            </a:extLst>
          </p:cNvPr>
          <p:cNvCxnSpPr>
            <a:cxnSpLocks/>
          </p:cNvCxnSpPr>
          <p:nvPr/>
        </p:nvCxnSpPr>
        <p:spPr>
          <a:xfrm flipV="1">
            <a:off x="6016349" y="5886277"/>
            <a:ext cx="858547" cy="1126"/>
          </a:xfrm>
          <a:prstGeom prst="straightConnector1">
            <a:avLst/>
          </a:prstGeom>
          <a:ln w="57150">
            <a:solidFill>
              <a:schemeClr val="accent3">
                <a:lumMod val="40000"/>
                <a:lumOff val="60000"/>
              </a:schemeClr>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DEB2B73F-4944-45AA-AB3D-84D138800567}"/>
              </a:ext>
            </a:extLst>
          </p:cNvPr>
          <p:cNvCxnSpPr>
            <a:stCxn id="215" idx="2"/>
          </p:cNvCxnSpPr>
          <p:nvPr/>
        </p:nvCxnSpPr>
        <p:spPr>
          <a:xfrm>
            <a:off x="6852935" y="4903920"/>
            <a:ext cx="6462" cy="403554"/>
          </a:xfrm>
          <a:prstGeom prst="straightConnector1">
            <a:avLst/>
          </a:prstGeom>
          <a:ln w="57150">
            <a:solidFill>
              <a:schemeClr val="accent3">
                <a:lumMod val="40000"/>
                <a:lumOff val="60000"/>
              </a:schemeClr>
            </a:solidFill>
            <a:headEnd type="non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接點: 肘形 72">
            <a:extLst>
              <a:ext uri="{FF2B5EF4-FFF2-40B4-BE49-F238E27FC236}">
                <a16:creationId xmlns:a16="http://schemas.microsoft.com/office/drawing/2014/main" id="{385CAE2D-B5B1-4728-9EB4-9C1259DEABFF}"/>
              </a:ext>
            </a:extLst>
          </p:cNvPr>
          <p:cNvCxnSpPr>
            <a:stCxn id="107" idx="3"/>
            <a:endCxn id="141" idx="1"/>
          </p:cNvCxnSpPr>
          <p:nvPr/>
        </p:nvCxnSpPr>
        <p:spPr>
          <a:xfrm flipV="1">
            <a:off x="3754229" y="4092446"/>
            <a:ext cx="741026" cy="858438"/>
          </a:xfrm>
          <a:prstGeom prst="bentConnector3">
            <a:avLst>
              <a:gd name="adj1" fmla="val 50000"/>
            </a:avLst>
          </a:prstGeom>
          <a:ln w="57150">
            <a:solidFill>
              <a:schemeClr val="accent3">
                <a:lumMod val="40000"/>
                <a:lumOff val="60000"/>
              </a:schemeClr>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9" name="接點: 肘形 298">
            <a:extLst>
              <a:ext uri="{FF2B5EF4-FFF2-40B4-BE49-F238E27FC236}">
                <a16:creationId xmlns:a16="http://schemas.microsoft.com/office/drawing/2014/main" id="{CD94E737-8E09-4EF9-A9A3-953B36674553}"/>
              </a:ext>
            </a:extLst>
          </p:cNvPr>
          <p:cNvCxnSpPr>
            <a:cxnSpLocks/>
            <a:stCxn id="12" idx="3"/>
            <a:endCxn id="154" idx="1"/>
          </p:cNvCxnSpPr>
          <p:nvPr/>
        </p:nvCxnSpPr>
        <p:spPr>
          <a:xfrm flipV="1">
            <a:off x="3709609" y="2941397"/>
            <a:ext cx="790768" cy="984753"/>
          </a:xfrm>
          <a:prstGeom prst="bentConnector3">
            <a:avLst>
              <a:gd name="adj1" fmla="val 50000"/>
            </a:avLst>
          </a:prstGeom>
          <a:ln w="57150">
            <a:solidFill>
              <a:schemeClr val="accent3">
                <a:lumMod val="40000"/>
                <a:lumOff val="60000"/>
              </a:schemeClr>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2" name="直線單箭頭接點 301">
            <a:extLst>
              <a:ext uri="{FF2B5EF4-FFF2-40B4-BE49-F238E27FC236}">
                <a16:creationId xmlns:a16="http://schemas.microsoft.com/office/drawing/2014/main" id="{DFCFFE56-4C21-426E-B5D5-C31338B635C8}"/>
              </a:ext>
            </a:extLst>
          </p:cNvPr>
          <p:cNvCxnSpPr>
            <a:cxnSpLocks/>
          </p:cNvCxnSpPr>
          <p:nvPr/>
        </p:nvCxnSpPr>
        <p:spPr>
          <a:xfrm>
            <a:off x="3781155" y="2672243"/>
            <a:ext cx="714100" cy="0"/>
          </a:xfrm>
          <a:prstGeom prst="straightConnector1">
            <a:avLst/>
          </a:prstGeom>
          <a:ln w="57150">
            <a:solidFill>
              <a:schemeClr val="accent3">
                <a:lumMod val="40000"/>
                <a:lumOff val="60000"/>
              </a:schemeClr>
            </a:solidFill>
            <a:headEnd type="non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7" name="接點: 肘形 306">
            <a:extLst>
              <a:ext uri="{FF2B5EF4-FFF2-40B4-BE49-F238E27FC236}">
                <a16:creationId xmlns:a16="http://schemas.microsoft.com/office/drawing/2014/main" id="{9318B364-C669-4509-AAFA-23F156900739}"/>
              </a:ext>
            </a:extLst>
          </p:cNvPr>
          <p:cNvCxnSpPr>
            <a:cxnSpLocks/>
            <a:stCxn id="93" idx="3"/>
            <a:endCxn id="156" idx="1"/>
          </p:cNvCxnSpPr>
          <p:nvPr/>
        </p:nvCxnSpPr>
        <p:spPr>
          <a:xfrm>
            <a:off x="3767404" y="1914158"/>
            <a:ext cx="720654" cy="304080"/>
          </a:xfrm>
          <a:prstGeom prst="bentConnector3">
            <a:avLst>
              <a:gd name="adj1" fmla="val 50000"/>
            </a:avLst>
          </a:prstGeom>
          <a:ln w="57150">
            <a:solidFill>
              <a:schemeClr val="accent3">
                <a:lumMod val="40000"/>
                <a:lumOff val="60000"/>
              </a:schemeClr>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8" name="圖片 217">
            <a:extLst>
              <a:ext uri="{FF2B5EF4-FFF2-40B4-BE49-F238E27FC236}">
                <a16:creationId xmlns:a16="http://schemas.microsoft.com/office/drawing/2014/main" id="{6F24B13B-FF65-46D5-B35A-EE1FEDFFB23A}"/>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8217455" y="1673142"/>
            <a:ext cx="645522" cy="646534"/>
          </a:xfrm>
          <a:prstGeom prst="rect">
            <a:avLst/>
          </a:prstGeom>
          <a:effectLst>
            <a:outerShdw blurRad="50800" dist="38100" dir="2700000" algn="tl" rotWithShape="0">
              <a:prstClr val="black">
                <a:alpha val="40000"/>
              </a:prstClr>
            </a:outerShdw>
          </a:effectLst>
        </p:spPr>
      </p:pic>
      <p:grpSp>
        <p:nvGrpSpPr>
          <p:cNvPr id="219" name="群組 218">
            <a:extLst>
              <a:ext uri="{FF2B5EF4-FFF2-40B4-BE49-F238E27FC236}">
                <a16:creationId xmlns:a16="http://schemas.microsoft.com/office/drawing/2014/main" id="{A51E0BE5-D9CE-4695-80DB-BF807731743E}"/>
              </a:ext>
            </a:extLst>
          </p:cNvPr>
          <p:cNvGrpSpPr/>
          <p:nvPr/>
        </p:nvGrpSpPr>
        <p:grpSpPr>
          <a:xfrm>
            <a:off x="8141977" y="2580497"/>
            <a:ext cx="1441470" cy="355820"/>
            <a:chOff x="569456" y="1332582"/>
            <a:chExt cx="6355822" cy="3216849"/>
          </a:xfrm>
        </p:grpSpPr>
        <p:sp>
          <p:nvSpPr>
            <p:cNvPr id="220" name="矩形: 圓角 219">
              <a:extLst>
                <a:ext uri="{FF2B5EF4-FFF2-40B4-BE49-F238E27FC236}">
                  <a16:creationId xmlns:a16="http://schemas.microsoft.com/office/drawing/2014/main" id="{02D3BDBF-1D70-4660-9739-5F58B81A5D2C}"/>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1" name="矩形: 圓角 220">
              <a:extLst>
                <a:ext uri="{FF2B5EF4-FFF2-40B4-BE49-F238E27FC236}">
                  <a16:creationId xmlns:a16="http://schemas.microsoft.com/office/drawing/2014/main" id="{D51E9ACA-4CB2-4271-86F5-2B87CBF813D1}"/>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MySQL</a:t>
              </a:r>
              <a:endParaRPr kumimoji="0" lang="zh-TW" altLang="en-US"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grpSp>
      <p:grpSp>
        <p:nvGrpSpPr>
          <p:cNvPr id="227" name="群組 226">
            <a:extLst>
              <a:ext uri="{FF2B5EF4-FFF2-40B4-BE49-F238E27FC236}">
                <a16:creationId xmlns:a16="http://schemas.microsoft.com/office/drawing/2014/main" id="{BB13EEE7-9A6A-4F15-AFC3-F2C98477BCA2}"/>
              </a:ext>
            </a:extLst>
          </p:cNvPr>
          <p:cNvGrpSpPr/>
          <p:nvPr/>
        </p:nvGrpSpPr>
        <p:grpSpPr>
          <a:xfrm>
            <a:off x="9743788" y="2142032"/>
            <a:ext cx="1441470" cy="342067"/>
            <a:chOff x="569456" y="1332582"/>
            <a:chExt cx="6355822" cy="3216849"/>
          </a:xfrm>
        </p:grpSpPr>
        <p:sp>
          <p:nvSpPr>
            <p:cNvPr id="228" name="矩形: 圓角 227">
              <a:extLst>
                <a:ext uri="{FF2B5EF4-FFF2-40B4-BE49-F238E27FC236}">
                  <a16:creationId xmlns:a16="http://schemas.microsoft.com/office/drawing/2014/main" id="{0A2B22E1-CABF-4B3A-BD7C-D1FE245B6607}"/>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9" name="矩形: 圓角 228">
              <a:extLst>
                <a:ext uri="{FF2B5EF4-FFF2-40B4-BE49-F238E27FC236}">
                  <a16:creationId xmlns:a16="http://schemas.microsoft.com/office/drawing/2014/main" id="{477321B0-17C7-4022-A4F1-B2257CCBD09A}"/>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CentOS</a:t>
              </a:r>
              <a:endParaRPr kumimoji="0" lang="zh-TW" altLang="en-US"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grpSp>
      <p:grpSp>
        <p:nvGrpSpPr>
          <p:cNvPr id="230" name="群組 229">
            <a:extLst>
              <a:ext uri="{FF2B5EF4-FFF2-40B4-BE49-F238E27FC236}">
                <a16:creationId xmlns:a16="http://schemas.microsoft.com/office/drawing/2014/main" id="{F88003CD-F5E9-4FF6-A597-85B16E25B82A}"/>
              </a:ext>
            </a:extLst>
          </p:cNvPr>
          <p:cNvGrpSpPr/>
          <p:nvPr/>
        </p:nvGrpSpPr>
        <p:grpSpPr>
          <a:xfrm>
            <a:off x="9752351" y="2575304"/>
            <a:ext cx="1441470" cy="355820"/>
            <a:chOff x="569456" y="1332582"/>
            <a:chExt cx="6355822" cy="3216849"/>
          </a:xfrm>
        </p:grpSpPr>
        <p:sp>
          <p:nvSpPr>
            <p:cNvPr id="232" name="矩形: 圓角 231">
              <a:extLst>
                <a:ext uri="{FF2B5EF4-FFF2-40B4-BE49-F238E27FC236}">
                  <a16:creationId xmlns:a16="http://schemas.microsoft.com/office/drawing/2014/main" id="{97EEE810-3A41-46AD-A796-7560127CE194}"/>
                </a:ext>
              </a:extLst>
            </p:cNvPr>
            <p:cNvSpPr/>
            <p:nvPr/>
          </p:nvSpPr>
          <p:spPr>
            <a:xfrm>
              <a:off x="634735" y="1456923"/>
              <a:ext cx="6290543" cy="3092508"/>
            </a:xfrm>
            <a:prstGeom prst="roundRect">
              <a:avLst>
                <a:gd name="adj" fmla="val 9452"/>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3" name="矩形: 圓角 232">
              <a:extLst>
                <a:ext uri="{FF2B5EF4-FFF2-40B4-BE49-F238E27FC236}">
                  <a16:creationId xmlns:a16="http://schemas.microsoft.com/office/drawing/2014/main" id="{2F28B6D3-285B-4FB4-B250-D8BF6CAD15E3}"/>
                </a:ext>
              </a:extLst>
            </p:cNvPr>
            <p:cNvSpPr/>
            <p:nvPr/>
          </p:nvSpPr>
          <p:spPr>
            <a:xfrm>
              <a:off x="569456" y="1332582"/>
              <a:ext cx="6193993" cy="3050809"/>
            </a:xfrm>
            <a:prstGeom prst="roundRect">
              <a:avLst>
                <a:gd name="adj" fmla="val 5980"/>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rPr>
                <a:t>Ubuntu</a:t>
              </a:r>
              <a:endParaRPr kumimoji="0" lang="zh-TW" altLang="en-US" sz="12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endParaRPr>
            </a:p>
          </p:txBody>
        </p:sp>
      </p:grpSp>
      <p:cxnSp>
        <p:nvCxnSpPr>
          <p:cNvPr id="235" name="接點: 肘形 234">
            <a:extLst>
              <a:ext uri="{FF2B5EF4-FFF2-40B4-BE49-F238E27FC236}">
                <a16:creationId xmlns:a16="http://schemas.microsoft.com/office/drawing/2014/main" id="{B8839B89-E828-46C1-B338-9C117DE9B2BF}"/>
              </a:ext>
            </a:extLst>
          </p:cNvPr>
          <p:cNvCxnSpPr>
            <a:cxnSpLocks/>
            <a:stCxn id="253" idx="3"/>
            <a:endCxn id="221" idx="1"/>
          </p:cNvCxnSpPr>
          <p:nvPr/>
        </p:nvCxnSpPr>
        <p:spPr>
          <a:xfrm flipV="1">
            <a:off x="7520709" y="2749224"/>
            <a:ext cx="621268" cy="675078"/>
          </a:xfrm>
          <a:prstGeom prst="bentConnector3">
            <a:avLst>
              <a:gd name="adj1" fmla="val 50000"/>
            </a:avLst>
          </a:prstGeom>
          <a:ln w="57150">
            <a:solidFill>
              <a:schemeClr val="accent3">
                <a:lumMod val="40000"/>
                <a:lumOff val="6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6" name="Google Shape;1592;p104">
            <a:extLst>
              <a:ext uri="{FF2B5EF4-FFF2-40B4-BE49-F238E27FC236}">
                <a16:creationId xmlns:a16="http://schemas.microsoft.com/office/drawing/2014/main" id="{1BC98F2A-8DAF-4150-8D04-06CE88761DCE}"/>
              </a:ext>
            </a:extLst>
          </p:cNvPr>
          <p:cNvSpPr/>
          <p:nvPr/>
        </p:nvSpPr>
        <p:spPr>
          <a:xfrm>
            <a:off x="9017667" y="1783693"/>
            <a:ext cx="2130888" cy="315551"/>
          </a:xfrm>
          <a:prstGeom prst="rect">
            <a:avLst/>
          </a:prstGeom>
          <a:noFill/>
          <a:ln>
            <a:noFill/>
          </a:ln>
        </p:spPr>
        <p:txBody>
          <a:bodyPr spcFirstLastPara="1" wrap="square" lIns="91425" tIns="45700" rIns="91425" bIns="45700" anchor="t" anchorCtr="0">
            <a:noAutofit/>
          </a:bodyPr>
          <a:lstStyle/>
          <a:p>
            <a:pPr defTabSz="1219170">
              <a:buClr>
                <a:srgbClr val="000000"/>
              </a:buClr>
            </a:pPr>
            <a:r>
              <a:rPr lang="en-US" altLang="zh-TW" sz="1600" b="1" kern="0">
                <a:solidFill>
                  <a:schemeClr val="bg1"/>
                </a:solidFill>
                <a:latin typeface="Arial"/>
                <a:ea typeface="新細明體" panose="02020500000000000000" pitchFamily="18" charset="-120"/>
                <a:cs typeface="Arial"/>
                <a:sym typeface="Arial"/>
              </a:rPr>
              <a:t>Docker Service</a:t>
            </a:r>
          </a:p>
        </p:txBody>
      </p:sp>
      <p:sp>
        <p:nvSpPr>
          <p:cNvPr id="225" name="Google Shape;1598;p104">
            <a:extLst>
              <a:ext uri="{FF2B5EF4-FFF2-40B4-BE49-F238E27FC236}">
                <a16:creationId xmlns:a16="http://schemas.microsoft.com/office/drawing/2014/main" id="{C069FF2C-9645-4DD5-AE51-BEDCFB87CBA3}"/>
              </a:ext>
            </a:extLst>
          </p:cNvPr>
          <p:cNvSpPr/>
          <p:nvPr/>
        </p:nvSpPr>
        <p:spPr>
          <a:xfrm>
            <a:off x="4608465" y="4415495"/>
            <a:ext cx="1360813" cy="434480"/>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000" b="1" i="0" u="none" strike="noStrike" kern="0" cap="none" spc="0" normalizeH="0" baseline="0" noProof="0">
                <a:ln>
                  <a:noFill/>
                </a:ln>
                <a:solidFill>
                  <a:srgbClr val="002060"/>
                </a:solidFill>
                <a:effectLst/>
                <a:uLnTx/>
                <a:uFillTx/>
                <a:latin typeface="Arial"/>
                <a:ea typeface="新細明體" panose="02020500000000000000" pitchFamily="18" charset="-120"/>
                <a:cs typeface="Arial"/>
                <a:sym typeface="Arial"/>
              </a:rPr>
              <a:t>Guardian Network Switch Manager</a:t>
            </a:r>
          </a:p>
        </p:txBody>
      </p:sp>
      <p:sp>
        <p:nvSpPr>
          <p:cNvPr id="223" name="圓角矩形 8">
            <a:extLst>
              <a:ext uri="{FF2B5EF4-FFF2-40B4-BE49-F238E27FC236}">
                <a16:creationId xmlns:a16="http://schemas.microsoft.com/office/drawing/2014/main" id="{4A7B7EDB-E0FC-42A4-B1E4-D86461C516BD}"/>
              </a:ext>
            </a:extLst>
          </p:cNvPr>
          <p:cNvSpPr/>
          <p:nvPr/>
        </p:nvSpPr>
        <p:spPr>
          <a:xfrm>
            <a:off x="855339" y="4626547"/>
            <a:ext cx="1462050" cy="1863888"/>
          </a:xfrm>
          <a:prstGeom prst="roundRect">
            <a:avLst>
              <a:gd name="adj" fmla="val 5920"/>
            </a:avLst>
          </a:prstGeom>
          <a:noFill/>
          <a:ln w="38100">
            <a:solidFill>
              <a:srgbClr val="F8C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sym typeface="Arial"/>
            </a:endParaRPr>
          </a:p>
        </p:txBody>
      </p:sp>
      <p:pic>
        <p:nvPicPr>
          <p:cNvPr id="226" name="圖片 225" descr="一張含有 室內, 黑色, 電子用品 的圖片&#10;&#10;自動產生的描述">
            <a:extLst>
              <a:ext uri="{FF2B5EF4-FFF2-40B4-BE49-F238E27FC236}">
                <a16:creationId xmlns:a16="http://schemas.microsoft.com/office/drawing/2014/main" id="{932170E4-A466-4FB2-90D3-57E997257BB3}"/>
              </a:ext>
            </a:extLst>
          </p:cNvPr>
          <p:cNvPicPr>
            <a:picLocks noChangeAspect="1"/>
          </p:cNvPicPr>
          <p:nvPr/>
        </p:nvPicPr>
        <p:blipFill rotWithShape="1">
          <a:blip r:embed="rId41" cstate="screen">
            <a:extLst>
              <a:ext uri="{28A0092B-C50C-407E-A947-70E740481C1C}">
                <a14:useLocalDpi xmlns:a14="http://schemas.microsoft.com/office/drawing/2010/main"/>
              </a:ext>
            </a:extLst>
          </a:blip>
          <a:srcRect/>
          <a:stretch/>
        </p:blipFill>
        <p:spPr>
          <a:xfrm>
            <a:off x="1089641" y="5256029"/>
            <a:ext cx="609116" cy="585172"/>
          </a:xfrm>
          <a:prstGeom prst="rect">
            <a:avLst/>
          </a:prstGeom>
          <a:effectLst/>
        </p:spPr>
      </p:pic>
      <p:pic>
        <p:nvPicPr>
          <p:cNvPr id="234" name="圖片 233">
            <a:extLst>
              <a:ext uri="{FF2B5EF4-FFF2-40B4-BE49-F238E27FC236}">
                <a16:creationId xmlns:a16="http://schemas.microsoft.com/office/drawing/2014/main" id="{F37B34AB-29FA-4B2E-973B-8A50B2B7347E}"/>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903486" y="5981087"/>
            <a:ext cx="1381042" cy="203818"/>
          </a:xfrm>
          <a:prstGeom prst="rect">
            <a:avLst/>
          </a:prstGeom>
        </p:spPr>
      </p:pic>
      <p:sp>
        <p:nvSpPr>
          <p:cNvPr id="237" name="Google Shape;1589;p104">
            <a:extLst>
              <a:ext uri="{FF2B5EF4-FFF2-40B4-BE49-F238E27FC236}">
                <a16:creationId xmlns:a16="http://schemas.microsoft.com/office/drawing/2014/main" id="{4E5A9893-E0E1-4FD4-908C-A1A08A526EBA}"/>
              </a:ext>
            </a:extLst>
          </p:cNvPr>
          <p:cNvSpPr/>
          <p:nvPr/>
        </p:nvSpPr>
        <p:spPr>
          <a:xfrm>
            <a:off x="877708" y="4765315"/>
            <a:ext cx="1432074" cy="554574"/>
          </a:xfrm>
          <a:prstGeom prst="rect">
            <a:avLst/>
          </a:prstGeom>
          <a:noFill/>
          <a:ln>
            <a:noFill/>
          </a:ln>
        </p:spPr>
        <p:txBody>
          <a:bodyPr spcFirstLastPara="1" wrap="square" lIns="91425" tIns="45700" rIns="91425" bIns="45700" anchor="t" anchorCtr="0">
            <a:noAutofit/>
          </a:bodyPr>
          <a:lstStyle/>
          <a:p>
            <a:pPr algn="ctr" defTabSz="1219170">
              <a:buClr>
                <a:srgbClr val="000000"/>
              </a:buClr>
              <a:defRPr/>
            </a:pPr>
            <a:r>
              <a:rPr lang="en-US" altLang="zh-TW" sz="900" b="1" kern="0">
                <a:solidFill>
                  <a:schemeClr val="bg1"/>
                </a:solidFill>
                <a:latin typeface="Arial"/>
                <a:ea typeface="新細明體"/>
                <a:cs typeface="Arial"/>
                <a:sym typeface="Arial"/>
              </a:rPr>
              <a:t>RAID expansion enclosure</a:t>
            </a:r>
            <a:endParaRPr kumimoji="0" lang="en-US" altLang="zh-TW" sz="900" b="1" i="0" u="none" strike="noStrike" kern="0" cap="none" spc="0" normalizeH="0" baseline="0" noProof="0">
              <a:ln>
                <a:noFill/>
              </a:ln>
              <a:solidFill>
                <a:schemeClr val="bg1"/>
              </a:solidFill>
              <a:effectLst/>
              <a:uLnTx/>
              <a:uFillTx/>
              <a:latin typeface="Arial"/>
              <a:ea typeface="新細明體"/>
              <a:cs typeface="Arial"/>
              <a:sym typeface="Arial"/>
            </a:endParaRPr>
          </a:p>
        </p:txBody>
      </p:sp>
      <p:pic>
        <p:nvPicPr>
          <p:cNvPr id="238" name="圖片 237" descr="一張含有 室內, 電子用品, 監視器, 黑色 的圖片&#10;&#10;自動產生的描述">
            <a:extLst>
              <a:ext uri="{FF2B5EF4-FFF2-40B4-BE49-F238E27FC236}">
                <a16:creationId xmlns:a16="http://schemas.microsoft.com/office/drawing/2014/main" id="{7E8F1197-D4A5-4590-BC0D-76D8C993AFB0}"/>
              </a:ext>
            </a:extLst>
          </p:cNvPr>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1519372" y="5259839"/>
            <a:ext cx="609116" cy="585172"/>
          </a:xfrm>
          <a:prstGeom prst="rect">
            <a:avLst/>
          </a:prstGeom>
          <a:effectLst/>
        </p:spPr>
      </p:pic>
      <p:pic>
        <p:nvPicPr>
          <p:cNvPr id="11" name="圖片 10">
            <a:extLst>
              <a:ext uri="{FF2B5EF4-FFF2-40B4-BE49-F238E27FC236}">
                <a16:creationId xmlns:a16="http://schemas.microsoft.com/office/drawing/2014/main" id="{57DBB50B-CE8A-C755-63AB-FF207A90A228}"/>
              </a:ext>
            </a:extLst>
          </p:cNvPr>
          <p:cNvPicPr>
            <a:picLocks noChangeAspect="1"/>
          </p:cNvPicPr>
          <p:nvPr/>
        </p:nvPicPr>
        <p:blipFill rotWithShape="1">
          <a:blip r:embed="rId44" cstate="print">
            <a:extLst>
              <a:ext uri="{28A0092B-C50C-407E-A947-70E740481C1C}">
                <a14:useLocalDpi xmlns:a14="http://schemas.microsoft.com/office/drawing/2010/main"/>
              </a:ext>
            </a:extLst>
          </a:blip>
          <a:srcRect/>
          <a:stretch/>
        </p:blipFill>
        <p:spPr>
          <a:xfrm>
            <a:off x="4534394" y="6029903"/>
            <a:ext cx="3615783" cy="558025"/>
          </a:xfrm>
          <a:prstGeom prst="rect">
            <a:avLst/>
          </a:prstGeom>
          <a:effectLst/>
        </p:spPr>
      </p:pic>
      <p:cxnSp>
        <p:nvCxnSpPr>
          <p:cNvPr id="19" name="接點: 肘形 18">
            <a:extLst>
              <a:ext uri="{FF2B5EF4-FFF2-40B4-BE49-F238E27FC236}">
                <a16:creationId xmlns:a16="http://schemas.microsoft.com/office/drawing/2014/main" id="{319DCFE5-5ECC-4AD5-9BCB-F569A1F44412}"/>
              </a:ext>
            </a:extLst>
          </p:cNvPr>
          <p:cNvCxnSpPr>
            <a:cxnSpLocks/>
          </p:cNvCxnSpPr>
          <p:nvPr/>
        </p:nvCxnSpPr>
        <p:spPr>
          <a:xfrm rot="5400000">
            <a:off x="8675987" y="4849327"/>
            <a:ext cx="631412" cy="1472118"/>
          </a:xfrm>
          <a:prstGeom prst="bentConnector2">
            <a:avLst/>
          </a:prstGeom>
          <a:ln w="57150">
            <a:solidFill>
              <a:schemeClr val="accent3">
                <a:lumMod val="40000"/>
                <a:lumOff val="60000"/>
              </a:schemeClr>
            </a:solidFill>
            <a:headEnd type="triangl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071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a:extLst>
              <a:ext uri="{FF2B5EF4-FFF2-40B4-BE49-F238E27FC236}">
                <a16:creationId xmlns:a16="http://schemas.microsoft.com/office/drawing/2014/main" id="{E76CE45A-647D-D4BF-85DA-8EB88A5AE643}"/>
              </a:ext>
            </a:extLst>
          </p:cNvPr>
          <p:cNvSpPr>
            <a:spLocks noGrp="1"/>
          </p:cNvSpPr>
          <p:nvPr>
            <p:ph type="ctrTitle"/>
          </p:nvPr>
        </p:nvSpPr>
        <p:spPr>
          <a:xfrm>
            <a:off x="612140" y="3474720"/>
            <a:ext cx="3672170" cy="1610359"/>
          </a:xfrm>
        </p:spPr>
        <p:txBody>
          <a:bodyPr anchor="ctr">
            <a:noAutofit/>
          </a:bodyPr>
          <a:lstStyle/>
          <a:p>
            <a:pPr lvl="1" algn="ctr" rtl="0">
              <a:spcBef>
                <a:spcPct val="0"/>
              </a:spcBef>
            </a:pPr>
            <a:r>
              <a:rPr lang="en-US" altLang="zh-TW" sz="4400" b="1" kern="1200">
                <a:solidFill>
                  <a:srgbClr val="78E1FA"/>
                </a:solidFill>
                <a:latin typeface="Arial"/>
                <a:ea typeface="微軟正黑體"/>
                <a:cs typeface="Arial"/>
              </a:rPr>
              <a:t>L2 Network Management Advantages </a:t>
            </a:r>
            <a:endParaRPr lang="en-US" altLang="zh-TW" sz="4400" b="1" kern="1200">
              <a:solidFill>
                <a:srgbClr val="78E1FA"/>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副標題 1">
            <a:extLst>
              <a:ext uri="{FF2B5EF4-FFF2-40B4-BE49-F238E27FC236}">
                <a16:creationId xmlns:a16="http://schemas.microsoft.com/office/drawing/2014/main" id="{EA9DDD68-A921-B27E-3C6C-C6F65FEB8276}"/>
              </a:ext>
            </a:extLst>
          </p:cNvPr>
          <p:cNvSpPr txBox="1">
            <a:spLocks/>
          </p:cNvSpPr>
          <p:nvPr/>
        </p:nvSpPr>
        <p:spPr>
          <a:xfrm>
            <a:off x="623370" y="2035582"/>
            <a:ext cx="3672170" cy="8306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sz="2400" spc="0"/>
              <a:t>Guardian's unique strengths and features</a:t>
            </a:r>
            <a:endParaRPr lang="zh-TW" altLang="en-US" sz="2400" spc="0"/>
          </a:p>
        </p:txBody>
      </p:sp>
      <p:cxnSp>
        <p:nvCxnSpPr>
          <p:cNvPr id="14" name="直線接點 13">
            <a:extLst>
              <a:ext uri="{FF2B5EF4-FFF2-40B4-BE49-F238E27FC236}">
                <a16:creationId xmlns:a16="http://schemas.microsoft.com/office/drawing/2014/main" id="{A9964E01-4824-2A51-AD3F-42A78BCDD664}"/>
              </a:ext>
            </a:extLst>
          </p:cNvPr>
          <p:cNvCxnSpPr>
            <a:cxnSpLocks/>
          </p:cNvCxnSpPr>
          <p:nvPr/>
        </p:nvCxnSpPr>
        <p:spPr>
          <a:xfrm>
            <a:off x="759527" y="3056155"/>
            <a:ext cx="3399857" cy="0"/>
          </a:xfrm>
          <a:prstGeom prst="line">
            <a:avLst/>
          </a:prstGeom>
          <a:ln w="19050">
            <a:gradFill flip="none" rotWithShape="1">
              <a:gsLst>
                <a:gs pos="0">
                  <a:schemeClr val="accent1">
                    <a:lumMod val="5000"/>
                    <a:lumOff val="95000"/>
                    <a:alpha val="0"/>
                  </a:schemeClr>
                </a:gs>
                <a:gs pos="100000">
                  <a:schemeClr val="bg1">
                    <a:alpha val="0"/>
                  </a:schemeClr>
                </a:gs>
                <a:gs pos="50000">
                  <a:srgbClr val="78E1FA"/>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10004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D20E3E-18EF-496F-A25E-DACA279AB007}"/>
              </a:ext>
            </a:extLst>
          </p:cNvPr>
          <p:cNvSpPr>
            <a:spLocks noGrp="1"/>
          </p:cNvSpPr>
          <p:nvPr>
            <p:ph type="title"/>
          </p:nvPr>
        </p:nvSpPr>
        <p:spPr/>
        <p:txBody>
          <a:bodyPr/>
          <a:lstStyle/>
          <a:p>
            <a:r>
              <a:rPr lang="en-US" altLang="zh-TW"/>
              <a:t>Overview</a:t>
            </a:r>
            <a:endParaRPr lang="zh-TW" altLang="en-US"/>
          </a:p>
        </p:txBody>
      </p:sp>
      <p:sp>
        <p:nvSpPr>
          <p:cNvPr id="3" name="文字版面配置區 2">
            <a:extLst>
              <a:ext uri="{FF2B5EF4-FFF2-40B4-BE49-F238E27FC236}">
                <a16:creationId xmlns:a16="http://schemas.microsoft.com/office/drawing/2014/main" id="{7B3DE201-ADF3-48C1-96C0-B64ABB3F5A73}"/>
              </a:ext>
            </a:extLst>
          </p:cNvPr>
          <p:cNvSpPr>
            <a:spLocks noGrp="1"/>
          </p:cNvSpPr>
          <p:nvPr>
            <p:ph idx="1"/>
          </p:nvPr>
        </p:nvSpPr>
        <p:spPr>
          <a:xfrm>
            <a:off x="1915609" y="1923305"/>
            <a:ext cx="9415041" cy="3701991"/>
          </a:xfrm>
        </p:spPr>
        <p:txBody>
          <a:bodyPr vert="horz" lIns="91440" tIns="45720" rIns="91440" bIns="45720" rtlCol="0" anchor="t">
            <a:normAutofit lnSpcReduction="10000"/>
          </a:bodyPr>
          <a:lstStyle/>
          <a:p>
            <a:pPr>
              <a:lnSpc>
                <a:spcPct val="100000"/>
              </a:lnSpc>
              <a:buClr>
                <a:srgbClr val="78E1FA"/>
              </a:buClr>
              <a:buSzPct val="100000"/>
            </a:pPr>
            <a:r>
              <a:rPr lang="en-US" altLang="zh-TW" sz="2800">
                <a:latin typeface="Arial"/>
                <a:ea typeface="微軟正黑體"/>
                <a:cs typeface="Arial"/>
              </a:rPr>
              <a:t>Hardware Features &amp; Advantages</a:t>
            </a:r>
          </a:p>
          <a:p>
            <a:pPr>
              <a:lnSpc>
                <a:spcPct val="100000"/>
              </a:lnSpc>
              <a:buClr>
                <a:srgbClr val="78E1FA"/>
              </a:buClr>
              <a:buSzPct val="100000"/>
            </a:pPr>
            <a:r>
              <a:rPr lang="en-US" altLang="zh-TW" sz="2800">
                <a:latin typeface="Arial"/>
                <a:ea typeface="微軟正黑體"/>
                <a:cs typeface="Arial"/>
              </a:rPr>
              <a:t>Software Features &amp; Advantages</a:t>
            </a:r>
          </a:p>
          <a:p>
            <a:pPr marL="550545" lvl="2" indent="-285750" algn="l">
              <a:lnSpc>
                <a:spcPct val="150000"/>
              </a:lnSpc>
              <a:spcBef>
                <a:spcPts val="0"/>
              </a:spcBef>
              <a:buClr>
                <a:srgbClr val="78E1FA"/>
              </a:buClr>
              <a:buSzPct val="100000"/>
              <a:buFont typeface="Wingdings" panose="05000000000000000000" pitchFamily="2" charset="2"/>
              <a:buChar char="ü"/>
            </a:pPr>
            <a:r>
              <a:rPr lang="en-US" altLang="zh-TW" sz="2000">
                <a:latin typeface="Arial"/>
                <a:ea typeface="微軟正黑體"/>
                <a:cs typeface="Arial"/>
              </a:rPr>
              <a:t>L2 Network management functions</a:t>
            </a:r>
          </a:p>
          <a:p>
            <a:pPr marL="550545" lvl="2" indent="-285750" algn="l">
              <a:lnSpc>
                <a:spcPct val="150000"/>
              </a:lnSpc>
              <a:spcBef>
                <a:spcPts val="0"/>
              </a:spcBef>
              <a:buClr>
                <a:srgbClr val="78E1FA"/>
              </a:buClr>
              <a:buSzPct val="100000"/>
              <a:buFont typeface="Wingdings" panose="05000000000000000000" pitchFamily="2" charset="2"/>
              <a:buChar char="ü"/>
            </a:pPr>
            <a:r>
              <a:rPr lang="en-US" altLang="zh-TW" sz="2000">
                <a:latin typeface="Arial"/>
                <a:ea typeface="微軟正黑體"/>
                <a:cs typeface="Arial"/>
              </a:rPr>
              <a:t>QTS</a:t>
            </a:r>
            <a:r>
              <a:rPr lang="zh-TW" altLang="en-US" sz="2000">
                <a:latin typeface="Arial"/>
                <a:ea typeface="微軟正黑體"/>
                <a:cs typeface="Arial"/>
              </a:rPr>
              <a:t> </a:t>
            </a:r>
            <a:r>
              <a:rPr lang="en-US" altLang="zh-TW" sz="2000">
                <a:latin typeface="Arial"/>
                <a:ea typeface="微軟正黑體"/>
                <a:cs typeface="Arial"/>
              </a:rPr>
              <a:t>applications</a:t>
            </a:r>
          </a:p>
          <a:p>
            <a:pPr marL="550545" lvl="2" indent="-285750">
              <a:lnSpc>
                <a:spcPct val="150000"/>
              </a:lnSpc>
              <a:spcBef>
                <a:spcPts val="0"/>
              </a:spcBef>
              <a:buClr>
                <a:srgbClr val="78E1FA"/>
              </a:buClr>
              <a:buSzPct val="100000"/>
              <a:buFont typeface="Wingdings" panose="05000000000000000000" pitchFamily="2" charset="2"/>
              <a:buChar char="ü"/>
            </a:pPr>
            <a:r>
              <a:rPr lang="en-US" altLang="zh-TW" sz="2000">
                <a:solidFill>
                  <a:srgbClr val="F2F2F2"/>
                </a:solidFill>
                <a:latin typeface="Arial"/>
                <a:ea typeface="微軟正黑體"/>
                <a:cs typeface="Arial"/>
              </a:rPr>
              <a:t>ADRA NDR</a:t>
            </a:r>
          </a:p>
          <a:p>
            <a:pPr>
              <a:lnSpc>
                <a:spcPct val="100000"/>
              </a:lnSpc>
              <a:buClr>
                <a:srgbClr val="78E1FA"/>
              </a:buClr>
              <a:buSzPct val="100000"/>
            </a:pPr>
            <a:r>
              <a:rPr lang="en-US" altLang="zh-TW" sz="2800">
                <a:solidFill>
                  <a:schemeClr val="bg1"/>
                </a:solidFill>
                <a:latin typeface="Arial"/>
                <a:ea typeface="微軟正黑體"/>
                <a:cs typeface="Arial"/>
              </a:rPr>
              <a:t>Multi-purpose for one machine: support network management, storage, computing, etc.</a:t>
            </a:r>
          </a:p>
          <a:p>
            <a:pPr>
              <a:lnSpc>
                <a:spcPct val="100000"/>
              </a:lnSpc>
              <a:buClr>
                <a:srgbClr val="78E1FA"/>
              </a:buClr>
              <a:buSzPct val="100000"/>
            </a:pPr>
            <a:r>
              <a:rPr lang="en-US" altLang="zh-TW" sz="2800">
                <a:solidFill>
                  <a:schemeClr val="bg1"/>
                </a:solidFill>
                <a:latin typeface="Arial"/>
                <a:ea typeface="微軟正黑體"/>
                <a:cs typeface="Arial"/>
              </a:rPr>
              <a:t>Guardian’s diverse use scenes</a:t>
            </a:r>
          </a:p>
        </p:txBody>
      </p:sp>
    </p:spTree>
    <p:extLst>
      <p:ext uri="{BB962C8B-B14F-4D97-AF65-F5344CB8AC3E}">
        <p14:creationId xmlns:p14="http://schemas.microsoft.com/office/powerpoint/2010/main" val="18702131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A62CC0-64FF-4C0B-9D37-F4AB8C8B3682}"/>
              </a:ext>
            </a:extLst>
          </p:cNvPr>
          <p:cNvSpPr>
            <a:spLocks noGrp="1"/>
          </p:cNvSpPr>
          <p:nvPr>
            <p:ph type="title"/>
          </p:nvPr>
        </p:nvSpPr>
        <p:spPr/>
        <p:txBody>
          <a:bodyPr/>
          <a:lstStyle/>
          <a:p>
            <a:r>
              <a:rPr lang="en-US" altLang="zh-TW" err="1">
                <a:latin typeface="Arial"/>
                <a:ea typeface="微軟正黑體"/>
                <a:cs typeface="Arial"/>
              </a:rPr>
              <a:t>QuNetSwitch's</a:t>
            </a:r>
            <a:r>
              <a:rPr lang="en-US" altLang="zh-TW">
                <a:latin typeface="Arial"/>
                <a:ea typeface="微軟正黑體"/>
                <a:cs typeface="Arial"/>
              </a:rPr>
              <a:t> friendly and intuitive graphical management user interface</a:t>
            </a:r>
            <a:endParaRPr lang="zh-TW" altLang="en-US">
              <a:latin typeface="Arial"/>
              <a:ea typeface="微軟正黑體"/>
              <a:cs typeface="Arial"/>
            </a:endParaRPr>
          </a:p>
        </p:txBody>
      </p:sp>
      <p:sp>
        <p:nvSpPr>
          <p:cNvPr id="9" name="文字方塊 8">
            <a:extLst>
              <a:ext uri="{FF2B5EF4-FFF2-40B4-BE49-F238E27FC236}">
                <a16:creationId xmlns:a16="http://schemas.microsoft.com/office/drawing/2014/main" id="{302D3936-3891-4EAD-A0D1-E9810989769C}"/>
              </a:ext>
            </a:extLst>
          </p:cNvPr>
          <p:cNvSpPr txBox="1"/>
          <p:nvPr/>
        </p:nvSpPr>
        <p:spPr>
          <a:xfrm>
            <a:off x="1514332" y="1655415"/>
            <a:ext cx="9494427" cy="840230"/>
          </a:xfrm>
          <a:prstGeom prst="rect">
            <a:avLst/>
          </a:prstGeom>
          <a:noFill/>
        </p:spPr>
        <p:txBody>
          <a:bodyPr wrap="square" rtlCol="0" anchor="t">
            <a:spAutoFit/>
          </a:bodyPr>
          <a:lstStyle/>
          <a:p>
            <a:pPr marL="0" marR="0" lvl="0" indent="0" algn="l" defTabSz="914400" rtl="0" eaLnBrk="1" fontAlgn="auto" latinLnBrk="0" hangingPunct="1">
              <a:lnSpc>
                <a:spcPct val="90000"/>
              </a:lnSpc>
              <a:spcBef>
                <a:spcPts val="1000"/>
              </a:spcBef>
              <a:spcAft>
                <a:spcPts val="0"/>
              </a:spcAft>
              <a:buClr>
                <a:srgbClr val="000000"/>
              </a:buClr>
              <a:buSzTx/>
              <a:buFontTx/>
              <a:buNone/>
              <a:tabLst/>
              <a:defRPr/>
            </a:pPr>
            <a:r>
              <a:rPr kumimoji="0" lang="en-US" altLang="zh-TW"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provides an intuitive and friendly web management interface that allows users to easily perform device monitoring, configuration, firmware updates, and advanced network management functions.</a:t>
            </a:r>
            <a:endParaRPr kumimoji="0" lang="zh-TW" altLang="en-US"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10" name="圖片 9" descr="一張含有 螢幕擷取畫面, 黑色, 天空 的圖片&#10;&#10;自動產生的描述">
            <a:extLst>
              <a:ext uri="{FF2B5EF4-FFF2-40B4-BE49-F238E27FC236}">
                <a16:creationId xmlns:a16="http://schemas.microsoft.com/office/drawing/2014/main" id="{2250AA44-3E18-4F2A-84DC-F84B2216DC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3236" y="2611447"/>
            <a:ext cx="7092067" cy="3504732"/>
          </a:xfrm>
          <a:prstGeom prst="roundRect">
            <a:avLst>
              <a:gd name="adj" fmla="val 6392"/>
            </a:avLst>
          </a:prstGeom>
          <a:solidFill>
            <a:srgbClr val="FFFFFF">
              <a:shade val="85000"/>
            </a:srgbClr>
          </a:solidFill>
          <a:ln>
            <a:noFill/>
          </a:ln>
          <a:effectLst>
            <a:reflection blurRad="12700" stA="38000" endPos="28000" dist="5000" dir="5400000" sy="-100000" algn="bl" rotWithShape="0"/>
          </a:effectLst>
        </p:spPr>
      </p:pic>
      <p:pic>
        <p:nvPicPr>
          <p:cNvPr id="7" name="圖片 6" descr="一張含有 天空 的圖片&#10;&#10;自動產生的描述">
            <a:extLst>
              <a:ext uri="{FF2B5EF4-FFF2-40B4-BE49-F238E27FC236}">
                <a16:creationId xmlns:a16="http://schemas.microsoft.com/office/drawing/2014/main" id="{56DF29AD-223A-4841-824F-A625755F57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430" y="4512237"/>
            <a:ext cx="1237852" cy="1237852"/>
          </a:xfrm>
          <a:prstGeom prst="rect">
            <a:avLst/>
          </a:prstGeom>
          <a:effectLst>
            <a:outerShdw blurRad="50800" dist="38100" dir="5400000" algn="t" rotWithShape="0">
              <a:prstClr val="black">
                <a:alpha val="40000"/>
              </a:prstClr>
            </a:outerShdw>
          </a:effectLst>
        </p:spPr>
      </p:pic>
      <p:pic>
        <p:nvPicPr>
          <p:cNvPr id="8" name="圖片 7" descr="一張含有 螢幕擷取畫面 的圖片&#10;&#10;自動產生的描述">
            <a:extLst>
              <a:ext uri="{FF2B5EF4-FFF2-40B4-BE49-F238E27FC236}">
                <a16:creationId xmlns:a16="http://schemas.microsoft.com/office/drawing/2014/main" id="{BDE312E2-81C2-412B-9B05-18122C8EBC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1945" y="3807493"/>
            <a:ext cx="3784546" cy="1894470"/>
          </a:xfrm>
          <a:prstGeom prst="roundRect">
            <a:avLst>
              <a:gd name="adj" fmla="val 6392"/>
            </a:avLst>
          </a:prstGeom>
          <a:solidFill>
            <a:srgbClr val="FFFFFF">
              <a:shade val="85000"/>
            </a:srgbClr>
          </a:solidFill>
          <a:ln>
            <a:noFill/>
          </a:ln>
          <a:effectLst>
            <a:outerShdw blurRad="50800" dist="38100" dir="13500000" algn="br" rotWithShape="0">
              <a:prstClr val="black">
                <a:alpha val="40000"/>
              </a:prstClr>
            </a:outerShdw>
            <a:reflection blurRad="12700" stA="38000" endPos="28000" dist="5000" dir="5400000" sy="-100000" algn="bl" rotWithShape="0"/>
          </a:effectLst>
        </p:spPr>
      </p:pic>
    </p:spTree>
    <p:extLst>
      <p:ext uri="{BB962C8B-B14F-4D97-AF65-F5344CB8AC3E}">
        <p14:creationId xmlns:p14="http://schemas.microsoft.com/office/powerpoint/2010/main" val="3806338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142B6F-74E3-46E6-B85A-793388082F07}"/>
              </a:ext>
            </a:extLst>
          </p:cNvPr>
          <p:cNvSpPr>
            <a:spLocks noGrp="1"/>
          </p:cNvSpPr>
          <p:nvPr>
            <p:ph type="title"/>
          </p:nvPr>
        </p:nvSpPr>
        <p:spPr>
          <a:xfrm>
            <a:off x="1020392" y="9146"/>
            <a:ext cx="11171607" cy="1310138"/>
          </a:xfrm>
        </p:spPr>
        <p:txBody>
          <a:bodyPr/>
          <a:lstStyle/>
          <a:p>
            <a:r>
              <a:rPr lang="en-US" altLang="zh-TW" spc="-150">
                <a:latin typeface="Arial"/>
                <a:ea typeface="微軟正黑體"/>
                <a:cs typeface="Arial"/>
              </a:rPr>
              <a:t>Complete Layer 2 network</a:t>
            </a:r>
            <a:br>
              <a:rPr lang="en-US" altLang="zh-TW" spc="-150">
                <a:latin typeface="Arial"/>
                <a:ea typeface="微軟正黑體"/>
                <a:cs typeface="Arial"/>
              </a:rPr>
            </a:br>
            <a:r>
              <a:rPr lang="en-US" altLang="zh-TW" spc="-150">
                <a:latin typeface="Arial"/>
                <a:ea typeface="微軟正黑體"/>
                <a:cs typeface="Arial"/>
              </a:rPr>
              <a:t>management function</a:t>
            </a:r>
            <a:endParaRPr lang="zh-TW" altLang="en-US" spc="-150"/>
          </a:p>
        </p:txBody>
      </p:sp>
      <p:grpSp>
        <p:nvGrpSpPr>
          <p:cNvPr id="21" name="群組 20">
            <a:extLst>
              <a:ext uri="{FF2B5EF4-FFF2-40B4-BE49-F238E27FC236}">
                <a16:creationId xmlns:a16="http://schemas.microsoft.com/office/drawing/2014/main" id="{1DBCF90A-0BE7-43A1-BA53-92A3521D69D7}"/>
              </a:ext>
            </a:extLst>
          </p:cNvPr>
          <p:cNvGrpSpPr/>
          <p:nvPr/>
        </p:nvGrpSpPr>
        <p:grpSpPr>
          <a:xfrm flipH="1">
            <a:off x="5709547" y="1570818"/>
            <a:ext cx="4482076" cy="4846372"/>
            <a:chOff x="5672575" y="1313797"/>
            <a:chExt cx="4395538" cy="4846372"/>
          </a:xfrm>
        </p:grpSpPr>
        <p:sp>
          <p:nvSpPr>
            <p:cNvPr id="22" name="手繪多邊形: 圖案 21">
              <a:extLst>
                <a:ext uri="{FF2B5EF4-FFF2-40B4-BE49-F238E27FC236}">
                  <a16:creationId xmlns:a16="http://schemas.microsoft.com/office/drawing/2014/main" id="{6B4CC259-7D8B-45B6-9573-5725E615C2D3}"/>
                </a:ext>
              </a:extLst>
            </p:cNvPr>
            <p:cNvSpPr/>
            <p:nvPr/>
          </p:nvSpPr>
          <p:spPr>
            <a:xfrm>
              <a:off x="5715000" y="1345654"/>
              <a:ext cx="4298170" cy="47837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23" name="手繪多邊形: 圖案 22">
              <a:extLst>
                <a:ext uri="{FF2B5EF4-FFF2-40B4-BE49-F238E27FC236}">
                  <a16:creationId xmlns:a16="http://schemas.microsoft.com/office/drawing/2014/main" id="{ED09C4DF-C63A-404A-ABB1-BB8F2BD0064C}"/>
                </a:ext>
              </a:extLst>
            </p:cNvPr>
            <p:cNvSpPr/>
            <p:nvPr/>
          </p:nvSpPr>
          <p:spPr>
            <a:xfrm>
              <a:off x="5672575" y="1313797"/>
              <a:ext cx="4395538" cy="4846372"/>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solidFill>
                  <a:schemeClr val="bg1"/>
                </a:solidFill>
              </a:endParaRPr>
            </a:p>
          </p:txBody>
        </p:sp>
        <p:sp>
          <p:nvSpPr>
            <p:cNvPr id="24" name="手繪多邊形: 圖案 23">
              <a:extLst>
                <a:ext uri="{FF2B5EF4-FFF2-40B4-BE49-F238E27FC236}">
                  <a16:creationId xmlns:a16="http://schemas.microsoft.com/office/drawing/2014/main" id="{A87F25A8-EBF6-4539-9823-E8F835EA7338}"/>
                </a:ext>
              </a:extLst>
            </p:cNvPr>
            <p:cNvSpPr/>
            <p:nvPr/>
          </p:nvSpPr>
          <p:spPr>
            <a:xfrm>
              <a:off x="5778569" y="1393386"/>
              <a:ext cx="500759" cy="376011"/>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solidFill>
                  <a:schemeClr val="bg1"/>
                </a:solidFill>
              </a:endParaRPr>
            </a:p>
          </p:txBody>
        </p:sp>
        <p:sp>
          <p:nvSpPr>
            <p:cNvPr id="25" name="手繪多邊形: 圖案 24">
              <a:extLst>
                <a:ext uri="{FF2B5EF4-FFF2-40B4-BE49-F238E27FC236}">
                  <a16:creationId xmlns:a16="http://schemas.microsoft.com/office/drawing/2014/main" id="{564AF820-21C5-4916-9995-6D9B71E8C0CD}"/>
                </a:ext>
              </a:extLst>
            </p:cNvPr>
            <p:cNvSpPr/>
            <p:nvPr/>
          </p:nvSpPr>
          <p:spPr>
            <a:xfrm>
              <a:off x="9566521" y="5789902"/>
              <a:ext cx="389479" cy="29245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solidFill>
                  <a:schemeClr val="bg1"/>
                </a:solidFill>
              </a:endParaRPr>
            </a:p>
          </p:txBody>
        </p:sp>
        <p:sp>
          <p:nvSpPr>
            <p:cNvPr id="26" name="手繪多邊形: 圖案 25">
              <a:extLst>
                <a:ext uri="{FF2B5EF4-FFF2-40B4-BE49-F238E27FC236}">
                  <a16:creationId xmlns:a16="http://schemas.microsoft.com/office/drawing/2014/main" id="{AB49DF15-1E9B-420E-92E8-2EB77DBC3E0B}"/>
                </a:ext>
              </a:extLst>
            </p:cNvPr>
            <p:cNvSpPr/>
            <p:nvPr/>
          </p:nvSpPr>
          <p:spPr>
            <a:xfrm>
              <a:off x="6392692" y="1425243"/>
              <a:ext cx="3519212" cy="198450"/>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solidFill>
                  <a:schemeClr val="bg1"/>
                </a:solidFill>
              </a:endParaRPr>
            </a:p>
          </p:txBody>
        </p:sp>
        <p:grpSp>
          <p:nvGrpSpPr>
            <p:cNvPr id="27" name="圖形 13">
              <a:extLst>
                <a:ext uri="{FF2B5EF4-FFF2-40B4-BE49-F238E27FC236}">
                  <a16:creationId xmlns:a16="http://schemas.microsoft.com/office/drawing/2014/main" id="{605E0D1C-E72F-41B8-A015-62E6DF41BDBA}"/>
                </a:ext>
              </a:extLst>
            </p:cNvPr>
            <p:cNvGrpSpPr/>
            <p:nvPr/>
          </p:nvGrpSpPr>
          <p:grpSpPr>
            <a:xfrm>
              <a:off x="6677983" y="1448013"/>
              <a:ext cx="3152824" cy="156671"/>
              <a:chOff x="3216084" y="3002290"/>
              <a:chExt cx="1203675" cy="79657"/>
            </a:xfrm>
            <a:solidFill>
              <a:srgbClr val="000000"/>
            </a:solidFill>
          </p:grpSpPr>
          <p:sp>
            <p:nvSpPr>
              <p:cNvPr id="28" name="手繪多邊形: 圖案 27">
                <a:extLst>
                  <a:ext uri="{FF2B5EF4-FFF2-40B4-BE49-F238E27FC236}">
                    <a16:creationId xmlns:a16="http://schemas.microsoft.com/office/drawing/2014/main" id="{5EFA3F5A-F229-4257-88B2-B69A275FFD20}"/>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29" name="手繪多邊形: 圖案 28">
                <a:extLst>
                  <a:ext uri="{FF2B5EF4-FFF2-40B4-BE49-F238E27FC236}">
                    <a16:creationId xmlns:a16="http://schemas.microsoft.com/office/drawing/2014/main" id="{E3B6E50A-7983-46CC-8074-81EA2A37A5A5}"/>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30" name="手繪多邊形: 圖案 29">
                <a:extLst>
                  <a:ext uri="{FF2B5EF4-FFF2-40B4-BE49-F238E27FC236}">
                    <a16:creationId xmlns:a16="http://schemas.microsoft.com/office/drawing/2014/main" id="{908C4D32-45E3-4239-BE3F-AC7639BC90CC}"/>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31" name="手繪多邊形: 圖案 30">
                <a:extLst>
                  <a:ext uri="{FF2B5EF4-FFF2-40B4-BE49-F238E27FC236}">
                    <a16:creationId xmlns:a16="http://schemas.microsoft.com/office/drawing/2014/main" id="{298BA44A-F7D7-4FCD-9E1C-63EA7821CDD6}"/>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3" name="手繪多邊形: 圖案 42">
                <a:extLst>
                  <a:ext uri="{FF2B5EF4-FFF2-40B4-BE49-F238E27FC236}">
                    <a16:creationId xmlns:a16="http://schemas.microsoft.com/office/drawing/2014/main" id="{A4975E5D-DA37-4A88-805D-D64133586474}"/>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4" name="手繪多邊形: 圖案 43">
                <a:extLst>
                  <a:ext uri="{FF2B5EF4-FFF2-40B4-BE49-F238E27FC236}">
                    <a16:creationId xmlns:a16="http://schemas.microsoft.com/office/drawing/2014/main" id="{B22F7BB1-B7B6-4788-B0D5-5868C38A629E}"/>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5" name="手繪多邊形: 圖案 44">
                <a:extLst>
                  <a:ext uri="{FF2B5EF4-FFF2-40B4-BE49-F238E27FC236}">
                    <a16:creationId xmlns:a16="http://schemas.microsoft.com/office/drawing/2014/main" id="{6013EDC5-A302-42F7-BE5E-B618290AD2D7}"/>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6" name="手繪多邊形: 圖案 45">
                <a:extLst>
                  <a:ext uri="{FF2B5EF4-FFF2-40B4-BE49-F238E27FC236}">
                    <a16:creationId xmlns:a16="http://schemas.microsoft.com/office/drawing/2014/main" id="{AD9ACEB9-45A1-4939-8A0F-91FAECC977E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7" name="手繪多邊形: 圖案 46">
                <a:extLst>
                  <a:ext uri="{FF2B5EF4-FFF2-40B4-BE49-F238E27FC236}">
                    <a16:creationId xmlns:a16="http://schemas.microsoft.com/office/drawing/2014/main" id="{AF280291-D482-4C59-86A7-74D018B21067}"/>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8" name="手繪多邊形: 圖案 47">
                <a:extLst>
                  <a:ext uri="{FF2B5EF4-FFF2-40B4-BE49-F238E27FC236}">
                    <a16:creationId xmlns:a16="http://schemas.microsoft.com/office/drawing/2014/main" id="{8580D153-336F-481C-B531-567008240F46}"/>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9" name="手繪多邊形: 圖案 48">
                <a:extLst>
                  <a:ext uri="{FF2B5EF4-FFF2-40B4-BE49-F238E27FC236}">
                    <a16:creationId xmlns:a16="http://schemas.microsoft.com/office/drawing/2014/main" id="{3750D720-31B3-4CDF-8150-463644B7873B}"/>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0" name="手繪多邊形: 圖案 49">
                <a:extLst>
                  <a:ext uri="{FF2B5EF4-FFF2-40B4-BE49-F238E27FC236}">
                    <a16:creationId xmlns:a16="http://schemas.microsoft.com/office/drawing/2014/main" id="{05A00C9A-637F-4B11-94D3-62D17C252DF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1" name="手繪多邊形: 圖案 50">
                <a:extLst>
                  <a:ext uri="{FF2B5EF4-FFF2-40B4-BE49-F238E27FC236}">
                    <a16:creationId xmlns:a16="http://schemas.microsoft.com/office/drawing/2014/main" id="{30521B32-7BF6-4A7F-9DC2-089D06469C19}"/>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2" name="手繪多邊形: 圖案 51">
                <a:extLst>
                  <a:ext uri="{FF2B5EF4-FFF2-40B4-BE49-F238E27FC236}">
                    <a16:creationId xmlns:a16="http://schemas.microsoft.com/office/drawing/2014/main" id="{67058EBA-25C0-4D7B-B9EF-1A1DCDC35A9B}"/>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3" name="手繪多邊形: 圖案 52">
                <a:extLst>
                  <a:ext uri="{FF2B5EF4-FFF2-40B4-BE49-F238E27FC236}">
                    <a16:creationId xmlns:a16="http://schemas.microsoft.com/office/drawing/2014/main" id="{93E79384-47CE-4A7F-B19F-8BFCDFAA9FBE}"/>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4" name="手繪多邊形: 圖案 53">
                <a:extLst>
                  <a:ext uri="{FF2B5EF4-FFF2-40B4-BE49-F238E27FC236}">
                    <a16:creationId xmlns:a16="http://schemas.microsoft.com/office/drawing/2014/main" id="{21B17942-DE52-47B0-8FE6-8146C1F7E29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5" name="手繪多邊形: 圖案 54">
                <a:extLst>
                  <a:ext uri="{FF2B5EF4-FFF2-40B4-BE49-F238E27FC236}">
                    <a16:creationId xmlns:a16="http://schemas.microsoft.com/office/drawing/2014/main" id="{FB1CAD11-622F-47E3-8C25-77F3165F0CE1}"/>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6" name="手繪多邊形: 圖案 55">
                <a:extLst>
                  <a:ext uri="{FF2B5EF4-FFF2-40B4-BE49-F238E27FC236}">
                    <a16:creationId xmlns:a16="http://schemas.microsoft.com/office/drawing/2014/main" id="{811CB533-E90B-4B37-8072-2E9C4950FDAE}"/>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7" name="手繪多邊形: 圖案 56">
                <a:extLst>
                  <a:ext uri="{FF2B5EF4-FFF2-40B4-BE49-F238E27FC236}">
                    <a16:creationId xmlns:a16="http://schemas.microsoft.com/office/drawing/2014/main" id="{7FD62CAA-8427-4CDD-A5F9-A728E744D779}"/>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grpSp>
      </p:grpSp>
      <p:sp>
        <p:nvSpPr>
          <p:cNvPr id="58" name="手繪多邊形: 圖案 57">
            <a:extLst>
              <a:ext uri="{FF2B5EF4-FFF2-40B4-BE49-F238E27FC236}">
                <a16:creationId xmlns:a16="http://schemas.microsoft.com/office/drawing/2014/main" id="{80239F73-CD44-4FD1-867D-228990231638}"/>
              </a:ext>
            </a:extLst>
          </p:cNvPr>
          <p:cNvSpPr/>
          <p:nvPr/>
        </p:nvSpPr>
        <p:spPr>
          <a:xfrm>
            <a:off x="1410888" y="1602675"/>
            <a:ext cx="4298170" cy="47837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F14D20F7-912D-42E5-B6A2-109EE3A810AD}"/>
              </a:ext>
            </a:extLst>
          </p:cNvPr>
          <p:cNvSpPr/>
          <p:nvPr/>
        </p:nvSpPr>
        <p:spPr>
          <a:xfrm>
            <a:off x="1368463" y="1570818"/>
            <a:ext cx="4395538" cy="4846372"/>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2D4739B9-2A6C-4AF3-A86D-6A0203516337}"/>
              </a:ext>
            </a:extLst>
          </p:cNvPr>
          <p:cNvSpPr/>
          <p:nvPr/>
        </p:nvSpPr>
        <p:spPr>
          <a:xfrm>
            <a:off x="1474457" y="1650407"/>
            <a:ext cx="500759" cy="376011"/>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42412E78-1159-48C5-BF22-2F355860620E}"/>
              </a:ext>
            </a:extLst>
          </p:cNvPr>
          <p:cNvSpPr/>
          <p:nvPr/>
        </p:nvSpPr>
        <p:spPr>
          <a:xfrm>
            <a:off x="5262409" y="6046923"/>
            <a:ext cx="389479" cy="29245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7F270F65-C78A-4E2F-A226-F494CFA1399F}"/>
              </a:ext>
            </a:extLst>
          </p:cNvPr>
          <p:cNvSpPr/>
          <p:nvPr/>
        </p:nvSpPr>
        <p:spPr>
          <a:xfrm>
            <a:off x="2088580" y="1682264"/>
            <a:ext cx="3519212" cy="198450"/>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63" name="圖形 13">
            <a:extLst>
              <a:ext uri="{FF2B5EF4-FFF2-40B4-BE49-F238E27FC236}">
                <a16:creationId xmlns:a16="http://schemas.microsoft.com/office/drawing/2014/main" id="{0923B24A-AE64-467D-B44F-336DBF686B3F}"/>
              </a:ext>
            </a:extLst>
          </p:cNvPr>
          <p:cNvGrpSpPr/>
          <p:nvPr/>
        </p:nvGrpSpPr>
        <p:grpSpPr>
          <a:xfrm>
            <a:off x="2373871" y="1705034"/>
            <a:ext cx="3152824" cy="156671"/>
            <a:chOff x="3216084" y="3002290"/>
            <a:chExt cx="1203675" cy="79657"/>
          </a:xfrm>
          <a:solidFill>
            <a:srgbClr val="000000"/>
          </a:solidFill>
        </p:grpSpPr>
        <p:sp>
          <p:nvSpPr>
            <p:cNvPr id="64" name="手繪多邊形: 圖案 63">
              <a:extLst>
                <a:ext uri="{FF2B5EF4-FFF2-40B4-BE49-F238E27FC236}">
                  <a16:creationId xmlns:a16="http://schemas.microsoft.com/office/drawing/2014/main" id="{56C25EB4-23DB-4E51-B97A-56F2E20CDBC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4E599C93-C375-47B7-B1C3-E0DB2C614928}"/>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EDAE6963-4EDF-4916-AFBA-BDEA03ADD63E}"/>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1F6990C6-024B-4C90-AF2F-573DF2C5B0D5}"/>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A1CDA61B-C126-41AD-8279-076747A773F6}"/>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4A2E4ACB-A352-42FF-8EF3-89F0E9038147}"/>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243F61CC-5C56-492C-BA65-FCC4FEF288FF}"/>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9B1DFF42-6E8F-4E34-BA67-BC8F92D78FD5}"/>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A9AD391A-ED56-44D0-AE39-B44B018833F1}"/>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A7C5C867-5C25-4FE3-A545-EDAB9F9C0CE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C309BCBD-90FC-454E-9D25-DB24459CA9BD}"/>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0CFB14DF-E2A7-4E12-8E5B-BBC48D919817}"/>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5D0166EF-FFDD-4163-8B4A-4C75FF75EC0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0551668D-2895-4619-9677-B0AB9B602981}"/>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A7E3814B-7483-4DB5-BADA-15AC50530BE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12D34D44-A5E1-4D42-AF6F-24458A2905B5}"/>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FB61FB5E-D649-4823-A19D-A2FF292AF06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E2708D5A-AAA6-4124-8480-EDB60CB8A32C}"/>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E9C031B1-6AA9-40A5-92BC-A00CF75028B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sp>
        <p:nvSpPr>
          <p:cNvPr id="83" name="文字方塊 82">
            <a:extLst>
              <a:ext uri="{FF2B5EF4-FFF2-40B4-BE49-F238E27FC236}">
                <a16:creationId xmlns:a16="http://schemas.microsoft.com/office/drawing/2014/main" id="{463D2436-074A-4F9F-850E-ACAC3EC0C53F}"/>
              </a:ext>
            </a:extLst>
          </p:cNvPr>
          <p:cNvSpPr txBox="1"/>
          <p:nvPr/>
        </p:nvSpPr>
        <p:spPr>
          <a:xfrm>
            <a:off x="1728535" y="2977853"/>
            <a:ext cx="3843938" cy="1077218"/>
          </a:xfrm>
          <a:prstGeom prst="rect">
            <a:avLst/>
          </a:prstGeom>
          <a:noFill/>
        </p:spPr>
        <p:txBody>
          <a:bodyPr wrap="square" rtlCol="0" anchor="t">
            <a:spAutoFit/>
          </a:bodyPr>
          <a:lstStyle/>
          <a:p>
            <a:pPr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Optimizing multicast performance helps in-line media streaming, VoIP and other bandwidth-intensive applications that are sensitive to time delays.</a:t>
            </a:r>
          </a:p>
        </p:txBody>
      </p:sp>
      <p:sp>
        <p:nvSpPr>
          <p:cNvPr id="84" name="矩形: 圓角 83">
            <a:extLst>
              <a:ext uri="{FF2B5EF4-FFF2-40B4-BE49-F238E27FC236}">
                <a16:creationId xmlns:a16="http://schemas.microsoft.com/office/drawing/2014/main" id="{6D80D38D-FD84-4154-B40E-2A50FE238026}"/>
              </a:ext>
            </a:extLst>
          </p:cNvPr>
          <p:cNvSpPr/>
          <p:nvPr/>
        </p:nvSpPr>
        <p:spPr>
          <a:xfrm>
            <a:off x="1673265" y="2286836"/>
            <a:ext cx="3852000" cy="561475"/>
          </a:xfrm>
          <a:prstGeom prst="roundRect">
            <a:avLst>
              <a:gd name="adj" fmla="val 0"/>
            </a:avLst>
          </a:prstGeom>
          <a:solidFill>
            <a:srgbClr val="78E1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IGMP Snooping</a:t>
            </a:r>
          </a:p>
        </p:txBody>
      </p:sp>
      <p:sp>
        <p:nvSpPr>
          <p:cNvPr id="85" name="文字方塊 84">
            <a:extLst>
              <a:ext uri="{FF2B5EF4-FFF2-40B4-BE49-F238E27FC236}">
                <a16:creationId xmlns:a16="http://schemas.microsoft.com/office/drawing/2014/main" id="{BB4B848E-B8E0-4338-B826-6330E12CDEA5}"/>
              </a:ext>
            </a:extLst>
          </p:cNvPr>
          <p:cNvSpPr txBox="1"/>
          <p:nvPr/>
        </p:nvSpPr>
        <p:spPr>
          <a:xfrm>
            <a:off x="6104763" y="2977853"/>
            <a:ext cx="3843938" cy="1077218"/>
          </a:xfrm>
          <a:prstGeom prst="rect">
            <a:avLst/>
          </a:prstGeom>
          <a:noFill/>
        </p:spPr>
        <p:txBody>
          <a:bodyPr wrap="square" rtlCol="0" anchor="t">
            <a:spAutoFit/>
          </a:bodyPr>
          <a:lstStyle/>
          <a:p>
            <a:pPr lvl="0" defTabSz="1219170">
              <a:buClr>
                <a:srgbClr val="000000"/>
              </a:buCl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Enhance network security by isolating traffic within the enterprise based on requirements such as administrators, general users, employees, or visitors.</a:t>
            </a:r>
          </a:p>
        </p:txBody>
      </p:sp>
      <p:sp>
        <p:nvSpPr>
          <p:cNvPr id="86" name="文字方塊 85">
            <a:extLst>
              <a:ext uri="{FF2B5EF4-FFF2-40B4-BE49-F238E27FC236}">
                <a16:creationId xmlns:a16="http://schemas.microsoft.com/office/drawing/2014/main" id="{2ABF85A2-A1DB-4853-B43D-3DD6EA955F02}"/>
              </a:ext>
            </a:extLst>
          </p:cNvPr>
          <p:cNvSpPr txBox="1"/>
          <p:nvPr/>
        </p:nvSpPr>
        <p:spPr>
          <a:xfrm>
            <a:off x="1720473" y="4896461"/>
            <a:ext cx="3843938" cy="1077218"/>
          </a:xfrm>
          <a:prstGeom prst="rect">
            <a:avLst/>
          </a:prstGeom>
          <a:noFill/>
        </p:spPr>
        <p:txBody>
          <a:bodyPr wrap="square" rtlCol="0" anchor="t">
            <a:spAutoFit/>
          </a:bodyPr>
          <a:lstStyle/>
          <a:p>
            <a:pPr lvl="0" defTabSz="1219170">
              <a:buClr>
                <a:srgbClr val="000000"/>
              </a:buCl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Combine two physical lines to form a high-speed virtual data transmission path, increase transmission speed, and enhance network connection reliability.</a:t>
            </a:r>
          </a:p>
        </p:txBody>
      </p:sp>
      <p:sp>
        <p:nvSpPr>
          <p:cNvPr id="87" name="文字方塊 86">
            <a:extLst>
              <a:ext uri="{FF2B5EF4-FFF2-40B4-BE49-F238E27FC236}">
                <a16:creationId xmlns:a16="http://schemas.microsoft.com/office/drawing/2014/main" id="{1859DAF7-5411-4925-AEF7-678CBA6C4788}"/>
              </a:ext>
            </a:extLst>
          </p:cNvPr>
          <p:cNvSpPr txBox="1"/>
          <p:nvPr/>
        </p:nvSpPr>
        <p:spPr>
          <a:xfrm>
            <a:off x="6104763" y="4896461"/>
            <a:ext cx="3843938" cy="1323439"/>
          </a:xfrm>
          <a:prstGeom prst="rect">
            <a:avLst/>
          </a:prstGeom>
          <a:noFill/>
        </p:spPr>
        <p:txBody>
          <a:bodyPr wrap="square" rtlCol="0" anchor="t">
            <a:spAutoFit/>
          </a:bodyPr>
          <a:lstStyle/>
          <a:p>
            <a:pPr lvl="0" defTabSz="1219170">
              <a:buClr>
                <a:srgbClr val="000000"/>
              </a:buClr>
              <a:defRPr/>
            </a:pPr>
            <a:r>
              <a:rPr lang="en-US" altLang="zh-TW"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Different network usage priorities can be configured according to the port or VLAN group to ensure the quality of service and optimize network transmission efficiency.</a:t>
            </a:r>
          </a:p>
        </p:txBody>
      </p:sp>
      <p:sp>
        <p:nvSpPr>
          <p:cNvPr id="88" name="矩形: 圓角 87">
            <a:extLst>
              <a:ext uri="{FF2B5EF4-FFF2-40B4-BE49-F238E27FC236}">
                <a16:creationId xmlns:a16="http://schemas.microsoft.com/office/drawing/2014/main" id="{4B924FC5-F5C7-4EBC-AFA7-2F2FC3E3FB93}"/>
              </a:ext>
            </a:extLst>
          </p:cNvPr>
          <p:cNvSpPr/>
          <p:nvPr/>
        </p:nvSpPr>
        <p:spPr>
          <a:xfrm>
            <a:off x="6068802" y="2286836"/>
            <a:ext cx="3852000" cy="561475"/>
          </a:xfrm>
          <a:prstGeom prst="roundRect">
            <a:avLst>
              <a:gd name="adj" fmla="val 0"/>
            </a:avLst>
          </a:prstGeom>
          <a:solidFill>
            <a:srgbClr val="78E1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VLAN</a:t>
            </a:r>
          </a:p>
        </p:txBody>
      </p:sp>
      <p:sp>
        <p:nvSpPr>
          <p:cNvPr id="89" name="矩形: 圓角 88">
            <a:extLst>
              <a:ext uri="{FF2B5EF4-FFF2-40B4-BE49-F238E27FC236}">
                <a16:creationId xmlns:a16="http://schemas.microsoft.com/office/drawing/2014/main" id="{A2C76575-D059-4DF2-B396-37F3D61C87AF}"/>
              </a:ext>
            </a:extLst>
          </p:cNvPr>
          <p:cNvSpPr/>
          <p:nvPr/>
        </p:nvSpPr>
        <p:spPr>
          <a:xfrm>
            <a:off x="6068802" y="4219421"/>
            <a:ext cx="3852000" cy="561475"/>
          </a:xfrm>
          <a:prstGeom prst="roundRect">
            <a:avLst>
              <a:gd name="adj" fmla="val 0"/>
            </a:avLst>
          </a:prstGeom>
          <a:solidFill>
            <a:srgbClr val="78E1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rPr>
              <a:t>Quality of Service</a:t>
            </a:r>
          </a:p>
        </p:txBody>
      </p:sp>
      <p:sp>
        <p:nvSpPr>
          <p:cNvPr id="90" name="矩形: 圓角 89">
            <a:extLst>
              <a:ext uri="{FF2B5EF4-FFF2-40B4-BE49-F238E27FC236}">
                <a16:creationId xmlns:a16="http://schemas.microsoft.com/office/drawing/2014/main" id="{2B078499-7CDB-49D4-A27A-7FE6BDD01B5D}"/>
              </a:ext>
            </a:extLst>
          </p:cNvPr>
          <p:cNvSpPr/>
          <p:nvPr/>
        </p:nvSpPr>
        <p:spPr>
          <a:xfrm>
            <a:off x="1671667" y="4219421"/>
            <a:ext cx="3852000" cy="561475"/>
          </a:xfrm>
          <a:prstGeom prst="roundRect">
            <a:avLst>
              <a:gd name="adj" fmla="val 0"/>
            </a:avLst>
          </a:prstGeom>
          <a:solidFill>
            <a:srgbClr val="78E1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rPr>
              <a:t>Link Aggregation (LACP)</a:t>
            </a:r>
          </a:p>
        </p:txBody>
      </p:sp>
      <p:pic>
        <p:nvPicPr>
          <p:cNvPr id="91" name="圖片 90" descr="一張含有 天空 的圖片&#10;&#10;自動產生的描述">
            <a:extLst>
              <a:ext uri="{FF2B5EF4-FFF2-40B4-BE49-F238E27FC236}">
                <a16:creationId xmlns:a16="http://schemas.microsoft.com/office/drawing/2014/main" id="{F75478C6-77E5-491F-8CCA-F91083018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6738" y="148061"/>
            <a:ext cx="1001386" cy="100138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24191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335ACF-11BC-48D0-9FFA-3B911309DB02}"/>
              </a:ext>
            </a:extLst>
          </p:cNvPr>
          <p:cNvSpPr>
            <a:spLocks noGrp="1"/>
          </p:cNvSpPr>
          <p:nvPr>
            <p:ph type="title"/>
          </p:nvPr>
        </p:nvSpPr>
        <p:spPr>
          <a:xfrm>
            <a:off x="1355678" y="9146"/>
            <a:ext cx="9998122" cy="1310138"/>
          </a:xfrm>
        </p:spPr>
        <p:txBody>
          <a:bodyPr>
            <a:normAutofit/>
          </a:bodyPr>
          <a:lstStyle/>
          <a:p>
            <a:r>
              <a:rPr lang="en-US" altLang="zh-TW" sz="4000" spc="-150">
                <a:latin typeface="Arial"/>
                <a:ea typeface="微軟正黑體"/>
                <a:cs typeface="Arial"/>
              </a:rPr>
              <a:t>Complete Layer 2</a:t>
            </a:r>
            <a:br>
              <a:rPr lang="en-US" altLang="zh-TW" sz="4000" spc="-150">
                <a:latin typeface="Arial"/>
                <a:ea typeface="微軟正黑體"/>
                <a:cs typeface="Arial"/>
              </a:rPr>
            </a:br>
            <a:r>
              <a:rPr lang="en-US" altLang="zh-TW" sz="4000" spc="-150">
                <a:latin typeface="Arial"/>
                <a:ea typeface="微軟正黑體"/>
                <a:cs typeface="Arial"/>
              </a:rPr>
              <a:t>network management function</a:t>
            </a:r>
            <a:endParaRPr lang="zh-TW" altLang="en-US" sz="4000" spc="-150"/>
          </a:p>
        </p:txBody>
      </p:sp>
      <p:grpSp>
        <p:nvGrpSpPr>
          <p:cNvPr id="20" name="群組 19">
            <a:extLst>
              <a:ext uri="{FF2B5EF4-FFF2-40B4-BE49-F238E27FC236}">
                <a16:creationId xmlns:a16="http://schemas.microsoft.com/office/drawing/2014/main" id="{D00BF367-C78A-46AD-8774-4E8386FFBDBB}"/>
              </a:ext>
            </a:extLst>
          </p:cNvPr>
          <p:cNvGrpSpPr/>
          <p:nvPr/>
        </p:nvGrpSpPr>
        <p:grpSpPr>
          <a:xfrm flipH="1">
            <a:off x="5654337" y="1614048"/>
            <a:ext cx="4482076" cy="4846372"/>
            <a:chOff x="5672575" y="1313797"/>
            <a:chExt cx="4395538" cy="4846372"/>
          </a:xfrm>
        </p:grpSpPr>
        <p:sp>
          <p:nvSpPr>
            <p:cNvPr id="21" name="手繪多邊形: 圖案 20">
              <a:extLst>
                <a:ext uri="{FF2B5EF4-FFF2-40B4-BE49-F238E27FC236}">
                  <a16:creationId xmlns:a16="http://schemas.microsoft.com/office/drawing/2014/main" id="{5A425B85-5419-4E22-AF37-F2D608509BC6}"/>
                </a:ext>
              </a:extLst>
            </p:cNvPr>
            <p:cNvSpPr/>
            <p:nvPr/>
          </p:nvSpPr>
          <p:spPr>
            <a:xfrm>
              <a:off x="5715000" y="1345654"/>
              <a:ext cx="4298170" cy="47837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22" name="手繪多邊形: 圖案 21">
              <a:extLst>
                <a:ext uri="{FF2B5EF4-FFF2-40B4-BE49-F238E27FC236}">
                  <a16:creationId xmlns:a16="http://schemas.microsoft.com/office/drawing/2014/main" id="{14815F82-FFC5-457D-8318-2B0D285568A2}"/>
                </a:ext>
              </a:extLst>
            </p:cNvPr>
            <p:cNvSpPr/>
            <p:nvPr/>
          </p:nvSpPr>
          <p:spPr>
            <a:xfrm>
              <a:off x="5672575" y="1313797"/>
              <a:ext cx="4395538" cy="4846372"/>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solidFill>
                  <a:schemeClr val="bg1"/>
                </a:solidFill>
              </a:endParaRPr>
            </a:p>
          </p:txBody>
        </p:sp>
        <p:sp>
          <p:nvSpPr>
            <p:cNvPr id="23" name="手繪多邊形: 圖案 22">
              <a:extLst>
                <a:ext uri="{FF2B5EF4-FFF2-40B4-BE49-F238E27FC236}">
                  <a16:creationId xmlns:a16="http://schemas.microsoft.com/office/drawing/2014/main" id="{CD6643F2-A5F7-4D89-9699-D460AF6B4425}"/>
                </a:ext>
              </a:extLst>
            </p:cNvPr>
            <p:cNvSpPr/>
            <p:nvPr/>
          </p:nvSpPr>
          <p:spPr>
            <a:xfrm>
              <a:off x="5778569" y="1393386"/>
              <a:ext cx="500759" cy="376011"/>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solidFill>
                  <a:schemeClr val="bg1"/>
                </a:solidFill>
              </a:endParaRPr>
            </a:p>
          </p:txBody>
        </p:sp>
        <p:sp>
          <p:nvSpPr>
            <p:cNvPr id="24" name="手繪多邊形: 圖案 23">
              <a:extLst>
                <a:ext uri="{FF2B5EF4-FFF2-40B4-BE49-F238E27FC236}">
                  <a16:creationId xmlns:a16="http://schemas.microsoft.com/office/drawing/2014/main" id="{EBEC8432-3FC9-4F01-8F3E-1AF140C284DE}"/>
                </a:ext>
              </a:extLst>
            </p:cNvPr>
            <p:cNvSpPr/>
            <p:nvPr/>
          </p:nvSpPr>
          <p:spPr>
            <a:xfrm>
              <a:off x="9566521" y="5789902"/>
              <a:ext cx="389479" cy="29245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solidFill>
                  <a:schemeClr val="bg1"/>
                </a:solidFill>
              </a:endParaRPr>
            </a:p>
          </p:txBody>
        </p:sp>
        <p:sp>
          <p:nvSpPr>
            <p:cNvPr id="25" name="手繪多邊形: 圖案 24">
              <a:extLst>
                <a:ext uri="{FF2B5EF4-FFF2-40B4-BE49-F238E27FC236}">
                  <a16:creationId xmlns:a16="http://schemas.microsoft.com/office/drawing/2014/main" id="{ED6502A4-019E-4715-A156-085212C826CD}"/>
                </a:ext>
              </a:extLst>
            </p:cNvPr>
            <p:cNvSpPr/>
            <p:nvPr/>
          </p:nvSpPr>
          <p:spPr>
            <a:xfrm>
              <a:off x="6392692" y="1425243"/>
              <a:ext cx="3519212" cy="198450"/>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solidFill>
                  <a:schemeClr val="bg1"/>
                </a:solidFill>
              </a:endParaRPr>
            </a:p>
          </p:txBody>
        </p:sp>
        <p:grpSp>
          <p:nvGrpSpPr>
            <p:cNvPr id="26" name="圖形 13">
              <a:extLst>
                <a:ext uri="{FF2B5EF4-FFF2-40B4-BE49-F238E27FC236}">
                  <a16:creationId xmlns:a16="http://schemas.microsoft.com/office/drawing/2014/main" id="{32729248-4C5E-4177-9CB8-AE6B2F084BFC}"/>
                </a:ext>
              </a:extLst>
            </p:cNvPr>
            <p:cNvGrpSpPr/>
            <p:nvPr/>
          </p:nvGrpSpPr>
          <p:grpSpPr>
            <a:xfrm>
              <a:off x="6677983" y="1448013"/>
              <a:ext cx="3152824" cy="156671"/>
              <a:chOff x="3216084" y="3002290"/>
              <a:chExt cx="1203675" cy="79657"/>
            </a:xfrm>
            <a:solidFill>
              <a:srgbClr val="000000"/>
            </a:solidFill>
          </p:grpSpPr>
          <p:sp>
            <p:nvSpPr>
              <p:cNvPr id="27" name="手繪多邊形: 圖案 26">
                <a:extLst>
                  <a:ext uri="{FF2B5EF4-FFF2-40B4-BE49-F238E27FC236}">
                    <a16:creationId xmlns:a16="http://schemas.microsoft.com/office/drawing/2014/main" id="{EB97CD89-5BE5-4AAE-9127-60CAA088D7E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28" name="手繪多邊形: 圖案 27">
                <a:extLst>
                  <a:ext uri="{FF2B5EF4-FFF2-40B4-BE49-F238E27FC236}">
                    <a16:creationId xmlns:a16="http://schemas.microsoft.com/office/drawing/2014/main" id="{08ED14CC-45CE-42BC-9253-9D2C50782A84}"/>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29" name="手繪多邊形: 圖案 28">
                <a:extLst>
                  <a:ext uri="{FF2B5EF4-FFF2-40B4-BE49-F238E27FC236}">
                    <a16:creationId xmlns:a16="http://schemas.microsoft.com/office/drawing/2014/main" id="{3AF52631-8C38-494C-9679-DBBBCA23EDB9}"/>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30" name="手繪多邊形: 圖案 29">
                <a:extLst>
                  <a:ext uri="{FF2B5EF4-FFF2-40B4-BE49-F238E27FC236}">
                    <a16:creationId xmlns:a16="http://schemas.microsoft.com/office/drawing/2014/main" id="{17C839AF-6020-45D5-98D5-CDCED681B47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31" name="手繪多邊形: 圖案 30">
                <a:extLst>
                  <a:ext uri="{FF2B5EF4-FFF2-40B4-BE49-F238E27FC236}">
                    <a16:creationId xmlns:a16="http://schemas.microsoft.com/office/drawing/2014/main" id="{C3056E77-93C5-44D2-98D4-4556BBEF120E}"/>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32" name="手繪多邊形: 圖案 31">
                <a:extLst>
                  <a:ext uri="{FF2B5EF4-FFF2-40B4-BE49-F238E27FC236}">
                    <a16:creationId xmlns:a16="http://schemas.microsoft.com/office/drawing/2014/main" id="{0725802A-A473-41F0-893F-6AB78CB71BB8}"/>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33" name="手繪多邊形: 圖案 32">
                <a:extLst>
                  <a:ext uri="{FF2B5EF4-FFF2-40B4-BE49-F238E27FC236}">
                    <a16:creationId xmlns:a16="http://schemas.microsoft.com/office/drawing/2014/main" id="{BC4C68A5-7148-48AB-9290-94E86AB8CD30}"/>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5" name="手繪多邊形: 圖案 44">
                <a:extLst>
                  <a:ext uri="{FF2B5EF4-FFF2-40B4-BE49-F238E27FC236}">
                    <a16:creationId xmlns:a16="http://schemas.microsoft.com/office/drawing/2014/main" id="{B2B2453A-004B-4306-BD43-A2D5D2C462FB}"/>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7" name="手繪多邊形: 圖案 46">
                <a:extLst>
                  <a:ext uri="{FF2B5EF4-FFF2-40B4-BE49-F238E27FC236}">
                    <a16:creationId xmlns:a16="http://schemas.microsoft.com/office/drawing/2014/main" id="{F428E31E-5EE4-452D-81A5-70EFF104EEA6}"/>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8" name="手繪多邊形: 圖案 47">
                <a:extLst>
                  <a:ext uri="{FF2B5EF4-FFF2-40B4-BE49-F238E27FC236}">
                    <a16:creationId xmlns:a16="http://schemas.microsoft.com/office/drawing/2014/main" id="{F8C46E01-D9A7-4F16-A665-015E8CE5DB7D}"/>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49" name="手繪多邊形: 圖案 48">
                <a:extLst>
                  <a:ext uri="{FF2B5EF4-FFF2-40B4-BE49-F238E27FC236}">
                    <a16:creationId xmlns:a16="http://schemas.microsoft.com/office/drawing/2014/main" id="{2D8A0A42-2A52-44D2-936B-44AD04BF04E4}"/>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0" name="手繪多邊形: 圖案 49">
                <a:extLst>
                  <a:ext uri="{FF2B5EF4-FFF2-40B4-BE49-F238E27FC236}">
                    <a16:creationId xmlns:a16="http://schemas.microsoft.com/office/drawing/2014/main" id="{34FE7827-E9BC-4A52-A75E-4C7CB72EED9B}"/>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1" name="手繪多邊形: 圖案 50">
                <a:extLst>
                  <a:ext uri="{FF2B5EF4-FFF2-40B4-BE49-F238E27FC236}">
                    <a16:creationId xmlns:a16="http://schemas.microsoft.com/office/drawing/2014/main" id="{A8A6FDAE-92DC-45F0-942A-6A4452B7A521}"/>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2" name="手繪多邊形: 圖案 51">
                <a:extLst>
                  <a:ext uri="{FF2B5EF4-FFF2-40B4-BE49-F238E27FC236}">
                    <a16:creationId xmlns:a16="http://schemas.microsoft.com/office/drawing/2014/main" id="{6E151D8B-344F-4DBD-A77F-64D4E587FDA8}"/>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3" name="手繪多邊形: 圖案 52">
                <a:extLst>
                  <a:ext uri="{FF2B5EF4-FFF2-40B4-BE49-F238E27FC236}">
                    <a16:creationId xmlns:a16="http://schemas.microsoft.com/office/drawing/2014/main" id="{EE60F53E-1C2C-4C10-996B-F7971ECC9D16}"/>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4" name="手繪多邊形: 圖案 53">
                <a:extLst>
                  <a:ext uri="{FF2B5EF4-FFF2-40B4-BE49-F238E27FC236}">
                    <a16:creationId xmlns:a16="http://schemas.microsoft.com/office/drawing/2014/main" id="{72CB810B-6875-4F05-8965-1C6B81F93B69}"/>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5" name="手繪多邊形: 圖案 54">
                <a:extLst>
                  <a:ext uri="{FF2B5EF4-FFF2-40B4-BE49-F238E27FC236}">
                    <a16:creationId xmlns:a16="http://schemas.microsoft.com/office/drawing/2014/main" id="{0516C0AA-C57D-488F-B828-19DDE25593C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6" name="手繪多邊形: 圖案 55">
                <a:extLst>
                  <a:ext uri="{FF2B5EF4-FFF2-40B4-BE49-F238E27FC236}">
                    <a16:creationId xmlns:a16="http://schemas.microsoft.com/office/drawing/2014/main" id="{C68847C1-793B-4319-99DC-D04B70DB833B}"/>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sp>
            <p:nvSpPr>
              <p:cNvPr id="57" name="手繪多邊形: 圖案 56">
                <a:extLst>
                  <a:ext uri="{FF2B5EF4-FFF2-40B4-BE49-F238E27FC236}">
                    <a16:creationId xmlns:a16="http://schemas.microsoft.com/office/drawing/2014/main" id="{B5A9424D-F2C7-443F-8B0F-18693E464F88}"/>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solidFill>
                    <a:schemeClr val="bg1"/>
                  </a:solidFill>
                </a:endParaRPr>
              </a:p>
            </p:txBody>
          </p:sp>
        </p:grpSp>
      </p:grpSp>
      <p:sp>
        <p:nvSpPr>
          <p:cNvPr id="58" name="手繪多邊形: 圖案 57">
            <a:extLst>
              <a:ext uri="{FF2B5EF4-FFF2-40B4-BE49-F238E27FC236}">
                <a16:creationId xmlns:a16="http://schemas.microsoft.com/office/drawing/2014/main" id="{22CE7DDD-31DA-4058-91D5-701DAC48A959}"/>
              </a:ext>
            </a:extLst>
          </p:cNvPr>
          <p:cNvSpPr/>
          <p:nvPr/>
        </p:nvSpPr>
        <p:spPr>
          <a:xfrm>
            <a:off x="1355678" y="1645905"/>
            <a:ext cx="4298170" cy="47837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FB47BC85-9F6B-43EB-B256-0014DC6AB75C}"/>
              </a:ext>
            </a:extLst>
          </p:cNvPr>
          <p:cNvSpPr/>
          <p:nvPr/>
        </p:nvSpPr>
        <p:spPr>
          <a:xfrm>
            <a:off x="1313253" y="1614048"/>
            <a:ext cx="4395538" cy="4846372"/>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44DC63CD-BA22-483B-A127-84AE01B8E0AF}"/>
              </a:ext>
            </a:extLst>
          </p:cNvPr>
          <p:cNvSpPr/>
          <p:nvPr/>
        </p:nvSpPr>
        <p:spPr>
          <a:xfrm>
            <a:off x="1419247" y="1693637"/>
            <a:ext cx="500759" cy="376011"/>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A1A95D49-0D5E-4671-8CCE-F646E087A3F9}"/>
              </a:ext>
            </a:extLst>
          </p:cNvPr>
          <p:cNvSpPr/>
          <p:nvPr/>
        </p:nvSpPr>
        <p:spPr>
          <a:xfrm>
            <a:off x="5207199" y="6090153"/>
            <a:ext cx="389479" cy="29245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BF09A699-0BBC-4613-B7D8-1C6FA19820FB}"/>
              </a:ext>
            </a:extLst>
          </p:cNvPr>
          <p:cNvSpPr/>
          <p:nvPr/>
        </p:nvSpPr>
        <p:spPr>
          <a:xfrm>
            <a:off x="2033370" y="1725494"/>
            <a:ext cx="3519212" cy="198450"/>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63" name="圖形 13">
            <a:extLst>
              <a:ext uri="{FF2B5EF4-FFF2-40B4-BE49-F238E27FC236}">
                <a16:creationId xmlns:a16="http://schemas.microsoft.com/office/drawing/2014/main" id="{9BE43182-2C1C-4E1C-AF5A-13DD4BC03AC8}"/>
              </a:ext>
            </a:extLst>
          </p:cNvPr>
          <p:cNvGrpSpPr/>
          <p:nvPr/>
        </p:nvGrpSpPr>
        <p:grpSpPr>
          <a:xfrm>
            <a:off x="2318661" y="1748264"/>
            <a:ext cx="3152824" cy="156671"/>
            <a:chOff x="3216084" y="3002290"/>
            <a:chExt cx="1203675" cy="79657"/>
          </a:xfrm>
          <a:solidFill>
            <a:srgbClr val="000000"/>
          </a:solidFill>
        </p:grpSpPr>
        <p:sp>
          <p:nvSpPr>
            <p:cNvPr id="64" name="手繪多邊形: 圖案 63">
              <a:extLst>
                <a:ext uri="{FF2B5EF4-FFF2-40B4-BE49-F238E27FC236}">
                  <a16:creationId xmlns:a16="http://schemas.microsoft.com/office/drawing/2014/main" id="{2CB3794C-69AC-4321-9B88-0B024482B63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50D7DEE9-CAB7-46F0-AE39-19D291E94D80}"/>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D4220703-F7D2-44A1-923B-5E3D8AFC7596}"/>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9D2C7670-CF72-4922-BC55-8EEBAC60B966}"/>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92AAFEA4-5E59-4C40-BDF4-5C3F1E722711}"/>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6ABF4324-1855-4A0E-8302-283272E7A52A}"/>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178DFBDA-801B-4873-9AF0-DE819B5B0650}"/>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2D1EF658-36A8-4196-9258-DFADA127810A}"/>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CFD34B3E-DB0C-46CA-993A-5079A1D0A9E2}"/>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38D967DA-DDEE-4088-A87A-C52B7DFB14E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795C378D-C60A-49D8-B780-109756CA0493}"/>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78D304F8-E37B-4B7F-99E9-18EFE0A25D57}"/>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BAF70077-7B92-48F6-AD39-DC6EDDC8390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7B92C8EA-2D6E-4C96-99D0-25502BEFA5D1}"/>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ABEAB7FF-2C35-4681-8CF5-9DC2DCF0FACF}"/>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1E3E1D99-18DC-4A93-8FB0-DD66ADCB5DB7}"/>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F10598A8-78E2-42EF-A40F-EEC6C40C68F3}"/>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92EAAF78-C937-4EF0-8A0A-7A1556ECAC4E}"/>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8EFC9870-CA0E-46AA-ACF6-BBA97D2E7B5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sp>
        <p:nvSpPr>
          <p:cNvPr id="83" name="文字方塊 82">
            <a:extLst>
              <a:ext uri="{FF2B5EF4-FFF2-40B4-BE49-F238E27FC236}">
                <a16:creationId xmlns:a16="http://schemas.microsoft.com/office/drawing/2014/main" id="{A2772CBB-9354-4D50-B3F8-1F94527955B9}"/>
              </a:ext>
            </a:extLst>
          </p:cNvPr>
          <p:cNvSpPr txBox="1"/>
          <p:nvPr/>
        </p:nvSpPr>
        <p:spPr>
          <a:xfrm>
            <a:off x="1665263" y="3053167"/>
            <a:ext cx="3843938" cy="1323439"/>
          </a:xfrm>
          <a:prstGeom prst="rect">
            <a:avLst/>
          </a:prstGeom>
          <a:noFill/>
        </p:spPr>
        <p:txBody>
          <a:bodyPr wrap="square" rtlCol="0" anchor="t">
            <a:spAutoFit/>
          </a:bodyPr>
          <a:lstStyle/>
          <a:p>
            <a:pPr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Support for access control mechanisms, you can set multiple access rules, specify specific protocols, IP addresses, subnet masks, and port access conditions.</a:t>
            </a:r>
          </a:p>
        </p:txBody>
      </p:sp>
      <p:sp>
        <p:nvSpPr>
          <p:cNvPr id="84" name="矩形: 圓角 83">
            <a:extLst>
              <a:ext uri="{FF2B5EF4-FFF2-40B4-BE49-F238E27FC236}">
                <a16:creationId xmlns:a16="http://schemas.microsoft.com/office/drawing/2014/main" id="{8B11DD33-CA51-464A-BE15-B114D2BF4060}"/>
              </a:ext>
            </a:extLst>
          </p:cNvPr>
          <p:cNvSpPr/>
          <p:nvPr/>
        </p:nvSpPr>
        <p:spPr>
          <a:xfrm>
            <a:off x="1618055" y="2409379"/>
            <a:ext cx="3852000" cy="561475"/>
          </a:xfrm>
          <a:prstGeom prst="roundRect">
            <a:avLst>
              <a:gd name="adj" fmla="val 0"/>
            </a:avLst>
          </a:prstGeom>
          <a:solidFill>
            <a:srgbClr val="78E1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Access-Control List (ACL)</a:t>
            </a:r>
          </a:p>
        </p:txBody>
      </p:sp>
      <p:sp>
        <p:nvSpPr>
          <p:cNvPr id="85" name="文字方塊 84">
            <a:extLst>
              <a:ext uri="{FF2B5EF4-FFF2-40B4-BE49-F238E27FC236}">
                <a16:creationId xmlns:a16="http://schemas.microsoft.com/office/drawing/2014/main" id="{D3FE58D7-7C6A-4D97-BA33-C9AF78F82865}"/>
              </a:ext>
            </a:extLst>
          </p:cNvPr>
          <p:cNvSpPr txBox="1"/>
          <p:nvPr/>
        </p:nvSpPr>
        <p:spPr>
          <a:xfrm>
            <a:off x="6049553" y="3053167"/>
            <a:ext cx="3843938" cy="1077218"/>
          </a:xfrm>
          <a:prstGeom prst="rect">
            <a:avLst/>
          </a:prstGeom>
          <a:noFill/>
        </p:spPr>
        <p:txBody>
          <a:bodyPr wrap="square" rtlCol="0" anchor="t">
            <a:spAutoFit/>
          </a:bodyPr>
          <a:lstStyle/>
          <a:p>
            <a:pPr lvl="0"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When the network generates a loop, the network that generates the loop will be closed, effectively avoiding network interruption.</a:t>
            </a:r>
          </a:p>
        </p:txBody>
      </p:sp>
      <p:sp>
        <p:nvSpPr>
          <p:cNvPr id="86" name="文字方塊 85">
            <a:extLst>
              <a:ext uri="{FF2B5EF4-FFF2-40B4-BE49-F238E27FC236}">
                <a16:creationId xmlns:a16="http://schemas.microsoft.com/office/drawing/2014/main" id="{284A8B52-72B8-42E2-840F-5B3F2B9899C8}"/>
              </a:ext>
            </a:extLst>
          </p:cNvPr>
          <p:cNvSpPr txBox="1"/>
          <p:nvPr/>
        </p:nvSpPr>
        <p:spPr>
          <a:xfrm>
            <a:off x="1665263" y="5148237"/>
            <a:ext cx="3843938" cy="830997"/>
          </a:xfrm>
          <a:prstGeom prst="rect">
            <a:avLst/>
          </a:prstGeom>
          <a:noFill/>
        </p:spPr>
        <p:txBody>
          <a:bodyPr wrap="square" rtlCol="0" anchor="t">
            <a:spAutoFit/>
          </a:bodyPr>
          <a:lstStyle/>
          <a:p>
            <a:pPr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Allows network administrators to capture data (packets) for specific ports to monitor the network or troubleshoot.</a:t>
            </a:r>
          </a:p>
        </p:txBody>
      </p:sp>
      <p:sp>
        <p:nvSpPr>
          <p:cNvPr id="87" name="文字方塊 86">
            <a:extLst>
              <a:ext uri="{FF2B5EF4-FFF2-40B4-BE49-F238E27FC236}">
                <a16:creationId xmlns:a16="http://schemas.microsoft.com/office/drawing/2014/main" id="{E4934492-9DDC-422E-B588-2FD5CF5FF3D6}"/>
              </a:ext>
            </a:extLst>
          </p:cNvPr>
          <p:cNvSpPr txBox="1"/>
          <p:nvPr/>
        </p:nvSpPr>
        <p:spPr>
          <a:xfrm>
            <a:off x="6049553" y="5148237"/>
            <a:ext cx="3843938" cy="830997"/>
          </a:xfrm>
          <a:prstGeom prst="rect">
            <a:avLst/>
          </a:prstGeom>
          <a:noFill/>
        </p:spPr>
        <p:txBody>
          <a:bodyPr wrap="square" rtlCol="0" anchor="t">
            <a:spAutoFit/>
          </a:bodyPr>
          <a:lstStyle/>
          <a:p>
            <a:pPr lvl="0" defTabSz="1219170">
              <a:buClr>
                <a:srgbClr val="000000"/>
              </a:buClr>
              <a:defRPr/>
            </a:pPr>
            <a:r>
              <a:rPr lang="en-US" altLang="zh-TW" sz="1600" kern="0">
                <a:solidFill>
                  <a:schemeClr val="bg1"/>
                </a:solidFill>
                <a:latin typeface="Arial" panose="020B0604020202020204" pitchFamily="34" charset="0"/>
                <a:ea typeface="微軟正黑體"/>
                <a:cs typeface="Arial" panose="020B0604020202020204" pitchFamily="34" charset="0"/>
                <a:sym typeface="Arial"/>
              </a:rPr>
              <a:t>Support Jumbo </a:t>
            </a:r>
            <a:r>
              <a:rPr lang="en-US" altLang="zh-TW" sz="1600" kern="0" err="1">
                <a:solidFill>
                  <a:schemeClr val="bg1"/>
                </a:solidFill>
                <a:latin typeface="Arial" panose="020B0604020202020204" pitchFamily="34" charset="0"/>
                <a:ea typeface="微軟正黑體"/>
                <a:cs typeface="Arial" panose="020B0604020202020204" pitchFamily="34" charset="0"/>
                <a:sym typeface="Arial"/>
              </a:rPr>
              <a:t>fram</a:t>
            </a:r>
            <a:r>
              <a:rPr lang="en-US" altLang="zh-TW" sz="1600" kern="0">
                <a:solidFill>
                  <a:schemeClr val="bg1"/>
                </a:solidFill>
                <a:latin typeface="Arial" panose="020B0604020202020204" pitchFamily="34" charset="0"/>
                <a:ea typeface="微軟正黑體"/>
                <a:cs typeface="Arial" panose="020B0604020202020204" pitchFamily="34" charset="0"/>
                <a:sym typeface="Arial"/>
              </a:rPr>
              <a:t> huge packet selection, which helps improve overall data transmission efficiency.</a:t>
            </a:r>
          </a:p>
        </p:txBody>
      </p:sp>
      <p:sp>
        <p:nvSpPr>
          <p:cNvPr id="88" name="矩形: 圓角 87">
            <a:extLst>
              <a:ext uri="{FF2B5EF4-FFF2-40B4-BE49-F238E27FC236}">
                <a16:creationId xmlns:a16="http://schemas.microsoft.com/office/drawing/2014/main" id="{181FC281-AE9A-4AD2-9307-54E1696B60EB}"/>
              </a:ext>
            </a:extLst>
          </p:cNvPr>
          <p:cNvSpPr/>
          <p:nvPr/>
        </p:nvSpPr>
        <p:spPr>
          <a:xfrm>
            <a:off x="6013592" y="2409379"/>
            <a:ext cx="3852000" cy="561475"/>
          </a:xfrm>
          <a:prstGeom prst="roundRect">
            <a:avLst>
              <a:gd name="adj" fmla="val 0"/>
            </a:avLst>
          </a:prstGeom>
          <a:solidFill>
            <a:srgbClr val="78E1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Loop detection and protection</a:t>
            </a:r>
          </a:p>
        </p:txBody>
      </p:sp>
      <p:sp>
        <p:nvSpPr>
          <p:cNvPr id="89" name="矩形: 圓角 88">
            <a:extLst>
              <a:ext uri="{FF2B5EF4-FFF2-40B4-BE49-F238E27FC236}">
                <a16:creationId xmlns:a16="http://schemas.microsoft.com/office/drawing/2014/main" id="{F02B0C72-9378-4033-A103-C85DE922292A}"/>
              </a:ext>
            </a:extLst>
          </p:cNvPr>
          <p:cNvSpPr/>
          <p:nvPr/>
        </p:nvSpPr>
        <p:spPr>
          <a:xfrm>
            <a:off x="6013592" y="4471197"/>
            <a:ext cx="3852000" cy="561475"/>
          </a:xfrm>
          <a:prstGeom prst="roundRect">
            <a:avLst>
              <a:gd name="adj" fmla="val 0"/>
            </a:avLst>
          </a:prstGeom>
          <a:solidFill>
            <a:srgbClr val="78E1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rPr>
              <a:t>Jumbo frame </a:t>
            </a:r>
          </a:p>
        </p:txBody>
      </p:sp>
      <p:sp>
        <p:nvSpPr>
          <p:cNvPr id="90" name="矩形: 圓角 89">
            <a:extLst>
              <a:ext uri="{FF2B5EF4-FFF2-40B4-BE49-F238E27FC236}">
                <a16:creationId xmlns:a16="http://schemas.microsoft.com/office/drawing/2014/main" id="{255C8275-09B3-498D-B746-DF97E68FA35B}"/>
              </a:ext>
            </a:extLst>
          </p:cNvPr>
          <p:cNvSpPr/>
          <p:nvPr/>
        </p:nvSpPr>
        <p:spPr>
          <a:xfrm>
            <a:off x="1616457" y="4471197"/>
            <a:ext cx="3852000" cy="561475"/>
          </a:xfrm>
          <a:prstGeom prst="roundRect">
            <a:avLst>
              <a:gd name="adj" fmla="val 0"/>
            </a:avLst>
          </a:prstGeom>
          <a:solidFill>
            <a:srgbClr val="78E1FA"/>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TW" sz="2000" b="1">
                <a:solidFill>
                  <a:schemeClr val="tx1"/>
                </a:solidFill>
                <a:latin typeface="Arial" panose="020B0604020202020204" pitchFamily="34" charset="0"/>
                <a:ea typeface="微軟正黑體" panose="020B0604030504040204" pitchFamily="34" charset="-120"/>
                <a:cs typeface="Arial" panose="020B0604020202020204" pitchFamily="34" charset="0"/>
              </a:rPr>
              <a:t>Port Mirroring</a:t>
            </a:r>
          </a:p>
        </p:txBody>
      </p:sp>
      <p:pic>
        <p:nvPicPr>
          <p:cNvPr id="3" name="圖片 2" descr="一張含有 天空 的圖片&#10;&#10;自動產生的描述">
            <a:extLst>
              <a:ext uri="{FF2B5EF4-FFF2-40B4-BE49-F238E27FC236}">
                <a16:creationId xmlns:a16="http://schemas.microsoft.com/office/drawing/2014/main" id="{80006998-B199-6427-033F-766916321D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6738" y="148061"/>
            <a:ext cx="1001386" cy="100138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4330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a:extLst>
              <a:ext uri="{FF2B5EF4-FFF2-40B4-BE49-F238E27FC236}">
                <a16:creationId xmlns:a16="http://schemas.microsoft.com/office/drawing/2014/main" id="{E76CE45A-647D-D4BF-85DA-8EB88A5AE643}"/>
              </a:ext>
            </a:extLst>
          </p:cNvPr>
          <p:cNvSpPr>
            <a:spLocks noGrp="1"/>
          </p:cNvSpPr>
          <p:nvPr>
            <p:ph type="ctrTitle"/>
          </p:nvPr>
        </p:nvSpPr>
        <p:spPr>
          <a:xfrm>
            <a:off x="612140" y="3294247"/>
            <a:ext cx="3672170" cy="1610359"/>
          </a:xfrm>
        </p:spPr>
        <p:txBody>
          <a:bodyPr anchor="ctr">
            <a:noAutofit/>
          </a:bodyPr>
          <a:lstStyle/>
          <a:p>
            <a:pPr lvl="1" algn="ctr" rtl="0">
              <a:spcBef>
                <a:spcPct val="0"/>
              </a:spcBef>
            </a:pPr>
            <a:r>
              <a:rPr lang="en-US" altLang="zh-TW" sz="4400" b="1" kern="1200">
                <a:solidFill>
                  <a:srgbClr val="78E1FA"/>
                </a:solidFill>
                <a:latin typeface="Arial" panose="020B0604020202020204" pitchFamily="34" charset="0"/>
                <a:ea typeface="微軟正黑體" panose="020B0604030504040204" pitchFamily="34" charset="-120"/>
                <a:cs typeface="Arial" panose="020B0604020202020204" pitchFamily="34" charset="0"/>
              </a:rPr>
              <a:t>QTS Applications</a:t>
            </a:r>
          </a:p>
        </p:txBody>
      </p:sp>
      <p:sp>
        <p:nvSpPr>
          <p:cNvPr id="12" name="副標題 1">
            <a:extLst>
              <a:ext uri="{FF2B5EF4-FFF2-40B4-BE49-F238E27FC236}">
                <a16:creationId xmlns:a16="http://schemas.microsoft.com/office/drawing/2014/main" id="{EA9DDD68-A921-B27E-3C6C-C6F65FEB8276}"/>
              </a:ext>
            </a:extLst>
          </p:cNvPr>
          <p:cNvSpPr txBox="1">
            <a:spLocks/>
          </p:cNvSpPr>
          <p:nvPr/>
        </p:nvSpPr>
        <p:spPr>
          <a:xfrm>
            <a:off x="623370" y="2083708"/>
            <a:ext cx="3672170" cy="8306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sz="2400" spc="0"/>
              <a:t>Guardian's unique strengths and features</a:t>
            </a:r>
            <a:endParaRPr lang="zh-TW" altLang="en-US" sz="2400" spc="0"/>
          </a:p>
        </p:txBody>
      </p:sp>
      <p:cxnSp>
        <p:nvCxnSpPr>
          <p:cNvPr id="14" name="直線接點 13">
            <a:extLst>
              <a:ext uri="{FF2B5EF4-FFF2-40B4-BE49-F238E27FC236}">
                <a16:creationId xmlns:a16="http://schemas.microsoft.com/office/drawing/2014/main" id="{A9964E01-4824-2A51-AD3F-42A78BCDD664}"/>
              </a:ext>
            </a:extLst>
          </p:cNvPr>
          <p:cNvCxnSpPr>
            <a:cxnSpLocks/>
          </p:cNvCxnSpPr>
          <p:nvPr/>
        </p:nvCxnSpPr>
        <p:spPr>
          <a:xfrm>
            <a:off x="759527" y="3104281"/>
            <a:ext cx="3399857" cy="0"/>
          </a:xfrm>
          <a:prstGeom prst="line">
            <a:avLst/>
          </a:prstGeom>
          <a:ln w="19050">
            <a:gradFill flip="none" rotWithShape="1">
              <a:gsLst>
                <a:gs pos="0">
                  <a:schemeClr val="accent1">
                    <a:lumMod val="5000"/>
                    <a:lumOff val="95000"/>
                    <a:alpha val="0"/>
                  </a:schemeClr>
                </a:gs>
                <a:gs pos="100000">
                  <a:schemeClr val="bg1">
                    <a:alpha val="0"/>
                  </a:schemeClr>
                </a:gs>
                <a:gs pos="50000">
                  <a:srgbClr val="78E1FA"/>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08033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C9AA3B95-495C-267E-923D-49EF9A3B7224}"/>
              </a:ext>
            </a:extLst>
          </p:cNvPr>
          <p:cNvGrpSpPr/>
          <p:nvPr/>
        </p:nvGrpSpPr>
        <p:grpSpPr>
          <a:xfrm rot="16200000">
            <a:off x="6900591" y="731721"/>
            <a:ext cx="2379342" cy="4030982"/>
            <a:chOff x="2832242" y="2934050"/>
            <a:chExt cx="1678114" cy="2464066"/>
          </a:xfrm>
        </p:grpSpPr>
        <p:sp>
          <p:nvSpPr>
            <p:cNvPr id="7" name="手繪多邊形: 圖案 6">
              <a:extLst>
                <a:ext uri="{FF2B5EF4-FFF2-40B4-BE49-F238E27FC236}">
                  <a16:creationId xmlns:a16="http://schemas.microsoft.com/office/drawing/2014/main" id="{5A635D77-39EC-1C12-20EF-EF71595A3B4F}"/>
                </a:ext>
              </a:extLst>
            </p:cNvPr>
            <p:cNvSpPr/>
            <p:nvPr/>
          </p:nvSpPr>
          <p:spPr>
            <a:xfrm>
              <a:off x="2848440" y="2950246"/>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sz="1600"/>
            </a:p>
          </p:txBody>
        </p:sp>
        <p:sp>
          <p:nvSpPr>
            <p:cNvPr id="8" name="手繪多邊形: 圖案 7">
              <a:extLst>
                <a:ext uri="{FF2B5EF4-FFF2-40B4-BE49-F238E27FC236}">
                  <a16:creationId xmlns:a16="http://schemas.microsoft.com/office/drawing/2014/main" id="{2DBAB0B3-F887-454E-A1FD-7098DA2B722C}"/>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sz="1600"/>
            </a:p>
          </p:txBody>
        </p:sp>
        <p:sp>
          <p:nvSpPr>
            <p:cNvPr id="9" name="手繪多邊形: 圖案 8">
              <a:extLst>
                <a:ext uri="{FF2B5EF4-FFF2-40B4-BE49-F238E27FC236}">
                  <a16:creationId xmlns:a16="http://schemas.microsoft.com/office/drawing/2014/main" id="{13B1EBB6-61BC-100D-2928-23D9BB54EBEE}"/>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sz="1600"/>
            </a:p>
          </p:txBody>
        </p:sp>
        <p:sp>
          <p:nvSpPr>
            <p:cNvPr id="10" name="手繪多邊形: 圖案 9">
              <a:extLst>
                <a:ext uri="{FF2B5EF4-FFF2-40B4-BE49-F238E27FC236}">
                  <a16:creationId xmlns:a16="http://schemas.microsoft.com/office/drawing/2014/main" id="{EDE9BC77-B249-1BCB-4109-D61D55CABC10}"/>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sz="1600"/>
            </a:p>
          </p:txBody>
        </p:sp>
        <p:sp>
          <p:nvSpPr>
            <p:cNvPr id="11" name="手繪多邊形: 圖案 10">
              <a:extLst>
                <a:ext uri="{FF2B5EF4-FFF2-40B4-BE49-F238E27FC236}">
                  <a16:creationId xmlns:a16="http://schemas.microsoft.com/office/drawing/2014/main" id="{BCC85876-976C-47A5-81EC-644B16130ABB}"/>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sz="1600"/>
            </a:p>
          </p:txBody>
        </p:sp>
        <p:grpSp>
          <p:nvGrpSpPr>
            <p:cNvPr id="12" name="圖形 13">
              <a:extLst>
                <a:ext uri="{FF2B5EF4-FFF2-40B4-BE49-F238E27FC236}">
                  <a16:creationId xmlns:a16="http://schemas.microsoft.com/office/drawing/2014/main" id="{06556B30-9058-F77E-0916-2E45C5D26F0C}"/>
                </a:ext>
              </a:extLst>
            </p:cNvPr>
            <p:cNvGrpSpPr/>
            <p:nvPr/>
          </p:nvGrpSpPr>
          <p:grpSpPr>
            <a:xfrm>
              <a:off x="3216084" y="3002290"/>
              <a:ext cx="1203675" cy="79657"/>
              <a:chOff x="3216084" y="3002290"/>
              <a:chExt cx="1203675" cy="79657"/>
            </a:xfrm>
            <a:solidFill>
              <a:srgbClr val="000000"/>
            </a:solidFill>
          </p:grpSpPr>
          <p:sp>
            <p:nvSpPr>
              <p:cNvPr id="13" name="手繪多邊形: 圖案 12">
                <a:extLst>
                  <a:ext uri="{FF2B5EF4-FFF2-40B4-BE49-F238E27FC236}">
                    <a16:creationId xmlns:a16="http://schemas.microsoft.com/office/drawing/2014/main" id="{24C724CF-E239-B3E0-41B2-48B645C464E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4" name="手繪多邊形: 圖案 13">
                <a:extLst>
                  <a:ext uri="{FF2B5EF4-FFF2-40B4-BE49-F238E27FC236}">
                    <a16:creationId xmlns:a16="http://schemas.microsoft.com/office/drawing/2014/main" id="{F7AB2A37-1C87-8DDE-2032-C4D59EA745B1}"/>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5" name="手繪多邊形: 圖案 14">
                <a:extLst>
                  <a:ext uri="{FF2B5EF4-FFF2-40B4-BE49-F238E27FC236}">
                    <a16:creationId xmlns:a16="http://schemas.microsoft.com/office/drawing/2014/main" id="{3965F49F-AC90-04E2-CC27-995BD1C06BCF}"/>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6" name="手繪多邊形: 圖案 15">
                <a:extLst>
                  <a:ext uri="{FF2B5EF4-FFF2-40B4-BE49-F238E27FC236}">
                    <a16:creationId xmlns:a16="http://schemas.microsoft.com/office/drawing/2014/main" id="{D32572D5-B6E4-638E-630B-B1DB179DA63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7" name="手繪多邊形: 圖案 16">
                <a:extLst>
                  <a:ext uri="{FF2B5EF4-FFF2-40B4-BE49-F238E27FC236}">
                    <a16:creationId xmlns:a16="http://schemas.microsoft.com/office/drawing/2014/main" id="{D18A1514-46F9-B7ED-C2E8-627D589FBC3B}"/>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8" name="手繪多邊形: 圖案 17">
                <a:extLst>
                  <a:ext uri="{FF2B5EF4-FFF2-40B4-BE49-F238E27FC236}">
                    <a16:creationId xmlns:a16="http://schemas.microsoft.com/office/drawing/2014/main" id="{4B3522B5-96A9-DE4B-49F3-915796BFD89A}"/>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9" name="手繪多邊形: 圖案 18">
                <a:extLst>
                  <a:ext uri="{FF2B5EF4-FFF2-40B4-BE49-F238E27FC236}">
                    <a16:creationId xmlns:a16="http://schemas.microsoft.com/office/drawing/2014/main" id="{C04BB536-3686-E8C9-0D74-8F88B2F2E15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0" name="手繪多邊形: 圖案 19">
                <a:extLst>
                  <a:ext uri="{FF2B5EF4-FFF2-40B4-BE49-F238E27FC236}">
                    <a16:creationId xmlns:a16="http://schemas.microsoft.com/office/drawing/2014/main" id="{E9004612-BEFF-37B6-0631-781A0E1B153F}"/>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1" name="手繪多邊形: 圖案 20">
                <a:extLst>
                  <a:ext uri="{FF2B5EF4-FFF2-40B4-BE49-F238E27FC236}">
                    <a16:creationId xmlns:a16="http://schemas.microsoft.com/office/drawing/2014/main" id="{DF76F5B9-022D-DDD3-E1AC-6E3BA7BB2A7D}"/>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2" name="手繪多邊形: 圖案 21">
                <a:extLst>
                  <a:ext uri="{FF2B5EF4-FFF2-40B4-BE49-F238E27FC236}">
                    <a16:creationId xmlns:a16="http://schemas.microsoft.com/office/drawing/2014/main" id="{3D744328-3020-4CB0-BC30-6AB6169BB4F5}"/>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3" name="手繪多邊形: 圖案 22">
                <a:extLst>
                  <a:ext uri="{FF2B5EF4-FFF2-40B4-BE49-F238E27FC236}">
                    <a16:creationId xmlns:a16="http://schemas.microsoft.com/office/drawing/2014/main" id="{3B4F085C-1E5E-CC88-2A2C-B9CB578FE0EF}"/>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4" name="手繪多邊形: 圖案 23">
                <a:extLst>
                  <a:ext uri="{FF2B5EF4-FFF2-40B4-BE49-F238E27FC236}">
                    <a16:creationId xmlns:a16="http://schemas.microsoft.com/office/drawing/2014/main" id="{7F299CDA-4131-BA32-3DE1-5221798526FF}"/>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72" name="手繪多邊形: 圖案 71">
                <a:extLst>
                  <a:ext uri="{FF2B5EF4-FFF2-40B4-BE49-F238E27FC236}">
                    <a16:creationId xmlns:a16="http://schemas.microsoft.com/office/drawing/2014/main" id="{AF10C900-694D-7202-6B2C-606D24DA7327}"/>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73" name="手繪多邊形: 圖案 72">
                <a:extLst>
                  <a:ext uri="{FF2B5EF4-FFF2-40B4-BE49-F238E27FC236}">
                    <a16:creationId xmlns:a16="http://schemas.microsoft.com/office/drawing/2014/main" id="{E05DF22F-CA90-C145-CB40-1ACC7CE8DCEB}"/>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74" name="手繪多邊形: 圖案 73">
                <a:extLst>
                  <a:ext uri="{FF2B5EF4-FFF2-40B4-BE49-F238E27FC236}">
                    <a16:creationId xmlns:a16="http://schemas.microsoft.com/office/drawing/2014/main" id="{855146E7-BD1B-A05E-5FE2-C6EBED80D372}"/>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75" name="手繪多邊形: 圖案 74">
                <a:extLst>
                  <a:ext uri="{FF2B5EF4-FFF2-40B4-BE49-F238E27FC236}">
                    <a16:creationId xmlns:a16="http://schemas.microsoft.com/office/drawing/2014/main" id="{5375409C-DDAE-25D4-C871-B95B2D9EC41D}"/>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76" name="手繪多邊形: 圖案 75">
                <a:extLst>
                  <a:ext uri="{FF2B5EF4-FFF2-40B4-BE49-F238E27FC236}">
                    <a16:creationId xmlns:a16="http://schemas.microsoft.com/office/drawing/2014/main" id="{CDBA7CE2-A933-D56C-C16C-5B0A41C5161D}"/>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77" name="手繪多邊形: 圖案 76">
                <a:extLst>
                  <a:ext uri="{FF2B5EF4-FFF2-40B4-BE49-F238E27FC236}">
                    <a16:creationId xmlns:a16="http://schemas.microsoft.com/office/drawing/2014/main" id="{2688D601-2FF6-8CB6-DC5B-C64272FA5A83}"/>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78" name="手繪多邊形: 圖案 77">
                <a:extLst>
                  <a:ext uri="{FF2B5EF4-FFF2-40B4-BE49-F238E27FC236}">
                    <a16:creationId xmlns:a16="http://schemas.microsoft.com/office/drawing/2014/main" id="{FEE599AD-DFA5-FDD8-D32C-26D8B7CCCC89}"/>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grpSp>
      </p:grpSp>
      <p:grpSp>
        <p:nvGrpSpPr>
          <p:cNvPr id="79" name="群組 78">
            <a:extLst>
              <a:ext uri="{FF2B5EF4-FFF2-40B4-BE49-F238E27FC236}">
                <a16:creationId xmlns:a16="http://schemas.microsoft.com/office/drawing/2014/main" id="{B3AB566F-4E60-259C-5D0A-9384D6FECD78}"/>
              </a:ext>
            </a:extLst>
          </p:cNvPr>
          <p:cNvGrpSpPr/>
          <p:nvPr/>
        </p:nvGrpSpPr>
        <p:grpSpPr>
          <a:xfrm rot="16200000">
            <a:off x="2777036" y="3184553"/>
            <a:ext cx="2379342" cy="4030982"/>
            <a:chOff x="2832242" y="2934050"/>
            <a:chExt cx="1678114" cy="2464066"/>
          </a:xfrm>
        </p:grpSpPr>
        <p:sp>
          <p:nvSpPr>
            <p:cNvPr id="80" name="手繪多邊形: 圖案 79">
              <a:extLst>
                <a:ext uri="{FF2B5EF4-FFF2-40B4-BE49-F238E27FC236}">
                  <a16:creationId xmlns:a16="http://schemas.microsoft.com/office/drawing/2014/main" id="{8CAD5A44-A772-0856-89B1-A7AD4B85E58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sz="1600"/>
            </a:p>
          </p:txBody>
        </p:sp>
        <p:sp>
          <p:nvSpPr>
            <p:cNvPr id="81" name="手繪多邊形: 圖案 80">
              <a:extLst>
                <a:ext uri="{FF2B5EF4-FFF2-40B4-BE49-F238E27FC236}">
                  <a16:creationId xmlns:a16="http://schemas.microsoft.com/office/drawing/2014/main" id="{F53FDC03-2215-3E7B-1047-B0645DDB69BD}"/>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sz="1600"/>
            </a:p>
          </p:txBody>
        </p:sp>
        <p:sp>
          <p:nvSpPr>
            <p:cNvPr id="82" name="手繪多邊形: 圖案 81">
              <a:extLst>
                <a:ext uri="{FF2B5EF4-FFF2-40B4-BE49-F238E27FC236}">
                  <a16:creationId xmlns:a16="http://schemas.microsoft.com/office/drawing/2014/main" id="{C2C6CDE8-979D-863F-EA6D-84CF7E08CFFB}"/>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sz="1600"/>
            </a:p>
          </p:txBody>
        </p:sp>
        <p:sp>
          <p:nvSpPr>
            <p:cNvPr id="83" name="手繪多邊形: 圖案 82">
              <a:extLst>
                <a:ext uri="{FF2B5EF4-FFF2-40B4-BE49-F238E27FC236}">
                  <a16:creationId xmlns:a16="http://schemas.microsoft.com/office/drawing/2014/main" id="{7297FD96-2CE7-0F78-BAA0-AC24B3CC7A52}"/>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sz="1600"/>
            </a:p>
          </p:txBody>
        </p:sp>
        <p:sp>
          <p:nvSpPr>
            <p:cNvPr id="84" name="手繪多邊形: 圖案 83">
              <a:extLst>
                <a:ext uri="{FF2B5EF4-FFF2-40B4-BE49-F238E27FC236}">
                  <a16:creationId xmlns:a16="http://schemas.microsoft.com/office/drawing/2014/main" id="{A3D860D1-F297-3DE0-40D0-54DD9BA2209D}"/>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sz="1600"/>
            </a:p>
          </p:txBody>
        </p:sp>
        <p:grpSp>
          <p:nvGrpSpPr>
            <p:cNvPr id="85" name="圖形 13">
              <a:extLst>
                <a:ext uri="{FF2B5EF4-FFF2-40B4-BE49-F238E27FC236}">
                  <a16:creationId xmlns:a16="http://schemas.microsoft.com/office/drawing/2014/main" id="{F62E7E63-E830-DB27-2065-72BB8404BC38}"/>
                </a:ext>
              </a:extLst>
            </p:cNvPr>
            <p:cNvGrpSpPr/>
            <p:nvPr/>
          </p:nvGrpSpPr>
          <p:grpSpPr>
            <a:xfrm>
              <a:off x="3216084" y="3002290"/>
              <a:ext cx="1203675" cy="79657"/>
              <a:chOff x="3216084" y="3002290"/>
              <a:chExt cx="1203675" cy="79657"/>
            </a:xfrm>
            <a:solidFill>
              <a:srgbClr val="000000"/>
            </a:solidFill>
          </p:grpSpPr>
          <p:sp>
            <p:nvSpPr>
              <p:cNvPr id="86" name="手繪多邊形: 圖案 85">
                <a:extLst>
                  <a:ext uri="{FF2B5EF4-FFF2-40B4-BE49-F238E27FC236}">
                    <a16:creationId xmlns:a16="http://schemas.microsoft.com/office/drawing/2014/main" id="{39B561DF-D6ED-31D3-C4D9-FEA0CE643C9B}"/>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87" name="手繪多邊形: 圖案 86">
                <a:extLst>
                  <a:ext uri="{FF2B5EF4-FFF2-40B4-BE49-F238E27FC236}">
                    <a16:creationId xmlns:a16="http://schemas.microsoft.com/office/drawing/2014/main" id="{5E15966F-D049-0C58-16A9-38A1E95A3FF9}"/>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88" name="手繪多邊形: 圖案 87">
                <a:extLst>
                  <a:ext uri="{FF2B5EF4-FFF2-40B4-BE49-F238E27FC236}">
                    <a16:creationId xmlns:a16="http://schemas.microsoft.com/office/drawing/2014/main" id="{6D0AF1DE-9838-3044-A696-7BA2E7032687}"/>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89" name="手繪多邊形: 圖案 88">
                <a:extLst>
                  <a:ext uri="{FF2B5EF4-FFF2-40B4-BE49-F238E27FC236}">
                    <a16:creationId xmlns:a16="http://schemas.microsoft.com/office/drawing/2014/main" id="{216F4C03-7A34-233B-9930-0F8086462C3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90" name="手繪多邊形: 圖案 89">
                <a:extLst>
                  <a:ext uri="{FF2B5EF4-FFF2-40B4-BE49-F238E27FC236}">
                    <a16:creationId xmlns:a16="http://schemas.microsoft.com/office/drawing/2014/main" id="{CD1E7B93-14EA-84DE-BFFB-3FA969860A1D}"/>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91" name="手繪多邊形: 圖案 90">
                <a:extLst>
                  <a:ext uri="{FF2B5EF4-FFF2-40B4-BE49-F238E27FC236}">
                    <a16:creationId xmlns:a16="http://schemas.microsoft.com/office/drawing/2014/main" id="{28A279E8-AA54-DF5B-3844-FA9F34DFC5C8}"/>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92" name="手繪多邊形: 圖案 91">
                <a:extLst>
                  <a:ext uri="{FF2B5EF4-FFF2-40B4-BE49-F238E27FC236}">
                    <a16:creationId xmlns:a16="http://schemas.microsoft.com/office/drawing/2014/main" id="{E59E9CA5-570B-EC53-6106-C4BAFBB99DB5}"/>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93" name="手繪多邊形: 圖案 92">
                <a:extLst>
                  <a:ext uri="{FF2B5EF4-FFF2-40B4-BE49-F238E27FC236}">
                    <a16:creationId xmlns:a16="http://schemas.microsoft.com/office/drawing/2014/main" id="{539A69F4-6843-30CD-F02F-C46BBC1655F1}"/>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73" name="手繪多邊形: 圖案 172">
                <a:extLst>
                  <a:ext uri="{FF2B5EF4-FFF2-40B4-BE49-F238E27FC236}">
                    <a16:creationId xmlns:a16="http://schemas.microsoft.com/office/drawing/2014/main" id="{64E1DB89-47B4-71CD-9AD0-45E436407F43}"/>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74" name="手繪多邊形: 圖案 173">
                <a:extLst>
                  <a:ext uri="{FF2B5EF4-FFF2-40B4-BE49-F238E27FC236}">
                    <a16:creationId xmlns:a16="http://schemas.microsoft.com/office/drawing/2014/main" id="{605BD15C-2CAF-5206-68B0-8AEC748A6476}"/>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75" name="手繪多邊形: 圖案 174">
                <a:extLst>
                  <a:ext uri="{FF2B5EF4-FFF2-40B4-BE49-F238E27FC236}">
                    <a16:creationId xmlns:a16="http://schemas.microsoft.com/office/drawing/2014/main" id="{8CC8DE64-21DF-A43E-1AD9-17B960064FC0}"/>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76" name="手繪多邊形: 圖案 175">
                <a:extLst>
                  <a:ext uri="{FF2B5EF4-FFF2-40B4-BE49-F238E27FC236}">
                    <a16:creationId xmlns:a16="http://schemas.microsoft.com/office/drawing/2014/main" id="{E1407C86-54A3-8A09-4828-74DED0DFF65F}"/>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77" name="手繪多邊形: 圖案 176">
                <a:extLst>
                  <a:ext uri="{FF2B5EF4-FFF2-40B4-BE49-F238E27FC236}">
                    <a16:creationId xmlns:a16="http://schemas.microsoft.com/office/drawing/2014/main" id="{2D7C9BDB-97AF-013A-63C0-11D95981E55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78" name="手繪多邊形: 圖案 177">
                <a:extLst>
                  <a:ext uri="{FF2B5EF4-FFF2-40B4-BE49-F238E27FC236}">
                    <a16:creationId xmlns:a16="http://schemas.microsoft.com/office/drawing/2014/main" id="{F4CC1F74-D471-2F02-4E1A-2C70336E3CF6}"/>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79" name="手繪多邊形: 圖案 178">
                <a:extLst>
                  <a:ext uri="{FF2B5EF4-FFF2-40B4-BE49-F238E27FC236}">
                    <a16:creationId xmlns:a16="http://schemas.microsoft.com/office/drawing/2014/main" id="{B23B0254-44BC-FC07-943C-69BE0A10D2D7}"/>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80" name="手繪多邊形: 圖案 179">
                <a:extLst>
                  <a:ext uri="{FF2B5EF4-FFF2-40B4-BE49-F238E27FC236}">
                    <a16:creationId xmlns:a16="http://schemas.microsoft.com/office/drawing/2014/main" id="{81FF393D-E057-40CF-14CE-69C78611385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81" name="手繪多邊形: 圖案 180">
                <a:extLst>
                  <a:ext uri="{FF2B5EF4-FFF2-40B4-BE49-F238E27FC236}">
                    <a16:creationId xmlns:a16="http://schemas.microsoft.com/office/drawing/2014/main" id="{906EA899-3421-296F-4049-F1CFC5399D7D}"/>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82" name="手繪多邊形: 圖案 181">
                <a:extLst>
                  <a:ext uri="{FF2B5EF4-FFF2-40B4-BE49-F238E27FC236}">
                    <a16:creationId xmlns:a16="http://schemas.microsoft.com/office/drawing/2014/main" id="{78EFB69D-229F-67F1-63EF-D5973A285C41}"/>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83" name="手繪多邊形: 圖案 182">
                <a:extLst>
                  <a:ext uri="{FF2B5EF4-FFF2-40B4-BE49-F238E27FC236}">
                    <a16:creationId xmlns:a16="http://schemas.microsoft.com/office/drawing/2014/main" id="{A926121D-8ECA-3A84-B9E7-C5D02EEF64E1}"/>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grpSp>
      </p:grpSp>
      <p:grpSp>
        <p:nvGrpSpPr>
          <p:cNvPr id="184" name="群組 183">
            <a:extLst>
              <a:ext uri="{FF2B5EF4-FFF2-40B4-BE49-F238E27FC236}">
                <a16:creationId xmlns:a16="http://schemas.microsoft.com/office/drawing/2014/main" id="{64E09859-67EE-4EE5-7078-4752F5914C5C}"/>
              </a:ext>
            </a:extLst>
          </p:cNvPr>
          <p:cNvGrpSpPr/>
          <p:nvPr/>
        </p:nvGrpSpPr>
        <p:grpSpPr>
          <a:xfrm rot="16200000">
            <a:off x="6900591" y="3184553"/>
            <a:ext cx="2379342" cy="4030982"/>
            <a:chOff x="2832242" y="2934050"/>
            <a:chExt cx="1678114" cy="2464066"/>
          </a:xfrm>
        </p:grpSpPr>
        <p:sp>
          <p:nvSpPr>
            <p:cNvPr id="185" name="手繪多邊形: 圖案 184">
              <a:extLst>
                <a:ext uri="{FF2B5EF4-FFF2-40B4-BE49-F238E27FC236}">
                  <a16:creationId xmlns:a16="http://schemas.microsoft.com/office/drawing/2014/main" id="{287B3E3A-36DF-21B0-78A8-69EE3ADA0C14}"/>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sz="1600"/>
            </a:p>
          </p:txBody>
        </p:sp>
        <p:sp>
          <p:nvSpPr>
            <p:cNvPr id="186" name="手繪多邊形: 圖案 185">
              <a:extLst>
                <a:ext uri="{FF2B5EF4-FFF2-40B4-BE49-F238E27FC236}">
                  <a16:creationId xmlns:a16="http://schemas.microsoft.com/office/drawing/2014/main" id="{5CA48372-81EE-1899-AF5D-3E889C012676}"/>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sz="1600"/>
            </a:p>
          </p:txBody>
        </p:sp>
        <p:sp>
          <p:nvSpPr>
            <p:cNvPr id="187" name="手繪多邊形: 圖案 186">
              <a:extLst>
                <a:ext uri="{FF2B5EF4-FFF2-40B4-BE49-F238E27FC236}">
                  <a16:creationId xmlns:a16="http://schemas.microsoft.com/office/drawing/2014/main" id="{49BA7351-C30D-A3AA-CED2-27807C4A3E7A}"/>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sz="1600"/>
            </a:p>
          </p:txBody>
        </p:sp>
        <p:sp>
          <p:nvSpPr>
            <p:cNvPr id="188" name="手繪多邊形: 圖案 187">
              <a:extLst>
                <a:ext uri="{FF2B5EF4-FFF2-40B4-BE49-F238E27FC236}">
                  <a16:creationId xmlns:a16="http://schemas.microsoft.com/office/drawing/2014/main" id="{03DA3108-E2D2-94F6-0ED4-3D420AD73C81}"/>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sz="1600"/>
            </a:p>
          </p:txBody>
        </p:sp>
        <p:sp>
          <p:nvSpPr>
            <p:cNvPr id="189" name="手繪多邊形: 圖案 188">
              <a:extLst>
                <a:ext uri="{FF2B5EF4-FFF2-40B4-BE49-F238E27FC236}">
                  <a16:creationId xmlns:a16="http://schemas.microsoft.com/office/drawing/2014/main" id="{CE8ECE70-929C-BAEF-75EB-7C1B15AFF21F}"/>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sz="1600"/>
            </a:p>
          </p:txBody>
        </p:sp>
        <p:grpSp>
          <p:nvGrpSpPr>
            <p:cNvPr id="190" name="圖形 13">
              <a:extLst>
                <a:ext uri="{FF2B5EF4-FFF2-40B4-BE49-F238E27FC236}">
                  <a16:creationId xmlns:a16="http://schemas.microsoft.com/office/drawing/2014/main" id="{EA365688-15EB-6E0E-D1F5-72E0AD324E88}"/>
                </a:ext>
              </a:extLst>
            </p:cNvPr>
            <p:cNvGrpSpPr/>
            <p:nvPr/>
          </p:nvGrpSpPr>
          <p:grpSpPr>
            <a:xfrm>
              <a:off x="3216084" y="3002290"/>
              <a:ext cx="1203675" cy="79657"/>
              <a:chOff x="3216084" y="3002290"/>
              <a:chExt cx="1203675" cy="79657"/>
            </a:xfrm>
            <a:solidFill>
              <a:srgbClr val="000000"/>
            </a:solidFill>
          </p:grpSpPr>
          <p:sp>
            <p:nvSpPr>
              <p:cNvPr id="191" name="手繪多邊形: 圖案 190">
                <a:extLst>
                  <a:ext uri="{FF2B5EF4-FFF2-40B4-BE49-F238E27FC236}">
                    <a16:creationId xmlns:a16="http://schemas.microsoft.com/office/drawing/2014/main" id="{A1F020AC-3940-027B-8EE9-583C812DE9BC}"/>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92" name="手繪多邊形: 圖案 191">
                <a:extLst>
                  <a:ext uri="{FF2B5EF4-FFF2-40B4-BE49-F238E27FC236}">
                    <a16:creationId xmlns:a16="http://schemas.microsoft.com/office/drawing/2014/main" id="{4CCF2217-D5D1-C273-858D-EDDBF7E15F30}"/>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93" name="手繪多邊形: 圖案 192">
                <a:extLst>
                  <a:ext uri="{FF2B5EF4-FFF2-40B4-BE49-F238E27FC236}">
                    <a16:creationId xmlns:a16="http://schemas.microsoft.com/office/drawing/2014/main" id="{9A44B63B-F9CA-E2A8-8446-C988E319D661}"/>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94" name="手繪多邊形: 圖案 193">
                <a:extLst>
                  <a:ext uri="{FF2B5EF4-FFF2-40B4-BE49-F238E27FC236}">
                    <a16:creationId xmlns:a16="http://schemas.microsoft.com/office/drawing/2014/main" id="{E75A6B4E-4AD8-1719-4209-7D51D2FE56F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95" name="手繪多邊形: 圖案 194">
                <a:extLst>
                  <a:ext uri="{FF2B5EF4-FFF2-40B4-BE49-F238E27FC236}">
                    <a16:creationId xmlns:a16="http://schemas.microsoft.com/office/drawing/2014/main" id="{9B65EF60-EC44-5A2A-96C8-10364B033D8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96" name="手繪多邊形: 圖案 195">
                <a:extLst>
                  <a:ext uri="{FF2B5EF4-FFF2-40B4-BE49-F238E27FC236}">
                    <a16:creationId xmlns:a16="http://schemas.microsoft.com/office/drawing/2014/main" id="{7751F7D8-173B-0AB6-A5FA-5EB322141271}"/>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97" name="手繪多邊形: 圖案 196">
                <a:extLst>
                  <a:ext uri="{FF2B5EF4-FFF2-40B4-BE49-F238E27FC236}">
                    <a16:creationId xmlns:a16="http://schemas.microsoft.com/office/drawing/2014/main" id="{1EC48429-62F5-4297-B368-61F846C1C2E7}"/>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98" name="手繪多邊形: 圖案 197">
                <a:extLst>
                  <a:ext uri="{FF2B5EF4-FFF2-40B4-BE49-F238E27FC236}">
                    <a16:creationId xmlns:a16="http://schemas.microsoft.com/office/drawing/2014/main" id="{3DCBBAC7-CFAB-48EB-66FC-767BD7732DA1}"/>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99" name="手繪多邊形: 圖案 198">
                <a:extLst>
                  <a:ext uri="{FF2B5EF4-FFF2-40B4-BE49-F238E27FC236}">
                    <a16:creationId xmlns:a16="http://schemas.microsoft.com/office/drawing/2014/main" id="{8CB0448F-1E6A-2E0C-706C-87F82720BB44}"/>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00" name="手繪多邊形: 圖案 199">
                <a:extLst>
                  <a:ext uri="{FF2B5EF4-FFF2-40B4-BE49-F238E27FC236}">
                    <a16:creationId xmlns:a16="http://schemas.microsoft.com/office/drawing/2014/main" id="{2AFCBF8F-0104-AA21-15E1-64E930783FAA}"/>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01" name="手繪多邊形: 圖案 200">
                <a:extLst>
                  <a:ext uri="{FF2B5EF4-FFF2-40B4-BE49-F238E27FC236}">
                    <a16:creationId xmlns:a16="http://schemas.microsoft.com/office/drawing/2014/main" id="{A508A842-608D-AD84-545F-5DEB1B69E38A}"/>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02" name="手繪多邊形: 圖案 201">
                <a:extLst>
                  <a:ext uri="{FF2B5EF4-FFF2-40B4-BE49-F238E27FC236}">
                    <a16:creationId xmlns:a16="http://schemas.microsoft.com/office/drawing/2014/main" id="{3F8B17A6-B2AF-811C-DE31-6F72086B3B7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03" name="手繪多邊形: 圖案 202">
                <a:extLst>
                  <a:ext uri="{FF2B5EF4-FFF2-40B4-BE49-F238E27FC236}">
                    <a16:creationId xmlns:a16="http://schemas.microsoft.com/office/drawing/2014/main" id="{DCD65C6E-F144-0307-953D-129A67CEF43D}"/>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04" name="手繪多邊形: 圖案 203">
                <a:extLst>
                  <a:ext uri="{FF2B5EF4-FFF2-40B4-BE49-F238E27FC236}">
                    <a16:creationId xmlns:a16="http://schemas.microsoft.com/office/drawing/2014/main" id="{EB2D35C8-619E-EF82-22FE-6BEBFF2EDFD6}"/>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05" name="手繪多邊形: 圖案 204">
                <a:extLst>
                  <a:ext uri="{FF2B5EF4-FFF2-40B4-BE49-F238E27FC236}">
                    <a16:creationId xmlns:a16="http://schemas.microsoft.com/office/drawing/2014/main" id="{A1AF1C3B-6623-4626-9F0E-B49088B46F71}"/>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06" name="手繪多邊形: 圖案 205">
                <a:extLst>
                  <a:ext uri="{FF2B5EF4-FFF2-40B4-BE49-F238E27FC236}">
                    <a16:creationId xmlns:a16="http://schemas.microsoft.com/office/drawing/2014/main" id="{688E601E-6D3C-AEF0-E2F6-622634655AAB}"/>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07" name="手繪多邊形: 圖案 206">
                <a:extLst>
                  <a:ext uri="{FF2B5EF4-FFF2-40B4-BE49-F238E27FC236}">
                    <a16:creationId xmlns:a16="http://schemas.microsoft.com/office/drawing/2014/main" id="{3D47987E-F263-4EAC-A143-ACCEFD81EB47}"/>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08" name="手繪多邊形: 圖案 207">
                <a:extLst>
                  <a:ext uri="{FF2B5EF4-FFF2-40B4-BE49-F238E27FC236}">
                    <a16:creationId xmlns:a16="http://schemas.microsoft.com/office/drawing/2014/main" id="{51DAB4A6-6563-5172-9C83-4B7C5AF57C27}"/>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09" name="手繪多邊形: 圖案 208">
                <a:extLst>
                  <a:ext uri="{FF2B5EF4-FFF2-40B4-BE49-F238E27FC236}">
                    <a16:creationId xmlns:a16="http://schemas.microsoft.com/office/drawing/2014/main" id="{DCA87C9A-003A-EFD6-21BE-6A78D670EC50}"/>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grpSp>
      </p:grpSp>
      <p:grpSp>
        <p:nvGrpSpPr>
          <p:cNvPr id="210" name="群組 209">
            <a:extLst>
              <a:ext uri="{FF2B5EF4-FFF2-40B4-BE49-F238E27FC236}">
                <a16:creationId xmlns:a16="http://schemas.microsoft.com/office/drawing/2014/main" id="{3670C93E-0400-379E-2529-419A9E252CA7}"/>
              </a:ext>
            </a:extLst>
          </p:cNvPr>
          <p:cNvGrpSpPr/>
          <p:nvPr/>
        </p:nvGrpSpPr>
        <p:grpSpPr>
          <a:xfrm rot="16200000">
            <a:off x="2777036" y="731721"/>
            <a:ext cx="2379342" cy="4030982"/>
            <a:chOff x="2832242" y="2934050"/>
            <a:chExt cx="1678114" cy="2464066"/>
          </a:xfrm>
        </p:grpSpPr>
        <p:sp>
          <p:nvSpPr>
            <p:cNvPr id="211" name="手繪多邊形: 圖案 210">
              <a:extLst>
                <a:ext uri="{FF2B5EF4-FFF2-40B4-BE49-F238E27FC236}">
                  <a16:creationId xmlns:a16="http://schemas.microsoft.com/office/drawing/2014/main" id="{22834EB0-7C19-9585-B424-3519212BB003}"/>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sz="1600"/>
            </a:p>
          </p:txBody>
        </p:sp>
        <p:sp>
          <p:nvSpPr>
            <p:cNvPr id="212" name="手繪多邊形: 圖案 211">
              <a:extLst>
                <a:ext uri="{FF2B5EF4-FFF2-40B4-BE49-F238E27FC236}">
                  <a16:creationId xmlns:a16="http://schemas.microsoft.com/office/drawing/2014/main" id="{00663C38-44B3-7A0C-293F-49BB2407F8AD}"/>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sz="1600"/>
            </a:p>
          </p:txBody>
        </p:sp>
        <p:sp>
          <p:nvSpPr>
            <p:cNvPr id="213" name="手繪多邊形: 圖案 212">
              <a:extLst>
                <a:ext uri="{FF2B5EF4-FFF2-40B4-BE49-F238E27FC236}">
                  <a16:creationId xmlns:a16="http://schemas.microsoft.com/office/drawing/2014/main" id="{68E519AE-2BA2-DE96-1B1C-0902FF4309ED}"/>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sz="1600"/>
            </a:p>
          </p:txBody>
        </p:sp>
        <p:sp>
          <p:nvSpPr>
            <p:cNvPr id="214" name="手繪多邊形: 圖案 213">
              <a:extLst>
                <a:ext uri="{FF2B5EF4-FFF2-40B4-BE49-F238E27FC236}">
                  <a16:creationId xmlns:a16="http://schemas.microsoft.com/office/drawing/2014/main" id="{56FF4406-2F4D-6F86-4780-AE62962CB3B3}"/>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sz="1600"/>
            </a:p>
          </p:txBody>
        </p:sp>
        <p:sp>
          <p:nvSpPr>
            <p:cNvPr id="215" name="手繪多邊形: 圖案 214">
              <a:extLst>
                <a:ext uri="{FF2B5EF4-FFF2-40B4-BE49-F238E27FC236}">
                  <a16:creationId xmlns:a16="http://schemas.microsoft.com/office/drawing/2014/main" id="{9603FEE1-71B1-07A8-A9DD-D2048DC691BA}"/>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sz="1600"/>
            </a:p>
          </p:txBody>
        </p:sp>
        <p:grpSp>
          <p:nvGrpSpPr>
            <p:cNvPr id="216" name="圖形 13">
              <a:extLst>
                <a:ext uri="{FF2B5EF4-FFF2-40B4-BE49-F238E27FC236}">
                  <a16:creationId xmlns:a16="http://schemas.microsoft.com/office/drawing/2014/main" id="{44709E00-27A9-DAC5-90CE-A8B615FE9457}"/>
                </a:ext>
              </a:extLst>
            </p:cNvPr>
            <p:cNvGrpSpPr/>
            <p:nvPr/>
          </p:nvGrpSpPr>
          <p:grpSpPr>
            <a:xfrm>
              <a:off x="3216084" y="3002290"/>
              <a:ext cx="1203675" cy="79657"/>
              <a:chOff x="3216084" y="3002290"/>
              <a:chExt cx="1203675" cy="79657"/>
            </a:xfrm>
            <a:solidFill>
              <a:srgbClr val="000000"/>
            </a:solidFill>
          </p:grpSpPr>
          <p:sp>
            <p:nvSpPr>
              <p:cNvPr id="217" name="手繪多邊形: 圖案 216">
                <a:extLst>
                  <a:ext uri="{FF2B5EF4-FFF2-40B4-BE49-F238E27FC236}">
                    <a16:creationId xmlns:a16="http://schemas.microsoft.com/office/drawing/2014/main" id="{DFC27078-C7C8-C4B1-E243-BC95067B2F1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18" name="手繪多邊形: 圖案 217">
                <a:extLst>
                  <a:ext uri="{FF2B5EF4-FFF2-40B4-BE49-F238E27FC236}">
                    <a16:creationId xmlns:a16="http://schemas.microsoft.com/office/drawing/2014/main" id="{049A59ED-CD6F-718E-EB82-693AC669BB1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19" name="手繪多邊形: 圖案 218">
                <a:extLst>
                  <a:ext uri="{FF2B5EF4-FFF2-40B4-BE49-F238E27FC236}">
                    <a16:creationId xmlns:a16="http://schemas.microsoft.com/office/drawing/2014/main" id="{D655CDE5-BAB9-42BF-2CEF-AE09725A9C8C}"/>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20" name="手繪多邊形: 圖案 219">
                <a:extLst>
                  <a:ext uri="{FF2B5EF4-FFF2-40B4-BE49-F238E27FC236}">
                    <a16:creationId xmlns:a16="http://schemas.microsoft.com/office/drawing/2014/main" id="{0C68A868-FED9-8FEB-55BE-78331E47C23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21" name="手繪多邊形: 圖案 220">
                <a:extLst>
                  <a:ext uri="{FF2B5EF4-FFF2-40B4-BE49-F238E27FC236}">
                    <a16:creationId xmlns:a16="http://schemas.microsoft.com/office/drawing/2014/main" id="{B62A4A2F-8861-E68D-BD16-C911CC74443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22" name="手繪多邊形: 圖案 221">
                <a:extLst>
                  <a:ext uri="{FF2B5EF4-FFF2-40B4-BE49-F238E27FC236}">
                    <a16:creationId xmlns:a16="http://schemas.microsoft.com/office/drawing/2014/main" id="{05009E8D-3762-1388-C30C-619332CDE56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23" name="手繪多邊形: 圖案 222">
                <a:extLst>
                  <a:ext uri="{FF2B5EF4-FFF2-40B4-BE49-F238E27FC236}">
                    <a16:creationId xmlns:a16="http://schemas.microsoft.com/office/drawing/2014/main" id="{3CB2423F-4701-0300-B592-B9057757EFAE}"/>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24" name="手繪多邊形: 圖案 223">
                <a:extLst>
                  <a:ext uri="{FF2B5EF4-FFF2-40B4-BE49-F238E27FC236}">
                    <a16:creationId xmlns:a16="http://schemas.microsoft.com/office/drawing/2014/main" id="{6347913B-5260-8878-8888-01B8C0EC774B}"/>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25" name="手繪多邊形: 圖案 224">
                <a:extLst>
                  <a:ext uri="{FF2B5EF4-FFF2-40B4-BE49-F238E27FC236}">
                    <a16:creationId xmlns:a16="http://schemas.microsoft.com/office/drawing/2014/main" id="{A2FD44CA-88AB-E747-4752-799B6DCCBB1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26" name="手繪多邊形: 圖案 225">
                <a:extLst>
                  <a:ext uri="{FF2B5EF4-FFF2-40B4-BE49-F238E27FC236}">
                    <a16:creationId xmlns:a16="http://schemas.microsoft.com/office/drawing/2014/main" id="{FB8CAEAF-1276-CF81-8960-F14DFC2F762B}"/>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27" name="手繪多邊形: 圖案 226">
                <a:extLst>
                  <a:ext uri="{FF2B5EF4-FFF2-40B4-BE49-F238E27FC236}">
                    <a16:creationId xmlns:a16="http://schemas.microsoft.com/office/drawing/2014/main" id="{D688A295-EF44-7072-666F-E0A75088329C}"/>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28" name="手繪多邊形: 圖案 227">
                <a:extLst>
                  <a:ext uri="{FF2B5EF4-FFF2-40B4-BE49-F238E27FC236}">
                    <a16:creationId xmlns:a16="http://schemas.microsoft.com/office/drawing/2014/main" id="{369C2F2F-7B87-21C3-66B6-001F92CD1F1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29" name="手繪多邊形: 圖案 228">
                <a:extLst>
                  <a:ext uri="{FF2B5EF4-FFF2-40B4-BE49-F238E27FC236}">
                    <a16:creationId xmlns:a16="http://schemas.microsoft.com/office/drawing/2014/main" id="{B1F0F164-73AF-70D2-E5B8-BFA24181BCA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30" name="手繪多邊形: 圖案 229">
                <a:extLst>
                  <a:ext uri="{FF2B5EF4-FFF2-40B4-BE49-F238E27FC236}">
                    <a16:creationId xmlns:a16="http://schemas.microsoft.com/office/drawing/2014/main" id="{8C53F311-D397-12D1-1A08-92ADA0F5E317}"/>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31" name="手繪多邊形: 圖案 230">
                <a:extLst>
                  <a:ext uri="{FF2B5EF4-FFF2-40B4-BE49-F238E27FC236}">
                    <a16:creationId xmlns:a16="http://schemas.microsoft.com/office/drawing/2014/main" id="{1D7DA5C4-635D-E7A9-5BAE-A9A59DC6947B}"/>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32" name="手繪多邊形: 圖案 231">
                <a:extLst>
                  <a:ext uri="{FF2B5EF4-FFF2-40B4-BE49-F238E27FC236}">
                    <a16:creationId xmlns:a16="http://schemas.microsoft.com/office/drawing/2014/main" id="{DD4241E6-A76B-B8D7-9F8C-C71F2B3F4B0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33" name="手繪多邊形: 圖案 232">
                <a:extLst>
                  <a:ext uri="{FF2B5EF4-FFF2-40B4-BE49-F238E27FC236}">
                    <a16:creationId xmlns:a16="http://schemas.microsoft.com/office/drawing/2014/main" id="{6D46648C-1C2B-14BC-4C87-D7DF97046383}"/>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234" name="手繪多邊形: 圖案 233">
                <a:extLst>
                  <a:ext uri="{FF2B5EF4-FFF2-40B4-BE49-F238E27FC236}">
                    <a16:creationId xmlns:a16="http://schemas.microsoft.com/office/drawing/2014/main" id="{DA0E2B42-28F3-ED11-2E31-8C4BC6178553}"/>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235" name="手繪多邊形: 圖案 234">
                <a:extLst>
                  <a:ext uri="{FF2B5EF4-FFF2-40B4-BE49-F238E27FC236}">
                    <a16:creationId xmlns:a16="http://schemas.microsoft.com/office/drawing/2014/main" id="{87D9B051-CC6E-D671-CDBF-52DA6A95081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grpSp>
      </p:grpSp>
      <p:sp>
        <p:nvSpPr>
          <p:cNvPr id="169" name="手繪多邊形: 圖案 168">
            <a:extLst>
              <a:ext uri="{FF2B5EF4-FFF2-40B4-BE49-F238E27FC236}">
                <a16:creationId xmlns:a16="http://schemas.microsoft.com/office/drawing/2014/main" id="{62CA5E6A-CB31-4645-B5DB-F2F1FA003AB4}"/>
              </a:ext>
            </a:extLst>
          </p:cNvPr>
          <p:cNvSpPr/>
          <p:nvPr/>
        </p:nvSpPr>
        <p:spPr>
          <a:xfrm>
            <a:off x="369151" y="2684310"/>
            <a:ext cx="1600200"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78E1FA"/>
          </a:solidFill>
          <a:ln w="9525" cap="flat">
            <a:no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A53E943A-8113-41B4-87B4-A06CA778B6D0}"/>
              </a:ext>
            </a:extLst>
          </p:cNvPr>
          <p:cNvSpPr/>
          <p:nvPr/>
        </p:nvSpPr>
        <p:spPr>
          <a:xfrm>
            <a:off x="369151" y="5056825"/>
            <a:ext cx="1600200"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78E1FA"/>
          </a:solidFill>
          <a:ln w="9525" cap="flat">
            <a:no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4963C4D0-E00F-434C-B270-5E970270C75F}"/>
              </a:ext>
            </a:extLst>
          </p:cNvPr>
          <p:cNvSpPr/>
          <p:nvPr/>
        </p:nvSpPr>
        <p:spPr>
          <a:xfrm flipH="1">
            <a:off x="10097500" y="2652226"/>
            <a:ext cx="1499938"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78E1FA"/>
          </a:solidFill>
          <a:ln w="9525" cap="flat">
            <a:no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9D18CFCE-DD24-47D9-9338-F02716E34E86}"/>
              </a:ext>
            </a:extLst>
          </p:cNvPr>
          <p:cNvSpPr/>
          <p:nvPr/>
        </p:nvSpPr>
        <p:spPr>
          <a:xfrm flipH="1">
            <a:off x="10113543" y="5008699"/>
            <a:ext cx="1499938" cy="161925"/>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78E1FA"/>
          </a:solidFill>
          <a:ln w="9525" cap="flat">
            <a:noFill/>
            <a:prstDash val="solid"/>
            <a:miter/>
          </a:ln>
        </p:spPr>
        <p:txBody>
          <a:bodyPr rtlCol="0" anchor="ctr"/>
          <a:lstStyle/>
          <a:p>
            <a:endParaRPr lang="zh-TW" altLang="en-US"/>
          </a:p>
        </p:txBody>
      </p:sp>
      <p:sp>
        <p:nvSpPr>
          <p:cNvPr id="2" name="標題 1">
            <a:extLst>
              <a:ext uri="{FF2B5EF4-FFF2-40B4-BE49-F238E27FC236}">
                <a16:creationId xmlns:a16="http://schemas.microsoft.com/office/drawing/2014/main" id="{CB4E64A5-E328-4AF6-B437-1E01A83974D5}"/>
              </a:ext>
            </a:extLst>
          </p:cNvPr>
          <p:cNvSpPr>
            <a:spLocks noGrp="1"/>
          </p:cNvSpPr>
          <p:nvPr>
            <p:ph type="title"/>
          </p:nvPr>
        </p:nvSpPr>
        <p:spPr/>
        <p:txBody>
          <a:bodyPr/>
          <a:lstStyle/>
          <a:p>
            <a:r>
              <a:rPr lang="en-US" altLang="zh-TW"/>
              <a:t> Guardian X QVR Pro complete solution</a:t>
            </a:r>
            <a:endParaRPr lang="zh-TW" altLang="en-US"/>
          </a:p>
        </p:txBody>
      </p:sp>
      <p:pic>
        <p:nvPicPr>
          <p:cNvPr id="152" name="Picture 13">
            <a:extLst>
              <a:ext uri="{FF2B5EF4-FFF2-40B4-BE49-F238E27FC236}">
                <a16:creationId xmlns:a16="http://schemas.microsoft.com/office/drawing/2014/main" id="{17ADCA41-AA96-40C7-BF96-8DB4361BF0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9471" y="1735995"/>
            <a:ext cx="3657600" cy="2000283"/>
          </a:xfrm>
          <a:prstGeom prst="roundRect">
            <a:avLst>
              <a:gd name="adj" fmla="val 5479"/>
            </a:avLst>
          </a:prstGeom>
          <a:solidFill>
            <a:srgbClr val="FFFFFF">
              <a:shade val="85000"/>
            </a:srgbClr>
          </a:solidFill>
          <a:ln>
            <a:noFill/>
          </a:ln>
          <a:effectLst/>
        </p:spPr>
      </p:pic>
      <p:pic>
        <p:nvPicPr>
          <p:cNvPr id="155" name="Google Shape;239;p31">
            <a:extLst>
              <a:ext uri="{FF2B5EF4-FFF2-40B4-BE49-F238E27FC236}">
                <a16:creationId xmlns:a16="http://schemas.microsoft.com/office/drawing/2014/main" id="{A4CA9411-D80C-4225-ADD7-C330A0D91886}"/>
              </a:ext>
            </a:extLst>
          </p:cNvPr>
          <p:cNvPicPr preferRelativeResize="0"/>
          <p:nvPr/>
        </p:nvPicPr>
        <p:blipFill>
          <a:blip r:embed="rId4" cstate="print">
            <a:extLst>
              <a:ext uri="{28A0092B-C50C-407E-A947-70E740481C1C}">
                <a14:useLocalDpi xmlns:a14="http://schemas.microsoft.com/office/drawing/2010/main"/>
              </a:ext>
            </a:extLst>
          </a:blip>
          <a:srcRect/>
          <a:stretch/>
        </p:blipFill>
        <p:spPr>
          <a:xfrm>
            <a:off x="747786" y="1612252"/>
            <a:ext cx="705016" cy="705016"/>
          </a:xfrm>
          <a:prstGeom prst="rect">
            <a:avLst/>
          </a:prstGeom>
          <a:noFill/>
          <a:ln>
            <a:noFill/>
          </a:ln>
        </p:spPr>
      </p:pic>
      <p:sp>
        <p:nvSpPr>
          <p:cNvPr id="156" name="矩形 155">
            <a:extLst>
              <a:ext uri="{FF2B5EF4-FFF2-40B4-BE49-F238E27FC236}">
                <a16:creationId xmlns:a16="http://schemas.microsoft.com/office/drawing/2014/main" id="{8B384396-2253-47D2-A281-AC9B4E0B6008}"/>
              </a:ext>
            </a:extLst>
          </p:cNvPr>
          <p:cNvSpPr/>
          <p:nvPr/>
        </p:nvSpPr>
        <p:spPr>
          <a:xfrm>
            <a:off x="437240" y="2333999"/>
            <a:ext cx="1117974" cy="338554"/>
          </a:xfrm>
          <a:prstGeom prst="rect">
            <a:avLst/>
          </a:prstGeom>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QVR Pro</a:t>
            </a:r>
            <a:endParaRPr kumimoji="0" lang="en-US" altLang="zh-TW" sz="1600" b="0" i="0" u="none" strike="noStrike" kern="0" cap="none" spc="0" normalizeH="0" baseline="0" noProof="0">
              <a:ln>
                <a:noFill/>
              </a:ln>
              <a:solidFill>
                <a:schemeClr val="bg1">
                  <a:lumMod val="95000"/>
                </a:schemeClr>
              </a:solidFill>
              <a:effectLst/>
              <a:uLnTx/>
              <a:uFillTx/>
              <a:latin typeface="Arial"/>
              <a:ea typeface="新細明體" panose="02020500000000000000" pitchFamily="18" charset="-120"/>
              <a:cs typeface="Arial"/>
              <a:sym typeface="Arial"/>
            </a:endParaRPr>
          </a:p>
        </p:txBody>
      </p:sp>
      <p:sp>
        <p:nvSpPr>
          <p:cNvPr id="157" name="矩形 156">
            <a:extLst>
              <a:ext uri="{FF2B5EF4-FFF2-40B4-BE49-F238E27FC236}">
                <a16:creationId xmlns:a16="http://schemas.microsoft.com/office/drawing/2014/main" id="{AA53B6FB-2DF1-4641-A762-A77656277A2C}"/>
              </a:ext>
            </a:extLst>
          </p:cNvPr>
          <p:cNvSpPr/>
          <p:nvPr/>
        </p:nvSpPr>
        <p:spPr>
          <a:xfrm>
            <a:off x="10240784" y="2269672"/>
            <a:ext cx="1861163" cy="338554"/>
          </a:xfrm>
          <a:prstGeom prst="rect">
            <a:avLst/>
          </a:prstGeom>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QVR Pro</a:t>
            </a:r>
            <a:r>
              <a:rPr kumimoji="0" lang="zh-TW" altLang="en-US"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 </a:t>
            </a: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Client</a:t>
            </a:r>
          </a:p>
        </p:txBody>
      </p:sp>
      <p:pic>
        <p:nvPicPr>
          <p:cNvPr id="158" name="圖片 157">
            <a:extLst>
              <a:ext uri="{FF2B5EF4-FFF2-40B4-BE49-F238E27FC236}">
                <a16:creationId xmlns:a16="http://schemas.microsoft.com/office/drawing/2014/main" id="{319F6760-634F-4674-AD13-3627A79C97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42357" y="1708612"/>
            <a:ext cx="3392043" cy="1999044"/>
          </a:xfrm>
          <a:prstGeom prst="roundRect">
            <a:avLst>
              <a:gd name="adj" fmla="val 0"/>
            </a:avLst>
          </a:prstGeom>
          <a:solidFill>
            <a:srgbClr val="FFFFFF">
              <a:shade val="85000"/>
            </a:srgbClr>
          </a:solidFill>
          <a:ln>
            <a:noFill/>
          </a:ln>
          <a:effectLst/>
        </p:spPr>
      </p:pic>
      <p:sp>
        <p:nvSpPr>
          <p:cNvPr id="159" name="矩形 158">
            <a:extLst>
              <a:ext uri="{FF2B5EF4-FFF2-40B4-BE49-F238E27FC236}">
                <a16:creationId xmlns:a16="http://schemas.microsoft.com/office/drawing/2014/main" id="{D245CA8F-6AE7-4F59-9EF4-FE68035338EA}"/>
              </a:ext>
            </a:extLst>
          </p:cNvPr>
          <p:cNvSpPr/>
          <p:nvPr/>
        </p:nvSpPr>
        <p:spPr>
          <a:xfrm>
            <a:off x="221130" y="4619677"/>
            <a:ext cx="1484345" cy="338554"/>
          </a:xfrm>
          <a:prstGeom prst="rect">
            <a:avLst/>
          </a:prstGeom>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QVR Center</a:t>
            </a:r>
          </a:p>
        </p:txBody>
      </p:sp>
      <p:sp>
        <p:nvSpPr>
          <p:cNvPr id="160" name="矩形 159">
            <a:extLst>
              <a:ext uri="{FF2B5EF4-FFF2-40B4-BE49-F238E27FC236}">
                <a16:creationId xmlns:a16="http://schemas.microsoft.com/office/drawing/2014/main" id="{35D49266-8CDC-4F88-9854-1F19AEEAF97E}"/>
              </a:ext>
            </a:extLst>
          </p:cNvPr>
          <p:cNvSpPr/>
          <p:nvPr/>
        </p:nvSpPr>
        <p:spPr>
          <a:xfrm>
            <a:off x="10362169" y="4635720"/>
            <a:ext cx="1467061" cy="338554"/>
          </a:xfrm>
          <a:prstGeom prst="rect">
            <a:avLst/>
          </a:prstGeom>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QVR</a:t>
            </a:r>
            <a:r>
              <a:rPr kumimoji="0" lang="zh-TW" altLang="en-US"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 </a:t>
            </a:r>
            <a:r>
              <a:rPr kumimoji="0" lang="en-US" altLang="zh-TW" sz="1600" b="1" i="0" u="none" strike="noStrike" kern="0" cap="none" spc="0" normalizeH="0" baseline="0" noProof="0">
                <a:ln>
                  <a:noFill/>
                </a:ln>
                <a:solidFill>
                  <a:schemeClr val="bg1">
                    <a:lumMod val="95000"/>
                  </a:schemeClr>
                </a:solidFill>
                <a:effectLst/>
                <a:uLnTx/>
                <a:uFillTx/>
                <a:latin typeface="Arial"/>
                <a:ea typeface="Microsoft JhengHei"/>
                <a:cs typeface="Arial"/>
                <a:sym typeface="Calibri"/>
              </a:rPr>
              <a:t>Guard</a:t>
            </a:r>
          </a:p>
        </p:txBody>
      </p:sp>
      <p:pic>
        <p:nvPicPr>
          <p:cNvPr id="161" name="Picture 15">
            <a:extLst>
              <a:ext uri="{FF2B5EF4-FFF2-40B4-BE49-F238E27FC236}">
                <a16:creationId xmlns:a16="http://schemas.microsoft.com/office/drawing/2014/main" id="{0AC91547-F19F-49A5-8711-5617E53756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57477" y="4170290"/>
            <a:ext cx="3657600" cy="2003622"/>
          </a:xfrm>
          <a:prstGeom prst="roundRect">
            <a:avLst>
              <a:gd name="adj" fmla="val 5479"/>
            </a:avLst>
          </a:prstGeom>
          <a:solidFill>
            <a:srgbClr val="FFFFFF">
              <a:shade val="85000"/>
            </a:srgbClr>
          </a:solidFill>
          <a:ln>
            <a:noFill/>
          </a:ln>
          <a:effectLst/>
        </p:spPr>
      </p:pic>
      <p:pic>
        <p:nvPicPr>
          <p:cNvPr id="165" name="Picture 7">
            <a:extLst>
              <a:ext uri="{FF2B5EF4-FFF2-40B4-BE49-F238E27FC236}">
                <a16:creationId xmlns:a16="http://schemas.microsoft.com/office/drawing/2014/main" id="{394DA2A5-3D61-40B7-B017-48E0768F14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19917" y="4170290"/>
            <a:ext cx="3392043" cy="1980214"/>
          </a:xfrm>
          <a:prstGeom prst="roundRect">
            <a:avLst>
              <a:gd name="adj" fmla="val 0"/>
            </a:avLst>
          </a:prstGeom>
          <a:solidFill>
            <a:srgbClr val="FFFFFF">
              <a:shade val="85000"/>
            </a:srgbClr>
          </a:solidFill>
          <a:ln>
            <a:noFill/>
          </a:ln>
          <a:effectLst/>
        </p:spPr>
      </p:pic>
      <p:pic>
        <p:nvPicPr>
          <p:cNvPr id="3" name="Google Shape;239;p31">
            <a:extLst>
              <a:ext uri="{FF2B5EF4-FFF2-40B4-BE49-F238E27FC236}">
                <a16:creationId xmlns:a16="http://schemas.microsoft.com/office/drawing/2014/main" id="{87D5E701-9EBF-1C76-2291-1426EC14A113}"/>
              </a:ext>
            </a:extLst>
          </p:cNvPr>
          <p:cNvPicPr preferRelativeResize="0"/>
          <p:nvPr/>
        </p:nvPicPr>
        <p:blipFill>
          <a:blip r:embed="rId8" cstate="print">
            <a:extLst>
              <a:ext uri="{28A0092B-C50C-407E-A947-70E740481C1C}">
                <a14:useLocalDpi xmlns:a14="http://schemas.microsoft.com/office/drawing/2010/main"/>
              </a:ext>
            </a:extLst>
          </a:blip>
          <a:srcRect/>
          <a:stretch/>
        </p:blipFill>
        <p:spPr>
          <a:xfrm>
            <a:off x="747786" y="3909337"/>
            <a:ext cx="705016" cy="705016"/>
          </a:xfrm>
          <a:prstGeom prst="rect">
            <a:avLst/>
          </a:prstGeom>
          <a:noFill/>
          <a:ln>
            <a:noFill/>
          </a:ln>
        </p:spPr>
      </p:pic>
      <p:pic>
        <p:nvPicPr>
          <p:cNvPr id="4" name="Google Shape;239;p31">
            <a:extLst>
              <a:ext uri="{FF2B5EF4-FFF2-40B4-BE49-F238E27FC236}">
                <a16:creationId xmlns:a16="http://schemas.microsoft.com/office/drawing/2014/main" id="{67D06110-C7E3-F325-EE48-363CF21073D3}"/>
              </a:ext>
            </a:extLst>
          </p:cNvPr>
          <p:cNvPicPr preferRelativeResize="0"/>
          <p:nvPr/>
        </p:nvPicPr>
        <p:blipFill>
          <a:blip r:embed="rId9" cstate="print">
            <a:extLst>
              <a:ext uri="{28A0092B-C50C-407E-A947-70E740481C1C}">
                <a14:useLocalDpi xmlns:a14="http://schemas.microsoft.com/office/drawing/2010/main"/>
              </a:ext>
            </a:extLst>
          </a:blip>
          <a:srcRect/>
          <a:stretch/>
        </p:blipFill>
        <p:spPr>
          <a:xfrm>
            <a:off x="10468987" y="1537291"/>
            <a:ext cx="779375" cy="779375"/>
          </a:xfrm>
          <a:prstGeom prst="rect">
            <a:avLst/>
          </a:prstGeom>
          <a:noFill/>
          <a:ln>
            <a:noFill/>
          </a:ln>
        </p:spPr>
      </p:pic>
      <p:pic>
        <p:nvPicPr>
          <p:cNvPr id="5" name="Google Shape;239;p31">
            <a:extLst>
              <a:ext uri="{FF2B5EF4-FFF2-40B4-BE49-F238E27FC236}">
                <a16:creationId xmlns:a16="http://schemas.microsoft.com/office/drawing/2014/main" id="{2B735090-3DCF-4C77-DD8A-72697398414E}"/>
              </a:ext>
            </a:extLst>
          </p:cNvPr>
          <p:cNvPicPr preferRelativeResize="0"/>
          <p:nvPr/>
        </p:nvPicPr>
        <p:blipFill>
          <a:blip r:embed="rId10" cstate="print">
            <a:extLst>
              <a:ext uri="{28A0092B-C50C-407E-A947-70E740481C1C}">
                <a14:useLocalDpi xmlns:a14="http://schemas.microsoft.com/office/drawing/2010/main"/>
              </a:ext>
            </a:extLst>
          </a:blip>
          <a:srcRect/>
          <a:stretch/>
        </p:blipFill>
        <p:spPr>
          <a:xfrm>
            <a:off x="10543346" y="3909337"/>
            <a:ext cx="705016" cy="705016"/>
          </a:xfrm>
          <a:prstGeom prst="rect">
            <a:avLst/>
          </a:prstGeom>
          <a:noFill/>
          <a:ln>
            <a:noFill/>
          </a:ln>
        </p:spPr>
      </p:pic>
    </p:spTree>
    <p:extLst>
      <p:ext uri="{BB962C8B-B14F-4D97-AF65-F5344CB8AC3E}">
        <p14:creationId xmlns:p14="http://schemas.microsoft.com/office/powerpoint/2010/main" val="2967081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34F96C-D10C-42F4-B5D3-B899F4EEBA30}"/>
              </a:ext>
            </a:extLst>
          </p:cNvPr>
          <p:cNvSpPr>
            <a:spLocks noGrp="1"/>
          </p:cNvSpPr>
          <p:nvPr>
            <p:ph type="title"/>
          </p:nvPr>
        </p:nvSpPr>
        <p:spPr/>
        <p:txBody>
          <a:bodyPr/>
          <a:lstStyle/>
          <a:p>
            <a:r>
              <a:rPr lang="en-US" altLang="zh-TW"/>
              <a:t> Guardian X QVR Pro complete solution</a:t>
            </a:r>
            <a:endParaRPr lang="zh-TW" altLang="en-US"/>
          </a:p>
        </p:txBody>
      </p:sp>
      <p:grpSp>
        <p:nvGrpSpPr>
          <p:cNvPr id="24" name="群組 23">
            <a:extLst>
              <a:ext uri="{FF2B5EF4-FFF2-40B4-BE49-F238E27FC236}">
                <a16:creationId xmlns:a16="http://schemas.microsoft.com/office/drawing/2014/main" id="{A59F946F-B02F-4383-9EA0-E8B9BFF092ED}"/>
              </a:ext>
            </a:extLst>
          </p:cNvPr>
          <p:cNvGrpSpPr/>
          <p:nvPr/>
        </p:nvGrpSpPr>
        <p:grpSpPr>
          <a:xfrm>
            <a:off x="377630" y="1691450"/>
            <a:ext cx="3721769" cy="4451917"/>
            <a:chOff x="2832242" y="2934050"/>
            <a:chExt cx="1678114" cy="2464066"/>
          </a:xfrm>
        </p:grpSpPr>
        <p:sp>
          <p:nvSpPr>
            <p:cNvPr id="25" name="手繪多邊形: 圖案 24">
              <a:extLst>
                <a:ext uri="{FF2B5EF4-FFF2-40B4-BE49-F238E27FC236}">
                  <a16:creationId xmlns:a16="http://schemas.microsoft.com/office/drawing/2014/main" id="{F890315A-3B71-427F-85C3-93646FFF0B90}"/>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6C625CC7-B177-42E6-B42E-7773227E1A9A}"/>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1C8C15E4-4C85-4F7F-989A-9F6482E47ED8}"/>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2A81253C-A122-40ED-A9DD-8FA6D910F5E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30" name="圖形 13">
              <a:extLst>
                <a:ext uri="{FF2B5EF4-FFF2-40B4-BE49-F238E27FC236}">
                  <a16:creationId xmlns:a16="http://schemas.microsoft.com/office/drawing/2014/main" id="{A9EE30F0-0730-4D88-B437-6913ABFDE6E8}"/>
                </a:ext>
              </a:extLst>
            </p:cNvPr>
            <p:cNvGrpSpPr/>
            <p:nvPr/>
          </p:nvGrpSpPr>
          <p:grpSpPr>
            <a:xfrm>
              <a:off x="3216084" y="3002290"/>
              <a:ext cx="1203675" cy="79657"/>
              <a:chOff x="3216084" y="3002290"/>
              <a:chExt cx="1203675" cy="79657"/>
            </a:xfrm>
            <a:solidFill>
              <a:srgbClr val="000000"/>
            </a:solidFill>
          </p:grpSpPr>
          <p:sp>
            <p:nvSpPr>
              <p:cNvPr id="31" name="手繪多邊形: 圖案 30">
                <a:extLst>
                  <a:ext uri="{FF2B5EF4-FFF2-40B4-BE49-F238E27FC236}">
                    <a16:creationId xmlns:a16="http://schemas.microsoft.com/office/drawing/2014/main" id="{B1543638-050A-49AC-8150-81A2FCFC11D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4E684A96-3BCD-4096-AE54-D9CD8DC36B04}"/>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5FC0C91A-331C-4C46-AFC0-8FB6FE53E453}"/>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B1A308ED-B362-4ACE-8C02-A00D5BEFCAD9}"/>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1E2EF267-A3BA-47B5-BCC6-44896C9E9E6E}"/>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A55104AF-B1CA-4B7F-B23C-623786A64BA4}"/>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C718688B-ADF8-4436-AF3E-E24AE3724E0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7FB28F2E-6B61-4759-8D88-9E041813E262}"/>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FC8192E6-9A11-4298-A259-970C8DE27A9D}"/>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6B97D669-C344-414B-B98A-ED7025F3AE25}"/>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0B0D009C-974F-434E-87EA-3311ED4D316C}"/>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19072AD0-F4C9-4776-AEAF-C1C2F5E9D025}"/>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CC21A873-73E9-430B-98B2-90EFE744CF8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2E0DF7A3-C6E8-4BC0-ABC7-E5C7ED85C5A6}"/>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4026ED07-169E-4726-A04E-AF50BDD60F1A}"/>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BFA213EB-1410-4E0B-A136-AD201F30C5E6}"/>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4FE1DCCD-054C-4803-8F20-7CA7BE0BB381}"/>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0E49BCA7-CB94-4842-9634-7733029D8262}"/>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C7F781AF-4710-46BF-9A84-1A86237279B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50" name="群組 49">
            <a:extLst>
              <a:ext uri="{FF2B5EF4-FFF2-40B4-BE49-F238E27FC236}">
                <a16:creationId xmlns:a16="http://schemas.microsoft.com/office/drawing/2014/main" id="{DAFBDE0D-6A99-4739-B6D4-B2BC1328D4D2}"/>
              </a:ext>
            </a:extLst>
          </p:cNvPr>
          <p:cNvGrpSpPr/>
          <p:nvPr/>
        </p:nvGrpSpPr>
        <p:grpSpPr>
          <a:xfrm>
            <a:off x="4199663" y="1691450"/>
            <a:ext cx="3721769" cy="4451917"/>
            <a:chOff x="2832242" y="2934050"/>
            <a:chExt cx="1678114" cy="2464066"/>
          </a:xfrm>
        </p:grpSpPr>
        <p:sp>
          <p:nvSpPr>
            <p:cNvPr id="51" name="手繪多邊形: 圖案 50">
              <a:extLst>
                <a:ext uri="{FF2B5EF4-FFF2-40B4-BE49-F238E27FC236}">
                  <a16:creationId xmlns:a16="http://schemas.microsoft.com/office/drawing/2014/main" id="{6E39FDD6-BC36-4719-A6A5-B34C60118AAD}"/>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C32EDFC2-AA00-4991-A1A4-6B37DC72EB81}"/>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CAFB63A8-213F-4293-BCF9-36E88F28982B}"/>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87339BBA-715D-4667-84DB-B28E4098663B}"/>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56" name="圖形 13">
              <a:extLst>
                <a:ext uri="{FF2B5EF4-FFF2-40B4-BE49-F238E27FC236}">
                  <a16:creationId xmlns:a16="http://schemas.microsoft.com/office/drawing/2014/main" id="{90BCD396-FD3A-483D-8632-C553DD7E00C0}"/>
                </a:ext>
              </a:extLst>
            </p:cNvPr>
            <p:cNvGrpSpPr/>
            <p:nvPr/>
          </p:nvGrpSpPr>
          <p:grpSpPr>
            <a:xfrm>
              <a:off x="3216084" y="3002290"/>
              <a:ext cx="1203675" cy="79657"/>
              <a:chOff x="3216084" y="3002290"/>
              <a:chExt cx="1203675" cy="79657"/>
            </a:xfrm>
            <a:solidFill>
              <a:srgbClr val="000000"/>
            </a:solidFill>
          </p:grpSpPr>
          <p:sp>
            <p:nvSpPr>
              <p:cNvPr id="57" name="手繪多邊形: 圖案 56">
                <a:extLst>
                  <a:ext uri="{FF2B5EF4-FFF2-40B4-BE49-F238E27FC236}">
                    <a16:creationId xmlns:a16="http://schemas.microsoft.com/office/drawing/2014/main" id="{330C5F87-F587-4F01-AB7D-B30543C107A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BCCE8868-6DF2-4ED2-9987-4EA862F62A0B}"/>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88642CC4-E0CE-4685-BF6B-496989A20237}"/>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D698C1C0-95FE-429B-A3B6-D764D9D3BE52}"/>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EC31E1F6-8DB1-449B-BE91-544F927CAE9B}"/>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33B40398-72FE-420F-9D89-87E2274C548B}"/>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0BCBB985-8E19-40BE-AA7D-2045C5296D3A}"/>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3481438C-6B56-49E0-8384-DD1634BBF55C}"/>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8C2C9C84-1335-4AD3-8F1D-2A1EE88D6C9B}"/>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E11DCA47-C8CD-4CEC-964E-29A818D0D7D3}"/>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047BC85B-4434-453B-BE78-D8AF0B3ABDF3}"/>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AC866A8C-FE41-4D01-A2A5-5FF9F62258B7}"/>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6297C294-642A-4C58-8B64-141D75D06EF7}"/>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0FA56D5F-E679-4171-9C9B-BAE8595A3B5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50A2D3FE-684A-41EA-A840-B44171B248A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5A729217-0BF9-4B62-9D4A-CF192D33DC46}"/>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C37D154E-6977-4DBD-9343-B29FE03F2634}"/>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D2291771-FA49-42A7-BB5F-91BF0295BA0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55FCD1EC-56D5-4D0B-9D63-7E6F2F4449F7}"/>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76" name="群組 75">
            <a:extLst>
              <a:ext uri="{FF2B5EF4-FFF2-40B4-BE49-F238E27FC236}">
                <a16:creationId xmlns:a16="http://schemas.microsoft.com/office/drawing/2014/main" id="{20798920-7AF1-46DE-B2C6-D71E34641046}"/>
              </a:ext>
            </a:extLst>
          </p:cNvPr>
          <p:cNvGrpSpPr/>
          <p:nvPr/>
        </p:nvGrpSpPr>
        <p:grpSpPr>
          <a:xfrm>
            <a:off x="8003147" y="1693097"/>
            <a:ext cx="3721769" cy="4451917"/>
            <a:chOff x="2832242" y="2934050"/>
            <a:chExt cx="1678114" cy="2464066"/>
          </a:xfrm>
        </p:grpSpPr>
        <p:sp>
          <p:nvSpPr>
            <p:cNvPr id="77" name="手繪多邊形: 圖案 76">
              <a:extLst>
                <a:ext uri="{FF2B5EF4-FFF2-40B4-BE49-F238E27FC236}">
                  <a16:creationId xmlns:a16="http://schemas.microsoft.com/office/drawing/2014/main" id="{FE59D041-D863-40C4-9D2B-0F460E47268B}"/>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6AB78079-42C0-460D-8C38-88BB8B50B273}"/>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1E279E21-A432-4D61-9151-D0E6A7C92498}"/>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58FB5417-241B-4E37-A0D3-5A637A9BEB2D}"/>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82" name="圖形 13">
              <a:extLst>
                <a:ext uri="{FF2B5EF4-FFF2-40B4-BE49-F238E27FC236}">
                  <a16:creationId xmlns:a16="http://schemas.microsoft.com/office/drawing/2014/main" id="{CD5F8562-6743-4BF0-AB07-40A4CECC0E53}"/>
                </a:ext>
              </a:extLst>
            </p:cNvPr>
            <p:cNvGrpSpPr/>
            <p:nvPr/>
          </p:nvGrpSpPr>
          <p:grpSpPr>
            <a:xfrm>
              <a:off x="3216084" y="3002290"/>
              <a:ext cx="1203675" cy="79657"/>
              <a:chOff x="3216084" y="3002290"/>
              <a:chExt cx="1203675" cy="79657"/>
            </a:xfrm>
            <a:solidFill>
              <a:srgbClr val="000000"/>
            </a:solidFill>
          </p:grpSpPr>
          <p:sp>
            <p:nvSpPr>
              <p:cNvPr id="83" name="手繪多邊形: 圖案 82">
                <a:extLst>
                  <a:ext uri="{FF2B5EF4-FFF2-40B4-BE49-F238E27FC236}">
                    <a16:creationId xmlns:a16="http://schemas.microsoft.com/office/drawing/2014/main" id="{7A8D4A0A-FD3D-4F38-89D5-5437801844EA}"/>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6F301D2A-9E63-4A46-B405-EB41C8681632}"/>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E94627ED-8D65-4A75-B500-17575C747701}"/>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B5F5157E-A1CD-4D3A-AFCE-A01995380A4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7A507074-D79B-4B48-A4C3-08CF4E5F7117}"/>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5792669D-7DC7-4AA6-BC78-E1DA43FBD1B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3CCFE6FF-6132-4699-AF43-1781F88D4311}"/>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5D3096A2-6929-48A6-A33F-23B15898AB90}"/>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E8DFACAE-ADE4-41C0-96F8-E55F8172AF25}"/>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74D023DE-20C4-4C61-A66D-DF00F512773B}"/>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5942EB88-B5EC-43C2-9DF3-9DEB0EC9623E}"/>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D6E25F96-7802-4A20-970A-5436DEE7AE3D}"/>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C13010F8-66F8-490C-BB88-22285B9A2499}"/>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079B9E77-B07E-47E8-AD42-719119EE546A}"/>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93B76750-A3B2-4F39-BB23-01136EAD3EAC}"/>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48E7D522-4F8D-49D1-A632-A5613640B801}"/>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19B65425-609B-4C0D-9C90-6A1BA7ADF6A0}"/>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9BA0B38D-7CCF-4C4B-9A3A-3E09D3CEBB9A}"/>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7316B9CB-63E6-4D90-83AD-4BEC84EB31C0}"/>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pic>
        <p:nvPicPr>
          <p:cNvPr id="102" name="Picture 2" descr="Live">
            <a:extLst>
              <a:ext uri="{FF2B5EF4-FFF2-40B4-BE49-F238E27FC236}">
                <a16:creationId xmlns:a16="http://schemas.microsoft.com/office/drawing/2014/main" id="{28F8E912-C094-4BD4-B3C9-53228D2606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8564" y="4046038"/>
            <a:ext cx="3623242" cy="2015174"/>
          </a:xfrm>
          <a:prstGeom prst="rect">
            <a:avLst/>
          </a:prstGeom>
          <a:noFill/>
          <a:extLst>
            <a:ext uri="{909E8E84-426E-40DD-AFC4-6F175D3DCCD1}">
              <a14:hiddenFill xmlns:a14="http://schemas.microsoft.com/office/drawing/2010/main">
                <a:solidFill>
                  <a:srgbClr val="FFFFFF"/>
                </a:solidFill>
              </a14:hiddenFill>
            </a:ext>
          </a:extLst>
        </p:spPr>
      </p:pic>
      <p:sp>
        <p:nvSpPr>
          <p:cNvPr id="103" name="矩形 102">
            <a:extLst>
              <a:ext uri="{FF2B5EF4-FFF2-40B4-BE49-F238E27FC236}">
                <a16:creationId xmlns:a16="http://schemas.microsoft.com/office/drawing/2014/main" id="{A4D3705D-9782-4F76-A514-E8655838E726}"/>
              </a:ext>
            </a:extLst>
          </p:cNvPr>
          <p:cNvSpPr/>
          <p:nvPr/>
        </p:nvSpPr>
        <p:spPr>
          <a:xfrm>
            <a:off x="465512" y="2111495"/>
            <a:ext cx="3587365" cy="461665"/>
          </a:xfrm>
          <a:prstGeom prst="rect">
            <a:avLst/>
          </a:prstGeom>
          <a:noFill/>
        </p:spPr>
        <p:txBody>
          <a:bodyPr wrap="square">
            <a:spAutoFit/>
          </a:bodyPr>
          <a:lstStyle/>
          <a:p>
            <a:pPr algn="ctr" defTabSz="457200">
              <a:defRPr/>
            </a:pPr>
            <a:r>
              <a:rPr lang="en-US" altLang="zh-TW" sz="2400" b="1">
                <a:solidFill>
                  <a:srgbClr val="78E1FA"/>
                </a:solidFill>
                <a:latin typeface="Arial" panose="020B0604020202020204" pitchFamily="34" charset="0"/>
                <a:ea typeface="微軟正黑體" panose="020B0604030504040204" pitchFamily="34" charset="-120"/>
                <a:cs typeface="Arial" panose="020B0604020202020204" pitchFamily="34" charset="0"/>
              </a:rPr>
              <a:t>Instant Playback</a:t>
            </a:r>
          </a:p>
        </p:txBody>
      </p:sp>
      <p:sp>
        <p:nvSpPr>
          <p:cNvPr id="104" name="矩形 103">
            <a:extLst>
              <a:ext uri="{FF2B5EF4-FFF2-40B4-BE49-F238E27FC236}">
                <a16:creationId xmlns:a16="http://schemas.microsoft.com/office/drawing/2014/main" id="{9D0CD58F-2AF8-4DA8-ABEB-5CE2C0AF9D1F}"/>
              </a:ext>
            </a:extLst>
          </p:cNvPr>
          <p:cNvSpPr/>
          <p:nvPr/>
        </p:nvSpPr>
        <p:spPr>
          <a:xfrm>
            <a:off x="494706" y="2485927"/>
            <a:ext cx="3623242" cy="1600438"/>
          </a:xfrm>
          <a:prstGeom prst="rect">
            <a:avLst/>
          </a:prstGeom>
        </p:spPr>
        <p:txBody>
          <a:bodyPr wrap="square" anchor="t">
            <a:spAutoFit/>
          </a:bodyPr>
          <a:lstStyle/>
          <a:p>
            <a:pPr lvl="0" defTabSz="457200">
              <a:defRPr/>
            </a:pPr>
            <a:r>
              <a:rPr lang="en-US" altLang="zh-TW" sz="1400">
                <a:solidFill>
                  <a:schemeClr val="bg1">
                    <a:lumMod val="95000"/>
                  </a:schemeClr>
                </a:solidFill>
                <a:latin typeface="Arial"/>
                <a:ea typeface="微軟正黑體"/>
                <a:cs typeface="Arial"/>
              </a:rPr>
              <a:t>Monitor the live view of multiple channels and play recordings on a single interface. With just one click you can switch between live, individual playback and sync playback modes. You can also view recordings at a specific time by clicking the time line or by selecting a time range.</a:t>
            </a:r>
          </a:p>
        </p:txBody>
      </p:sp>
      <p:sp>
        <p:nvSpPr>
          <p:cNvPr id="105" name="矩形 104">
            <a:extLst>
              <a:ext uri="{FF2B5EF4-FFF2-40B4-BE49-F238E27FC236}">
                <a16:creationId xmlns:a16="http://schemas.microsoft.com/office/drawing/2014/main" id="{AFB8E94E-BA56-480E-86FE-2B003A073F19}"/>
              </a:ext>
            </a:extLst>
          </p:cNvPr>
          <p:cNvSpPr/>
          <p:nvPr/>
        </p:nvSpPr>
        <p:spPr>
          <a:xfrm>
            <a:off x="4515349" y="2111495"/>
            <a:ext cx="3058885" cy="461665"/>
          </a:xfrm>
          <a:prstGeom prst="rect">
            <a:avLst/>
          </a:prstGeom>
          <a:noFill/>
        </p:spPr>
        <p:txBody>
          <a:bodyPr wrap="square">
            <a:spAutoFit/>
          </a:bodyPr>
          <a:lstStyle/>
          <a:p>
            <a:pPr algn="ctr" defTabSz="457200" fontAlgn="base">
              <a:defRPr/>
            </a:pPr>
            <a:r>
              <a:rPr lang="en-US" altLang="zh-TW" sz="2400" b="1">
                <a:solidFill>
                  <a:srgbClr val="78E1FA"/>
                </a:solidFill>
                <a:latin typeface="Arial" panose="020B0604020202020204" pitchFamily="34" charset="0"/>
                <a:ea typeface="微軟正黑體" panose="020B0604030504040204" pitchFamily="34" charset="-120"/>
                <a:cs typeface="Arial" panose="020B0604020202020204" pitchFamily="34" charset="0"/>
              </a:rPr>
              <a:t>Dynamic Layout</a:t>
            </a:r>
          </a:p>
        </p:txBody>
      </p:sp>
      <p:pic>
        <p:nvPicPr>
          <p:cNvPr id="106" name="Picture 4">
            <a:extLst>
              <a:ext uri="{FF2B5EF4-FFF2-40B4-BE49-F238E27FC236}">
                <a16:creationId xmlns:a16="http://schemas.microsoft.com/office/drawing/2014/main" id="{1AE629CE-905C-4217-89FC-D5D9DCF8A24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8636" t="6944" r="9018"/>
          <a:stretch/>
        </p:blipFill>
        <p:spPr bwMode="auto">
          <a:xfrm>
            <a:off x="4340031" y="4044793"/>
            <a:ext cx="3465095" cy="1982718"/>
          </a:xfrm>
          <a:prstGeom prst="rect">
            <a:avLst/>
          </a:prstGeom>
          <a:noFill/>
          <a:extLst>
            <a:ext uri="{909E8E84-426E-40DD-AFC4-6F175D3DCCD1}">
              <a14:hiddenFill xmlns:a14="http://schemas.microsoft.com/office/drawing/2010/main">
                <a:solidFill>
                  <a:srgbClr val="FFFFFF"/>
                </a:solidFill>
              </a14:hiddenFill>
            </a:ext>
          </a:extLst>
        </p:spPr>
      </p:pic>
      <p:sp>
        <p:nvSpPr>
          <p:cNvPr id="107" name="矩形 106">
            <a:extLst>
              <a:ext uri="{FF2B5EF4-FFF2-40B4-BE49-F238E27FC236}">
                <a16:creationId xmlns:a16="http://schemas.microsoft.com/office/drawing/2014/main" id="{B7452C57-909F-4C20-AB8F-F3C0CFECBC3C}"/>
              </a:ext>
            </a:extLst>
          </p:cNvPr>
          <p:cNvSpPr/>
          <p:nvPr/>
        </p:nvSpPr>
        <p:spPr>
          <a:xfrm>
            <a:off x="4282467" y="2485927"/>
            <a:ext cx="3623242" cy="1384995"/>
          </a:xfrm>
          <a:prstGeom prst="rect">
            <a:avLst/>
          </a:prstGeom>
        </p:spPr>
        <p:txBody>
          <a:bodyPr wrap="square">
            <a:spAutoFit/>
          </a:bodyPr>
          <a:lstStyle/>
          <a:p>
            <a:pPr defTabSz="457200">
              <a:defRPr/>
            </a:pPr>
            <a:r>
              <a:rPr lang="en-US" altLang="zh-TW" sz="1400">
                <a:solidFill>
                  <a:schemeClr val="bg1">
                    <a:lumMod val="95000"/>
                  </a:schemeClr>
                </a:solidFill>
                <a:latin typeface="Arial"/>
                <a:ea typeface="微軟正黑體"/>
                <a:cs typeface="Arial"/>
              </a:rPr>
              <a:t>The QVR Pro Client provides a highly-customizable display panel. You can change each channel’s display ratio, arrange the display, or use the built-in display module to fulfill your surveillance needs.</a:t>
            </a:r>
          </a:p>
        </p:txBody>
      </p:sp>
      <p:sp>
        <p:nvSpPr>
          <p:cNvPr id="108" name="矩形 107">
            <a:extLst>
              <a:ext uri="{FF2B5EF4-FFF2-40B4-BE49-F238E27FC236}">
                <a16:creationId xmlns:a16="http://schemas.microsoft.com/office/drawing/2014/main" id="{78098F5D-C5F6-4BD8-8C71-0D4078EE126C}"/>
              </a:ext>
            </a:extLst>
          </p:cNvPr>
          <p:cNvSpPr/>
          <p:nvPr/>
        </p:nvSpPr>
        <p:spPr>
          <a:xfrm>
            <a:off x="8262851" y="2111495"/>
            <a:ext cx="3293921" cy="461665"/>
          </a:xfrm>
          <a:prstGeom prst="rect">
            <a:avLst/>
          </a:prstGeom>
          <a:noFill/>
        </p:spPr>
        <p:txBody>
          <a:bodyPr wrap="square">
            <a:spAutoFit/>
          </a:bodyPr>
          <a:lstStyle/>
          <a:p>
            <a:pPr lvl="0" algn="ctr" defTabSz="457200" fontAlgn="base">
              <a:defRPr/>
            </a:pPr>
            <a:r>
              <a:rPr lang="en-US" altLang="zh-TW" sz="2400" b="1">
                <a:solidFill>
                  <a:srgbClr val="78E1FA"/>
                </a:solidFill>
                <a:latin typeface="Arial" panose="020B0604020202020204" pitchFamily="34" charset="0"/>
                <a:ea typeface="微軟正黑體" panose="020B0604030504040204" pitchFamily="34" charset="-120"/>
                <a:cs typeface="Arial" panose="020B0604020202020204" pitchFamily="34" charset="0"/>
              </a:rPr>
              <a:t>Region of Interest</a:t>
            </a:r>
          </a:p>
        </p:txBody>
      </p:sp>
      <p:pic>
        <p:nvPicPr>
          <p:cNvPr id="109" name="Picture 6">
            <a:extLst>
              <a:ext uri="{FF2B5EF4-FFF2-40B4-BE49-F238E27FC236}">
                <a16:creationId xmlns:a16="http://schemas.microsoft.com/office/drawing/2014/main" id="{0BE0B355-57B1-41C2-90B7-A978C8BF12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27817" y="4089976"/>
            <a:ext cx="3614446" cy="1984446"/>
          </a:xfrm>
          <a:prstGeom prst="rect">
            <a:avLst/>
          </a:prstGeom>
          <a:noFill/>
          <a:extLst>
            <a:ext uri="{909E8E84-426E-40DD-AFC4-6F175D3DCCD1}">
              <a14:hiddenFill xmlns:a14="http://schemas.microsoft.com/office/drawing/2010/main">
                <a:solidFill>
                  <a:srgbClr val="FFFFFF"/>
                </a:solidFill>
              </a14:hiddenFill>
            </a:ext>
          </a:extLst>
        </p:spPr>
      </p:pic>
      <p:sp>
        <p:nvSpPr>
          <p:cNvPr id="110" name="矩形 109">
            <a:extLst>
              <a:ext uri="{FF2B5EF4-FFF2-40B4-BE49-F238E27FC236}">
                <a16:creationId xmlns:a16="http://schemas.microsoft.com/office/drawing/2014/main" id="{6E2F6DB4-5289-4AF2-B797-035CB1F326E3}"/>
              </a:ext>
            </a:extLst>
          </p:cNvPr>
          <p:cNvSpPr/>
          <p:nvPr/>
        </p:nvSpPr>
        <p:spPr>
          <a:xfrm>
            <a:off x="8159902" y="2485927"/>
            <a:ext cx="3562271" cy="1600438"/>
          </a:xfrm>
          <a:prstGeom prst="rect">
            <a:avLst/>
          </a:prstGeom>
        </p:spPr>
        <p:txBody>
          <a:bodyPr wrap="square">
            <a:spAutoFit/>
          </a:bodyPr>
          <a:lstStyle/>
          <a:p>
            <a:pPr defTabSz="457200"/>
            <a:r>
              <a:rPr lang="en-US" altLang="zh-TW" sz="1400">
                <a:solidFill>
                  <a:schemeClr val="bg1">
                    <a:lumMod val="95000"/>
                  </a:schemeClr>
                </a:solidFill>
                <a:latin typeface="Arial"/>
                <a:ea typeface="微軟正黑體"/>
                <a:cs typeface="Arial"/>
              </a:rPr>
              <a:t>The updated Region of Interest (ROI) feature supports multiple regional images from the same camera in live view and playback mode. You can define and enlarge multiple areas on the overview image with no selection limitations or additional licenses required.</a:t>
            </a:r>
          </a:p>
        </p:txBody>
      </p:sp>
    </p:spTree>
    <p:extLst>
      <p:ext uri="{BB962C8B-B14F-4D97-AF65-F5344CB8AC3E}">
        <p14:creationId xmlns:p14="http://schemas.microsoft.com/office/powerpoint/2010/main" val="683303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6DA3E7DA-16F2-D780-3617-2EE66D41E5CB}"/>
              </a:ext>
            </a:extLst>
          </p:cNvPr>
          <p:cNvGrpSpPr/>
          <p:nvPr/>
        </p:nvGrpSpPr>
        <p:grpSpPr>
          <a:xfrm>
            <a:off x="377630" y="1691450"/>
            <a:ext cx="3721769" cy="4451917"/>
            <a:chOff x="2832242" y="2934050"/>
            <a:chExt cx="1678114" cy="2464066"/>
          </a:xfrm>
        </p:grpSpPr>
        <p:sp>
          <p:nvSpPr>
            <p:cNvPr id="4" name="手繪多邊形: 圖案 3">
              <a:extLst>
                <a:ext uri="{FF2B5EF4-FFF2-40B4-BE49-F238E27FC236}">
                  <a16:creationId xmlns:a16="http://schemas.microsoft.com/office/drawing/2014/main" id="{C1ABE3AB-A5B8-7BEC-730A-0CF920426660}"/>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5" name="手繪多邊形: 圖案 4">
              <a:extLst>
                <a:ext uri="{FF2B5EF4-FFF2-40B4-BE49-F238E27FC236}">
                  <a16:creationId xmlns:a16="http://schemas.microsoft.com/office/drawing/2014/main" id="{E6DBF6B2-7751-3BC7-396C-C772FA2DB3EF}"/>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6" name="手繪多邊形: 圖案 5">
              <a:extLst>
                <a:ext uri="{FF2B5EF4-FFF2-40B4-BE49-F238E27FC236}">
                  <a16:creationId xmlns:a16="http://schemas.microsoft.com/office/drawing/2014/main" id="{19A926E3-6CA6-FF63-E2FB-144E5E4E2164}"/>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7" name="手繪多邊形: 圖案 6">
              <a:extLst>
                <a:ext uri="{FF2B5EF4-FFF2-40B4-BE49-F238E27FC236}">
                  <a16:creationId xmlns:a16="http://schemas.microsoft.com/office/drawing/2014/main" id="{F37F278B-7E26-092A-3A54-8FE1AE36AB06}"/>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8" name="圖形 13">
              <a:extLst>
                <a:ext uri="{FF2B5EF4-FFF2-40B4-BE49-F238E27FC236}">
                  <a16:creationId xmlns:a16="http://schemas.microsoft.com/office/drawing/2014/main" id="{B9908056-A7BB-5261-0689-0F56CD328377}"/>
                </a:ext>
              </a:extLst>
            </p:cNvPr>
            <p:cNvGrpSpPr/>
            <p:nvPr/>
          </p:nvGrpSpPr>
          <p:grpSpPr>
            <a:xfrm>
              <a:off x="3216084" y="3002290"/>
              <a:ext cx="1203675" cy="79657"/>
              <a:chOff x="3216084" y="3002290"/>
              <a:chExt cx="1203675" cy="79657"/>
            </a:xfrm>
            <a:solidFill>
              <a:srgbClr val="000000"/>
            </a:solidFill>
          </p:grpSpPr>
          <p:sp>
            <p:nvSpPr>
              <p:cNvPr id="9" name="手繪多邊形: 圖案 8">
                <a:extLst>
                  <a:ext uri="{FF2B5EF4-FFF2-40B4-BE49-F238E27FC236}">
                    <a16:creationId xmlns:a16="http://schemas.microsoft.com/office/drawing/2014/main" id="{6B7AAF1F-C18B-565D-0ED9-CF463B637D48}"/>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 name="手繪多邊形: 圖案 9">
                <a:extLst>
                  <a:ext uri="{FF2B5EF4-FFF2-40B4-BE49-F238E27FC236}">
                    <a16:creationId xmlns:a16="http://schemas.microsoft.com/office/drawing/2014/main" id="{CB24644C-8EA5-E908-D98D-BDD7EBE1BD1C}"/>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 name="手繪多邊形: 圖案 10">
                <a:extLst>
                  <a:ext uri="{FF2B5EF4-FFF2-40B4-BE49-F238E27FC236}">
                    <a16:creationId xmlns:a16="http://schemas.microsoft.com/office/drawing/2014/main" id="{DF891C81-4F40-3971-B426-4E8DB4DC8B6E}"/>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1DC94944-15C9-063F-6E74-45CAC5F0393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E464031B-447C-EC65-3C38-F073259C320E}"/>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52D2F5D4-9EC1-CD96-7245-D3CD74423CE2}"/>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0FCF77EC-1AC2-2854-1B8A-577F82922287}"/>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B6C7EB69-1687-7D27-921A-C8A170A61FD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194264BE-0ABD-BB0B-FD2D-71CA508C6AED}"/>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9D7F77C2-536F-2EE8-7EF8-0A4A7AAC7695}"/>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F2F7840A-A687-4B98-F233-F7CEE3008730}"/>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3D23EAF9-21B0-D7BF-11C0-746095D6E11F}"/>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5D78D512-9DFA-3E23-F542-80EC3D9FE5A7}"/>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89CF13AA-D839-F86D-FD4D-DC82EA0DD589}"/>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338DBBA3-5A8D-AD7C-1C09-66D011AF6724}"/>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E7139010-DA27-E867-4596-B251B8BF3CEB}"/>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69450159-B82C-4F89-FF85-E70422FCDE5F}"/>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42FC45C5-B2C9-E458-63AF-8DF9B9F672D0}"/>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492AEC6F-491D-E8BF-E11F-B51E146A5B0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116" name="群組 115">
            <a:extLst>
              <a:ext uri="{FF2B5EF4-FFF2-40B4-BE49-F238E27FC236}">
                <a16:creationId xmlns:a16="http://schemas.microsoft.com/office/drawing/2014/main" id="{8B9121CF-216F-76A1-13C9-D30B4EBF631C}"/>
              </a:ext>
            </a:extLst>
          </p:cNvPr>
          <p:cNvGrpSpPr/>
          <p:nvPr/>
        </p:nvGrpSpPr>
        <p:grpSpPr>
          <a:xfrm>
            <a:off x="4199663" y="1691450"/>
            <a:ext cx="3721769" cy="4451917"/>
            <a:chOff x="2832242" y="2934050"/>
            <a:chExt cx="1678114" cy="2464066"/>
          </a:xfrm>
        </p:grpSpPr>
        <p:sp>
          <p:nvSpPr>
            <p:cNvPr id="117" name="手繪多邊形: 圖案 116">
              <a:extLst>
                <a:ext uri="{FF2B5EF4-FFF2-40B4-BE49-F238E27FC236}">
                  <a16:creationId xmlns:a16="http://schemas.microsoft.com/office/drawing/2014/main" id="{07046BF8-8EA6-6972-E80A-C50D21F59D9B}"/>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EC9C9353-8C42-593D-1E01-80235B1C36C0}"/>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70DEE40A-93F5-5E43-9790-D51BDFE31490}"/>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0B766E77-5513-F245-4BFC-04D5969B59A5}"/>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121" name="圖形 13">
              <a:extLst>
                <a:ext uri="{FF2B5EF4-FFF2-40B4-BE49-F238E27FC236}">
                  <a16:creationId xmlns:a16="http://schemas.microsoft.com/office/drawing/2014/main" id="{0673526D-849E-414D-8D1B-88FD5E9E5B8A}"/>
                </a:ext>
              </a:extLst>
            </p:cNvPr>
            <p:cNvGrpSpPr/>
            <p:nvPr/>
          </p:nvGrpSpPr>
          <p:grpSpPr>
            <a:xfrm>
              <a:off x="3216084" y="3002290"/>
              <a:ext cx="1203675" cy="79657"/>
              <a:chOff x="3216084" y="3002290"/>
              <a:chExt cx="1203675" cy="79657"/>
            </a:xfrm>
            <a:solidFill>
              <a:srgbClr val="000000"/>
            </a:solidFill>
          </p:grpSpPr>
          <p:sp>
            <p:nvSpPr>
              <p:cNvPr id="122" name="手繪多邊形: 圖案 121">
                <a:extLst>
                  <a:ext uri="{FF2B5EF4-FFF2-40B4-BE49-F238E27FC236}">
                    <a16:creationId xmlns:a16="http://schemas.microsoft.com/office/drawing/2014/main" id="{EB7A7F6B-1CF2-DB59-DE02-6E02302331C7}"/>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3" name="手繪多邊形: 圖案 122">
                <a:extLst>
                  <a:ext uri="{FF2B5EF4-FFF2-40B4-BE49-F238E27FC236}">
                    <a16:creationId xmlns:a16="http://schemas.microsoft.com/office/drawing/2014/main" id="{F1A6ECE4-7970-5510-F7BA-BAC72FDC76A2}"/>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774E26BF-4CE1-0EF2-46AC-6AEFD054A9B7}"/>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A1F169D1-1829-52A6-2D80-9697A44347C4}"/>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653800BF-4537-BF36-5C0C-7898F8D2377E}"/>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F572E995-5EA2-45B7-F9DB-D6B0B53D2CD3}"/>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AAB1630E-2670-23A7-3789-FA69F368C846}"/>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A387A6DF-1483-A079-BFCC-14144BA70E6E}"/>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ACFC89B0-C28C-B80F-8FD1-83FCE111BC46}"/>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AF1BAAAA-FD62-BBAC-093A-7956980467C4}"/>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124681C4-46C5-AC5A-602C-66B94B8BA480}"/>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8AE4F805-F111-95A9-A768-11C5799E1C29}"/>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36BA79B2-729D-BD05-65CA-C64C976414B2}"/>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14D3EBE9-C0B5-6386-B3BB-DFF776BF2DA4}"/>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8E8D8E66-18A1-B921-A4D4-F17DFFBB8306}"/>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9AB01638-21EB-09D1-9811-3BC72C87CDD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11671995-579F-C70B-E41F-AE038C7595DE}"/>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3A2E6CBF-9DE9-0036-DC17-17EB4180A9F9}"/>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57E166E7-5369-0245-4207-F2F15A5DE54D}"/>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141" name="群組 140">
            <a:extLst>
              <a:ext uri="{FF2B5EF4-FFF2-40B4-BE49-F238E27FC236}">
                <a16:creationId xmlns:a16="http://schemas.microsoft.com/office/drawing/2014/main" id="{DEC18B4C-202C-3FDA-D5A2-D89BC9C996DE}"/>
              </a:ext>
            </a:extLst>
          </p:cNvPr>
          <p:cNvGrpSpPr/>
          <p:nvPr/>
        </p:nvGrpSpPr>
        <p:grpSpPr>
          <a:xfrm>
            <a:off x="8003147" y="1693097"/>
            <a:ext cx="3721769" cy="4451917"/>
            <a:chOff x="2832242" y="2934050"/>
            <a:chExt cx="1678114" cy="2464066"/>
          </a:xfrm>
        </p:grpSpPr>
        <p:sp>
          <p:nvSpPr>
            <p:cNvPr id="142" name="手繪多邊形: 圖案 141">
              <a:extLst>
                <a:ext uri="{FF2B5EF4-FFF2-40B4-BE49-F238E27FC236}">
                  <a16:creationId xmlns:a16="http://schemas.microsoft.com/office/drawing/2014/main" id="{BEC8E1A1-AD05-90D3-01E2-46C3AF65BADE}"/>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DDD1439F-9250-1067-CA19-0437BB15D253}"/>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0BE0773F-EE66-72E0-1829-A2A53CD8D00B}"/>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75E58DB0-22A1-1673-86D6-B368EC91FF09}"/>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146" name="圖形 13">
              <a:extLst>
                <a:ext uri="{FF2B5EF4-FFF2-40B4-BE49-F238E27FC236}">
                  <a16:creationId xmlns:a16="http://schemas.microsoft.com/office/drawing/2014/main" id="{248CCFF9-1770-182C-FE4D-3B6F81321610}"/>
                </a:ext>
              </a:extLst>
            </p:cNvPr>
            <p:cNvGrpSpPr/>
            <p:nvPr/>
          </p:nvGrpSpPr>
          <p:grpSpPr>
            <a:xfrm>
              <a:off x="3216084" y="3002290"/>
              <a:ext cx="1203675" cy="79657"/>
              <a:chOff x="3216084" y="3002290"/>
              <a:chExt cx="1203675" cy="79657"/>
            </a:xfrm>
            <a:solidFill>
              <a:srgbClr val="000000"/>
            </a:solidFill>
          </p:grpSpPr>
          <p:sp>
            <p:nvSpPr>
              <p:cNvPr id="147" name="手繪多邊形: 圖案 146">
                <a:extLst>
                  <a:ext uri="{FF2B5EF4-FFF2-40B4-BE49-F238E27FC236}">
                    <a16:creationId xmlns:a16="http://schemas.microsoft.com/office/drawing/2014/main" id="{11E482A2-4AB0-5A5E-9E3D-B3522EB8631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6A2AFF9A-8339-EBAD-AF6A-FB93DA6B8198}"/>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3F614CF3-3C1C-043B-547A-06AD6866AED3}"/>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66458DD7-DDE4-33DC-53D6-7DC6C205A671}"/>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4ADDDB63-14BF-6DB7-9DF1-F30D1BE7D32D}"/>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5D9C7C5D-325B-30A8-CD43-F148E0A9360F}"/>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6F3D780B-43BA-DD16-2C4B-6CBC29688B4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E08DC199-52A2-3FA7-A5D7-B9EA7D4EF9CB}"/>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B94D93B2-963E-043C-C639-FA5E9688F220}"/>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5B0835CF-D12B-BCCA-4D8D-4FDF4D0309C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9384BFD6-5273-0B69-1B3A-FB44C97E4E88}"/>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342A9CCD-187A-7FCC-875D-1EFCE613999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283B5A8D-95F8-966D-815B-BCE7E31AE878}"/>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C4912A23-B339-D196-ACC7-FD1863D6D51D}"/>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99E7F5AD-DE33-517C-B26F-75664D45CBED}"/>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3317A962-FC46-8185-2A33-091C8B4F386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4E1F2079-C92B-CA45-D505-409345DE2E52}"/>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648094F2-D26A-F0FE-D2C3-5F50493BE3B9}"/>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4AB62D72-DB57-3561-E6B4-46F360C56858}"/>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2" name="標題 1">
            <a:extLst>
              <a:ext uri="{FF2B5EF4-FFF2-40B4-BE49-F238E27FC236}">
                <a16:creationId xmlns:a16="http://schemas.microsoft.com/office/drawing/2014/main" id="{7E86AA8B-EA2F-4177-85BA-919FDDAA21A3}"/>
              </a:ext>
            </a:extLst>
          </p:cNvPr>
          <p:cNvSpPr>
            <a:spLocks noGrp="1"/>
          </p:cNvSpPr>
          <p:nvPr>
            <p:ph type="title"/>
          </p:nvPr>
        </p:nvSpPr>
        <p:spPr/>
        <p:txBody>
          <a:bodyPr/>
          <a:lstStyle/>
          <a:p>
            <a:r>
              <a:rPr lang="en-US" altLang="zh-TW"/>
              <a:t> Guardian X QVR Pro complete solution</a:t>
            </a:r>
            <a:endParaRPr lang="zh-TW" altLang="en-US"/>
          </a:p>
        </p:txBody>
      </p:sp>
      <p:sp>
        <p:nvSpPr>
          <p:cNvPr id="53" name="矩形 52">
            <a:extLst>
              <a:ext uri="{FF2B5EF4-FFF2-40B4-BE49-F238E27FC236}">
                <a16:creationId xmlns:a16="http://schemas.microsoft.com/office/drawing/2014/main" id="{CE281157-A517-4C63-9921-7F2A49396F6A}"/>
              </a:ext>
            </a:extLst>
          </p:cNvPr>
          <p:cNvSpPr/>
          <p:nvPr/>
        </p:nvSpPr>
        <p:spPr>
          <a:xfrm>
            <a:off x="4486935" y="3674228"/>
            <a:ext cx="3160295" cy="21175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6" name="Picture 2">
            <a:extLst>
              <a:ext uri="{FF2B5EF4-FFF2-40B4-BE49-F238E27FC236}">
                <a16:creationId xmlns:a16="http://schemas.microsoft.com/office/drawing/2014/main" id="{5CB6E822-A9C7-4ADE-A36F-1E8016C7BB7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0281" y="3897472"/>
            <a:ext cx="3451339" cy="205546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a:extLst>
              <a:ext uri="{FF2B5EF4-FFF2-40B4-BE49-F238E27FC236}">
                <a16:creationId xmlns:a16="http://schemas.microsoft.com/office/drawing/2014/main" id="{8F9D7425-F2CB-48CC-9D9B-E03549B49E8E}"/>
              </a:ext>
            </a:extLst>
          </p:cNvPr>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70308" y="3888429"/>
            <a:ext cx="3562271" cy="2149641"/>
          </a:xfrm>
          <a:prstGeom prst="rect">
            <a:avLst/>
          </a:prstGeom>
          <a:noFill/>
          <a:extLst>
            <a:ext uri="{909E8E84-426E-40DD-AFC4-6F175D3DCCD1}">
              <a14:hiddenFill xmlns:a14="http://schemas.microsoft.com/office/drawing/2010/main">
                <a:solidFill>
                  <a:srgbClr val="FFFFFF"/>
                </a:solidFill>
              </a14:hiddenFill>
            </a:ext>
          </a:extLst>
        </p:spPr>
      </p:pic>
      <p:pic>
        <p:nvPicPr>
          <p:cNvPr id="108" name="圖片 107">
            <a:extLst>
              <a:ext uri="{FF2B5EF4-FFF2-40B4-BE49-F238E27FC236}">
                <a16:creationId xmlns:a16="http://schemas.microsoft.com/office/drawing/2014/main" id="{CD329E07-24CD-4FB9-8657-3BF34F045C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2213" y="3671007"/>
            <a:ext cx="3140364" cy="2234239"/>
          </a:xfrm>
          <a:prstGeom prst="rect">
            <a:avLst/>
          </a:prstGeom>
          <a:noFill/>
        </p:spPr>
      </p:pic>
      <p:sp>
        <p:nvSpPr>
          <p:cNvPr id="109" name="矩形 108">
            <a:extLst>
              <a:ext uri="{FF2B5EF4-FFF2-40B4-BE49-F238E27FC236}">
                <a16:creationId xmlns:a16="http://schemas.microsoft.com/office/drawing/2014/main" id="{7E91D283-2981-4DE9-9BEF-7C6C84404A4E}"/>
              </a:ext>
            </a:extLst>
          </p:cNvPr>
          <p:cNvSpPr/>
          <p:nvPr/>
        </p:nvSpPr>
        <p:spPr>
          <a:xfrm>
            <a:off x="458338" y="2111495"/>
            <a:ext cx="3585501" cy="461665"/>
          </a:xfrm>
          <a:prstGeom prst="rect">
            <a:avLst/>
          </a:prstGeom>
          <a:noFill/>
        </p:spPr>
        <p:txBody>
          <a:bodyPr wrap="square">
            <a:spAutoFit/>
          </a:bodyPr>
          <a:lstStyle/>
          <a:p>
            <a:pPr algn="ctr" defTabSz="457200">
              <a:defRPr/>
            </a:pPr>
            <a:r>
              <a:rPr lang="en-US" altLang="zh-TW" sz="2400" b="1" err="1">
                <a:solidFill>
                  <a:srgbClr val="78E1FA"/>
                </a:solidFill>
                <a:latin typeface="Arial" panose="020B0604020202020204" pitchFamily="34" charset="0"/>
                <a:ea typeface="微軟正黑體" panose="020B0604030504040204" pitchFamily="34" charset="-120"/>
                <a:cs typeface="Arial" panose="020B0604020202020204" pitchFamily="34" charset="0"/>
              </a:rPr>
              <a:t>Qdewarp</a:t>
            </a:r>
            <a:r>
              <a:rPr lang="en-US" altLang="zh-TW" sz="2400" b="1">
                <a:solidFill>
                  <a:srgbClr val="78E1FA"/>
                </a:solidFill>
                <a:latin typeface="Arial" panose="020B0604020202020204" pitchFamily="34" charset="0"/>
                <a:ea typeface="微軟正黑體" panose="020B0604030504040204" pitchFamily="34" charset="-120"/>
                <a:cs typeface="Arial" panose="020B0604020202020204" pitchFamily="34" charset="0"/>
              </a:rPr>
              <a:t> Technology</a:t>
            </a:r>
          </a:p>
        </p:txBody>
      </p:sp>
      <p:sp>
        <p:nvSpPr>
          <p:cNvPr id="110" name="矩形 109">
            <a:extLst>
              <a:ext uri="{FF2B5EF4-FFF2-40B4-BE49-F238E27FC236}">
                <a16:creationId xmlns:a16="http://schemas.microsoft.com/office/drawing/2014/main" id="{ECF74805-726D-4825-B67E-DB5092441DB0}"/>
              </a:ext>
            </a:extLst>
          </p:cNvPr>
          <p:cNvSpPr/>
          <p:nvPr/>
        </p:nvSpPr>
        <p:spPr>
          <a:xfrm>
            <a:off x="430902" y="2613693"/>
            <a:ext cx="3623242" cy="1384995"/>
          </a:xfrm>
          <a:prstGeom prst="rect">
            <a:avLst/>
          </a:prstGeom>
        </p:spPr>
        <p:txBody>
          <a:bodyPr wrap="square" anchor="t">
            <a:spAutoFit/>
          </a:bodyPr>
          <a:lstStyle/>
          <a:p>
            <a:pPr lvl="0" defTabSz="457200">
              <a:defRPr/>
            </a:pPr>
            <a:r>
              <a:rPr lang="en-US" altLang="zh-TW" sz="1400">
                <a:solidFill>
                  <a:schemeClr val="bg1">
                    <a:lumMod val="95000"/>
                  </a:schemeClr>
                </a:solidFill>
                <a:latin typeface="Arial"/>
                <a:ea typeface="微軟正黑體"/>
                <a:cs typeface="Arial"/>
              </a:rPr>
              <a:t>The innovative </a:t>
            </a:r>
            <a:r>
              <a:rPr lang="en-US" altLang="zh-TW" sz="1400" err="1">
                <a:solidFill>
                  <a:schemeClr val="bg1">
                    <a:lumMod val="95000"/>
                  </a:schemeClr>
                </a:solidFill>
                <a:latin typeface="Arial"/>
                <a:ea typeface="微軟正黑體"/>
                <a:cs typeface="Arial"/>
              </a:rPr>
              <a:t>Qdewarp</a:t>
            </a:r>
            <a:r>
              <a:rPr lang="en-US" altLang="zh-TW" sz="1400">
                <a:solidFill>
                  <a:schemeClr val="bg1">
                    <a:lumMod val="95000"/>
                  </a:schemeClr>
                </a:solidFill>
                <a:latin typeface="Arial"/>
                <a:ea typeface="微軟正黑體"/>
                <a:cs typeface="Arial"/>
              </a:rPr>
              <a:t> enables users to view standard fisheye camera recordings in proportional ratios and sizes without affecting original recordings. The distorted parts on the edges can be turned into a clear panoramic view.</a:t>
            </a:r>
          </a:p>
        </p:txBody>
      </p:sp>
      <p:sp>
        <p:nvSpPr>
          <p:cNvPr id="111" name="矩形 110">
            <a:extLst>
              <a:ext uri="{FF2B5EF4-FFF2-40B4-BE49-F238E27FC236}">
                <a16:creationId xmlns:a16="http://schemas.microsoft.com/office/drawing/2014/main" id="{A1F9BA3D-37DD-4BAE-B15C-5F83CAE3891D}"/>
              </a:ext>
            </a:extLst>
          </p:cNvPr>
          <p:cNvSpPr/>
          <p:nvPr/>
        </p:nvSpPr>
        <p:spPr>
          <a:xfrm>
            <a:off x="4282467" y="2111495"/>
            <a:ext cx="3583405" cy="461665"/>
          </a:xfrm>
          <a:prstGeom prst="rect">
            <a:avLst/>
          </a:prstGeom>
          <a:noFill/>
        </p:spPr>
        <p:txBody>
          <a:bodyPr wrap="square">
            <a:spAutoFit/>
          </a:bodyPr>
          <a:lstStyle/>
          <a:p>
            <a:pPr algn="ctr" defTabSz="457200"/>
            <a:r>
              <a:rPr lang="en-US" altLang="zh-TW" sz="2400" b="1">
                <a:solidFill>
                  <a:srgbClr val="78E1FA"/>
                </a:solidFill>
                <a:latin typeface="Arial" panose="020B0604020202020204" pitchFamily="34" charset="0"/>
                <a:ea typeface="微軟正黑體" panose="020B0604030504040204" pitchFamily="34" charset="-120"/>
                <a:cs typeface="Arial" panose="020B0604020202020204" pitchFamily="34" charset="0"/>
              </a:rPr>
              <a:t>E-map</a:t>
            </a:r>
          </a:p>
        </p:txBody>
      </p:sp>
      <p:sp>
        <p:nvSpPr>
          <p:cNvPr id="112" name="矩形 111">
            <a:extLst>
              <a:ext uri="{FF2B5EF4-FFF2-40B4-BE49-F238E27FC236}">
                <a16:creationId xmlns:a16="http://schemas.microsoft.com/office/drawing/2014/main" id="{CA22943B-3A96-4210-931C-FFA055972175}"/>
              </a:ext>
            </a:extLst>
          </p:cNvPr>
          <p:cNvSpPr/>
          <p:nvPr/>
        </p:nvSpPr>
        <p:spPr>
          <a:xfrm>
            <a:off x="4282467" y="2613693"/>
            <a:ext cx="3623242" cy="738664"/>
          </a:xfrm>
          <a:prstGeom prst="rect">
            <a:avLst/>
          </a:prstGeom>
        </p:spPr>
        <p:txBody>
          <a:bodyPr wrap="square">
            <a:spAutoFit/>
          </a:bodyPr>
          <a:lstStyle/>
          <a:p>
            <a:pPr defTabSz="457200">
              <a:defRPr/>
            </a:pPr>
            <a:r>
              <a:rPr lang="en-US" altLang="zh-TW" sz="1400">
                <a:solidFill>
                  <a:schemeClr val="bg1">
                    <a:lumMod val="95000"/>
                  </a:schemeClr>
                </a:solidFill>
                <a:latin typeface="Arial"/>
                <a:ea typeface="微軟正黑體"/>
                <a:cs typeface="Arial"/>
              </a:rPr>
              <a:t>If an event occurs, you can quickly know the camera’s location on the e-map to ensure a timely response.</a:t>
            </a:r>
          </a:p>
        </p:txBody>
      </p:sp>
      <p:sp>
        <p:nvSpPr>
          <p:cNvPr id="113" name="矩形 112">
            <a:extLst>
              <a:ext uri="{FF2B5EF4-FFF2-40B4-BE49-F238E27FC236}">
                <a16:creationId xmlns:a16="http://schemas.microsoft.com/office/drawing/2014/main" id="{48E3C680-AF06-402D-BE3B-68AECC5372A4}"/>
              </a:ext>
            </a:extLst>
          </p:cNvPr>
          <p:cNvSpPr/>
          <p:nvPr/>
        </p:nvSpPr>
        <p:spPr>
          <a:xfrm>
            <a:off x="8208009" y="2047326"/>
            <a:ext cx="3293921" cy="830997"/>
          </a:xfrm>
          <a:prstGeom prst="rect">
            <a:avLst/>
          </a:prstGeom>
          <a:noFill/>
        </p:spPr>
        <p:txBody>
          <a:bodyPr wrap="square">
            <a:spAutoFit/>
          </a:bodyPr>
          <a:lstStyle/>
          <a:p>
            <a:pPr algn="ctr" defTabSz="457200"/>
            <a:r>
              <a:rPr lang="en-US" altLang="zh-TW" sz="2400" b="1">
                <a:solidFill>
                  <a:srgbClr val="78E1FA"/>
                </a:solidFill>
                <a:latin typeface="Arial" panose="020B0604020202020204" pitchFamily="34" charset="0"/>
                <a:ea typeface="微軟正黑體" panose="020B0604030504040204" pitchFamily="34" charset="-120"/>
                <a:cs typeface="Arial" panose="020B0604020202020204" pitchFamily="34" charset="0"/>
              </a:rPr>
              <a:t>Multiple Notification Methods</a:t>
            </a:r>
          </a:p>
        </p:txBody>
      </p:sp>
      <p:sp>
        <p:nvSpPr>
          <p:cNvPr id="114" name="矩形 113">
            <a:extLst>
              <a:ext uri="{FF2B5EF4-FFF2-40B4-BE49-F238E27FC236}">
                <a16:creationId xmlns:a16="http://schemas.microsoft.com/office/drawing/2014/main" id="{B401A7A2-12A8-4BBD-B0FF-DFA756841586}"/>
              </a:ext>
            </a:extLst>
          </p:cNvPr>
          <p:cNvSpPr/>
          <p:nvPr/>
        </p:nvSpPr>
        <p:spPr>
          <a:xfrm>
            <a:off x="8105060" y="2760861"/>
            <a:ext cx="3562271" cy="1169551"/>
          </a:xfrm>
          <a:prstGeom prst="rect">
            <a:avLst/>
          </a:prstGeom>
        </p:spPr>
        <p:txBody>
          <a:bodyPr wrap="square">
            <a:spAutoFit/>
          </a:bodyPr>
          <a:lstStyle/>
          <a:p>
            <a:pPr defTabSz="457200"/>
            <a:r>
              <a:rPr lang="en-US" altLang="zh-TW" sz="1400">
                <a:solidFill>
                  <a:schemeClr val="bg1">
                    <a:lumMod val="95000"/>
                  </a:schemeClr>
                </a:solidFill>
                <a:latin typeface="Arial"/>
                <a:ea typeface="微軟正黑體"/>
                <a:cs typeface="Arial"/>
              </a:rPr>
              <a:t>The event notification provides multiple ways of being informed of emerging events, including flashing red borders of channels, alert buzzers, and the motion icon on the e-map.</a:t>
            </a:r>
          </a:p>
        </p:txBody>
      </p:sp>
    </p:spTree>
    <p:extLst>
      <p:ext uri="{BB962C8B-B14F-4D97-AF65-F5344CB8AC3E}">
        <p14:creationId xmlns:p14="http://schemas.microsoft.com/office/powerpoint/2010/main" val="2251147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18479B42-194B-AB68-61B6-A999F6AFCC01}"/>
              </a:ext>
            </a:extLst>
          </p:cNvPr>
          <p:cNvGrpSpPr/>
          <p:nvPr/>
        </p:nvGrpSpPr>
        <p:grpSpPr>
          <a:xfrm rot="16200000" flipH="1" flipV="1">
            <a:off x="8552272" y="2538585"/>
            <a:ext cx="2771159" cy="3746541"/>
            <a:chOff x="2832242" y="2934050"/>
            <a:chExt cx="1678114" cy="2512961"/>
          </a:xfrm>
        </p:grpSpPr>
        <p:sp>
          <p:nvSpPr>
            <p:cNvPr id="6" name="手繪多邊形: 圖案 5">
              <a:extLst>
                <a:ext uri="{FF2B5EF4-FFF2-40B4-BE49-F238E27FC236}">
                  <a16:creationId xmlns:a16="http://schemas.microsoft.com/office/drawing/2014/main" id="{F0D7B528-4980-E10F-9BF4-CD3C670C3C8B}"/>
                </a:ext>
              </a:extLst>
            </p:cNvPr>
            <p:cNvSpPr/>
            <p:nvPr/>
          </p:nvSpPr>
          <p:spPr>
            <a:xfrm>
              <a:off x="2848440" y="3014808"/>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7" name="手繪多邊形: 圖案 6">
              <a:extLst>
                <a:ext uri="{FF2B5EF4-FFF2-40B4-BE49-F238E27FC236}">
                  <a16:creationId xmlns:a16="http://schemas.microsoft.com/office/drawing/2014/main" id="{D89CB8E9-249C-7312-2E63-F49DDEF58845}"/>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8" name="手繪多邊形: 圖案 7">
              <a:extLst>
                <a:ext uri="{FF2B5EF4-FFF2-40B4-BE49-F238E27FC236}">
                  <a16:creationId xmlns:a16="http://schemas.microsoft.com/office/drawing/2014/main" id="{FE12BBA4-7BA7-7B5F-D731-8D4B77BF2B32}"/>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10" name="手繪多邊形: 圖案 9">
              <a:extLst>
                <a:ext uri="{FF2B5EF4-FFF2-40B4-BE49-F238E27FC236}">
                  <a16:creationId xmlns:a16="http://schemas.microsoft.com/office/drawing/2014/main" id="{A818EB68-C525-3770-CBF8-EEEB4540E9C6}"/>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11" name="圖形 13">
              <a:extLst>
                <a:ext uri="{FF2B5EF4-FFF2-40B4-BE49-F238E27FC236}">
                  <a16:creationId xmlns:a16="http://schemas.microsoft.com/office/drawing/2014/main" id="{0382E6B6-03AA-FA0B-573F-E1DD0D887ABD}"/>
                </a:ext>
              </a:extLst>
            </p:cNvPr>
            <p:cNvGrpSpPr/>
            <p:nvPr/>
          </p:nvGrpSpPr>
          <p:grpSpPr>
            <a:xfrm>
              <a:off x="3216084" y="3002290"/>
              <a:ext cx="1203675" cy="79657"/>
              <a:chOff x="3216084" y="3002290"/>
              <a:chExt cx="1203675" cy="79657"/>
            </a:xfrm>
            <a:solidFill>
              <a:srgbClr val="000000"/>
            </a:solidFill>
          </p:grpSpPr>
          <p:sp>
            <p:nvSpPr>
              <p:cNvPr id="12" name="手繪多邊形: 圖案 11">
                <a:extLst>
                  <a:ext uri="{FF2B5EF4-FFF2-40B4-BE49-F238E27FC236}">
                    <a16:creationId xmlns:a16="http://schemas.microsoft.com/office/drawing/2014/main" id="{BE947DAF-81EF-CC6C-EA1B-2B64B29A7881}"/>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6465A414-BBAF-FE97-FA17-353DD9FA1611}"/>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EBECB6C4-6633-200A-314A-2E71A5D9EA54}"/>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BDBD9134-7516-3CC7-8948-75848EAA6597}"/>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C83A487C-7874-6EDE-172C-52E096A07DD8}"/>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AE3C8B15-4A79-662A-34D4-C1A2ABB01A61}"/>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D854126D-4C62-6588-9F26-48811525EA16}"/>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7888B27D-87CA-733A-4944-48CCDBEA2FAA}"/>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7CD17EE8-9B9A-2F22-F8C1-CBABD7A3371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644B414B-ADEF-C797-9DD3-E32F66D82777}"/>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842B1405-0C93-FB09-389E-213E3FF9DDB9}"/>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32C6744C-ECA9-AFA6-8469-2681E4680689}"/>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231D5674-503B-04A4-FDC6-913058BBB06E}"/>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468FA410-E408-F410-276C-88B3C0ACD1AB}"/>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68B134C7-C591-C107-2177-BD6658052894}"/>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C3FE8204-6732-B7EC-F9FE-D72003F8DC1A}"/>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61B49401-C2A1-1505-832C-1AB5BF919C2C}"/>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D5856237-497B-FB1B-B587-3033A185CA64}"/>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77A272D0-9597-0FBB-B746-E8DFB11C5D5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47" name="群組 46">
            <a:extLst>
              <a:ext uri="{FF2B5EF4-FFF2-40B4-BE49-F238E27FC236}">
                <a16:creationId xmlns:a16="http://schemas.microsoft.com/office/drawing/2014/main" id="{70C5BB37-8D06-4CFF-A384-EB628F9AD5F7}"/>
              </a:ext>
            </a:extLst>
          </p:cNvPr>
          <p:cNvGrpSpPr/>
          <p:nvPr/>
        </p:nvGrpSpPr>
        <p:grpSpPr>
          <a:xfrm rot="5400000" flipV="1">
            <a:off x="958793" y="2538585"/>
            <a:ext cx="2771159" cy="3746541"/>
            <a:chOff x="2832242" y="2934050"/>
            <a:chExt cx="1678114" cy="2512961"/>
          </a:xfrm>
        </p:grpSpPr>
        <p:sp>
          <p:nvSpPr>
            <p:cNvPr id="48" name="手繪多邊形: 圖案 47">
              <a:extLst>
                <a:ext uri="{FF2B5EF4-FFF2-40B4-BE49-F238E27FC236}">
                  <a16:creationId xmlns:a16="http://schemas.microsoft.com/office/drawing/2014/main" id="{55AC1E01-AF02-400D-9DB3-229FC9DCCF4B}"/>
                </a:ext>
              </a:extLst>
            </p:cNvPr>
            <p:cNvSpPr/>
            <p:nvPr/>
          </p:nvSpPr>
          <p:spPr>
            <a:xfrm>
              <a:off x="2848440" y="3014808"/>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22C06E49-09F1-4B1A-B116-E714E207E733}"/>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7C62D8F4-F95C-4021-9E0C-BE96FFDE5FC6}"/>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F708EFEE-9DF3-4714-9FC5-0263871B9E47}"/>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B6FF2D"/>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F1C531F3-E1D0-4778-91E7-A3143DB0798B}"/>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53" name="圖形 13">
              <a:extLst>
                <a:ext uri="{FF2B5EF4-FFF2-40B4-BE49-F238E27FC236}">
                  <a16:creationId xmlns:a16="http://schemas.microsoft.com/office/drawing/2014/main" id="{0C0AFB9C-0E42-4260-9F21-452B9160C164}"/>
                </a:ext>
              </a:extLst>
            </p:cNvPr>
            <p:cNvGrpSpPr/>
            <p:nvPr/>
          </p:nvGrpSpPr>
          <p:grpSpPr>
            <a:xfrm>
              <a:off x="3216084" y="3002290"/>
              <a:ext cx="1203675" cy="79657"/>
              <a:chOff x="3216084" y="3002290"/>
              <a:chExt cx="1203675" cy="79657"/>
            </a:xfrm>
            <a:solidFill>
              <a:srgbClr val="000000"/>
            </a:solidFill>
          </p:grpSpPr>
          <p:sp>
            <p:nvSpPr>
              <p:cNvPr id="54" name="手繪多邊形: 圖案 53">
                <a:extLst>
                  <a:ext uri="{FF2B5EF4-FFF2-40B4-BE49-F238E27FC236}">
                    <a16:creationId xmlns:a16="http://schemas.microsoft.com/office/drawing/2014/main" id="{C6F55C14-5FC0-4829-8A32-843401A01C4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474E473F-FE67-4C0E-BA9C-6E0717AC9EFD}"/>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7D4FE801-4A51-42BA-8786-AC2BBBBCB45C}"/>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E790A7FD-DB1D-4E58-AD51-1B9F9ADCECA0}"/>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03EB7DED-E399-485F-9F45-AD5346BA9B7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A868980E-EDEB-4FAD-AE0A-EFDE4CE59448}"/>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8F70F848-F7D9-4884-942E-C5B3F1474323}"/>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632A0119-9487-4F91-AEC8-073F92290B12}"/>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63B06B80-670E-4C37-A012-A6D8AA23552D}"/>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8123F35E-23A3-4176-9A64-32FFA9654739}"/>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18810DD7-94CF-49F3-9990-C8433D0B6193}"/>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5EFE00FE-50DD-4492-832F-082BCD72171C}"/>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956A6587-9A7D-4635-8EA5-8D9D12BFF99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BAE97A3A-8E74-409B-AFBE-1CD90D790772}"/>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64B259CB-F44E-4FA2-A979-FD2A6B95079E}"/>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56130548-8B30-4BB2-98B4-5228C0ACF9FC}"/>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13132233-5184-4C7B-8AC4-DA5D0FBE93D2}"/>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0D7FCF4A-A8BF-47BE-850E-88E69EEE2BCC}"/>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B5B9DF4C-815C-4D62-A5DC-86C780CE830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73" name="矩形: 圓角化單一角落 72">
            <a:extLst>
              <a:ext uri="{FF2B5EF4-FFF2-40B4-BE49-F238E27FC236}">
                <a16:creationId xmlns:a16="http://schemas.microsoft.com/office/drawing/2014/main" id="{75795921-B801-4B93-A36D-924017F22F5C}"/>
              </a:ext>
            </a:extLst>
          </p:cNvPr>
          <p:cNvSpPr/>
          <p:nvPr/>
        </p:nvSpPr>
        <p:spPr>
          <a:xfrm>
            <a:off x="3310556" y="3074403"/>
            <a:ext cx="5967663" cy="2688393"/>
          </a:xfrm>
          <a:prstGeom prst="round1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群組 1">
            <a:extLst>
              <a:ext uri="{FF2B5EF4-FFF2-40B4-BE49-F238E27FC236}">
                <a16:creationId xmlns:a16="http://schemas.microsoft.com/office/drawing/2014/main" id="{18ACC563-36F5-6740-7181-CE22E2E276A2}"/>
              </a:ext>
            </a:extLst>
          </p:cNvPr>
          <p:cNvGrpSpPr/>
          <p:nvPr/>
        </p:nvGrpSpPr>
        <p:grpSpPr>
          <a:xfrm>
            <a:off x="2315647" y="3892537"/>
            <a:ext cx="7421730" cy="1415395"/>
            <a:chOff x="2065053" y="1844010"/>
            <a:chExt cx="7724982" cy="1473228"/>
          </a:xfrm>
        </p:grpSpPr>
        <p:pic>
          <p:nvPicPr>
            <p:cNvPr id="3" name="Picture 6">
              <a:extLst>
                <a:ext uri="{FF2B5EF4-FFF2-40B4-BE49-F238E27FC236}">
                  <a16:creationId xmlns:a16="http://schemas.microsoft.com/office/drawing/2014/main" id="{6AB2F3E8-39A8-7ADD-61CD-58CB1464650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87ACF43C-0B1C-0A89-5955-94EAD8572D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sp>
        <p:nvSpPr>
          <p:cNvPr id="13" name="標題 1">
            <a:extLst>
              <a:ext uri="{FF2B5EF4-FFF2-40B4-BE49-F238E27FC236}">
                <a16:creationId xmlns:a16="http://schemas.microsoft.com/office/drawing/2014/main" id="{5E55C1EA-A94E-4917-813E-F74D15F8AE84}"/>
              </a:ext>
            </a:extLst>
          </p:cNvPr>
          <p:cNvSpPr>
            <a:spLocks noGrp="1"/>
          </p:cNvSpPr>
          <p:nvPr>
            <p:ph type="title"/>
          </p:nvPr>
        </p:nvSpPr>
        <p:spPr/>
        <p:txBody>
          <a:bodyPr>
            <a:normAutofit/>
          </a:bodyPr>
          <a:lstStyle/>
          <a:p>
            <a:r>
              <a:rPr lang="en-US" altLang="zh-TW">
                <a:latin typeface="Arial"/>
                <a:ea typeface="微軟正黑體"/>
                <a:cs typeface="Arial"/>
              </a:rPr>
              <a:t>Run virtual machines and containers,</a:t>
            </a:r>
            <a:br>
              <a:rPr lang="en-US" altLang="zh-TW">
                <a:latin typeface="Arial"/>
                <a:ea typeface="微軟正黑體"/>
                <a:cs typeface="Arial"/>
              </a:rPr>
            </a:br>
            <a:r>
              <a:rPr lang="en-US" altLang="zh-TW">
                <a:latin typeface="Arial"/>
                <a:ea typeface="微軟正黑體"/>
                <a:cs typeface="Arial"/>
              </a:rPr>
              <a:t>one machine and multiple systems</a:t>
            </a:r>
            <a:endParaRPr lang="zh-TW" altLang="en-US">
              <a:latin typeface="Arial"/>
              <a:ea typeface="微軟正黑體"/>
              <a:cs typeface="Arial"/>
            </a:endParaRPr>
          </a:p>
        </p:txBody>
      </p:sp>
      <p:sp>
        <p:nvSpPr>
          <p:cNvPr id="14" name="文字版面配置區 2">
            <a:extLst>
              <a:ext uri="{FF2B5EF4-FFF2-40B4-BE49-F238E27FC236}">
                <a16:creationId xmlns:a16="http://schemas.microsoft.com/office/drawing/2014/main" id="{F9D9EC71-43C0-4B60-9736-7555AEA6AA49}"/>
              </a:ext>
            </a:extLst>
          </p:cNvPr>
          <p:cNvSpPr>
            <a:spLocks noGrp="1"/>
          </p:cNvSpPr>
          <p:nvPr>
            <p:ph idx="1"/>
          </p:nvPr>
        </p:nvSpPr>
        <p:spPr>
          <a:xfrm>
            <a:off x="852378" y="1707108"/>
            <a:ext cx="10515600" cy="4910306"/>
          </a:xfrm>
        </p:spPr>
        <p:txBody>
          <a:bodyPr vert="horz" lIns="91440" tIns="45720" rIns="91440" bIns="45720" rtlCol="0" anchor="t">
            <a:normAutofit/>
          </a:bodyPr>
          <a:lstStyle/>
          <a:p>
            <a:pPr marL="0" indent="0">
              <a:buNone/>
            </a:pPr>
            <a:r>
              <a:rPr lang="en-US" altLang="zh-TW">
                <a:latin typeface="Arial"/>
                <a:ea typeface="微軟正黑體"/>
                <a:cs typeface="Arial"/>
              </a:rPr>
              <a:t>Virtualization Station and Container Station lead a full range of hybrid virtual application solutions. Regardless of your needs, you can rely on QNAP's complete virtualization application support. Choosing the right deployment strategy for your virtualization needs can be easy!</a:t>
            </a:r>
            <a:endParaRPr lang="zh-TW" altLang="en-US">
              <a:latin typeface="Arial"/>
              <a:ea typeface="微軟正黑體"/>
              <a:cs typeface="Arial"/>
            </a:endParaRPr>
          </a:p>
        </p:txBody>
      </p:sp>
      <p:pic>
        <p:nvPicPr>
          <p:cNvPr id="75" name="Picture 2">
            <a:extLst>
              <a:ext uri="{FF2B5EF4-FFF2-40B4-BE49-F238E27FC236}">
                <a16:creationId xmlns:a16="http://schemas.microsoft.com/office/drawing/2014/main" id="{FB85F0A1-5864-45F6-8141-71F130E8DBB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108040" y="3865652"/>
            <a:ext cx="1270000" cy="1270000"/>
          </a:xfrm>
          <a:prstGeom prst="roundRect">
            <a:avLst/>
          </a:prstGeom>
          <a:noFill/>
          <a:extLst>
            <a:ext uri="{909E8E84-426E-40DD-AFC4-6F175D3DCCD1}">
              <a14:hiddenFill xmlns:a14="http://schemas.microsoft.com/office/drawing/2010/main">
                <a:solidFill>
                  <a:srgbClr val="FFFFFF"/>
                </a:solidFill>
              </a14:hiddenFill>
            </a:ext>
          </a:extLst>
        </p:spPr>
      </p:pic>
      <p:pic>
        <p:nvPicPr>
          <p:cNvPr id="76" name="Picture 4">
            <a:extLst>
              <a:ext uri="{FF2B5EF4-FFF2-40B4-BE49-F238E27FC236}">
                <a16:creationId xmlns:a16="http://schemas.microsoft.com/office/drawing/2014/main" id="{8BE2260A-4D51-4F1B-9607-F7A2760B875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9630241" y="3865652"/>
            <a:ext cx="1268015" cy="1270000"/>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a:extLst>
              <a:ext uri="{FF2B5EF4-FFF2-40B4-BE49-F238E27FC236}">
                <a16:creationId xmlns:a16="http://schemas.microsoft.com/office/drawing/2014/main" id="{F776D1DA-E490-46FA-BF20-360B88DD68D9}"/>
              </a:ext>
            </a:extLst>
          </p:cNvPr>
          <p:cNvSpPr/>
          <p:nvPr/>
        </p:nvSpPr>
        <p:spPr>
          <a:xfrm>
            <a:off x="703893" y="5162500"/>
            <a:ext cx="2010422"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78E1FA"/>
                </a:solidFill>
                <a:effectLst/>
                <a:uLnTx/>
                <a:uFillTx/>
                <a:latin typeface="Arial" panose="020B0604020202020204" pitchFamily="34" charset="0"/>
                <a:ea typeface="新細明體" panose="02020500000000000000" pitchFamily="18" charset="-120"/>
                <a:cs typeface="Arial" panose="020B0604020202020204" pitchFamily="34" charset="0"/>
              </a:rPr>
              <a:t>Virtualization Station </a:t>
            </a:r>
            <a:endParaRPr kumimoji="0" lang="zh-TW" altLang="en-US" sz="1400" b="1" i="0" u="none" strike="noStrike" kern="1200" cap="none" spc="0" normalizeH="0" baseline="0" noProof="0">
              <a:ln>
                <a:noFill/>
              </a:ln>
              <a:solidFill>
                <a:srgbClr val="78E1FA"/>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5" name="矩形 84">
            <a:extLst>
              <a:ext uri="{FF2B5EF4-FFF2-40B4-BE49-F238E27FC236}">
                <a16:creationId xmlns:a16="http://schemas.microsoft.com/office/drawing/2014/main" id="{043F5B01-1515-45E6-ADF0-A6724993D486}"/>
              </a:ext>
            </a:extLst>
          </p:cNvPr>
          <p:cNvSpPr/>
          <p:nvPr/>
        </p:nvSpPr>
        <p:spPr>
          <a:xfrm>
            <a:off x="9480397" y="5162500"/>
            <a:ext cx="1675460"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78E1FA"/>
                </a:solidFill>
                <a:effectLst/>
                <a:uLnTx/>
                <a:uFillTx/>
                <a:latin typeface="Arial" panose="020B0604020202020204" pitchFamily="34" charset="0"/>
                <a:ea typeface="新細明體" panose="02020500000000000000" pitchFamily="18" charset="-120"/>
                <a:cs typeface="Arial" panose="020B0604020202020204" pitchFamily="34" charset="0"/>
              </a:rPr>
              <a:t>Container Station</a:t>
            </a:r>
            <a:endParaRPr kumimoji="0" lang="zh-TW" altLang="en-US" sz="1400" b="1" i="0" u="none" strike="noStrike" kern="1200" cap="none" spc="0" normalizeH="0" baseline="0" noProof="0">
              <a:ln>
                <a:noFill/>
              </a:ln>
              <a:solidFill>
                <a:srgbClr val="78E1FA"/>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86" name="群組 85">
            <a:extLst>
              <a:ext uri="{FF2B5EF4-FFF2-40B4-BE49-F238E27FC236}">
                <a16:creationId xmlns:a16="http://schemas.microsoft.com/office/drawing/2014/main" id="{031D5898-C165-46D6-8563-A7A67D2DEC83}"/>
              </a:ext>
            </a:extLst>
          </p:cNvPr>
          <p:cNvGrpSpPr/>
          <p:nvPr/>
        </p:nvGrpSpPr>
        <p:grpSpPr>
          <a:xfrm>
            <a:off x="3547452" y="3467384"/>
            <a:ext cx="5125452" cy="677549"/>
            <a:chOff x="3581400" y="3514246"/>
            <a:chExt cx="5125452" cy="677549"/>
          </a:xfrm>
        </p:grpSpPr>
        <p:sp>
          <p:nvSpPr>
            <p:cNvPr id="87" name="矩形: 圓角 86">
              <a:extLst>
                <a:ext uri="{FF2B5EF4-FFF2-40B4-BE49-F238E27FC236}">
                  <a16:creationId xmlns:a16="http://schemas.microsoft.com/office/drawing/2014/main" id="{F3D6B5F7-6B5E-4224-BF62-453FF57B6DA7}"/>
                </a:ext>
              </a:extLst>
            </p:cNvPr>
            <p:cNvSpPr/>
            <p:nvPr/>
          </p:nvSpPr>
          <p:spPr>
            <a:xfrm>
              <a:off x="7011311" y="3515030"/>
              <a:ext cx="1695541"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圓角 87">
              <a:extLst>
                <a:ext uri="{FF2B5EF4-FFF2-40B4-BE49-F238E27FC236}">
                  <a16:creationId xmlns:a16="http://schemas.microsoft.com/office/drawing/2014/main" id="{B0BDAD64-1880-4FF0-99A8-7E577E85B568}"/>
                </a:ext>
              </a:extLst>
            </p:cNvPr>
            <p:cNvSpPr/>
            <p:nvPr/>
          </p:nvSpPr>
          <p:spPr>
            <a:xfrm>
              <a:off x="3581400" y="3515030"/>
              <a:ext cx="1980288" cy="67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9" name="Picture 2" descr="Image result for openwrt icon">
              <a:extLst>
                <a:ext uri="{FF2B5EF4-FFF2-40B4-BE49-F238E27FC236}">
                  <a16:creationId xmlns:a16="http://schemas.microsoft.com/office/drawing/2014/main" id="{D114B099-CCB6-484B-BB15-6F310EE004B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72036" y="3633470"/>
              <a:ext cx="1757938" cy="4463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Image result for Pfsense icon">
              <a:extLst>
                <a:ext uri="{FF2B5EF4-FFF2-40B4-BE49-F238E27FC236}">
                  <a16:creationId xmlns:a16="http://schemas.microsoft.com/office/drawing/2014/main" id="{554F9D1E-693D-4D5C-923B-FFED82175CB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132816" y="3636994"/>
              <a:ext cx="1461000" cy="396204"/>
            </a:xfrm>
            <a:prstGeom prst="rect">
              <a:avLst/>
            </a:prstGeom>
            <a:noFill/>
            <a:extLst>
              <a:ext uri="{909E8E84-426E-40DD-AFC4-6F175D3DCCD1}">
                <a14:hiddenFill xmlns:a14="http://schemas.microsoft.com/office/drawing/2010/main">
                  <a:solidFill>
                    <a:srgbClr val="FFFFFF"/>
                  </a:solidFill>
                </a14:hiddenFill>
              </a:ext>
            </a:extLst>
          </p:spPr>
        </p:pic>
        <p:pic>
          <p:nvPicPr>
            <p:cNvPr id="91" name="圖片 90">
              <a:extLst>
                <a:ext uri="{FF2B5EF4-FFF2-40B4-BE49-F238E27FC236}">
                  <a16:creationId xmlns:a16="http://schemas.microsoft.com/office/drawing/2014/main" id="{2B1D82D2-91B8-40D5-A20B-ECC03E8F89B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23580" y="3514246"/>
              <a:ext cx="1342327" cy="677549"/>
            </a:xfrm>
            <a:prstGeom prst="roundRect">
              <a:avLst>
                <a:gd name="adj" fmla="val 15623"/>
              </a:avLst>
            </a:prstGeom>
            <a:solidFill>
              <a:srgbClr val="FFFFFF">
                <a:shade val="85000"/>
              </a:srgbClr>
            </a:solidFill>
            <a:ln>
              <a:noFill/>
            </a:ln>
            <a:effectLst/>
          </p:spPr>
        </p:pic>
      </p:grpSp>
    </p:spTree>
    <p:extLst>
      <p:ext uri="{BB962C8B-B14F-4D97-AF65-F5344CB8AC3E}">
        <p14:creationId xmlns:p14="http://schemas.microsoft.com/office/powerpoint/2010/main" val="2832806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1419A7-BA69-4E94-B660-E153FA4C9B47}"/>
              </a:ext>
            </a:extLst>
          </p:cNvPr>
          <p:cNvSpPr>
            <a:spLocks noGrp="1"/>
          </p:cNvSpPr>
          <p:nvPr>
            <p:ph type="title"/>
          </p:nvPr>
        </p:nvSpPr>
        <p:spPr/>
        <p:txBody>
          <a:bodyPr>
            <a:normAutofit/>
          </a:bodyPr>
          <a:lstStyle/>
          <a:p>
            <a:r>
              <a:rPr lang="en-US" altLang="zh-TW">
                <a:latin typeface="Arial"/>
                <a:ea typeface="微軟正黑體"/>
                <a:cs typeface="Arial"/>
              </a:rPr>
              <a:t>Guardian provides fast and convenient</a:t>
            </a:r>
            <a:br>
              <a:rPr lang="en-US" altLang="zh-TW">
                <a:latin typeface="Arial"/>
                <a:ea typeface="微軟正黑體"/>
                <a:cs typeface="Arial"/>
              </a:rPr>
            </a:br>
            <a:r>
              <a:rPr lang="en-US" altLang="zh-TW">
                <a:latin typeface="Arial"/>
                <a:ea typeface="微軟正黑體"/>
                <a:cs typeface="Arial"/>
              </a:rPr>
              <a:t>VM hosting and management services</a:t>
            </a:r>
            <a:endParaRPr lang="zh-TW" altLang="en-US"/>
          </a:p>
        </p:txBody>
      </p:sp>
      <p:sp>
        <p:nvSpPr>
          <p:cNvPr id="35" name="矩形: 剪去單一角落 34">
            <a:extLst>
              <a:ext uri="{FF2B5EF4-FFF2-40B4-BE49-F238E27FC236}">
                <a16:creationId xmlns:a16="http://schemas.microsoft.com/office/drawing/2014/main" id="{5D2516EC-F50D-4311-9A43-87637AC5E17D}"/>
              </a:ext>
            </a:extLst>
          </p:cNvPr>
          <p:cNvSpPr/>
          <p:nvPr/>
        </p:nvSpPr>
        <p:spPr>
          <a:xfrm>
            <a:off x="606287" y="1692833"/>
            <a:ext cx="10747513" cy="4426226"/>
          </a:xfrm>
          <a:prstGeom prst="snip1Rect">
            <a:avLst>
              <a:gd name="adj" fmla="val 886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箭號: 向右 36">
            <a:extLst>
              <a:ext uri="{FF2B5EF4-FFF2-40B4-BE49-F238E27FC236}">
                <a16:creationId xmlns:a16="http://schemas.microsoft.com/office/drawing/2014/main" id="{D913543B-EDC8-419D-9095-E5EB7473EF84}"/>
              </a:ext>
            </a:extLst>
          </p:cNvPr>
          <p:cNvSpPr/>
          <p:nvPr/>
        </p:nvSpPr>
        <p:spPr>
          <a:xfrm>
            <a:off x="5565593" y="3796968"/>
            <a:ext cx="846744" cy="788808"/>
          </a:xfrm>
          <a:prstGeom prst="rightArrow">
            <a:avLst>
              <a:gd name="adj1" fmla="val 50000"/>
              <a:gd name="adj2" fmla="val 57164"/>
            </a:avLst>
          </a:prstGeom>
          <a:solidFill>
            <a:srgbClr val="7A8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8" name="直線接點 37">
            <a:extLst>
              <a:ext uri="{FF2B5EF4-FFF2-40B4-BE49-F238E27FC236}">
                <a16:creationId xmlns:a16="http://schemas.microsoft.com/office/drawing/2014/main" id="{5FD8B3D6-03A5-48F9-97F0-6E2CB2ADEE6F}"/>
              </a:ext>
            </a:extLst>
          </p:cNvPr>
          <p:cNvCxnSpPr>
            <a:cxnSpLocks/>
          </p:cNvCxnSpPr>
          <p:nvPr/>
        </p:nvCxnSpPr>
        <p:spPr>
          <a:xfrm flipV="1">
            <a:off x="9507923" y="2877582"/>
            <a:ext cx="0" cy="512113"/>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138E5C8B-CE96-49D3-900A-9496DD51E88E}"/>
              </a:ext>
            </a:extLst>
          </p:cNvPr>
          <p:cNvCxnSpPr>
            <a:cxnSpLocks/>
          </p:cNvCxnSpPr>
          <p:nvPr/>
        </p:nvCxnSpPr>
        <p:spPr>
          <a:xfrm flipV="1">
            <a:off x="10527937" y="2877582"/>
            <a:ext cx="0" cy="512113"/>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12929A3B-11B1-409F-91F1-4D189CC38F43}"/>
              </a:ext>
            </a:extLst>
          </p:cNvPr>
          <p:cNvCxnSpPr>
            <a:cxnSpLocks/>
            <a:stCxn id="55" idx="0"/>
          </p:cNvCxnSpPr>
          <p:nvPr/>
        </p:nvCxnSpPr>
        <p:spPr>
          <a:xfrm flipV="1">
            <a:off x="1505724" y="2599976"/>
            <a:ext cx="39376" cy="2826799"/>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611061DD-1404-4B27-B58C-951A28E8A5B4}"/>
              </a:ext>
            </a:extLst>
          </p:cNvPr>
          <p:cNvCxnSpPr>
            <a:cxnSpLocks/>
          </p:cNvCxnSpPr>
          <p:nvPr/>
        </p:nvCxnSpPr>
        <p:spPr>
          <a:xfrm flipH="1" flipV="1">
            <a:off x="4028207" y="2914278"/>
            <a:ext cx="32634" cy="2686309"/>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7CAE426C-F3A3-419F-803B-C8404DFBB9A9}"/>
              </a:ext>
            </a:extLst>
          </p:cNvPr>
          <p:cNvCxnSpPr>
            <a:cxnSpLocks/>
          </p:cNvCxnSpPr>
          <p:nvPr/>
        </p:nvCxnSpPr>
        <p:spPr>
          <a:xfrm flipV="1">
            <a:off x="5050086" y="2899033"/>
            <a:ext cx="0" cy="207132"/>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2391C510-E02F-414B-BBA4-D7E5BD7F7F72}"/>
              </a:ext>
            </a:extLst>
          </p:cNvPr>
          <p:cNvCxnSpPr>
            <a:cxnSpLocks/>
          </p:cNvCxnSpPr>
          <p:nvPr/>
        </p:nvCxnSpPr>
        <p:spPr>
          <a:xfrm flipV="1">
            <a:off x="3114476" y="2877582"/>
            <a:ext cx="0" cy="207132"/>
          </a:xfrm>
          <a:prstGeom prst="line">
            <a:avLst/>
          </a:prstGeom>
          <a:ln w="317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44" name="矩形: 圓角 43">
            <a:extLst>
              <a:ext uri="{FF2B5EF4-FFF2-40B4-BE49-F238E27FC236}">
                <a16:creationId xmlns:a16="http://schemas.microsoft.com/office/drawing/2014/main" id="{0BAA341C-E995-4128-ABA4-21BD9AE153F3}"/>
              </a:ext>
            </a:extLst>
          </p:cNvPr>
          <p:cNvSpPr/>
          <p:nvPr/>
        </p:nvSpPr>
        <p:spPr>
          <a:xfrm>
            <a:off x="861198" y="2493265"/>
            <a:ext cx="2556228"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err="1">
                <a:ln>
                  <a:noFill/>
                </a:ln>
                <a:solidFill>
                  <a:srgbClr val="FFFFFF"/>
                </a:solidFill>
                <a:effectLst/>
                <a:uLnTx/>
                <a:uFillTx/>
                <a:latin typeface="Arial"/>
                <a:ea typeface="新細明體" panose="02020500000000000000" pitchFamily="18" charset="-120"/>
                <a:cs typeface="+mn-cs"/>
                <a:sym typeface="Arial"/>
              </a:rPr>
              <a:t>RouterOS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45" name="矩形: 圓角 44">
            <a:extLst>
              <a:ext uri="{FF2B5EF4-FFF2-40B4-BE49-F238E27FC236}">
                <a16:creationId xmlns:a16="http://schemas.microsoft.com/office/drawing/2014/main" id="{76BB7CAE-0586-4EAC-A695-9E275EC7B633}"/>
              </a:ext>
            </a:extLst>
          </p:cNvPr>
          <p:cNvSpPr/>
          <p:nvPr/>
        </p:nvSpPr>
        <p:spPr>
          <a:xfrm>
            <a:off x="3526122" y="2493263"/>
            <a:ext cx="1031465"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46" name="矩形: 圓角 45">
            <a:extLst>
              <a:ext uri="{FF2B5EF4-FFF2-40B4-BE49-F238E27FC236}">
                <a16:creationId xmlns:a16="http://schemas.microsoft.com/office/drawing/2014/main" id="{70B1EEE7-1D59-4C4A-849F-5E26D885394F}"/>
              </a:ext>
            </a:extLst>
          </p:cNvPr>
          <p:cNvSpPr/>
          <p:nvPr/>
        </p:nvSpPr>
        <p:spPr>
          <a:xfrm>
            <a:off x="4779298" y="2493262"/>
            <a:ext cx="772025"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47" name="矩形: 圓角 46">
            <a:extLst>
              <a:ext uri="{FF2B5EF4-FFF2-40B4-BE49-F238E27FC236}">
                <a16:creationId xmlns:a16="http://schemas.microsoft.com/office/drawing/2014/main" id="{34036080-CC4B-488B-BBA0-0811B752692F}"/>
              </a:ext>
            </a:extLst>
          </p:cNvPr>
          <p:cNvSpPr/>
          <p:nvPr/>
        </p:nvSpPr>
        <p:spPr>
          <a:xfrm>
            <a:off x="861197" y="3084714"/>
            <a:ext cx="4693049" cy="421015"/>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Virtualization Station</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48" name="矩形: 圓角 47">
            <a:extLst>
              <a:ext uri="{FF2B5EF4-FFF2-40B4-BE49-F238E27FC236}">
                <a16:creationId xmlns:a16="http://schemas.microsoft.com/office/drawing/2014/main" id="{E1FAB520-A038-405D-A8CE-848B0BD20607}"/>
              </a:ext>
            </a:extLst>
          </p:cNvPr>
          <p:cNvSpPr/>
          <p:nvPr/>
        </p:nvSpPr>
        <p:spPr>
          <a:xfrm>
            <a:off x="861198" y="3661866"/>
            <a:ext cx="1416066" cy="42101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 Switch</a:t>
            </a: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49" name="矩形: 圓角 48">
            <a:extLst>
              <a:ext uri="{FF2B5EF4-FFF2-40B4-BE49-F238E27FC236}">
                <a16:creationId xmlns:a16="http://schemas.microsoft.com/office/drawing/2014/main" id="{86EBD71E-E362-4A6E-90D3-6417528255E1}"/>
              </a:ext>
            </a:extLst>
          </p:cNvPr>
          <p:cNvSpPr/>
          <p:nvPr/>
        </p:nvSpPr>
        <p:spPr>
          <a:xfrm>
            <a:off x="861198" y="4260337"/>
            <a:ext cx="1416069" cy="42101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NIC</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0" name="矩形: 圓角 49">
            <a:extLst>
              <a:ext uri="{FF2B5EF4-FFF2-40B4-BE49-F238E27FC236}">
                <a16:creationId xmlns:a16="http://schemas.microsoft.com/office/drawing/2014/main" id="{E4EC3B9D-3067-4A0C-BA32-2A006BB19475}"/>
              </a:ext>
            </a:extLst>
          </p:cNvPr>
          <p:cNvSpPr/>
          <p:nvPr/>
        </p:nvSpPr>
        <p:spPr>
          <a:xfrm>
            <a:off x="2583565" y="4291160"/>
            <a:ext cx="2916382" cy="42101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NIC</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1" name="矩形: 圓角 50">
            <a:extLst>
              <a:ext uri="{FF2B5EF4-FFF2-40B4-BE49-F238E27FC236}">
                <a16:creationId xmlns:a16="http://schemas.microsoft.com/office/drawing/2014/main" id="{EF7CD6D6-1C11-4A1D-BB3E-36D92C68D961}"/>
              </a:ext>
            </a:extLst>
          </p:cNvPr>
          <p:cNvSpPr/>
          <p:nvPr/>
        </p:nvSpPr>
        <p:spPr>
          <a:xfrm>
            <a:off x="2552743" y="5541075"/>
            <a:ext cx="2916386" cy="4210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 Networking Devices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2" name="矩形: 圓角 51">
            <a:extLst>
              <a:ext uri="{FF2B5EF4-FFF2-40B4-BE49-F238E27FC236}">
                <a16:creationId xmlns:a16="http://schemas.microsoft.com/office/drawing/2014/main" id="{F91C9CBD-B66B-4AF6-99AE-AAF5B60CC715}"/>
              </a:ext>
            </a:extLst>
          </p:cNvPr>
          <p:cNvSpPr/>
          <p:nvPr/>
        </p:nvSpPr>
        <p:spPr>
          <a:xfrm>
            <a:off x="861198" y="4888485"/>
            <a:ext cx="1416054" cy="421015"/>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WAN</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3" name="矩形: 圓角 52">
            <a:extLst>
              <a:ext uri="{FF2B5EF4-FFF2-40B4-BE49-F238E27FC236}">
                <a16:creationId xmlns:a16="http://schemas.microsoft.com/office/drawing/2014/main" id="{1EC3113E-B27C-4058-9CC8-3A47A0F68872}"/>
              </a:ext>
            </a:extLst>
          </p:cNvPr>
          <p:cNvSpPr/>
          <p:nvPr/>
        </p:nvSpPr>
        <p:spPr>
          <a:xfrm>
            <a:off x="2552743" y="4919308"/>
            <a:ext cx="2916386" cy="421015"/>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4" name="矩形: 圓角 53">
            <a:extLst>
              <a:ext uri="{FF2B5EF4-FFF2-40B4-BE49-F238E27FC236}">
                <a16:creationId xmlns:a16="http://schemas.microsoft.com/office/drawing/2014/main" id="{423A63A3-F889-46A7-87F2-DDB1A3788EC1}"/>
              </a:ext>
            </a:extLst>
          </p:cNvPr>
          <p:cNvSpPr/>
          <p:nvPr/>
        </p:nvSpPr>
        <p:spPr>
          <a:xfrm>
            <a:off x="2614387" y="3655339"/>
            <a:ext cx="2916367" cy="42101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Virtual Switch</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5" name="矩形: 圓角 54">
            <a:extLst>
              <a:ext uri="{FF2B5EF4-FFF2-40B4-BE49-F238E27FC236}">
                <a16:creationId xmlns:a16="http://schemas.microsoft.com/office/drawing/2014/main" id="{5946502C-B665-4831-AC04-2ED936197403}"/>
              </a:ext>
            </a:extLst>
          </p:cNvPr>
          <p:cNvSpPr/>
          <p:nvPr/>
        </p:nvSpPr>
        <p:spPr>
          <a:xfrm>
            <a:off x="861198" y="5541075"/>
            <a:ext cx="1416052" cy="4210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Internet</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6" name="文字方塊 55">
            <a:extLst>
              <a:ext uri="{FF2B5EF4-FFF2-40B4-BE49-F238E27FC236}">
                <a16:creationId xmlns:a16="http://schemas.microsoft.com/office/drawing/2014/main" id="{E5DE0FB9-322C-4851-A9A9-ECBBD65A9C63}"/>
              </a:ext>
            </a:extLst>
          </p:cNvPr>
          <p:cNvSpPr txBox="1"/>
          <p:nvPr/>
        </p:nvSpPr>
        <p:spPr>
          <a:xfrm>
            <a:off x="861195" y="1808687"/>
            <a:ext cx="4690127" cy="461665"/>
          </a:xfrm>
          <a:prstGeom prst="rect">
            <a:avLst/>
          </a:prstGeom>
          <a:solidFill>
            <a:schemeClr val="tx1"/>
          </a:solidFill>
        </p:spPr>
        <p:txBody>
          <a:bodyPr wrap="square" rtlCol="0">
            <a:spAutoFit/>
          </a:bodyPr>
          <a:lstStyle/>
          <a:p>
            <a:pPr lvl="0" algn="ctr" defTabSz="1219170">
              <a:buClr>
                <a:srgbClr val="000000"/>
              </a:buClr>
              <a:defRPr/>
            </a:pPr>
            <a:r>
              <a:rPr lang="en-US" altLang="zh-TW"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rPr>
              <a:t>Traditional NAS + Switch</a:t>
            </a:r>
            <a:endParaRPr lang="zh-TW" altLang="en-US"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7" name="文字方塊 56">
            <a:extLst>
              <a:ext uri="{FF2B5EF4-FFF2-40B4-BE49-F238E27FC236}">
                <a16:creationId xmlns:a16="http://schemas.microsoft.com/office/drawing/2014/main" id="{57EBD568-0969-4065-AAF0-6CCC5A8DE084}"/>
              </a:ext>
            </a:extLst>
          </p:cNvPr>
          <p:cNvSpPr txBox="1"/>
          <p:nvPr/>
        </p:nvSpPr>
        <p:spPr>
          <a:xfrm>
            <a:off x="6477001" y="3427511"/>
            <a:ext cx="4465982"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Guardian </a:t>
            </a:r>
            <a:r>
              <a:rPr kumimoji="0" lang="en-US" altLang="zh-TW" sz="1800" b="1" i="0" u="none" strike="noStrike" kern="0" cap="none" spc="0" normalizeH="0" baseline="0" noProof="0" err="1">
                <a:ln>
                  <a:noFill/>
                </a:ln>
                <a:solidFill>
                  <a:prstClr val="black"/>
                </a:solidFill>
                <a:effectLst/>
                <a:uLnTx/>
                <a:uFillTx/>
                <a:latin typeface="Arial"/>
                <a:ea typeface="新細明體" panose="02020500000000000000" pitchFamily="18" charset="-120"/>
                <a:cs typeface="Arial"/>
                <a:sym typeface="Arial"/>
              </a:rPr>
              <a:t>vSwitch</a:t>
            </a:r>
            <a:r>
              <a:rPr kumimoji="0" lang="en-US" altLang="zh-TW"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 Mode VM</a:t>
            </a:r>
            <a:r>
              <a:rPr kumimoji="0" lang="zh-TW" altLang="en-US"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 </a:t>
            </a:r>
            <a:r>
              <a:rPr kumimoji="0" lang="en-US" altLang="zh-TW"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rPr>
              <a:t>Installer</a:t>
            </a:r>
            <a:endParaRPr kumimoji="0" lang="zh-TW" altLang="en-US" sz="1800" b="1" i="0" u="none" strike="noStrike" kern="0" cap="none" spc="0" normalizeH="0" baseline="0" noProof="0">
              <a:ln>
                <a:noFill/>
              </a:ln>
              <a:solidFill>
                <a:prstClr val="black"/>
              </a:solidFill>
              <a:effectLst/>
              <a:uLnTx/>
              <a:uFillTx/>
              <a:latin typeface="Arial"/>
              <a:ea typeface="新細明體" panose="02020500000000000000" pitchFamily="18" charset="-120"/>
              <a:cs typeface="Arial"/>
              <a:sym typeface="Arial"/>
            </a:endParaRPr>
          </a:p>
        </p:txBody>
      </p:sp>
      <p:cxnSp>
        <p:nvCxnSpPr>
          <p:cNvPr id="58" name="直線接點 57">
            <a:extLst>
              <a:ext uri="{FF2B5EF4-FFF2-40B4-BE49-F238E27FC236}">
                <a16:creationId xmlns:a16="http://schemas.microsoft.com/office/drawing/2014/main" id="{232E4129-1FFB-42AE-8639-4AC96D874806}"/>
              </a:ext>
            </a:extLst>
          </p:cNvPr>
          <p:cNvCxnSpPr>
            <a:cxnSpLocks/>
          </p:cNvCxnSpPr>
          <p:nvPr/>
        </p:nvCxnSpPr>
        <p:spPr>
          <a:xfrm flipV="1">
            <a:off x="7675718" y="2877582"/>
            <a:ext cx="0" cy="512113"/>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9" name="矩形: 圓角 68">
            <a:extLst>
              <a:ext uri="{FF2B5EF4-FFF2-40B4-BE49-F238E27FC236}">
                <a16:creationId xmlns:a16="http://schemas.microsoft.com/office/drawing/2014/main" id="{043A6C58-3A8B-4703-8028-2E68CE1801B6}"/>
              </a:ext>
            </a:extLst>
          </p:cNvPr>
          <p:cNvSpPr/>
          <p:nvPr/>
        </p:nvSpPr>
        <p:spPr>
          <a:xfrm>
            <a:off x="6309545" y="2493265"/>
            <a:ext cx="2556228"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err="1">
                <a:ln>
                  <a:noFill/>
                </a:ln>
                <a:solidFill>
                  <a:srgbClr val="FFFFFF"/>
                </a:solidFill>
                <a:effectLst/>
                <a:uLnTx/>
                <a:uFillTx/>
                <a:latin typeface="Arial"/>
                <a:ea typeface="新細明體" panose="02020500000000000000" pitchFamily="18" charset="-120"/>
                <a:cs typeface="+mn-cs"/>
                <a:sym typeface="Arial"/>
              </a:rPr>
              <a:t>RouterOS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0" name="矩形: 圓角 69">
            <a:extLst>
              <a:ext uri="{FF2B5EF4-FFF2-40B4-BE49-F238E27FC236}">
                <a16:creationId xmlns:a16="http://schemas.microsoft.com/office/drawing/2014/main" id="{7FA4EB09-8A98-4264-8F0E-A0FFD3E6C280}"/>
              </a:ext>
            </a:extLst>
          </p:cNvPr>
          <p:cNvSpPr/>
          <p:nvPr/>
        </p:nvSpPr>
        <p:spPr>
          <a:xfrm>
            <a:off x="8974469" y="2493263"/>
            <a:ext cx="1031465"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1" name="矩形: 圓角 70">
            <a:extLst>
              <a:ext uri="{FF2B5EF4-FFF2-40B4-BE49-F238E27FC236}">
                <a16:creationId xmlns:a16="http://schemas.microsoft.com/office/drawing/2014/main" id="{A5E46DE8-8F36-4271-AA3A-375340A9F135}"/>
              </a:ext>
            </a:extLst>
          </p:cNvPr>
          <p:cNvSpPr/>
          <p:nvPr/>
        </p:nvSpPr>
        <p:spPr>
          <a:xfrm>
            <a:off x="10114629" y="2493262"/>
            <a:ext cx="772025" cy="42101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VM</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2" name="矩形: 圓角 71">
            <a:extLst>
              <a:ext uri="{FF2B5EF4-FFF2-40B4-BE49-F238E27FC236}">
                <a16:creationId xmlns:a16="http://schemas.microsoft.com/office/drawing/2014/main" id="{7903639B-90F2-4370-A083-FD3E5CEB492B}"/>
              </a:ext>
            </a:extLst>
          </p:cNvPr>
          <p:cNvSpPr/>
          <p:nvPr/>
        </p:nvSpPr>
        <p:spPr>
          <a:xfrm>
            <a:off x="7970236" y="5541075"/>
            <a:ext cx="2916386" cy="4210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LAN Networking Devices</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73" name="矩形: 圓角 72">
            <a:extLst>
              <a:ext uri="{FF2B5EF4-FFF2-40B4-BE49-F238E27FC236}">
                <a16:creationId xmlns:a16="http://schemas.microsoft.com/office/drawing/2014/main" id="{2339274D-6070-4A0E-84CD-34E51D4484A0}"/>
              </a:ext>
            </a:extLst>
          </p:cNvPr>
          <p:cNvSpPr/>
          <p:nvPr/>
        </p:nvSpPr>
        <p:spPr>
          <a:xfrm>
            <a:off x="6309512" y="5541075"/>
            <a:ext cx="1416052" cy="42101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rPr>
              <a:t>Internet</a:t>
            </a:r>
            <a:endParaRPr kumimoji="0" lang="zh-TW" altLang="en-US" sz="18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cxnSp>
        <p:nvCxnSpPr>
          <p:cNvPr id="82" name="直線接點 81">
            <a:extLst>
              <a:ext uri="{FF2B5EF4-FFF2-40B4-BE49-F238E27FC236}">
                <a16:creationId xmlns:a16="http://schemas.microsoft.com/office/drawing/2014/main" id="{E2C2CCC5-2AB8-4571-8F0C-71358169CB8B}"/>
              </a:ext>
            </a:extLst>
          </p:cNvPr>
          <p:cNvCxnSpPr>
            <a:cxnSpLocks/>
          </p:cNvCxnSpPr>
          <p:nvPr/>
        </p:nvCxnSpPr>
        <p:spPr>
          <a:xfrm flipV="1">
            <a:off x="7047921" y="4811234"/>
            <a:ext cx="0" cy="734688"/>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F0BC69C7-1CA9-492F-BD7F-E80A5A72743F}"/>
              </a:ext>
            </a:extLst>
          </p:cNvPr>
          <p:cNvCxnSpPr>
            <a:cxnSpLocks/>
          </p:cNvCxnSpPr>
          <p:nvPr/>
        </p:nvCxnSpPr>
        <p:spPr>
          <a:xfrm flipV="1">
            <a:off x="9389168" y="4811234"/>
            <a:ext cx="0" cy="734688"/>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6" name="文字方塊 85">
            <a:extLst>
              <a:ext uri="{FF2B5EF4-FFF2-40B4-BE49-F238E27FC236}">
                <a16:creationId xmlns:a16="http://schemas.microsoft.com/office/drawing/2014/main" id="{46BFFD10-A582-4FA4-AB11-C46A4501C30D}"/>
              </a:ext>
            </a:extLst>
          </p:cNvPr>
          <p:cNvSpPr txBox="1"/>
          <p:nvPr/>
        </p:nvSpPr>
        <p:spPr>
          <a:xfrm>
            <a:off x="6323675" y="1808687"/>
            <a:ext cx="4562947" cy="461665"/>
          </a:xfrm>
          <a:prstGeom prst="rect">
            <a:avLst/>
          </a:prstGeom>
          <a:solidFill>
            <a:schemeClr val="tx1"/>
          </a:solidFill>
        </p:spPr>
        <p:txBody>
          <a:bodyPr wrap="square" lIns="91440" tIns="45720" rIns="91440" bIns="45720" rtlCol="0" anchor="t">
            <a:spAutoFit/>
          </a:bodyPr>
          <a:lstStyle/>
          <a:p>
            <a:pPr lvl="0" algn="ctr" defTabSz="1219170">
              <a:buClr>
                <a:srgbClr val="000000"/>
              </a:buClr>
              <a:defRPr/>
            </a:pPr>
            <a:r>
              <a:rPr lang="en-US" altLang="zh-TW" sz="2400" b="1" kern="0">
                <a:solidFill>
                  <a:prstClr val="white"/>
                </a:solidFill>
                <a:latin typeface="Arial"/>
                <a:ea typeface="微軟正黑體"/>
                <a:cs typeface="Arial"/>
                <a:sym typeface="Arial"/>
              </a:rPr>
              <a:t>Guardian Solution</a:t>
            </a:r>
            <a:endParaRPr lang="zh-TW" altLang="en-US" sz="2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Arial"/>
            </a:endParaRPr>
          </a:p>
        </p:txBody>
      </p:sp>
      <p:grpSp>
        <p:nvGrpSpPr>
          <p:cNvPr id="3" name="群組 2">
            <a:extLst>
              <a:ext uri="{FF2B5EF4-FFF2-40B4-BE49-F238E27FC236}">
                <a16:creationId xmlns:a16="http://schemas.microsoft.com/office/drawing/2014/main" id="{A9234A1F-C32B-B2B1-873F-5C45D1C6B3EF}"/>
              </a:ext>
            </a:extLst>
          </p:cNvPr>
          <p:cNvGrpSpPr/>
          <p:nvPr/>
        </p:nvGrpSpPr>
        <p:grpSpPr>
          <a:xfrm>
            <a:off x="6249085" y="3872373"/>
            <a:ext cx="4921814" cy="938637"/>
            <a:chOff x="2065053" y="1844010"/>
            <a:chExt cx="7724982" cy="1473228"/>
          </a:xfrm>
        </p:grpSpPr>
        <p:pic>
          <p:nvPicPr>
            <p:cNvPr id="4" name="Picture 6">
              <a:extLst>
                <a:ext uri="{FF2B5EF4-FFF2-40B4-BE49-F238E27FC236}">
                  <a16:creationId xmlns:a16="http://schemas.microsoft.com/office/drawing/2014/main" id="{DF47B274-EE19-A1F6-9C24-260BFA63A94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34835B08-B322-C261-DD01-30C41B3D6F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p:spPr>
        </p:pic>
      </p:grpSp>
    </p:spTree>
    <p:extLst>
      <p:ext uri="{BB962C8B-B14F-4D97-AF65-F5344CB8AC3E}">
        <p14:creationId xmlns:p14="http://schemas.microsoft.com/office/powerpoint/2010/main" val="203612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772BD980-04C8-212C-B11F-1F484C7BAACB}"/>
              </a:ext>
            </a:extLst>
          </p:cNvPr>
          <p:cNvGrpSpPr/>
          <p:nvPr/>
        </p:nvGrpSpPr>
        <p:grpSpPr>
          <a:xfrm>
            <a:off x="4169921" y="2106097"/>
            <a:ext cx="3851910" cy="3605093"/>
            <a:chOff x="2832242" y="2934050"/>
            <a:chExt cx="1678114" cy="2464066"/>
          </a:xfrm>
        </p:grpSpPr>
        <p:sp>
          <p:nvSpPr>
            <p:cNvPr id="5" name="手繪多邊形: 圖案 4">
              <a:extLst>
                <a:ext uri="{FF2B5EF4-FFF2-40B4-BE49-F238E27FC236}">
                  <a16:creationId xmlns:a16="http://schemas.microsoft.com/office/drawing/2014/main" id="{411638D4-F329-9672-34C9-99A48452BCF9}"/>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6" name="手繪多邊形: 圖案 5">
              <a:extLst>
                <a:ext uri="{FF2B5EF4-FFF2-40B4-BE49-F238E27FC236}">
                  <a16:creationId xmlns:a16="http://schemas.microsoft.com/office/drawing/2014/main" id="{19DD350A-455F-5F02-1BEA-AFC3B0AE7D94}"/>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7" name="手繪多邊形: 圖案 6">
              <a:extLst>
                <a:ext uri="{FF2B5EF4-FFF2-40B4-BE49-F238E27FC236}">
                  <a16:creationId xmlns:a16="http://schemas.microsoft.com/office/drawing/2014/main" id="{99F0D394-7F57-10BA-0002-08A4C9EDDF9B}"/>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8" name="手繪多邊形: 圖案 7">
              <a:extLst>
                <a:ext uri="{FF2B5EF4-FFF2-40B4-BE49-F238E27FC236}">
                  <a16:creationId xmlns:a16="http://schemas.microsoft.com/office/drawing/2014/main" id="{03C3B1DC-90C3-8743-5988-94374CBE377D}"/>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p>
          </p:txBody>
        </p:sp>
        <p:sp>
          <p:nvSpPr>
            <p:cNvPr id="9" name="手繪多邊形: 圖案 8">
              <a:extLst>
                <a:ext uri="{FF2B5EF4-FFF2-40B4-BE49-F238E27FC236}">
                  <a16:creationId xmlns:a16="http://schemas.microsoft.com/office/drawing/2014/main" id="{7215B3C8-0D68-D35C-103D-290E1076BC88}"/>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10" name="圖形 13">
              <a:extLst>
                <a:ext uri="{FF2B5EF4-FFF2-40B4-BE49-F238E27FC236}">
                  <a16:creationId xmlns:a16="http://schemas.microsoft.com/office/drawing/2014/main" id="{6D033F5C-B635-C311-5F50-3F99F09130B2}"/>
                </a:ext>
              </a:extLst>
            </p:cNvPr>
            <p:cNvGrpSpPr/>
            <p:nvPr/>
          </p:nvGrpSpPr>
          <p:grpSpPr>
            <a:xfrm>
              <a:off x="3216084" y="3002290"/>
              <a:ext cx="1203675" cy="79657"/>
              <a:chOff x="3216084" y="3002290"/>
              <a:chExt cx="1203675" cy="79657"/>
            </a:xfrm>
            <a:solidFill>
              <a:srgbClr val="000000"/>
            </a:solidFill>
          </p:grpSpPr>
          <p:sp>
            <p:nvSpPr>
              <p:cNvPr id="11" name="手繪多邊形: 圖案 10">
                <a:extLst>
                  <a:ext uri="{FF2B5EF4-FFF2-40B4-BE49-F238E27FC236}">
                    <a16:creationId xmlns:a16="http://schemas.microsoft.com/office/drawing/2014/main" id="{1D887369-74BF-691B-BB51-DFD954D8AA41}"/>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134FCABF-4AEA-D9D2-9F9D-C63DD5358465}"/>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9D0AE9C4-CD2F-4AE7-28AF-3855F5AC199B}"/>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BC5DAC24-6201-C6AD-214E-AB166F362FC3}"/>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2F3FEDFF-62F3-4875-3E8E-420B53C080F6}"/>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B34F18DA-F4F1-6CEF-9492-020985744925}"/>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5A81CE57-B20D-A0C2-1948-492717AB10BB}"/>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0F05987E-D687-ADFE-1DDD-F3D75A14B0B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84F2ACB6-24B0-AEEB-950E-8C8EF180351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968A29A0-7258-A12E-2400-01355644B1A3}"/>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2529D7F4-2679-C972-4012-420E5CC08F48}"/>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52E41F95-A3FB-193B-296C-0061AA7A0959}"/>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AB968289-E80D-03EE-D3B8-9B9AE497BB9C}"/>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1DDC5A34-D8AE-0670-12EB-78EE3AA0C116}"/>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E7532B9B-E0AD-8597-433B-942F0EF3A34D}"/>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76FD0674-EDB3-BEC9-41FE-A3EA850E64DF}"/>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7329E538-E925-EDB5-9B86-164425D34670}"/>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F23183A4-40AB-837C-3273-BD38D4BE8D84}"/>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C233F5C2-04BB-C34D-50CE-3290E74C7AA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46" name="群組 45">
            <a:extLst>
              <a:ext uri="{FF2B5EF4-FFF2-40B4-BE49-F238E27FC236}">
                <a16:creationId xmlns:a16="http://schemas.microsoft.com/office/drawing/2014/main" id="{DD1FADF0-1A54-8491-5B25-85E54D43E4FD}"/>
              </a:ext>
            </a:extLst>
          </p:cNvPr>
          <p:cNvGrpSpPr/>
          <p:nvPr/>
        </p:nvGrpSpPr>
        <p:grpSpPr>
          <a:xfrm>
            <a:off x="8136854" y="2106097"/>
            <a:ext cx="3851910" cy="3605093"/>
            <a:chOff x="2832242" y="2934050"/>
            <a:chExt cx="1678114" cy="2464066"/>
          </a:xfrm>
        </p:grpSpPr>
        <p:sp>
          <p:nvSpPr>
            <p:cNvPr id="47" name="手繪多邊形: 圖案 46">
              <a:extLst>
                <a:ext uri="{FF2B5EF4-FFF2-40B4-BE49-F238E27FC236}">
                  <a16:creationId xmlns:a16="http://schemas.microsoft.com/office/drawing/2014/main" id="{36F6CAE5-33E5-AD20-9EE9-4E7DBFCAA2F3}"/>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4E700B3E-A87F-5A85-5C9C-38AEAFB7EDB5}"/>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401221C8-D270-3431-3150-748F37DF0959}"/>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E5518625-244C-0922-F9AB-BD26318184DA}"/>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8790BF9D-E4D9-882D-A4A2-1BA8014E6EEE}"/>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129" name="圖形 13">
              <a:extLst>
                <a:ext uri="{FF2B5EF4-FFF2-40B4-BE49-F238E27FC236}">
                  <a16:creationId xmlns:a16="http://schemas.microsoft.com/office/drawing/2014/main" id="{2913BED1-E904-AD8C-2C01-81094740B6D6}"/>
                </a:ext>
              </a:extLst>
            </p:cNvPr>
            <p:cNvGrpSpPr/>
            <p:nvPr/>
          </p:nvGrpSpPr>
          <p:grpSpPr>
            <a:xfrm>
              <a:off x="3216084" y="3002290"/>
              <a:ext cx="1203675" cy="79657"/>
              <a:chOff x="3216084" y="3002290"/>
              <a:chExt cx="1203675" cy="79657"/>
            </a:xfrm>
            <a:solidFill>
              <a:srgbClr val="000000"/>
            </a:solidFill>
          </p:grpSpPr>
          <p:sp>
            <p:nvSpPr>
              <p:cNvPr id="130" name="手繪多邊形: 圖案 129">
                <a:extLst>
                  <a:ext uri="{FF2B5EF4-FFF2-40B4-BE49-F238E27FC236}">
                    <a16:creationId xmlns:a16="http://schemas.microsoft.com/office/drawing/2014/main" id="{80C2C1F9-FF5C-E19D-1835-A58397AC4E3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A6E9705A-0DE8-7579-10E3-B2B4818A7851}"/>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ED1CBDCD-6B51-4245-AA7C-FB4A3EE258D7}"/>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BB42272A-497D-0039-842B-EDC9AB8FDA16}"/>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EBAB85D1-9DAE-27CD-0AC4-F6FCA250CC3D}"/>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1B574373-58A0-197D-9702-CE253BEA436D}"/>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644BF559-C35D-31A5-051C-5E74178584E5}"/>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B2E531DB-F804-D44A-CD26-2C1683FFD32A}"/>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4921C4AD-2C63-0086-BC0B-9666BC12D6CF}"/>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99801468-73D5-C467-EB94-4B8BBAF0F7E7}"/>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F212D9F4-9B38-BF9E-A39A-C497A7D5C86F}"/>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164F6F1B-B04E-83A2-6ED5-23D3DFB4C78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ACFEDF62-7B90-FBAD-8473-DDC02F02A7B2}"/>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AAC6420F-B2AE-1AEB-C427-AD5631316216}"/>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707827EA-3A45-D040-1EC6-62EDCD09F441}"/>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158ACF94-96CC-6E95-307E-4AD66C2DFB7E}"/>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9C5E4543-D031-E201-24E5-7B9D3DD24FD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FCCB6CE5-413E-57F8-1F13-660517C04497}"/>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33ACF1E0-1D14-C648-BBE6-AA5F8F6CB660}"/>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2" name="標題 1">
            <a:extLst>
              <a:ext uri="{FF2B5EF4-FFF2-40B4-BE49-F238E27FC236}">
                <a16:creationId xmlns:a16="http://schemas.microsoft.com/office/drawing/2014/main" id="{8CE7F7EC-599E-4263-A736-FC9D73DAE9AE}"/>
              </a:ext>
            </a:extLst>
          </p:cNvPr>
          <p:cNvSpPr>
            <a:spLocks noGrp="1"/>
          </p:cNvSpPr>
          <p:nvPr>
            <p:ph type="title"/>
          </p:nvPr>
        </p:nvSpPr>
        <p:spPr/>
        <p:txBody>
          <a:bodyPr>
            <a:normAutofit/>
          </a:bodyPr>
          <a:lstStyle/>
          <a:p>
            <a:r>
              <a:rPr lang="en-US" altLang="zh-TW">
                <a:latin typeface="Arial"/>
                <a:ea typeface="微軟正黑體"/>
                <a:cs typeface="Arial"/>
              </a:rPr>
              <a:t>Support VM Installer for quick and easy</a:t>
            </a:r>
            <a:br>
              <a:rPr lang="en-US" altLang="zh-TW">
                <a:latin typeface="Arial"/>
                <a:ea typeface="微軟正黑體"/>
                <a:cs typeface="Arial"/>
              </a:rPr>
            </a:br>
            <a:r>
              <a:rPr lang="en-US" altLang="zh-TW">
                <a:latin typeface="Arial"/>
                <a:ea typeface="微軟正黑體"/>
                <a:cs typeface="Arial"/>
              </a:rPr>
              <a:t>VM software setup</a:t>
            </a:r>
            <a:endParaRPr lang="zh-TW" altLang="en-US"/>
          </a:p>
        </p:txBody>
      </p:sp>
      <p:sp>
        <p:nvSpPr>
          <p:cNvPr id="3" name="文字版面配置區 2">
            <a:extLst>
              <a:ext uri="{FF2B5EF4-FFF2-40B4-BE49-F238E27FC236}">
                <a16:creationId xmlns:a16="http://schemas.microsoft.com/office/drawing/2014/main" id="{196B5C6B-37A2-44D3-9E60-2F2BA8E6B270}"/>
              </a:ext>
            </a:extLst>
          </p:cNvPr>
          <p:cNvSpPr>
            <a:spLocks noGrp="1"/>
          </p:cNvSpPr>
          <p:nvPr>
            <p:ph idx="1"/>
          </p:nvPr>
        </p:nvSpPr>
        <p:spPr/>
        <p:txBody>
          <a:bodyPr vert="horz" lIns="91440" tIns="45720" rIns="91440" bIns="45720" rtlCol="0" anchor="t">
            <a:normAutofit/>
          </a:bodyPr>
          <a:lstStyle/>
          <a:p>
            <a:pPr marL="0" indent="0">
              <a:buNone/>
            </a:pPr>
            <a:r>
              <a:rPr lang="en-US" altLang="zh-TW">
                <a:latin typeface="Arial"/>
                <a:ea typeface="微軟正黑體"/>
                <a:cs typeface="Arial"/>
              </a:rPr>
              <a:t>Simple installation in three steps, saving a lot of setup troubles.</a:t>
            </a:r>
            <a:endParaRPr lang="zh-TW" altLang="en-US">
              <a:latin typeface="Arial"/>
              <a:ea typeface="微軟正黑體"/>
              <a:cs typeface="Arial"/>
            </a:endParaRPr>
          </a:p>
        </p:txBody>
      </p:sp>
      <p:grpSp>
        <p:nvGrpSpPr>
          <p:cNvPr id="86" name="群組 85">
            <a:extLst>
              <a:ext uri="{FF2B5EF4-FFF2-40B4-BE49-F238E27FC236}">
                <a16:creationId xmlns:a16="http://schemas.microsoft.com/office/drawing/2014/main" id="{C18A72AC-E4FB-4FE8-967C-D72E646FA754}"/>
              </a:ext>
            </a:extLst>
          </p:cNvPr>
          <p:cNvGrpSpPr/>
          <p:nvPr/>
        </p:nvGrpSpPr>
        <p:grpSpPr>
          <a:xfrm>
            <a:off x="199086" y="2106097"/>
            <a:ext cx="3851910" cy="3605093"/>
            <a:chOff x="2832242" y="2934050"/>
            <a:chExt cx="1678114" cy="2464066"/>
          </a:xfrm>
        </p:grpSpPr>
        <p:sp>
          <p:nvSpPr>
            <p:cNvPr id="87" name="手繪多邊形: 圖案 86">
              <a:extLst>
                <a:ext uri="{FF2B5EF4-FFF2-40B4-BE49-F238E27FC236}">
                  <a16:creationId xmlns:a16="http://schemas.microsoft.com/office/drawing/2014/main" id="{22FFE9A3-BAB5-4FFC-A3BA-C50CC38805A9}"/>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B40A991F-BFE8-4753-9FEB-83C5E5C94848}"/>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02005860-219F-4F01-9C87-67E8B5BCAE1C}"/>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B174A7CC-7BF5-46D8-8A5D-80DF0E91E8A8}"/>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56147CDE-67A5-4F32-83E3-4669DE26EE88}"/>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92" name="圖形 13">
              <a:extLst>
                <a:ext uri="{FF2B5EF4-FFF2-40B4-BE49-F238E27FC236}">
                  <a16:creationId xmlns:a16="http://schemas.microsoft.com/office/drawing/2014/main" id="{233FC048-F836-468C-8677-529991CB5985}"/>
                </a:ext>
              </a:extLst>
            </p:cNvPr>
            <p:cNvGrpSpPr/>
            <p:nvPr/>
          </p:nvGrpSpPr>
          <p:grpSpPr>
            <a:xfrm>
              <a:off x="3216084" y="3002290"/>
              <a:ext cx="1203675" cy="79657"/>
              <a:chOff x="3216084" y="3002290"/>
              <a:chExt cx="1203675" cy="79657"/>
            </a:xfrm>
            <a:solidFill>
              <a:srgbClr val="000000"/>
            </a:solidFill>
          </p:grpSpPr>
          <p:sp>
            <p:nvSpPr>
              <p:cNvPr id="93" name="手繪多邊形: 圖案 92">
                <a:extLst>
                  <a:ext uri="{FF2B5EF4-FFF2-40B4-BE49-F238E27FC236}">
                    <a16:creationId xmlns:a16="http://schemas.microsoft.com/office/drawing/2014/main" id="{6977CBCB-B9A5-4A27-B973-395FF145A55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24B3504F-EF36-4D23-9C2D-526CB3EFD150}"/>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A8C58CB9-E38B-4475-923F-1B8681F6748D}"/>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80F6DE1C-F0F1-4200-BA97-FDD82E7EA59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CC590FA9-6493-44AE-83A5-363C967839B6}"/>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1139E2AC-E6FD-46A1-9902-2058CA0E4E15}"/>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8FC56C09-FB3A-43AC-8791-51ADF6D06B98}"/>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9E1BC97A-DEEE-42FE-9DD8-82A4B601AD5D}"/>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EDE3DB22-795A-4D32-9293-AC8A13727007}"/>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4EC3A1E6-3A30-4C94-B195-A2B69ECC6C43}"/>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B3CCDC86-4BA1-4939-9F47-03023E63B13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456C22B3-3F6E-46BE-8B58-E0E20E423468}"/>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C0A42992-5A39-4D54-A668-06587183553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BEF07195-0CBC-4035-B66F-ADBD752558B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115A79EC-ABDC-48F6-B557-D752E856B67D}"/>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68DA6870-631C-449F-82D1-8B2AB39A17E0}"/>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88AB15F4-5CD8-4181-B924-C1191C65300B}"/>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51FBE61F-16F1-4CC6-B703-549545B32C09}"/>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852FDC22-E1D0-4A9C-95B9-8C7CD0CDF1C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112" name="文字方塊 111">
            <a:extLst>
              <a:ext uri="{FF2B5EF4-FFF2-40B4-BE49-F238E27FC236}">
                <a16:creationId xmlns:a16="http://schemas.microsoft.com/office/drawing/2014/main" id="{0773FFFC-02A4-4D88-855A-79D877F140E0}"/>
              </a:ext>
            </a:extLst>
          </p:cNvPr>
          <p:cNvSpPr txBox="1"/>
          <p:nvPr/>
        </p:nvSpPr>
        <p:spPr>
          <a:xfrm>
            <a:off x="964277" y="2520075"/>
            <a:ext cx="2892830" cy="729507"/>
          </a:xfrm>
          <a:prstGeom prst="rect">
            <a:avLst/>
          </a:prstGeom>
          <a:noFill/>
        </p:spPr>
        <p:txBody>
          <a:bodyPr wrap="square" rtlCol="0">
            <a:spAutoFit/>
          </a:bodyPr>
          <a:lstStyle/>
          <a:p>
            <a:pPr lvl="0" defTabSz="457200">
              <a:buClr>
                <a:srgbClr val="000000"/>
              </a:buClr>
              <a:defRPr/>
            </a:pPr>
            <a:r>
              <a:rPr lang="en-US" altLang="zh-TW" sz="2000" b="1" kern="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Select the VM service you want to install</a:t>
            </a:r>
          </a:p>
        </p:txBody>
      </p:sp>
      <p:sp>
        <p:nvSpPr>
          <p:cNvPr id="113" name="文字方塊 112">
            <a:extLst>
              <a:ext uri="{FF2B5EF4-FFF2-40B4-BE49-F238E27FC236}">
                <a16:creationId xmlns:a16="http://schemas.microsoft.com/office/drawing/2014/main" id="{C8AA90B1-119F-4431-9BF9-E83615E48731}"/>
              </a:ext>
            </a:extLst>
          </p:cNvPr>
          <p:cNvSpPr txBox="1"/>
          <p:nvPr/>
        </p:nvSpPr>
        <p:spPr>
          <a:xfrm>
            <a:off x="4949132" y="2534689"/>
            <a:ext cx="3313719" cy="707886"/>
          </a:xfrm>
          <a:prstGeom prst="rect">
            <a:avLst/>
          </a:prstGeom>
          <a:noFill/>
        </p:spPr>
        <p:txBody>
          <a:bodyPr wrap="square" rtlCol="0">
            <a:spAutoFit/>
          </a:bodyPr>
          <a:lstStyle/>
          <a:p>
            <a:pPr lvl="0" defTabSz="457200">
              <a:buClr>
                <a:srgbClr val="000000"/>
              </a:buClr>
              <a:defRPr/>
            </a:pPr>
            <a:r>
              <a:rPr lang="en-US" altLang="zh-TW" sz="2000" b="1" kern="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Set the corresponding WAN Port</a:t>
            </a:r>
          </a:p>
        </p:txBody>
      </p:sp>
      <p:sp>
        <p:nvSpPr>
          <p:cNvPr id="114" name="文字方塊 113">
            <a:extLst>
              <a:ext uri="{FF2B5EF4-FFF2-40B4-BE49-F238E27FC236}">
                <a16:creationId xmlns:a16="http://schemas.microsoft.com/office/drawing/2014/main" id="{A47604DF-C3E5-4924-83BD-87611E13FDD9}"/>
              </a:ext>
            </a:extLst>
          </p:cNvPr>
          <p:cNvSpPr txBox="1"/>
          <p:nvPr/>
        </p:nvSpPr>
        <p:spPr>
          <a:xfrm>
            <a:off x="8874919" y="2719567"/>
            <a:ext cx="2562844" cy="400110"/>
          </a:xfrm>
          <a:prstGeom prst="rect">
            <a:avLst/>
          </a:prstGeom>
          <a:noFill/>
        </p:spPr>
        <p:txBody>
          <a:bodyPr wrap="square" rtlCol="0">
            <a:spAutoFit/>
          </a:bodyPr>
          <a:lstStyle/>
          <a:p>
            <a:pPr lvl="0" algn="ctr" defTabSz="457200">
              <a:buClr>
                <a:srgbClr val="000000"/>
              </a:buClr>
              <a:defRPr/>
            </a:pPr>
            <a:r>
              <a:rPr lang="en-US" altLang="zh-TW" sz="2000" b="1" kern="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sym typeface="Arial"/>
              </a:rPr>
              <a:t>Finish the settings</a:t>
            </a:r>
          </a:p>
        </p:txBody>
      </p:sp>
      <p:pic>
        <p:nvPicPr>
          <p:cNvPr id="115" name="圖片 114" descr="一張含有 螢幕擷取畫面 的圖片&#10;&#10;自動產生的描述">
            <a:extLst>
              <a:ext uri="{FF2B5EF4-FFF2-40B4-BE49-F238E27FC236}">
                <a16:creationId xmlns:a16="http://schemas.microsoft.com/office/drawing/2014/main" id="{254D2434-0A29-4420-90AF-49DA39A869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733" y="3347942"/>
            <a:ext cx="3557117" cy="2176197"/>
          </a:xfrm>
          <a:prstGeom prst="roundRect">
            <a:avLst>
              <a:gd name="adj" fmla="val 5479"/>
            </a:avLst>
          </a:prstGeom>
          <a:solidFill>
            <a:srgbClr val="FFFFFF">
              <a:shade val="85000"/>
            </a:srgbClr>
          </a:solidFill>
          <a:ln>
            <a:noFill/>
          </a:ln>
          <a:effectLst/>
        </p:spPr>
      </p:pic>
      <p:pic>
        <p:nvPicPr>
          <p:cNvPr id="116" name="圖片 115" descr="一張含有 螢幕擷取畫面 的圖片&#10;&#10;自動產生的描述">
            <a:extLst>
              <a:ext uri="{FF2B5EF4-FFF2-40B4-BE49-F238E27FC236}">
                <a16:creationId xmlns:a16="http://schemas.microsoft.com/office/drawing/2014/main" id="{18D6C78F-D588-4F76-BF96-6593AAA4A9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7369" y="3336511"/>
            <a:ext cx="3565897" cy="2176197"/>
          </a:xfrm>
          <a:prstGeom prst="roundRect">
            <a:avLst>
              <a:gd name="adj" fmla="val 5479"/>
            </a:avLst>
          </a:prstGeom>
          <a:solidFill>
            <a:srgbClr val="FFFFFF">
              <a:shade val="85000"/>
            </a:srgbClr>
          </a:solidFill>
          <a:ln>
            <a:noFill/>
          </a:ln>
          <a:effectLst/>
        </p:spPr>
      </p:pic>
      <p:pic>
        <p:nvPicPr>
          <p:cNvPr id="117" name="圖片 116" descr="一張含有 螢幕擷取畫面 的圖片&#10;&#10;自動產生的描述">
            <a:extLst>
              <a:ext uri="{FF2B5EF4-FFF2-40B4-BE49-F238E27FC236}">
                <a16:creationId xmlns:a16="http://schemas.microsoft.com/office/drawing/2014/main" id="{9D897195-7630-4190-A76A-ADB25D6231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4565" y="3316167"/>
            <a:ext cx="3563904" cy="2173681"/>
          </a:xfrm>
          <a:prstGeom prst="roundRect">
            <a:avLst>
              <a:gd name="adj" fmla="val 5479"/>
            </a:avLst>
          </a:prstGeom>
          <a:solidFill>
            <a:srgbClr val="FFFFFF">
              <a:shade val="85000"/>
            </a:srgbClr>
          </a:solidFill>
          <a:ln>
            <a:noFill/>
          </a:ln>
          <a:effectLst/>
        </p:spPr>
      </p:pic>
      <p:grpSp>
        <p:nvGrpSpPr>
          <p:cNvPr id="118" name="群組 117">
            <a:extLst>
              <a:ext uri="{FF2B5EF4-FFF2-40B4-BE49-F238E27FC236}">
                <a16:creationId xmlns:a16="http://schemas.microsoft.com/office/drawing/2014/main" id="{45ECF9C0-61F8-4A03-92F0-0BAB52243038}"/>
              </a:ext>
            </a:extLst>
          </p:cNvPr>
          <p:cNvGrpSpPr/>
          <p:nvPr/>
        </p:nvGrpSpPr>
        <p:grpSpPr>
          <a:xfrm>
            <a:off x="369856" y="2588407"/>
            <a:ext cx="541072" cy="646331"/>
            <a:chOff x="-217170" y="2421836"/>
            <a:chExt cx="541072" cy="646331"/>
          </a:xfrm>
        </p:grpSpPr>
        <p:sp>
          <p:nvSpPr>
            <p:cNvPr id="119" name="矩形: 圓角 118">
              <a:extLst>
                <a:ext uri="{FF2B5EF4-FFF2-40B4-BE49-F238E27FC236}">
                  <a16:creationId xmlns:a16="http://schemas.microsoft.com/office/drawing/2014/main" id="{F9C43485-665F-4CA7-A7EA-8AE1824D61D2}"/>
                </a:ext>
              </a:extLst>
            </p:cNvPr>
            <p:cNvSpPr/>
            <p:nvPr/>
          </p:nvSpPr>
          <p:spPr>
            <a:xfrm>
              <a:off x="-217170" y="2492393"/>
              <a:ext cx="541072" cy="513697"/>
            </a:xfrm>
            <a:prstGeom prst="roundRect">
              <a:avLst>
                <a:gd name="adj" fmla="val 5776"/>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5FE9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120" name="矩形 119">
              <a:extLst>
                <a:ext uri="{FF2B5EF4-FFF2-40B4-BE49-F238E27FC236}">
                  <a16:creationId xmlns:a16="http://schemas.microsoft.com/office/drawing/2014/main" id="{49F94CBD-7B66-4181-8C7B-F704574B666C}"/>
                </a:ext>
              </a:extLst>
            </p:cNvPr>
            <p:cNvSpPr/>
            <p:nvPr/>
          </p:nvSpPr>
          <p:spPr>
            <a:xfrm>
              <a:off x="-194427" y="24218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rPr>
                <a:t>1</a:t>
              </a:r>
              <a:endParaRPr kumimoji="0" lang="zh-TW" altLang="en-US"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21" name="群組 120">
            <a:extLst>
              <a:ext uri="{FF2B5EF4-FFF2-40B4-BE49-F238E27FC236}">
                <a16:creationId xmlns:a16="http://schemas.microsoft.com/office/drawing/2014/main" id="{E66525B2-AE67-4B0A-BF5F-C7492F834708}"/>
              </a:ext>
            </a:extLst>
          </p:cNvPr>
          <p:cNvGrpSpPr/>
          <p:nvPr/>
        </p:nvGrpSpPr>
        <p:grpSpPr>
          <a:xfrm>
            <a:off x="4339536" y="2592217"/>
            <a:ext cx="541072" cy="646331"/>
            <a:chOff x="-217170" y="2421836"/>
            <a:chExt cx="541072" cy="646331"/>
          </a:xfrm>
        </p:grpSpPr>
        <p:sp>
          <p:nvSpPr>
            <p:cNvPr id="122" name="矩形: 圓角 121">
              <a:extLst>
                <a:ext uri="{FF2B5EF4-FFF2-40B4-BE49-F238E27FC236}">
                  <a16:creationId xmlns:a16="http://schemas.microsoft.com/office/drawing/2014/main" id="{57601185-2F9C-448D-8F0E-5C1133DC8A33}"/>
                </a:ext>
              </a:extLst>
            </p:cNvPr>
            <p:cNvSpPr/>
            <p:nvPr/>
          </p:nvSpPr>
          <p:spPr>
            <a:xfrm>
              <a:off x="-217170" y="2492393"/>
              <a:ext cx="541072" cy="513697"/>
            </a:xfrm>
            <a:prstGeom prst="roundRect">
              <a:avLst>
                <a:gd name="adj" fmla="val 5776"/>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5FE9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123" name="矩形 122">
              <a:extLst>
                <a:ext uri="{FF2B5EF4-FFF2-40B4-BE49-F238E27FC236}">
                  <a16:creationId xmlns:a16="http://schemas.microsoft.com/office/drawing/2014/main" id="{CC9D8D02-6E6C-433C-B0E0-A8AFA7ADB1B2}"/>
                </a:ext>
              </a:extLst>
            </p:cNvPr>
            <p:cNvSpPr/>
            <p:nvPr/>
          </p:nvSpPr>
          <p:spPr>
            <a:xfrm>
              <a:off x="-194427" y="24218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rPr>
                <a:t>2</a:t>
              </a:r>
              <a:endParaRPr kumimoji="0" lang="zh-TW" altLang="en-US"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24" name="群組 123">
            <a:extLst>
              <a:ext uri="{FF2B5EF4-FFF2-40B4-BE49-F238E27FC236}">
                <a16:creationId xmlns:a16="http://schemas.microsoft.com/office/drawing/2014/main" id="{62CFE11F-A5D6-4A2A-AFCE-A1356EB2A9A0}"/>
              </a:ext>
            </a:extLst>
          </p:cNvPr>
          <p:cNvGrpSpPr/>
          <p:nvPr/>
        </p:nvGrpSpPr>
        <p:grpSpPr>
          <a:xfrm>
            <a:off x="8307624" y="2592217"/>
            <a:ext cx="541072" cy="646331"/>
            <a:chOff x="-217170" y="2421836"/>
            <a:chExt cx="541072" cy="646331"/>
          </a:xfrm>
        </p:grpSpPr>
        <p:sp>
          <p:nvSpPr>
            <p:cNvPr id="125" name="矩形: 圓角 124">
              <a:extLst>
                <a:ext uri="{FF2B5EF4-FFF2-40B4-BE49-F238E27FC236}">
                  <a16:creationId xmlns:a16="http://schemas.microsoft.com/office/drawing/2014/main" id="{B342E45A-ED8D-4EB7-ABAE-8832CA4F4316}"/>
                </a:ext>
              </a:extLst>
            </p:cNvPr>
            <p:cNvSpPr/>
            <p:nvPr/>
          </p:nvSpPr>
          <p:spPr>
            <a:xfrm>
              <a:off x="-217170" y="2492393"/>
              <a:ext cx="541072" cy="513697"/>
            </a:xfrm>
            <a:prstGeom prst="roundRect">
              <a:avLst>
                <a:gd name="adj" fmla="val 5776"/>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5FE9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2000" b="1" i="0" u="none" strike="noStrike" kern="0" cap="none" spc="0" normalizeH="0" baseline="0" noProof="0">
                <a:ln>
                  <a:noFill/>
                </a:ln>
                <a:solidFill>
                  <a:srgbClr val="FFFF00"/>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126" name="矩形 125">
              <a:extLst>
                <a:ext uri="{FF2B5EF4-FFF2-40B4-BE49-F238E27FC236}">
                  <a16:creationId xmlns:a16="http://schemas.microsoft.com/office/drawing/2014/main" id="{AFA4248A-04F0-4895-8E36-CB7907ECEA92}"/>
                </a:ext>
              </a:extLst>
            </p:cNvPr>
            <p:cNvSpPr/>
            <p:nvPr/>
          </p:nvSpPr>
          <p:spPr>
            <a:xfrm>
              <a:off x="-194427" y="2421836"/>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rPr>
                <a:t>3</a:t>
              </a:r>
              <a:endParaRPr kumimoji="0" lang="zh-TW" altLang="en-US"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3481981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D6F241AC-3C30-48BF-AEBB-48A8473751C1}"/>
              </a:ext>
            </a:extLst>
          </p:cNvPr>
          <p:cNvGrpSpPr/>
          <p:nvPr/>
        </p:nvGrpSpPr>
        <p:grpSpPr>
          <a:xfrm>
            <a:off x="1325431" y="1474839"/>
            <a:ext cx="5505030" cy="3536127"/>
            <a:chOff x="685800" y="61812"/>
            <a:chExt cx="6656999" cy="4276089"/>
          </a:xfrm>
        </p:grpSpPr>
        <p:sp>
          <p:nvSpPr>
            <p:cNvPr id="19" name="手繪多邊形: 圖案 18">
              <a:extLst>
                <a:ext uri="{FF2B5EF4-FFF2-40B4-BE49-F238E27FC236}">
                  <a16:creationId xmlns:a16="http://schemas.microsoft.com/office/drawing/2014/main" id="{BD051A41-BF17-4F3B-AD75-E1FFF74EBEE0}"/>
                </a:ext>
              </a:extLst>
            </p:cNvPr>
            <p:cNvSpPr/>
            <p:nvPr/>
          </p:nvSpPr>
          <p:spPr>
            <a:xfrm>
              <a:off x="685800" y="609600"/>
              <a:ext cx="6172200" cy="3728301"/>
            </a:xfrm>
            <a:custGeom>
              <a:avLst/>
              <a:gdLst>
                <a:gd name="connsiteX0" fmla="*/ 0 w 8238427"/>
                <a:gd name="connsiteY0" fmla="*/ 4660891 h 4657082"/>
                <a:gd name="connsiteX1" fmla="*/ 1856887 w 8238427"/>
                <a:gd name="connsiteY1" fmla="*/ 3134945 h 4657082"/>
                <a:gd name="connsiteX2" fmla="*/ 3750523 w 8238427"/>
                <a:gd name="connsiteY2" fmla="*/ 3318756 h 4657082"/>
                <a:gd name="connsiteX3" fmla="*/ 5092658 w 8238427"/>
                <a:gd name="connsiteY3" fmla="*/ 965493 h 4657082"/>
                <a:gd name="connsiteX4" fmla="*/ 8242437 w 8238427"/>
                <a:gd name="connsiteY4" fmla="*/ 0 h 4657082"/>
                <a:gd name="connsiteX0" fmla="*/ 0 w 8242437"/>
                <a:gd name="connsiteY0" fmla="*/ 4660891 h 4660891"/>
                <a:gd name="connsiteX1" fmla="*/ 1800327 w 8242437"/>
                <a:gd name="connsiteY1" fmla="*/ 3257493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34339 w 8242437"/>
                <a:gd name="connsiteY1" fmla="*/ 3351761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43766 w 8242437"/>
                <a:gd name="connsiteY1" fmla="*/ 3257493 h 4660891"/>
                <a:gd name="connsiteX2" fmla="*/ 3750523 w 8242437"/>
                <a:gd name="connsiteY2" fmla="*/ 3318756 h 4660891"/>
                <a:gd name="connsiteX3" fmla="*/ 5092658 w 8242437"/>
                <a:gd name="connsiteY3" fmla="*/ 965493 h 4660891"/>
                <a:gd name="connsiteX4" fmla="*/ 8242437 w 8242437"/>
                <a:gd name="connsiteY4" fmla="*/ 0 h 4660891"/>
                <a:gd name="connsiteX0" fmla="*/ 0 w 8242437"/>
                <a:gd name="connsiteY0" fmla="*/ 4660891 h 4660891"/>
                <a:gd name="connsiteX1" fmla="*/ 1743766 w 8242437"/>
                <a:gd name="connsiteY1" fmla="*/ 3257493 h 4660891"/>
                <a:gd name="connsiteX2" fmla="*/ 3750523 w 8242437"/>
                <a:gd name="connsiteY2" fmla="*/ 3318756 h 4660891"/>
                <a:gd name="connsiteX3" fmla="*/ 5081390 w 8242437"/>
                <a:gd name="connsiteY3" fmla="*/ 1278596 h 4660891"/>
                <a:gd name="connsiteX4" fmla="*/ 8242437 w 8242437"/>
                <a:gd name="connsiteY4" fmla="*/ 0 h 4660891"/>
                <a:gd name="connsiteX0" fmla="*/ 0 w 6777330"/>
                <a:gd name="connsiteY0" fmla="*/ 4748951 h 4748951"/>
                <a:gd name="connsiteX1" fmla="*/ 1743766 w 6777330"/>
                <a:gd name="connsiteY1" fmla="*/ 3345553 h 4748951"/>
                <a:gd name="connsiteX2" fmla="*/ 3750523 w 6777330"/>
                <a:gd name="connsiteY2" fmla="*/ 3406816 h 4748951"/>
                <a:gd name="connsiteX3" fmla="*/ 5081390 w 6777330"/>
                <a:gd name="connsiteY3" fmla="*/ 1366656 h 4748951"/>
                <a:gd name="connsiteX4" fmla="*/ 6777330 w 6777330"/>
                <a:gd name="connsiteY4" fmla="*/ 0 h 4748951"/>
                <a:gd name="connsiteX0" fmla="*/ 0 w 6777330"/>
                <a:gd name="connsiteY0" fmla="*/ 4748951 h 4748951"/>
                <a:gd name="connsiteX1" fmla="*/ 1743766 w 6777330"/>
                <a:gd name="connsiteY1" fmla="*/ 3345553 h 4748951"/>
                <a:gd name="connsiteX2" fmla="*/ 3750523 w 6777330"/>
                <a:gd name="connsiteY2" fmla="*/ 3406816 h 4748951"/>
                <a:gd name="connsiteX3" fmla="*/ 4968690 w 6777330"/>
                <a:gd name="connsiteY3" fmla="*/ 1288380 h 4748951"/>
                <a:gd name="connsiteX4" fmla="*/ 6777330 w 6777330"/>
                <a:gd name="connsiteY4" fmla="*/ 0 h 4748951"/>
                <a:gd name="connsiteX0" fmla="*/ 0 w 6777330"/>
                <a:gd name="connsiteY0" fmla="*/ 4748951 h 4748951"/>
                <a:gd name="connsiteX1" fmla="*/ 1743766 w 6777330"/>
                <a:gd name="connsiteY1" fmla="*/ 3345553 h 4748951"/>
                <a:gd name="connsiteX2" fmla="*/ 3750523 w 6777330"/>
                <a:gd name="connsiteY2" fmla="*/ 3406816 h 4748951"/>
                <a:gd name="connsiteX3" fmla="*/ 5058850 w 6777330"/>
                <a:gd name="connsiteY3" fmla="*/ 1259027 h 4748951"/>
                <a:gd name="connsiteX4" fmla="*/ 6777330 w 6777330"/>
                <a:gd name="connsiteY4" fmla="*/ 0 h 4748951"/>
                <a:gd name="connsiteX0" fmla="*/ 0 w 6664630"/>
                <a:gd name="connsiteY0" fmla="*/ 4739166 h 4739166"/>
                <a:gd name="connsiteX1" fmla="*/ 1743766 w 6664630"/>
                <a:gd name="connsiteY1" fmla="*/ 3335768 h 4739166"/>
                <a:gd name="connsiteX2" fmla="*/ 3750523 w 6664630"/>
                <a:gd name="connsiteY2" fmla="*/ 3397031 h 4739166"/>
                <a:gd name="connsiteX3" fmla="*/ 5058850 w 6664630"/>
                <a:gd name="connsiteY3" fmla="*/ 1249242 h 4739166"/>
                <a:gd name="connsiteX4" fmla="*/ 6664630 w 6664630"/>
                <a:gd name="connsiteY4" fmla="*/ 0 h 4739166"/>
                <a:gd name="connsiteX0" fmla="*/ 0 w 6664630"/>
                <a:gd name="connsiteY0" fmla="*/ 4739166 h 4739166"/>
                <a:gd name="connsiteX1" fmla="*/ 1743766 w 6664630"/>
                <a:gd name="connsiteY1" fmla="*/ 3335768 h 4739166"/>
                <a:gd name="connsiteX2" fmla="*/ 3851953 w 6664630"/>
                <a:gd name="connsiteY2" fmla="*/ 307414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3851953 w 6664630"/>
                <a:gd name="connsiteY2" fmla="*/ 307414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3863224 w 6664630"/>
                <a:gd name="connsiteY2" fmla="*/ 2878454 h 4739166"/>
                <a:gd name="connsiteX3" fmla="*/ 5058850 w 6664630"/>
                <a:gd name="connsiteY3" fmla="*/ 1249242 h 4739166"/>
                <a:gd name="connsiteX4" fmla="*/ 6664630 w 6664630"/>
                <a:gd name="connsiteY4" fmla="*/ 0 h 4739166"/>
                <a:gd name="connsiteX0" fmla="*/ 0 w 6664630"/>
                <a:gd name="connsiteY0" fmla="*/ 4739166 h 4739166"/>
                <a:gd name="connsiteX1" fmla="*/ 1135182 w 6664630"/>
                <a:gd name="connsiteY1" fmla="*/ 3277062 h 4739166"/>
                <a:gd name="connsiteX2" fmla="*/ 4054815 w 6664630"/>
                <a:gd name="connsiteY2" fmla="*/ 2966514 h 4739166"/>
                <a:gd name="connsiteX3" fmla="*/ 5058850 w 6664630"/>
                <a:gd name="connsiteY3" fmla="*/ 1249242 h 4739166"/>
                <a:gd name="connsiteX4" fmla="*/ 6664630 w 6664630"/>
                <a:gd name="connsiteY4" fmla="*/ 0 h 4739166"/>
                <a:gd name="connsiteX0" fmla="*/ 0 w 6923842"/>
                <a:gd name="connsiteY0" fmla="*/ 4338002 h 4338002"/>
                <a:gd name="connsiteX1" fmla="*/ 1394394 w 6923842"/>
                <a:gd name="connsiteY1" fmla="*/ 3277062 h 4338002"/>
                <a:gd name="connsiteX2" fmla="*/ 4314027 w 6923842"/>
                <a:gd name="connsiteY2" fmla="*/ 2966514 h 4338002"/>
                <a:gd name="connsiteX3" fmla="*/ 5318062 w 6923842"/>
                <a:gd name="connsiteY3" fmla="*/ 1249242 h 4338002"/>
                <a:gd name="connsiteX4" fmla="*/ 6923842 w 6923842"/>
                <a:gd name="connsiteY4" fmla="*/ 0 h 4338002"/>
                <a:gd name="connsiteX0" fmla="*/ 0 w 6791280"/>
                <a:gd name="connsiteY0" fmla="*/ 4359500 h 4359500"/>
                <a:gd name="connsiteX1" fmla="*/ 1394394 w 6791280"/>
                <a:gd name="connsiteY1" fmla="*/ 3298560 h 4359500"/>
                <a:gd name="connsiteX2" fmla="*/ 4314027 w 6791280"/>
                <a:gd name="connsiteY2" fmla="*/ 2988012 h 4359500"/>
                <a:gd name="connsiteX3" fmla="*/ 5318062 w 6791280"/>
                <a:gd name="connsiteY3" fmla="*/ 1270740 h 4359500"/>
                <a:gd name="connsiteX4" fmla="*/ 6791280 w 6791280"/>
                <a:gd name="connsiteY4" fmla="*/ 0 h 4359500"/>
                <a:gd name="connsiteX0" fmla="*/ 0 w 6791280"/>
                <a:gd name="connsiteY0" fmla="*/ 4359500 h 4359500"/>
                <a:gd name="connsiteX1" fmla="*/ 1394394 w 6791280"/>
                <a:gd name="connsiteY1" fmla="*/ 3298560 h 4359500"/>
                <a:gd name="connsiteX2" fmla="*/ 4314027 w 6791280"/>
                <a:gd name="connsiteY2" fmla="*/ 2988012 h 4359500"/>
                <a:gd name="connsiteX3" fmla="*/ 5583187 w 6791280"/>
                <a:gd name="connsiteY3" fmla="*/ 1281488 h 4359500"/>
                <a:gd name="connsiteX4" fmla="*/ 6791280 w 6791280"/>
                <a:gd name="connsiteY4" fmla="*/ 0 h 4359500"/>
                <a:gd name="connsiteX0" fmla="*/ 0 w 6923842"/>
                <a:gd name="connsiteY0" fmla="*/ 4359500 h 4359500"/>
                <a:gd name="connsiteX1" fmla="*/ 1394394 w 6923842"/>
                <a:gd name="connsiteY1" fmla="*/ 3298560 h 4359500"/>
                <a:gd name="connsiteX2" fmla="*/ 4314027 w 6923842"/>
                <a:gd name="connsiteY2" fmla="*/ 2988012 h 4359500"/>
                <a:gd name="connsiteX3" fmla="*/ 5583187 w 6923842"/>
                <a:gd name="connsiteY3" fmla="*/ 1281488 h 4359500"/>
                <a:gd name="connsiteX4" fmla="*/ 6923842 w 6923842"/>
                <a:gd name="connsiteY4" fmla="*/ 0 h 4359500"/>
                <a:gd name="connsiteX0" fmla="*/ 0 w 6923842"/>
                <a:gd name="connsiteY0" fmla="*/ 4359500 h 4359500"/>
                <a:gd name="connsiteX1" fmla="*/ 1394394 w 6923842"/>
                <a:gd name="connsiteY1" fmla="*/ 3298560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83187 w 6923842"/>
                <a:gd name="connsiteY3" fmla="*/ 1281488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22004 w 6923842"/>
                <a:gd name="connsiteY3" fmla="*/ 1216996 h 4359500"/>
                <a:gd name="connsiteX4" fmla="*/ 6923842 w 6923842"/>
                <a:gd name="connsiteY4" fmla="*/ 0 h 4359500"/>
                <a:gd name="connsiteX0" fmla="*/ 0 w 6923842"/>
                <a:gd name="connsiteY0" fmla="*/ 4359500 h 4359500"/>
                <a:gd name="connsiteX1" fmla="*/ 1384197 w 6923842"/>
                <a:gd name="connsiteY1" fmla="*/ 3094334 h 4359500"/>
                <a:gd name="connsiteX2" fmla="*/ 4752502 w 6923842"/>
                <a:gd name="connsiteY2" fmla="*/ 2848278 h 4359500"/>
                <a:gd name="connsiteX3" fmla="*/ 5522004 w 6923842"/>
                <a:gd name="connsiteY3" fmla="*/ 1216996 h 4359500"/>
                <a:gd name="connsiteX4" fmla="*/ 6923842 w 6923842"/>
                <a:gd name="connsiteY4" fmla="*/ 0 h 435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842" h="4359500">
                  <a:moveTo>
                    <a:pt x="0" y="4359500"/>
                  </a:moveTo>
                  <a:lnTo>
                    <a:pt x="1384197" y="3094334"/>
                  </a:lnTo>
                  <a:lnTo>
                    <a:pt x="4752502" y="2848278"/>
                  </a:lnTo>
                  <a:lnTo>
                    <a:pt x="5522004" y="1216996"/>
                  </a:lnTo>
                  <a:lnTo>
                    <a:pt x="6923842" y="0"/>
                  </a:lnTo>
                </a:path>
              </a:pathLst>
            </a:custGeom>
            <a:noFill/>
            <a:ln w="247124" cap="flat">
              <a:solidFill>
                <a:srgbClr val="C00000"/>
              </a:solid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95B807C5-5383-4C57-A70A-FB5001475667}"/>
                </a:ext>
              </a:extLst>
            </p:cNvPr>
            <p:cNvSpPr/>
            <p:nvPr/>
          </p:nvSpPr>
          <p:spPr>
            <a:xfrm rot="12658935">
              <a:off x="6608543" y="61812"/>
              <a:ext cx="734256" cy="714576"/>
            </a:xfrm>
            <a:custGeom>
              <a:avLst/>
              <a:gdLst>
                <a:gd name="connsiteX0" fmla="*/ 216751 w 714932"/>
                <a:gd name="connsiteY0" fmla="*/ 707115 h 701569"/>
                <a:gd name="connsiteX1" fmla="*/ 720679 w 714932"/>
                <a:gd name="connsiteY1" fmla="*/ 165904 h 701569"/>
                <a:gd name="connsiteX2" fmla="*/ 0 w 714932"/>
                <a:gd name="connsiteY2" fmla="*/ 0 h 701569"/>
              </a:gdLst>
              <a:ahLst/>
              <a:cxnLst>
                <a:cxn ang="0">
                  <a:pos x="connsiteX0" y="connsiteY0"/>
                </a:cxn>
                <a:cxn ang="0">
                  <a:pos x="connsiteX1" y="connsiteY1"/>
                </a:cxn>
                <a:cxn ang="0">
                  <a:pos x="connsiteX2" y="connsiteY2"/>
                </a:cxn>
              </a:cxnLst>
              <a:rect l="l" t="t" r="r" b="b"/>
              <a:pathLst>
                <a:path w="714932" h="701569">
                  <a:moveTo>
                    <a:pt x="216751" y="707115"/>
                  </a:moveTo>
                  <a:lnTo>
                    <a:pt x="720679" y="165904"/>
                  </a:lnTo>
                  <a:lnTo>
                    <a:pt x="0" y="0"/>
                  </a:lnTo>
                  <a:close/>
                </a:path>
              </a:pathLst>
            </a:custGeom>
            <a:solidFill>
              <a:srgbClr val="C00000"/>
            </a:solidFill>
            <a:ln w="6679" cap="flat">
              <a:solidFill>
                <a:srgbClr val="C00000"/>
              </a:solidFill>
              <a:prstDash val="solid"/>
              <a:miter/>
            </a:ln>
          </p:spPr>
          <p:txBody>
            <a:bodyPr rtlCol="0" anchor="ctr"/>
            <a:lstStyle/>
            <a:p>
              <a:endParaRPr lang="zh-TW" altLang="en-US"/>
            </a:p>
          </p:txBody>
        </p:sp>
        <p:sp>
          <p:nvSpPr>
            <p:cNvPr id="21" name="橢圓 20">
              <a:extLst>
                <a:ext uri="{FF2B5EF4-FFF2-40B4-BE49-F238E27FC236}">
                  <a16:creationId xmlns:a16="http://schemas.microsoft.com/office/drawing/2014/main" id="{3170F51F-B797-4F1B-96D0-812FD983D57B}"/>
                </a:ext>
              </a:extLst>
            </p:cNvPr>
            <p:cNvSpPr/>
            <p:nvPr/>
          </p:nvSpPr>
          <p:spPr>
            <a:xfrm>
              <a:off x="1524000" y="3276600"/>
              <a:ext cx="313441" cy="313441"/>
            </a:xfrm>
            <a:prstGeom prst="ellipse">
              <a:avLst/>
            </a:prstGeom>
            <a:gradFill flip="none" rotWithShape="1">
              <a:gsLst>
                <a:gs pos="0">
                  <a:srgbClr val="D7F71E">
                    <a:shade val="30000"/>
                    <a:satMod val="115000"/>
                  </a:srgbClr>
                </a:gs>
                <a:gs pos="50000">
                  <a:srgbClr val="D7F71E">
                    <a:shade val="67500"/>
                    <a:satMod val="115000"/>
                  </a:srgbClr>
                </a:gs>
                <a:gs pos="100000">
                  <a:srgbClr val="D7F71E">
                    <a:shade val="100000"/>
                    <a:satMod val="115000"/>
                  </a:srgbClr>
                </a:gs>
              </a:gsLst>
              <a:lin ang="54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68F60203-D1B7-44B5-A0F7-394E54D22892}"/>
                </a:ext>
              </a:extLst>
            </p:cNvPr>
            <p:cNvSpPr/>
            <p:nvPr/>
          </p:nvSpPr>
          <p:spPr>
            <a:xfrm>
              <a:off x="4267200" y="2895600"/>
              <a:ext cx="313441" cy="313441"/>
            </a:xfrm>
            <a:prstGeom prst="ellipse">
              <a:avLst/>
            </a:prstGeom>
            <a:gradFill flip="none" rotWithShape="1">
              <a:gsLst>
                <a:gs pos="0">
                  <a:srgbClr val="D7F71E">
                    <a:shade val="30000"/>
                    <a:satMod val="115000"/>
                  </a:srgbClr>
                </a:gs>
                <a:gs pos="50000">
                  <a:srgbClr val="D7F71E">
                    <a:shade val="67500"/>
                    <a:satMod val="115000"/>
                  </a:srgbClr>
                </a:gs>
                <a:gs pos="100000">
                  <a:srgbClr val="D7F71E">
                    <a:shade val="100000"/>
                    <a:satMod val="115000"/>
                  </a:srgbClr>
                </a:gs>
              </a:gsLst>
              <a:lin ang="54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B9104C68-CE4B-48DC-AE8E-256453523A16}"/>
                </a:ext>
              </a:extLst>
            </p:cNvPr>
            <p:cNvSpPr/>
            <p:nvPr/>
          </p:nvSpPr>
          <p:spPr>
            <a:xfrm>
              <a:off x="6019800" y="981959"/>
              <a:ext cx="313441" cy="313441"/>
            </a:xfrm>
            <a:prstGeom prst="ellipse">
              <a:avLst/>
            </a:prstGeom>
            <a:gradFill flip="none" rotWithShape="1">
              <a:gsLst>
                <a:gs pos="0">
                  <a:srgbClr val="D7F71E">
                    <a:shade val="30000"/>
                    <a:satMod val="115000"/>
                  </a:srgbClr>
                </a:gs>
                <a:gs pos="50000">
                  <a:srgbClr val="D7F71E">
                    <a:shade val="67500"/>
                    <a:satMod val="115000"/>
                  </a:srgbClr>
                </a:gs>
                <a:gs pos="100000">
                  <a:srgbClr val="D7F71E">
                    <a:shade val="100000"/>
                    <a:satMod val="115000"/>
                  </a:srgbClr>
                </a:gs>
              </a:gsLst>
              <a:lin ang="54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 name="矩形: 剪去單一角落 23">
            <a:extLst>
              <a:ext uri="{FF2B5EF4-FFF2-40B4-BE49-F238E27FC236}">
                <a16:creationId xmlns:a16="http://schemas.microsoft.com/office/drawing/2014/main" id="{13DAEDD5-371C-47CD-AAAF-235F38BF16AE}"/>
              </a:ext>
            </a:extLst>
          </p:cNvPr>
          <p:cNvSpPr/>
          <p:nvPr/>
        </p:nvSpPr>
        <p:spPr>
          <a:xfrm flipH="1">
            <a:off x="5862427" y="2305918"/>
            <a:ext cx="4441108" cy="3969874"/>
          </a:xfrm>
          <a:prstGeom prst="snip1Rect">
            <a:avLst>
              <a:gd name="adj" fmla="val 14662"/>
            </a:avLst>
          </a:prstGeom>
          <a:gradFill>
            <a:gsLst>
              <a:gs pos="55836">
                <a:srgbClr val="000000">
                  <a:alpha val="46000"/>
                </a:srgbClr>
              </a:gs>
              <a:gs pos="39000">
                <a:schemeClr val="tx1"/>
              </a:gs>
              <a:gs pos="100000">
                <a:schemeClr val="tx1">
                  <a:alpha val="0"/>
                </a:schemeClr>
              </a:gs>
            </a:gsLst>
            <a:lin ang="5400000" scaled="1"/>
          </a:gradFill>
          <a:ln w="28575">
            <a:gradFill>
              <a:gsLst>
                <a:gs pos="0">
                  <a:srgbClr val="5FE9F7"/>
                </a:gs>
                <a:gs pos="54000">
                  <a:srgbClr val="5FE9F7"/>
                </a:gs>
                <a:gs pos="100000">
                  <a:srgbClr val="5FE9F7">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353B4B6D-032D-44C6-8014-6783EA3C35BC}"/>
              </a:ext>
            </a:extLst>
          </p:cNvPr>
          <p:cNvSpPr/>
          <p:nvPr/>
        </p:nvSpPr>
        <p:spPr>
          <a:xfrm>
            <a:off x="7834679" y="5207097"/>
            <a:ext cx="2909612" cy="1077218"/>
          </a:xfrm>
          <a:prstGeom prst="rect">
            <a:avLst/>
          </a:prstGeom>
        </p:spPr>
        <p:txBody>
          <a:bodyPr wrap="square" lIns="91440" tIns="45720" rIns="91440" bIns="45720" anchor="t">
            <a:spAutoFit/>
          </a:bodyPr>
          <a:lstStyle/>
          <a:p>
            <a:pPr marL="285750" indent="-285750" defTabSz="457200">
              <a:buFont typeface="Arial" panose="020B0604020202020204" pitchFamily="34" charset="0"/>
              <a:buChar char="•"/>
              <a:defRPr/>
            </a:pPr>
            <a:r>
              <a:rPr lang="en-US" altLang="zh-TW" sz="1600" dirty="0">
                <a:solidFill>
                  <a:schemeClr val="bg1">
                    <a:lumMod val="95000"/>
                  </a:schemeClr>
                </a:solidFill>
                <a:latin typeface="Arial"/>
                <a:ea typeface="微軟正黑體"/>
                <a:cs typeface="Arial"/>
              </a:rPr>
              <a:t>With QTS NAS OS</a:t>
            </a:r>
            <a:endParaRPr lang="en-US" altLang="zh-TW" sz="160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a:p>
            <a:pPr marL="285750" indent="-285750" defTabSz="457200">
              <a:buFont typeface="Arial" panose="020B0604020202020204" pitchFamily="34" charset="0"/>
              <a:buChar char="•"/>
              <a:defRPr/>
            </a:pPr>
            <a:r>
              <a:rPr lang="en-US" altLang="zh-TW" sz="1600" dirty="0">
                <a:solidFill>
                  <a:schemeClr val="bg1">
                    <a:lumMod val="95000"/>
                  </a:schemeClr>
                </a:solidFill>
                <a:latin typeface="Arial"/>
                <a:ea typeface="微軟正黑體"/>
                <a:cs typeface="Arial"/>
              </a:rPr>
              <a:t>Run virtual machines</a:t>
            </a:r>
          </a:p>
          <a:p>
            <a:pPr marL="285750" indent="-285750" defTabSz="457200">
              <a:buFont typeface="Arial" panose="020B0604020202020204" pitchFamily="34" charset="0"/>
              <a:buChar char="•"/>
              <a:defRPr/>
            </a:pPr>
            <a:r>
              <a:rPr lang="en-US" altLang="zh-TW" sz="1600" dirty="0">
                <a:solidFill>
                  <a:schemeClr val="bg1">
                    <a:lumMod val="95000"/>
                  </a:schemeClr>
                </a:solidFill>
                <a:latin typeface="Arial"/>
                <a:ea typeface="微軟正黑體"/>
                <a:cs typeface="Arial"/>
              </a:rPr>
              <a:t>Hybrid cloud storage</a:t>
            </a:r>
            <a:endParaRPr lang="en-US" altLang="zh-TW" sz="1600" dirty="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a:p>
            <a:pPr marL="285750" indent="-285750" defTabSz="457200">
              <a:buFont typeface="Arial" panose="020B0604020202020204" pitchFamily="34" charset="0"/>
              <a:buChar char="•"/>
              <a:defRPr/>
            </a:pPr>
            <a:endParaRPr lang="en-US" altLang="zh-TW" sz="16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0" name="矩形 39">
            <a:extLst>
              <a:ext uri="{FF2B5EF4-FFF2-40B4-BE49-F238E27FC236}">
                <a16:creationId xmlns:a16="http://schemas.microsoft.com/office/drawing/2014/main" id="{04FE10B7-BABD-4BAF-9282-F91018E3F396}"/>
              </a:ext>
            </a:extLst>
          </p:cNvPr>
          <p:cNvSpPr/>
          <p:nvPr/>
        </p:nvSpPr>
        <p:spPr>
          <a:xfrm>
            <a:off x="6224440" y="3088616"/>
            <a:ext cx="3702071" cy="1200329"/>
          </a:xfrm>
          <a:prstGeom prst="rect">
            <a:avLst/>
          </a:prstGeom>
        </p:spPr>
        <p:txBody>
          <a:bodyPr wrap="square" anchor="t">
            <a:spAutoFit/>
          </a:bodyPr>
          <a:lstStyle/>
          <a:p>
            <a:pPr algn="ctr" defTabSz="457200">
              <a:defRPr/>
            </a:pPr>
            <a:r>
              <a:rPr lang="en-US" altLang="zh-TW" sz="3600">
                <a:solidFill>
                  <a:srgbClr val="5FE9F7"/>
                </a:solidFill>
                <a:latin typeface="Arial" panose="020B0604020202020204" pitchFamily="34" charset="0"/>
                <a:ea typeface="微軟正黑體" panose="020B0604030504040204" pitchFamily="34" charset="-120"/>
                <a:cs typeface="Arial" panose="020B0604020202020204" pitchFamily="34" charset="0"/>
              </a:rPr>
              <a:t>Guardian Smart Edge Switch</a:t>
            </a:r>
          </a:p>
        </p:txBody>
      </p:sp>
      <p:sp>
        <p:nvSpPr>
          <p:cNvPr id="41" name="矩形 40">
            <a:extLst>
              <a:ext uri="{FF2B5EF4-FFF2-40B4-BE49-F238E27FC236}">
                <a16:creationId xmlns:a16="http://schemas.microsoft.com/office/drawing/2014/main" id="{B00D0CA1-C1C8-4B08-A5C8-5820EA00FAA0}"/>
              </a:ext>
            </a:extLst>
          </p:cNvPr>
          <p:cNvSpPr/>
          <p:nvPr/>
        </p:nvSpPr>
        <p:spPr>
          <a:xfrm>
            <a:off x="5879615" y="2630242"/>
            <a:ext cx="4433884" cy="584775"/>
          </a:xfrm>
          <a:prstGeom prst="rect">
            <a:avLst/>
          </a:prstGeom>
          <a:noFill/>
        </p:spPr>
        <p:txBody>
          <a:bodyPr wrap="square" lIns="91440" tIns="45720" rIns="91440" bIns="45720" anchor="t">
            <a:spAutoFit/>
          </a:bodyPr>
          <a:lstStyle/>
          <a:p>
            <a:pPr algn="ctr" defTabSz="457200">
              <a:defRPr/>
            </a:pPr>
            <a:r>
              <a:rPr lang="en-US" altLang="zh-TW" sz="3200" b="1" dirty="0">
                <a:solidFill>
                  <a:prstClr val="white"/>
                </a:solidFill>
                <a:latin typeface="Arial"/>
                <a:ea typeface="微軟正黑體"/>
                <a:cs typeface="Arial"/>
              </a:rPr>
              <a:t>3</a:t>
            </a:r>
            <a:r>
              <a:rPr lang="en-US" altLang="zh-TW" sz="3200" b="1" baseline="30000" dirty="0">
                <a:solidFill>
                  <a:prstClr val="white"/>
                </a:solidFill>
                <a:latin typeface="Arial"/>
                <a:ea typeface="微軟正黑體"/>
                <a:cs typeface="Arial"/>
              </a:rPr>
              <a:t>rd</a:t>
            </a:r>
            <a:r>
              <a:rPr lang="en-US" altLang="zh-TW" sz="3200" b="1" dirty="0">
                <a:solidFill>
                  <a:prstClr val="white"/>
                </a:solidFill>
                <a:latin typeface="Arial"/>
                <a:ea typeface="微軟正黑體"/>
                <a:cs typeface="Arial"/>
              </a:rPr>
              <a:t> Generation</a:t>
            </a:r>
            <a:endParaRPr lang="zh-TW" altLang="en-US" sz="3200" b="1" dirty="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44" name="群組 43">
            <a:extLst>
              <a:ext uri="{FF2B5EF4-FFF2-40B4-BE49-F238E27FC236}">
                <a16:creationId xmlns:a16="http://schemas.microsoft.com/office/drawing/2014/main" id="{D39B84B8-48D1-45BF-9658-5CB1682613FB}"/>
              </a:ext>
            </a:extLst>
          </p:cNvPr>
          <p:cNvGrpSpPr/>
          <p:nvPr/>
        </p:nvGrpSpPr>
        <p:grpSpPr>
          <a:xfrm>
            <a:off x="3591368" y="4259347"/>
            <a:ext cx="1963554" cy="2215211"/>
            <a:chOff x="3044902" y="3276600"/>
            <a:chExt cx="2374443" cy="2678761"/>
          </a:xfrm>
        </p:grpSpPr>
        <p:sp>
          <p:nvSpPr>
            <p:cNvPr id="45" name="矩形: 剪去單一角落 202">
              <a:extLst>
                <a:ext uri="{FF2B5EF4-FFF2-40B4-BE49-F238E27FC236}">
                  <a16:creationId xmlns:a16="http://schemas.microsoft.com/office/drawing/2014/main" id="{AFAD4333-AEEB-45A2-8BC6-3E07460CA6E9}"/>
                </a:ext>
              </a:extLst>
            </p:cNvPr>
            <p:cNvSpPr/>
            <p:nvPr/>
          </p:nvSpPr>
          <p:spPr>
            <a:xfrm flipH="1">
              <a:off x="3085604" y="3276600"/>
              <a:ext cx="2240775" cy="2678761"/>
            </a:xfrm>
            <a:custGeom>
              <a:avLst/>
              <a:gdLst>
                <a:gd name="connsiteX0" fmla="*/ 0 w 2206485"/>
                <a:gd name="connsiteY0" fmla="*/ 0 h 2678761"/>
                <a:gd name="connsiteX1" fmla="*/ 1677238 w 2206485"/>
                <a:gd name="connsiteY1" fmla="*/ 0 h 2678761"/>
                <a:gd name="connsiteX2" fmla="*/ 2206485 w 2206485"/>
                <a:gd name="connsiteY2" fmla="*/ 529247 h 2678761"/>
                <a:gd name="connsiteX3" fmla="*/ 2206485 w 2206485"/>
                <a:gd name="connsiteY3" fmla="*/ 2678761 h 2678761"/>
                <a:gd name="connsiteX4" fmla="*/ 0 w 2206485"/>
                <a:gd name="connsiteY4" fmla="*/ 2678761 h 2678761"/>
                <a:gd name="connsiteX5" fmla="*/ 0 w 2206485"/>
                <a:gd name="connsiteY5" fmla="*/ 0 h 2678761"/>
                <a:gd name="connsiteX0" fmla="*/ 0 w 2240775"/>
                <a:gd name="connsiteY0" fmla="*/ 0 h 2678761"/>
                <a:gd name="connsiteX1" fmla="*/ 1677238 w 2240775"/>
                <a:gd name="connsiteY1" fmla="*/ 0 h 2678761"/>
                <a:gd name="connsiteX2" fmla="*/ 2240775 w 2240775"/>
                <a:gd name="connsiteY2" fmla="*/ 323507 h 2678761"/>
                <a:gd name="connsiteX3" fmla="*/ 2206485 w 2240775"/>
                <a:gd name="connsiteY3" fmla="*/ 2678761 h 2678761"/>
                <a:gd name="connsiteX4" fmla="*/ 0 w 2240775"/>
                <a:gd name="connsiteY4" fmla="*/ 2678761 h 2678761"/>
                <a:gd name="connsiteX5" fmla="*/ 0 w 2240775"/>
                <a:gd name="connsiteY5" fmla="*/ 0 h 267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0775" h="2678761">
                  <a:moveTo>
                    <a:pt x="0" y="0"/>
                  </a:moveTo>
                  <a:lnTo>
                    <a:pt x="1677238" y="0"/>
                  </a:lnTo>
                  <a:lnTo>
                    <a:pt x="2240775" y="323507"/>
                  </a:lnTo>
                  <a:lnTo>
                    <a:pt x="2206485" y="2678761"/>
                  </a:lnTo>
                  <a:lnTo>
                    <a:pt x="0" y="2678761"/>
                  </a:lnTo>
                  <a:lnTo>
                    <a:pt x="0" y="0"/>
                  </a:lnTo>
                  <a:close/>
                </a:path>
              </a:pathLst>
            </a:custGeom>
            <a:gradFill>
              <a:gsLst>
                <a:gs pos="55836">
                  <a:srgbClr val="000000">
                    <a:alpha val="50000"/>
                  </a:srgbClr>
                </a:gs>
                <a:gs pos="39000">
                  <a:schemeClr val="tx1"/>
                </a:gs>
                <a:gs pos="100000">
                  <a:schemeClr val="tx1">
                    <a:alpha val="0"/>
                  </a:schemeClr>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46" name="矩形 45">
              <a:extLst>
                <a:ext uri="{FF2B5EF4-FFF2-40B4-BE49-F238E27FC236}">
                  <a16:creationId xmlns:a16="http://schemas.microsoft.com/office/drawing/2014/main" id="{30C8DA36-FBAA-4048-A6DE-B980AFA88A6E}"/>
                </a:ext>
              </a:extLst>
            </p:cNvPr>
            <p:cNvSpPr/>
            <p:nvPr/>
          </p:nvSpPr>
          <p:spPr>
            <a:xfrm>
              <a:off x="3107636" y="4750574"/>
              <a:ext cx="2232990" cy="854764"/>
            </a:xfrm>
            <a:prstGeom prst="rect">
              <a:avLst/>
            </a:prstGeom>
            <a:solidFill>
              <a:srgbClr val="5F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pic>
          <p:nvPicPr>
            <p:cNvPr id="47" name="Picture 6" descr="Image result for l3 poe switch">
              <a:extLst>
                <a:ext uri="{FF2B5EF4-FFF2-40B4-BE49-F238E27FC236}">
                  <a16:creationId xmlns:a16="http://schemas.microsoft.com/office/drawing/2014/main" id="{03AA4B51-8B00-47C2-B370-56F9A1674301}"/>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9091" b="89394" l="7592" r="93979">
                          <a14:foregroundMark x1="9948" y1="47727" x2="7853" y2="47727"/>
                          <a14:foregroundMark x1="92932" y1="53788" x2="93979" y2="64394"/>
                        </a14:backgroundRemoval>
                      </a14:imgEffect>
                    </a14:imgLayer>
                  </a14:imgProps>
                </a:ext>
                <a:ext uri="{28A0092B-C50C-407E-A947-70E740481C1C}">
                  <a14:useLocalDpi xmlns:a14="http://schemas.microsoft.com/office/drawing/2010/main"/>
                </a:ext>
              </a:extLst>
            </a:blip>
            <a:srcRect/>
            <a:stretch>
              <a:fillRect/>
            </a:stretch>
          </p:blipFill>
          <p:spPr bwMode="auto">
            <a:xfrm>
              <a:off x="3063644" y="4817443"/>
              <a:ext cx="2276982" cy="7868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8" name="矩形 47">
              <a:extLst>
                <a:ext uri="{FF2B5EF4-FFF2-40B4-BE49-F238E27FC236}">
                  <a16:creationId xmlns:a16="http://schemas.microsoft.com/office/drawing/2014/main" id="{EEF67DE4-A866-45C3-938E-F3CA4FC5470B}"/>
                </a:ext>
              </a:extLst>
            </p:cNvPr>
            <p:cNvSpPr/>
            <p:nvPr/>
          </p:nvSpPr>
          <p:spPr>
            <a:xfrm>
              <a:off x="3044902" y="3959959"/>
              <a:ext cx="2374443" cy="646331"/>
            </a:xfrm>
            <a:prstGeom prst="rect">
              <a:avLst/>
            </a:prstGeom>
          </p:spPr>
          <p:txBody>
            <a:bodyPr wrap="square">
              <a:spAutoFit/>
            </a:bodyPr>
            <a:lstStyle/>
            <a:p>
              <a:pPr lvl="0" algn="ctr" defTabSz="457200">
                <a:defRPr/>
              </a:pPr>
              <a:r>
                <a:rPr lang="en-US" altLang="zh-TW">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L2/ L3 Managed Switch</a:t>
              </a:r>
            </a:p>
          </p:txBody>
        </p:sp>
        <p:sp>
          <p:nvSpPr>
            <p:cNvPr id="49" name="矩形 48">
              <a:extLst>
                <a:ext uri="{FF2B5EF4-FFF2-40B4-BE49-F238E27FC236}">
                  <a16:creationId xmlns:a16="http://schemas.microsoft.com/office/drawing/2014/main" id="{46D689EE-B6F7-45A1-AFC1-FE4A0814D48B}"/>
                </a:ext>
              </a:extLst>
            </p:cNvPr>
            <p:cNvSpPr/>
            <p:nvPr/>
          </p:nvSpPr>
          <p:spPr>
            <a:xfrm>
              <a:off x="3061470" y="3548334"/>
              <a:ext cx="2307860" cy="446618"/>
            </a:xfrm>
            <a:prstGeom prst="rect">
              <a:avLst/>
            </a:prstGeom>
            <a:noFill/>
          </p:spPr>
          <p:txBody>
            <a:bodyPr wrap="square" anchor="t">
              <a:spAutoFit/>
            </a:bodyPr>
            <a:lstStyle/>
            <a:p>
              <a:pPr lvl="0" algn="ctr" defTabSz="457200">
                <a:defRPr/>
              </a:pPr>
              <a:r>
                <a:rPr lang="en-US" altLang="zh-TW" b="1" dirty="0">
                  <a:solidFill>
                    <a:prstClr val="white"/>
                  </a:solidFill>
                  <a:latin typeface="Arial"/>
                  <a:ea typeface="微軟正黑體"/>
                  <a:cs typeface="Arial"/>
                </a:rPr>
                <a:t>2</a:t>
              </a:r>
              <a:r>
                <a:rPr lang="en-US" altLang="zh-TW" b="1" baseline="30000" dirty="0">
                  <a:solidFill>
                    <a:prstClr val="white"/>
                  </a:solidFill>
                  <a:latin typeface="Arial"/>
                  <a:ea typeface="微軟正黑體"/>
                  <a:cs typeface="Arial"/>
                </a:rPr>
                <a:t>nd</a:t>
              </a:r>
              <a:r>
                <a:rPr lang="en-US" altLang="zh-TW" b="1" dirty="0">
                  <a:solidFill>
                    <a:prstClr val="white"/>
                  </a:solidFill>
                  <a:latin typeface="Arial"/>
                  <a:ea typeface="微軟正黑體"/>
                  <a:cs typeface="Arial"/>
                </a:rPr>
                <a:t> </a:t>
              </a:r>
              <a:r>
                <a:rPr lang="zh-TW" altLang="en-US" b="1" dirty="0">
                  <a:solidFill>
                    <a:prstClr val="white"/>
                  </a:solidFill>
                  <a:latin typeface="Arial"/>
                  <a:ea typeface="微軟正黑體"/>
                  <a:cs typeface="Arial"/>
                </a:rPr>
                <a:t> </a:t>
              </a:r>
              <a:r>
                <a:rPr lang="en-US" altLang="zh-TW" b="1" dirty="0">
                  <a:solidFill>
                    <a:prstClr val="white"/>
                  </a:solidFill>
                  <a:latin typeface="Arial"/>
                  <a:ea typeface="微軟正黑體"/>
                  <a:cs typeface="Arial"/>
                </a:rPr>
                <a:t>Generation </a:t>
              </a:r>
              <a:endParaRPr lang="zh-TW" altLang="en-US" b="1" dirty="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50" name="群組 49">
              <a:extLst>
                <a:ext uri="{FF2B5EF4-FFF2-40B4-BE49-F238E27FC236}">
                  <a16:creationId xmlns:a16="http://schemas.microsoft.com/office/drawing/2014/main" id="{F578CAD3-6C4B-452F-B716-723DBB3505D1}"/>
                </a:ext>
              </a:extLst>
            </p:cNvPr>
            <p:cNvGrpSpPr/>
            <p:nvPr/>
          </p:nvGrpSpPr>
          <p:grpSpPr>
            <a:xfrm>
              <a:off x="3087757" y="3282965"/>
              <a:ext cx="2264931" cy="2328999"/>
              <a:chOff x="3193774" y="3236914"/>
              <a:chExt cx="2264931" cy="2328999"/>
            </a:xfrm>
          </p:grpSpPr>
          <p:sp>
            <p:nvSpPr>
              <p:cNvPr id="51" name="手繪多邊形: 圖案 50">
                <a:extLst>
                  <a:ext uri="{FF2B5EF4-FFF2-40B4-BE49-F238E27FC236}">
                    <a16:creationId xmlns:a16="http://schemas.microsoft.com/office/drawing/2014/main" id="{334E09F9-166E-4518-95AA-E2EFCDD1C016}"/>
                  </a:ext>
                </a:extLst>
              </p:cNvPr>
              <p:cNvSpPr/>
              <p:nvPr/>
            </p:nvSpPr>
            <p:spPr>
              <a:xfrm>
                <a:off x="3193774" y="3236914"/>
                <a:ext cx="2264931" cy="2328999"/>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5FE9F7"/>
              </a:solidFill>
              <a:ln w="5305" cap="flat">
                <a:solidFill>
                  <a:srgbClr val="5FE9F7"/>
                </a:solidFill>
                <a:prstDash val="solid"/>
                <a:miter/>
              </a:ln>
            </p:spPr>
            <p:txBody>
              <a:bodyPr rtlCol="0" anchor="ctr"/>
              <a:lstStyle/>
              <a:p>
                <a:endParaRPr lang="zh-TW" altLang="en-US" sz="1600"/>
              </a:p>
            </p:txBody>
          </p:sp>
          <p:sp>
            <p:nvSpPr>
              <p:cNvPr id="52" name="手繪多邊形: 圖案 51">
                <a:extLst>
                  <a:ext uri="{FF2B5EF4-FFF2-40B4-BE49-F238E27FC236}">
                    <a16:creationId xmlns:a16="http://schemas.microsoft.com/office/drawing/2014/main" id="{CF4B370E-F524-4C5A-9CB7-C65CF030260C}"/>
                  </a:ext>
                </a:extLst>
              </p:cNvPr>
              <p:cNvSpPr/>
              <p:nvPr/>
            </p:nvSpPr>
            <p:spPr>
              <a:xfrm>
                <a:off x="3585691" y="3293578"/>
                <a:ext cx="1813378" cy="95368"/>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5FE9F7"/>
              </a:solidFill>
              <a:ln w="5305" cap="flat">
                <a:noFill/>
                <a:prstDash val="solid"/>
                <a:miter/>
              </a:ln>
            </p:spPr>
            <p:txBody>
              <a:bodyPr rtlCol="0" anchor="ctr"/>
              <a:lstStyle/>
              <a:p>
                <a:endParaRPr lang="zh-TW" altLang="en-US" sz="1600"/>
              </a:p>
            </p:txBody>
          </p:sp>
        </p:grpSp>
      </p:grpSp>
      <p:pic>
        <p:nvPicPr>
          <p:cNvPr id="53" name="圖形 52">
            <a:extLst>
              <a:ext uri="{FF2B5EF4-FFF2-40B4-BE49-F238E27FC236}">
                <a16:creationId xmlns:a16="http://schemas.microsoft.com/office/drawing/2014/main" id="{7DCB907E-5F1B-446E-9E04-C9585CE3E64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421033" y="2160663"/>
            <a:ext cx="630139" cy="630137"/>
          </a:xfrm>
          <a:prstGeom prst="rect">
            <a:avLst/>
          </a:prstGeom>
        </p:spPr>
      </p:pic>
      <p:sp>
        <p:nvSpPr>
          <p:cNvPr id="54" name="矩形 53">
            <a:extLst>
              <a:ext uri="{FF2B5EF4-FFF2-40B4-BE49-F238E27FC236}">
                <a16:creationId xmlns:a16="http://schemas.microsoft.com/office/drawing/2014/main" id="{08F5E417-0D53-4D20-97B5-FB9B31DF1E20}"/>
              </a:ext>
            </a:extLst>
          </p:cNvPr>
          <p:cNvSpPr/>
          <p:nvPr/>
        </p:nvSpPr>
        <p:spPr>
          <a:xfrm>
            <a:off x="5862430" y="4448389"/>
            <a:ext cx="4452067" cy="580823"/>
          </a:xfrm>
          <a:prstGeom prst="rect">
            <a:avLst/>
          </a:prstGeom>
          <a:solidFill>
            <a:srgbClr val="5F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剪去對角角落 121">
            <a:extLst>
              <a:ext uri="{FF2B5EF4-FFF2-40B4-BE49-F238E27FC236}">
                <a16:creationId xmlns:a16="http://schemas.microsoft.com/office/drawing/2014/main" id="{ABA39507-645C-4914-8C8F-EDF2DEF70D57}"/>
              </a:ext>
            </a:extLst>
          </p:cNvPr>
          <p:cNvSpPr/>
          <p:nvPr/>
        </p:nvSpPr>
        <p:spPr>
          <a:xfrm>
            <a:off x="6358903" y="2401394"/>
            <a:ext cx="3836845" cy="148859"/>
          </a:xfrm>
          <a:custGeom>
            <a:avLst/>
            <a:gdLst>
              <a:gd name="connsiteX0" fmla="*/ 0 w 4690534"/>
              <a:gd name="connsiteY0" fmla="*/ 0 h 203200"/>
              <a:gd name="connsiteX1" fmla="*/ 4690534 w 4690534"/>
              <a:gd name="connsiteY1" fmla="*/ 0 h 203200"/>
              <a:gd name="connsiteX2" fmla="*/ 4690534 w 4690534"/>
              <a:gd name="connsiteY2" fmla="*/ 0 h 203200"/>
              <a:gd name="connsiteX3" fmla="*/ 4690534 w 4690534"/>
              <a:gd name="connsiteY3" fmla="*/ 203200 h 203200"/>
              <a:gd name="connsiteX4" fmla="*/ 4690534 w 4690534"/>
              <a:gd name="connsiteY4" fmla="*/ 203200 h 203200"/>
              <a:gd name="connsiteX5" fmla="*/ 0 w 4690534"/>
              <a:gd name="connsiteY5" fmla="*/ 203200 h 203200"/>
              <a:gd name="connsiteX6" fmla="*/ 0 w 4690534"/>
              <a:gd name="connsiteY6" fmla="*/ 203200 h 203200"/>
              <a:gd name="connsiteX7" fmla="*/ 0 w 4690534"/>
              <a:gd name="connsiteY7" fmla="*/ 0 h 203200"/>
              <a:gd name="connsiteX0" fmla="*/ 249766 w 4940300"/>
              <a:gd name="connsiteY0" fmla="*/ 0 h 224367"/>
              <a:gd name="connsiteX1" fmla="*/ 4940300 w 4940300"/>
              <a:gd name="connsiteY1" fmla="*/ 0 h 224367"/>
              <a:gd name="connsiteX2" fmla="*/ 4940300 w 4940300"/>
              <a:gd name="connsiteY2" fmla="*/ 0 h 224367"/>
              <a:gd name="connsiteX3" fmla="*/ 4940300 w 4940300"/>
              <a:gd name="connsiteY3" fmla="*/ 203200 h 224367"/>
              <a:gd name="connsiteX4" fmla="*/ 4940300 w 4940300"/>
              <a:gd name="connsiteY4" fmla="*/ 203200 h 224367"/>
              <a:gd name="connsiteX5" fmla="*/ 249766 w 4940300"/>
              <a:gd name="connsiteY5" fmla="*/ 203200 h 224367"/>
              <a:gd name="connsiteX6" fmla="*/ 0 w 4940300"/>
              <a:gd name="connsiteY6" fmla="*/ 224367 h 224367"/>
              <a:gd name="connsiteX7" fmla="*/ 249766 w 4940300"/>
              <a:gd name="connsiteY7" fmla="*/ 0 h 224367"/>
              <a:gd name="connsiteX0" fmla="*/ 249766 w 4940300"/>
              <a:gd name="connsiteY0" fmla="*/ 0 h 203200"/>
              <a:gd name="connsiteX1" fmla="*/ 4940300 w 4940300"/>
              <a:gd name="connsiteY1" fmla="*/ 0 h 203200"/>
              <a:gd name="connsiteX2" fmla="*/ 4940300 w 4940300"/>
              <a:gd name="connsiteY2" fmla="*/ 0 h 203200"/>
              <a:gd name="connsiteX3" fmla="*/ 4940300 w 4940300"/>
              <a:gd name="connsiteY3" fmla="*/ 203200 h 203200"/>
              <a:gd name="connsiteX4" fmla="*/ 4940300 w 4940300"/>
              <a:gd name="connsiteY4" fmla="*/ 203200 h 203200"/>
              <a:gd name="connsiteX5" fmla="*/ 249766 w 4940300"/>
              <a:gd name="connsiteY5" fmla="*/ 203200 h 203200"/>
              <a:gd name="connsiteX6" fmla="*/ 0 w 4940300"/>
              <a:gd name="connsiteY6" fmla="*/ 190501 h 203200"/>
              <a:gd name="connsiteX7" fmla="*/ 249766 w 4940300"/>
              <a:gd name="connsiteY7" fmla="*/ 0 h 203200"/>
              <a:gd name="connsiteX0" fmla="*/ 249766 w 4940300"/>
              <a:gd name="connsiteY0" fmla="*/ 0 h 207434"/>
              <a:gd name="connsiteX1" fmla="*/ 4940300 w 4940300"/>
              <a:gd name="connsiteY1" fmla="*/ 0 h 207434"/>
              <a:gd name="connsiteX2" fmla="*/ 4940300 w 4940300"/>
              <a:gd name="connsiteY2" fmla="*/ 0 h 207434"/>
              <a:gd name="connsiteX3" fmla="*/ 4940300 w 4940300"/>
              <a:gd name="connsiteY3" fmla="*/ 203200 h 207434"/>
              <a:gd name="connsiteX4" fmla="*/ 4940300 w 4940300"/>
              <a:gd name="connsiteY4" fmla="*/ 203200 h 207434"/>
              <a:gd name="connsiteX5" fmla="*/ 249766 w 4940300"/>
              <a:gd name="connsiteY5" fmla="*/ 203200 h 207434"/>
              <a:gd name="connsiteX6" fmla="*/ 0 w 4940300"/>
              <a:gd name="connsiteY6" fmla="*/ 207434 h 207434"/>
              <a:gd name="connsiteX7" fmla="*/ 249766 w 4940300"/>
              <a:gd name="connsiteY7" fmla="*/ 0 h 20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0300" h="207434">
                <a:moveTo>
                  <a:pt x="249766" y="0"/>
                </a:moveTo>
                <a:lnTo>
                  <a:pt x="4940300" y="0"/>
                </a:lnTo>
                <a:lnTo>
                  <a:pt x="4940300" y="0"/>
                </a:lnTo>
                <a:lnTo>
                  <a:pt x="4940300" y="203200"/>
                </a:lnTo>
                <a:lnTo>
                  <a:pt x="4940300" y="203200"/>
                </a:lnTo>
                <a:lnTo>
                  <a:pt x="249766" y="203200"/>
                </a:lnTo>
                <a:lnTo>
                  <a:pt x="0" y="207434"/>
                </a:lnTo>
                <a:lnTo>
                  <a:pt x="249766" y="0"/>
                </a:lnTo>
                <a:close/>
              </a:path>
            </a:pathLst>
          </a:custGeom>
          <a:solidFill>
            <a:srgbClr val="5F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剪去單一角落 202">
            <a:extLst>
              <a:ext uri="{FF2B5EF4-FFF2-40B4-BE49-F238E27FC236}">
                <a16:creationId xmlns:a16="http://schemas.microsoft.com/office/drawing/2014/main" id="{85698FC9-2F0F-4A49-9323-FC67D42F975D}"/>
              </a:ext>
            </a:extLst>
          </p:cNvPr>
          <p:cNvSpPr/>
          <p:nvPr/>
        </p:nvSpPr>
        <p:spPr>
          <a:xfrm flipH="1">
            <a:off x="1224608" y="4574417"/>
            <a:ext cx="1890825" cy="2215211"/>
          </a:xfrm>
          <a:custGeom>
            <a:avLst/>
            <a:gdLst>
              <a:gd name="connsiteX0" fmla="*/ 0 w 2206485"/>
              <a:gd name="connsiteY0" fmla="*/ 0 h 2678761"/>
              <a:gd name="connsiteX1" fmla="*/ 1677238 w 2206485"/>
              <a:gd name="connsiteY1" fmla="*/ 0 h 2678761"/>
              <a:gd name="connsiteX2" fmla="*/ 2206485 w 2206485"/>
              <a:gd name="connsiteY2" fmla="*/ 529247 h 2678761"/>
              <a:gd name="connsiteX3" fmla="*/ 2206485 w 2206485"/>
              <a:gd name="connsiteY3" fmla="*/ 2678761 h 2678761"/>
              <a:gd name="connsiteX4" fmla="*/ 0 w 2206485"/>
              <a:gd name="connsiteY4" fmla="*/ 2678761 h 2678761"/>
              <a:gd name="connsiteX5" fmla="*/ 0 w 2206485"/>
              <a:gd name="connsiteY5" fmla="*/ 0 h 2678761"/>
              <a:gd name="connsiteX0" fmla="*/ 0 w 2240775"/>
              <a:gd name="connsiteY0" fmla="*/ 0 h 2678761"/>
              <a:gd name="connsiteX1" fmla="*/ 1677238 w 2240775"/>
              <a:gd name="connsiteY1" fmla="*/ 0 h 2678761"/>
              <a:gd name="connsiteX2" fmla="*/ 2240775 w 2240775"/>
              <a:gd name="connsiteY2" fmla="*/ 323507 h 2678761"/>
              <a:gd name="connsiteX3" fmla="*/ 2206485 w 2240775"/>
              <a:gd name="connsiteY3" fmla="*/ 2678761 h 2678761"/>
              <a:gd name="connsiteX4" fmla="*/ 0 w 2240775"/>
              <a:gd name="connsiteY4" fmla="*/ 2678761 h 2678761"/>
              <a:gd name="connsiteX5" fmla="*/ 0 w 2240775"/>
              <a:gd name="connsiteY5" fmla="*/ 0 h 267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0775" h="2678761">
                <a:moveTo>
                  <a:pt x="0" y="0"/>
                </a:moveTo>
                <a:lnTo>
                  <a:pt x="1677238" y="0"/>
                </a:lnTo>
                <a:lnTo>
                  <a:pt x="2240775" y="323507"/>
                </a:lnTo>
                <a:lnTo>
                  <a:pt x="2206485" y="2678761"/>
                </a:lnTo>
                <a:lnTo>
                  <a:pt x="0" y="2678761"/>
                </a:lnTo>
                <a:lnTo>
                  <a:pt x="0" y="0"/>
                </a:lnTo>
                <a:close/>
              </a:path>
            </a:pathLst>
          </a:custGeom>
          <a:gradFill>
            <a:gsLst>
              <a:gs pos="55836">
                <a:srgbClr val="000000">
                  <a:alpha val="50000"/>
                </a:srgbClr>
              </a:gs>
              <a:gs pos="39000">
                <a:schemeClr val="tx1"/>
              </a:gs>
              <a:gs pos="100000">
                <a:schemeClr val="tx1">
                  <a:alpha val="0"/>
                </a:schemeClr>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grpSp>
        <p:nvGrpSpPr>
          <p:cNvPr id="58" name="群組 57">
            <a:extLst>
              <a:ext uri="{FF2B5EF4-FFF2-40B4-BE49-F238E27FC236}">
                <a16:creationId xmlns:a16="http://schemas.microsoft.com/office/drawing/2014/main" id="{F12F056A-1C15-4B0B-8803-7144DE2E5129}"/>
              </a:ext>
            </a:extLst>
          </p:cNvPr>
          <p:cNvGrpSpPr/>
          <p:nvPr/>
        </p:nvGrpSpPr>
        <p:grpSpPr>
          <a:xfrm>
            <a:off x="1170218" y="4579680"/>
            <a:ext cx="2027809" cy="1925974"/>
            <a:chOff x="316952" y="3816365"/>
            <a:chExt cx="2452143" cy="2328999"/>
          </a:xfrm>
        </p:grpSpPr>
        <p:sp>
          <p:nvSpPr>
            <p:cNvPr id="59" name="矩形 58">
              <a:extLst>
                <a:ext uri="{FF2B5EF4-FFF2-40B4-BE49-F238E27FC236}">
                  <a16:creationId xmlns:a16="http://schemas.microsoft.com/office/drawing/2014/main" id="{07E383A4-8F2D-4E55-9B6F-B293978E69AD}"/>
                </a:ext>
              </a:extLst>
            </p:cNvPr>
            <p:cNvSpPr/>
            <p:nvPr/>
          </p:nvSpPr>
          <p:spPr>
            <a:xfrm>
              <a:off x="417444" y="5283974"/>
              <a:ext cx="2232991" cy="854764"/>
            </a:xfrm>
            <a:prstGeom prst="rect">
              <a:avLst/>
            </a:prstGeom>
            <a:solidFill>
              <a:srgbClr val="5F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pic>
          <p:nvPicPr>
            <p:cNvPr id="60" name="Picture 4">
              <a:extLst>
                <a:ext uri="{FF2B5EF4-FFF2-40B4-BE49-F238E27FC236}">
                  <a16:creationId xmlns:a16="http://schemas.microsoft.com/office/drawing/2014/main" id="{6D016665-F9E7-4148-9BA9-66DA7F56AF7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31018" y="5149010"/>
              <a:ext cx="1983582" cy="9752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1" name="矩形 60">
              <a:extLst>
                <a:ext uri="{FF2B5EF4-FFF2-40B4-BE49-F238E27FC236}">
                  <a16:creationId xmlns:a16="http://schemas.microsoft.com/office/drawing/2014/main" id="{62CCAEFF-D677-42AB-9A07-383FE7F3CA7D}"/>
                </a:ext>
              </a:extLst>
            </p:cNvPr>
            <p:cNvSpPr/>
            <p:nvPr/>
          </p:nvSpPr>
          <p:spPr>
            <a:xfrm>
              <a:off x="447526" y="4413174"/>
              <a:ext cx="2176009" cy="369332"/>
            </a:xfrm>
            <a:prstGeom prst="rect">
              <a:avLst/>
            </a:prstGeom>
          </p:spPr>
          <p:txBody>
            <a:bodyPr wrap="square" anchor="t">
              <a:spAutoFit/>
            </a:bodyPr>
            <a:lstStyle/>
            <a:p>
              <a:pPr lvl="0" algn="ctr" defTabSz="457200">
                <a:defRPr/>
              </a:pPr>
              <a:r>
                <a:rPr lang="en-US" altLang="zh-TW">
                  <a:solidFill>
                    <a:schemeClr val="bg1">
                      <a:lumMod val="95000"/>
                    </a:schemeClr>
                  </a:solidFill>
                  <a:latin typeface="Arial"/>
                  <a:ea typeface="微軟正黑體"/>
                  <a:cs typeface="Arial"/>
                </a:rPr>
                <a:t>Unmanaged switch</a:t>
              </a:r>
            </a:p>
          </p:txBody>
        </p:sp>
        <p:sp>
          <p:nvSpPr>
            <p:cNvPr id="62" name="矩形 61">
              <a:extLst>
                <a:ext uri="{FF2B5EF4-FFF2-40B4-BE49-F238E27FC236}">
                  <a16:creationId xmlns:a16="http://schemas.microsoft.com/office/drawing/2014/main" id="{BFC38BD3-C5D2-4095-9A67-8B50E99D0C5B}"/>
                </a:ext>
              </a:extLst>
            </p:cNvPr>
            <p:cNvSpPr/>
            <p:nvPr/>
          </p:nvSpPr>
          <p:spPr>
            <a:xfrm>
              <a:off x="316952" y="4044545"/>
              <a:ext cx="2452143" cy="446618"/>
            </a:xfrm>
            <a:prstGeom prst="rect">
              <a:avLst/>
            </a:prstGeom>
            <a:noFill/>
          </p:spPr>
          <p:txBody>
            <a:bodyPr wrap="square" anchor="t">
              <a:spAutoFit/>
            </a:bodyPr>
            <a:lstStyle/>
            <a:p>
              <a:pPr lvl="0" algn="ctr" defTabSz="457200">
                <a:defRPr/>
              </a:pPr>
              <a:r>
                <a:rPr lang="en-US" altLang="zh-TW" b="1" dirty="0">
                  <a:solidFill>
                    <a:prstClr val="white"/>
                  </a:solidFill>
                  <a:latin typeface="Arial"/>
                  <a:ea typeface="微軟正黑體"/>
                  <a:cs typeface="Arial"/>
                </a:rPr>
                <a:t>1</a:t>
              </a:r>
              <a:r>
                <a:rPr lang="en-US" altLang="zh-TW" b="1" baseline="30000" dirty="0">
                  <a:solidFill>
                    <a:prstClr val="white"/>
                  </a:solidFill>
                  <a:latin typeface="Arial"/>
                  <a:ea typeface="微軟正黑體"/>
                  <a:cs typeface="Arial"/>
                </a:rPr>
                <a:t>ST</a:t>
              </a:r>
              <a:r>
                <a:rPr lang="en-US" altLang="zh-TW" b="1" dirty="0">
                  <a:solidFill>
                    <a:prstClr val="white"/>
                  </a:solidFill>
                  <a:latin typeface="Arial"/>
                  <a:ea typeface="微軟正黑體"/>
                  <a:cs typeface="Arial"/>
                </a:rPr>
                <a:t> </a:t>
              </a:r>
              <a:r>
                <a:rPr lang="zh-TW" altLang="en-US" b="1" dirty="0">
                  <a:solidFill>
                    <a:prstClr val="white"/>
                  </a:solidFill>
                  <a:latin typeface="Arial"/>
                  <a:ea typeface="微軟正黑體"/>
                  <a:cs typeface="Arial"/>
                </a:rPr>
                <a:t> </a:t>
              </a:r>
              <a:r>
                <a:rPr lang="en-US" altLang="zh-TW" b="1" dirty="0">
                  <a:solidFill>
                    <a:prstClr val="white"/>
                  </a:solidFill>
                  <a:latin typeface="Arial"/>
                  <a:ea typeface="微軟正黑體"/>
                  <a:cs typeface="Arial"/>
                </a:rPr>
                <a:t>Generation </a:t>
              </a:r>
              <a:endParaRPr lang="zh-TW" altLang="en-US" b="1" dirty="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3" name="手繪多邊形: 圖案 62">
              <a:extLst>
                <a:ext uri="{FF2B5EF4-FFF2-40B4-BE49-F238E27FC236}">
                  <a16:creationId xmlns:a16="http://schemas.microsoft.com/office/drawing/2014/main" id="{BFA896B1-132C-452C-A92E-B7444D288B26}"/>
                </a:ext>
              </a:extLst>
            </p:cNvPr>
            <p:cNvSpPr/>
            <p:nvPr/>
          </p:nvSpPr>
          <p:spPr>
            <a:xfrm>
              <a:off x="397565" y="3816365"/>
              <a:ext cx="2264931" cy="2328999"/>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5FE9F7"/>
            </a:solidFill>
            <a:ln w="5305" cap="flat">
              <a:solidFill>
                <a:srgbClr val="5FE9F7"/>
              </a:solidFill>
              <a:prstDash val="solid"/>
              <a:miter/>
            </a:ln>
          </p:spPr>
          <p:txBody>
            <a:bodyPr rtlCol="0" anchor="ctr"/>
            <a:lstStyle/>
            <a:p>
              <a:endParaRPr lang="zh-TW" altLang="en-US" sz="1600"/>
            </a:p>
          </p:txBody>
        </p:sp>
        <p:sp>
          <p:nvSpPr>
            <p:cNvPr id="64" name="手繪多邊形: 圖案 63">
              <a:extLst>
                <a:ext uri="{FF2B5EF4-FFF2-40B4-BE49-F238E27FC236}">
                  <a16:creationId xmlns:a16="http://schemas.microsoft.com/office/drawing/2014/main" id="{8836C1F5-699F-484A-9336-577F1A4B5DAE}"/>
                </a:ext>
              </a:extLst>
            </p:cNvPr>
            <p:cNvSpPr/>
            <p:nvPr/>
          </p:nvSpPr>
          <p:spPr>
            <a:xfrm>
              <a:off x="789482" y="3873029"/>
              <a:ext cx="1813378" cy="95368"/>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5FE9F7"/>
            </a:solidFill>
            <a:ln w="5305" cap="flat">
              <a:noFill/>
              <a:prstDash val="solid"/>
              <a:miter/>
            </a:ln>
          </p:spPr>
          <p:txBody>
            <a:bodyPr rtlCol="0" anchor="ctr"/>
            <a:lstStyle/>
            <a:p>
              <a:endParaRPr lang="zh-TW" altLang="en-US" sz="1600"/>
            </a:p>
          </p:txBody>
        </p:sp>
      </p:grpSp>
      <p:sp>
        <p:nvSpPr>
          <p:cNvPr id="2" name="標題 1">
            <a:extLst>
              <a:ext uri="{FF2B5EF4-FFF2-40B4-BE49-F238E27FC236}">
                <a16:creationId xmlns:a16="http://schemas.microsoft.com/office/drawing/2014/main" id="{8C0D0DDB-D7A9-3D6C-2E91-18537654F7BC}"/>
              </a:ext>
            </a:extLst>
          </p:cNvPr>
          <p:cNvSpPr>
            <a:spLocks noGrp="1"/>
          </p:cNvSpPr>
          <p:nvPr>
            <p:ph type="title"/>
          </p:nvPr>
        </p:nvSpPr>
        <p:spPr/>
        <p:txBody>
          <a:bodyPr>
            <a:normAutofit/>
          </a:bodyPr>
          <a:lstStyle/>
          <a:p>
            <a:r>
              <a:rPr lang="en-US" altLang="zh-TW">
                <a:latin typeface="Arial"/>
                <a:ea typeface="微軟正黑體"/>
                <a:cs typeface="Arial"/>
              </a:rPr>
              <a:t>QNAP Networking Equipment</a:t>
            </a:r>
            <a:br>
              <a:rPr lang="en-US" altLang="zh-TW">
                <a:latin typeface="Arial"/>
                <a:ea typeface="微軟正黑體"/>
                <a:cs typeface="Arial"/>
              </a:rPr>
            </a:br>
            <a:r>
              <a:rPr lang="en-US" altLang="zh-TW">
                <a:latin typeface="Arial"/>
                <a:ea typeface="微軟正黑體"/>
                <a:cs typeface="Arial"/>
              </a:rPr>
              <a:t>Product Evolution</a:t>
            </a:r>
            <a:endParaRPr lang="zh-TW" altLang="en-US"/>
          </a:p>
        </p:txBody>
      </p:sp>
      <p:grpSp>
        <p:nvGrpSpPr>
          <p:cNvPr id="3" name="群組 2">
            <a:extLst>
              <a:ext uri="{FF2B5EF4-FFF2-40B4-BE49-F238E27FC236}">
                <a16:creationId xmlns:a16="http://schemas.microsoft.com/office/drawing/2014/main" id="{B1576249-90EE-D9AA-4AF6-A4682A7B3F65}"/>
              </a:ext>
            </a:extLst>
          </p:cNvPr>
          <p:cNvGrpSpPr/>
          <p:nvPr/>
        </p:nvGrpSpPr>
        <p:grpSpPr>
          <a:xfrm>
            <a:off x="5927300" y="4226289"/>
            <a:ext cx="4433884" cy="845585"/>
            <a:chOff x="-7195714" y="-1242048"/>
            <a:chExt cx="7724982" cy="1473230"/>
          </a:xfrm>
        </p:grpSpPr>
        <p:pic>
          <p:nvPicPr>
            <p:cNvPr id="5" name="Picture 6">
              <a:extLst>
                <a:ext uri="{FF2B5EF4-FFF2-40B4-BE49-F238E27FC236}">
                  <a16:creationId xmlns:a16="http://schemas.microsoft.com/office/drawing/2014/main" id="{31DD3A20-7297-F7F9-A454-F2E2D24F4FE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7157640" y="-1242048"/>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864DB891-A07B-2A4E-8758-8201D65AFD6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195714" y="-961018"/>
              <a:ext cx="7724982" cy="1192200"/>
            </a:xfrm>
            <a:prstGeom prst="rect">
              <a:avLst/>
            </a:prstGeom>
            <a:effectLst>
              <a:outerShdw blurRad="50800" dist="38100" dir="5400000" algn="t" rotWithShape="0">
                <a:prstClr val="black">
                  <a:alpha val="40000"/>
                </a:prstClr>
              </a:outerShdw>
            </a:effectLst>
          </p:spPr>
        </p:pic>
      </p:grpSp>
      <p:grpSp>
        <p:nvGrpSpPr>
          <p:cNvPr id="7" name="群組 6">
            <a:extLst>
              <a:ext uri="{FF2B5EF4-FFF2-40B4-BE49-F238E27FC236}">
                <a16:creationId xmlns:a16="http://schemas.microsoft.com/office/drawing/2014/main" id="{461C43A7-545E-253E-25D7-D9EAA840D670}"/>
              </a:ext>
            </a:extLst>
          </p:cNvPr>
          <p:cNvGrpSpPr/>
          <p:nvPr/>
        </p:nvGrpSpPr>
        <p:grpSpPr>
          <a:xfrm>
            <a:off x="5903787" y="5155240"/>
            <a:ext cx="1828258" cy="968191"/>
            <a:chOff x="5563795" y="5060459"/>
            <a:chExt cx="2122002" cy="1123749"/>
          </a:xfrm>
        </p:grpSpPr>
        <p:pic>
          <p:nvPicPr>
            <p:cNvPr id="43" name="圖片 42" descr="一張含有 室外 的圖片&#10;&#10;自動產生的描述">
              <a:extLst>
                <a:ext uri="{FF2B5EF4-FFF2-40B4-BE49-F238E27FC236}">
                  <a16:creationId xmlns:a16="http://schemas.microsoft.com/office/drawing/2014/main" id="{A5B06B38-F94F-4F1C-8C66-8254D532A2C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19981" y="5134888"/>
              <a:ext cx="965816" cy="965816"/>
            </a:xfrm>
            <a:prstGeom prst="rect">
              <a:avLst/>
            </a:prstGeom>
          </p:spPr>
        </p:pic>
        <p:pic>
          <p:nvPicPr>
            <p:cNvPr id="8" name="圖片 7" descr="一張含有 文字, 電子藍, 字型, 螢幕擷取畫面 的圖片&#10;&#10;自動產生的描述">
              <a:extLst>
                <a:ext uri="{FF2B5EF4-FFF2-40B4-BE49-F238E27FC236}">
                  <a16:creationId xmlns:a16="http://schemas.microsoft.com/office/drawing/2014/main" id="{319C3636-7770-1920-0F9D-17FEF05D34D5}"/>
                </a:ext>
              </a:extLst>
            </p:cNvPr>
            <p:cNvPicPr>
              <a:picLocks noChangeAspect="1"/>
            </p:cNvPicPr>
            <p:nvPr/>
          </p:nvPicPr>
          <p:blipFill>
            <a:blip r:embed="rId11" cstate="screen">
              <a:extLst>
                <a:ext uri="{28A0092B-C50C-407E-A947-70E740481C1C}">
                  <a14:useLocalDpi xmlns:a14="http://schemas.microsoft.com/office/drawing/2010/main"/>
                </a:ext>
              </a:extLst>
            </a:blip>
            <a:stretch/>
          </p:blipFill>
          <p:spPr>
            <a:xfrm>
              <a:off x="5563795" y="5060459"/>
              <a:ext cx="1123749" cy="1123749"/>
            </a:xfrm>
            <a:prstGeom prst="rect">
              <a:avLst/>
            </a:prstGeom>
          </p:spPr>
        </p:pic>
      </p:grpSp>
    </p:spTree>
    <p:extLst>
      <p:ext uri="{BB962C8B-B14F-4D97-AF65-F5344CB8AC3E}">
        <p14:creationId xmlns:p14="http://schemas.microsoft.com/office/powerpoint/2010/main" val="2286325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34716606-2CF3-3660-37CC-191485000DA5}"/>
              </a:ext>
            </a:extLst>
          </p:cNvPr>
          <p:cNvGrpSpPr/>
          <p:nvPr/>
        </p:nvGrpSpPr>
        <p:grpSpPr>
          <a:xfrm>
            <a:off x="3245643" y="1727645"/>
            <a:ext cx="2802336" cy="4188023"/>
            <a:chOff x="2832242" y="2934050"/>
            <a:chExt cx="1678114" cy="2464066"/>
          </a:xfrm>
        </p:grpSpPr>
        <p:sp>
          <p:nvSpPr>
            <p:cNvPr id="4" name="手繪多邊形: 圖案 3">
              <a:extLst>
                <a:ext uri="{FF2B5EF4-FFF2-40B4-BE49-F238E27FC236}">
                  <a16:creationId xmlns:a16="http://schemas.microsoft.com/office/drawing/2014/main" id="{A51C54FC-BD1D-FDDB-F984-45AFD281E5E9}"/>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5" name="手繪多邊形: 圖案 4">
              <a:extLst>
                <a:ext uri="{FF2B5EF4-FFF2-40B4-BE49-F238E27FC236}">
                  <a16:creationId xmlns:a16="http://schemas.microsoft.com/office/drawing/2014/main" id="{C8C019D5-B095-D59D-531D-8C6075C2FD07}"/>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6" name="手繪多邊形: 圖案 5">
              <a:extLst>
                <a:ext uri="{FF2B5EF4-FFF2-40B4-BE49-F238E27FC236}">
                  <a16:creationId xmlns:a16="http://schemas.microsoft.com/office/drawing/2014/main" id="{0F479B66-2833-2F8C-535A-0FAEDEEFF593}"/>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7" name="手繪多邊形: 圖案 6">
              <a:extLst>
                <a:ext uri="{FF2B5EF4-FFF2-40B4-BE49-F238E27FC236}">
                  <a16:creationId xmlns:a16="http://schemas.microsoft.com/office/drawing/2014/main" id="{4AFCED4E-B768-5362-8493-3EC20CB1452B}"/>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p>
          </p:txBody>
        </p:sp>
        <p:sp>
          <p:nvSpPr>
            <p:cNvPr id="8" name="手繪多邊形: 圖案 7">
              <a:extLst>
                <a:ext uri="{FF2B5EF4-FFF2-40B4-BE49-F238E27FC236}">
                  <a16:creationId xmlns:a16="http://schemas.microsoft.com/office/drawing/2014/main" id="{23DAC73D-CC14-9BC1-8C71-7342D701FBA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9" name="圖形 13">
              <a:extLst>
                <a:ext uri="{FF2B5EF4-FFF2-40B4-BE49-F238E27FC236}">
                  <a16:creationId xmlns:a16="http://schemas.microsoft.com/office/drawing/2014/main" id="{BE275983-E81B-9BC4-028A-953BB4169DBA}"/>
                </a:ext>
              </a:extLst>
            </p:cNvPr>
            <p:cNvGrpSpPr/>
            <p:nvPr/>
          </p:nvGrpSpPr>
          <p:grpSpPr>
            <a:xfrm>
              <a:off x="3216084" y="3002290"/>
              <a:ext cx="1203675" cy="79657"/>
              <a:chOff x="3216084" y="3002290"/>
              <a:chExt cx="1203675" cy="79657"/>
            </a:xfrm>
            <a:solidFill>
              <a:srgbClr val="000000"/>
            </a:solidFill>
          </p:grpSpPr>
          <p:sp>
            <p:nvSpPr>
              <p:cNvPr id="10" name="手繪多邊形: 圖案 9">
                <a:extLst>
                  <a:ext uri="{FF2B5EF4-FFF2-40B4-BE49-F238E27FC236}">
                    <a16:creationId xmlns:a16="http://schemas.microsoft.com/office/drawing/2014/main" id="{47F2D5C2-7EE4-3503-3970-722F04B0A34C}"/>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1" name="手繪多邊形: 圖案 10">
                <a:extLst>
                  <a:ext uri="{FF2B5EF4-FFF2-40B4-BE49-F238E27FC236}">
                    <a16:creationId xmlns:a16="http://schemas.microsoft.com/office/drawing/2014/main" id="{F6CD487D-4437-4243-E8AA-F4F4333FC836}"/>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2" name="手繪多邊形: 圖案 11">
                <a:extLst>
                  <a:ext uri="{FF2B5EF4-FFF2-40B4-BE49-F238E27FC236}">
                    <a16:creationId xmlns:a16="http://schemas.microsoft.com/office/drawing/2014/main" id="{FCFE4EDA-0321-50B1-0547-38250D3D3732}"/>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3" name="手繪多邊形: 圖案 12">
                <a:extLst>
                  <a:ext uri="{FF2B5EF4-FFF2-40B4-BE49-F238E27FC236}">
                    <a16:creationId xmlns:a16="http://schemas.microsoft.com/office/drawing/2014/main" id="{5697D20B-C7A7-3829-4467-A6400314D44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4" name="手繪多邊形: 圖案 13">
                <a:extLst>
                  <a:ext uri="{FF2B5EF4-FFF2-40B4-BE49-F238E27FC236}">
                    <a16:creationId xmlns:a16="http://schemas.microsoft.com/office/drawing/2014/main" id="{3E80A675-CAEE-96D5-7FC6-11016094577A}"/>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 name="手繪多邊形: 圖案 14">
                <a:extLst>
                  <a:ext uri="{FF2B5EF4-FFF2-40B4-BE49-F238E27FC236}">
                    <a16:creationId xmlns:a16="http://schemas.microsoft.com/office/drawing/2014/main" id="{3B6EC096-CD6A-FEAD-A51C-2368E93BCC70}"/>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 name="手繪多邊形: 圖案 15">
                <a:extLst>
                  <a:ext uri="{FF2B5EF4-FFF2-40B4-BE49-F238E27FC236}">
                    <a16:creationId xmlns:a16="http://schemas.microsoft.com/office/drawing/2014/main" id="{F5E5965B-7844-31D1-DBC6-416436A76769}"/>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7" name="手繪多邊形: 圖案 16">
                <a:extLst>
                  <a:ext uri="{FF2B5EF4-FFF2-40B4-BE49-F238E27FC236}">
                    <a16:creationId xmlns:a16="http://schemas.microsoft.com/office/drawing/2014/main" id="{07B71BF6-7D7D-3E68-29EA-2D14C4F9BB98}"/>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8" name="手繪多邊形: 圖案 17">
                <a:extLst>
                  <a:ext uri="{FF2B5EF4-FFF2-40B4-BE49-F238E27FC236}">
                    <a16:creationId xmlns:a16="http://schemas.microsoft.com/office/drawing/2014/main" id="{52EF99C3-0F25-6B33-7986-6155935135C7}"/>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94D313F4-DE4A-C604-1A60-79F130EB8E4C}"/>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EC72DD34-0F96-870A-917A-1F448BAC13A4}"/>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3200427E-4B96-79EF-ED39-1E000A11EEF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7BB1695A-7353-8C32-8265-17A5EBFC58BE}"/>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1B0B7567-55F6-DB88-8986-ADC2855A5671}"/>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A57BC7FD-5F3F-5A4E-4C6D-899FE85FE38B}"/>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4CDA96F9-37ED-C4D5-051F-4DD83247A4AC}"/>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B4AFF642-4CF5-1932-2004-9DCAF6928D03}"/>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5A9E5C14-3E0D-6FBE-1291-CD9ECA76054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3DE452BD-3CFA-866B-D97E-A91835B1D33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29" name="群組 28">
            <a:extLst>
              <a:ext uri="{FF2B5EF4-FFF2-40B4-BE49-F238E27FC236}">
                <a16:creationId xmlns:a16="http://schemas.microsoft.com/office/drawing/2014/main" id="{969E9DB8-7849-897B-0342-F64C3E33D856}"/>
              </a:ext>
            </a:extLst>
          </p:cNvPr>
          <p:cNvGrpSpPr/>
          <p:nvPr/>
        </p:nvGrpSpPr>
        <p:grpSpPr>
          <a:xfrm>
            <a:off x="6133627" y="1727645"/>
            <a:ext cx="2802336" cy="4188023"/>
            <a:chOff x="2832242" y="2934050"/>
            <a:chExt cx="1678114" cy="2464066"/>
          </a:xfrm>
        </p:grpSpPr>
        <p:sp>
          <p:nvSpPr>
            <p:cNvPr id="30" name="手繪多邊形: 圖案 29">
              <a:extLst>
                <a:ext uri="{FF2B5EF4-FFF2-40B4-BE49-F238E27FC236}">
                  <a16:creationId xmlns:a16="http://schemas.microsoft.com/office/drawing/2014/main" id="{7D65B443-4823-97B1-4586-632433AD880C}"/>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E4EA6744-F37C-9527-C8B1-150DAA584BEF}"/>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8616ADE7-7D0C-9397-9747-7FA33D5A9E0A}"/>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D462AA96-995A-889B-3906-E536309EC556}"/>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8CF9958A-E4AA-BEF0-F31B-91608302DD83}"/>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36" name="圖形 13">
              <a:extLst>
                <a:ext uri="{FF2B5EF4-FFF2-40B4-BE49-F238E27FC236}">
                  <a16:creationId xmlns:a16="http://schemas.microsoft.com/office/drawing/2014/main" id="{B038B423-397E-AEEB-9AE9-A086627A5118}"/>
                </a:ext>
              </a:extLst>
            </p:cNvPr>
            <p:cNvGrpSpPr/>
            <p:nvPr/>
          </p:nvGrpSpPr>
          <p:grpSpPr>
            <a:xfrm>
              <a:off x="3216084" y="3002290"/>
              <a:ext cx="1203675" cy="79657"/>
              <a:chOff x="3216084" y="3002290"/>
              <a:chExt cx="1203675" cy="79657"/>
            </a:xfrm>
            <a:solidFill>
              <a:srgbClr val="000000"/>
            </a:solidFill>
          </p:grpSpPr>
          <p:sp>
            <p:nvSpPr>
              <p:cNvPr id="37" name="手繪多邊形: 圖案 36">
                <a:extLst>
                  <a:ext uri="{FF2B5EF4-FFF2-40B4-BE49-F238E27FC236}">
                    <a16:creationId xmlns:a16="http://schemas.microsoft.com/office/drawing/2014/main" id="{CE73EBE3-53B0-E7B8-AECB-372378182A79}"/>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469FA407-983D-2BA8-91F4-68910D1996AC}"/>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22C35C7F-4810-F3C5-C57F-6111F3F308C1}"/>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16FC5E2B-7D48-A140-41FD-5BFFC6F58AB5}"/>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247ED606-0199-C8DE-4469-F8FCE526000D}"/>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8CE18BF1-AFB1-AF8E-8E6F-0B49D05B8AD5}"/>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F1538969-DF09-6DBD-825A-2E74618361C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83C9D42F-461B-CA8D-6773-C2EF00862A91}"/>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18823CD7-0A3C-034B-D139-604ADCAEC4C5}"/>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8C01E1DA-9330-B160-B32A-18A5DA39C594}"/>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97A7D426-3427-530D-B674-60AB53B0243C}"/>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67FC8013-A8A5-5748-A7E4-4B4A31C56BA8}"/>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71467E50-52B1-2B55-AAD7-AC324ACB1D3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FAEBCC2A-92E6-EAD0-8FAF-901138B99B4E}"/>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FAA2F3F2-2E01-C4AC-E6A8-0B24E9989562}"/>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1202059C-A82A-880C-ACB2-8F34A583EAE5}"/>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0D93C6D3-4E9E-F568-64AE-4AF768746FC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CF21313C-3523-FBD4-31A6-38A5F8BBBDF2}"/>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280155AC-773F-F56A-E95C-4B394083559B}"/>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171" name="群組 170">
            <a:extLst>
              <a:ext uri="{FF2B5EF4-FFF2-40B4-BE49-F238E27FC236}">
                <a16:creationId xmlns:a16="http://schemas.microsoft.com/office/drawing/2014/main" id="{FCBC2D52-0E72-E13D-820B-11E3ECC08B96}"/>
              </a:ext>
            </a:extLst>
          </p:cNvPr>
          <p:cNvGrpSpPr/>
          <p:nvPr/>
        </p:nvGrpSpPr>
        <p:grpSpPr>
          <a:xfrm>
            <a:off x="9029472" y="1727645"/>
            <a:ext cx="2802336" cy="4188023"/>
            <a:chOff x="2832242" y="2934050"/>
            <a:chExt cx="1678114" cy="2464066"/>
          </a:xfrm>
        </p:grpSpPr>
        <p:sp>
          <p:nvSpPr>
            <p:cNvPr id="172" name="手繪多邊形: 圖案 171">
              <a:extLst>
                <a:ext uri="{FF2B5EF4-FFF2-40B4-BE49-F238E27FC236}">
                  <a16:creationId xmlns:a16="http://schemas.microsoft.com/office/drawing/2014/main" id="{8A537744-02AC-F125-3267-22D35534914E}"/>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922897E6-2D0D-1EA0-14A3-304415BFA642}"/>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720D63C3-AB0D-4E29-C312-457F97A4D839}"/>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22139ED9-0A61-2C34-4B82-81FBEE567363}"/>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90AA1E11-240A-95D0-5A60-37A6A07A8D84}"/>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177" name="圖形 13">
              <a:extLst>
                <a:ext uri="{FF2B5EF4-FFF2-40B4-BE49-F238E27FC236}">
                  <a16:creationId xmlns:a16="http://schemas.microsoft.com/office/drawing/2014/main" id="{1E469A6E-C7E5-69AD-0706-5B97ACDB3645}"/>
                </a:ext>
              </a:extLst>
            </p:cNvPr>
            <p:cNvGrpSpPr/>
            <p:nvPr/>
          </p:nvGrpSpPr>
          <p:grpSpPr>
            <a:xfrm>
              <a:off x="3216084" y="3002290"/>
              <a:ext cx="1203675" cy="79657"/>
              <a:chOff x="3216084" y="3002290"/>
              <a:chExt cx="1203675" cy="79657"/>
            </a:xfrm>
            <a:solidFill>
              <a:srgbClr val="000000"/>
            </a:solidFill>
          </p:grpSpPr>
          <p:sp>
            <p:nvSpPr>
              <p:cNvPr id="178" name="手繪多邊形: 圖案 177">
                <a:extLst>
                  <a:ext uri="{FF2B5EF4-FFF2-40B4-BE49-F238E27FC236}">
                    <a16:creationId xmlns:a16="http://schemas.microsoft.com/office/drawing/2014/main" id="{0ACEA241-87A9-507E-E756-37EC020B5299}"/>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8190D464-6B1B-E618-8451-A1CA04B50B07}"/>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80CE8E8B-6C37-BE8C-C9F7-80BA1FBB6368}"/>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81" name="手繪多邊形: 圖案 180">
                <a:extLst>
                  <a:ext uri="{FF2B5EF4-FFF2-40B4-BE49-F238E27FC236}">
                    <a16:creationId xmlns:a16="http://schemas.microsoft.com/office/drawing/2014/main" id="{D41493E9-D9F3-9016-43F7-1496391B1027}"/>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82" name="手繪多邊形: 圖案 181">
                <a:extLst>
                  <a:ext uri="{FF2B5EF4-FFF2-40B4-BE49-F238E27FC236}">
                    <a16:creationId xmlns:a16="http://schemas.microsoft.com/office/drawing/2014/main" id="{50BF2249-384B-9A48-6162-B64ABD1C027D}"/>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83" name="手繪多邊形: 圖案 182">
                <a:extLst>
                  <a:ext uri="{FF2B5EF4-FFF2-40B4-BE49-F238E27FC236}">
                    <a16:creationId xmlns:a16="http://schemas.microsoft.com/office/drawing/2014/main" id="{9F6043D5-1196-806C-B0F1-89299F9E9649}"/>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84" name="手繪多邊形: 圖案 183">
                <a:extLst>
                  <a:ext uri="{FF2B5EF4-FFF2-40B4-BE49-F238E27FC236}">
                    <a16:creationId xmlns:a16="http://schemas.microsoft.com/office/drawing/2014/main" id="{2A4BD1D7-249A-2E90-85AB-2C7337480142}"/>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85" name="手繪多邊形: 圖案 184">
                <a:extLst>
                  <a:ext uri="{FF2B5EF4-FFF2-40B4-BE49-F238E27FC236}">
                    <a16:creationId xmlns:a16="http://schemas.microsoft.com/office/drawing/2014/main" id="{B6CCFF1A-DCA5-4964-A2FE-A2222F9A86FD}"/>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86" name="手繪多邊形: 圖案 185">
                <a:extLst>
                  <a:ext uri="{FF2B5EF4-FFF2-40B4-BE49-F238E27FC236}">
                    <a16:creationId xmlns:a16="http://schemas.microsoft.com/office/drawing/2014/main" id="{8E9F1FE1-9694-646F-21F3-7B45570C99D0}"/>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87" name="手繪多邊形: 圖案 186">
                <a:extLst>
                  <a:ext uri="{FF2B5EF4-FFF2-40B4-BE49-F238E27FC236}">
                    <a16:creationId xmlns:a16="http://schemas.microsoft.com/office/drawing/2014/main" id="{22E7BBB3-C855-D5B4-B17E-FB303682560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88" name="手繪多邊形: 圖案 187">
                <a:extLst>
                  <a:ext uri="{FF2B5EF4-FFF2-40B4-BE49-F238E27FC236}">
                    <a16:creationId xmlns:a16="http://schemas.microsoft.com/office/drawing/2014/main" id="{9FA4307F-9CEB-720D-6129-31058B038A95}"/>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89" name="手繪多邊形: 圖案 188">
                <a:extLst>
                  <a:ext uri="{FF2B5EF4-FFF2-40B4-BE49-F238E27FC236}">
                    <a16:creationId xmlns:a16="http://schemas.microsoft.com/office/drawing/2014/main" id="{62C48A08-FDAA-8751-2D53-DD980B0E155F}"/>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90" name="手繪多邊形: 圖案 189">
                <a:extLst>
                  <a:ext uri="{FF2B5EF4-FFF2-40B4-BE49-F238E27FC236}">
                    <a16:creationId xmlns:a16="http://schemas.microsoft.com/office/drawing/2014/main" id="{48812456-8407-8403-4C22-390555DFFD5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91" name="手繪多邊形: 圖案 190">
                <a:extLst>
                  <a:ext uri="{FF2B5EF4-FFF2-40B4-BE49-F238E27FC236}">
                    <a16:creationId xmlns:a16="http://schemas.microsoft.com/office/drawing/2014/main" id="{F11695E0-0BF0-DF75-2D9B-263FFB99ACFC}"/>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92" name="手繪多邊形: 圖案 191">
                <a:extLst>
                  <a:ext uri="{FF2B5EF4-FFF2-40B4-BE49-F238E27FC236}">
                    <a16:creationId xmlns:a16="http://schemas.microsoft.com/office/drawing/2014/main" id="{28A8E6AE-09C3-F86F-C4F3-0AEF647E6A9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93" name="手繪多邊形: 圖案 192">
                <a:extLst>
                  <a:ext uri="{FF2B5EF4-FFF2-40B4-BE49-F238E27FC236}">
                    <a16:creationId xmlns:a16="http://schemas.microsoft.com/office/drawing/2014/main" id="{3A431A2B-8759-6431-2760-8930244AD2A3}"/>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94" name="手繪多邊形: 圖案 193">
                <a:extLst>
                  <a:ext uri="{FF2B5EF4-FFF2-40B4-BE49-F238E27FC236}">
                    <a16:creationId xmlns:a16="http://schemas.microsoft.com/office/drawing/2014/main" id="{0292B119-4671-ACA9-0744-B7C2FE827BA7}"/>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95" name="手繪多邊形: 圖案 194">
                <a:extLst>
                  <a:ext uri="{FF2B5EF4-FFF2-40B4-BE49-F238E27FC236}">
                    <a16:creationId xmlns:a16="http://schemas.microsoft.com/office/drawing/2014/main" id="{D2C4C9E4-4206-E680-D2C5-597AC96C3E91}"/>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96" name="手繪多邊形: 圖案 195">
                <a:extLst>
                  <a:ext uri="{FF2B5EF4-FFF2-40B4-BE49-F238E27FC236}">
                    <a16:creationId xmlns:a16="http://schemas.microsoft.com/office/drawing/2014/main" id="{4CCC4F73-E5E2-D162-CFE3-7089130F549D}"/>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2" name="標題 1">
            <a:extLst>
              <a:ext uri="{FF2B5EF4-FFF2-40B4-BE49-F238E27FC236}">
                <a16:creationId xmlns:a16="http://schemas.microsoft.com/office/drawing/2014/main" id="{E804FCE0-E576-4D57-8C31-D7C622E4BD72}"/>
              </a:ext>
            </a:extLst>
          </p:cNvPr>
          <p:cNvSpPr>
            <a:spLocks noGrp="1"/>
          </p:cNvSpPr>
          <p:nvPr>
            <p:ph type="title"/>
          </p:nvPr>
        </p:nvSpPr>
        <p:spPr/>
        <p:txBody>
          <a:bodyPr>
            <a:normAutofit/>
          </a:bodyPr>
          <a:lstStyle/>
          <a:p>
            <a:r>
              <a:rPr lang="en-US" altLang="zh-TW">
                <a:latin typeface="Arial"/>
                <a:ea typeface="微軟正黑體"/>
                <a:cs typeface="Arial"/>
              </a:rPr>
              <a:t>Double your productivity output</a:t>
            </a:r>
            <a:endParaRPr lang="zh-TW" altLang="en-US">
              <a:latin typeface="Arial"/>
              <a:ea typeface="微軟正黑體"/>
              <a:cs typeface="Arial"/>
            </a:endParaRPr>
          </a:p>
        </p:txBody>
      </p:sp>
      <p:grpSp>
        <p:nvGrpSpPr>
          <p:cNvPr id="35" name="群組 34">
            <a:extLst>
              <a:ext uri="{FF2B5EF4-FFF2-40B4-BE49-F238E27FC236}">
                <a16:creationId xmlns:a16="http://schemas.microsoft.com/office/drawing/2014/main" id="{0C75FDBB-C1D3-41D3-9511-619EC768DE27}"/>
              </a:ext>
            </a:extLst>
          </p:cNvPr>
          <p:cNvGrpSpPr/>
          <p:nvPr/>
        </p:nvGrpSpPr>
        <p:grpSpPr>
          <a:xfrm>
            <a:off x="349894" y="1727645"/>
            <a:ext cx="2802336" cy="4188023"/>
            <a:chOff x="2832242" y="2934050"/>
            <a:chExt cx="1678114" cy="2464066"/>
          </a:xfrm>
        </p:grpSpPr>
        <p:sp>
          <p:nvSpPr>
            <p:cNvPr id="39" name="手繪多邊形: 圖案 38">
              <a:extLst>
                <a:ext uri="{FF2B5EF4-FFF2-40B4-BE49-F238E27FC236}">
                  <a16:creationId xmlns:a16="http://schemas.microsoft.com/office/drawing/2014/main" id="{32952C4C-4F7D-4B82-B04F-B7C3224BF9B8}"/>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E794A001-D1C1-49F7-900F-C0B145D68DC3}"/>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2106F063-6213-4761-B637-8EB6248EBCFA}"/>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E3565331-F783-4863-A80F-FE2AAE263458}"/>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0702A094-1B05-4A8C-ADFA-C02C21F26F2B}"/>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45" name="圖形 13">
              <a:extLst>
                <a:ext uri="{FF2B5EF4-FFF2-40B4-BE49-F238E27FC236}">
                  <a16:creationId xmlns:a16="http://schemas.microsoft.com/office/drawing/2014/main" id="{CE036934-7A56-459C-9977-E33F4B421768}"/>
                </a:ext>
              </a:extLst>
            </p:cNvPr>
            <p:cNvGrpSpPr/>
            <p:nvPr/>
          </p:nvGrpSpPr>
          <p:grpSpPr>
            <a:xfrm>
              <a:off x="3216084" y="3002290"/>
              <a:ext cx="1203675" cy="79657"/>
              <a:chOff x="3216084" y="3002290"/>
              <a:chExt cx="1203675" cy="79657"/>
            </a:xfrm>
            <a:solidFill>
              <a:srgbClr val="000000"/>
            </a:solidFill>
          </p:grpSpPr>
          <p:sp>
            <p:nvSpPr>
              <p:cNvPr id="46" name="手繪多邊形: 圖案 45">
                <a:extLst>
                  <a:ext uri="{FF2B5EF4-FFF2-40B4-BE49-F238E27FC236}">
                    <a16:creationId xmlns:a16="http://schemas.microsoft.com/office/drawing/2014/main" id="{93BE4933-7273-4AC3-BA98-420564DA095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13550226-2973-453D-8006-D437FFFAD4A8}"/>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7811B084-3666-4B73-ABDE-BE621DA058CD}"/>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67528E2E-46FD-4C55-8008-336C343109F2}"/>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DD721576-715E-4E27-8FEA-1D843819C996}"/>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44D62843-2CD6-4398-80AE-2415F4B19957}"/>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1BD3D58B-AD41-4D2D-A288-93F2AD10F433}"/>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FE814637-E553-4005-8A8E-38B726F4D339}"/>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1B095F9E-2C35-4A2B-9715-D59EC27C13E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92106C31-C77F-4684-A14A-C0E1B94E716C}"/>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ED6765EB-E1BE-406E-A713-C41A9B73FDB9}"/>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FABE68B8-92BB-4942-BD1C-F3C2ADC5504C}"/>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46910751-72C7-45B1-BBA9-A3F38AE1484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0A1A1C0E-43BC-4731-A13A-07D1E5C3C7F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8BEEA336-F3AE-4D56-90C1-6A5AC4962D49}"/>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9FE6DD24-6C87-4BAB-932F-0F095911AEE1}"/>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047E2F1B-5BAF-4E3F-B79C-17B19D0AEF1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BCEE4009-A3E6-49B9-BB5A-BE7F614E7C61}"/>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E92EE642-056D-4E6D-BC07-5B397924126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pic>
        <p:nvPicPr>
          <p:cNvPr id="143" name="Picture 6">
            <a:extLst>
              <a:ext uri="{FF2B5EF4-FFF2-40B4-BE49-F238E27FC236}">
                <a16:creationId xmlns:a16="http://schemas.microsoft.com/office/drawing/2014/main" id="{70B2B7DA-4712-474E-B056-1997E6022A6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6959756" y="3005886"/>
            <a:ext cx="1080000" cy="10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4" name="Picture 8">
            <a:extLst>
              <a:ext uri="{FF2B5EF4-FFF2-40B4-BE49-F238E27FC236}">
                <a16:creationId xmlns:a16="http://schemas.microsoft.com/office/drawing/2014/main" id="{56FA3A92-4F1C-41FB-9E2F-4FD247D85FC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9838652" y="3005886"/>
            <a:ext cx="1080000" cy="10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5" name="Picture 10">
            <a:extLst>
              <a:ext uri="{FF2B5EF4-FFF2-40B4-BE49-F238E27FC236}">
                <a16:creationId xmlns:a16="http://schemas.microsoft.com/office/drawing/2014/main" id="{EC2A4306-B75B-46B8-997D-A558D570C36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4106921" y="3005886"/>
            <a:ext cx="1080000" cy="10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6" name="矩形 145">
            <a:extLst>
              <a:ext uri="{FF2B5EF4-FFF2-40B4-BE49-F238E27FC236}">
                <a16:creationId xmlns:a16="http://schemas.microsoft.com/office/drawing/2014/main" id="{5C4C3701-21FC-478E-8585-F33E811B89D4}"/>
              </a:ext>
            </a:extLst>
          </p:cNvPr>
          <p:cNvSpPr/>
          <p:nvPr/>
        </p:nvSpPr>
        <p:spPr>
          <a:xfrm>
            <a:off x="3243903" y="2421990"/>
            <a:ext cx="2762840" cy="400110"/>
          </a:xfrm>
          <a:prstGeom prst="rect">
            <a:avLst/>
          </a:prstGeom>
          <a:noFill/>
          <a:ln>
            <a:noFill/>
          </a:ln>
        </p:spPr>
        <p:txBody>
          <a:bodyPr wrap="square">
            <a:spAutoFit/>
          </a:bodyPr>
          <a:lstStyle/>
          <a:p>
            <a:pPr lvl="0" algn="ctr" defTabSz="457200" fontAlgn="base">
              <a:defRPr/>
            </a:pPr>
            <a:r>
              <a:rPr lang="en-US" altLang="zh-TW" sz="2000" b="1">
                <a:solidFill>
                  <a:srgbClr val="78E1FA"/>
                </a:solidFill>
                <a:latin typeface="Arial" panose="020B0604020202020204" pitchFamily="34" charset="0"/>
                <a:ea typeface="微軟正黑體" panose="020B0604030504040204" pitchFamily="34" charset="-120"/>
                <a:cs typeface="Arial" panose="020B0604020202020204" pitchFamily="34" charset="0"/>
              </a:rPr>
              <a:t>Full-text Search</a:t>
            </a:r>
          </a:p>
        </p:txBody>
      </p:sp>
      <p:sp>
        <p:nvSpPr>
          <p:cNvPr id="147" name="矩形 146">
            <a:extLst>
              <a:ext uri="{FF2B5EF4-FFF2-40B4-BE49-F238E27FC236}">
                <a16:creationId xmlns:a16="http://schemas.microsoft.com/office/drawing/2014/main" id="{593DBF31-9361-4BFF-B771-114EF91B5A4E}"/>
              </a:ext>
            </a:extLst>
          </p:cNvPr>
          <p:cNvSpPr/>
          <p:nvPr/>
        </p:nvSpPr>
        <p:spPr>
          <a:xfrm>
            <a:off x="6403857" y="2421990"/>
            <a:ext cx="2295589" cy="400110"/>
          </a:xfrm>
          <a:prstGeom prst="rect">
            <a:avLst/>
          </a:prstGeom>
          <a:noFill/>
          <a:ln>
            <a:noFill/>
          </a:ln>
        </p:spPr>
        <p:txBody>
          <a:bodyPr wrap="square">
            <a:spAutoFit/>
          </a:bodyPr>
          <a:lstStyle/>
          <a:p>
            <a:pPr lvl="0" algn="ctr" defTabSz="457200" fontAlgn="base">
              <a:defRPr/>
            </a:pPr>
            <a:r>
              <a:rPr lang="en-US" altLang="zh-TW" sz="2000" b="1">
                <a:solidFill>
                  <a:srgbClr val="78E1FA"/>
                </a:solidFill>
                <a:latin typeface="Arial" panose="020B0604020202020204" pitchFamily="34" charset="0"/>
                <a:ea typeface="微軟正黑體" panose="020B0604030504040204" pitchFamily="34" charset="-120"/>
                <a:cs typeface="Arial" panose="020B0604020202020204" pitchFamily="34" charset="0"/>
              </a:rPr>
              <a:t>File Digitalization</a:t>
            </a:r>
          </a:p>
        </p:txBody>
      </p:sp>
      <p:sp>
        <p:nvSpPr>
          <p:cNvPr id="148" name="矩形 147">
            <a:extLst>
              <a:ext uri="{FF2B5EF4-FFF2-40B4-BE49-F238E27FC236}">
                <a16:creationId xmlns:a16="http://schemas.microsoft.com/office/drawing/2014/main" id="{9EFFDC68-FB21-4317-BFD0-DCC1F994BD4C}"/>
              </a:ext>
            </a:extLst>
          </p:cNvPr>
          <p:cNvSpPr/>
          <p:nvPr/>
        </p:nvSpPr>
        <p:spPr>
          <a:xfrm>
            <a:off x="8998145" y="2421990"/>
            <a:ext cx="2792839" cy="400110"/>
          </a:xfrm>
          <a:prstGeom prst="rect">
            <a:avLst/>
          </a:prstGeom>
          <a:noFill/>
          <a:ln>
            <a:noFill/>
          </a:ln>
        </p:spPr>
        <p:txBody>
          <a:bodyPr wrap="square">
            <a:spAutoFit/>
          </a:bodyPr>
          <a:lstStyle/>
          <a:p>
            <a:pPr lvl="0" algn="ctr" defTabSz="457200" fontAlgn="base">
              <a:defRPr/>
            </a:pPr>
            <a:r>
              <a:rPr lang="en-US" altLang="zh-TW" sz="2000" b="1">
                <a:solidFill>
                  <a:srgbClr val="78E1FA"/>
                </a:solidFill>
                <a:latin typeface="Arial" panose="020B0604020202020204" pitchFamily="34" charset="0"/>
                <a:ea typeface="微軟正黑體" panose="020B0604030504040204" pitchFamily="34" charset="-120"/>
                <a:cs typeface="Arial" panose="020B0604020202020204" pitchFamily="34" charset="0"/>
              </a:rPr>
              <a:t>Smart Filing</a:t>
            </a:r>
          </a:p>
        </p:txBody>
      </p:sp>
      <p:sp>
        <p:nvSpPr>
          <p:cNvPr id="149" name="矩形 148">
            <a:extLst>
              <a:ext uri="{FF2B5EF4-FFF2-40B4-BE49-F238E27FC236}">
                <a16:creationId xmlns:a16="http://schemas.microsoft.com/office/drawing/2014/main" id="{7C387FD8-F953-4BC7-AD12-13A46DA8C65D}"/>
              </a:ext>
            </a:extLst>
          </p:cNvPr>
          <p:cNvSpPr/>
          <p:nvPr/>
        </p:nvSpPr>
        <p:spPr>
          <a:xfrm>
            <a:off x="584835" y="2205859"/>
            <a:ext cx="2323452" cy="707886"/>
          </a:xfrm>
          <a:prstGeom prst="rect">
            <a:avLst/>
          </a:prstGeom>
          <a:noFill/>
        </p:spPr>
        <p:txBody>
          <a:bodyPr wrap="square" lIns="91440" tIns="45720" rIns="91440" bIns="45720" anchor="t">
            <a:spAutoFit/>
          </a:bodyPr>
          <a:lstStyle/>
          <a:p>
            <a:pPr algn="ctr" defTabSz="457200">
              <a:defRPr/>
            </a:pPr>
            <a:r>
              <a:rPr lang="fr-FR" altLang="zh-TW" sz="2000" b="1">
                <a:solidFill>
                  <a:srgbClr val="78E1FA"/>
                </a:solidFill>
                <a:latin typeface="Arial"/>
                <a:ea typeface="微軟正黑體"/>
                <a:cs typeface="Arial"/>
              </a:rPr>
              <a:t>Access files on </a:t>
            </a:r>
            <a:r>
              <a:rPr lang="fr-FR" altLang="zh-TW" sz="2000" b="1" err="1">
                <a:solidFill>
                  <a:srgbClr val="78E1FA"/>
                </a:solidFill>
                <a:latin typeface="Arial"/>
                <a:ea typeface="微軟正黑體"/>
                <a:cs typeface="Arial"/>
              </a:rPr>
              <a:t>External</a:t>
            </a:r>
            <a:r>
              <a:rPr lang="fr-FR" altLang="zh-TW" sz="2000" b="1">
                <a:solidFill>
                  <a:srgbClr val="78E1FA"/>
                </a:solidFill>
                <a:latin typeface="Arial"/>
                <a:ea typeface="微軟正黑體"/>
                <a:cs typeface="Arial"/>
              </a:rPr>
              <a:t> </a:t>
            </a:r>
            <a:r>
              <a:rPr lang="fr-FR" altLang="zh-TW" sz="2000" b="1" err="1">
                <a:solidFill>
                  <a:srgbClr val="78E1FA"/>
                </a:solidFill>
                <a:latin typeface="Arial"/>
                <a:ea typeface="微軟正黑體"/>
                <a:cs typeface="Arial"/>
              </a:rPr>
              <a:t>Devices</a:t>
            </a:r>
          </a:p>
        </p:txBody>
      </p:sp>
      <p:pic>
        <p:nvPicPr>
          <p:cNvPr id="150" name="Picture 2">
            <a:extLst>
              <a:ext uri="{FF2B5EF4-FFF2-40B4-BE49-F238E27FC236}">
                <a16:creationId xmlns:a16="http://schemas.microsoft.com/office/drawing/2014/main" id="{100E77FF-8AAD-42AF-B94C-D78A622C832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218512" y="3005886"/>
            <a:ext cx="1080000" cy="1080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1" name="矩形 150">
            <a:extLst>
              <a:ext uri="{FF2B5EF4-FFF2-40B4-BE49-F238E27FC236}">
                <a16:creationId xmlns:a16="http://schemas.microsoft.com/office/drawing/2014/main" id="{703670FD-E1E0-4F0B-B60E-EED5BB0913B8}"/>
              </a:ext>
            </a:extLst>
          </p:cNvPr>
          <p:cNvSpPr/>
          <p:nvPr/>
        </p:nvSpPr>
        <p:spPr>
          <a:xfrm>
            <a:off x="9062261" y="4204418"/>
            <a:ext cx="2760188"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2000" b="1" i="0" u="none" strike="noStrike" kern="1200" cap="none" spc="0" normalizeH="0" baseline="0" noProof="0" err="1">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Qfiling</a:t>
            </a:r>
            <a:r>
              <a:rPr kumimoji="0" lang="en-US" altLang="zh-TW" sz="1800" b="1" i="0" u="none" strike="noStrike" kern="120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endParaRPr kumimoji="0" lang="en-US" altLang="zh-TW" sz="1600" b="0" i="0" u="none" strike="noStrike" kern="120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1200" cap="none" spc="0" normalizeH="0" baseline="0" noProof="0" err="1">
                <a:ln>
                  <a:noFill/>
                </a:ln>
                <a:solidFill>
                  <a:schemeClr val="bg1"/>
                </a:solidFill>
                <a:effectLst/>
                <a:uLnTx/>
                <a:uFillTx/>
                <a:latin typeface="Calibri" panose="020F0502020204030204"/>
                <a:ea typeface="新細明體" panose="02020500000000000000" pitchFamily="18" charset="-120"/>
                <a:cs typeface="+mn-cs"/>
              </a:rPr>
              <a:t>Qfiling</a:t>
            </a:r>
            <a:r>
              <a:rPr kumimoji="0" lang="en-US" altLang="zh-TW" sz="1400" b="0" i="0" u="none" strike="noStrike" kern="1200" cap="none" spc="0" normalizeH="0" baseline="0" noProof="0">
                <a:ln>
                  <a:noFill/>
                </a:ln>
                <a:solidFill>
                  <a:schemeClr val="bg1"/>
                </a:solidFill>
                <a:effectLst/>
                <a:uLnTx/>
                <a:uFillTx/>
                <a:latin typeface="Calibri" panose="020F0502020204030204"/>
                <a:ea typeface="新細明體" panose="02020500000000000000" pitchFamily="18" charset="-120"/>
              </a:rPr>
              <a:t> automates file organization. Files are automatically archived into folders based on your settings.</a:t>
            </a:r>
            <a:endParaRPr kumimoji="0" lang="zh-TW" altLang="en-US" sz="1200" b="0" i="0" u="none" strike="noStrike" kern="120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52" name="矩形 151">
            <a:extLst>
              <a:ext uri="{FF2B5EF4-FFF2-40B4-BE49-F238E27FC236}">
                <a16:creationId xmlns:a16="http://schemas.microsoft.com/office/drawing/2014/main" id="{5DA342B2-7E40-49FC-A8DE-DD9B5FBA8D00}"/>
              </a:ext>
            </a:extLst>
          </p:cNvPr>
          <p:cNvSpPr/>
          <p:nvPr/>
        </p:nvSpPr>
        <p:spPr>
          <a:xfrm>
            <a:off x="3424163" y="4204418"/>
            <a:ext cx="247904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2000" b="1" i="0" u="none" strike="noStrike" kern="1200" cap="none" spc="0" normalizeH="0" baseline="0" noProof="0" err="1">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Qsirch</a:t>
            </a:r>
            <a:r>
              <a:rPr kumimoji="0" lang="en-US" altLang="zh-TW" sz="1600" b="0" i="0" u="none" strike="noStrike" kern="120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1200" cap="none" spc="0" normalizeH="0" baseline="0" noProof="0" err="1">
                <a:ln>
                  <a:noFill/>
                </a:ln>
                <a:solidFill>
                  <a:schemeClr val="bg1"/>
                </a:solidFill>
                <a:effectLst/>
                <a:uLnTx/>
                <a:uFillTx/>
                <a:latin typeface="Calibri" panose="020F0502020204030204"/>
                <a:ea typeface="新細明體" panose="02020500000000000000" pitchFamily="18" charset="-120"/>
                <a:cs typeface="+mn-cs"/>
              </a:rPr>
              <a:t>Qsirch</a:t>
            </a:r>
            <a:r>
              <a:rPr kumimoji="0" lang="en-US" altLang="zh-TW" sz="1400" b="0" i="0" u="none" strike="noStrike" kern="1200" cap="none" spc="0" normalizeH="0" baseline="0" noProof="0">
                <a:ln>
                  <a:noFill/>
                </a:ln>
                <a:solidFill>
                  <a:schemeClr val="bg1"/>
                </a:solidFill>
                <a:effectLst/>
                <a:uLnTx/>
                <a:uFillTx/>
                <a:latin typeface="Calibri" panose="020F0502020204030204"/>
                <a:ea typeface="新細明體" panose="02020500000000000000" pitchFamily="18" charset="-120"/>
              </a:rPr>
              <a:t> supports keyword search for finding images, music, videos, documents, and emails, making it easier than ever to locate files.</a:t>
            </a:r>
            <a:endParaRPr kumimoji="0" lang="zh-TW" altLang="en-US" sz="1200" b="0" i="0" u="none" strike="noStrike" kern="120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53" name="矩形 152">
            <a:extLst>
              <a:ext uri="{FF2B5EF4-FFF2-40B4-BE49-F238E27FC236}">
                <a16:creationId xmlns:a16="http://schemas.microsoft.com/office/drawing/2014/main" id="{9CFF3C4F-4BBE-48CD-A8AD-CAECC114136E}"/>
              </a:ext>
            </a:extLst>
          </p:cNvPr>
          <p:cNvSpPr/>
          <p:nvPr/>
        </p:nvSpPr>
        <p:spPr>
          <a:xfrm>
            <a:off x="6254184" y="4204418"/>
            <a:ext cx="260835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2000" b="1" i="0" u="none" strike="noStrike" kern="120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OCR Converter</a:t>
            </a:r>
            <a:endParaRPr kumimoji="0" lang="en-US" altLang="zh-TW" sz="2000" b="0" i="0" u="none" strike="noStrike" kern="120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1200" cap="none" spc="0" normalizeH="0" baseline="0" noProof="0">
                <a:ln>
                  <a:noFill/>
                </a:ln>
                <a:solidFill>
                  <a:schemeClr val="bg1"/>
                </a:solidFill>
                <a:effectLst/>
                <a:uLnTx/>
                <a:uFillTx/>
                <a:latin typeface="Calibri" panose="020F0502020204030204"/>
                <a:ea typeface="新細明體" panose="02020500000000000000" pitchFamily="18" charset="-120"/>
              </a:rPr>
              <a:t>OCR Converter extracts text from images, helping to facilitate file organization, editing, and searching.</a:t>
            </a:r>
            <a:endParaRPr kumimoji="0" lang="zh-TW" altLang="en-US" sz="1200" b="0" i="0" u="none" strike="noStrike" kern="120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54" name="矩形 153">
            <a:extLst>
              <a:ext uri="{FF2B5EF4-FFF2-40B4-BE49-F238E27FC236}">
                <a16:creationId xmlns:a16="http://schemas.microsoft.com/office/drawing/2014/main" id="{EBAAB4ED-1490-4CDF-92E4-6B4DB2C8346B}"/>
              </a:ext>
            </a:extLst>
          </p:cNvPr>
          <p:cNvSpPr/>
          <p:nvPr/>
        </p:nvSpPr>
        <p:spPr>
          <a:xfrm>
            <a:off x="459634" y="4204418"/>
            <a:ext cx="2582823" cy="1477328"/>
          </a:xfrm>
          <a:prstGeom prst="rect">
            <a:avLst/>
          </a:prstGeom>
        </p:spPr>
        <p:txBody>
          <a:bodyPr wrap="square" lIns="91440" tIns="45720" rIns="91440" bIns="45720" anchor="t">
            <a:spAutoFit/>
          </a:bodyPr>
          <a:lstStyle/>
          <a:p>
            <a:pPr algn="ctr">
              <a:buClr>
                <a:srgbClr val="000000"/>
              </a:buClr>
              <a:defRPr/>
            </a:pPr>
            <a:r>
              <a:rPr kumimoji="0" lang="en-US" altLang="zh-TW" sz="2000" b="1" i="0" u="none" strike="noStrike" kern="1200" cap="none" spc="0" normalizeH="0" baseline="0" noProof="0">
                <a:ln>
                  <a:noFill/>
                </a:ln>
                <a:solidFill>
                  <a:schemeClr val="bg1"/>
                </a:solidFill>
                <a:effectLst/>
                <a:uLnTx/>
                <a:uFillTx/>
                <a:latin typeface="Arial"/>
                <a:ea typeface="微軟正黑體"/>
                <a:cs typeface="Arial"/>
                <a:sym typeface="Arial"/>
              </a:rPr>
              <a:t>File Station</a:t>
            </a:r>
            <a:r>
              <a:rPr lang="en-US" altLang="zh-TW" sz="2000" b="1">
                <a:solidFill>
                  <a:schemeClr val="bg1"/>
                </a:solidFill>
                <a:latin typeface="Arial"/>
                <a:ea typeface="微軟正黑體"/>
                <a:cs typeface="Arial"/>
                <a:sym typeface="Arial"/>
              </a:rPr>
              <a:t> </a:t>
            </a:r>
            <a:endParaRPr kumimoji="0" lang="en-US" altLang="zh-TW" sz="1600" b="0" i="0" u="none" strike="noStrike" kern="120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1200" cap="none" spc="0" normalizeH="0" baseline="0" noProof="0">
                <a:ln>
                  <a:noFill/>
                </a:ln>
                <a:solidFill>
                  <a:schemeClr val="bg1"/>
                </a:solidFill>
                <a:effectLst/>
                <a:uLnTx/>
                <a:uFillTx/>
                <a:latin typeface="Calibri" panose="020F0502020204030204"/>
                <a:ea typeface="新細明體"/>
              </a:rPr>
              <a:t>Use File Station to directly access files on USB devices - including optical disc drives. Files from USB devices can be easily backed up to the </a:t>
            </a:r>
            <a:r>
              <a:rPr lang="en-US" altLang="zh-TW" sz="1400">
                <a:solidFill>
                  <a:schemeClr val="bg1"/>
                </a:solidFill>
                <a:latin typeface="Calibri" panose="020F0502020204030204"/>
                <a:ea typeface="新細明體"/>
              </a:rPr>
              <a:t>QGD</a:t>
            </a:r>
            <a:r>
              <a:rPr kumimoji="0" lang="en-US" altLang="zh-TW" sz="1400" b="0" i="0" u="none" strike="noStrike" kern="1200" cap="none" spc="0" normalizeH="0" baseline="0" noProof="0">
                <a:ln>
                  <a:noFill/>
                </a:ln>
                <a:solidFill>
                  <a:schemeClr val="bg1"/>
                </a:solidFill>
                <a:effectLst/>
                <a:uLnTx/>
                <a:uFillTx/>
                <a:latin typeface="Calibri" panose="020F0502020204030204"/>
                <a:ea typeface="新細明體"/>
              </a:rPr>
              <a:t>.</a:t>
            </a:r>
            <a:endParaRPr kumimoji="0" lang="zh-TW" altLang="en-US" sz="1200" b="0" i="0" u="none" strike="noStrike" kern="120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sym typeface="Arial"/>
            </a:endParaRPr>
          </a:p>
        </p:txBody>
      </p:sp>
    </p:spTree>
    <p:extLst>
      <p:ext uri="{BB962C8B-B14F-4D97-AF65-F5344CB8AC3E}">
        <p14:creationId xmlns:p14="http://schemas.microsoft.com/office/powerpoint/2010/main" val="4282329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橢圓 507">
            <a:extLst>
              <a:ext uri="{FF2B5EF4-FFF2-40B4-BE49-F238E27FC236}">
                <a16:creationId xmlns:a16="http://schemas.microsoft.com/office/drawing/2014/main" id="{C5135595-9E22-45BC-9A4B-54F25D5A7362}"/>
              </a:ext>
            </a:extLst>
          </p:cNvPr>
          <p:cNvSpPr/>
          <p:nvPr/>
        </p:nvSpPr>
        <p:spPr>
          <a:xfrm>
            <a:off x="353459" y="1943962"/>
            <a:ext cx="1179415" cy="1198078"/>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09" name="橢圓 508">
            <a:extLst>
              <a:ext uri="{FF2B5EF4-FFF2-40B4-BE49-F238E27FC236}">
                <a16:creationId xmlns:a16="http://schemas.microsoft.com/office/drawing/2014/main" id="{617ACE34-BBE5-465F-8615-D6346E8EC837}"/>
              </a:ext>
            </a:extLst>
          </p:cNvPr>
          <p:cNvSpPr/>
          <p:nvPr/>
        </p:nvSpPr>
        <p:spPr>
          <a:xfrm>
            <a:off x="469561" y="3684852"/>
            <a:ext cx="880810" cy="894749"/>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0" name="橢圓 509">
            <a:extLst>
              <a:ext uri="{FF2B5EF4-FFF2-40B4-BE49-F238E27FC236}">
                <a16:creationId xmlns:a16="http://schemas.microsoft.com/office/drawing/2014/main" id="{D768F4E6-38E4-4402-AEED-D451BE7C8024}"/>
              </a:ext>
            </a:extLst>
          </p:cNvPr>
          <p:cNvSpPr/>
          <p:nvPr/>
        </p:nvSpPr>
        <p:spPr>
          <a:xfrm>
            <a:off x="438256" y="5497342"/>
            <a:ext cx="880810" cy="894749"/>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1" name="矩形: 圓角 510">
            <a:extLst>
              <a:ext uri="{FF2B5EF4-FFF2-40B4-BE49-F238E27FC236}">
                <a16:creationId xmlns:a16="http://schemas.microsoft.com/office/drawing/2014/main" id="{122AF489-396B-47C9-9EF9-F9C0EBD03819}"/>
              </a:ext>
            </a:extLst>
          </p:cNvPr>
          <p:cNvSpPr/>
          <p:nvPr/>
        </p:nvSpPr>
        <p:spPr>
          <a:xfrm>
            <a:off x="2004140" y="1505165"/>
            <a:ext cx="6466375" cy="5208812"/>
          </a:xfrm>
          <a:prstGeom prst="roundRect">
            <a:avLst>
              <a:gd name="adj" fmla="val 1972"/>
            </a:avLst>
          </a:prstGeom>
          <a:solidFill>
            <a:srgbClr val="5FE9F7">
              <a:alpha val="20000"/>
            </a:srgbClr>
          </a:solidFill>
          <a:ln w="28575">
            <a:solidFill>
              <a:schemeClr val="accent4">
                <a:lumMod val="20000"/>
                <a:lumOff val="80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Calibri" panose="020F0502020204030204"/>
              <a:ea typeface="新細明體" panose="02020500000000000000" pitchFamily="18" charset="-120"/>
            </a:endParaRPr>
          </a:p>
        </p:txBody>
      </p:sp>
      <p:sp>
        <p:nvSpPr>
          <p:cNvPr id="512" name="矩形 511">
            <a:extLst>
              <a:ext uri="{FF2B5EF4-FFF2-40B4-BE49-F238E27FC236}">
                <a16:creationId xmlns:a16="http://schemas.microsoft.com/office/drawing/2014/main" id="{F2B7B59C-A78B-42DA-B3DD-998A8955530D}"/>
              </a:ext>
            </a:extLst>
          </p:cNvPr>
          <p:cNvSpPr/>
          <p:nvPr/>
        </p:nvSpPr>
        <p:spPr>
          <a:xfrm>
            <a:off x="3090835" y="2722989"/>
            <a:ext cx="479305" cy="28942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3" name="矩形: 圓角 512">
            <a:extLst>
              <a:ext uri="{FF2B5EF4-FFF2-40B4-BE49-F238E27FC236}">
                <a16:creationId xmlns:a16="http://schemas.microsoft.com/office/drawing/2014/main" id="{A6CB277E-DAE6-44AD-8BC2-18F587B2CF60}"/>
              </a:ext>
            </a:extLst>
          </p:cNvPr>
          <p:cNvSpPr/>
          <p:nvPr/>
        </p:nvSpPr>
        <p:spPr>
          <a:xfrm>
            <a:off x="3666571" y="3363894"/>
            <a:ext cx="4546389" cy="3240629"/>
          </a:xfrm>
          <a:prstGeom prst="roundRect">
            <a:avLst>
              <a:gd name="adj" fmla="val 1874"/>
            </a:avLst>
          </a:prstGeom>
          <a:solidFill>
            <a:schemeClr val="bg2"/>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4" name="矩形: 圓角 513">
            <a:extLst>
              <a:ext uri="{FF2B5EF4-FFF2-40B4-BE49-F238E27FC236}">
                <a16:creationId xmlns:a16="http://schemas.microsoft.com/office/drawing/2014/main" id="{8E4F6E60-46F3-423E-BAF0-F1B4DC1667D9}"/>
              </a:ext>
            </a:extLst>
          </p:cNvPr>
          <p:cNvSpPr/>
          <p:nvPr/>
        </p:nvSpPr>
        <p:spPr>
          <a:xfrm>
            <a:off x="469561" y="2087845"/>
            <a:ext cx="944819" cy="316728"/>
          </a:xfrm>
          <a:prstGeom prst="roundRect">
            <a:avLst>
              <a:gd name="adj" fmla="val 50000"/>
            </a:avLst>
          </a:prstGeom>
          <a:solidFill>
            <a:schemeClr val="tx1">
              <a:lumMod val="75000"/>
              <a:lumOff val="25000"/>
              <a:alpha val="6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5" name="矩形: 圓角 514">
            <a:extLst>
              <a:ext uri="{FF2B5EF4-FFF2-40B4-BE49-F238E27FC236}">
                <a16:creationId xmlns:a16="http://schemas.microsoft.com/office/drawing/2014/main" id="{8026105D-9129-4A93-8AEC-546D36725BA1}"/>
              </a:ext>
            </a:extLst>
          </p:cNvPr>
          <p:cNvSpPr/>
          <p:nvPr/>
        </p:nvSpPr>
        <p:spPr>
          <a:xfrm>
            <a:off x="9213605" y="1649758"/>
            <a:ext cx="2136365" cy="2502639"/>
          </a:xfrm>
          <a:prstGeom prst="roundRect">
            <a:avLst>
              <a:gd name="adj" fmla="val 0"/>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6" name="矩形: 圓角 515">
            <a:extLst>
              <a:ext uri="{FF2B5EF4-FFF2-40B4-BE49-F238E27FC236}">
                <a16:creationId xmlns:a16="http://schemas.microsoft.com/office/drawing/2014/main" id="{6864261C-F0FD-4E40-923C-FC47E4236F2A}"/>
              </a:ext>
            </a:extLst>
          </p:cNvPr>
          <p:cNvSpPr/>
          <p:nvPr/>
        </p:nvSpPr>
        <p:spPr>
          <a:xfrm>
            <a:off x="9305371" y="2365986"/>
            <a:ext cx="2014673" cy="130533"/>
          </a:xfrm>
          <a:prstGeom prst="roundRect">
            <a:avLst>
              <a:gd name="adj" fmla="val 137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7" name="矩形: 圓角 516">
            <a:extLst>
              <a:ext uri="{FF2B5EF4-FFF2-40B4-BE49-F238E27FC236}">
                <a16:creationId xmlns:a16="http://schemas.microsoft.com/office/drawing/2014/main" id="{87E43CDE-4E58-43F6-8B5A-3410071C067A}"/>
              </a:ext>
            </a:extLst>
          </p:cNvPr>
          <p:cNvSpPr/>
          <p:nvPr/>
        </p:nvSpPr>
        <p:spPr>
          <a:xfrm>
            <a:off x="9212762" y="4917274"/>
            <a:ext cx="2136365" cy="1684867"/>
          </a:xfrm>
          <a:prstGeom prst="roundRect">
            <a:avLst>
              <a:gd name="adj" fmla="val 0"/>
            </a:avLst>
          </a:prstGeom>
          <a:solidFill>
            <a:srgbClr val="00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18" name="矩形 517">
            <a:extLst>
              <a:ext uri="{FF2B5EF4-FFF2-40B4-BE49-F238E27FC236}">
                <a16:creationId xmlns:a16="http://schemas.microsoft.com/office/drawing/2014/main" id="{45FB3765-15F9-4176-97BC-A971C7732911}"/>
              </a:ext>
            </a:extLst>
          </p:cNvPr>
          <p:cNvSpPr/>
          <p:nvPr/>
        </p:nvSpPr>
        <p:spPr>
          <a:xfrm>
            <a:off x="9177818" y="1690136"/>
            <a:ext cx="2180244" cy="29913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Cloud</a:t>
            </a:r>
            <a:r>
              <a:rPr kumimoji="1" lang="zh-TW" altLang="en-US"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Storage</a:t>
            </a:r>
            <a:endParaRPr kumimoji="1" lang="zh-TW" altLang="en-US"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19" name="矩形: 圓角 518">
            <a:extLst>
              <a:ext uri="{FF2B5EF4-FFF2-40B4-BE49-F238E27FC236}">
                <a16:creationId xmlns:a16="http://schemas.microsoft.com/office/drawing/2014/main" id="{7DA003A9-3D19-4A1D-B8D8-CA6D4FC6F722}"/>
              </a:ext>
            </a:extLst>
          </p:cNvPr>
          <p:cNvSpPr/>
          <p:nvPr/>
        </p:nvSpPr>
        <p:spPr>
          <a:xfrm>
            <a:off x="9289672" y="4045036"/>
            <a:ext cx="2014673" cy="161602"/>
          </a:xfrm>
          <a:prstGeom prst="roundRect">
            <a:avLst>
              <a:gd name="adj" fmla="val 137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20" name="矩形 519">
            <a:extLst>
              <a:ext uri="{FF2B5EF4-FFF2-40B4-BE49-F238E27FC236}">
                <a16:creationId xmlns:a16="http://schemas.microsoft.com/office/drawing/2014/main" id="{95755CA2-D704-4E27-B23F-D2FE626BB758}"/>
              </a:ext>
            </a:extLst>
          </p:cNvPr>
          <p:cNvSpPr/>
          <p:nvPr/>
        </p:nvSpPr>
        <p:spPr>
          <a:xfrm>
            <a:off x="3729702" y="3437545"/>
            <a:ext cx="4411294" cy="1762331"/>
          </a:xfrm>
          <a:prstGeom prst="rect">
            <a:avLst/>
          </a:prstGeom>
          <a:solidFill>
            <a:srgbClr val="9933FF"/>
          </a:solidFill>
          <a:ln w="2857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b="1" i="0" u="none" strike="noStrike" kern="0" cap="none" spc="0" normalizeH="0" baseline="0" noProof="0" err="1">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HybridMount</a:t>
            </a:r>
            <a:r>
              <a:rPr kumimoji="0" lang="zh-TW" altLang="en-US"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a:t>
            </a:r>
            <a:r>
              <a:rPr kumimoji="0" lang="en-US" altLang="zh-TW"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Mode</a:t>
            </a:r>
            <a:r>
              <a:rPr kumimoji="0" lang="zh-TW" altLang="en-US"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1</a:t>
            </a:r>
            <a:r>
              <a:rPr kumimoji="0" lang="en-US" altLang="zh-TW"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a:t>
            </a:r>
          </a:p>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File</a:t>
            </a:r>
            <a:r>
              <a:rPr kumimoji="0" lang="zh-TW" altLang="en-US"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based Cloud</a:t>
            </a:r>
            <a:r>
              <a:rPr kumimoji="0" lang="zh-TW" altLang="en-US"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Gateway</a:t>
            </a:r>
            <a:endParaRPr kumimoji="0" lang="zh-TW" altLang="en-US"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1" name="矩形 520">
            <a:extLst>
              <a:ext uri="{FF2B5EF4-FFF2-40B4-BE49-F238E27FC236}">
                <a16:creationId xmlns:a16="http://schemas.microsoft.com/office/drawing/2014/main" id="{50028623-D4A9-4005-A514-68DFF228F567}"/>
              </a:ext>
            </a:extLst>
          </p:cNvPr>
          <p:cNvSpPr/>
          <p:nvPr/>
        </p:nvSpPr>
        <p:spPr>
          <a:xfrm>
            <a:off x="3722833" y="1545196"/>
            <a:ext cx="4420595" cy="1753456"/>
          </a:xfrm>
          <a:prstGeom prst="rect">
            <a:avLst/>
          </a:prstGeom>
          <a:solidFill>
            <a:srgbClr val="1FA18B"/>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2000" b="1" i="0" u="none" strike="noStrike" kern="0" cap="none" spc="0" normalizeH="0" baseline="0" noProof="0">
                <a:ln>
                  <a:noFill/>
                </a:ln>
                <a:solidFill>
                  <a:prstClr val="white"/>
                </a:solidFill>
                <a:effectLst/>
                <a:uLnTx/>
                <a:uFillTx/>
                <a:latin typeface="Arial"/>
                <a:ea typeface="新細明體"/>
                <a:cs typeface="Arial"/>
              </a:rPr>
              <a:t>VJBOD Cloud </a:t>
            </a:r>
            <a:endParaRPr kumimoji="0" lang="en-US" altLang="zh-TW" sz="20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1100" b="1" i="0" u="none" strike="noStrike" kern="0" cap="none" spc="0" normalizeH="0" baseline="0" noProof="0">
                <a:ln>
                  <a:noFill/>
                </a:ln>
                <a:solidFill>
                  <a:prstClr val="white"/>
                </a:solidFill>
                <a:effectLst/>
                <a:uLnTx/>
                <a:uFillTx/>
                <a:latin typeface="Arial"/>
                <a:ea typeface="新細明體"/>
                <a:cs typeface="Arial"/>
              </a:rPr>
              <a:t>Block</a:t>
            </a:r>
            <a:r>
              <a:rPr kumimoji="0" lang="zh-TW" altLang="en-US" sz="1100" b="1" i="0" u="none" strike="noStrike" kern="0" cap="none" spc="0" normalizeH="0" baseline="0" noProof="0">
                <a:ln>
                  <a:noFill/>
                </a:ln>
                <a:solidFill>
                  <a:prstClr val="white"/>
                </a:solidFill>
                <a:effectLst/>
                <a:uLnTx/>
                <a:uFillTx/>
                <a:latin typeface="Arial"/>
                <a:ea typeface="新細明體"/>
                <a:cs typeface="Arial"/>
              </a:rPr>
              <a:t> </a:t>
            </a:r>
            <a:r>
              <a:rPr kumimoji="0" lang="en-US" altLang="zh-TW" sz="1100" b="1" i="0" u="none" strike="noStrike" kern="0" cap="none" spc="0" normalizeH="0" baseline="0" noProof="0">
                <a:ln>
                  <a:noFill/>
                </a:ln>
                <a:solidFill>
                  <a:prstClr val="white"/>
                </a:solidFill>
                <a:effectLst/>
                <a:uLnTx/>
                <a:uFillTx/>
                <a:latin typeface="Arial"/>
                <a:ea typeface="新細明體"/>
                <a:cs typeface="Arial"/>
              </a:rPr>
              <a:t>based Cloud</a:t>
            </a:r>
            <a:r>
              <a:rPr kumimoji="0" lang="zh-TW" altLang="en-US" sz="1100" b="1" i="0" u="none" strike="noStrike" kern="0" cap="none" spc="0" normalizeH="0" baseline="0" noProof="0">
                <a:ln>
                  <a:noFill/>
                </a:ln>
                <a:solidFill>
                  <a:prstClr val="white"/>
                </a:solidFill>
                <a:effectLst/>
                <a:uLnTx/>
                <a:uFillTx/>
                <a:latin typeface="Arial"/>
                <a:ea typeface="新細明體"/>
                <a:cs typeface="Arial"/>
              </a:rPr>
              <a:t> </a:t>
            </a:r>
            <a:r>
              <a:rPr kumimoji="0" lang="en-US" altLang="zh-TW" sz="1100" b="1" i="0" u="none" strike="noStrike" kern="0" cap="none" spc="0" normalizeH="0" baseline="0" noProof="0">
                <a:ln>
                  <a:noFill/>
                </a:ln>
                <a:solidFill>
                  <a:prstClr val="white"/>
                </a:solidFill>
                <a:effectLst/>
                <a:uLnTx/>
                <a:uFillTx/>
                <a:latin typeface="Arial"/>
                <a:ea typeface="新細明體"/>
                <a:cs typeface="Arial"/>
              </a:rPr>
              <a:t>Gateway</a:t>
            </a:r>
            <a:endParaRPr kumimoji="0" lang="zh-TW" altLang="en-US" sz="1100" b="1" i="0" u="none" strike="noStrike" kern="0" cap="none" spc="0" normalizeH="0" baseline="0" noProof="0">
              <a:ln>
                <a:noFill/>
              </a:ln>
              <a:solidFill>
                <a:prstClr val="white"/>
              </a:solidFill>
              <a:effectLst/>
              <a:uLnTx/>
              <a:uFillTx/>
              <a:latin typeface="Arial"/>
              <a:ea typeface="新細明體"/>
              <a:cs typeface="Arial"/>
            </a:endParaRPr>
          </a:p>
        </p:txBody>
      </p:sp>
      <p:sp>
        <p:nvSpPr>
          <p:cNvPr id="522" name="矩形 521">
            <a:extLst>
              <a:ext uri="{FF2B5EF4-FFF2-40B4-BE49-F238E27FC236}">
                <a16:creationId xmlns:a16="http://schemas.microsoft.com/office/drawing/2014/main" id="{9F16A02F-4422-43DD-A8C9-8E82A853CCA9}"/>
              </a:ext>
            </a:extLst>
          </p:cNvPr>
          <p:cNvSpPr/>
          <p:nvPr/>
        </p:nvSpPr>
        <p:spPr>
          <a:xfrm>
            <a:off x="3732134" y="5280753"/>
            <a:ext cx="4411294" cy="1245994"/>
          </a:xfrm>
          <a:prstGeom prst="rect">
            <a:avLst/>
          </a:prstGeom>
          <a:solidFill>
            <a:srgbClr val="9933FF"/>
          </a:solidFill>
          <a:ln w="2857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b="1" i="0" u="none" strike="noStrike" kern="0" cap="none" spc="0" normalizeH="0" baseline="0" noProof="0" err="1">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HybridMount</a:t>
            </a:r>
            <a:r>
              <a:rPr kumimoji="0" lang="en-US" altLang="zh-TW"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a:t>
            </a:r>
            <a:r>
              <a:rPr kumimoji="0" lang="en-US" altLang="zh-TW"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Mode</a:t>
            </a:r>
            <a:r>
              <a:rPr kumimoji="0" lang="zh-TW" altLang="en-US"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2</a:t>
            </a:r>
            <a:r>
              <a:rPr kumimoji="0" lang="en-US" altLang="zh-TW" b="1"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panose="020B0604020202020204" pitchFamily="34" charset="0"/>
              </a:rPr>
              <a:t>)</a:t>
            </a:r>
          </a:p>
          <a:p>
            <a:pPr marL="0" marR="0" lvl="0" indent="0" algn="l" defTabSz="1329202" rtl="0" eaLnBrk="1" fontAlgn="auto" latinLnBrk="0" hangingPunct="1">
              <a:lnSpc>
                <a:spcPct val="100000"/>
              </a:lnSpc>
              <a:spcBef>
                <a:spcPts val="0"/>
              </a:spcBef>
              <a:spcAft>
                <a:spcPts val="0"/>
              </a:spcAft>
              <a:buClrTx/>
              <a:buSzTx/>
              <a:buFontTx/>
              <a:buNone/>
              <a:tabLst/>
              <a:defRPr/>
            </a:pPr>
            <a:r>
              <a:rPr kumimoji="0" lang="en-US" altLang="zh-TW"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File</a:t>
            </a:r>
            <a:r>
              <a:rPr kumimoji="0" lang="zh-TW" altLang="en-US"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Station</a:t>
            </a:r>
            <a:r>
              <a:rPr kumimoji="0" lang="zh-TW" altLang="en-US"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Mount</a:t>
            </a:r>
            <a:endParaRPr kumimoji="0" lang="zh-TW" altLang="en-US"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3" name="矩形 522">
            <a:extLst>
              <a:ext uri="{FF2B5EF4-FFF2-40B4-BE49-F238E27FC236}">
                <a16:creationId xmlns:a16="http://schemas.microsoft.com/office/drawing/2014/main" id="{5FB88A78-A070-44CA-B450-91427FD7A31E}"/>
              </a:ext>
            </a:extLst>
          </p:cNvPr>
          <p:cNvSpPr/>
          <p:nvPr/>
        </p:nvSpPr>
        <p:spPr>
          <a:xfrm>
            <a:off x="9168882" y="4941034"/>
            <a:ext cx="2188337" cy="23674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Remote</a:t>
            </a:r>
            <a:r>
              <a:rPr kumimoji="1" lang="zh-TW" altLang="en-US"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Storage</a:t>
            </a:r>
            <a:endParaRPr kumimoji="1" lang="zh-TW" altLang="en-US"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4" name="圓柱 4">
            <a:extLst>
              <a:ext uri="{FF2B5EF4-FFF2-40B4-BE49-F238E27FC236}">
                <a16:creationId xmlns:a16="http://schemas.microsoft.com/office/drawing/2014/main" id="{B40C7ECF-DD51-4837-BBBF-84C0972798F3}"/>
              </a:ext>
            </a:extLst>
          </p:cNvPr>
          <p:cNvSpPr/>
          <p:nvPr/>
        </p:nvSpPr>
        <p:spPr>
          <a:xfrm>
            <a:off x="9419998" y="2095758"/>
            <a:ext cx="548777" cy="350200"/>
          </a:xfrm>
          <a:prstGeom prst="can">
            <a:avLst>
              <a:gd name="adj" fmla="val 17778"/>
            </a:avLst>
          </a:prstGeom>
          <a:solidFill>
            <a:schemeClr val="accent6">
              <a:lumMod val="60000"/>
              <a:lumOff val="40000"/>
            </a:schemeClr>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b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b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endParaRPr kumimoji="1" lang="zh-TW" altLang="en-US"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5" name="矩形 524">
            <a:extLst>
              <a:ext uri="{FF2B5EF4-FFF2-40B4-BE49-F238E27FC236}">
                <a16:creationId xmlns:a16="http://schemas.microsoft.com/office/drawing/2014/main" id="{E31F3B7B-5273-4CA5-B565-1D08246CBA32}"/>
              </a:ext>
            </a:extLst>
          </p:cNvPr>
          <p:cNvSpPr/>
          <p:nvPr/>
        </p:nvSpPr>
        <p:spPr>
          <a:xfrm>
            <a:off x="3865768" y="2661619"/>
            <a:ext cx="1271776" cy="540554"/>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1" i="0" u="none" strike="noStrike" kern="0" cap="none" spc="0" normalizeH="0" baseline="0" noProof="0">
                <a:ln>
                  <a:noFill/>
                </a:ln>
                <a:solidFill>
                  <a:prstClr val="black"/>
                </a:solidFill>
                <a:effectLst/>
                <a:uLnTx/>
                <a:uFillTx/>
                <a:latin typeface="Arial"/>
                <a:ea typeface="新細明體"/>
                <a:cs typeface="Arial"/>
              </a:rPr>
              <a:t>VJBOD Cloud</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1" i="0" u="none" strike="noStrike" kern="0" cap="none" spc="0" normalizeH="0" baseline="0" noProof="0">
                <a:ln>
                  <a:noFill/>
                </a:ln>
                <a:solidFill>
                  <a:prstClr val="black"/>
                </a:solidFill>
                <a:effectLst/>
                <a:uLnTx/>
                <a:uFillTx/>
                <a:latin typeface="Arial"/>
                <a:ea typeface="新細明體"/>
                <a:cs typeface="Arial"/>
              </a:rPr>
              <a:t>Volume</a:t>
            </a:r>
            <a:r>
              <a:rPr kumimoji="0" lang="en-US" altLang="zh-TW" sz="105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r>
            <a:br>
              <a:rPr kumimoji="0" lang="en-US" altLang="zh-TW" sz="105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br>
            <a:r>
              <a:rPr kumimoji="0" lang="en-US" altLang="zh-TW" sz="900" b="1" i="0" u="none" strike="noStrike" kern="0" cap="none" spc="0" normalizeH="0" baseline="0" noProof="0">
                <a:ln>
                  <a:noFill/>
                </a:ln>
                <a:solidFill>
                  <a:prstClr val="black"/>
                </a:solidFill>
                <a:effectLst/>
                <a:uLnTx/>
                <a:uFillTx/>
                <a:latin typeface="Arial"/>
                <a:ea typeface="新細明體"/>
                <a:cs typeface="Arial"/>
              </a:rPr>
              <a:t>(EXT4 File System)</a:t>
            </a:r>
            <a:endParaRPr kumimoji="0" lang="en-US" altLang="zh-TW" sz="1050" b="1" i="0" u="none" strike="noStrike" kern="0" cap="none" spc="0" normalizeH="0" baseline="0" noProof="0">
              <a:ln>
                <a:noFill/>
              </a:ln>
              <a:solidFill>
                <a:prstClr val="black"/>
              </a:solidFill>
              <a:effectLst/>
              <a:uLnTx/>
              <a:uFillTx/>
              <a:latin typeface="Arial"/>
              <a:ea typeface="新細明體"/>
              <a:cs typeface="Arial"/>
            </a:endParaRPr>
          </a:p>
        </p:txBody>
      </p:sp>
      <p:sp>
        <p:nvSpPr>
          <p:cNvPr id="526" name="矩形 525">
            <a:extLst>
              <a:ext uri="{FF2B5EF4-FFF2-40B4-BE49-F238E27FC236}">
                <a16:creationId xmlns:a16="http://schemas.microsoft.com/office/drawing/2014/main" id="{B005E34D-8FDF-4C84-93AE-D25B1BB38D1F}"/>
              </a:ext>
            </a:extLst>
          </p:cNvPr>
          <p:cNvSpPr/>
          <p:nvPr/>
        </p:nvSpPr>
        <p:spPr>
          <a:xfrm>
            <a:off x="2255943" y="2026927"/>
            <a:ext cx="813076" cy="492772"/>
          </a:xfrm>
          <a:prstGeom prst="rect">
            <a:avLst/>
          </a:prstGeom>
          <a:solidFill>
            <a:srgbClr val="92D050"/>
          </a:solidFill>
          <a:ln w="9525" cap="flat" cmpd="sng" algn="ctr">
            <a:noFill/>
            <a:prstDash val="solid"/>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iSCSI</a:t>
            </a:r>
            <a:endParaRPr kumimoji="0" lang="en-US" altLang="zh-TW"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Target</a:t>
            </a:r>
            <a:endParaRPr kumimoji="0" lang="zh-TW" altLang="en-US"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7" name="矩形 526">
            <a:extLst>
              <a:ext uri="{FF2B5EF4-FFF2-40B4-BE49-F238E27FC236}">
                <a16:creationId xmlns:a16="http://schemas.microsoft.com/office/drawing/2014/main" id="{A1933FA9-AFD5-44C2-8CFA-A66649DB2D60}"/>
              </a:ext>
            </a:extLst>
          </p:cNvPr>
          <p:cNvSpPr/>
          <p:nvPr/>
        </p:nvSpPr>
        <p:spPr>
          <a:xfrm>
            <a:off x="2255943" y="5252108"/>
            <a:ext cx="778870" cy="346984"/>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900" b="1" i="0" u="none" strike="noStrike" kern="0" cap="none" spc="0" normalizeH="0" baseline="0" noProof="0" err="1">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Qsync</a:t>
            </a:r>
            <a:endParaRPr kumimoji="0" lang="zh-TW" altLang="en-US" sz="9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8" name="矩形 527">
            <a:extLst>
              <a:ext uri="{FF2B5EF4-FFF2-40B4-BE49-F238E27FC236}">
                <a16:creationId xmlns:a16="http://schemas.microsoft.com/office/drawing/2014/main" id="{CD0D4BF9-B7D5-4352-8888-869FEDE2795E}"/>
              </a:ext>
            </a:extLst>
          </p:cNvPr>
          <p:cNvSpPr/>
          <p:nvPr/>
        </p:nvSpPr>
        <p:spPr>
          <a:xfrm>
            <a:off x="2265608" y="3608242"/>
            <a:ext cx="768172" cy="346984"/>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NFS</a:t>
            </a:r>
            <a:endParaRPr kumimoji="0" lang="zh-TW" altLang="en-US"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9" name="矩形 528">
            <a:extLst>
              <a:ext uri="{FF2B5EF4-FFF2-40B4-BE49-F238E27FC236}">
                <a16:creationId xmlns:a16="http://schemas.microsoft.com/office/drawing/2014/main" id="{816C0FD0-64AC-45C0-884A-21C74C338355}"/>
              </a:ext>
            </a:extLst>
          </p:cNvPr>
          <p:cNvSpPr/>
          <p:nvPr/>
        </p:nvSpPr>
        <p:spPr>
          <a:xfrm>
            <a:off x="2265608" y="4019208"/>
            <a:ext cx="768172" cy="346984"/>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AFP</a:t>
            </a:r>
            <a:endParaRPr kumimoji="0" lang="zh-TW" altLang="en-US"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0" name="矩形 529">
            <a:extLst>
              <a:ext uri="{FF2B5EF4-FFF2-40B4-BE49-F238E27FC236}">
                <a16:creationId xmlns:a16="http://schemas.microsoft.com/office/drawing/2014/main" id="{1966E1E2-3A45-4BCE-A72A-08001123582D}"/>
              </a:ext>
            </a:extLst>
          </p:cNvPr>
          <p:cNvSpPr/>
          <p:nvPr/>
        </p:nvSpPr>
        <p:spPr>
          <a:xfrm>
            <a:off x="2265608" y="3197275"/>
            <a:ext cx="768172" cy="346984"/>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SMB</a:t>
            </a:r>
            <a:endParaRPr kumimoji="0" lang="zh-TW" altLang="en-US" sz="105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1" name="矩形 530">
            <a:extLst>
              <a:ext uri="{FF2B5EF4-FFF2-40B4-BE49-F238E27FC236}">
                <a16:creationId xmlns:a16="http://schemas.microsoft.com/office/drawing/2014/main" id="{411ED968-7AFE-4863-8510-54FEA55FCAF4}"/>
              </a:ext>
            </a:extLst>
          </p:cNvPr>
          <p:cNvSpPr/>
          <p:nvPr/>
        </p:nvSpPr>
        <p:spPr>
          <a:xfrm>
            <a:off x="2255943" y="4430174"/>
            <a:ext cx="778870" cy="346984"/>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9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FTP</a:t>
            </a:r>
            <a:endParaRPr kumimoji="0" lang="zh-TW" altLang="en-US" sz="9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2" name="矩形 531">
            <a:extLst>
              <a:ext uri="{FF2B5EF4-FFF2-40B4-BE49-F238E27FC236}">
                <a16:creationId xmlns:a16="http://schemas.microsoft.com/office/drawing/2014/main" id="{5C19C451-0E78-472E-B343-E960B2B527AF}"/>
              </a:ext>
            </a:extLst>
          </p:cNvPr>
          <p:cNvSpPr/>
          <p:nvPr/>
        </p:nvSpPr>
        <p:spPr>
          <a:xfrm>
            <a:off x="2255943" y="4841140"/>
            <a:ext cx="778870" cy="346984"/>
          </a:xfrm>
          <a:prstGeom prst="rect">
            <a:avLst/>
          </a:prstGeom>
          <a:solidFill>
            <a:schemeClr val="tx1">
              <a:lumMod val="50000"/>
              <a:lumOff val="50000"/>
            </a:schemeClr>
          </a:solidFill>
          <a:ln w="12700">
            <a:solidFill>
              <a:schemeClr val="bg1">
                <a:lumMod val="65000"/>
              </a:schemeClr>
            </a:solid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9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Web</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9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DAV</a:t>
            </a:r>
            <a:endParaRPr kumimoji="0" lang="zh-TW" altLang="en-US" sz="9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3" name="圓柱 63">
            <a:extLst>
              <a:ext uri="{FF2B5EF4-FFF2-40B4-BE49-F238E27FC236}">
                <a16:creationId xmlns:a16="http://schemas.microsoft.com/office/drawing/2014/main" id="{AAA81E83-DC58-4FB4-AF78-300CD986EFAF}"/>
              </a:ext>
            </a:extLst>
          </p:cNvPr>
          <p:cNvSpPr/>
          <p:nvPr/>
        </p:nvSpPr>
        <p:spPr>
          <a:xfrm>
            <a:off x="10045384" y="2095758"/>
            <a:ext cx="548777" cy="350200"/>
          </a:xfrm>
          <a:prstGeom prst="can">
            <a:avLst>
              <a:gd name="adj" fmla="val 14166"/>
            </a:avLst>
          </a:prstGeom>
          <a:solidFill>
            <a:schemeClr val="accent6">
              <a:lumMod val="60000"/>
              <a:lumOff val="40000"/>
            </a:schemeClr>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b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b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endParaRPr kumimoji="1" lang="zh-TW" altLang="en-US"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4" name="圓柱 64">
            <a:extLst>
              <a:ext uri="{FF2B5EF4-FFF2-40B4-BE49-F238E27FC236}">
                <a16:creationId xmlns:a16="http://schemas.microsoft.com/office/drawing/2014/main" id="{1D7BCCEC-D52E-47EE-B1FD-8E9819B75B7F}"/>
              </a:ext>
            </a:extLst>
          </p:cNvPr>
          <p:cNvSpPr/>
          <p:nvPr/>
        </p:nvSpPr>
        <p:spPr>
          <a:xfrm>
            <a:off x="10664340" y="2089525"/>
            <a:ext cx="548777" cy="350200"/>
          </a:xfrm>
          <a:prstGeom prst="can">
            <a:avLst>
              <a:gd name="adj" fmla="val 17778"/>
            </a:avLst>
          </a:prstGeom>
          <a:solidFill>
            <a:schemeClr val="accent6">
              <a:lumMod val="60000"/>
              <a:lumOff val="40000"/>
            </a:schemeClr>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b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b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endParaRPr kumimoji="1" lang="zh-TW" altLang="en-US"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5" name="圓柱 65">
            <a:extLst>
              <a:ext uri="{FF2B5EF4-FFF2-40B4-BE49-F238E27FC236}">
                <a16:creationId xmlns:a16="http://schemas.microsoft.com/office/drawing/2014/main" id="{635EAA71-53A4-4DD4-B660-AADC81F50357}"/>
              </a:ext>
            </a:extLst>
          </p:cNvPr>
          <p:cNvSpPr/>
          <p:nvPr/>
        </p:nvSpPr>
        <p:spPr>
          <a:xfrm>
            <a:off x="10681349" y="3787559"/>
            <a:ext cx="548777" cy="397771"/>
          </a:xfrm>
          <a:prstGeom prst="can">
            <a:avLst>
              <a:gd name="adj" fmla="val 20413"/>
            </a:avLst>
          </a:prstGeom>
          <a:solidFill>
            <a:schemeClr val="accent2"/>
          </a:solidFill>
          <a:ln w="28575"/>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Cloud</a:t>
            </a:r>
            <a:r>
              <a:rPr kumimoji="1" lang="zh-TW" altLang="en-US"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p:txBody>
      </p:sp>
      <p:sp>
        <p:nvSpPr>
          <p:cNvPr id="536" name="圓柱 66">
            <a:extLst>
              <a:ext uri="{FF2B5EF4-FFF2-40B4-BE49-F238E27FC236}">
                <a16:creationId xmlns:a16="http://schemas.microsoft.com/office/drawing/2014/main" id="{CD706D3A-C586-4B32-A78D-FA5DD8F42AB3}"/>
              </a:ext>
            </a:extLst>
          </p:cNvPr>
          <p:cNvSpPr/>
          <p:nvPr/>
        </p:nvSpPr>
        <p:spPr>
          <a:xfrm>
            <a:off x="10039136" y="3789015"/>
            <a:ext cx="548777" cy="397771"/>
          </a:xfrm>
          <a:prstGeom prst="can">
            <a:avLst>
              <a:gd name="adj" fmla="val 17661"/>
            </a:avLst>
          </a:prstGeom>
          <a:solidFill>
            <a:schemeClr val="accent2"/>
          </a:solidFill>
          <a:ln w="28575"/>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Cloud</a:t>
            </a:r>
            <a:r>
              <a:rPr kumimoji="1" lang="zh-TW" altLang="en-US"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p:txBody>
      </p:sp>
      <p:sp>
        <p:nvSpPr>
          <p:cNvPr id="537" name="圓柱 67">
            <a:extLst>
              <a:ext uri="{FF2B5EF4-FFF2-40B4-BE49-F238E27FC236}">
                <a16:creationId xmlns:a16="http://schemas.microsoft.com/office/drawing/2014/main" id="{71A6B6B3-3037-4967-867E-CB820B5D377F}"/>
              </a:ext>
            </a:extLst>
          </p:cNvPr>
          <p:cNvSpPr/>
          <p:nvPr/>
        </p:nvSpPr>
        <p:spPr>
          <a:xfrm>
            <a:off x="9396924" y="3783380"/>
            <a:ext cx="548777" cy="397771"/>
          </a:xfrm>
          <a:prstGeom prst="can">
            <a:avLst>
              <a:gd name="adj" fmla="val 15826"/>
            </a:avLst>
          </a:prstGeom>
          <a:solidFill>
            <a:schemeClr val="accent2"/>
          </a:solidFill>
          <a:ln w="28575"/>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Cloud</a:t>
            </a:r>
            <a:r>
              <a:rPr kumimoji="1" lang="zh-TW" altLang="en-US"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p:txBody>
      </p:sp>
      <p:sp>
        <p:nvSpPr>
          <p:cNvPr id="538" name="矩形 537">
            <a:extLst>
              <a:ext uri="{FF2B5EF4-FFF2-40B4-BE49-F238E27FC236}">
                <a16:creationId xmlns:a16="http://schemas.microsoft.com/office/drawing/2014/main" id="{C816BEB6-A726-4377-8467-2C51AC89DC04}"/>
              </a:ext>
            </a:extLst>
          </p:cNvPr>
          <p:cNvSpPr/>
          <p:nvPr/>
        </p:nvSpPr>
        <p:spPr>
          <a:xfrm>
            <a:off x="7235257" y="3998494"/>
            <a:ext cx="761976" cy="494735"/>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9" name="矩形 538">
            <a:extLst>
              <a:ext uri="{FF2B5EF4-FFF2-40B4-BE49-F238E27FC236}">
                <a16:creationId xmlns:a16="http://schemas.microsoft.com/office/drawing/2014/main" id="{B9E2D72B-8602-4DAF-B9D3-7D3ECA028983}"/>
              </a:ext>
            </a:extLst>
          </p:cNvPr>
          <p:cNvSpPr/>
          <p:nvPr/>
        </p:nvSpPr>
        <p:spPr>
          <a:xfrm>
            <a:off x="7221578" y="2688738"/>
            <a:ext cx="803461" cy="494735"/>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0" name="矩形 539">
            <a:extLst>
              <a:ext uri="{FF2B5EF4-FFF2-40B4-BE49-F238E27FC236}">
                <a16:creationId xmlns:a16="http://schemas.microsoft.com/office/drawing/2014/main" id="{27657220-6B0A-4924-AE04-C738D4BAFAEA}"/>
              </a:ext>
            </a:extLst>
          </p:cNvPr>
          <p:cNvSpPr/>
          <p:nvPr/>
        </p:nvSpPr>
        <p:spPr>
          <a:xfrm>
            <a:off x="7237364" y="4624359"/>
            <a:ext cx="761976" cy="494735"/>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Cloud</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1" name="矩形 540">
            <a:extLst>
              <a:ext uri="{FF2B5EF4-FFF2-40B4-BE49-F238E27FC236}">
                <a16:creationId xmlns:a16="http://schemas.microsoft.com/office/drawing/2014/main" id="{F1E2BFE6-1A5B-4625-804E-D6C753F9A392}"/>
              </a:ext>
            </a:extLst>
          </p:cNvPr>
          <p:cNvSpPr/>
          <p:nvPr/>
        </p:nvSpPr>
        <p:spPr>
          <a:xfrm>
            <a:off x="7216097" y="2144721"/>
            <a:ext cx="803460" cy="494735"/>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2" name="矩形 541">
            <a:extLst>
              <a:ext uri="{FF2B5EF4-FFF2-40B4-BE49-F238E27FC236}">
                <a16:creationId xmlns:a16="http://schemas.microsoft.com/office/drawing/2014/main" id="{614AA6C9-2BB7-444E-8FAA-A8A9E9D2BC72}"/>
              </a:ext>
            </a:extLst>
          </p:cNvPr>
          <p:cNvSpPr/>
          <p:nvPr/>
        </p:nvSpPr>
        <p:spPr>
          <a:xfrm>
            <a:off x="4170491" y="5805203"/>
            <a:ext cx="2133144" cy="588284"/>
          </a:xfrm>
          <a:prstGeom prst="rect">
            <a:avLst/>
          </a:prstGeom>
          <a:solidFill>
            <a:srgbClr val="FFC000"/>
          </a:solidFill>
          <a:ln w="9525">
            <a:noFill/>
          </a:ln>
          <a:effectLst/>
        </p:spPr>
        <p:style>
          <a:lnRef idx="0">
            <a:scrgbClr r="0" g="0" b="0"/>
          </a:lnRef>
          <a:fillRef idx="0">
            <a:scrgbClr r="0" g="0" b="0"/>
          </a:fillRef>
          <a:effectRef idx="0">
            <a:scrgbClr r="0" g="0" b="0"/>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Station Access</a:t>
            </a:r>
            <a:endParaRPr kumimoji="0" lang="zh-TW" altLang="en-US" sz="12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543" name="直線接點 542">
            <a:extLst>
              <a:ext uri="{FF2B5EF4-FFF2-40B4-BE49-F238E27FC236}">
                <a16:creationId xmlns:a16="http://schemas.microsoft.com/office/drawing/2014/main" id="{2BFF9B62-3177-423C-BAED-0C65AC428D9B}"/>
              </a:ext>
            </a:extLst>
          </p:cNvPr>
          <p:cNvCxnSpPr/>
          <p:nvPr/>
        </p:nvCxnSpPr>
        <p:spPr>
          <a:xfrm>
            <a:off x="7602691" y="4474951"/>
            <a:ext cx="0" cy="17452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44" name="直線接點 543">
            <a:extLst>
              <a:ext uri="{FF2B5EF4-FFF2-40B4-BE49-F238E27FC236}">
                <a16:creationId xmlns:a16="http://schemas.microsoft.com/office/drawing/2014/main" id="{F5C04898-5F33-45DA-BB5C-D25E0C419D01}"/>
              </a:ext>
            </a:extLst>
          </p:cNvPr>
          <p:cNvCxnSpPr/>
          <p:nvPr/>
        </p:nvCxnSpPr>
        <p:spPr>
          <a:xfrm>
            <a:off x="7600846" y="2442911"/>
            <a:ext cx="0" cy="174523"/>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sp>
        <p:nvSpPr>
          <p:cNvPr id="545" name="矩形 544">
            <a:extLst>
              <a:ext uri="{FF2B5EF4-FFF2-40B4-BE49-F238E27FC236}">
                <a16:creationId xmlns:a16="http://schemas.microsoft.com/office/drawing/2014/main" id="{9B0E38B1-FFA6-4DB8-99BF-D377AB288DCC}"/>
              </a:ext>
            </a:extLst>
          </p:cNvPr>
          <p:cNvSpPr/>
          <p:nvPr/>
        </p:nvSpPr>
        <p:spPr>
          <a:xfrm>
            <a:off x="9287005" y="5370365"/>
            <a:ext cx="707850" cy="356122"/>
          </a:xfrm>
          <a:prstGeom prst="rect">
            <a:avLst/>
          </a:prstGeom>
          <a:solidFill>
            <a:schemeClr val="bg1">
              <a:lumMod val="85000"/>
            </a:schemeClr>
          </a:solidFill>
          <a:ln w="19050">
            <a:no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WebDAV</a:t>
            </a:r>
            <a:endParaRPr kumimoji="0" lang="zh-TW" altLang="en-US"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6" name="矩形 545">
            <a:extLst>
              <a:ext uri="{FF2B5EF4-FFF2-40B4-BE49-F238E27FC236}">
                <a16:creationId xmlns:a16="http://schemas.microsoft.com/office/drawing/2014/main" id="{25336A25-023F-4B24-B5B1-ACE000C321FC}"/>
              </a:ext>
            </a:extLst>
          </p:cNvPr>
          <p:cNvSpPr/>
          <p:nvPr/>
        </p:nvSpPr>
        <p:spPr>
          <a:xfrm>
            <a:off x="9287585" y="5783103"/>
            <a:ext cx="707270" cy="304128"/>
          </a:xfrm>
          <a:prstGeom prst="rect">
            <a:avLst/>
          </a:prstGeom>
          <a:solidFill>
            <a:schemeClr val="bg1">
              <a:lumMod val="85000"/>
            </a:schemeClr>
          </a:solidFill>
          <a:ln w="19050">
            <a:no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SMB</a:t>
            </a:r>
            <a:endParaRPr kumimoji="0" lang="zh-TW" altLang="en-US"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7" name="矩形 546">
            <a:extLst>
              <a:ext uri="{FF2B5EF4-FFF2-40B4-BE49-F238E27FC236}">
                <a16:creationId xmlns:a16="http://schemas.microsoft.com/office/drawing/2014/main" id="{C6C40012-3C68-41A1-A6DE-D43C53388326}"/>
              </a:ext>
            </a:extLst>
          </p:cNvPr>
          <p:cNvSpPr/>
          <p:nvPr/>
        </p:nvSpPr>
        <p:spPr>
          <a:xfrm>
            <a:off x="9285553" y="6140607"/>
            <a:ext cx="709301" cy="303829"/>
          </a:xfrm>
          <a:prstGeom prst="rect">
            <a:avLst/>
          </a:prstGeom>
          <a:solidFill>
            <a:schemeClr val="bg1">
              <a:lumMod val="85000"/>
            </a:schemeClr>
          </a:solidFill>
          <a:ln w="19050">
            <a:noFill/>
          </a:ln>
          <a:effectLst/>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FTP</a:t>
            </a:r>
            <a:endParaRPr kumimoji="0" lang="zh-TW" altLang="en-US"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8" name="矩形 547">
            <a:extLst>
              <a:ext uri="{FF2B5EF4-FFF2-40B4-BE49-F238E27FC236}">
                <a16:creationId xmlns:a16="http://schemas.microsoft.com/office/drawing/2014/main" id="{70462DA0-40AB-4F08-B198-1A7B663374F5}"/>
              </a:ext>
            </a:extLst>
          </p:cNvPr>
          <p:cNvSpPr/>
          <p:nvPr/>
        </p:nvSpPr>
        <p:spPr>
          <a:xfrm>
            <a:off x="10682801" y="5722350"/>
            <a:ext cx="540120" cy="211034"/>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7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NAS</a:t>
            </a:r>
            <a:endParaRPr kumimoji="0" lang="zh-TW" altLang="en-US" sz="7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9" name="矩形 548">
            <a:extLst>
              <a:ext uri="{FF2B5EF4-FFF2-40B4-BE49-F238E27FC236}">
                <a16:creationId xmlns:a16="http://schemas.microsoft.com/office/drawing/2014/main" id="{91CB1263-0EA2-4895-A7FD-C7BB69B63EF1}"/>
              </a:ext>
            </a:extLst>
          </p:cNvPr>
          <p:cNvSpPr/>
          <p:nvPr/>
        </p:nvSpPr>
        <p:spPr>
          <a:xfrm>
            <a:off x="10550739" y="6371388"/>
            <a:ext cx="804843" cy="211034"/>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7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Data</a:t>
            </a:r>
            <a:r>
              <a:rPr kumimoji="0" lang="zh-TW" altLang="en-US" sz="7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7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center</a:t>
            </a:r>
            <a:endParaRPr kumimoji="0" lang="zh-TW" altLang="en-US" sz="7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0" name="L-圖案 189">
            <a:extLst>
              <a:ext uri="{FF2B5EF4-FFF2-40B4-BE49-F238E27FC236}">
                <a16:creationId xmlns:a16="http://schemas.microsoft.com/office/drawing/2014/main" id="{4DA77CA5-DFAD-4366-AD24-AE1BEF51D9EB}"/>
              </a:ext>
            </a:extLst>
          </p:cNvPr>
          <p:cNvSpPr/>
          <p:nvPr/>
        </p:nvSpPr>
        <p:spPr>
          <a:xfrm flipH="1">
            <a:off x="3722831" y="2136342"/>
            <a:ext cx="3271632" cy="3063533"/>
          </a:xfrm>
          <a:prstGeom prst="corner">
            <a:avLst>
              <a:gd name="adj1" fmla="val 15402"/>
              <a:gd name="adj2" fmla="val 12762"/>
            </a:avLst>
          </a:prstGeom>
          <a:solidFill>
            <a:srgbClr val="75DBFF"/>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1" name="矩形 550">
            <a:extLst>
              <a:ext uri="{FF2B5EF4-FFF2-40B4-BE49-F238E27FC236}">
                <a16:creationId xmlns:a16="http://schemas.microsoft.com/office/drawing/2014/main" id="{CB9320EE-6589-4C95-BC6C-47BA11C1231F}"/>
              </a:ext>
            </a:extLst>
          </p:cNvPr>
          <p:cNvSpPr/>
          <p:nvPr/>
        </p:nvSpPr>
        <p:spPr>
          <a:xfrm>
            <a:off x="4670103" y="4707730"/>
            <a:ext cx="1119217" cy="261610"/>
          </a:xfrm>
          <a:prstGeom prst="rect">
            <a:avLst/>
          </a:prstGeom>
        </p:spPr>
        <p:txBody>
          <a:bodyPr wrap="none">
            <a:spAutoFit/>
          </a:bodyP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Cache Engine</a:t>
            </a:r>
            <a:endParaRPr kumimoji="0" lang="zh-TW" altLang="en-US" sz="11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2" name="矩形 551">
            <a:extLst>
              <a:ext uri="{FF2B5EF4-FFF2-40B4-BE49-F238E27FC236}">
                <a16:creationId xmlns:a16="http://schemas.microsoft.com/office/drawing/2014/main" id="{62AAF220-9102-46AB-BD3F-140EE0A6D54D}"/>
              </a:ext>
            </a:extLst>
          </p:cNvPr>
          <p:cNvSpPr/>
          <p:nvPr/>
        </p:nvSpPr>
        <p:spPr>
          <a:xfrm>
            <a:off x="5688304" y="2162429"/>
            <a:ext cx="860585" cy="492440"/>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black"/>
                </a:solidFill>
                <a:effectLst/>
                <a:uLnTx/>
                <a:uFillTx/>
                <a:latin typeface="Arial"/>
                <a:ea typeface="新細明體"/>
                <a:cs typeface="Arial"/>
              </a:rPr>
              <a:t>Dedicate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zh-TW" altLang="en-US" sz="1000" b="1" i="0" u="none" strike="noStrike" kern="0" cap="none" spc="0" normalizeH="0" baseline="0" noProof="0">
                <a:ln>
                  <a:noFill/>
                </a:ln>
                <a:solidFill>
                  <a:prstClr val="black"/>
                </a:solidFill>
                <a:effectLst/>
                <a:uLnTx/>
                <a:uFillTx/>
                <a:latin typeface="Arial"/>
                <a:ea typeface="新細明體"/>
                <a:cs typeface="Arial"/>
              </a:rPr>
              <a:t>Stored space</a:t>
            </a:r>
          </a:p>
        </p:txBody>
      </p:sp>
      <p:cxnSp>
        <p:nvCxnSpPr>
          <p:cNvPr id="553" name="直線接點 552">
            <a:extLst>
              <a:ext uri="{FF2B5EF4-FFF2-40B4-BE49-F238E27FC236}">
                <a16:creationId xmlns:a16="http://schemas.microsoft.com/office/drawing/2014/main" id="{E3F654A6-6B02-44B9-B0B0-5CF7F2360C17}"/>
              </a:ext>
            </a:extLst>
          </p:cNvPr>
          <p:cNvCxnSpPr>
            <a:cxnSpLocks/>
          </p:cNvCxnSpPr>
          <p:nvPr/>
        </p:nvCxnSpPr>
        <p:spPr>
          <a:xfrm>
            <a:off x="6011265" y="2498173"/>
            <a:ext cx="0" cy="364021"/>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sp>
        <p:nvSpPr>
          <p:cNvPr id="554" name="文字方塊 553">
            <a:extLst>
              <a:ext uri="{FF2B5EF4-FFF2-40B4-BE49-F238E27FC236}">
                <a16:creationId xmlns:a16="http://schemas.microsoft.com/office/drawing/2014/main" id="{E5C870D5-E76A-44F4-BD28-DF88D9F0402B}"/>
              </a:ext>
            </a:extLst>
          </p:cNvPr>
          <p:cNvSpPr txBox="1"/>
          <p:nvPr/>
        </p:nvSpPr>
        <p:spPr>
          <a:xfrm>
            <a:off x="3107080" y="2853749"/>
            <a:ext cx="400110" cy="2720856"/>
          </a:xfrm>
          <a:prstGeom prst="rect">
            <a:avLst/>
          </a:prstGeom>
          <a:noFill/>
          <a:ln/>
          <a:effectLst/>
        </p:spPr>
        <p:style>
          <a:lnRef idx="0">
            <a:schemeClr val="accent5"/>
          </a:lnRef>
          <a:fillRef idx="3">
            <a:schemeClr val="accent5"/>
          </a:fillRef>
          <a:effectRef idx="3">
            <a:schemeClr val="accent5"/>
          </a:effectRef>
          <a:fontRef idx="minor">
            <a:schemeClr val="lt1"/>
          </a:fontRef>
        </p:style>
        <p:txBody>
          <a:bodyPr vert="eaVert" wrap="square" rtlCol="0" anchor="ctr">
            <a:spAutoFit/>
          </a:bodyP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1" lang="en-US" altLang="zh-TW" sz="14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File Services</a:t>
            </a:r>
            <a:endParaRPr kumimoji="1" lang="zh-TW" altLang="en-US" sz="14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5" name="矩形 554">
            <a:extLst>
              <a:ext uri="{FF2B5EF4-FFF2-40B4-BE49-F238E27FC236}">
                <a16:creationId xmlns:a16="http://schemas.microsoft.com/office/drawing/2014/main" id="{B86DCC86-5094-4A83-ABF6-123784003065}"/>
              </a:ext>
            </a:extLst>
          </p:cNvPr>
          <p:cNvSpPr/>
          <p:nvPr/>
        </p:nvSpPr>
        <p:spPr>
          <a:xfrm>
            <a:off x="2255943" y="5683220"/>
            <a:ext cx="778870" cy="346984"/>
          </a:xfrm>
          <a:prstGeom prst="rect">
            <a:avLst/>
          </a:prstGeom>
          <a:solidFill>
            <a:srgbClr val="FFC000"/>
          </a:solidFill>
          <a:ln/>
          <a:effectLst/>
        </p:spPr>
        <p:style>
          <a:lnRef idx="0">
            <a:schemeClr val="accent2"/>
          </a:lnRef>
          <a:fillRef idx="3">
            <a:schemeClr val="accent2"/>
          </a:fillRef>
          <a:effectRef idx="3">
            <a:schemeClr val="accent2"/>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Station</a:t>
            </a:r>
            <a:endParaRPr kumimoji="0" lang="zh-TW" altLang="en-US"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6" name="矩形 555">
            <a:extLst>
              <a:ext uri="{FF2B5EF4-FFF2-40B4-BE49-F238E27FC236}">
                <a16:creationId xmlns:a16="http://schemas.microsoft.com/office/drawing/2014/main" id="{04C012FF-ED6E-4B78-89BE-9150830E448E}"/>
              </a:ext>
            </a:extLst>
          </p:cNvPr>
          <p:cNvSpPr/>
          <p:nvPr/>
        </p:nvSpPr>
        <p:spPr>
          <a:xfrm>
            <a:off x="432813" y="2807145"/>
            <a:ext cx="1080452" cy="216820"/>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white">
                    <a:lumMod val="95000"/>
                  </a:prstClr>
                </a:solidFill>
                <a:effectLst/>
                <a:uLnTx/>
                <a:uFillTx/>
                <a:latin typeface="Arial" panose="020B0604020202020204" pitchFamily="34" charset="0"/>
                <a:ea typeface="新細明體" panose="02020500000000000000" pitchFamily="18" charset="-120"/>
                <a:cs typeface="Arial" panose="020B0604020202020204" pitchFamily="34" charset="0"/>
              </a:rPr>
              <a:t>Local Servers</a:t>
            </a:r>
            <a:endParaRPr kumimoji="0" lang="zh-TW" altLang="en-US" sz="800" b="1" i="0" u="none" strike="noStrike" kern="0" cap="none" spc="0" normalizeH="0" baseline="0" noProof="0">
              <a:ln>
                <a:noFill/>
              </a:ln>
              <a:solidFill>
                <a:prstClr val="white">
                  <a:lumMod val="9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7" name="文字方塊 556">
            <a:extLst>
              <a:ext uri="{FF2B5EF4-FFF2-40B4-BE49-F238E27FC236}">
                <a16:creationId xmlns:a16="http://schemas.microsoft.com/office/drawing/2014/main" id="{25F2B10F-D5E0-48E4-9A60-7FEAB9BEE3FE}"/>
              </a:ext>
            </a:extLst>
          </p:cNvPr>
          <p:cNvSpPr txBox="1"/>
          <p:nvPr/>
        </p:nvSpPr>
        <p:spPr>
          <a:xfrm>
            <a:off x="5185154" y="2162430"/>
            <a:ext cx="461665" cy="1039743"/>
          </a:xfrm>
          <a:prstGeom prst="rect">
            <a:avLst/>
          </a:prstGeom>
          <a:solidFill>
            <a:srgbClr val="FFB689"/>
          </a:solidFill>
          <a:ln w="9525">
            <a:noFill/>
          </a:ln>
          <a:effectLst/>
        </p:spPr>
        <p:style>
          <a:lnRef idx="1">
            <a:schemeClr val="accent2"/>
          </a:lnRef>
          <a:fillRef idx="2">
            <a:schemeClr val="accent2"/>
          </a:fillRef>
          <a:effectRef idx="1">
            <a:schemeClr val="accent2"/>
          </a:effectRef>
          <a:fontRef idx="minor">
            <a:schemeClr val="dk1"/>
          </a:fontRef>
        </p:style>
        <p:txBody>
          <a:bodyPr vert="eaVert" wrap="square" rtlCol="0" anchor="ctr">
            <a:spAutoFit/>
          </a:bodyP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1" lang="en-US" altLang="zh-TW" sz="9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LUN</a:t>
            </a:r>
            <a:r>
              <a:rPr kumimoji="1" lang="zh-TW" altLang="en-US" sz="9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9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Size Provisioning</a:t>
            </a:r>
            <a:endParaRPr kumimoji="1" lang="zh-TW" altLang="en-US" sz="9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58" name="矩形 557">
            <a:extLst>
              <a:ext uri="{FF2B5EF4-FFF2-40B4-BE49-F238E27FC236}">
                <a16:creationId xmlns:a16="http://schemas.microsoft.com/office/drawing/2014/main" id="{13A64B16-397A-4434-AF65-F4EEFF0A50D7}"/>
              </a:ext>
            </a:extLst>
          </p:cNvPr>
          <p:cNvSpPr/>
          <p:nvPr/>
        </p:nvSpPr>
        <p:spPr>
          <a:xfrm>
            <a:off x="4236086" y="4057258"/>
            <a:ext cx="1116429" cy="599010"/>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Virtual</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File System</a:t>
            </a:r>
          </a:p>
        </p:txBody>
      </p:sp>
      <p:sp>
        <p:nvSpPr>
          <p:cNvPr id="559" name="矩形 558">
            <a:extLst>
              <a:ext uri="{FF2B5EF4-FFF2-40B4-BE49-F238E27FC236}">
                <a16:creationId xmlns:a16="http://schemas.microsoft.com/office/drawing/2014/main" id="{04B076B8-2132-4907-9361-BA8252B071DD}"/>
              </a:ext>
            </a:extLst>
          </p:cNvPr>
          <p:cNvSpPr/>
          <p:nvPr/>
        </p:nvSpPr>
        <p:spPr>
          <a:xfrm>
            <a:off x="3857570" y="2162431"/>
            <a:ext cx="1279974" cy="441018"/>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50" b="1" i="0" u="none" strike="noStrike" kern="0" cap="none" spc="0" normalizeH="0" baseline="0" noProof="0">
                <a:ln>
                  <a:noFill/>
                </a:ln>
                <a:solidFill>
                  <a:prstClr val="black"/>
                </a:solidFill>
                <a:effectLst/>
                <a:uLnTx/>
                <a:uFillTx/>
                <a:latin typeface="Arial"/>
                <a:ea typeface="新細明體"/>
                <a:cs typeface="Arial"/>
              </a:rPr>
              <a:t>VJBOD Cloud LUNs</a:t>
            </a:r>
            <a:endParaRPr kumimoji="0" lang="en-US" altLang="zh-TW" sz="105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60" name="左-右雙向箭號 206">
            <a:extLst>
              <a:ext uri="{FF2B5EF4-FFF2-40B4-BE49-F238E27FC236}">
                <a16:creationId xmlns:a16="http://schemas.microsoft.com/office/drawing/2014/main" id="{E99C0111-338E-4595-9CB8-5E775DA57E8D}"/>
              </a:ext>
            </a:extLst>
          </p:cNvPr>
          <p:cNvSpPr/>
          <p:nvPr/>
        </p:nvSpPr>
        <p:spPr>
          <a:xfrm>
            <a:off x="2983525" y="5865395"/>
            <a:ext cx="1136709" cy="303927"/>
          </a:xfrm>
          <a:prstGeom prst="lef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0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Access</a:t>
            </a:r>
            <a:endParaRPr kumimoji="1" lang="zh-TW" altLang="en-US" sz="10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561" name="直線箭頭接點 215">
            <a:extLst>
              <a:ext uri="{FF2B5EF4-FFF2-40B4-BE49-F238E27FC236}">
                <a16:creationId xmlns:a16="http://schemas.microsoft.com/office/drawing/2014/main" id="{C6BD8EF2-5F43-401C-AAF1-5C872351049D}"/>
              </a:ext>
            </a:extLst>
          </p:cNvPr>
          <p:cNvCxnSpPr>
            <a:cxnSpLocks/>
          </p:cNvCxnSpPr>
          <p:nvPr/>
        </p:nvCxnSpPr>
        <p:spPr>
          <a:xfrm>
            <a:off x="9743855" y="4205060"/>
            <a:ext cx="0" cy="18252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2" name="直線箭頭接點 217">
            <a:extLst>
              <a:ext uri="{FF2B5EF4-FFF2-40B4-BE49-F238E27FC236}">
                <a16:creationId xmlns:a16="http://schemas.microsoft.com/office/drawing/2014/main" id="{8BF0166C-A683-49E9-9122-10DF1F72C9A4}"/>
              </a:ext>
            </a:extLst>
          </p:cNvPr>
          <p:cNvCxnSpPr>
            <a:cxnSpLocks/>
          </p:cNvCxnSpPr>
          <p:nvPr/>
        </p:nvCxnSpPr>
        <p:spPr>
          <a:xfrm>
            <a:off x="10907812" y="4210995"/>
            <a:ext cx="0" cy="18252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3" name="左-右雙向箭號 223">
            <a:extLst>
              <a:ext uri="{FF2B5EF4-FFF2-40B4-BE49-F238E27FC236}">
                <a16:creationId xmlns:a16="http://schemas.microsoft.com/office/drawing/2014/main" id="{7B0A5E22-6E5B-4DF4-B73D-8AB466C5F09B}"/>
              </a:ext>
            </a:extLst>
          </p:cNvPr>
          <p:cNvSpPr/>
          <p:nvPr/>
        </p:nvSpPr>
        <p:spPr>
          <a:xfrm>
            <a:off x="2925939" y="2229001"/>
            <a:ext cx="938415" cy="285762"/>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7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Block Access</a:t>
            </a:r>
            <a:endParaRPr kumimoji="1" lang="zh-TW" altLang="en-US" sz="7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564" name="直線箭頭接點 226">
            <a:extLst>
              <a:ext uri="{FF2B5EF4-FFF2-40B4-BE49-F238E27FC236}">
                <a16:creationId xmlns:a16="http://schemas.microsoft.com/office/drawing/2014/main" id="{D557826E-293E-4B47-AD78-9D9E6F982885}"/>
              </a:ext>
            </a:extLst>
          </p:cNvPr>
          <p:cNvCxnSpPr>
            <a:cxnSpLocks/>
          </p:cNvCxnSpPr>
          <p:nvPr/>
        </p:nvCxnSpPr>
        <p:spPr>
          <a:xfrm flipH="1">
            <a:off x="10055515" y="5569500"/>
            <a:ext cx="562755" cy="710899"/>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5" name="直線箭頭接點 228">
            <a:extLst>
              <a:ext uri="{FF2B5EF4-FFF2-40B4-BE49-F238E27FC236}">
                <a16:creationId xmlns:a16="http://schemas.microsoft.com/office/drawing/2014/main" id="{3C88493A-B5FC-49BB-83DE-B44137F44409}"/>
              </a:ext>
            </a:extLst>
          </p:cNvPr>
          <p:cNvCxnSpPr>
            <a:cxnSpLocks/>
          </p:cNvCxnSpPr>
          <p:nvPr/>
        </p:nvCxnSpPr>
        <p:spPr>
          <a:xfrm flipH="1">
            <a:off x="10058010" y="5445345"/>
            <a:ext cx="54877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6" name="直線箭頭接點 230">
            <a:extLst>
              <a:ext uri="{FF2B5EF4-FFF2-40B4-BE49-F238E27FC236}">
                <a16:creationId xmlns:a16="http://schemas.microsoft.com/office/drawing/2014/main" id="{4F587D5A-B1D9-4EDF-AD44-04FF5E544FB0}"/>
              </a:ext>
            </a:extLst>
          </p:cNvPr>
          <p:cNvCxnSpPr>
            <a:cxnSpLocks/>
          </p:cNvCxnSpPr>
          <p:nvPr/>
        </p:nvCxnSpPr>
        <p:spPr>
          <a:xfrm flipH="1" flipV="1">
            <a:off x="10077601" y="5569501"/>
            <a:ext cx="568844" cy="723705"/>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7" name="直線箭頭接點 232">
            <a:extLst>
              <a:ext uri="{FF2B5EF4-FFF2-40B4-BE49-F238E27FC236}">
                <a16:creationId xmlns:a16="http://schemas.microsoft.com/office/drawing/2014/main" id="{1D998B0E-960F-4B1E-BB69-74ACB575C5F5}"/>
              </a:ext>
            </a:extLst>
          </p:cNvPr>
          <p:cNvCxnSpPr>
            <a:cxnSpLocks/>
          </p:cNvCxnSpPr>
          <p:nvPr/>
        </p:nvCxnSpPr>
        <p:spPr>
          <a:xfrm flipH="1" flipV="1">
            <a:off x="10055515" y="6387572"/>
            <a:ext cx="590931" cy="5455"/>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8" name="左-右雙向箭號 233">
            <a:extLst>
              <a:ext uri="{FF2B5EF4-FFF2-40B4-BE49-F238E27FC236}">
                <a16:creationId xmlns:a16="http://schemas.microsoft.com/office/drawing/2014/main" id="{9AACA3AA-775F-445E-8427-57D6F3942EAB}"/>
              </a:ext>
            </a:extLst>
          </p:cNvPr>
          <p:cNvSpPr/>
          <p:nvPr/>
        </p:nvSpPr>
        <p:spPr>
          <a:xfrm>
            <a:off x="3443575" y="4258286"/>
            <a:ext cx="792512" cy="303927"/>
          </a:xfrm>
          <a:prstGeom prst="leftRightArrow">
            <a:avLst>
              <a:gd name="adj1" fmla="val 44513"/>
              <a:gd name="adj2" fmla="val 33539"/>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Access</a:t>
            </a:r>
            <a:endParaRPr kumimoji="1" lang="zh-TW" altLang="en-US"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69" name="矩形 568">
            <a:extLst>
              <a:ext uri="{FF2B5EF4-FFF2-40B4-BE49-F238E27FC236}">
                <a16:creationId xmlns:a16="http://schemas.microsoft.com/office/drawing/2014/main" id="{D7348A9C-E1D4-4C4F-81EF-597BC51EFCE7}"/>
              </a:ext>
            </a:extLst>
          </p:cNvPr>
          <p:cNvSpPr/>
          <p:nvPr/>
        </p:nvSpPr>
        <p:spPr>
          <a:xfrm>
            <a:off x="361339" y="2090560"/>
            <a:ext cx="1156788" cy="30776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srgbClr val="A5A5A5">
                    <a:lumMod val="40000"/>
                    <a:lumOff val="60000"/>
                  </a:srgbClr>
                </a:solidFill>
                <a:effectLst/>
                <a:uLnTx/>
                <a:uFillTx/>
                <a:latin typeface="Arial" panose="020B0604020202020204" pitchFamily="34" charset="0"/>
                <a:ea typeface="新細明體" panose="02020500000000000000" pitchFamily="18" charset="-120"/>
                <a:cs typeface="Arial" panose="020B0604020202020204" pitchFamily="34" charset="0"/>
              </a:rPr>
              <a:t>Customer</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srgbClr val="A5A5A5">
                    <a:lumMod val="40000"/>
                    <a:lumOff val="60000"/>
                  </a:srgbClr>
                </a:solidFill>
                <a:effectLst/>
                <a:uLnTx/>
                <a:uFillTx/>
                <a:latin typeface="Arial" panose="020B0604020202020204" pitchFamily="34" charset="0"/>
                <a:ea typeface="新細明體" panose="02020500000000000000" pitchFamily="18" charset="-120"/>
                <a:cs typeface="Arial" panose="020B0604020202020204" pitchFamily="34" charset="0"/>
              </a:rPr>
              <a:t>File System</a:t>
            </a:r>
            <a:endParaRPr kumimoji="0" lang="zh-TW" altLang="en-US" sz="800" b="1" i="0" u="none" strike="noStrike" kern="0" cap="none" spc="0" normalizeH="0" baseline="0" noProof="0">
              <a:ln>
                <a:noFill/>
              </a:ln>
              <a:solidFill>
                <a:srgbClr val="A5A5A5">
                  <a:lumMod val="40000"/>
                  <a:lumOff val="60000"/>
                </a:srgb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0" name="矩形 569">
            <a:extLst>
              <a:ext uri="{FF2B5EF4-FFF2-40B4-BE49-F238E27FC236}">
                <a16:creationId xmlns:a16="http://schemas.microsoft.com/office/drawing/2014/main" id="{5F217FB6-131C-4965-BE9F-64AF0DE82BD8}"/>
              </a:ext>
            </a:extLst>
          </p:cNvPr>
          <p:cNvSpPr/>
          <p:nvPr/>
        </p:nvSpPr>
        <p:spPr>
          <a:xfrm>
            <a:off x="2249780" y="2694591"/>
            <a:ext cx="778870" cy="438703"/>
          </a:xfrm>
          <a:prstGeom prst="rect">
            <a:avLst/>
          </a:prstGeom>
          <a:solidFill>
            <a:srgbClr val="0070C0"/>
          </a:solidFill>
          <a:ln/>
          <a:effectLst/>
        </p:spPr>
        <p:style>
          <a:lnRef idx="0">
            <a:schemeClr val="accent5"/>
          </a:lnRef>
          <a:fillRef idx="3">
            <a:schemeClr val="accent5"/>
          </a:fillRef>
          <a:effectRef idx="3">
            <a:schemeClr val="accent5"/>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endParaRPr kumimoji="0" lang="zh-TW" altLang="en-US" sz="7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2" name="矩形 571">
            <a:extLst>
              <a:ext uri="{FF2B5EF4-FFF2-40B4-BE49-F238E27FC236}">
                <a16:creationId xmlns:a16="http://schemas.microsoft.com/office/drawing/2014/main" id="{7495CF2E-CE27-4F95-8491-F138E8ECBC38}"/>
              </a:ext>
            </a:extLst>
          </p:cNvPr>
          <p:cNvSpPr/>
          <p:nvPr/>
        </p:nvSpPr>
        <p:spPr>
          <a:xfrm>
            <a:off x="514969" y="4214606"/>
            <a:ext cx="796875" cy="211034"/>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white">
                    <a:lumMod val="95000"/>
                  </a:prstClr>
                </a:solidFill>
                <a:effectLst/>
                <a:uLnTx/>
                <a:uFillTx/>
                <a:latin typeface="Arial" panose="020B0604020202020204" pitchFamily="34" charset="0"/>
                <a:ea typeface="新細明體" panose="02020500000000000000" pitchFamily="18" charset="-120"/>
                <a:cs typeface="Arial" panose="020B0604020202020204" pitchFamily="34" charset="0"/>
              </a:rPr>
              <a:t>Local Users</a:t>
            </a:r>
            <a:endParaRPr kumimoji="0" lang="zh-TW" altLang="en-US" sz="800" b="1" i="0" u="none" strike="noStrike" kern="0" cap="none" spc="0" normalizeH="0" baseline="0" noProof="0">
              <a:ln>
                <a:noFill/>
              </a:ln>
              <a:solidFill>
                <a:prstClr val="white">
                  <a:lumMod val="9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3" name="左大括弧 572">
            <a:extLst>
              <a:ext uri="{FF2B5EF4-FFF2-40B4-BE49-F238E27FC236}">
                <a16:creationId xmlns:a16="http://schemas.microsoft.com/office/drawing/2014/main" id="{E0B31FD3-679F-4BB8-8B11-377A61A90CC1}"/>
              </a:ext>
            </a:extLst>
          </p:cNvPr>
          <p:cNvSpPr/>
          <p:nvPr/>
        </p:nvSpPr>
        <p:spPr>
          <a:xfrm>
            <a:off x="1987500" y="2785952"/>
            <a:ext cx="290085" cy="2769010"/>
          </a:xfrm>
          <a:prstGeom prst="leftBrace">
            <a:avLst>
              <a:gd name="adj1" fmla="val 48235"/>
              <a:gd name="adj2" fmla="val 50000"/>
            </a:avLst>
          </a:prstGeom>
          <a:ln w="57150">
            <a:solidFill>
              <a:srgbClr val="005B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4" name="矩形 573">
            <a:extLst>
              <a:ext uri="{FF2B5EF4-FFF2-40B4-BE49-F238E27FC236}">
                <a16:creationId xmlns:a16="http://schemas.microsoft.com/office/drawing/2014/main" id="{79CF8CB4-7A95-4131-8772-4EDB04135E34}"/>
              </a:ext>
            </a:extLst>
          </p:cNvPr>
          <p:cNvSpPr/>
          <p:nvPr/>
        </p:nvSpPr>
        <p:spPr>
          <a:xfrm>
            <a:off x="2249780" y="6076757"/>
            <a:ext cx="778870" cy="303928"/>
          </a:xfrm>
          <a:prstGeom prst="rect">
            <a:avLst/>
          </a:prstGeom>
          <a:solidFill>
            <a:srgbClr val="FFC000"/>
          </a:solidFill>
          <a:ln/>
          <a:effectLst/>
        </p:spPr>
        <p:style>
          <a:lnRef idx="0">
            <a:schemeClr val="accent2"/>
          </a:lnRef>
          <a:fillRef idx="3">
            <a:schemeClr val="accent2"/>
          </a:fillRef>
          <a:effectRef idx="3">
            <a:schemeClr val="accent2"/>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Qfile</a:t>
            </a:r>
            <a:endParaRPr kumimoji="0" lang="zh-TW" altLang="en-US"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5" name="矩形 574">
            <a:extLst>
              <a:ext uri="{FF2B5EF4-FFF2-40B4-BE49-F238E27FC236}">
                <a16:creationId xmlns:a16="http://schemas.microsoft.com/office/drawing/2014/main" id="{99B172CB-2A47-4424-B4F3-CEFCF4FB6335}"/>
              </a:ext>
            </a:extLst>
          </p:cNvPr>
          <p:cNvSpPr/>
          <p:nvPr/>
        </p:nvSpPr>
        <p:spPr>
          <a:xfrm>
            <a:off x="7029853" y="5975902"/>
            <a:ext cx="948220" cy="441168"/>
          </a:xfrm>
          <a:prstGeom prst="rect">
            <a:avLst/>
          </a:prstGeom>
          <a:solidFill>
            <a:srgbClr val="6699FF"/>
          </a:solidFill>
          <a:ln w="9525">
            <a:noFill/>
          </a:ln>
          <a:effectLst/>
        </p:spPr>
        <p:style>
          <a:lnRef idx="1">
            <a:schemeClr val="accent5"/>
          </a:lnRef>
          <a:fillRef idx="2">
            <a:schemeClr val="accent5"/>
          </a:fillRef>
          <a:effectRef idx="1">
            <a:schemeClr val="accent5"/>
          </a:effectRef>
          <a:fontRef idx="minor">
            <a:schemeClr val="dk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Remote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6" name="左-右雙向箭號 249">
            <a:extLst>
              <a:ext uri="{FF2B5EF4-FFF2-40B4-BE49-F238E27FC236}">
                <a16:creationId xmlns:a16="http://schemas.microsoft.com/office/drawing/2014/main" id="{9071CD4C-7894-4A64-9A14-B14A398B47B0}"/>
              </a:ext>
            </a:extLst>
          </p:cNvPr>
          <p:cNvSpPr/>
          <p:nvPr/>
        </p:nvSpPr>
        <p:spPr>
          <a:xfrm>
            <a:off x="3157559" y="2814811"/>
            <a:ext cx="859545" cy="303927"/>
          </a:xfrm>
          <a:prstGeom prst="leftRightArrow">
            <a:avLst>
              <a:gd name="adj1" fmla="val 44513"/>
              <a:gd name="adj2" fmla="val 33539"/>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Access</a:t>
            </a:r>
            <a:endParaRPr kumimoji="1" lang="zh-TW" altLang="en-US" sz="7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577" name="直線接點 576">
            <a:extLst>
              <a:ext uri="{FF2B5EF4-FFF2-40B4-BE49-F238E27FC236}">
                <a16:creationId xmlns:a16="http://schemas.microsoft.com/office/drawing/2014/main" id="{1818C66F-2325-48BE-ABE5-FB617EA0E92F}"/>
              </a:ext>
            </a:extLst>
          </p:cNvPr>
          <p:cNvCxnSpPr>
            <a:cxnSpLocks/>
          </p:cNvCxnSpPr>
          <p:nvPr/>
        </p:nvCxnSpPr>
        <p:spPr>
          <a:xfrm>
            <a:off x="6129836" y="3991121"/>
            <a:ext cx="0" cy="364021"/>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78" name="矩形 577">
            <a:extLst>
              <a:ext uri="{FF2B5EF4-FFF2-40B4-BE49-F238E27FC236}">
                <a16:creationId xmlns:a16="http://schemas.microsoft.com/office/drawing/2014/main" id="{97BA345B-3422-4624-8699-00423B92BF16}"/>
              </a:ext>
            </a:extLst>
          </p:cNvPr>
          <p:cNvSpPr/>
          <p:nvPr/>
        </p:nvSpPr>
        <p:spPr>
          <a:xfrm>
            <a:off x="5687964" y="2679051"/>
            <a:ext cx="860585" cy="51822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black"/>
                </a:solidFill>
                <a:effectLst/>
                <a:uLnTx/>
                <a:uFillTx/>
                <a:latin typeface="Arial"/>
                <a:ea typeface="新細明體"/>
                <a:cs typeface="Arial"/>
              </a:rPr>
              <a:t>Dedicate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black"/>
                </a:solidFill>
                <a:effectLst/>
                <a:uLnTx/>
                <a:uFillTx/>
                <a:latin typeface="Arial"/>
                <a:ea typeface="新細明體"/>
                <a:cs typeface="Arial"/>
              </a:rPr>
              <a:t>Stored space</a:t>
            </a:r>
            <a:endParaRPr kumimoji="0" lang="en-US" altLang="zh-TW"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79" name="矩形 578">
            <a:extLst>
              <a:ext uri="{FF2B5EF4-FFF2-40B4-BE49-F238E27FC236}">
                <a16:creationId xmlns:a16="http://schemas.microsoft.com/office/drawing/2014/main" id="{A7387826-3204-4CC2-A5E8-2E77948D40F6}"/>
              </a:ext>
            </a:extLst>
          </p:cNvPr>
          <p:cNvSpPr/>
          <p:nvPr/>
        </p:nvSpPr>
        <p:spPr>
          <a:xfrm>
            <a:off x="5481221" y="3875885"/>
            <a:ext cx="1040950" cy="337705"/>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Dedicate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Cache Volume</a:t>
            </a:r>
            <a:endParaRPr kumimoji="0" lang="zh-TW" altLang="en-US"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80" name="矩形 579">
            <a:extLst>
              <a:ext uri="{FF2B5EF4-FFF2-40B4-BE49-F238E27FC236}">
                <a16:creationId xmlns:a16="http://schemas.microsoft.com/office/drawing/2014/main" id="{82BDF7AD-DC98-4CD6-8CC9-E3D000ED50B5}"/>
              </a:ext>
            </a:extLst>
          </p:cNvPr>
          <p:cNvSpPr/>
          <p:nvPr/>
        </p:nvSpPr>
        <p:spPr>
          <a:xfrm>
            <a:off x="5481221" y="4355143"/>
            <a:ext cx="1040950" cy="301126"/>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Dedicate</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Cache Volume</a:t>
            </a:r>
            <a:endParaRPr kumimoji="0" lang="zh-TW" altLang="en-US" sz="8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581" name="直線單箭頭接點 580">
            <a:extLst>
              <a:ext uri="{FF2B5EF4-FFF2-40B4-BE49-F238E27FC236}">
                <a16:creationId xmlns:a16="http://schemas.microsoft.com/office/drawing/2014/main" id="{5166EFEE-5E9D-42D1-BA52-A666D35425B2}"/>
              </a:ext>
            </a:extLst>
          </p:cNvPr>
          <p:cNvCxnSpPr>
            <a:cxnSpLocks/>
          </p:cNvCxnSpPr>
          <p:nvPr/>
        </p:nvCxnSpPr>
        <p:spPr>
          <a:xfrm flipV="1">
            <a:off x="8076840" y="2239361"/>
            <a:ext cx="1119903" cy="34449"/>
          </a:xfrm>
          <a:prstGeom prst="straightConnector1">
            <a:avLst/>
          </a:prstGeom>
          <a:ln w="635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2" name="直線單箭頭接點 581">
            <a:extLst>
              <a:ext uri="{FF2B5EF4-FFF2-40B4-BE49-F238E27FC236}">
                <a16:creationId xmlns:a16="http://schemas.microsoft.com/office/drawing/2014/main" id="{CC44AD91-0473-43D3-9EE1-4B186D17DB69}"/>
              </a:ext>
            </a:extLst>
          </p:cNvPr>
          <p:cNvCxnSpPr>
            <a:cxnSpLocks/>
          </p:cNvCxnSpPr>
          <p:nvPr/>
        </p:nvCxnSpPr>
        <p:spPr>
          <a:xfrm flipV="1">
            <a:off x="8025040" y="4128833"/>
            <a:ext cx="1371884" cy="1394280"/>
          </a:xfrm>
          <a:prstGeom prst="straightConnector1">
            <a:avLst/>
          </a:prstGeom>
          <a:ln w="63500">
            <a:solidFill>
              <a:srgbClr val="92D05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3" name="矩形 582">
            <a:extLst>
              <a:ext uri="{FF2B5EF4-FFF2-40B4-BE49-F238E27FC236}">
                <a16:creationId xmlns:a16="http://schemas.microsoft.com/office/drawing/2014/main" id="{4D7F6FD8-8167-4563-99C9-1BFE94382073}"/>
              </a:ext>
            </a:extLst>
          </p:cNvPr>
          <p:cNvSpPr/>
          <p:nvPr/>
        </p:nvSpPr>
        <p:spPr>
          <a:xfrm>
            <a:off x="7039060" y="5429385"/>
            <a:ext cx="948220" cy="459162"/>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Cloud</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b="1" i="0" u="none" strike="noStrike" kern="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84" name="左-右雙向箭號 68">
            <a:extLst>
              <a:ext uri="{FF2B5EF4-FFF2-40B4-BE49-F238E27FC236}">
                <a16:creationId xmlns:a16="http://schemas.microsoft.com/office/drawing/2014/main" id="{FBBA573B-F8BF-4CEC-8DCA-7F8AB4849A69}"/>
              </a:ext>
            </a:extLst>
          </p:cNvPr>
          <p:cNvSpPr/>
          <p:nvPr/>
        </p:nvSpPr>
        <p:spPr>
          <a:xfrm>
            <a:off x="1393139" y="2030356"/>
            <a:ext cx="1040393" cy="243454"/>
          </a:xfrm>
          <a:prstGeom prst="leftRightArrow">
            <a:avLst/>
          </a:prstGeom>
          <a:solidFill>
            <a:srgbClr val="92D050"/>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8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Ethernet</a:t>
            </a:r>
            <a:endParaRPr kumimoji="1" lang="zh-TW" altLang="en-US" sz="8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85" name="左-右雙向箭號 69">
            <a:extLst>
              <a:ext uri="{FF2B5EF4-FFF2-40B4-BE49-F238E27FC236}">
                <a16:creationId xmlns:a16="http://schemas.microsoft.com/office/drawing/2014/main" id="{FE776570-1ADF-438F-8AB3-A3600F52AB14}"/>
              </a:ext>
            </a:extLst>
          </p:cNvPr>
          <p:cNvSpPr/>
          <p:nvPr/>
        </p:nvSpPr>
        <p:spPr>
          <a:xfrm>
            <a:off x="1393139" y="2291379"/>
            <a:ext cx="1040393" cy="243454"/>
          </a:xfrm>
          <a:prstGeom prst="leftRightArrow">
            <a:avLst/>
          </a:prstGeom>
          <a:solidFill>
            <a:srgbClr val="92D050"/>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800" b="1" i="0" u="none" strike="noStrike" kern="1200" cap="none" spc="0" normalizeH="0" baseline="0" noProof="0" err="1">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Fibre</a:t>
            </a:r>
            <a:r>
              <a:rPr kumimoji="1" lang="zh-TW" altLang="en-US" sz="8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1" lang="en-US" altLang="zh-TW" sz="8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rPr>
              <a:t>Channel</a:t>
            </a:r>
            <a:endParaRPr kumimoji="1" lang="zh-TW" altLang="en-US" sz="8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86" name="矩形 585">
            <a:extLst>
              <a:ext uri="{FF2B5EF4-FFF2-40B4-BE49-F238E27FC236}">
                <a16:creationId xmlns:a16="http://schemas.microsoft.com/office/drawing/2014/main" id="{B256FF4C-8438-4D7A-BB79-93CD09C7D67D}"/>
              </a:ext>
            </a:extLst>
          </p:cNvPr>
          <p:cNvSpPr/>
          <p:nvPr/>
        </p:nvSpPr>
        <p:spPr>
          <a:xfrm>
            <a:off x="9227428" y="1983202"/>
            <a:ext cx="2142820" cy="37939"/>
          </a:xfrm>
          <a:prstGeom prst="rect">
            <a:avLst/>
          </a:prstGeom>
          <a:solidFill>
            <a:srgbClr val="8F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87" name="矩形 586">
            <a:extLst>
              <a:ext uri="{FF2B5EF4-FFF2-40B4-BE49-F238E27FC236}">
                <a16:creationId xmlns:a16="http://schemas.microsoft.com/office/drawing/2014/main" id="{9425AEAB-2B84-4920-8576-8D87AE474904}"/>
              </a:ext>
            </a:extLst>
          </p:cNvPr>
          <p:cNvSpPr/>
          <p:nvPr/>
        </p:nvSpPr>
        <p:spPr>
          <a:xfrm>
            <a:off x="9212762" y="5258653"/>
            <a:ext cx="2136365" cy="3793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588" name="圖形 225">
            <a:extLst>
              <a:ext uri="{FF2B5EF4-FFF2-40B4-BE49-F238E27FC236}">
                <a16:creationId xmlns:a16="http://schemas.microsoft.com/office/drawing/2014/main" id="{B02667BB-A300-4079-B555-2FDE35830215}"/>
              </a:ext>
            </a:extLst>
          </p:cNvPr>
          <p:cNvGrpSpPr/>
          <p:nvPr/>
        </p:nvGrpSpPr>
        <p:grpSpPr>
          <a:xfrm>
            <a:off x="10730280" y="5347120"/>
            <a:ext cx="421187" cy="411037"/>
            <a:chOff x="8935443" y="-3779"/>
            <a:chExt cx="790575" cy="771525"/>
          </a:xfrm>
          <a:solidFill>
            <a:schemeClr val="bg1"/>
          </a:solidFill>
        </p:grpSpPr>
        <p:sp>
          <p:nvSpPr>
            <p:cNvPr id="589" name="手繪多邊形: 圖案 588">
              <a:extLst>
                <a:ext uri="{FF2B5EF4-FFF2-40B4-BE49-F238E27FC236}">
                  <a16:creationId xmlns:a16="http://schemas.microsoft.com/office/drawing/2014/main" id="{67531A9C-D922-4146-A1E9-27424B29ABF5}"/>
                </a:ext>
              </a:extLst>
            </p:cNvPr>
            <p:cNvSpPr/>
            <p:nvPr/>
          </p:nvSpPr>
          <p:spPr>
            <a:xfrm>
              <a:off x="8935443" y="-3779"/>
              <a:ext cx="790575" cy="771525"/>
            </a:xfrm>
            <a:custGeom>
              <a:avLst/>
              <a:gdLst>
                <a:gd name="connsiteX0" fmla="*/ 733425 w 790575"/>
                <a:gd name="connsiteY0" fmla="*/ 0 h 771525"/>
                <a:gd name="connsiteX1" fmla="*/ 58484 w 790575"/>
                <a:gd name="connsiteY1" fmla="*/ 0 h 771525"/>
                <a:gd name="connsiteX2" fmla="*/ 0 w 790575"/>
                <a:gd name="connsiteY2" fmla="*/ 58484 h 771525"/>
                <a:gd name="connsiteX3" fmla="*/ 0 w 790575"/>
                <a:gd name="connsiteY3" fmla="*/ 716947 h 771525"/>
                <a:gd name="connsiteX4" fmla="*/ 58484 w 790575"/>
                <a:gd name="connsiteY4" fmla="*/ 775430 h 771525"/>
                <a:gd name="connsiteX5" fmla="*/ 733425 w 790575"/>
                <a:gd name="connsiteY5" fmla="*/ 775430 h 771525"/>
                <a:gd name="connsiteX6" fmla="*/ 791909 w 790575"/>
                <a:gd name="connsiteY6" fmla="*/ 716947 h 771525"/>
                <a:gd name="connsiteX7" fmla="*/ 791909 w 790575"/>
                <a:gd name="connsiteY7" fmla="*/ 58484 h 771525"/>
                <a:gd name="connsiteX8" fmla="*/ 733425 w 790575"/>
                <a:gd name="connsiteY8" fmla="*/ 0 h 771525"/>
                <a:gd name="connsiteX9" fmla="*/ 214503 w 790575"/>
                <a:gd name="connsiteY9" fmla="*/ 734187 h 771525"/>
                <a:gd name="connsiteX10" fmla="*/ 79058 w 790575"/>
                <a:gd name="connsiteY10" fmla="*/ 734187 h 771525"/>
                <a:gd name="connsiteX11" fmla="*/ 32290 w 790575"/>
                <a:gd name="connsiteY11" fmla="*/ 687419 h 771525"/>
                <a:gd name="connsiteX12" fmla="*/ 32290 w 790575"/>
                <a:gd name="connsiteY12" fmla="*/ 87344 h 771525"/>
                <a:gd name="connsiteX13" fmla="*/ 79058 w 790575"/>
                <a:gd name="connsiteY13" fmla="*/ 40577 h 771525"/>
                <a:gd name="connsiteX14" fmla="*/ 214408 w 790575"/>
                <a:gd name="connsiteY14" fmla="*/ 40577 h 771525"/>
                <a:gd name="connsiteX15" fmla="*/ 214408 w 790575"/>
                <a:gd name="connsiteY15" fmla="*/ 734187 h 771525"/>
                <a:gd name="connsiteX16" fmla="*/ 347853 w 790575"/>
                <a:gd name="connsiteY16" fmla="*/ 731330 h 771525"/>
                <a:gd name="connsiteX17" fmla="*/ 225457 w 790575"/>
                <a:gd name="connsiteY17" fmla="*/ 731330 h 771525"/>
                <a:gd name="connsiteX18" fmla="*/ 225457 w 790575"/>
                <a:gd name="connsiteY18" fmla="*/ 291465 h 771525"/>
                <a:gd name="connsiteX19" fmla="*/ 347758 w 790575"/>
                <a:gd name="connsiteY19" fmla="*/ 291465 h 771525"/>
                <a:gd name="connsiteX20" fmla="*/ 347758 w 790575"/>
                <a:gd name="connsiteY20" fmla="*/ 731330 h 771525"/>
                <a:gd name="connsiteX21" fmla="*/ 482727 w 790575"/>
                <a:gd name="connsiteY21" fmla="*/ 731330 h 771525"/>
                <a:gd name="connsiteX22" fmla="*/ 360426 w 790575"/>
                <a:gd name="connsiteY22" fmla="*/ 731330 h 771525"/>
                <a:gd name="connsiteX23" fmla="*/ 360426 w 790575"/>
                <a:gd name="connsiteY23" fmla="*/ 291465 h 771525"/>
                <a:gd name="connsiteX24" fmla="*/ 482727 w 790575"/>
                <a:gd name="connsiteY24" fmla="*/ 291465 h 771525"/>
                <a:gd name="connsiteX25" fmla="*/ 482727 w 790575"/>
                <a:gd name="connsiteY25" fmla="*/ 731330 h 771525"/>
                <a:gd name="connsiteX26" fmla="*/ 617696 w 790575"/>
                <a:gd name="connsiteY26" fmla="*/ 731330 h 771525"/>
                <a:gd name="connsiteX27" fmla="*/ 495395 w 790575"/>
                <a:gd name="connsiteY27" fmla="*/ 731330 h 771525"/>
                <a:gd name="connsiteX28" fmla="*/ 495395 w 790575"/>
                <a:gd name="connsiteY28" fmla="*/ 291465 h 771525"/>
                <a:gd name="connsiteX29" fmla="*/ 617696 w 790575"/>
                <a:gd name="connsiteY29" fmla="*/ 291465 h 771525"/>
                <a:gd name="connsiteX30" fmla="*/ 617696 w 790575"/>
                <a:gd name="connsiteY30" fmla="*/ 731330 h 771525"/>
                <a:gd name="connsiteX31" fmla="*/ 752665 w 790575"/>
                <a:gd name="connsiteY31" fmla="*/ 731330 h 771525"/>
                <a:gd name="connsiteX32" fmla="*/ 630365 w 790575"/>
                <a:gd name="connsiteY32" fmla="*/ 731330 h 771525"/>
                <a:gd name="connsiteX33" fmla="*/ 630365 w 790575"/>
                <a:gd name="connsiteY33" fmla="*/ 291465 h 771525"/>
                <a:gd name="connsiteX34" fmla="*/ 752761 w 790575"/>
                <a:gd name="connsiteY34" fmla="*/ 291465 h 771525"/>
                <a:gd name="connsiteX35" fmla="*/ 752761 w 790575"/>
                <a:gd name="connsiteY35" fmla="*/ 731330 h 771525"/>
                <a:gd name="connsiteX36" fmla="*/ 753332 w 790575"/>
                <a:gd name="connsiteY36" fmla="*/ 276320 h 771525"/>
                <a:gd name="connsiteX37" fmla="*/ 226886 w 790575"/>
                <a:gd name="connsiteY37" fmla="*/ 276320 h 771525"/>
                <a:gd name="connsiteX38" fmla="*/ 226886 w 790575"/>
                <a:gd name="connsiteY38" fmla="*/ 41243 h 771525"/>
                <a:gd name="connsiteX39" fmla="*/ 753428 w 790575"/>
                <a:gd name="connsiteY39" fmla="*/ 41243 h 771525"/>
                <a:gd name="connsiteX40" fmla="*/ 753428 w 790575"/>
                <a:gd name="connsiteY40" fmla="*/ 27632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0575" h="771525">
                  <a:moveTo>
                    <a:pt x="733425" y="0"/>
                  </a:moveTo>
                  <a:lnTo>
                    <a:pt x="58484" y="0"/>
                  </a:lnTo>
                  <a:cubicBezTo>
                    <a:pt x="26194" y="0"/>
                    <a:pt x="0" y="26194"/>
                    <a:pt x="0" y="58484"/>
                  </a:cubicBezTo>
                  <a:lnTo>
                    <a:pt x="0" y="716947"/>
                  </a:lnTo>
                  <a:cubicBezTo>
                    <a:pt x="0" y="749237"/>
                    <a:pt x="26194" y="775430"/>
                    <a:pt x="58484" y="775430"/>
                  </a:cubicBezTo>
                  <a:lnTo>
                    <a:pt x="733425" y="775430"/>
                  </a:lnTo>
                  <a:cubicBezTo>
                    <a:pt x="765715" y="775430"/>
                    <a:pt x="791909" y="749237"/>
                    <a:pt x="791909" y="716947"/>
                  </a:cubicBezTo>
                  <a:lnTo>
                    <a:pt x="791909" y="58484"/>
                  </a:lnTo>
                  <a:cubicBezTo>
                    <a:pt x="791909" y="26194"/>
                    <a:pt x="765715" y="0"/>
                    <a:pt x="733425" y="0"/>
                  </a:cubicBezTo>
                  <a:close/>
                  <a:moveTo>
                    <a:pt x="214503" y="734187"/>
                  </a:moveTo>
                  <a:lnTo>
                    <a:pt x="79058" y="734187"/>
                  </a:lnTo>
                  <a:cubicBezTo>
                    <a:pt x="53245" y="734187"/>
                    <a:pt x="32290" y="713232"/>
                    <a:pt x="32290" y="687419"/>
                  </a:cubicBezTo>
                  <a:lnTo>
                    <a:pt x="32290" y="87344"/>
                  </a:lnTo>
                  <a:cubicBezTo>
                    <a:pt x="32290" y="61532"/>
                    <a:pt x="53245" y="40577"/>
                    <a:pt x="79058" y="40577"/>
                  </a:cubicBezTo>
                  <a:lnTo>
                    <a:pt x="214408" y="40577"/>
                  </a:lnTo>
                  <a:lnTo>
                    <a:pt x="214408" y="734187"/>
                  </a:lnTo>
                  <a:close/>
                  <a:moveTo>
                    <a:pt x="347853" y="731330"/>
                  </a:moveTo>
                  <a:lnTo>
                    <a:pt x="225457" y="731330"/>
                  </a:lnTo>
                  <a:lnTo>
                    <a:pt x="225457" y="291465"/>
                  </a:lnTo>
                  <a:lnTo>
                    <a:pt x="347758" y="291465"/>
                  </a:lnTo>
                  <a:lnTo>
                    <a:pt x="347758" y="731330"/>
                  </a:lnTo>
                  <a:close/>
                  <a:moveTo>
                    <a:pt x="482727" y="731330"/>
                  </a:moveTo>
                  <a:lnTo>
                    <a:pt x="360426" y="731330"/>
                  </a:lnTo>
                  <a:lnTo>
                    <a:pt x="360426" y="291465"/>
                  </a:lnTo>
                  <a:lnTo>
                    <a:pt x="482727" y="291465"/>
                  </a:lnTo>
                  <a:lnTo>
                    <a:pt x="482727" y="731330"/>
                  </a:lnTo>
                  <a:close/>
                  <a:moveTo>
                    <a:pt x="617696" y="731330"/>
                  </a:moveTo>
                  <a:lnTo>
                    <a:pt x="495395" y="731330"/>
                  </a:lnTo>
                  <a:lnTo>
                    <a:pt x="495395" y="291465"/>
                  </a:lnTo>
                  <a:lnTo>
                    <a:pt x="617696" y="291465"/>
                  </a:lnTo>
                  <a:lnTo>
                    <a:pt x="617696" y="731330"/>
                  </a:lnTo>
                  <a:close/>
                  <a:moveTo>
                    <a:pt x="752665" y="731330"/>
                  </a:moveTo>
                  <a:lnTo>
                    <a:pt x="630365" y="731330"/>
                  </a:lnTo>
                  <a:lnTo>
                    <a:pt x="630365" y="291465"/>
                  </a:lnTo>
                  <a:lnTo>
                    <a:pt x="752761" y="291465"/>
                  </a:lnTo>
                  <a:lnTo>
                    <a:pt x="752761" y="731330"/>
                  </a:lnTo>
                  <a:close/>
                  <a:moveTo>
                    <a:pt x="753332" y="276320"/>
                  </a:moveTo>
                  <a:lnTo>
                    <a:pt x="226886" y="276320"/>
                  </a:lnTo>
                  <a:lnTo>
                    <a:pt x="226886" y="41243"/>
                  </a:lnTo>
                  <a:lnTo>
                    <a:pt x="753428" y="41243"/>
                  </a:lnTo>
                  <a:lnTo>
                    <a:pt x="753428" y="2763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0" name="手繪多邊形: 圖案 589">
              <a:extLst>
                <a:ext uri="{FF2B5EF4-FFF2-40B4-BE49-F238E27FC236}">
                  <a16:creationId xmlns:a16="http://schemas.microsoft.com/office/drawing/2014/main" id="{85B100C8-6F38-427A-A8A5-C65E7E260146}"/>
                </a:ext>
              </a:extLst>
            </p:cNvPr>
            <p:cNvSpPr/>
            <p:nvPr/>
          </p:nvSpPr>
          <p:spPr>
            <a:xfrm>
              <a:off x="9004213" y="493902"/>
              <a:ext cx="104775" cy="57150"/>
            </a:xfrm>
            <a:custGeom>
              <a:avLst/>
              <a:gdLst>
                <a:gd name="connsiteX0" fmla="*/ 105823 w 104775"/>
                <a:gd name="connsiteY0" fmla="*/ 53245 h 57150"/>
                <a:gd name="connsiteX1" fmla="*/ 100012 w 104775"/>
                <a:gd name="connsiteY1" fmla="*/ 59055 h 57150"/>
                <a:gd name="connsiteX2" fmla="*/ 5810 w 104775"/>
                <a:gd name="connsiteY2" fmla="*/ 59055 h 57150"/>
                <a:gd name="connsiteX3" fmla="*/ 0 w 104775"/>
                <a:gd name="connsiteY3" fmla="*/ 53245 h 57150"/>
                <a:gd name="connsiteX4" fmla="*/ 0 w 104775"/>
                <a:gd name="connsiteY4" fmla="*/ 5810 h 57150"/>
                <a:gd name="connsiteX5" fmla="*/ 5810 w 104775"/>
                <a:gd name="connsiteY5" fmla="*/ 0 h 57150"/>
                <a:gd name="connsiteX6" fmla="*/ 100012 w 104775"/>
                <a:gd name="connsiteY6" fmla="*/ 0 h 57150"/>
                <a:gd name="connsiteX7" fmla="*/ 105823 w 104775"/>
                <a:gd name="connsiteY7" fmla="*/ 5810 h 57150"/>
                <a:gd name="connsiteX8" fmla="*/ 105823 w 104775"/>
                <a:gd name="connsiteY8" fmla="*/ 5324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57150">
                  <a:moveTo>
                    <a:pt x="105823" y="53245"/>
                  </a:moveTo>
                  <a:cubicBezTo>
                    <a:pt x="105823" y="56483"/>
                    <a:pt x="103156" y="59055"/>
                    <a:pt x="100012" y="59055"/>
                  </a:cubicBezTo>
                  <a:lnTo>
                    <a:pt x="5810" y="59055"/>
                  </a:lnTo>
                  <a:cubicBezTo>
                    <a:pt x="2572" y="59055"/>
                    <a:pt x="0" y="56388"/>
                    <a:pt x="0" y="53245"/>
                  </a:cubicBezTo>
                  <a:lnTo>
                    <a:pt x="0" y="5810"/>
                  </a:lnTo>
                  <a:cubicBezTo>
                    <a:pt x="0" y="2572"/>
                    <a:pt x="2667" y="0"/>
                    <a:pt x="5810" y="0"/>
                  </a:cubicBezTo>
                  <a:lnTo>
                    <a:pt x="100012" y="0"/>
                  </a:lnTo>
                  <a:cubicBezTo>
                    <a:pt x="103251" y="0"/>
                    <a:pt x="105823" y="2572"/>
                    <a:pt x="105823" y="5810"/>
                  </a:cubicBezTo>
                  <a:lnTo>
                    <a:pt x="105823" y="5324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1" name="手繪多邊形: 圖案 590">
              <a:extLst>
                <a:ext uri="{FF2B5EF4-FFF2-40B4-BE49-F238E27FC236}">
                  <a16:creationId xmlns:a16="http://schemas.microsoft.com/office/drawing/2014/main" id="{A226FC6D-9D14-4787-9667-47F57F4578D3}"/>
                </a:ext>
              </a:extLst>
            </p:cNvPr>
            <p:cNvSpPr/>
            <p:nvPr/>
          </p:nvSpPr>
          <p:spPr>
            <a:xfrm>
              <a:off x="9004213" y="590867"/>
              <a:ext cx="104775" cy="95250"/>
            </a:xfrm>
            <a:custGeom>
              <a:avLst/>
              <a:gdLst>
                <a:gd name="connsiteX0" fmla="*/ 105823 w 104775"/>
                <a:gd name="connsiteY0" fmla="*/ 89630 h 95250"/>
                <a:gd name="connsiteX1" fmla="*/ 100012 w 104775"/>
                <a:gd name="connsiteY1" fmla="*/ 95440 h 95250"/>
                <a:gd name="connsiteX2" fmla="*/ 5810 w 104775"/>
                <a:gd name="connsiteY2" fmla="*/ 95440 h 95250"/>
                <a:gd name="connsiteX3" fmla="*/ 0 w 104775"/>
                <a:gd name="connsiteY3" fmla="*/ 89630 h 95250"/>
                <a:gd name="connsiteX4" fmla="*/ 0 w 104775"/>
                <a:gd name="connsiteY4" fmla="*/ 5810 h 95250"/>
                <a:gd name="connsiteX5" fmla="*/ 5810 w 104775"/>
                <a:gd name="connsiteY5" fmla="*/ 0 h 95250"/>
                <a:gd name="connsiteX6" fmla="*/ 100012 w 104775"/>
                <a:gd name="connsiteY6" fmla="*/ 0 h 95250"/>
                <a:gd name="connsiteX7" fmla="*/ 105823 w 104775"/>
                <a:gd name="connsiteY7" fmla="*/ 5810 h 95250"/>
                <a:gd name="connsiteX8" fmla="*/ 105823 w 104775"/>
                <a:gd name="connsiteY8" fmla="*/ 896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95250">
                  <a:moveTo>
                    <a:pt x="105823" y="89630"/>
                  </a:moveTo>
                  <a:cubicBezTo>
                    <a:pt x="105823" y="92869"/>
                    <a:pt x="103156" y="95440"/>
                    <a:pt x="100012" y="95440"/>
                  </a:cubicBezTo>
                  <a:lnTo>
                    <a:pt x="5810" y="95440"/>
                  </a:lnTo>
                  <a:cubicBezTo>
                    <a:pt x="2572" y="95440"/>
                    <a:pt x="0" y="92773"/>
                    <a:pt x="0" y="89630"/>
                  </a:cubicBezTo>
                  <a:lnTo>
                    <a:pt x="0" y="5810"/>
                  </a:lnTo>
                  <a:cubicBezTo>
                    <a:pt x="0" y="2572"/>
                    <a:pt x="2667" y="0"/>
                    <a:pt x="5810" y="0"/>
                  </a:cubicBezTo>
                  <a:lnTo>
                    <a:pt x="100012" y="0"/>
                  </a:lnTo>
                  <a:cubicBezTo>
                    <a:pt x="103251" y="0"/>
                    <a:pt x="105823" y="2667"/>
                    <a:pt x="105823" y="5810"/>
                  </a:cubicBezTo>
                  <a:lnTo>
                    <a:pt x="105823" y="896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2" name="手繪多邊形: 圖案 591">
              <a:extLst>
                <a:ext uri="{FF2B5EF4-FFF2-40B4-BE49-F238E27FC236}">
                  <a16:creationId xmlns:a16="http://schemas.microsoft.com/office/drawing/2014/main" id="{597D3043-19A1-4A92-93DA-E5FC02B83F89}"/>
                </a:ext>
              </a:extLst>
            </p:cNvPr>
            <p:cNvSpPr/>
            <p:nvPr/>
          </p:nvSpPr>
          <p:spPr>
            <a:xfrm>
              <a:off x="919404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2" y="54674"/>
                    <a:pt x="27337" y="54674"/>
                  </a:cubicBezTo>
                  <a:cubicBezTo>
                    <a:pt x="12287" y="54674"/>
                    <a:pt x="0" y="42386"/>
                    <a:pt x="0" y="27337"/>
                  </a:cubicBezTo>
                  <a:cubicBezTo>
                    <a:pt x="0" y="12287"/>
                    <a:pt x="12287" y="0"/>
                    <a:pt x="27337" y="0"/>
                  </a:cubicBezTo>
                  <a:cubicBezTo>
                    <a:pt x="42482" y="95"/>
                    <a:pt x="54673" y="12287"/>
                    <a:pt x="54673" y="273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3" name="手繪多邊形: 圖案 592">
              <a:extLst>
                <a:ext uri="{FF2B5EF4-FFF2-40B4-BE49-F238E27FC236}">
                  <a16:creationId xmlns:a16="http://schemas.microsoft.com/office/drawing/2014/main" id="{7F5E99CB-F835-48CC-973A-4C1E66F5EE3B}"/>
                </a:ext>
              </a:extLst>
            </p:cNvPr>
            <p:cNvSpPr/>
            <p:nvPr/>
          </p:nvSpPr>
          <p:spPr>
            <a:xfrm>
              <a:off x="932739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386" y="54674"/>
                    <a:pt x="27337" y="54674"/>
                  </a:cubicBezTo>
                  <a:cubicBezTo>
                    <a:pt x="12192" y="54674"/>
                    <a:pt x="0" y="42386"/>
                    <a:pt x="0" y="27337"/>
                  </a:cubicBezTo>
                  <a:cubicBezTo>
                    <a:pt x="0" y="12287"/>
                    <a:pt x="12287" y="0"/>
                    <a:pt x="27337" y="0"/>
                  </a:cubicBezTo>
                  <a:cubicBezTo>
                    <a:pt x="42481" y="95"/>
                    <a:pt x="54673" y="12287"/>
                    <a:pt x="54673" y="273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4" name="手繪多邊形: 圖案 593">
              <a:extLst>
                <a:ext uri="{FF2B5EF4-FFF2-40B4-BE49-F238E27FC236}">
                  <a16:creationId xmlns:a16="http://schemas.microsoft.com/office/drawing/2014/main" id="{121C0E99-DA8A-4672-85F1-6832E553102E}"/>
                </a:ext>
              </a:extLst>
            </p:cNvPr>
            <p:cNvSpPr/>
            <p:nvPr/>
          </p:nvSpPr>
          <p:spPr>
            <a:xfrm>
              <a:off x="946074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1" y="54674"/>
                    <a:pt x="27337" y="54674"/>
                  </a:cubicBezTo>
                  <a:cubicBezTo>
                    <a:pt x="12287" y="54674"/>
                    <a:pt x="0" y="42386"/>
                    <a:pt x="0" y="27337"/>
                  </a:cubicBezTo>
                  <a:cubicBezTo>
                    <a:pt x="0" y="12287"/>
                    <a:pt x="12192" y="0"/>
                    <a:pt x="27337" y="0"/>
                  </a:cubicBezTo>
                  <a:cubicBezTo>
                    <a:pt x="42481" y="95"/>
                    <a:pt x="54673" y="12287"/>
                    <a:pt x="54673" y="273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5" name="手繪多邊形: 圖案 594">
              <a:extLst>
                <a:ext uri="{FF2B5EF4-FFF2-40B4-BE49-F238E27FC236}">
                  <a16:creationId xmlns:a16="http://schemas.microsoft.com/office/drawing/2014/main" id="{914CCF2D-AA64-431E-8555-26DD7F3BA82F}"/>
                </a:ext>
              </a:extLst>
            </p:cNvPr>
            <p:cNvSpPr/>
            <p:nvPr/>
          </p:nvSpPr>
          <p:spPr>
            <a:xfrm>
              <a:off x="959409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1" y="54674"/>
                    <a:pt x="27337" y="54674"/>
                  </a:cubicBezTo>
                  <a:cubicBezTo>
                    <a:pt x="12287" y="54674"/>
                    <a:pt x="0" y="42386"/>
                    <a:pt x="0" y="27337"/>
                  </a:cubicBezTo>
                  <a:cubicBezTo>
                    <a:pt x="0" y="12287"/>
                    <a:pt x="12192" y="0"/>
                    <a:pt x="27337" y="0"/>
                  </a:cubicBezTo>
                  <a:cubicBezTo>
                    <a:pt x="42481" y="95"/>
                    <a:pt x="54673" y="12287"/>
                    <a:pt x="54673" y="273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6" name="手繪多邊形: 圖案 595">
              <a:extLst>
                <a:ext uri="{FF2B5EF4-FFF2-40B4-BE49-F238E27FC236}">
                  <a16:creationId xmlns:a16="http://schemas.microsoft.com/office/drawing/2014/main" id="{FD4F10CF-6A7C-4163-B2C6-26A50FB83D62}"/>
                </a:ext>
              </a:extLst>
            </p:cNvPr>
            <p:cNvSpPr/>
            <p:nvPr/>
          </p:nvSpPr>
          <p:spPr>
            <a:xfrm>
              <a:off x="9065745" y="84518"/>
              <a:ext cx="28575" cy="19050"/>
            </a:xfrm>
            <a:custGeom>
              <a:avLst/>
              <a:gdLst>
                <a:gd name="connsiteX0" fmla="*/ 31623 w 28575"/>
                <a:gd name="connsiteY0" fmla="*/ 24384 h 19050"/>
                <a:gd name="connsiteX1" fmla="*/ 22289 w 28575"/>
                <a:gd name="connsiteY1" fmla="*/ 24384 h 19050"/>
                <a:gd name="connsiteX2" fmla="*/ 22289 w 28575"/>
                <a:gd name="connsiteY2" fmla="*/ 17907 h 19050"/>
                <a:gd name="connsiteX3" fmla="*/ 9239 w 28575"/>
                <a:gd name="connsiteY3" fmla="*/ 17907 h 19050"/>
                <a:gd name="connsiteX4" fmla="*/ 9239 w 28575"/>
                <a:gd name="connsiteY4" fmla="*/ 24384 h 19050"/>
                <a:gd name="connsiteX5" fmla="*/ 0 w 28575"/>
                <a:gd name="connsiteY5" fmla="*/ 24384 h 19050"/>
                <a:gd name="connsiteX6" fmla="*/ 0 w 28575"/>
                <a:gd name="connsiteY6" fmla="*/ 5334 h 19050"/>
                <a:gd name="connsiteX7" fmla="*/ 1810 w 28575"/>
                <a:gd name="connsiteY7" fmla="*/ 1429 h 19050"/>
                <a:gd name="connsiteX8" fmla="*/ 6953 w 28575"/>
                <a:gd name="connsiteY8" fmla="*/ 0 h 19050"/>
                <a:gd name="connsiteX9" fmla="*/ 24670 w 28575"/>
                <a:gd name="connsiteY9" fmla="*/ 0 h 19050"/>
                <a:gd name="connsiteX10" fmla="*/ 29813 w 28575"/>
                <a:gd name="connsiteY10" fmla="*/ 1429 h 19050"/>
                <a:gd name="connsiteX11" fmla="*/ 31623 w 28575"/>
                <a:gd name="connsiteY11" fmla="*/ 5334 h 19050"/>
                <a:gd name="connsiteX12" fmla="*/ 31623 w 28575"/>
                <a:gd name="connsiteY12" fmla="*/ 24384 h 19050"/>
                <a:gd name="connsiteX13" fmla="*/ 22289 w 28575"/>
                <a:gd name="connsiteY13" fmla="*/ 13430 h 19050"/>
                <a:gd name="connsiteX14" fmla="*/ 22289 w 28575"/>
                <a:gd name="connsiteY14" fmla="*/ 6382 h 19050"/>
                <a:gd name="connsiteX15" fmla="*/ 9239 w 28575"/>
                <a:gd name="connsiteY15" fmla="*/ 6382 h 19050"/>
                <a:gd name="connsiteX16" fmla="*/ 9239 w 28575"/>
                <a:gd name="connsiteY16" fmla="*/ 13430 h 19050"/>
                <a:gd name="connsiteX17" fmla="*/ 22289 w 28575"/>
                <a:gd name="connsiteY17" fmla="*/ 1343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75" h="19050">
                  <a:moveTo>
                    <a:pt x="31623" y="24384"/>
                  </a:moveTo>
                  <a:lnTo>
                    <a:pt x="22289" y="24384"/>
                  </a:lnTo>
                  <a:lnTo>
                    <a:pt x="22289" y="17907"/>
                  </a:lnTo>
                  <a:lnTo>
                    <a:pt x="9239" y="17907"/>
                  </a:lnTo>
                  <a:lnTo>
                    <a:pt x="9239" y="24384"/>
                  </a:lnTo>
                  <a:lnTo>
                    <a:pt x="0" y="24384"/>
                  </a:lnTo>
                  <a:lnTo>
                    <a:pt x="0" y="5334"/>
                  </a:lnTo>
                  <a:cubicBezTo>
                    <a:pt x="0" y="3715"/>
                    <a:pt x="571" y="2381"/>
                    <a:pt x="1810" y="1429"/>
                  </a:cubicBezTo>
                  <a:cubicBezTo>
                    <a:pt x="3048" y="476"/>
                    <a:pt x="4763" y="0"/>
                    <a:pt x="6953" y="0"/>
                  </a:cubicBezTo>
                  <a:lnTo>
                    <a:pt x="24670" y="0"/>
                  </a:lnTo>
                  <a:cubicBezTo>
                    <a:pt x="26860" y="0"/>
                    <a:pt x="28575" y="476"/>
                    <a:pt x="29813" y="1429"/>
                  </a:cubicBezTo>
                  <a:cubicBezTo>
                    <a:pt x="31052" y="2381"/>
                    <a:pt x="31623" y="3715"/>
                    <a:pt x="31623" y="5334"/>
                  </a:cubicBezTo>
                  <a:lnTo>
                    <a:pt x="31623" y="24384"/>
                  </a:lnTo>
                  <a:close/>
                  <a:moveTo>
                    <a:pt x="22289" y="13430"/>
                  </a:moveTo>
                  <a:lnTo>
                    <a:pt x="22289" y="6382"/>
                  </a:lnTo>
                  <a:lnTo>
                    <a:pt x="9239" y="6382"/>
                  </a:lnTo>
                  <a:lnTo>
                    <a:pt x="9239" y="13430"/>
                  </a:lnTo>
                  <a:lnTo>
                    <a:pt x="22289" y="134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7" name="手繪多邊形: 圖案 596">
              <a:extLst>
                <a:ext uri="{FF2B5EF4-FFF2-40B4-BE49-F238E27FC236}">
                  <a16:creationId xmlns:a16="http://schemas.microsoft.com/office/drawing/2014/main" id="{174198CD-50F1-47CC-8109-2AB1ECAD2464}"/>
                </a:ext>
              </a:extLst>
            </p:cNvPr>
            <p:cNvSpPr/>
            <p:nvPr/>
          </p:nvSpPr>
          <p:spPr>
            <a:xfrm>
              <a:off x="9101654" y="84518"/>
              <a:ext cx="28575" cy="19050"/>
            </a:xfrm>
            <a:custGeom>
              <a:avLst/>
              <a:gdLst>
                <a:gd name="connsiteX0" fmla="*/ 29051 w 28575"/>
                <a:gd name="connsiteY0" fmla="*/ 1238 h 19050"/>
                <a:gd name="connsiteX1" fmla="*/ 24765 w 28575"/>
                <a:gd name="connsiteY1" fmla="*/ 0 h 19050"/>
                <a:gd name="connsiteX2" fmla="*/ 24765 w 28575"/>
                <a:gd name="connsiteY2" fmla="*/ 0 h 19050"/>
                <a:gd name="connsiteX3" fmla="*/ 24384 w 28575"/>
                <a:gd name="connsiteY3" fmla="*/ 0 h 19050"/>
                <a:gd name="connsiteX4" fmla="*/ 24098 w 28575"/>
                <a:gd name="connsiteY4" fmla="*/ 0 h 19050"/>
                <a:gd name="connsiteX5" fmla="*/ 7525 w 28575"/>
                <a:gd name="connsiteY5" fmla="*/ 0 h 19050"/>
                <a:gd name="connsiteX6" fmla="*/ 7525 w 28575"/>
                <a:gd name="connsiteY6" fmla="*/ 0 h 19050"/>
                <a:gd name="connsiteX7" fmla="*/ 6953 w 28575"/>
                <a:gd name="connsiteY7" fmla="*/ 0 h 19050"/>
                <a:gd name="connsiteX8" fmla="*/ 1810 w 28575"/>
                <a:gd name="connsiteY8" fmla="*/ 1429 h 19050"/>
                <a:gd name="connsiteX9" fmla="*/ 0 w 28575"/>
                <a:gd name="connsiteY9" fmla="*/ 5239 h 19050"/>
                <a:gd name="connsiteX10" fmla="*/ 0 w 28575"/>
                <a:gd name="connsiteY10" fmla="*/ 5239 h 19050"/>
                <a:gd name="connsiteX11" fmla="*/ 0 w 28575"/>
                <a:gd name="connsiteY11" fmla="*/ 5334 h 19050"/>
                <a:gd name="connsiteX12" fmla="*/ 0 w 28575"/>
                <a:gd name="connsiteY12" fmla="*/ 5334 h 19050"/>
                <a:gd name="connsiteX13" fmla="*/ 0 w 28575"/>
                <a:gd name="connsiteY13" fmla="*/ 5334 h 19050"/>
                <a:gd name="connsiteX14" fmla="*/ 0 w 28575"/>
                <a:gd name="connsiteY14" fmla="*/ 24384 h 19050"/>
                <a:gd name="connsiteX15" fmla="*/ 9334 w 28575"/>
                <a:gd name="connsiteY15" fmla="*/ 24384 h 19050"/>
                <a:gd name="connsiteX16" fmla="*/ 9334 w 28575"/>
                <a:gd name="connsiteY16" fmla="*/ 18002 h 19050"/>
                <a:gd name="connsiteX17" fmla="*/ 24384 w 28575"/>
                <a:gd name="connsiteY17" fmla="*/ 18002 h 19050"/>
                <a:gd name="connsiteX18" fmla="*/ 30480 w 28575"/>
                <a:gd name="connsiteY18" fmla="*/ 13049 h 19050"/>
                <a:gd name="connsiteX19" fmla="*/ 30480 w 28575"/>
                <a:gd name="connsiteY19" fmla="*/ 5334 h 19050"/>
                <a:gd name="connsiteX20" fmla="*/ 29051 w 28575"/>
                <a:gd name="connsiteY20" fmla="*/ 1238 h 19050"/>
                <a:gd name="connsiteX21" fmla="*/ 21145 w 28575"/>
                <a:gd name="connsiteY21" fmla="*/ 12668 h 19050"/>
                <a:gd name="connsiteX22" fmla="*/ 9334 w 28575"/>
                <a:gd name="connsiteY22" fmla="*/ 12668 h 19050"/>
                <a:gd name="connsiteX23" fmla="*/ 9334 w 28575"/>
                <a:gd name="connsiteY23" fmla="*/ 6382 h 19050"/>
                <a:gd name="connsiteX24" fmla="*/ 21145 w 28575"/>
                <a:gd name="connsiteY24" fmla="*/ 6382 h 19050"/>
                <a:gd name="connsiteX25" fmla="*/ 21145 w 28575"/>
                <a:gd name="connsiteY25" fmla="*/ 12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 h="19050">
                  <a:moveTo>
                    <a:pt x="29051" y="1238"/>
                  </a:moveTo>
                  <a:cubicBezTo>
                    <a:pt x="28099" y="476"/>
                    <a:pt x="26670" y="95"/>
                    <a:pt x="24765" y="0"/>
                  </a:cubicBezTo>
                  <a:lnTo>
                    <a:pt x="24765" y="0"/>
                  </a:lnTo>
                  <a:lnTo>
                    <a:pt x="24384" y="0"/>
                  </a:lnTo>
                  <a:cubicBezTo>
                    <a:pt x="24289" y="0"/>
                    <a:pt x="24193" y="0"/>
                    <a:pt x="24098" y="0"/>
                  </a:cubicBezTo>
                  <a:lnTo>
                    <a:pt x="7525" y="0"/>
                  </a:lnTo>
                  <a:lnTo>
                    <a:pt x="7525" y="0"/>
                  </a:lnTo>
                  <a:lnTo>
                    <a:pt x="6953" y="0"/>
                  </a:lnTo>
                  <a:cubicBezTo>
                    <a:pt x="4763" y="0"/>
                    <a:pt x="3048" y="476"/>
                    <a:pt x="1810" y="1429"/>
                  </a:cubicBezTo>
                  <a:cubicBezTo>
                    <a:pt x="571" y="2381"/>
                    <a:pt x="0" y="3619"/>
                    <a:pt x="0" y="5239"/>
                  </a:cubicBezTo>
                  <a:lnTo>
                    <a:pt x="0" y="5239"/>
                  </a:lnTo>
                  <a:lnTo>
                    <a:pt x="0" y="5334"/>
                  </a:lnTo>
                  <a:cubicBezTo>
                    <a:pt x="0" y="5334"/>
                    <a:pt x="0" y="5334"/>
                    <a:pt x="0" y="5334"/>
                  </a:cubicBezTo>
                  <a:lnTo>
                    <a:pt x="0" y="5334"/>
                  </a:lnTo>
                  <a:lnTo>
                    <a:pt x="0" y="24384"/>
                  </a:lnTo>
                  <a:lnTo>
                    <a:pt x="9334" y="24384"/>
                  </a:lnTo>
                  <a:lnTo>
                    <a:pt x="9334" y="18002"/>
                  </a:lnTo>
                  <a:lnTo>
                    <a:pt x="24384" y="18002"/>
                  </a:lnTo>
                  <a:cubicBezTo>
                    <a:pt x="28480" y="18002"/>
                    <a:pt x="30480" y="16383"/>
                    <a:pt x="30480" y="13049"/>
                  </a:cubicBezTo>
                  <a:lnTo>
                    <a:pt x="30480" y="5334"/>
                  </a:lnTo>
                  <a:cubicBezTo>
                    <a:pt x="30575" y="3429"/>
                    <a:pt x="30099" y="2095"/>
                    <a:pt x="29051" y="1238"/>
                  </a:cubicBezTo>
                  <a:close/>
                  <a:moveTo>
                    <a:pt x="21145" y="12668"/>
                  </a:moveTo>
                  <a:lnTo>
                    <a:pt x="9334" y="12668"/>
                  </a:lnTo>
                  <a:lnTo>
                    <a:pt x="9334" y="6382"/>
                  </a:lnTo>
                  <a:lnTo>
                    <a:pt x="21145" y="6382"/>
                  </a:lnTo>
                  <a:lnTo>
                    <a:pt x="21145" y="1266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8" name="手繪多邊形: 圖案 597">
              <a:extLst>
                <a:ext uri="{FF2B5EF4-FFF2-40B4-BE49-F238E27FC236}">
                  <a16:creationId xmlns:a16="http://schemas.microsoft.com/office/drawing/2014/main" id="{FA059D25-DEAE-4EFB-BFF0-93826802B55D}"/>
                </a:ext>
              </a:extLst>
            </p:cNvPr>
            <p:cNvSpPr/>
            <p:nvPr/>
          </p:nvSpPr>
          <p:spPr>
            <a:xfrm>
              <a:off x="9029645" y="84518"/>
              <a:ext cx="28575" cy="19050"/>
            </a:xfrm>
            <a:custGeom>
              <a:avLst/>
              <a:gdLst>
                <a:gd name="connsiteX0" fmla="*/ 24384 w 28575"/>
                <a:gd name="connsiteY0" fmla="*/ 0 h 19050"/>
                <a:gd name="connsiteX1" fmla="*/ 24384 w 28575"/>
                <a:gd name="connsiteY1" fmla="*/ 0 h 19050"/>
                <a:gd name="connsiteX2" fmla="*/ 22955 w 28575"/>
                <a:gd name="connsiteY2" fmla="*/ 0 h 19050"/>
                <a:gd name="connsiteX3" fmla="*/ 22955 w 28575"/>
                <a:gd name="connsiteY3" fmla="*/ 14192 h 19050"/>
                <a:gd name="connsiteX4" fmla="*/ 22479 w 28575"/>
                <a:gd name="connsiteY4" fmla="*/ 14383 h 19050"/>
                <a:gd name="connsiteX5" fmla="*/ 22193 w 28575"/>
                <a:gd name="connsiteY5" fmla="*/ 14192 h 19050"/>
                <a:gd name="connsiteX6" fmla="*/ 12668 w 28575"/>
                <a:gd name="connsiteY6" fmla="*/ 857 h 19050"/>
                <a:gd name="connsiteX7" fmla="*/ 12668 w 28575"/>
                <a:gd name="connsiteY7" fmla="*/ 857 h 19050"/>
                <a:gd name="connsiteX8" fmla="*/ 12668 w 28575"/>
                <a:gd name="connsiteY8" fmla="*/ 857 h 19050"/>
                <a:gd name="connsiteX9" fmla="*/ 12573 w 28575"/>
                <a:gd name="connsiteY9" fmla="*/ 762 h 19050"/>
                <a:gd name="connsiteX10" fmla="*/ 12573 w 28575"/>
                <a:gd name="connsiteY10" fmla="*/ 667 h 19050"/>
                <a:gd name="connsiteX11" fmla="*/ 10573 w 28575"/>
                <a:gd name="connsiteY11" fmla="*/ 0 h 19050"/>
                <a:gd name="connsiteX12" fmla="*/ 2953 w 28575"/>
                <a:gd name="connsiteY12" fmla="*/ 0 h 19050"/>
                <a:gd name="connsiteX13" fmla="*/ 762 w 28575"/>
                <a:gd name="connsiteY13" fmla="*/ 857 h 19050"/>
                <a:gd name="connsiteX14" fmla="*/ 0 w 28575"/>
                <a:gd name="connsiteY14" fmla="*/ 2953 h 19050"/>
                <a:gd name="connsiteX15" fmla="*/ 0 w 28575"/>
                <a:gd name="connsiteY15" fmla="*/ 2953 h 19050"/>
                <a:gd name="connsiteX16" fmla="*/ 0 w 28575"/>
                <a:gd name="connsiteY16" fmla="*/ 24384 h 19050"/>
                <a:gd name="connsiteX17" fmla="*/ 8763 w 28575"/>
                <a:gd name="connsiteY17" fmla="*/ 24384 h 19050"/>
                <a:gd name="connsiteX18" fmla="*/ 8668 w 28575"/>
                <a:gd name="connsiteY18" fmla="*/ 9715 h 19050"/>
                <a:gd name="connsiteX19" fmla="*/ 9525 w 28575"/>
                <a:gd name="connsiteY19" fmla="*/ 9239 h 19050"/>
                <a:gd name="connsiteX20" fmla="*/ 9906 w 28575"/>
                <a:gd name="connsiteY20" fmla="*/ 9430 h 19050"/>
                <a:gd name="connsiteX21" fmla="*/ 9906 w 28575"/>
                <a:gd name="connsiteY21" fmla="*/ 9430 h 19050"/>
                <a:gd name="connsiteX22" fmla="*/ 22765 w 28575"/>
                <a:gd name="connsiteY22" fmla="*/ 24289 h 19050"/>
                <a:gd name="connsiteX23" fmla="*/ 31909 w 28575"/>
                <a:gd name="connsiteY23" fmla="*/ 24289 h 19050"/>
                <a:gd name="connsiteX24" fmla="*/ 31909 w 28575"/>
                <a:gd name="connsiteY24" fmla="*/ 0 h 19050"/>
                <a:gd name="connsiteX25" fmla="*/ 24384 w 28575"/>
                <a:gd name="connsiteY2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 h="19050">
                  <a:moveTo>
                    <a:pt x="24384" y="0"/>
                  </a:moveTo>
                  <a:lnTo>
                    <a:pt x="24384" y="0"/>
                  </a:lnTo>
                  <a:lnTo>
                    <a:pt x="22955" y="0"/>
                  </a:lnTo>
                  <a:lnTo>
                    <a:pt x="22955" y="14192"/>
                  </a:lnTo>
                  <a:cubicBezTo>
                    <a:pt x="22860" y="14383"/>
                    <a:pt x="22765" y="14478"/>
                    <a:pt x="22479" y="14383"/>
                  </a:cubicBezTo>
                  <a:cubicBezTo>
                    <a:pt x="22479" y="14383"/>
                    <a:pt x="22288" y="14383"/>
                    <a:pt x="22193" y="14192"/>
                  </a:cubicBezTo>
                  <a:cubicBezTo>
                    <a:pt x="20669" y="11811"/>
                    <a:pt x="14573" y="3429"/>
                    <a:pt x="12668" y="857"/>
                  </a:cubicBezTo>
                  <a:cubicBezTo>
                    <a:pt x="12668" y="857"/>
                    <a:pt x="12668" y="857"/>
                    <a:pt x="12668" y="857"/>
                  </a:cubicBezTo>
                  <a:lnTo>
                    <a:pt x="12668" y="857"/>
                  </a:lnTo>
                  <a:cubicBezTo>
                    <a:pt x="12668" y="857"/>
                    <a:pt x="12668" y="762"/>
                    <a:pt x="12573" y="762"/>
                  </a:cubicBezTo>
                  <a:cubicBezTo>
                    <a:pt x="12573" y="667"/>
                    <a:pt x="12573" y="667"/>
                    <a:pt x="12573" y="667"/>
                  </a:cubicBezTo>
                  <a:cubicBezTo>
                    <a:pt x="12097" y="190"/>
                    <a:pt x="11430" y="0"/>
                    <a:pt x="10573" y="0"/>
                  </a:cubicBezTo>
                  <a:lnTo>
                    <a:pt x="2953" y="0"/>
                  </a:lnTo>
                  <a:cubicBezTo>
                    <a:pt x="2000" y="0"/>
                    <a:pt x="1238" y="286"/>
                    <a:pt x="762" y="857"/>
                  </a:cubicBezTo>
                  <a:cubicBezTo>
                    <a:pt x="286" y="1333"/>
                    <a:pt x="0" y="2095"/>
                    <a:pt x="0" y="2953"/>
                  </a:cubicBezTo>
                  <a:lnTo>
                    <a:pt x="0" y="2953"/>
                  </a:lnTo>
                  <a:lnTo>
                    <a:pt x="0" y="24384"/>
                  </a:lnTo>
                  <a:lnTo>
                    <a:pt x="8763" y="24384"/>
                  </a:lnTo>
                  <a:cubicBezTo>
                    <a:pt x="8763" y="24384"/>
                    <a:pt x="8763" y="13049"/>
                    <a:pt x="8668" y="9715"/>
                  </a:cubicBezTo>
                  <a:cubicBezTo>
                    <a:pt x="8668" y="9525"/>
                    <a:pt x="8858" y="9239"/>
                    <a:pt x="9525" y="9239"/>
                  </a:cubicBezTo>
                  <a:cubicBezTo>
                    <a:pt x="9525" y="9239"/>
                    <a:pt x="9811" y="9239"/>
                    <a:pt x="9906" y="9430"/>
                  </a:cubicBezTo>
                  <a:lnTo>
                    <a:pt x="9906" y="9430"/>
                  </a:lnTo>
                  <a:cubicBezTo>
                    <a:pt x="11620" y="12097"/>
                    <a:pt x="22765" y="24289"/>
                    <a:pt x="22765" y="24289"/>
                  </a:cubicBezTo>
                  <a:lnTo>
                    <a:pt x="31909" y="24289"/>
                  </a:lnTo>
                  <a:lnTo>
                    <a:pt x="31909" y="0"/>
                  </a:lnTo>
                  <a:lnTo>
                    <a:pt x="2438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9" name="手繪多邊形: 圖案 598">
              <a:extLst>
                <a:ext uri="{FF2B5EF4-FFF2-40B4-BE49-F238E27FC236}">
                  <a16:creationId xmlns:a16="http://schemas.microsoft.com/office/drawing/2014/main" id="{7F038865-02AB-415F-B6CC-7F5788DE635B}"/>
                </a:ext>
              </a:extLst>
            </p:cNvPr>
            <p:cNvSpPr/>
            <p:nvPr/>
          </p:nvSpPr>
          <p:spPr>
            <a:xfrm>
              <a:off x="8994403" y="84232"/>
              <a:ext cx="28575" cy="19050"/>
            </a:xfrm>
            <a:custGeom>
              <a:avLst/>
              <a:gdLst>
                <a:gd name="connsiteX0" fmla="*/ 19907 w 28575"/>
                <a:gd name="connsiteY0" fmla="*/ 19050 h 19050"/>
                <a:gd name="connsiteX1" fmla="*/ 19526 w 28575"/>
                <a:gd name="connsiteY1" fmla="*/ 18764 h 19050"/>
                <a:gd name="connsiteX2" fmla="*/ 9716 w 28575"/>
                <a:gd name="connsiteY2" fmla="*/ 18764 h 19050"/>
                <a:gd name="connsiteX3" fmla="*/ 9716 w 28575"/>
                <a:gd name="connsiteY3" fmla="*/ 5905 h 19050"/>
                <a:gd name="connsiteX4" fmla="*/ 22669 w 28575"/>
                <a:gd name="connsiteY4" fmla="*/ 5905 h 19050"/>
                <a:gd name="connsiteX5" fmla="*/ 22669 w 28575"/>
                <a:gd name="connsiteY5" fmla="*/ 16764 h 19050"/>
                <a:gd name="connsiteX6" fmla="*/ 31051 w 28575"/>
                <a:gd name="connsiteY6" fmla="*/ 21050 h 19050"/>
                <a:gd name="connsiteX7" fmla="*/ 31528 w 28575"/>
                <a:gd name="connsiteY7" fmla="*/ 18288 h 19050"/>
                <a:gd name="connsiteX8" fmla="*/ 31528 w 28575"/>
                <a:gd name="connsiteY8" fmla="*/ 6477 h 19050"/>
                <a:gd name="connsiteX9" fmla="*/ 24384 w 28575"/>
                <a:gd name="connsiteY9" fmla="*/ 0 h 19050"/>
                <a:gd name="connsiteX10" fmla="*/ 24384 w 28575"/>
                <a:gd name="connsiteY10" fmla="*/ 0 h 19050"/>
                <a:gd name="connsiteX11" fmla="*/ 23622 w 28575"/>
                <a:gd name="connsiteY11" fmla="*/ 0 h 19050"/>
                <a:gd name="connsiteX12" fmla="*/ 23527 w 28575"/>
                <a:gd name="connsiteY12" fmla="*/ 0 h 19050"/>
                <a:gd name="connsiteX13" fmla="*/ 23527 w 28575"/>
                <a:gd name="connsiteY13" fmla="*/ 0 h 19050"/>
                <a:gd name="connsiteX14" fmla="*/ 8001 w 28575"/>
                <a:gd name="connsiteY14" fmla="*/ 0 h 19050"/>
                <a:gd name="connsiteX15" fmla="*/ 0 w 28575"/>
                <a:gd name="connsiteY15" fmla="*/ 6477 h 19050"/>
                <a:gd name="connsiteX16" fmla="*/ 0 w 28575"/>
                <a:gd name="connsiteY16" fmla="*/ 18383 h 19050"/>
                <a:gd name="connsiteX17" fmla="*/ 8001 w 28575"/>
                <a:gd name="connsiteY17" fmla="*/ 24860 h 19050"/>
                <a:gd name="connsiteX18" fmla="*/ 23622 w 28575"/>
                <a:gd name="connsiteY18" fmla="*/ 24860 h 19050"/>
                <a:gd name="connsiteX19" fmla="*/ 23622 w 28575"/>
                <a:gd name="connsiteY19" fmla="*/ 24860 h 19050"/>
                <a:gd name="connsiteX20" fmla="*/ 25908 w 28575"/>
                <a:gd name="connsiteY20" fmla="*/ 24670 h 19050"/>
                <a:gd name="connsiteX21" fmla="*/ 19907 w 28575"/>
                <a:gd name="connsiteY21"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75" h="19050">
                  <a:moveTo>
                    <a:pt x="19907" y="19050"/>
                  </a:moveTo>
                  <a:cubicBezTo>
                    <a:pt x="19717" y="18955"/>
                    <a:pt x="19622" y="18860"/>
                    <a:pt x="19526" y="18764"/>
                  </a:cubicBezTo>
                  <a:lnTo>
                    <a:pt x="9716" y="18764"/>
                  </a:lnTo>
                  <a:lnTo>
                    <a:pt x="9716" y="5905"/>
                  </a:lnTo>
                  <a:lnTo>
                    <a:pt x="22669" y="5905"/>
                  </a:lnTo>
                  <a:lnTo>
                    <a:pt x="22669" y="16764"/>
                  </a:lnTo>
                  <a:cubicBezTo>
                    <a:pt x="26575" y="18002"/>
                    <a:pt x="29242" y="19526"/>
                    <a:pt x="31051" y="21050"/>
                  </a:cubicBezTo>
                  <a:cubicBezTo>
                    <a:pt x="31337" y="20288"/>
                    <a:pt x="31528" y="19336"/>
                    <a:pt x="31528" y="18288"/>
                  </a:cubicBezTo>
                  <a:lnTo>
                    <a:pt x="31528" y="6477"/>
                  </a:lnTo>
                  <a:cubicBezTo>
                    <a:pt x="31528" y="2381"/>
                    <a:pt x="29147" y="286"/>
                    <a:pt x="24384" y="0"/>
                  </a:cubicBezTo>
                  <a:lnTo>
                    <a:pt x="24384" y="0"/>
                  </a:lnTo>
                  <a:lnTo>
                    <a:pt x="23622" y="0"/>
                  </a:lnTo>
                  <a:cubicBezTo>
                    <a:pt x="23622" y="0"/>
                    <a:pt x="23622" y="0"/>
                    <a:pt x="23527" y="0"/>
                  </a:cubicBezTo>
                  <a:lnTo>
                    <a:pt x="23527" y="0"/>
                  </a:lnTo>
                  <a:lnTo>
                    <a:pt x="8001" y="0"/>
                  </a:lnTo>
                  <a:cubicBezTo>
                    <a:pt x="2667" y="0"/>
                    <a:pt x="0" y="2191"/>
                    <a:pt x="0" y="6477"/>
                  </a:cubicBezTo>
                  <a:lnTo>
                    <a:pt x="0" y="18383"/>
                  </a:lnTo>
                  <a:cubicBezTo>
                    <a:pt x="0" y="22670"/>
                    <a:pt x="2667" y="24860"/>
                    <a:pt x="8001" y="24860"/>
                  </a:cubicBezTo>
                  <a:lnTo>
                    <a:pt x="23622" y="24860"/>
                  </a:lnTo>
                  <a:lnTo>
                    <a:pt x="23622" y="24860"/>
                  </a:lnTo>
                  <a:cubicBezTo>
                    <a:pt x="24479" y="24860"/>
                    <a:pt x="25241" y="24765"/>
                    <a:pt x="25908" y="24670"/>
                  </a:cubicBezTo>
                  <a:cubicBezTo>
                    <a:pt x="24575" y="22765"/>
                    <a:pt x="22193" y="20669"/>
                    <a:pt x="19907" y="190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0" name="手繪多邊形: 圖案 599">
              <a:extLst>
                <a:ext uri="{FF2B5EF4-FFF2-40B4-BE49-F238E27FC236}">
                  <a16:creationId xmlns:a16="http://schemas.microsoft.com/office/drawing/2014/main" id="{69F3F24E-61EA-4C80-A84B-2201F94717EB}"/>
                </a:ext>
              </a:extLst>
            </p:cNvPr>
            <p:cNvSpPr/>
            <p:nvPr/>
          </p:nvSpPr>
          <p:spPr>
            <a:xfrm>
              <a:off x="9011262" y="100234"/>
              <a:ext cx="9525" cy="9525"/>
            </a:xfrm>
            <a:custGeom>
              <a:avLst/>
              <a:gdLst>
                <a:gd name="connsiteX0" fmla="*/ 0 w 9525"/>
                <a:gd name="connsiteY0" fmla="*/ 0 h 0"/>
                <a:gd name="connsiteX1" fmla="*/ 10001 w 9525"/>
                <a:gd name="connsiteY1" fmla="*/ 8858 h 0"/>
                <a:gd name="connsiteX2" fmla="*/ 16669 w 9525"/>
                <a:gd name="connsiteY2" fmla="*/ 8858 h 0"/>
                <a:gd name="connsiteX3" fmla="*/ 0 w 9525"/>
                <a:gd name="connsiteY3" fmla="*/ 0 h 0"/>
              </a:gdLst>
              <a:ahLst/>
              <a:cxnLst>
                <a:cxn ang="0">
                  <a:pos x="connsiteX0" y="connsiteY0"/>
                </a:cxn>
                <a:cxn ang="0">
                  <a:pos x="connsiteX1" y="connsiteY1"/>
                </a:cxn>
                <a:cxn ang="0">
                  <a:pos x="connsiteX2" y="connsiteY2"/>
                </a:cxn>
                <a:cxn ang="0">
                  <a:pos x="connsiteX3" y="connsiteY3"/>
                </a:cxn>
              </a:cxnLst>
              <a:rect l="l" t="t" r="r" b="b"/>
              <a:pathLst>
                <a:path w="9525">
                  <a:moveTo>
                    <a:pt x="0" y="0"/>
                  </a:moveTo>
                  <a:cubicBezTo>
                    <a:pt x="2953" y="1905"/>
                    <a:pt x="8191" y="5524"/>
                    <a:pt x="10001" y="8858"/>
                  </a:cubicBezTo>
                  <a:lnTo>
                    <a:pt x="16669" y="8858"/>
                  </a:lnTo>
                  <a:cubicBezTo>
                    <a:pt x="15526" y="6858"/>
                    <a:pt x="11716" y="2000"/>
                    <a:pt x="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601" name="圖形 251" descr="伺服器">
            <a:extLst>
              <a:ext uri="{FF2B5EF4-FFF2-40B4-BE49-F238E27FC236}">
                <a16:creationId xmlns:a16="http://schemas.microsoft.com/office/drawing/2014/main" id="{5853CCD3-03A1-4F9C-A5EA-FA4067E5A710}"/>
              </a:ext>
            </a:extLst>
          </p:cNvPr>
          <p:cNvGrpSpPr/>
          <p:nvPr/>
        </p:nvGrpSpPr>
        <p:grpSpPr>
          <a:xfrm>
            <a:off x="10756496" y="6021172"/>
            <a:ext cx="349150" cy="358846"/>
            <a:chOff x="11394932" y="6015184"/>
            <a:chExt cx="484454" cy="497911"/>
          </a:xfrm>
        </p:grpSpPr>
        <p:sp>
          <p:nvSpPr>
            <p:cNvPr id="602" name="手繪多邊形: 圖案 601">
              <a:extLst>
                <a:ext uri="{FF2B5EF4-FFF2-40B4-BE49-F238E27FC236}">
                  <a16:creationId xmlns:a16="http://schemas.microsoft.com/office/drawing/2014/main" id="{D3ED94CF-2AE8-4182-81D0-53169C441704}"/>
                </a:ext>
              </a:extLst>
            </p:cNvPr>
            <p:cNvSpPr/>
            <p:nvPr/>
          </p:nvSpPr>
          <p:spPr>
            <a:xfrm>
              <a:off x="11616974" y="6391982"/>
              <a:ext cx="40371" cy="53828"/>
            </a:xfrm>
            <a:custGeom>
              <a:avLst/>
              <a:gdLst>
                <a:gd name="connsiteX0" fmla="*/ 0 w 40371"/>
                <a:gd name="connsiteY0" fmla="*/ 0 h 53828"/>
                <a:gd name="connsiteX1" fmla="*/ 40371 w 40371"/>
                <a:gd name="connsiteY1" fmla="*/ 0 h 53828"/>
                <a:gd name="connsiteX2" fmla="*/ 40371 w 40371"/>
                <a:gd name="connsiteY2" fmla="*/ 53828 h 53828"/>
                <a:gd name="connsiteX3" fmla="*/ 0 w 40371"/>
                <a:gd name="connsiteY3" fmla="*/ 53828 h 53828"/>
              </a:gdLst>
              <a:ahLst/>
              <a:cxnLst>
                <a:cxn ang="0">
                  <a:pos x="connsiteX0" y="connsiteY0"/>
                </a:cxn>
                <a:cxn ang="0">
                  <a:pos x="connsiteX1" y="connsiteY1"/>
                </a:cxn>
                <a:cxn ang="0">
                  <a:pos x="connsiteX2" y="connsiteY2"/>
                </a:cxn>
                <a:cxn ang="0">
                  <a:pos x="connsiteX3" y="connsiteY3"/>
                </a:cxn>
              </a:cxnLst>
              <a:rect l="l" t="t" r="r" b="b"/>
              <a:pathLst>
                <a:path w="40371" h="53828">
                  <a:moveTo>
                    <a:pt x="0" y="0"/>
                  </a:moveTo>
                  <a:lnTo>
                    <a:pt x="40371" y="0"/>
                  </a:lnTo>
                  <a:lnTo>
                    <a:pt x="40371" y="53828"/>
                  </a:lnTo>
                  <a:lnTo>
                    <a:pt x="0" y="53828"/>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3" name="手繪多邊形: 圖案 602">
              <a:extLst>
                <a:ext uri="{FF2B5EF4-FFF2-40B4-BE49-F238E27FC236}">
                  <a16:creationId xmlns:a16="http://schemas.microsoft.com/office/drawing/2014/main" id="{1807AFC2-7CE1-4897-B159-B11DD20124C7}"/>
                </a:ext>
              </a:extLst>
            </p:cNvPr>
            <p:cNvSpPr/>
            <p:nvPr/>
          </p:nvSpPr>
          <p:spPr>
            <a:xfrm>
              <a:off x="11616974" y="6472724"/>
              <a:ext cx="40371" cy="40371"/>
            </a:xfrm>
            <a:custGeom>
              <a:avLst/>
              <a:gdLst>
                <a:gd name="connsiteX0" fmla="*/ 0 w 40371"/>
                <a:gd name="connsiteY0" fmla="*/ 0 h 40371"/>
                <a:gd name="connsiteX1" fmla="*/ 40371 w 40371"/>
                <a:gd name="connsiteY1" fmla="*/ 0 h 40371"/>
                <a:gd name="connsiteX2" fmla="*/ 40371 w 40371"/>
                <a:gd name="connsiteY2" fmla="*/ 40371 h 40371"/>
                <a:gd name="connsiteX3" fmla="*/ 0 w 40371"/>
                <a:gd name="connsiteY3" fmla="*/ 40371 h 40371"/>
              </a:gdLst>
              <a:ahLst/>
              <a:cxnLst>
                <a:cxn ang="0">
                  <a:pos x="connsiteX0" y="connsiteY0"/>
                </a:cxn>
                <a:cxn ang="0">
                  <a:pos x="connsiteX1" y="connsiteY1"/>
                </a:cxn>
                <a:cxn ang="0">
                  <a:pos x="connsiteX2" y="connsiteY2"/>
                </a:cxn>
                <a:cxn ang="0">
                  <a:pos x="connsiteX3" y="connsiteY3"/>
                </a:cxn>
              </a:cxnLst>
              <a:rect l="l" t="t" r="r" b="b"/>
              <a:pathLst>
                <a:path w="40371" h="40371">
                  <a:moveTo>
                    <a:pt x="0" y="0"/>
                  </a:moveTo>
                  <a:lnTo>
                    <a:pt x="40371" y="0"/>
                  </a:lnTo>
                  <a:lnTo>
                    <a:pt x="40371" y="40371"/>
                  </a:lnTo>
                  <a:lnTo>
                    <a:pt x="0" y="40371"/>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4" name="手繪多邊形: 圖案 603">
              <a:extLst>
                <a:ext uri="{FF2B5EF4-FFF2-40B4-BE49-F238E27FC236}">
                  <a16:creationId xmlns:a16="http://schemas.microsoft.com/office/drawing/2014/main" id="{26EA9879-675C-4F41-AF98-200C0C238CE2}"/>
                </a:ext>
              </a:extLst>
            </p:cNvPr>
            <p:cNvSpPr/>
            <p:nvPr/>
          </p:nvSpPr>
          <p:spPr>
            <a:xfrm>
              <a:off x="11684259" y="6472724"/>
              <a:ext cx="195127" cy="40371"/>
            </a:xfrm>
            <a:custGeom>
              <a:avLst/>
              <a:gdLst>
                <a:gd name="connsiteX0" fmla="*/ 0 w 195127"/>
                <a:gd name="connsiteY0" fmla="*/ 0 h 40371"/>
                <a:gd name="connsiteX1" fmla="*/ 195127 w 195127"/>
                <a:gd name="connsiteY1" fmla="*/ 0 h 40371"/>
                <a:gd name="connsiteX2" fmla="*/ 195127 w 195127"/>
                <a:gd name="connsiteY2" fmla="*/ 40371 h 40371"/>
                <a:gd name="connsiteX3" fmla="*/ 0 w 195127"/>
                <a:gd name="connsiteY3" fmla="*/ 40371 h 40371"/>
              </a:gdLst>
              <a:ahLst/>
              <a:cxnLst>
                <a:cxn ang="0">
                  <a:pos x="connsiteX0" y="connsiteY0"/>
                </a:cxn>
                <a:cxn ang="0">
                  <a:pos x="connsiteX1" y="connsiteY1"/>
                </a:cxn>
                <a:cxn ang="0">
                  <a:pos x="connsiteX2" y="connsiteY2"/>
                </a:cxn>
                <a:cxn ang="0">
                  <a:pos x="connsiteX3" y="connsiteY3"/>
                </a:cxn>
              </a:cxnLst>
              <a:rect l="l" t="t" r="r" b="b"/>
              <a:pathLst>
                <a:path w="195127" h="40371">
                  <a:moveTo>
                    <a:pt x="0" y="0"/>
                  </a:moveTo>
                  <a:lnTo>
                    <a:pt x="195127" y="0"/>
                  </a:lnTo>
                  <a:lnTo>
                    <a:pt x="195127" y="40371"/>
                  </a:lnTo>
                  <a:lnTo>
                    <a:pt x="0" y="40371"/>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5" name="手繪多邊形: 圖案 604">
              <a:extLst>
                <a:ext uri="{FF2B5EF4-FFF2-40B4-BE49-F238E27FC236}">
                  <a16:creationId xmlns:a16="http://schemas.microsoft.com/office/drawing/2014/main" id="{9F10FBD8-D979-4595-8DE6-A325CFE5D8F3}"/>
                </a:ext>
              </a:extLst>
            </p:cNvPr>
            <p:cNvSpPr/>
            <p:nvPr/>
          </p:nvSpPr>
          <p:spPr>
            <a:xfrm>
              <a:off x="11394932" y="6472724"/>
              <a:ext cx="195127" cy="40371"/>
            </a:xfrm>
            <a:custGeom>
              <a:avLst/>
              <a:gdLst>
                <a:gd name="connsiteX0" fmla="*/ 0 w 195127"/>
                <a:gd name="connsiteY0" fmla="*/ 0 h 40371"/>
                <a:gd name="connsiteX1" fmla="*/ 195127 w 195127"/>
                <a:gd name="connsiteY1" fmla="*/ 0 h 40371"/>
                <a:gd name="connsiteX2" fmla="*/ 195127 w 195127"/>
                <a:gd name="connsiteY2" fmla="*/ 40371 h 40371"/>
                <a:gd name="connsiteX3" fmla="*/ 0 w 195127"/>
                <a:gd name="connsiteY3" fmla="*/ 40371 h 40371"/>
              </a:gdLst>
              <a:ahLst/>
              <a:cxnLst>
                <a:cxn ang="0">
                  <a:pos x="connsiteX0" y="connsiteY0"/>
                </a:cxn>
                <a:cxn ang="0">
                  <a:pos x="connsiteX1" y="connsiteY1"/>
                </a:cxn>
                <a:cxn ang="0">
                  <a:pos x="connsiteX2" y="connsiteY2"/>
                </a:cxn>
                <a:cxn ang="0">
                  <a:pos x="connsiteX3" y="connsiteY3"/>
                </a:cxn>
              </a:cxnLst>
              <a:rect l="l" t="t" r="r" b="b"/>
              <a:pathLst>
                <a:path w="195127" h="40371">
                  <a:moveTo>
                    <a:pt x="0" y="0"/>
                  </a:moveTo>
                  <a:lnTo>
                    <a:pt x="195127" y="0"/>
                  </a:lnTo>
                  <a:lnTo>
                    <a:pt x="195127" y="40371"/>
                  </a:lnTo>
                  <a:lnTo>
                    <a:pt x="0" y="40371"/>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6" name="手繪多邊形: 圖案 605">
              <a:extLst>
                <a:ext uri="{FF2B5EF4-FFF2-40B4-BE49-F238E27FC236}">
                  <a16:creationId xmlns:a16="http://schemas.microsoft.com/office/drawing/2014/main" id="{4BEF567F-97B6-444B-B6FC-C3EC08458574}"/>
                </a:ext>
              </a:extLst>
            </p:cNvPr>
            <p:cNvSpPr/>
            <p:nvPr/>
          </p:nvSpPr>
          <p:spPr>
            <a:xfrm>
              <a:off x="11421847" y="6284325"/>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7" name="手繪多邊形: 圖案 606">
              <a:extLst>
                <a:ext uri="{FF2B5EF4-FFF2-40B4-BE49-F238E27FC236}">
                  <a16:creationId xmlns:a16="http://schemas.microsoft.com/office/drawing/2014/main" id="{84542DC1-8AF6-4C54-AC6F-1361BE56D399}"/>
                </a:ext>
              </a:extLst>
            </p:cNvPr>
            <p:cNvSpPr/>
            <p:nvPr/>
          </p:nvSpPr>
          <p:spPr>
            <a:xfrm>
              <a:off x="11421847" y="6149754"/>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8" name="手繪多邊形: 圖案 607">
              <a:extLst>
                <a:ext uri="{FF2B5EF4-FFF2-40B4-BE49-F238E27FC236}">
                  <a16:creationId xmlns:a16="http://schemas.microsoft.com/office/drawing/2014/main" id="{F6CCFBBD-4E60-4CE0-88D7-B8750A0C7B3D}"/>
                </a:ext>
              </a:extLst>
            </p:cNvPr>
            <p:cNvSpPr/>
            <p:nvPr/>
          </p:nvSpPr>
          <p:spPr>
            <a:xfrm>
              <a:off x="11421847" y="6015184"/>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609" name="左-右雙向箭號 219">
            <a:extLst>
              <a:ext uri="{FF2B5EF4-FFF2-40B4-BE49-F238E27FC236}">
                <a16:creationId xmlns:a16="http://schemas.microsoft.com/office/drawing/2014/main" id="{18100BB9-019B-47C0-80C0-5B314A0C95BC}"/>
              </a:ext>
            </a:extLst>
          </p:cNvPr>
          <p:cNvSpPr/>
          <p:nvPr/>
        </p:nvSpPr>
        <p:spPr>
          <a:xfrm>
            <a:off x="6747211" y="2324673"/>
            <a:ext cx="417799" cy="177555"/>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0" name="左-右雙向箭號 220">
            <a:extLst>
              <a:ext uri="{FF2B5EF4-FFF2-40B4-BE49-F238E27FC236}">
                <a16:creationId xmlns:a16="http://schemas.microsoft.com/office/drawing/2014/main" id="{6D1E5091-3A18-44EA-A849-6A036EEF88D6}"/>
              </a:ext>
            </a:extLst>
          </p:cNvPr>
          <p:cNvSpPr/>
          <p:nvPr/>
        </p:nvSpPr>
        <p:spPr>
          <a:xfrm>
            <a:off x="6739834" y="2831815"/>
            <a:ext cx="417799" cy="177555"/>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1" name="左-右雙向箭號 221">
            <a:extLst>
              <a:ext uri="{FF2B5EF4-FFF2-40B4-BE49-F238E27FC236}">
                <a16:creationId xmlns:a16="http://schemas.microsoft.com/office/drawing/2014/main" id="{1FDBE515-3E77-4BC6-A0EF-A6080656959E}"/>
              </a:ext>
            </a:extLst>
          </p:cNvPr>
          <p:cNvSpPr/>
          <p:nvPr/>
        </p:nvSpPr>
        <p:spPr>
          <a:xfrm>
            <a:off x="6776728" y="4167245"/>
            <a:ext cx="417799" cy="177555"/>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2" name="左-右雙向箭號 222">
            <a:extLst>
              <a:ext uri="{FF2B5EF4-FFF2-40B4-BE49-F238E27FC236}">
                <a16:creationId xmlns:a16="http://schemas.microsoft.com/office/drawing/2014/main" id="{E54FCE05-AA61-40F8-A60E-D234CF10D763}"/>
              </a:ext>
            </a:extLst>
          </p:cNvPr>
          <p:cNvSpPr/>
          <p:nvPr/>
        </p:nvSpPr>
        <p:spPr>
          <a:xfrm>
            <a:off x="6739834" y="4666223"/>
            <a:ext cx="417799" cy="177555"/>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3" name="左-右雙向箭號 260">
            <a:extLst>
              <a:ext uri="{FF2B5EF4-FFF2-40B4-BE49-F238E27FC236}">
                <a16:creationId xmlns:a16="http://schemas.microsoft.com/office/drawing/2014/main" id="{B7BA21A1-89CE-4207-9C36-6CFB3CE2EF67}"/>
              </a:ext>
            </a:extLst>
          </p:cNvPr>
          <p:cNvSpPr/>
          <p:nvPr/>
        </p:nvSpPr>
        <p:spPr>
          <a:xfrm>
            <a:off x="6451312" y="5744450"/>
            <a:ext cx="417799" cy="177555"/>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4" name="左-右雙向箭號 261">
            <a:extLst>
              <a:ext uri="{FF2B5EF4-FFF2-40B4-BE49-F238E27FC236}">
                <a16:creationId xmlns:a16="http://schemas.microsoft.com/office/drawing/2014/main" id="{EF64C327-CCB1-4BE3-BFE8-8ACFCDAE848E}"/>
              </a:ext>
            </a:extLst>
          </p:cNvPr>
          <p:cNvSpPr/>
          <p:nvPr/>
        </p:nvSpPr>
        <p:spPr>
          <a:xfrm>
            <a:off x="6451312" y="6129121"/>
            <a:ext cx="417799" cy="177555"/>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5" name="矩形: 圓角 614">
            <a:extLst>
              <a:ext uri="{FF2B5EF4-FFF2-40B4-BE49-F238E27FC236}">
                <a16:creationId xmlns:a16="http://schemas.microsoft.com/office/drawing/2014/main" id="{72684F60-B067-4042-93E3-D744E01B91D3}"/>
              </a:ext>
            </a:extLst>
          </p:cNvPr>
          <p:cNvSpPr/>
          <p:nvPr/>
        </p:nvSpPr>
        <p:spPr>
          <a:xfrm>
            <a:off x="3779319" y="4939375"/>
            <a:ext cx="3150978" cy="221681"/>
          </a:xfrm>
          <a:prstGeom prst="roundRect">
            <a:avLst>
              <a:gd name="adj" fmla="val 6051"/>
            </a:avLst>
          </a:prstGeom>
          <a:solidFill>
            <a:srgbClr val="0070C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16" name="左-右雙向箭號 212">
            <a:extLst>
              <a:ext uri="{FF2B5EF4-FFF2-40B4-BE49-F238E27FC236}">
                <a16:creationId xmlns:a16="http://schemas.microsoft.com/office/drawing/2014/main" id="{6EB9A1F1-535C-40EE-89A6-75C486ED28A1}"/>
              </a:ext>
            </a:extLst>
          </p:cNvPr>
          <p:cNvSpPr/>
          <p:nvPr/>
        </p:nvSpPr>
        <p:spPr>
          <a:xfrm>
            <a:off x="7978072" y="6074428"/>
            <a:ext cx="1246820" cy="228072"/>
          </a:xfrm>
          <a:prstGeom prst="leftRightArrow">
            <a:avLst>
              <a:gd name="adj1" fmla="val 39311"/>
              <a:gd name="adj2" fmla="val 50000"/>
            </a:avLst>
          </a:prstGeom>
          <a:solidFill>
            <a:srgbClr val="00B0F0"/>
          </a:solidFill>
          <a:ln>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cxnSp>
        <p:nvCxnSpPr>
          <p:cNvPr id="617" name="直線單箭頭接點 616">
            <a:extLst>
              <a:ext uri="{FF2B5EF4-FFF2-40B4-BE49-F238E27FC236}">
                <a16:creationId xmlns:a16="http://schemas.microsoft.com/office/drawing/2014/main" id="{6DBEBE3D-B9AE-4AC0-9A7D-A650164539ED}"/>
              </a:ext>
            </a:extLst>
          </p:cNvPr>
          <p:cNvCxnSpPr>
            <a:cxnSpLocks/>
          </p:cNvCxnSpPr>
          <p:nvPr/>
        </p:nvCxnSpPr>
        <p:spPr>
          <a:xfrm flipV="1">
            <a:off x="7957785" y="3917617"/>
            <a:ext cx="1419927" cy="1103146"/>
          </a:xfrm>
          <a:prstGeom prst="straightConnector1">
            <a:avLst/>
          </a:prstGeom>
          <a:ln w="63500">
            <a:solidFill>
              <a:srgbClr val="92D05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8" name="直線單箭頭接點 617">
            <a:extLst>
              <a:ext uri="{FF2B5EF4-FFF2-40B4-BE49-F238E27FC236}">
                <a16:creationId xmlns:a16="http://schemas.microsoft.com/office/drawing/2014/main" id="{D7DF5D67-461F-4B2F-BAD6-C442D8740F57}"/>
              </a:ext>
            </a:extLst>
          </p:cNvPr>
          <p:cNvCxnSpPr>
            <a:cxnSpLocks/>
          </p:cNvCxnSpPr>
          <p:nvPr/>
        </p:nvCxnSpPr>
        <p:spPr>
          <a:xfrm flipV="1">
            <a:off x="8076840" y="2418724"/>
            <a:ext cx="1189221" cy="3325725"/>
          </a:xfrm>
          <a:prstGeom prst="straightConnector1">
            <a:avLst/>
          </a:prstGeom>
          <a:ln w="635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9" name="直線單箭頭接點 618">
            <a:extLst>
              <a:ext uri="{FF2B5EF4-FFF2-40B4-BE49-F238E27FC236}">
                <a16:creationId xmlns:a16="http://schemas.microsoft.com/office/drawing/2014/main" id="{3C4812C9-CB5E-4873-9FFF-7B85C70E4631}"/>
              </a:ext>
            </a:extLst>
          </p:cNvPr>
          <p:cNvCxnSpPr>
            <a:cxnSpLocks/>
          </p:cNvCxnSpPr>
          <p:nvPr/>
        </p:nvCxnSpPr>
        <p:spPr>
          <a:xfrm flipV="1">
            <a:off x="8076840" y="2273810"/>
            <a:ext cx="1135922" cy="1937185"/>
          </a:xfrm>
          <a:prstGeom prst="straightConnector1">
            <a:avLst/>
          </a:prstGeom>
          <a:ln w="635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20" name="圖片 619" descr="一張含有 向量圖形 的圖片&#10;&#10;自動產生的描述">
            <a:extLst>
              <a:ext uri="{FF2B5EF4-FFF2-40B4-BE49-F238E27FC236}">
                <a16:creationId xmlns:a16="http://schemas.microsoft.com/office/drawing/2014/main" id="{0085D5CE-9EFE-4F14-8B7E-EBD92D9E1A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71887" y="1617383"/>
            <a:ext cx="461609" cy="461607"/>
          </a:xfrm>
          <a:prstGeom prst="roundRect">
            <a:avLst/>
          </a:prstGeom>
          <a:ln w="19050">
            <a:solidFill>
              <a:schemeClr val="bg1"/>
            </a:solidFill>
          </a:ln>
        </p:spPr>
      </p:pic>
      <p:pic>
        <p:nvPicPr>
          <p:cNvPr id="621" name="圖片 620" descr="一張含有 向量圖形 的圖片&#10;&#10;自動產生的描述">
            <a:extLst>
              <a:ext uri="{FF2B5EF4-FFF2-40B4-BE49-F238E27FC236}">
                <a16:creationId xmlns:a16="http://schemas.microsoft.com/office/drawing/2014/main" id="{A1D9C454-124A-4F67-A011-625F4D3A14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1887" y="3469786"/>
            <a:ext cx="461609" cy="461607"/>
          </a:xfrm>
          <a:prstGeom prst="roundRect">
            <a:avLst>
              <a:gd name="adj" fmla="val 21735"/>
            </a:avLst>
          </a:prstGeom>
          <a:ln w="19050">
            <a:solidFill>
              <a:schemeClr val="bg1"/>
            </a:solidFill>
          </a:ln>
        </p:spPr>
      </p:pic>
      <p:sp>
        <p:nvSpPr>
          <p:cNvPr id="623" name="矩形 622">
            <a:extLst>
              <a:ext uri="{FF2B5EF4-FFF2-40B4-BE49-F238E27FC236}">
                <a16:creationId xmlns:a16="http://schemas.microsoft.com/office/drawing/2014/main" id="{FC9033EE-BD99-401C-A053-D738CA7EC80F}"/>
              </a:ext>
            </a:extLst>
          </p:cNvPr>
          <p:cNvSpPr/>
          <p:nvPr/>
        </p:nvSpPr>
        <p:spPr>
          <a:xfrm>
            <a:off x="2183170" y="2708162"/>
            <a:ext cx="876785" cy="553998"/>
          </a:xfrm>
          <a:prstGeom prst="rect">
            <a:avLst/>
          </a:prstGeom>
        </p:spPr>
        <p:txBody>
          <a:bodyPr wrap="square">
            <a:spAutoFit/>
          </a:bodyP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Local</a:t>
            </a:r>
          </a:p>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Applications</a:t>
            </a:r>
            <a:endParaRPr kumimoji="0" lang="zh-TW" altLang="en-US" sz="10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24" name="左-右雙向箭號 240">
            <a:extLst>
              <a:ext uri="{FF2B5EF4-FFF2-40B4-BE49-F238E27FC236}">
                <a16:creationId xmlns:a16="http://schemas.microsoft.com/office/drawing/2014/main" id="{66E4C83C-271A-410D-A6D0-3B4214AF4C3B}"/>
              </a:ext>
            </a:extLst>
          </p:cNvPr>
          <p:cNvSpPr/>
          <p:nvPr/>
        </p:nvSpPr>
        <p:spPr>
          <a:xfrm>
            <a:off x="1407628" y="3808804"/>
            <a:ext cx="934940" cy="630124"/>
          </a:xfrm>
          <a:prstGeom prst="leftRightArrow">
            <a:avLst>
              <a:gd name="adj1" fmla="val 50000"/>
              <a:gd name="adj2" fmla="val 39402"/>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Access</a:t>
            </a:r>
            <a:endParaRPr kumimoji="1" lang="zh-TW" altLang="en-US" sz="9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25" name="矩形 624">
            <a:extLst>
              <a:ext uri="{FF2B5EF4-FFF2-40B4-BE49-F238E27FC236}">
                <a16:creationId xmlns:a16="http://schemas.microsoft.com/office/drawing/2014/main" id="{29087F8E-2A57-4444-9E6B-D1F6B318B1F3}"/>
              </a:ext>
            </a:extLst>
          </p:cNvPr>
          <p:cNvSpPr/>
          <p:nvPr/>
        </p:nvSpPr>
        <p:spPr>
          <a:xfrm>
            <a:off x="3806811" y="4932077"/>
            <a:ext cx="2940400" cy="228979"/>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rtl="0" eaLnBrk="1" fontAlgn="auto" latinLnBrk="0" hangingPunct="1">
              <a:lnSpc>
                <a:spcPct val="100000"/>
              </a:lnSpc>
              <a:spcBef>
                <a:spcPts val="0"/>
              </a:spcBef>
              <a:spcAft>
                <a:spcPts val="0"/>
              </a:spcAft>
              <a:buClrTx/>
              <a:buSzTx/>
              <a:buFontTx/>
              <a:buNone/>
              <a:tabLst/>
              <a:defRPr/>
            </a:pPr>
            <a:r>
              <a:rPr kumimoji="0" lang="en-US" altLang="zh-TW" sz="11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Local Disks/SSDs</a:t>
            </a:r>
            <a:endParaRPr kumimoji="0" lang="zh-TW" altLang="en-US" sz="11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626" name="群組 625">
            <a:extLst>
              <a:ext uri="{FF2B5EF4-FFF2-40B4-BE49-F238E27FC236}">
                <a16:creationId xmlns:a16="http://schemas.microsoft.com/office/drawing/2014/main" id="{3302A8C0-9AD4-400E-9773-D696134E3997}"/>
              </a:ext>
            </a:extLst>
          </p:cNvPr>
          <p:cNvGrpSpPr/>
          <p:nvPr/>
        </p:nvGrpSpPr>
        <p:grpSpPr>
          <a:xfrm flipH="1">
            <a:off x="598917" y="5697572"/>
            <a:ext cx="592119" cy="453558"/>
            <a:chOff x="13318847" y="8893093"/>
            <a:chExt cx="1455133" cy="1114619"/>
          </a:xfrm>
        </p:grpSpPr>
        <p:sp>
          <p:nvSpPr>
            <p:cNvPr id="627" name="手繪多邊形: 圖案 626">
              <a:extLst>
                <a:ext uri="{FF2B5EF4-FFF2-40B4-BE49-F238E27FC236}">
                  <a16:creationId xmlns:a16="http://schemas.microsoft.com/office/drawing/2014/main" id="{D1F29D4A-A2ED-4CDF-A728-6CA5DBE1193D}"/>
                </a:ext>
              </a:extLst>
            </p:cNvPr>
            <p:cNvSpPr/>
            <p:nvPr/>
          </p:nvSpPr>
          <p:spPr>
            <a:xfrm>
              <a:off x="13318847" y="8893093"/>
              <a:ext cx="1455133" cy="957323"/>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28" name="手繪多邊形: 圖案 627">
              <a:extLst>
                <a:ext uri="{FF2B5EF4-FFF2-40B4-BE49-F238E27FC236}">
                  <a16:creationId xmlns:a16="http://schemas.microsoft.com/office/drawing/2014/main" id="{9F961130-4907-4F7F-82F2-BE315AD2489C}"/>
                </a:ext>
              </a:extLst>
            </p:cNvPr>
            <p:cNvSpPr/>
            <p:nvPr/>
          </p:nvSpPr>
          <p:spPr>
            <a:xfrm>
              <a:off x="13429255" y="8995204"/>
              <a:ext cx="1225375" cy="753095"/>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29" name="手繪多邊形: 圖案 628">
              <a:extLst>
                <a:ext uri="{FF2B5EF4-FFF2-40B4-BE49-F238E27FC236}">
                  <a16:creationId xmlns:a16="http://schemas.microsoft.com/office/drawing/2014/main" id="{7BAE07C3-1ED1-4D7B-88A5-F4CF4DE67ED0}"/>
                </a:ext>
              </a:extLst>
            </p:cNvPr>
            <p:cNvSpPr/>
            <p:nvPr/>
          </p:nvSpPr>
          <p:spPr>
            <a:xfrm>
              <a:off x="13318847" y="9863790"/>
              <a:ext cx="1455133" cy="143922"/>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0" name="手繪多邊形: 圖案 629">
              <a:extLst>
                <a:ext uri="{FF2B5EF4-FFF2-40B4-BE49-F238E27FC236}">
                  <a16:creationId xmlns:a16="http://schemas.microsoft.com/office/drawing/2014/main" id="{26B17662-D8BE-4A70-A70B-F7146DFAC316}"/>
                </a:ext>
              </a:extLst>
            </p:cNvPr>
            <p:cNvSpPr/>
            <p:nvPr/>
          </p:nvSpPr>
          <p:spPr>
            <a:xfrm>
              <a:off x="13950039" y="9904153"/>
              <a:ext cx="191465" cy="38292"/>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rgbClr val="000000"/>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1" name="手繪多邊形: 圖案 630">
              <a:extLst>
                <a:ext uri="{FF2B5EF4-FFF2-40B4-BE49-F238E27FC236}">
                  <a16:creationId xmlns:a16="http://schemas.microsoft.com/office/drawing/2014/main" id="{9B701B69-8E35-4904-A96C-F35F79C03CAD}"/>
                </a:ext>
              </a:extLst>
            </p:cNvPr>
            <p:cNvSpPr/>
            <p:nvPr/>
          </p:nvSpPr>
          <p:spPr>
            <a:xfrm>
              <a:off x="13588681" y="9103446"/>
              <a:ext cx="510573" cy="510573"/>
            </a:xfrm>
            <a:custGeom>
              <a:avLst/>
              <a:gdLst>
                <a:gd name="connsiteX0" fmla="*/ 0 w 510572"/>
                <a:gd name="connsiteY0" fmla="*/ 0 h 510572"/>
                <a:gd name="connsiteX1" fmla="*/ 514785 w 510572"/>
                <a:gd name="connsiteY1" fmla="*/ 0 h 510572"/>
                <a:gd name="connsiteX2" fmla="*/ 514785 w 510572"/>
                <a:gd name="connsiteY2" fmla="*/ 520784 h 510572"/>
                <a:gd name="connsiteX3" fmla="*/ 0 w 510572"/>
                <a:gd name="connsiteY3" fmla="*/ 520784 h 510572"/>
              </a:gdLst>
              <a:ahLst/>
              <a:cxnLst>
                <a:cxn ang="0">
                  <a:pos x="connsiteX0" y="connsiteY0"/>
                </a:cxn>
                <a:cxn ang="0">
                  <a:pos x="connsiteX1" y="connsiteY1"/>
                </a:cxn>
                <a:cxn ang="0">
                  <a:pos x="connsiteX2" y="connsiteY2"/>
                </a:cxn>
                <a:cxn ang="0">
                  <a:pos x="connsiteX3" y="connsiteY3"/>
                </a:cxn>
              </a:cxnLst>
              <a:rect l="l" t="t" r="r" b="b"/>
              <a:pathLst>
                <a:path w="510572" h="510572">
                  <a:moveTo>
                    <a:pt x="0" y="0"/>
                  </a:moveTo>
                  <a:lnTo>
                    <a:pt x="514785" y="0"/>
                  </a:lnTo>
                  <a:lnTo>
                    <a:pt x="514785" y="520784"/>
                  </a:lnTo>
                  <a:lnTo>
                    <a:pt x="0" y="520784"/>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2" name="手繪多邊形: 圖案 631">
              <a:extLst>
                <a:ext uri="{FF2B5EF4-FFF2-40B4-BE49-F238E27FC236}">
                  <a16:creationId xmlns:a16="http://schemas.microsoft.com/office/drawing/2014/main" id="{92E0123B-0DB0-49F0-96F3-D317E8BB9DD8}"/>
                </a:ext>
              </a:extLst>
            </p:cNvPr>
            <p:cNvSpPr/>
            <p:nvPr/>
          </p:nvSpPr>
          <p:spPr>
            <a:xfrm>
              <a:off x="13974675"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3" name="手繪多邊形: 圖案 632">
              <a:extLst>
                <a:ext uri="{FF2B5EF4-FFF2-40B4-BE49-F238E27FC236}">
                  <a16:creationId xmlns:a16="http://schemas.microsoft.com/office/drawing/2014/main" id="{AC917E3D-8788-448B-8D71-BBD79EFFE317}"/>
                </a:ext>
              </a:extLst>
            </p:cNvPr>
            <p:cNvSpPr/>
            <p:nvPr/>
          </p:nvSpPr>
          <p:spPr>
            <a:xfrm>
              <a:off x="14013606"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4" name="手繪多邊形: 圖案 633">
              <a:extLst>
                <a:ext uri="{FF2B5EF4-FFF2-40B4-BE49-F238E27FC236}">
                  <a16:creationId xmlns:a16="http://schemas.microsoft.com/office/drawing/2014/main" id="{8F6A02DB-D3F2-463C-BB0B-4A33E841B790}"/>
                </a:ext>
              </a:extLst>
            </p:cNvPr>
            <p:cNvSpPr/>
            <p:nvPr/>
          </p:nvSpPr>
          <p:spPr>
            <a:xfrm>
              <a:off x="14052537"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5" name="手繪多邊形: 圖案 634">
              <a:extLst>
                <a:ext uri="{FF2B5EF4-FFF2-40B4-BE49-F238E27FC236}">
                  <a16:creationId xmlns:a16="http://schemas.microsoft.com/office/drawing/2014/main" id="{07B52638-F5C4-48A3-9DF2-FCCF8516BDBE}"/>
                </a:ext>
              </a:extLst>
            </p:cNvPr>
            <p:cNvSpPr/>
            <p:nvPr/>
          </p:nvSpPr>
          <p:spPr>
            <a:xfrm>
              <a:off x="13591617" y="9161396"/>
              <a:ext cx="510573" cy="12764"/>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6" name="手繪多邊形: 圖案 635">
              <a:extLst>
                <a:ext uri="{FF2B5EF4-FFF2-40B4-BE49-F238E27FC236}">
                  <a16:creationId xmlns:a16="http://schemas.microsoft.com/office/drawing/2014/main" id="{DC9E1643-A211-42F9-B7F5-A604605B45C2}"/>
                </a:ext>
              </a:extLst>
            </p:cNvPr>
            <p:cNvSpPr/>
            <p:nvPr/>
          </p:nvSpPr>
          <p:spPr>
            <a:xfrm>
              <a:off x="13630548" y="9208241"/>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7" name="手繪多邊形: 圖案 636">
              <a:extLst>
                <a:ext uri="{FF2B5EF4-FFF2-40B4-BE49-F238E27FC236}">
                  <a16:creationId xmlns:a16="http://schemas.microsoft.com/office/drawing/2014/main" id="{FAD38EF1-CA49-4077-922E-498D60D20DD0}"/>
                </a:ext>
              </a:extLst>
            </p:cNvPr>
            <p:cNvSpPr/>
            <p:nvPr/>
          </p:nvSpPr>
          <p:spPr>
            <a:xfrm>
              <a:off x="13630548" y="9244108"/>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8" name="手繪多邊形: 圖案 637">
              <a:extLst>
                <a:ext uri="{FF2B5EF4-FFF2-40B4-BE49-F238E27FC236}">
                  <a16:creationId xmlns:a16="http://schemas.microsoft.com/office/drawing/2014/main" id="{851470CB-973B-4AD1-9F17-2BA1FA444D7E}"/>
                </a:ext>
              </a:extLst>
            </p:cNvPr>
            <p:cNvSpPr/>
            <p:nvPr/>
          </p:nvSpPr>
          <p:spPr>
            <a:xfrm>
              <a:off x="13630548" y="9280104"/>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39" name="手繪多邊形: 圖案 638">
              <a:extLst>
                <a:ext uri="{FF2B5EF4-FFF2-40B4-BE49-F238E27FC236}">
                  <a16:creationId xmlns:a16="http://schemas.microsoft.com/office/drawing/2014/main" id="{3094B2B9-07E1-4126-BC34-10EBE52C0372}"/>
                </a:ext>
              </a:extLst>
            </p:cNvPr>
            <p:cNvSpPr/>
            <p:nvPr/>
          </p:nvSpPr>
          <p:spPr>
            <a:xfrm>
              <a:off x="13630548" y="9315972"/>
              <a:ext cx="165936" cy="12764"/>
            </a:xfrm>
            <a:custGeom>
              <a:avLst/>
              <a:gdLst>
                <a:gd name="connsiteX0" fmla="*/ 0 w 165936"/>
                <a:gd name="connsiteY0" fmla="*/ 0 h 0"/>
                <a:gd name="connsiteX1" fmla="*/ 175892 w 165936"/>
                <a:gd name="connsiteY1" fmla="*/ 0 h 0"/>
              </a:gdLst>
              <a:ahLst/>
              <a:cxnLst>
                <a:cxn ang="0">
                  <a:pos x="connsiteX0" y="connsiteY0"/>
                </a:cxn>
                <a:cxn ang="0">
                  <a:pos x="connsiteX1" y="connsiteY1"/>
                </a:cxn>
              </a:cxnLst>
              <a:rect l="l" t="t" r="r" b="b"/>
              <a:pathLst>
                <a:path w="165936">
                  <a:moveTo>
                    <a:pt x="0" y="0"/>
                  </a:moveTo>
                  <a:lnTo>
                    <a:pt x="175892"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640" name="圖形 639">
            <a:extLst>
              <a:ext uri="{FF2B5EF4-FFF2-40B4-BE49-F238E27FC236}">
                <a16:creationId xmlns:a16="http://schemas.microsoft.com/office/drawing/2014/main" id="{47330AF9-0799-4A05-8019-A4BD69EFDB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4110" y="3905154"/>
            <a:ext cx="223681" cy="223679"/>
          </a:xfrm>
          <a:prstGeom prst="rect">
            <a:avLst/>
          </a:prstGeom>
        </p:spPr>
      </p:pic>
      <p:pic>
        <p:nvPicPr>
          <p:cNvPr id="641" name="圖形 640">
            <a:extLst>
              <a:ext uri="{FF2B5EF4-FFF2-40B4-BE49-F238E27FC236}">
                <a16:creationId xmlns:a16="http://schemas.microsoft.com/office/drawing/2014/main" id="{24D21290-6E90-4175-96F2-AC0F5A900F8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97548" y="3978882"/>
            <a:ext cx="223680" cy="223680"/>
          </a:xfrm>
          <a:prstGeom prst="rect">
            <a:avLst/>
          </a:prstGeom>
        </p:spPr>
      </p:pic>
      <p:pic>
        <p:nvPicPr>
          <p:cNvPr id="642" name="圖形 641">
            <a:extLst>
              <a:ext uri="{FF2B5EF4-FFF2-40B4-BE49-F238E27FC236}">
                <a16:creationId xmlns:a16="http://schemas.microsoft.com/office/drawing/2014/main" id="{C2784290-AC78-4BD2-990C-A0666856384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61660" y="3912846"/>
            <a:ext cx="223681" cy="223679"/>
          </a:xfrm>
          <a:prstGeom prst="rect">
            <a:avLst/>
          </a:prstGeom>
        </p:spPr>
      </p:pic>
      <p:grpSp>
        <p:nvGrpSpPr>
          <p:cNvPr id="643" name="群組 642">
            <a:extLst>
              <a:ext uri="{FF2B5EF4-FFF2-40B4-BE49-F238E27FC236}">
                <a16:creationId xmlns:a16="http://schemas.microsoft.com/office/drawing/2014/main" id="{DFDC7AC6-BBCC-4101-B798-D40928001784}"/>
              </a:ext>
            </a:extLst>
          </p:cNvPr>
          <p:cNvGrpSpPr/>
          <p:nvPr/>
        </p:nvGrpSpPr>
        <p:grpSpPr>
          <a:xfrm>
            <a:off x="653528" y="2379920"/>
            <a:ext cx="609469" cy="420245"/>
            <a:chOff x="315956" y="2573846"/>
            <a:chExt cx="832784" cy="574228"/>
          </a:xfrm>
        </p:grpSpPr>
        <p:grpSp>
          <p:nvGrpSpPr>
            <p:cNvPr id="644" name="群組 643">
              <a:extLst>
                <a:ext uri="{FF2B5EF4-FFF2-40B4-BE49-F238E27FC236}">
                  <a16:creationId xmlns:a16="http://schemas.microsoft.com/office/drawing/2014/main" id="{5CC14853-A71F-48E7-9EF1-C222E6E42B84}"/>
                </a:ext>
              </a:extLst>
            </p:cNvPr>
            <p:cNvGrpSpPr/>
            <p:nvPr/>
          </p:nvGrpSpPr>
          <p:grpSpPr>
            <a:xfrm>
              <a:off x="315956" y="2626868"/>
              <a:ext cx="252544" cy="514000"/>
              <a:chOff x="315956" y="2626868"/>
              <a:chExt cx="252544" cy="514000"/>
            </a:xfrm>
          </p:grpSpPr>
          <p:sp>
            <p:nvSpPr>
              <p:cNvPr id="660" name="手繪多邊形: 圖案 659">
                <a:extLst>
                  <a:ext uri="{FF2B5EF4-FFF2-40B4-BE49-F238E27FC236}">
                    <a16:creationId xmlns:a16="http://schemas.microsoft.com/office/drawing/2014/main" id="{E2F57CEE-EF3C-40D2-B591-531956B40524}"/>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61" name="手繪多邊形: 圖案 660">
                <a:extLst>
                  <a:ext uri="{FF2B5EF4-FFF2-40B4-BE49-F238E27FC236}">
                    <a16:creationId xmlns:a16="http://schemas.microsoft.com/office/drawing/2014/main" id="{E868288D-CFB4-4D12-8FE9-2AB9DFB31830}"/>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solidFill>
                <a:schemeClr val="tx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62" name="手繪多邊形: 圖案 661">
                <a:extLst>
                  <a:ext uri="{FF2B5EF4-FFF2-40B4-BE49-F238E27FC236}">
                    <a16:creationId xmlns:a16="http://schemas.microsoft.com/office/drawing/2014/main" id="{F39DC684-9C20-4D50-A59A-DCE0580BA6CC}"/>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63" name="手繪多邊形: 圖案 662">
                <a:extLst>
                  <a:ext uri="{FF2B5EF4-FFF2-40B4-BE49-F238E27FC236}">
                    <a16:creationId xmlns:a16="http://schemas.microsoft.com/office/drawing/2014/main" id="{922A835B-815C-4D25-B126-B5EF84547B2A}"/>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64" name="手繪多邊形: 圖案 663">
                <a:extLst>
                  <a:ext uri="{FF2B5EF4-FFF2-40B4-BE49-F238E27FC236}">
                    <a16:creationId xmlns:a16="http://schemas.microsoft.com/office/drawing/2014/main" id="{9283080A-BFAE-4239-8924-D313A5269D92}"/>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solidFill>
                <a:schemeClr val="bg1"/>
              </a:solidFill>
              <a:ln w="1905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645" name="群組 644">
              <a:extLst>
                <a:ext uri="{FF2B5EF4-FFF2-40B4-BE49-F238E27FC236}">
                  <a16:creationId xmlns:a16="http://schemas.microsoft.com/office/drawing/2014/main" id="{4254A147-D325-4F80-B8DA-55CA541A470F}"/>
                </a:ext>
              </a:extLst>
            </p:cNvPr>
            <p:cNvGrpSpPr/>
            <p:nvPr/>
          </p:nvGrpSpPr>
          <p:grpSpPr>
            <a:xfrm>
              <a:off x="469527" y="2573846"/>
              <a:ext cx="679213" cy="574228"/>
              <a:chOff x="576639" y="2568822"/>
              <a:chExt cx="679213" cy="574228"/>
            </a:xfrm>
          </p:grpSpPr>
          <p:sp>
            <p:nvSpPr>
              <p:cNvPr id="646" name="手繪多邊形: 圖案 645">
                <a:extLst>
                  <a:ext uri="{FF2B5EF4-FFF2-40B4-BE49-F238E27FC236}">
                    <a16:creationId xmlns:a16="http://schemas.microsoft.com/office/drawing/2014/main" id="{6EA5232B-C1F7-48C3-86CF-9623F77DF066}"/>
                  </a:ext>
                </a:extLst>
              </p:cNvPr>
              <p:cNvSpPr/>
              <p:nvPr/>
            </p:nvSpPr>
            <p:spPr>
              <a:xfrm>
                <a:off x="807868" y="2977559"/>
                <a:ext cx="213919" cy="127758"/>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solidFill>
                <a:schemeClr val="tx1"/>
              </a:solid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47" name="手繪多邊形: 圖案 646">
                <a:extLst>
                  <a:ext uri="{FF2B5EF4-FFF2-40B4-BE49-F238E27FC236}">
                    <a16:creationId xmlns:a16="http://schemas.microsoft.com/office/drawing/2014/main" id="{99B5B261-6A79-4CE0-B0A7-AEE25ADFA320}"/>
                  </a:ext>
                </a:extLst>
              </p:cNvPr>
              <p:cNvSpPr/>
              <p:nvPr/>
            </p:nvSpPr>
            <p:spPr>
              <a:xfrm>
                <a:off x="623688" y="3077685"/>
                <a:ext cx="582336" cy="65365"/>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solidFill>
                <a:schemeClr val="bg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48" name="手繪多邊形: 圖案 647">
                <a:extLst>
                  <a:ext uri="{FF2B5EF4-FFF2-40B4-BE49-F238E27FC236}">
                    <a16:creationId xmlns:a16="http://schemas.microsoft.com/office/drawing/2014/main" id="{EDA5E9B4-599B-427B-B3C6-2FEA9FAD00C8}"/>
                  </a:ext>
                </a:extLst>
              </p:cNvPr>
              <p:cNvSpPr/>
              <p:nvPr/>
            </p:nvSpPr>
            <p:spPr>
              <a:xfrm>
                <a:off x="576639" y="2568822"/>
                <a:ext cx="679213" cy="475722"/>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solidFill>
                <a:schemeClr val="tx1"/>
              </a:solidFill>
              <a:ln w="19050"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649" name="群組 648">
                <a:extLst>
                  <a:ext uri="{FF2B5EF4-FFF2-40B4-BE49-F238E27FC236}">
                    <a16:creationId xmlns:a16="http://schemas.microsoft.com/office/drawing/2014/main" id="{9094D7BF-D444-45F8-80A1-C4E2370451FF}"/>
                  </a:ext>
                </a:extLst>
              </p:cNvPr>
              <p:cNvGrpSpPr/>
              <p:nvPr/>
            </p:nvGrpSpPr>
            <p:grpSpPr>
              <a:xfrm>
                <a:off x="627174" y="2629802"/>
                <a:ext cx="573422" cy="359503"/>
                <a:chOff x="7380172" y="1874094"/>
                <a:chExt cx="958662" cy="601018"/>
              </a:xfrm>
              <a:solidFill>
                <a:schemeClr val="tx1"/>
              </a:solidFill>
            </p:grpSpPr>
            <p:sp>
              <p:nvSpPr>
                <p:cNvPr id="650" name="手繪多邊形: 圖案 649">
                  <a:extLst>
                    <a:ext uri="{FF2B5EF4-FFF2-40B4-BE49-F238E27FC236}">
                      <a16:creationId xmlns:a16="http://schemas.microsoft.com/office/drawing/2014/main" id="{7422114D-5D5C-4286-83FF-8040E916C219}"/>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12700"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1" name="手繪多邊形: 圖案 650">
                  <a:extLst>
                    <a:ext uri="{FF2B5EF4-FFF2-40B4-BE49-F238E27FC236}">
                      <a16:creationId xmlns:a16="http://schemas.microsoft.com/office/drawing/2014/main" id="{904DCD3B-6ABE-484D-80DB-2A804475950F}"/>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2" name="手繪多邊形: 圖案 651">
                  <a:extLst>
                    <a:ext uri="{FF2B5EF4-FFF2-40B4-BE49-F238E27FC236}">
                      <a16:creationId xmlns:a16="http://schemas.microsoft.com/office/drawing/2014/main" id="{0F618DF7-2EE3-4269-880D-BBA8D84642E3}"/>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3" name="手繪多邊形: 圖案 652">
                  <a:extLst>
                    <a:ext uri="{FF2B5EF4-FFF2-40B4-BE49-F238E27FC236}">
                      <a16:creationId xmlns:a16="http://schemas.microsoft.com/office/drawing/2014/main" id="{0205D937-D754-4C7B-B3D8-6DC0673BDBBD}"/>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4" name="手繪多邊形: 圖案 653">
                  <a:extLst>
                    <a:ext uri="{FF2B5EF4-FFF2-40B4-BE49-F238E27FC236}">
                      <a16:creationId xmlns:a16="http://schemas.microsoft.com/office/drawing/2014/main" id="{AED03A83-976E-4ADA-BF6E-EEB7D3A27615}"/>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5" name="手繪多邊形: 圖案 654">
                  <a:extLst>
                    <a:ext uri="{FF2B5EF4-FFF2-40B4-BE49-F238E27FC236}">
                      <a16:creationId xmlns:a16="http://schemas.microsoft.com/office/drawing/2014/main" id="{A5DC46D2-6088-4FF5-959E-302D22C2F34E}"/>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6" name="手繪多邊形: 圖案 655">
                  <a:extLst>
                    <a:ext uri="{FF2B5EF4-FFF2-40B4-BE49-F238E27FC236}">
                      <a16:creationId xmlns:a16="http://schemas.microsoft.com/office/drawing/2014/main" id="{741D369B-D22D-4428-854D-0CA3C2EB96C7}"/>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7" name="手繪多邊形: 圖案 656">
                  <a:extLst>
                    <a:ext uri="{FF2B5EF4-FFF2-40B4-BE49-F238E27FC236}">
                      <a16:creationId xmlns:a16="http://schemas.microsoft.com/office/drawing/2014/main" id="{BBBAA434-EEE0-477A-B18B-5834D82A2D43}"/>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8" name="手繪多邊形: 圖案 657">
                  <a:extLst>
                    <a:ext uri="{FF2B5EF4-FFF2-40B4-BE49-F238E27FC236}">
                      <a16:creationId xmlns:a16="http://schemas.microsoft.com/office/drawing/2014/main" id="{DDC6A272-1523-4F18-BF94-81B4701C2663}"/>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59" name="手繪多邊形: 圖案 658">
                  <a:extLst>
                    <a:ext uri="{FF2B5EF4-FFF2-40B4-BE49-F238E27FC236}">
                      <a16:creationId xmlns:a16="http://schemas.microsoft.com/office/drawing/2014/main" id="{4EC22C5C-8CA0-4E08-A8E4-0E6D12267D85}"/>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grpSp>
        <p:nvGrpSpPr>
          <p:cNvPr id="665" name="群組 664">
            <a:extLst>
              <a:ext uri="{FF2B5EF4-FFF2-40B4-BE49-F238E27FC236}">
                <a16:creationId xmlns:a16="http://schemas.microsoft.com/office/drawing/2014/main" id="{FF8FE70A-3583-4494-9F9A-4F557ACCF0E5}"/>
              </a:ext>
            </a:extLst>
          </p:cNvPr>
          <p:cNvGrpSpPr/>
          <p:nvPr/>
        </p:nvGrpSpPr>
        <p:grpSpPr>
          <a:xfrm>
            <a:off x="9512284" y="4421827"/>
            <a:ext cx="454168" cy="352031"/>
            <a:chOff x="9811803" y="3928157"/>
            <a:chExt cx="547298" cy="424217"/>
          </a:xfrm>
        </p:grpSpPr>
        <p:grpSp>
          <p:nvGrpSpPr>
            <p:cNvPr id="666" name="群組 665">
              <a:extLst>
                <a:ext uri="{FF2B5EF4-FFF2-40B4-BE49-F238E27FC236}">
                  <a16:creationId xmlns:a16="http://schemas.microsoft.com/office/drawing/2014/main" id="{122233E7-A89D-4778-9ABB-FA0CD458D6B4}"/>
                </a:ext>
              </a:extLst>
            </p:cNvPr>
            <p:cNvGrpSpPr/>
            <p:nvPr/>
          </p:nvGrpSpPr>
          <p:grpSpPr>
            <a:xfrm flipH="1">
              <a:off x="9811803" y="3928157"/>
              <a:ext cx="217530" cy="391960"/>
              <a:chOff x="17449379" y="9433630"/>
              <a:chExt cx="536102" cy="906267"/>
            </a:xfrm>
          </p:grpSpPr>
          <p:sp>
            <p:nvSpPr>
              <p:cNvPr id="685" name="手繪多邊形: 圖案 684">
                <a:extLst>
                  <a:ext uri="{FF2B5EF4-FFF2-40B4-BE49-F238E27FC236}">
                    <a16:creationId xmlns:a16="http://schemas.microsoft.com/office/drawing/2014/main" id="{100AF05E-ED1A-40C4-9BD4-8B30919E26A0}"/>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6" name="手繪多邊形: 圖案 685">
                <a:extLst>
                  <a:ext uri="{FF2B5EF4-FFF2-40B4-BE49-F238E27FC236}">
                    <a16:creationId xmlns:a16="http://schemas.microsoft.com/office/drawing/2014/main" id="{8B12DA3F-E9A8-4E72-BE4B-3FCD1988D3A0}"/>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7" name="手繪多邊形: 圖案 686">
                <a:extLst>
                  <a:ext uri="{FF2B5EF4-FFF2-40B4-BE49-F238E27FC236}">
                    <a16:creationId xmlns:a16="http://schemas.microsoft.com/office/drawing/2014/main" id="{62DBF0D1-F162-46F4-8F91-4FF04554092D}"/>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8" name="手繪多邊形: 圖案 687">
                <a:extLst>
                  <a:ext uri="{FF2B5EF4-FFF2-40B4-BE49-F238E27FC236}">
                    <a16:creationId xmlns:a16="http://schemas.microsoft.com/office/drawing/2014/main" id="{78E765F5-BFB5-4E20-96B4-55164524980D}"/>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9" name="手繪多邊形: 圖案 688">
                <a:extLst>
                  <a:ext uri="{FF2B5EF4-FFF2-40B4-BE49-F238E27FC236}">
                    <a16:creationId xmlns:a16="http://schemas.microsoft.com/office/drawing/2014/main" id="{002747AE-FE38-4A56-8A55-7F079847EBEF}"/>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0" name="手繪多邊形: 圖案 689">
                <a:extLst>
                  <a:ext uri="{FF2B5EF4-FFF2-40B4-BE49-F238E27FC236}">
                    <a16:creationId xmlns:a16="http://schemas.microsoft.com/office/drawing/2014/main" id="{9B31F230-059F-465C-94CB-D3D8F9161226}"/>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1" name="手繪多邊形: 圖案 690">
                <a:extLst>
                  <a:ext uri="{FF2B5EF4-FFF2-40B4-BE49-F238E27FC236}">
                    <a16:creationId xmlns:a16="http://schemas.microsoft.com/office/drawing/2014/main" id="{33E220BC-11B8-423B-9763-B0F341CB9296}"/>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2" name="手繪多邊形: 圖案 691">
                <a:extLst>
                  <a:ext uri="{FF2B5EF4-FFF2-40B4-BE49-F238E27FC236}">
                    <a16:creationId xmlns:a16="http://schemas.microsoft.com/office/drawing/2014/main" id="{7A5BCBFA-BDDD-467B-9095-E18D27359004}"/>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667" name="群組 666">
              <a:extLst>
                <a:ext uri="{FF2B5EF4-FFF2-40B4-BE49-F238E27FC236}">
                  <a16:creationId xmlns:a16="http://schemas.microsoft.com/office/drawing/2014/main" id="{EDC9B949-D276-40EF-955B-4E8C7CE7AF56}"/>
                </a:ext>
              </a:extLst>
            </p:cNvPr>
            <p:cNvGrpSpPr/>
            <p:nvPr/>
          </p:nvGrpSpPr>
          <p:grpSpPr>
            <a:xfrm flipH="1">
              <a:off x="10141571" y="3928157"/>
              <a:ext cx="217530" cy="391960"/>
              <a:chOff x="17449379" y="9433630"/>
              <a:chExt cx="536102" cy="906267"/>
            </a:xfrm>
          </p:grpSpPr>
          <p:sp>
            <p:nvSpPr>
              <p:cNvPr id="677" name="手繪多邊形: 圖案 676">
                <a:extLst>
                  <a:ext uri="{FF2B5EF4-FFF2-40B4-BE49-F238E27FC236}">
                    <a16:creationId xmlns:a16="http://schemas.microsoft.com/office/drawing/2014/main" id="{A2451F70-0372-4BFA-9C24-6349A20672E6}"/>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8" name="手繪多邊形: 圖案 677">
                <a:extLst>
                  <a:ext uri="{FF2B5EF4-FFF2-40B4-BE49-F238E27FC236}">
                    <a16:creationId xmlns:a16="http://schemas.microsoft.com/office/drawing/2014/main" id="{212B5754-A796-433D-8FC5-11097166EFA3}"/>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9" name="手繪多邊形: 圖案 678">
                <a:extLst>
                  <a:ext uri="{FF2B5EF4-FFF2-40B4-BE49-F238E27FC236}">
                    <a16:creationId xmlns:a16="http://schemas.microsoft.com/office/drawing/2014/main" id="{C6FFD571-04DC-439B-8C61-4F0615922964}"/>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0" name="手繪多邊形: 圖案 679">
                <a:extLst>
                  <a:ext uri="{FF2B5EF4-FFF2-40B4-BE49-F238E27FC236}">
                    <a16:creationId xmlns:a16="http://schemas.microsoft.com/office/drawing/2014/main" id="{EC4AAC31-3821-4831-A9B8-0761085DBC34}"/>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1" name="手繪多邊形: 圖案 680">
                <a:extLst>
                  <a:ext uri="{FF2B5EF4-FFF2-40B4-BE49-F238E27FC236}">
                    <a16:creationId xmlns:a16="http://schemas.microsoft.com/office/drawing/2014/main" id="{6790E0DF-9737-4B5B-A5AD-1CB8834B9C4E}"/>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2" name="手繪多邊形: 圖案 681">
                <a:extLst>
                  <a:ext uri="{FF2B5EF4-FFF2-40B4-BE49-F238E27FC236}">
                    <a16:creationId xmlns:a16="http://schemas.microsoft.com/office/drawing/2014/main" id="{5F287C10-9536-4B16-9B7F-F670E6888A83}"/>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3" name="手繪多邊形: 圖案 682">
                <a:extLst>
                  <a:ext uri="{FF2B5EF4-FFF2-40B4-BE49-F238E27FC236}">
                    <a16:creationId xmlns:a16="http://schemas.microsoft.com/office/drawing/2014/main" id="{8B68FA9C-808C-4011-B528-EB56172EACE2}"/>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4" name="手繪多邊形: 圖案 683">
                <a:extLst>
                  <a:ext uri="{FF2B5EF4-FFF2-40B4-BE49-F238E27FC236}">
                    <a16:creationId xmlns:a16="http://schemas.microsoft.com/office/drawing/2014/main" id="{EAEB11BE-6559-4208-8B1F-D500F21E52A4}"/>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668" name="群組 667">
              <a:extLst>
                <a:ext uri="{FF2B5EF4-FFF2-40B4-BE49-F238E27FC236}">
                  <a16:creationId xmlns:a16="http://schemas.microsoft.com/office/drawing/2014/main" id="{8B8AF791-8A9A-4265-8505-EB49B60AF2C3}"/>
                </a:ext>
              </a:extLst>
            </p:cNvPr>
            <p:cNvGrpSpPr/>
            <p:nvPr/>
          </p:nvGrpSpPr>
          <p:grpSpPr>
            <a:xfrm flipH="1">
              <a:off x="9964584" y="3960414"/>
              <a:ext cx="217530" cy="391960"/>
              <a:chOff x="17449379" y="9433630"/>
              <a:chExt cx="536102" cy="906267"/>
            </a:xfrm>
          </p:grpSpPr>
          <p:sp>
            <p:nvSpPr>
              <p:cNvPr id="669" name="手繪多邊形: 圖案 668">
                <a:extLst>
                  <a:ext uri="{FF2B5EF4-FFF2-40B4-BE49-F238E27FC236}">
                    <a16:creationId xmlns:a16="http://schemas.microsoft.com/office/drawing/2014/main" id="{0ABF866D-DD8A-4045-9C70-54F3DBA226E0}"/>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0" name="手繪多邊形: 圖案 669">
                <a:extLst>
                  <a:ext uri="{FF2B5EF4-FFF2-40B4-BE49-F238E27FC236}">
                    <a16:creationId xmlns:a16="http://schemas.microsoft.com/office/drawing/2014/main" id="{DA45A486-06CD-46DB-9002-F53D34E89415}"/>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1" name="手繪多邊形: 圖案 670">
                <a:extLst>
                  <a:ext uri="{FF2B5EF4-FFF2-40B4-BE49-F238E27FC236}">
                    <a16:creationId xmlns:a16="http://schemas.microsoft.com/office/drawing/2014/main" id="{05DA58FE-0DDD-46A3-863E-1511E355F555}"/>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2" name="手繪多邊形: 圖案 671">
                <a:extLst>
                  <a:ext uri="{FF2B5EF4-FFF2-40B4-BE49-F238E27FC236}">
                    <a16:creationId xmlns:a16="http://schemas.microsoft.com/office/drawing/2014/main" id="{31D05BFA-8B5F-444A-B6BC-EC23FE474445}"/>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3" name="手繪多邊形: 圖案 672">
                <a:extLst>
                  <a:ext uri="{FF2B5EF4-FFF2-40B4-BE49-F238E27FC236}">
                    <a16:creationId xmlns:a16="http://schemas.microsoft.com/office/drawing/2014/main" id="{65DB7AD1-137B-4904-9E6A-18BF2817DFF8}"/>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4" name="手繪多邊形: 圖案 673">
                <a:extLst>
                  <a:ext uri="{FF2B5EF4-FFF2-40B4-BE49-F238E27FC236}">
                    <a16:creationId xmlns:a16="http://schemas.microsoft.com/office/drawing/2014/main" id="{7C2433ED-020D-407D-8EF6-86092F5B1E3E}"/>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5" name="手繪多邊形: 圖案 674">
                <a:extLst>
                  <a:ext uri="{FF2B5EF4-FFF2-40B4-BE49-F238E27FC236}">
                    <a16:creationId xmlns:a16="http://schemas.microsoft.com/office/drawing/2014/main" id="{8BBF0EFB-89D8-4CE8-BCFC-4FD75CDCE926}"/>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6" name="手繪多邊形: 圖案 675">
                <a:extLst>
                  <a:ext uri="{FF2B5EF4-FFF2-40B4-BE49-F238E27FC236}">
                    <a16:creationId xmlns:a16="http://schemas.microsoft.com/office/drawing/2014/main" id="{7D544BC8-49D2-45E5-905E-BEDD1DAF37F2}"/>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nvGrpSpPr>
          <p:cNvPr id="693" name="群組 692">
            <a:extLst>
              <a:ext uri="{FF2B5EF4-FFF2-40B4-BE49-F238E27FC236}">
                <a16:creationId xmlns:a16="http://schemas.microsoft.com/office/drawing/2014/main" id="{816A12F1-117D-4014-91EE-2C85B84AEC54}"/>
              </a:ext>
            </a:extLst>
          </p:cNvPr>
          <p:cNvGrpSpPr/>
          <p:nvPr/>
        </p:nvGrpSpPr>
        <p:grpSpPr>
          <a:xfrm>
            <a:off x="10495342" y="4412011"/>
            <a:ext cx="540172" cy="341943"/>
            <a:chOff x="11017037" y="3967703"/>
            <a:chExt cx="650937" cy="412060"/>
          </a:xfrm>
        </p:grpSpPr>
        <p:grpSp>
          <p:nvGrpSpPr>
            <p:cNvPr id="694" name="群組 693">
              <a:extLst>
                <a:ext uri="{FF2B5EF4-FFF2-40B4-BE49-F238E27FC236}">
                  <a16:creationId xmlns:a16="http://schemas.microsoft.com/office/drawing/2014/main" id="{CBD5FD6F-9975-427D-BA2E-AAD610C6F160}"/>
                </a:ext>
              </a:extLst>
            </p:cNvPr>
            <p:cNvGrpSpPr/>
            <p:nvPr/>
          </p:nvGrpSpPr>
          <p:grpSpPr>
            <a:xfrm>
              <a:off x="11017037" y="3967703"/>
              <a:ext cx="462246" cy="349827"/>
              <a:chOff x="11017037" y="3967703"/>
              <a:chExt cx="462246" cy="349827"/>
            </a:xfrm>
          </p:grpSpPr>
          <p:sp>
            <p:nvSpPr>
              <p:cNvPr id="708" name="手繪多邊形: 圖案 707">
                <a:extLst>
                  <a:ext uri="{FF2B5EF4-FFF2-40B4-BE49-F238E27FC236}">
                    <a16:creationId xmlns:a16="http://schemas.microsoft.com/office/drawing/2014/main" id="{13DD37C2-D1D8-42A6-AB07-B6D0D98992B5}"/>
                  </a:ext>
                </a:extLst>
              </p:cNvPr>
              <p:cNvSpPr/>
              <p:nvPr/>
            </p:nvSpPr>
            <p:spPr>
              <a:xfrm flipH="1">
                <a:off x="11017037" y="3967703"/>
                <a:ext cx="462246" cy="304108"/>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9" name="手繪多邊形: 圖案 708">
                <a:extLst>
                  <a:ext uri="{FF2B5EF4-FFF2-40B4-BE49-F238E27FC236}">
                    <a16:creationId xmlns:a16="http://schemas.microsoft.com/office/drawing/2014/main" id="{A580C519-606D-48CD-90FF-2D5760BA1443}"/>
                  </a:ext>
                </a:extLst>
              </p:cNvPr>
              <p:cNvSpPr/>
              <p:nvPr/>
            </p:nvSpPr>
            <p:spPr>
              <a:xfrm flipH="1">
                <a:off x="11054950" y="4000140"/>
                <a:ext cx="389260" cy="239232"/>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0" name="手繪多邊形: 圖案 709">
                <a:extLst>
                  <a:ext uri="{FF2B5EF4-FFF2-40B4-BE49-F238E27FC236}">
                    <a16:creationId xmlns:a16="http://schemas.microsoft.com/office/drawing/2014/main" id="{0A4FA1CA-BE44-497C-A298-F063D2F3420F}"/>
                  </a:ext>
                </a:extLst>
              </p:cNvPr>
              <p:cNvSpPr/>
              <p:nvPr/>
            </p:nvSpPr>
            <p:spPr>
              <a:xfrm flipH="1">
                <a:off x="11017037" y="4271811"/>
                <a:ext cx="462246" cy="45719"/>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1" name="手繪多邊形: 圖案 710">
                <a:extLst>
                  <a:ext uri="{FF2B5EF4-FFF2-40B4-BE49-F238E27FC236}">
                    <a16:creationId xmlns:a16="http://schemas.microsoft.com/office/drawing/2014/main" id="{CE5C4CCC-7D9E-48D6-9838-1CA78E91C9EF}"/>
                  </a:ext>
                </a:extLst>
              </p:cNvPr>
              <p:cNvSpPr/>
              <p:nvPr/>
            </p:nvSpPr>
            <p:spPr>
              <a:xfrm flipH="1">
                <a:off x="11217953" y="4288882"/>
                <a:ext cx="60822" cy="12164"/>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712" name="群組 711">
                <a:extLst>
                  <a:ext uri="{FF2B5EF4-FFF2-40B4-BE49-F238E27FC236}">
                    <a16:creationId xmlns:a16="http://schemas.microsoft.com/office/drawing/2014/main" id="{4FBAEABE-7D2D-4782-9AA0-B69C243C8CEC}"/>
                  </a:ext>
                </a:extLst>
              </p:cNvPr>
              <p:cNvGrpSpPr/>
              <p:nvPr/>
            </p:nvGrpSpPr>
            <p:grpSpPr>
              <a:xfrm>
                <a:off x="11100952" y="4031327"/>
                <a:ext cx="295911" cy="93031"/>
                <a:chOff x="11230442" y="4040891"/>
                <a:chExt cx="162192" cy="53807"/>
              </a:xfrm>
            </p:grpSpPr>
            <p:sp>
              <p:nvSpPr>
                <p:cNvPr id="713" name="手繪多邊形: 圖案 712">
                  <a:extLst>
                    <a:ext uri="{FF2B5EF4-FFF2-40B4-BE49-F238E27FC236}">
                      <a16:creationId xmlns:a16="http://schemas.microsoft.com/office/drawing/2014/main" id="{71E75829-0210-43F0-AA51-C6D54666C992}"/>
                    </a:ext>
                  </a:extLst>
                </p:cNvPr>
                <p:cNvSpPr/>
                <p:nvPr/>
              </p:nvSpPr>
              <p:spPr>
                <a:xfrm flipH="1">
                  <a:off x="11266894"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4" name="手繪多邊形: 圖案 713">
                  <a:extLst>
                    <a:ext uri="{FF2B5EF4-FFF2-40B4-BE49-F238E27FC236}">
                      <a16:creationId xmlns:a16="http://schemas.microsoft.com/office/drawing/2014/main" id="{53CD5363-6AD2-478E-ACE0-F7C4FC23AD22}"/>
                    </a:ext>
                  </a:extLst>
                </p:cNvPr>
                <p:cNvSpPr/>
                <p:nvPr/>
              </p:nvSpPr>
              <p:spPr>
                <a:xfrm flipH="1">
                  <a:off x="11254527"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5" name="手繪多邊形: 圖案 714">
                  <a:extLst>
                    <a:ext uri="{FF2B5EF4-FFF2-40B4-BE49-F238E27FC236}">
                      <a16:creationId xmlns:a16="http://schemas.microsoft.com/office/drawing/2014/main" id="{A97A8170-8397-41FD-A6F5-BFB84D9E996A}"/>
                    </a:ext>
                  </a:extLst>
                </p:cNvPr>
                <p:cNvSpPr/>
                <p:nvPr/>
              </p:nvSpPr>
              <p:spPr>
                <a:xfrm flipH="1">
                  <a:off x="11242160"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6" name="手繪多邊形: 圖案 715">
                  <a:extLst>
                    <a:ext uri="{FF2B5EF4-FFF2-40B4-BE49-F238E27FC236}">
                      <a16:creationId xmlns:a16="http://schemas.microsoft.com/office/drawing/2014/main" id="{B4E6DC90-CE38-41A9-AAE7-00243B582837}"/>
                    </a:ext>
                  </a:extLst>
                </p:cNvPr>
                <p:cNvSpPr/>
                <p:nvPr/>
              </p:nvSpPr>
              <p:spPr>
                <a:xfrm flipH="1">
                  <a:off x="11230442" y="4052934"/>
                  <a:ext cx="162192" cy="4055"/>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7" name="手繪多邊形: 圖案 716">
                  <a:extLst>
                    <a:ext uri="{FF2B5EF4-FFF2-40B4-BE49-F238E27FC236}">
                      <a16:creationId xmlns:a16="http://schemas.microsoft.com/office/drawing/2014/main" id="{9045A4D4-F186-46C4-BD0B-908B38BB2288}"/>
                    </a:ext>
                  </a:extLst>
                </p:cNvPr>
                <p:cNvSpPr/>
                <p:nvPr/>
              </p:nvSpPr>
              <p:spPr>
                <a:xfrm flipH="1">
                  <a:off x="11246458" y="4067815"/>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8" name="手繪多邊形: 圖案 717">
                  <a:extLst>
                    <a:ext uri="{FF2B5EF4-FFF2-40B4-BE49-F238E27FC236}">
                      <a16:creationId xmlns:a16="http://schemas.microsoft.com/office/drawing/2014/main" id="{F7763BA6-573D-4035-8906-A19E41AED753}"/>
                    </a:ext>
                  </a:extLst>
                </p:cNvPr>
                <p:cNvSpPr/>
                <p:nvPr/>
              </p:nvSpPr>
              <p:spPr>
                <a:xfrm flipH="1">
                  <a:off x="11246458" y="4079208"/>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9" name="手繪多邊形: 圖案 718">
                  <a:extLst>
                    <a:ext uri="{FF2B5EF4-FFF2-40B4-BE49-F238E27FC236}">
                      <a16:creationId xmlns:a16="http://schemas.microsoft.com/office/drawing/2014/main" id="{933E30AE-5421-4D6F-804E-5D9EA200675B}"/>
                    </a:ext>
                  </a:extLst>
                </p:cNvPr>
                <p:cNvSpPr/>
                <p:nvPr/>
              </p:nvSpPr>
              <p:spPr>
                <a:xfrm flipH="1">
                  <a:off x="11246458" y="4090643"/>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nvGrpSpPr>
            <p:cNvPr id="695" name="群組 694">
              <a:extLst>
                <a:ext uri="{FF2B5EF4-FFF2-40B4-BE49-F238E27FC236}">
                  <a16:creationId xmlns:a16="http://schemas.microsoft.com/office/drawing/2014/main" id="{64EBCF13-ED01-4F8A-8C69-6D58DD4B2320}"/>
                </a:ext>
              </a:extLst>
            </p:cNvPr>
            <p:cNvGrpSpPr/>
            <p:nvPr/>
          </p:nvGrpSpPr>
          <p:grpSpPr>
            <a:xfrm>
              <a:off x="11205728" y="4029936"/>
              <a:ext cx="462246" cy="349827"/>
              <a:chOff x="11017037" y="3967703"/>
              <a:chExt cx="462246" cy="349827"/>
            </a:xfrm>
          </p:grpSpPr>
          <p:sp>
            <p:nvSpPr>
              <p:cNvPr id="696" name="手繪多邊形: 圖案 695">
                <a:extLst>
                  <a:ext uri="{FF2B5EF4-FFF2-40B4-BE49-F238E27FC236}">
                    <a16:creationId xmlns:a16="http://schemas.microsoft.com/office/drawing/2014/main" id="{E7520104-3484-46A7-9D80-E19D7DC34F10}"/>
                  </a:ext>
                </a:extLst>
              </p:cNvPr>
              <p:cNvSpPr/>
              <p:nvPr/>
            </p:nvSpPr>
            <p:spPr>
              <a:xfrm flipH="1">
                <a:off x="11017037" y="3967703"/>
                <a:ext cx="462246" cy="304108"/>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7" name="手繪多邊形: 圖案 696">
                <a:extLst>
                  <a:ext uri="{FF2B5EF4-FFF2-40B4-BE49-F238E27FC236}">
                    <a16:creationId xmlns:a16="http://schemas.microsoft.com/office/drawing/2014/main" id="{A6D92F6A-1271-43E5-8A3D-9DE903087827}"/>
                  </a:ext>
                </a:extLst>
              </p:cNvPr>
              <p:cNvSpPr/>
              <p:nvPr/>
            </p:nvSpPr>
            <p:spPr>
              <a:xfrm flipH="1">
                <a:off x="11054950" y="4000140"/>
                <a:ext cx="389260" cy="239232"/>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8" name="手繪多邊形: 圖案 697">
                <a:extLst>
                  <a:ext uri="{FF2B5EF4-FFF2-40B4-BE49-F238E27FC236}">
                    <a16:creationId xmlns:a16="http://schemas.microsoft.com/office/drawing/2014/main" id="{64B8BC7C-9336-48AD-BCB7-114EF77329FC}"/>
                  </a:ext>
                </a:extLst>
              </p:cNvPr>
              <p:cNvSpPr/>
              <p:nvPr/>
            </p:nvSpPr>
            <p:spPr>
              <a:xfrm flipH="1">
                <a:off x="11017037" y="4271811"/>
                <a:ext cx="462246" cy="45719"/>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9" name="手繪多邊形: 圖案 698">
                <a:extLst>
                  <a:ext uri="{FF2B5EF4-FFF2-40B4-BE49-F238E27FC236}">
                    <a16:creationId xmlns:a16="http://schemas.microsoft.com/office/drawing/2014/main" id="{0B875510-FB35-495C-BE7F-82874E37BD66}"/>
                  </a:ext>
                </a:extLst>
              </p:cNvPr>
              <p:cNvSpPr/>
              <p:nvPr/>
            </p:nvSpPr>
            <p:spPr>
              <a:xfrm flipH="1">
                <a:off x="11217953" y="4288882"/>
                <a:ext cx="60822" cy="12164"/>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700" name="群組 699">
                <a:extLst>
                  <a:ext uri="{FF2B5EF4-FFF2-40B4-BE49-F238E27FC236}">
                    <a16:creationId xmlns:a16="http://schemas.microsoft.com/office/drawing/2014/main" id="{49EF99E8-E75E-4F2A-9914-DB2FBCF52744}"/>
                  </a:ext>
                </a:extLst>
              </p:cNvPr>
              <p:cNvGrpSpPr/>
              <p:nvPr/>
            </p:nvGrpSpPr>
            <p:grpSpPr>
              <a:xfrm>
                <a:off x="11100952" y="4031327"/>
                <a:ext cx="295911" cy="93031"/>
                <a:chOff x="11230442" y="4040891"/>
                <a:chExt cx="162192" cy="53807"/>
              </a:xfrm>
            </p:grpSpPr>
            <p:sp>
              <p:nvSpPr>
                <p:cNvPr id="701" name="手繪多邊形: 圖案 700">
                  <a:extLst>
                    <a:ext uri="{FF2B5EF4-FFF2-40B4-BE49-F238E27FC236}">
                      <a16:creationId xmlns:a16="http://schemas.microsoft.com/office/drawing/2014/main" id="{B67BAF3E-11A6-4E4A-9F52-02876D29DA3E}"/>
                    </a:ext>
                  </a:extLst>
                </p:cNvPr>
                <p:cNvSpPr/>
                <p:nvPr/>
              </p:nvSpPr>
              <p:spPr>
                <a:xfrm flipH="1">
                  <a:off x="11266894"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2" name="手繪多邊形: 圖案 701">
                  <a:extLst>
                    <a:ext uri="{FF2B5EF4-FFF2-40B4-BE49-F238E27FC236}">
                      <a16:creationId xmlns:a16="http://schemas.microsoft.com/office/drawing/2014/main" id="{8D20B1FB-0257-486C-BA23-2DDE35C29949}"/>
                    </a:ext>
                  </a:extLst>
                </p:cNvPr>
                <p:cNvSpPr/>
                <p:nvPr/>
              </p:nvSpPr>
              <p:spPr>
                <a:xfrm flipH="1">
                  <a:off x="11254527"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3" name="手繪多邊形: 圖案 702">
                  <a:extLst>
                    <a:ext uri="{FF2B5EF4-FFF2-40B4-BE49-F238E27FC236}">
                      <a16:creationId xmlns:a16="http://schemas.microsoft.com/office/drawing/2014/main" id="{37CF0707-0253-47D5-9738-ACFD852550AF}"/>
                    </a:ext>
                  </a:extLst>
                </p:cNvPr>
                <p:cNvSpPr/>
                <p:nvPr/>
              </p:nvSpPr>
              <p:spPr>
                <a:xfrm flipH="1">
                  <a:off x="11242160"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4" name="手繪多邊形: 圖案 703">
                  <a:extLst>
                    <a:ext uri="{FF2B5EF4-FFF2-40B4-BE49-F238E27FC236}">
                      <a16:creationId xmlns:a16="http://schemas.microsoft.com/office/drawing/2014/main" id="{52A054EB-4582-4B9C-BC42-5DC5EEC16A3B}"/>
                    </a:ext>
                  </a:extLst>
                </p:cNvPr>
                <p:cNvSpPr/>
                <p:nvPr/>
              </p:nvSpPr>
              <p:spPr>
                <a:xfrm flipH="1">
                  <a:off x="11230442" y="4052934"/>
                  <a:ext cx="162192" cy="4055"/>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5" name="手繪多邊形: 圖案 704">
                  <a:extLst>
                    <a:ext uri="{FF2B5EF4-FFF2-40B4-BE49-F238E27FC236}">
                      <a16:creationId xmlns:a16="http://schemas.microsoft.com/office/drawing/2014/main" id="{393A9280-90AB-4771-B473-457BE88FFE5B}"/>
                    </a:ext>
                  </a:extLst>
                </p:cNvPr>
                <p:cNvSpPr/>
                <p:nvPr/>
              </p:nvSpPr>
              <p:spPr>
                <a:xfrm flipH="1">
                  <a:off x="11246458" y="4067815"/>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6" name="手繪多邊形: 圖案 705">
                  <a:extLst>
                    <a:ext uri="{FF2B5EF4-FFF2-40B4-BE49-F238E27FC236}">
                      <a16:creationId xmlns:a16="http://schemas.microsoft.com/office/drawing/2014/main" id="{1FEC327F-1E05-4A80-8211-03596E571AC2}"/>
                    </a:ext>
                  </a:extLst>
                </p:cNvPr>
                <p:cNvSpPr/>
                <p:nvPr/>
              </p:nvSpPr>
              <p:spPr>
                <a:xfrm flipH="1">
                  <a:off x="11246458" y="4079208"/>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7" name="手繪多邊形: 圖案 706">
                  <a:extLst>
                    <a:ext uri="{FF2B5EF4-FFF2-40B4-BE49-F238E27FC236}">
                      <a16:creationId xmlns:a16="http://schemas.microsoft.com/office/drawing/2014/main" id="{01070DCC-2086-48EE-8E83-1211560E829A}"/>
                    </a:ext>
                  </a:extLst>
                </p:cNvPr>
                <p:cNvSpPr/>
                <p:nvPr/>
              </p:nvSpPr>
              <p:spPr>
                <a:xfrm flipH="1">
                  <a:off x="11246458" y="4090643"/>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grpSp>
        <p:nvGrpSpPr>
          <p:cNvPr id="720" name="群組 719">
            <a:extLst>
              <a:ext uri="{FF2B5EF4-FFF2-40B4-BE49-F238E27FC236}">
                <a16:creationId xmlns:a16="http://schemas.microsoft.com/office/drawing/2014/main" id="{2167C45B-C32F-42EB-B448-A2E47D5798F9}"/>
              </a:ext>
            </a:extLst>
          </p:cNvPr>
          <p:cNvGrpSpPr/>
          <p:nvPr/>
        </p:nvGrpSpPr>
        <p:grpSpPr>
          <a:xfrm flipH="1">
            <a:off x="585590" y="5869211"/>
            <a:ext cx="180515" cy="325263"/>
            <a:chOff x="17449379" y="9433630"/>
            <a:chExt cx="536102" cy="906267"/>
          </a:xfrm>
        </p:grpSpPr>
        <p:sp>
          <p:nvSpPr>
            <p:cNvPr id="721" name="手繪多邊形: 圖案 720">
              <a:extLst>
                <a:ext uri="{FF2B5EF4-FFF2-40B4-BE49-F238E27FC236}">
                  <a16:creationId xmlns:a16="http://schemas.microsoft.com/office/drawing/2014/main" id="{B8255893-1C11-45E5-B06D-77BCB5450046}"/>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2" name="手繪多邊形: 圖案 721">
              <a:extLst>
                <a:ext uri="{FF2B5EF4-FFF2-40B4-BE49-F238E27FC236}">
                  <a16:creationId xmlns:a16="http://schemas.microsoft.com/office/drawing/2014/main" id="{F8124A76-7CA8-4EB5-B66F-395465B42B2A}"/>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3" name="手繪多邊形: 圖案 722">
              <a:extLst>
                <a:ext uri="{FF2B5EF4-FFF2-40B4-BE49-F238E27FC236}">
                  <a16:creationId xmlns:a16="http://schemas.microsoft.com/office/drawing/2014/main" id="{4780EF60-D7B7-4E5A-ADC7-F27978E2F2F3}"/>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4" name="手繪多邊形: 圖案 723">
              <a:extLst>
                <a:ext uri="{FF2B5EF4-FFF2-40B4-BE49-F238E27FC236}">
                  <a16:creationId xmlns:a16="http://schemas.microsoft.com/office/drawing/2014/main" id="{DB0A6889-DC35-4E44-BE05-3B0563CAF840}"/>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5" name="手繪多邊形: 圖案 724">
              <a:extLst>
                <a:ext uri="{FF2B5EF4-FFF2-40B4-BE49-F238E27FC236}">
                  <a16:creationId xmlns:a16="http://schemas.microsoft.com/office/drawing/2014/main" id="{5C39E245-4B06-4886-9A55-60864CC69472}"/>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6" name="手繪多邊形: 圖案 725">
              <a:extLst>
                <a:ext uri="{FF2B5EF4-FFF2-40B4-BE49-F238E27FC236}">
                  <a16:creationId xmlns:a16="http://schemas.microsoft.com/office/drawing/2014/main" id="{ADBF59E3-1310-4AAC-8879-E01281A61111}"/>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7" name="手繪多邊形: 圖案 726">
              <a:extLst>
                <a:ext uri="{FF2B5EF4-FFF2-40B4-BE49-F238E27FC236}">
                  <a16:creationId xmlns:a16="http://schemas.microsoft.com/office/drawing/2014/main" id="{A05815F4-CF55-4DBE-BB7F-7AF6D2D487E4}"/>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28" name="手繪多邊形: 圖案 727">
              <a:extLst>
                <a:ext uri="{FF2B5EF4-FFF2-40B4-BE49-F238E27FC236}">
                  <a16:creationId xmlns:a16="http://schemas.microsoft.com/office/drawing/2014/main" id="{420D3826-6F39-437F-BD5F-FCEAFE22DBC1}"/>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729" name="Google Shape;94;p17">
            <a:extLst>
              <a:ext uri="{FF2B5EF4-FFF2-40B4-BE49-F238E27FC236}">
                <a16:creationId xmlns:a16="http://schemas.microsoft.com/office/drawing/2014/main" id="{CC63120D-A2D5-44B2-AFBB-91C173985F89}"/>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762233" y="2565163"/>
            <a:ext cx="221069" cy="221069"/>
          </a:xfrm>
          <a:prstGeom prst="rect">
            <a:avLst/>
          </a:prstGeom>
          <a:noFill/>
          <a:ln>
            <a:noFill/>
          </a:ln>
        </p:spPr>
      </p:pic>
      <p:pic>
        <p:nvPicPr>
          <p:cNvPr id="730" name="Google Shape;95;p17">
            <a:extLst>
              <a:ext uri="{FF2B5EF4-FFF2-40B4-BE49-F238E27FC236}">
                <a16:creationId xmlns:a16="http://schemas.microsoft.com/office/drawing/2014/main" id="{E4B3E02F-D725-47E6-8375-1298D5C9E8FF}"/>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0063588" y="2565131"/>
            <a:ext cx="221069" cy="221069"/>
          </a:xfrm>
          <a:prstGeom prst="rect">
            <a:avLst/>
          </a:prstGeom>
          <a:noFill/>
          <a:ln>
            <a:noFill/>
          </a:ln>
        </p:spPr>
      </p:pic>
      <p:pic>
        <p:nvPicPr>
          <p:cNvPr id="731" name="Google Shape;96;p17">
            <a:extLst>
              <a:ext uri="{FF2B5EF4-FFF2-40B4-BE49-F238E27FC236}">
                <a16:creationId xmlns:a16="http://schemas.microsoft.com/office/drawing/2014/main" id="{2E428C66-A43A-4124-ADAF-09B5CFCE9339}"/>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9460614" y="2565005"/>
            <a:ext cx="221343" cy="221343"/>
          </a:xfrm>
          <a:prstGeom prst="rect">
            <a:avLst/>
          </a:prstGeom>
          <a:noFill/>
          <a:ln>
            <a:noFill/>
          </a:ln>
        </p:spPr>
      </p:pic>
      <p:pic>
        <p:nvPicPr>
          <p:cNvPr id="732" name="Google Shape;97;p17">
            <a:extLst>
              <a:ext uri="{FF2B5EF4-FFF2-40B4-BE49-F238E27FC236}">
                <a16:creationId xmlns:a16="http://schemas.microsoft.com/office/drawing/2014/main" id="{1B63A95D-0152-499A-A289-FBA450EDFA33}"/>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10361572" y="2565121"/>
            <a:ext cx="221069" cy="221069"/>
          </a:xfrm>
          <a:prstGeom prst="rect">
            <a:avLst/>
          </a:prstGeom>
          <a:noFill/>
          <a:ln>
            <a:noFill/>
          </a:ln>
        </p:spPr>
      </p:pic>
      <p:pic>
        <p:nvPicPr>
          <p:cNvPr id="733" name="Google Shape;100;p17">
            <a:extLst>
              <a:ext uri="{FF2B5EF4-FFF2-40B4-BE49-F238E27FC236}">
                <a16:creationId xmlns:a16="http://schemas.microsoft.com/office/drawing/2014/main" id="{477ACDD1-D6FB-4EFD-8665-624F8F920475}"/>
              </a:ext>
            </a:extLst>
          </p:cNvPr>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10967706" y="2565034"/>
            <a:ext cx="221293" cy="221293"/>
          </a:xfrm>
          <a:prstGeom prst="rect">
            <a:avLst/>
          </a:prstGeom>
          <a:noFill/>
          <a:ln>
            <a:noFill/>
          </a:ln>
        </p:spPr>
      </p:pic>
      <p:pic>
        <p:nvPicPr>
          <p:cNvPr id="734" name="Google Shape;102;p17">
            <a:extLst>
              <a:ext uri="{FF2B5EF4-FFF2-40B4-BE49-F238E27FC236}">
                <a16:creationId xmlns:a16="http://schemas.microsoft.com/office/drawing/2014/main" id="{17108415-1954-4541-B299-743626315031}"/>
              </a:ext>
            </a:extLst>
          </p:cNvPr>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10657554" y="2855248"/>
            <a:ext cx="221343" cy="221343"/>
          </a:xfrm>
          <a:prstGeom prst="rect">
            <a:avLst/>
          </a:prstGeom>
          <a:noFill/>
          <a:ln>
            <a:noFill/>
          </a:ln>
        </p:spPr>
      </p:pic>
      <p:pic>
        <p:nvPicPr>
          <p:cNvPr id="735" name="Google Shape;104;p17">
            <a:extLst>
              <a:ext uri="{FF2B5EF4-FFF2-40B4-BE49-F238E27FC236}">
                <a16:creationId xmlns:a16="http://schemas.microsoft.com/office/drawing/2014/main" id="{E7F642BE-69C1-442E-97A7-51F41E2BB6EE}"/>
              </a:ext>
            </a:extLst>
          </p:cNvPr>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10659681" y="2565038"/>
            <a:ext cx="221293" cy="221293"/>
          </a:xfrm>
          <a:prstGeom prst="rect">
            <a:avLst/>
          </a:prstGeom>
          <a:noFill/>
          <a:ln>
            <a:noFill/>
          </a:ln>
        </p:spPr>
      </p:pic>
      <p:pic>
        <p:nvPicPr>
          <p:cNvPr id="736" name="Google Shape;105;p17">
            <a:extLst>
              <a:ext uri="{FF2B5EF4-FFF2-40B4-BE49-F238E27FC236}">
                <a16:creationId xmlns:a16="http://schemas.microsoft.com/office/drawing/2014/main" id="{25696FA9-F750-4ED6-A1B9-78F172B88A32}"/>
              </a:ext>
            </a:extLst>
          </p:cNvPr>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9460614" y="2856458"/>
            <a:ext cx="221343" cy="221343"/>
          </a:xfrm>
          <a:prstGeom prst="rect">
            <a:avLst/>
          </a:prstGeom>
          <a:noFill/>
          <a:ln>
            <a:noFill/>
          </a:ln>
        </p:spPr>
      </p:pic>
      <p:pic>
        <p:nvPicPr>
          <p:cNvPr id="737" name="Google Shape;106;p17">
            <a:extLst>
              <a:ext uri="{FF2B5EF4-FFF2-40B4-BE49-F238E27FC236}">
                <a16:creationId xmlns:a16="http://schemas.microsoft.com/office/drawing/2014/main" id="{C3CF4F97-95DA-477A-9047-B8A352496564}"/>
              </a:ext>
            </a:extLst>
          </p:cNvPr>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9762243" y="2856472"/>
            <a:ext cx="221338" cy="221338"/>
          </a:xfrm>
          <a:prstGeom prst="rect">
            <a:avLst/>
          </a:prstGeom>
          <a:noFill/>
          <a:ln>
            <a:noFill/>
          </a:ln>
        </p:spPr>
      </p:pic>
      <p:pic>
        <p:nvPicPr>
          <p:cNvPr id="738" name="Google Shape;108;p17">
            <a:extLst>
              <a:ext uri="{FF2B5EF4-FFF2-40B4-BE49-F238E27FC236}">
                <a16:creationId xmlns:a16="http://schemas.microsoft.com/office/drawing/2014/main" id="{15A4EE1A-82E1-4600-804A-3A265A547A5D}"/>
              </a:ext>
            </a:extLst>
          </p:cNvPr>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10063868" y="2855244"/>
            <a:ext cx="221359" cy="221359"/>
          </a:xfrm>
          <a:prstGeom prst="rect">
            <a:avLst/>
          </a:prstGeom>
          <a:noFill/>
          <a:ln>
            <a:noFill/>
          </a:ln>
        </p:spPr>
      </p:pic>
      <p:pic>
        <p:nvPicPr>
          <p:cNvPr id="739" name="Google Shape;109;p17">
            <a:extLst>
              <a:ext uri="{FF2B5EF4-FFF2-40B4-BE49-F238E27FC236}">
                <a16:creationId xmlns:a16="http://schemas.microsoft.com/office/drawing/2014/main" id="{32C84928-E95B-4059-B736-8B6F8FE1040C}"/>
              </a:ext>
            </a:extLst>
          </p:cNvPr>
          <p:cNvPicPr preferRelativeResize="0"/>
          <p:nvPr/>
        </p:nvPicPr>
        <p:blipFill>
          <a:blip r:embed="rId16" cstate="screen">
            <a:alphaModFix/>
            <a:extLst>
              <a:ext uri="{28A0092B-C50C-407E-A947-70E740481C1C}">
                <a14:useLocalDpi xmlns:a14="http://schemas.microsoft.com/office/drawing/2010/main"/>
              </a:ext>
            </a:extLst>
          </a:blip>
          <a:stretch>
            <a:fillRect/>
          </a:stretch>
        </p:blipFill>
        <p:spPr>
          <a:xfrm>
            <a:off x="10365381" y="2855244"/>
            <a:ext cx="221359" cy="221359"/>
          </a:xfrm>
          <a:prstGeom prst="rect">
            <a:avLst/>
          </a:prstGeom>
          <a:noFill/>
          <a:ln>
            <a:noFill/>
          </a:ln>
        </p:spPr>
      </p:pic>
      <p:pic>
        <p:nvPicPr>
          <p:cNvPr id="740" name="Google Shape;93;p17">
            <a:extLst>
              <a:ext uri="{FF2B5EF4-FFF2-40B4-BE49-F238E27FC236}">
                <a16:creationId xmlns:a16="http://schemas.microsoft.com/office/drawing/2014/main" id="{914066CF-3443-41C9-82B2-4D9397B92079}"/>
              </a:ext>
            </a:extLst>
          </p:cNvPr>
          <p:cNvPicPr preferRelativeResize="0"/>
          <p:nvPr/>
        </p:nvPicPr>
        <p:blipFill>
          <a:blip r:embed="rId17" cstate="screen">
            <a:alphaModFix/>
            <a:extLst>
              <a:ext uri="{28A0092B-C50C-407E-A947-70E740481C1C}">
                <a14:useLocalDpi xmlns:a14="http://schemas.microsoft.com/office/drawing/2010/main"/>
              </a:ext>
            </a:extLst>
          </a:blip>
          <a:stretch>
            <a:fillRect/>
          </a:stretch>
        </p:blipFill>
        <p:spPr>
          <a:xfrm>
            <a:off x="10966544" y="3151284"/>
            <a:ext cx="221343" cy="221343"/>
          </a:xfrm>
          <a:prstGeom prst="rect">
            <a:avLst/>
          </a:prstGeom>
          <a:noFill/>
          <a:ln>
            <a:noFill/>
          </a:ln>
        </p:spPr>
      </p:pic>
      <p:pic>
        <p:nvPicPr>
          <p:cNvPr id="741" name="Google Shape;98;p17">
            <a:extLst>
              <a:ext uri="{FF2B5EF4-FFF2-40B4-BE49-F238E27FC236}">
                <a16:creationId xmlns:a16="http://schemas.microsoft.com/office/drawing/2014/main" id="{6446CE46-0146-4667-90BD-50839EF49C33}"/>
              </a:ext>
            </a:extLst>
          </p:cNvPr>
          <p:cNvPicPr preferRelativeResize="0"/>
          <p:nvPr/>
        </p:nvPicPr>
        <p:blipFill>
          <a:blip r:embed="rId18" cstate="screen">
            <a:alphaModFix/>
            <a:extLst>
              <a:ext uri="{28A0092B-C50C-407E-A947-70E740481C1C}">
                <a14:useLocalDpi xmlns:a14="http://schemas.microsoft.com/office/drawing/2010/main"/>
              </a:ext>
            </a:extLst>
          </a:blip>
          <a:stretch>
            <a:fillRect/>
          </a:stretch>
        </p:blipFill>
        <p:spPr>
          <a:xfrm>
            <a:off x="10665172" y="3151305"/>
            <a:ext cx="221293" cy="221293"/>
          </a:xfrm>
          <a:prstGeom prst="rect">
            <a:avLst/>
          </a:prstGeom>
          <a:noFill/>
          <a:ln>
            <a:noFill/>
          </a:ln>
        </p:spPr>
      </p:pic>
      <p:pic>
        <p:nvPicPr>
          <p:cNvPr id="742" name="Google Shape;99;p17">
            <a:extLst>
              <a:ext uri="{FF2B5EF4-FFF2-40B4-BE49-F238E27FC236}">
                <a16:creationId xmlns:a16="http://schemas.microsoft.com/office/drawing/2014/main" id="{19470B06-AC2E-49D0-8D20-7A44191089D8}"/>
              </a:ext>
            </a:extLst>
          </p:cNvPr>
          <p:cNvPicPr preferRelativeResize="0"/>
          <p:nvPr/>
        </p:nvPicPr>
        <p:blipFill>
          <a:blip r:embed="rId19" cstate="screen">
            <a:alphaModFix/>
            <a:extLst>
              <a:ext uri="{28A0092B-C50C-407E-A947-70E740481C1C}">
                <a14:useLocalDpi xmlns:a14="http://schemas.microsoft.com/office/drawing/2010/main"/>
              </a:ext>
            </a:extLst>
          </a:blip>
          <a:stretch>
            <a:fillRect/>
          </a:stretch>
        </p:blipFill>
        <p:spPr>
          <a:xfrm>
            <a:off x="9459538" y="3151276"/>
            <a:ext cx="221343" cy="221343"/>
          </a:xfrm>
          <a:prstGeom prst="rect">
            <a:avLst/>
          </a:prstGeom>
          <a:noFill/>
          <a:ln>
            <a:noFill/>
          </a:ln>
        </p:spPr>
      </p:pic>
      <p:pic>
        <p:nvPicPr>
          <p:cNvPr id="743" name="Google Shape;101;p17">
            <a:extLst>
              <a:ext uri="{FF2B5EF4-FFF2-40B4-BE49-F238E27FC236}">
                <a16:creationId xmlns:a16="http://schemas.microsoft.com/office/drawing/2014/main" id="{ADFDBA09-C3C4-4343-8B14-22E98AFAB692}"/>
              </a:ext>
            </a:extLst>
          </p:cNvPr>
          <p:cNvPicPr preferRelativeResize="0"/>
          <p:nvPr/>
        </p:nvPicPr>
        <p:blipFill>
          <a:blip r:embed="rId20" cstate="screen">
            <a:alphaModFix/>
            <a:extLst>
              <a:ext uri="{28A0092B-C50C-407E-A947-70E740481C1C}">
                <a14:useLocalDpi xmlns:a14="http://schemas.microsoft.com/office/drawing/2010/main"/>
              </a:ext>
            </a:extLst>
          </a:blip>
          <a:stretch>
            <a:fillRect/>
          </a:stretch>
        </p:blipFill>
        <p:spPr>
          <a:xfrm>
            <a:off x="9760956" y="3151280"/>
            <a:ext cx="221343" cy="221343"/>
          </a:xfrm>
          <a:prstGeom prst="rect">
            <a:avLst/>
          </a:prstGeom>
          <a:noFill/>
          <a:ln>
            <a:noFill/>
          </a:ln>
        </p:spPr>
      </p:pic>
      <p:pic>
        <p:nvPicPr>
          <p:cNvPr id="744" name="Google Shape;103;p17">
            <a:extLst>
              <a:ext uri="{FF2B5EF4-FFF2-40B4-BE49-F238E27FC236}">
                <a16:creationId xmlns:a16="http://schemas.microsoft.com/office/drawing/2014/main" id="{15EEE09B-BF57-49AA-B81B-4F2A42C28010}"/>
              </a:ext>
            </a:extLst>
          </p:cNvPr>
          <p:cNvPicPr preferRelativeResize="0"/>
          <p:nvPr/>
        </p:nvPicPr>
        <p:blipFill>
          <a:blip r:embed="rId21" cstate="screen">
            <a:alphaModFix/>
            <a:extLst>
              <a:ext uri="{28A0092B-C50C-407E-A947-70E740481C1C}">
                <a14:useLocalDpi xmlns:a14="http://schemas.microsoft.com/office/drawing/2010/main"/>
              </a:ext>
            </a:extLst>
          </a:blip>
          <a:stretch>
            <a:fillRect/>
          </a:stretch>
        </p:blipFill>
        <p:spPr>
          <a:xfrm>
            <a:off x="10062374" y="3151282"/>
            <a:ext cx="221343" cy="221343"/>
          </a:xfrm>
          <a:prstGeom prst="rect">
            <a:avLst/>
          </a:prstGeom>
          <a:noFill/>
          <a:ln>
            <a:noFill/>
          </a:ln>
        </p:spPr>
      </p:pic>
      <p:pic>
        <p:nvPicPr>
          <p:cNvPr id="745" name="Google Shape;107;p17">
            <a:extLst>
              <a:ext uri="{FF2B5EF4-FFF2-40B4-BE49-F238E27FC236}">
                <a16:creationId xmlns:a16="http://schemas.microsoft.com/office/drawing/2014/main" id="{73C50471-D14B-4F5A-AE71-B133ADC92EC6}"/>
              </a:ext>
            </a:extLst>
          </p:cNvPr>
          <p:cNvPicPr preferRelativeResize="0"/>
          <p:nvPr/>
        </p:nvPicPr>
        <p:blipFill>
          <a:blip r:embed="rId22" cstate="screen">
            <a:alphaModFix/>
            <a:extLst>
              <a:ext uri="{28A0092B-C50C-407E-A947-70E740481C1C}">
                <a14:useLocalDpi xmlns:a14="http://schemas.microsoft.com/office/drawing/2010/main"/>
              </a:ext>
            </a:extLst>
          </a:blip>
          <a:stretch>
            <a:fillRect/>
          </a:stretch>
        </p:blipFill>
        <p:spPr>
          <a:xfrm>
            <a:off x="10363795" y="3151300"/>
            <a:ext cx="221069" cy="221069"/>
          </a:xfrm>
          <a:prstGeom prst="rect">
            <a:avLst/>
          </a:prstGeom>
          <a:noFill/>
          <a:ln>
            <a:noFill/>
          </a:ln>
        </p:spPr>
      </p:pic>
      <p:pic>
        <p:nvPicPr>
          <p:cNvPr id="746"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E879A0AD-0829-42F7-9C7F-DB102F39D80A}"/>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9440072" y="3418343"/>
            <a:ext cx="237743" cy="237743"/>
          </a:xfrm>
          <a:prstGeom prst="rect">
            <a:avLst/>
          </a:prstGeom>
          <a:noFill/>
        </p:spPr>
      </p:pic>
      <p:pic>
        <p:nvPicPr>
          <p:cNvPr id="747" name="Picture 23" descr="C:\Users\Josh Chen\Desktop\sharefile.png">
            <a:extLst>
              <a:ext uri="{FF2B5EF4-FFF2-40B4-BE49-F238E27FC236}">
                <a16:creationId xmlns:a16="http://schemas.microsoft.com/office/drawing/2014/main" id="{820D75E3-CCB8-49A4-A7E8-22D7992EB3AC}"/>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9755377" y="3427404"/>
            <a:ext cx="237744" cy="237744"/>
          </a:xfrm>
          <a:prstGeom prst="rect">
            <a:avLst/>
          </a:prstGeom>
          <a:noFill/>
        </p:spPr>
      </p:pic>
      <p:pic>
        <p:nvPicPr>
          <p:cNvPr id="748" name="Picture 25" descr="C:\Users\Josh Chen\Desktop\OneDrive.png">
            <a:extLst>
              <a:ext uri="{FF2B5EF4-FFF2-40B4-BE49-F238E27FC236}">
                <a16:creationId xmlns:a16="http://schemas.microsoft.com/office/drawing/2014/main" id="{8B4E249B-3714-4C1C-A1D9-5BBAD3300B17}"/>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0041807" y="3423004"/>
            <a:ext cx="239138" cy="239138"/>
          </a:xfrm>
          <a:prstGeom prst="rect">
            <a:avLst/>
          </a:prstGeom>
          <a:noFill/>
        </p:spPr>
      </p:pic>
      <p:sp>
        <p:nvSpPr>
          <p:cNvPr id="3" name="標題 2">
            <a:extLst>
              <a:ext uri="{FF2B5EF4-FFF2-40B4-BE49-F238E27FC236}">
                <a16:creationId xmlns:a16="http://schemas.microsoft.com/office/drawing/2014/main" id="{D0FFAFA8-7F7F-B433-491E-FB521BEEF980}"/>
              </a:ext>
            </a:extLst>
          </p:cNvPr>
          <p:cNvSpPr>
            <a:spLocks noGrp="1"/>
          </p:cNvSpPr>
          <p:nvPr>
            <p:ph type="title"/>
          </p:nvPr>
        </p:nvSpPr>
        <p:spPr/>
        <p:txBody>
          <a:bodyPr/>
          <a:lstStyle/>
          <a:p>
            <a:r>
              <a:rPr lang="en-US" altLang="zh-TW">
                <a:latin typeface="Arial"/>
                <a:ea typeface="微軟正黑體"/>
                <a:cs typeface="Arial"/>
              </a:rPr>
              <a:t>QTS / Guardian storage</a:t>
            </a:r>
            <a:endParaRPr lang="zh-TW" altLang="en-US"/>
          </a:p>
        </p:txBody>
      </p:sp>
      <p:sp>
        <p:nvSpPr>
          <p:cNvPr id="5" name="左-右雙向箭號 206">
            <a:extLst>
              <a:ext uri="{FF2B5EF4-FFF2-40B4-BE49-F238E27FC236}">
                <a16:creationId xmlns:a16="http://schemas.microsoft.com/office/drawing/2014/main" id="{E1D0FE54-BA73-7949-CBAE-0FEBEC009E28}"/>
              </a:ext>
            </a:extLst>
          </p:cNvPr>
          <p:cNvSpPr/>
          <p:nvPr/>
        </p:nvSpPr>
        <p:spPr>
          <a:xfrm>
            <a:off x="1273166" y="5865395"/>
            <a:ext cx="1136709" cy="303927"/>
          </a:xfrm>
          <a:prstGeom prst="lef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0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File Access</a:t>
            </a:r>
            <a:endParaRPr kumimoji="1" lang="zh-TW" altLang="en-US" sz="1000" b="1"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4160429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720AA81-3204-4F65-A0EF-D9B0C9F02855}"/>
              </a:ext>
            </a:extLst>
          </p:cNvPr>
          <p:cNvSpPr>
            <a:spLocks noGrp="1"/>
          </p:cNvSpPr>
          <p:nvPr>
            <p:ph type="title"/>
          </p:nvPr>
        </p:nvSpPr>
        <p:spPr/>
        <p:txBody>
          <a:bodyPr>
            <a:normAutofit/>
          </a:bodyPr>
          <a:lstStyle/>
          <a:p>
            <a:r>
              <a:rPr lang="en-US" altLang="zh-TW"/>
              <a:t>Local data cloud backup solution</a:t>
            </a:r>
            <a:endParaRPr lang="zh-TW" altLang="en-US"/>
          </a:p>
        </p:txBody>
      </p:sp>
      <p:grpSp>
        <p:nvGrpSpPr>
          <p:cNvPr id="191" name="群組 190">
            <a:extLst>
              <a:ext uri="{FF2B5EF4-FFF2-40B4-BE49-F238E27FC236}">
                <a16:creationId xmlns:a16="http://schemas.microsoft.com/office/drawing/2014/main" id="{85820221-F968-4DC5-A19D-989596489087}"/>
              </a:ext>
            </a:extLst>
          </p:cNvPr>
          <p:cNvGrpSpPr/>
          <p:nvPr/>
        </p:nvGrpSpPr>
        <p:grpSpPr>
          <a:xfrm>
            <a:off x="525178" y="1627941"/>
            <a:ext cx="4090737" cy="4700337"/>
            <a:chOff x="2832242" y="2934050"/>
            <a:chExt cx="1678114" cy="2464066"/>
          </a:xfrm>
        </p:grpSpPr>
        <p:sp>
          <p:nvSpPr>
            <p:cNvPr id="243" name="手繪多邊形: 圖案 242">
              <a:extLst>
                <a:ext uri="{FF2B5EF4-FFF2-40B4-BE49-F238E27FC236}">
                  <a16:creationId xmlns:a16="http://schemas.microsoft.com/office/drawing/2014/main" id="{0716268D-395F-4818-9AC0-128F50EDF959}"/>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245" name="手繪多邊形: 圖案 244">
              <a:extLst>
                <a:ext uri="{FF2B5EF4-FFF2-40B4-BE49-F238E27FC236}">
                  <a16:creationId xmlns:a16="http://schemas.microsoft.com/office/drawing/2014/main" id="{B7DC9254-9FF5-4EA8-BF9A-358C8B29FD38}"/>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255" name="手繪多邊形: 圖案 254">
              <a:extLst>
                <a:ext uri="{FF2B5EF4-FFF2-40B4-BE49-F238E27FC236}">
                  <a16:creationId xmlns:a16="http://schemas.microsoft.com/office/drawing/2014/main" id="{FD0BE5DD-69BE-4291-B892-60865B7637F2}"/>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256" name="手繪多邊形: 圖案 255">
              <a:extLst>
                <a:ext uri="{FF2B5EF4-FFF2-40B4-BE49-F238E27FC236}">
                  <a16:creationId xmlns:a16="http://schemas.microsoft.com/office/drawing/2014/main" id="{5B7A87ED-3D14-498E-9BB1-17519C8613B2}"/>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p>
          </p:txBody>
        </p:sp>
        <p:sp>
          <p:nvSpPr>
            <p:cNvPr id="257" name="手繪多邊形: 圖案 256">
              <a:extLst>
                <a:ext uri="{FF2B5EF4-FFF2-40B4-BE49-F238E27FC236}">
                  <a16:creationId xmlns:a16="http://schemas.microsoft.com/office/drawing/2014/main" id="{8C3C398C-F524-4606-9E8D-B338986B9B80}"/>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258" name="圖形 13">
              <a:extLst>
                <a:ext uri="{FF2B5EF4-FFF2-40B4-BE49-F238E27FC236}">
                  <a16:creationId xmlns:a16="http://schemas.microsoft.com/office/drawing/2014/main" id="{D799CC92-0885-43AF-921C-B28454E58ECC}"/>
                </a:ext>
              </a:extLst>
            </p:cNvPr>
            <p:cNvGrpSpPr/>
            <p:nvPr/>
          </p:nvGrpSpPr>
          <p:grpSpPr>
            <a:xfrm>
              <a:off x="3216084" y="3002290"/>
              <a:ext cx="1203675" cy="79657"/>
              <a:chOff x="3216084" y="3002290"/>
              <a:chExt cx="1203675" cy="79657"/>
            </a:xfrm>
            <a:solidFill>
              <a:srgbClr val="000000"/>
            </a:solidFill>
          </p:grpSpPr>
          <p:sp>
            <p:nvSpPr>
              <p:cNvPr id="259" name="手繪多邊形: 圖案 258">
                <a:extLst>
                  <a:ext uri="{FF2B5EF4-FFF2-40B4-BE49-F238E27FC236}">
                    <a16:creationId xmlns:a16="http://schemas.microsoft.com/office/drawing/2014/main" id="{60FB5842-CA06-44EA-898E-83A1313A2691}"/>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0" name="手繪多邊形: 圖案 259">
                <a:extLst>
                  <a:ext uri="{FF2B5EF4-FFF2-40B4-BE49-F238E27FC236}">
                    <a16:creationId xmlns:a16="http://schemas.microsoft.com/office/drawing/2014/main" id="{3DA39D28-4EF2-4B4E-8FDE-DBB7ACC279BA}"/>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1" name="手繪多邊形: 圖案 260">
                <a:extLst>
                  <a:ext uri="{FF2B5EF4-FFF2-40B4-BE49-F238E27FC236}">
                    <a16:creationId xmlns:a16="http://schemas.microsoft.com/office/drawing/2014/main" id="{ACDEF8A7-442D-43CA-8118-AF125B6C7CAD}"/>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2" name="手繪多邊形: 圖案 261">
                <a:extLst>
                  <a:ext uri="{FF2B5EF4-FFF2-40B4-BE49-F238E27FC236}">
                    <a16:creationId xmlns:a16="http://schemas.microsoft.com/office/drawing/2014/main" id="{1D565E41-4652-4479-B572-5881DB23E444}"/>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3" name="手繪多邊形: 圖案 262">
                <a:extLst>
                  <a:ext uri="{FF2B5EF4-FFF2-40B4-BE49-F238E27FC236}">
                    <a16:creationId xmlns:a16="http://schemas.microsoft.com/office/drawing/2014/main" id="{91020EE1-9758-4286-822A-82966DBA3A2D}"/>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4" name="手繪多邊形: 圖案 263">
                <a:extLst>
                  <a:ext uri="{FF2B5EF4-FFF2-40B4-BE49-F238E27FC236}">
                    <a16:creationId xmlns:a16="http://schemas.microsoft.com/office/drawing/2014/main" id="{034242AE-FF7C-4B81-8C5A-A1DDC33E9D7A}"/>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5" name="手繪多邊形: 圖案 264">
                <a:extLst>
                  <a:ext uri="{FF2B5EF4-FFF2-40B4-BE49-F238E27FC236}">
                    <a16:creationId xmlns:a16="http://schemas.microsoft.com/office/drawing/2014/main" id="{77C5227D-40CB-4C09-8245-233188DBFDAC}"/>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6" name="手繪多邊形: 圖案 265">
                <a:extLst>
                  <a:ext uri="{FF2B5EF4-FFF2-40B4-BE49-F238E27FC236}">
                    <a16:creationId xmlns:a16="http://schemas.microsoft.com/office/drawing/2014/main" id="{58A5ECAD-2647-44E6-8A7F-E673063B15C8}"/>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7" name="手繪多邊形: 圖案 266">
                <a:extLst>
                  <a:ext uri="{FF2B5EF4-FFF2-40B4-BE49-F238E27FC236}">
                    <a16:creationId xmlns:a16="http://schemas.microsoft.com/office/drawing/2014/main" id="{0989AF7A-F354-472F-AD4F-9E5FAC0B522F}"/>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68" name="手繪多邊形: 圖案 267">
                <a:extLst>
                  <a:ext uri="{FF2B5EF4-FFF2-40B4-BE49-F238E27FC236}">
                    <a16:creationId xmlns:a16="http://schemas.microsoft.com/office/drawing/2014/main" id="{08E9FC21-12BB-47CA-9AE1-D165EC5D34E4}"/>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69" name="手繪多邊形: 圖案 268">
                <a:extLst>
                  <a:ext uri="{FF2B5EF4-FFF2-40B4-BE49-F238E27FC236}">
                    <a16:creationId xmlns:a16="http://schemas.microsoft.com/office/drawing/2014/main" id="{B1313E41-B09E-4569-9C45-4CA3FB75DB43}"/>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0" name="手繪多邊形: 圖案 269">
                <a:extLst>
                  <a:ext uri="{FF2B5EF4-FFF2-40B4-BE49-F238E27FC236}">
                    <a16:creationId xmlns:a16="http://schemas.microsoft.com/office/drawing/2014/main" id="{8D809A15-A973-4471-96FA-B372C777CB69}"/>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1" name="手繪多邊形: 圖案 270">
                <a:extLst>
                  <a:ext uri="{FF2B5EF4-FFF2-40B4-BE49-F238E27FC236}">
                    <a16:creationId xmlns:a16="http://schemas.microsoft.com/office/drawing/2014/main" id="{94F5798C-E38E-4525-95D3-D6D2176E3C50}"/>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2" name="手繪多邊形: 圖案 271">
                <a:extLst>
                  <a:ext uri="{FF2B5EF4-FFF2-40B4-BE49-F238E27FC236}">
                    <a16:creationId xmlns:a16="http://schemas.microsoft.com/office/drawing/2014/main" id="{68551634-F482-45FD-AF10-06C691A3C4B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3" name="手繪多邊形: 圖案 272">
                <a:extLst>
                  <a:ext uri="{FF2B5EF4-FFF2-40B4-BE49-F238E27FC236}">
                    <a16:creationId xmlns:a16="http://schemas.microsoft.com/office/drawing/2014/main" id="{509FC0F7-42E4-4F08-BBE4-975F9E4247BA}"/>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4" name="手繪多邊形: 圖案 273">
                <a:extLst>
                  <a:ext uri="{FF2B5EF4-FFF2-40B4-BE49-F238E27FC236}">
                    <a16:creationId xmlns:a16="http://schemas.microsoft.com/office/drawing/2014/main" id="{CC43E9A1-DE93-45FF-91E0-C692983E5F26}"/>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5" name="手繪多邊形: 圖案 274">
                <a:extLst>
                  <a:ext uri="{FF2B5EF4-FFF2-40B4-BE49-F238E27FC236}">
                    <a16:creationId xmlns:a16="http://schemas.microsoft.com/office/drawing/2014/main" id="{A67F9B97-C6EC-4C0D-ADD6-DF9756D74F87}"/>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276" name="手繪多邊形: 圖案 275">
                <a:extLst>
                  <a:ext uri="{FF2B5EF4-FFF2-40B4-BE49-F238E27FC236}">
                    <a16:creationId xmlns:a16="http://schemas.microsoft.com/office/drawing/2014/main" id="{00570A8F-DC15-4C6C-9334-5736C573E27E}"/>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277" name="手繪多邊形: 圖案 276">
                <a:extLst>
                  <a:ext uri="{FF2B5EF4-FFF2-40B4-BE49-F238E27FC236}">
                    <a16:creationId xmlns:a16="http://schemas.microsoft.com/office/drawing/2014/main" id="{2E99CAD0-A1EB-41A2-BED2-1B966D4B6BF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grpSp>
        <p:nvGrpSpPr>
          <p:cNvPr id="278" name="群組 277">
            <a:extLst>
              <a:ext uri="{FF2B5EF4-FFF2-40B4-BE49-F238E27FC236}">
                <a16:creationId xmlns:a16="http://schemas.microsoft.com/office/drawing/2014/main" id="{559FAC1F-72AA-4E36-B1C7-4CCC59134585}"/>
              </a:ext>
            </a:extLst>
          </p:cNvPr>
          <p:cNvGrpSpPr/>
          <p:nvPr/>
        </p:nvGrpSpPr>
        <p:grpSpPr>
          <a:xfrm>
            <a:off x="10104408" y="1613774"/>
            <a:ext cx="1443303" cy="4714504"/>
            <a:chOff x="10531368" y="872360"/>
            <a:chExt cx="1443303" cy="4714504"/>
          </a:xfrm>
        </p:grpSpPr>
        <p:sp>
          <p:nvSpPr>
            <p:cNvPr id="279" name="矩形: 圓角 278">
              <a:extLst>
                <a:ext uri="{FF2B5EF4-FFF2-40B4-BE49-F238E27FC236}">
                  <a16:creationId xmlns:a16="http://schemas.microsoft.com/office/drawing/2014/main" id="{7213E47F-2957-4EBE-B120-157ECD4115FB}"/>
                </a:ext>
              </a:extLst>
            </p:cNvPr>
            <p:cNvSpPr/>
            <p:nvPr/>
          </p:nvSpPr>
          <p:spPr>
            <a:xfrm rot="16200000" flipH="1">
              <a:off x="8895768" y="2507960"/>
              <a:ext cx="4714504" cy="1443303"/>
            </a:xfrm>
            <a:prstGeom prst="roundRect">
              <a:avLst>
                <a:gd name="adj" fmla="val 15021"/>
              </a:avLst>
            </a:prstGeom>
            <a:solidFill>
              <a:srgbClr val="D7F71E">
                <a:alpha val="50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a:noFill/>
                </a:ln>
                <a:solidFill>
                  <a:srgbClr val="0D045F"/>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280" name="群組 279">
              <a:extLst>
                <a:ext uri="{FF2B5EF4-FFF2-40B4-BE49-F238E27FC236}">
                  <a16:creationId xmlns:a16="http://schemas.microsoft.com/office/drawing/2014/main" id="{4B6DA4F5-7605-4CDD-BAB7-13AA2245E8EE}"/>
                </a:ext>
              </a:extLst>
            </p:cNvPr>
            <p:cNvGrpSpPr/>
            <p:nvPr/>
          </p:nvGrpSpPr>
          <p:grpSpPr>
            <a:xfrm>
              <a:off x="10675277" y="1630481"/>
              <a:ext cx="1189648" cy="3182234"/>
              <a:chOff x="10649756" y="1732236"/>
              <a:chExt cx="1189648" cy="3182234"/>
            </a:xfrm>
          </p:grpSpPr>
          <p:pic>
            <p:nvPicPr>
              <p:cNvPr id="293" name="圖片 292">
                <a:extLst>
                  <a:ext uri="{FF2B5EF4-FFF2-40B4-BE49-F238E27FC236}">
                    <a16:creationId xmlns:a16="http://schemas.microsoft.com/office/drawing/2014/main" id="{DC0C8C0B-40C3-44AB-A37C-8307E563B20C}"/>
                  </a:ext>
                </a:extLst>
              </p:cNvPr>
              <p:cNvPicPr>
                <a:picLocks noChangeAspect="1"/>
              </p:cNvPicPr>
              <p:nvPr/>
            </p:nvPicPr>
            <p:blipFill>
              <a:blip r:embed="rId3"/>
              <a:stretch>
                <a:fillRect/>
              </a:stretch>
            </p:blipFill>
            <p:spPr>
              <a:xfrm>
                <a:off x="10649756" y="1732236"/>
                <a:ext cx="551942" cy="551942"/>
              </a:xfrm>
              <a:prstGeom prst="rect">
                <a:avLst/>
              </a:prstGeom>
              <a:ln>
                <a:noFill/>
              </a:ln>
            </p:spPr>
          </p:pic>
          <p:pic>
            <p:nvPicPr>
              <p:cNvPr id="294" name="圖片 293">
                <a:extLst>
                  <a:ext uri="{FF2B5EF4-FFF2-40B4-BE49-F238E27FC236}">
                    <a16:creationId xmlns:a16="http://schemas.microsoft.com/office/drawing/2014/main" id="{AFBAA765-5416-4CEA-BFB2-24872945A449}"/>
                  </a:ext>
                </a:extLst>
              </p:cNvPr>
              <p:cNvPicPr>
                <a:picLocks noChangeAspect="1"/>
              </p:cNvPicPr>
              <p:nvPr/>
            </p:nvPicPr>
            <p:blipFill>
              <a:blip r:embed="rId4"/>
              <a:stretch>
                <a:fillRect/>
              </a:stretch>
            </p:blipFill>
            <p:spPr>
              <a:xfrm>
                <a:off x="10663505" y="2406038"/>
                <a:ext cx="524444" cy="524444"/>
              </a:xfrm>
              <a:prstGeom prst="rect">
                <a:avLst/>
              </a:prstGeom>
              <a:ln>
                <a:noFill/>
              </a:ln>
            </p:spPr>
          </p:pic>
          <p:pic>
            <p:nvPicPr>
              <p:cNvPr id="295" name="圖片 294">
                <a:extLst>
                  <a:ext uri="{FF2B5EF4-FFF2-40B4-BE49-F238E27FC236}">
                    <a16:creationId xmlns:a16="http://schemas.microsoft.com/office/drawing/2014/main" id="{4C9214B9-2D60-445E-81C4-7437A046F867}"/>
                  </a:ext>
                </a:extLst>
              </p:cNvPr>
              <p:cNvPicPr>
                <a:picLocks noChangeAspect="1"/>
              </p:cNvPicPr>
              <p:nvPr/>
            </p:nvPicPr>
            <p:blipFill>
              <a:blip r:embed="rId5"/>
              <a:stretch>
                <a:fillRect/>
              </a:stretch>
            </p:blipFill>
            <p:spPr>
              <a:xfrm>
                <a:off x="10663504" y="3068880"/>
                <a:ext cx="524446" cy="524446"/>
              </a:xfrm>
              <a:prstGeom prst="rect">
                <a:avLst/>
              </a:prstGeom>
              <a:ln>
                <a:noFill/>
              </a:ln>
            </p:spPr>
          </p:pic>
          <p:pic>
            <p:nvPicPr>
              <p:cNvPr id="296" name="圖片 295">
                <a:extLst>
                  <a:ext uri="{FF2B5EF4-FFF2-40B4-BE49-F238E27FC236}">
                    <a16:creationId xmlns:a16="http://schemas.microsoft.com/office/drawing/2014/main" id="{D82CD446-5DB2-41DB-B3A2-D11992EAF27F}"/>
                  </a:ext>
                </a:extLst>
              </p:cNvPr>
              <p:cNvPicPr>
                <a:picLocks noChangeAspect="1"/>
              </p:cNvPicPr>
              <p:nvPr/>
            </p:nvPicPr>
            <p:blipFill>
              <a:blip r:embed="rId6"/>
              <a:stretch>
                <a:fillRect/>
              </a:stretch>
            </p:blipFill>
            <p:spPr>
              <a:xfrm>
                <a:off x="10663505" y="3731724"/>
                <a:ext cx="524444" cy="524444"/>
              </a:xfrm>
              <a:prstGeom prst="rect">
                <a:avLst/>
              </a:prstGeom>
            </p:spPr>
          </p:pic>
          <p:pic>
            <p:nvPicPr>
              <p:cNvPr id="297" name="圖片 296">
                <a:extLst>
                  <a:ext uri="{FF2B5EF4-FFF2-40B4-BE49-F238E27FC236}">
                    <a16:creationId xmlns:a16="http://schemas.microsoft.com/office/drawing/2014/main" id="{6A78C1D0-A9A3-472F-B9DC-24A1B2E03CB5}"/>
                  </a:ext>
                </a:extLst>
              </p:cNvPr>
              <p:cNvPicPr>
                <a:picLocks noChangeAspect="1"/>
              </p:cNvPicPr>
              <p:nvPr/>
            </p:nvPicPr>
            <p:blipFill>
              <a:blip r:embed="rId7"/>
              <a:stretch>
                <a:fillRect/>
              </a:stretch>
            </p:blipFill>
            <p:spPr>
              <a:xfrm>
                <a:off x="10663505" y="4390025"/>
                <a:ext cx="524445" cy="524445"/>
              </a:xfrm>
              <a:prstGeom prst="rect">
                <a:avLst/>
              </a:prstGeom>
            </p:spPr>
          </p:pic>
          <p:pic>
            <p:nvPicPr>
              <p:cNvPr id="298" name="圖片 297">
                <a:extLst>
                  <a:ext uri="{FF2B5EF4-FFF2-40B4-BE49-F238E27FC236}">
                    <a16:creationId xmlns:a16="http://schemas.microsoft.com/office/drawing/2014/main" id="{333DAF69-9FF5-4008-AEDE-8FE1DB6714B3}"/>
                  </a:ext>
                </a:extLst>
              </p:cNvPr>
              <p:cNvPicPr>
                <a:picLocks noChangeAspect="1"/>
              </p:cNvPicPr>
              <p:nvPr/>
            </p:nvPicPr>
            <p:blipFill>
              <a:blip r:embed="rId8"/>
              <a:stretch>
                <a:fillRect/>
              </a:stretch>
            </p:blipFill>
            <p:spPr>
              <a:xfrm>
                <a:off x="11303663" y="1745135"/>
                <a:ext cx="535741" cy="535741"/>
              </a:xfrm>
              <a:prstGeom prst="rect">
                <a:avLst/>
              </a:prstGeom>
              <a:ln>
                <a:noFill/>
              </a:ln>
            </p:spPr>
          </p:pic>
          <p:pic>
            <p:nvPicPr>
              <p:cNvPr id="299" name="圖片 298">
                <a:extLst>
                  <a:ext uri="{FF2B5EF4-FFF2-40B4-BE49-F238E27FC236}">
                    <a16:creationId xmlns:a16="http://schemas.microsoft.com/office/drawing/2014/main" id="{808F0966-DE30-4FA0-A5DE-521D1383F254}"/>
                  </a:ext>
                </a:extLst>
              </p:cNvPr>
              <p:cNvPicPr>
                <a:picLocks noChangeAspect="1"/>
              </p:cNvPicPr>
              <p:nvPr/>
            </p:nvPicPr>
            <p:blipFill>
              <a:blip r:embed="rId9"/>
              <a:stretch>
                <a:fillRect/>
              </a:stretch>
            </p:blipFill>
            <p:spPr>
              <a:xfrm>
                <a:off x="11309311" y="2410061"/>
                <a:ext cx="524444" cy="524444"/>
              </a:xfrm>
              <a:prstGeom prst="rect">
                <a:avLst/>
              </a:prstGeom>
              <a:ln>
                <a:noFill/>
              </a:ln>
            </p:spPr>
          </p:pic>
          <p:pic>
            <p:nvPicPr>
              <p:cNvPr id="300" name="圖片 299">
                <a:extLst>
                  <a:ext uri="{FF2B5EF4-FFF2-40B4-BE49-F238E27FC236}">
                    <a16:creationId xmlns:a16="http://schemas.microsoft.com/office/drawing/2014/main" id="{09A51C38-1BAC-4E51-BF95-EC637BE821EC}"/>
                  </a:ext>
                </a:extLst>
              </p:cNvPr>
              <p:cNvPicPr>
                <a:picLocks noChangeAspect="1"/>
              </p:cNvPicPr>
              <p:nvPr/>
            </p:nvPicPr>
            <p:blipFill>
              <a:blip r:embed="rId10"/>
              <a:stretch>
                <a:fillRect/>
              </a:stretch>
            </p:blipFill>
            <p:spPr>
              <a:xfrm>
                <a:off x="11309311" y="3063690"/>
                <a:ext cx="524445" cy="524445"/>
              </a:xfrm>
              <a:prstGeom prst="rect">
                <a:avLst/>
              </a:prstGeom>
              <a:ln>
                <a:noFill/>
              </a:ln>
            </p:spPr>
          </p:pic>
          <p:pic>
            <p:nvPicPr>
              <p:cNvPr id="301" name="圖片 300">
                <a:extLst>
                  <a:ext uri="{FF2B5EF4-FFF2-40B4-BE49-F238E27FC236}">
                    <a16:creationId xmlns:a16="http://schemas.microsoft.com/office/drawing/2014/main" id="{78C8C351-2B4D-4B35-87B6-B76A0DDB8BFA}"/>
                  </a:ext>
                </a:extLst>
              </p:cNvPr>
              <p:cNvPicPr>
                <a:picLocks noChangeAspect="1"/>
              </p:cNvPicPr>
              <p:nvPr/>
            </p:nvPicPr>
            <p:blipFill>
              <a:blip r:embed="rId11"/>
              <a:stretch>
                <a:fillRect/>
              </a:stretch>
            </p:blipFill>
            <p:spPr>
              <a:xfrm>
                <a:off x="11305767" y="3717320"/>
                <a:ext cx="531532" cy="531532"/>
              </a:xfrm>
              <a:prstGeom prst="rect">
                <a:avLst/>
              </a:prstGeom>
              <a:ln>
                <a:noFill/>
              </a:ln>
            </p:spPr>
          </p:pic>
        </p:grpSp>
        <p:grpSp>
          <p:nvGrpSpPr>
            <p:cNvPr id="281" name="群組 280">
              <a:extLst>
                <a:ext uri="{FF2B5EF4-FFF2-40B4-BE49-F238E27FC236}">
                  <a16:creationId xmlns:a16="http://schemas.microsoft.com/office/drawing/2014/main" id="{C6A841B9-AED0-4F50-A481-F45CC314190B}"/>
                </a:ext>
              </a:extLst>
            </p:cNvPr>
            <p:cNvGrpSpPr/>
            <p:nvPr/>
          </p:nvGrpSpPr>
          <p:grpSpPr>
            <a:xfrm>
              <a:off x="11359927" y="4303189"/>
              <a:ext cx="480842" cy="480842"/>
              <a:chOff x="11227191" y="4251569"/>
              <a:chExt cx="480842" cy="480842"/>
            </a:xfrm>
          </p:grpSpPr>
          <p:sp>
            <p:nvSpPr>
              <p:cNvPr id="291" name="矩形: 圓角 290">
                <a:extLst>
                  <a:ext uri="{FF2B5EF4-FFF2-40B4-BE49-F238E27FC236}">
                    <a16:creationId xmlns:a16="http://schemas.microsoft.com/office/drawing/2014/main" id="{91DEBC4E-C166-4EAD-955F-74E5D488E061}"/>
                  </a:ext>
                </a:extLst>
              </p:cNvPr>
              <p:cNvSpPr/>
              <p:nvPr/>
            </p:nvSpPr>
            <p:spPr>
              <a:xfrm>
                <a:off x="11227191" y="4251569"/>
                <a:ext cx="480842" cy="480842"/>
              </a:xfrm>
              <a:prstGeom prst="roundRect">
                <a:avLst/>
              </a:prstGeom>
              <a:solidFill>
                <a:schemeClr val="bg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92" name="圖片 14">
                <a:extLst>
                  <a:ext uri="{FF2B5EF4-FFF2-40B4-BE49-F238E27FC236}">
                    <a16:creationId xmlns:a16="http://schemas.microsoft.com/office/drawing/2014/main" id="{96A43968-E060-4A3C-9816-193F4949F91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257745" y="4297680"/>
                <a:ext cx="403128" cy="372796"/>
              </a:xfrm>
              <a:prstGeom prst="rect">
                <a:avLst/>
              </a:prstGeom>
            </p:spPr>
          </p:pic>
        </p:grpSp>
        <p:grpSp>
          <p:nvGrpSpPr>
            <p:cNvPr id="282" name="群組 281">
              <a:extLst>
                <a:ext uri="{FF2B5EF4-FFF2-40B4-BE49-F238E27FC236}">
                  <a16:creationId xmlns:a16="http://schemas.microsoft.com/office/drawing/2014/main" id="{425A85C9-4AB0-4D22-8CBD-3D5A0B583E18}"/>
                </a:ext>
              </a:extLst>
            </p:cNvPr>
            <p:cNvGrpSpPr/>
            <p:nvPr/>
          </p:nvGrpSpPr>
          <p:grpSpPr>
            <a:xfrm>
              <a:off x="10724536" y="4953820"/>
              <a:ext cx="480842" cy="480842"/>
              <a:chOff x="10591800" y="4902200"/>
              <a:chExt cx="480842" cy="480842"/>
            </a:xfrm>
          </p:grpSpPr>
          <p:sp>
            <p:nvSpPr>
              <p:cNvPr id="283" name="矩形: 圓角 282">
                <a:extLst>
                  <a:ext uri="{FF2B5EF4-FFF2-40B4-BE49-F238E27FC236}">
                    <a16:creationId xmlns:a16="http://schemas.microsoft.com/office/drawing/2014/main" id="{BA57CD48-DBA1-4711-8BC2-4974E3F8FAFB}"/>
                  </a:ext>
                </a:extLst>
              </p:cNvPr>
              <p:cNvSpPr/>
              <p:nvPr/>
            </p:nvSpPr>
            <p:spPr>
              <a:xfrm>
                <a:off x="10591800" y="4902200"/>
                <a:ext cx="480842" cy="480842"/>
              </a:xfrm>
              <a:prstGeom prst="roundRect">
                <a:avLst/>
              </a:prstGeom>
              <a:solidFill>
                <a:schemeClr val="bg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84" name="圖片 12" descr="一張含有 物件 的圖片&#10;&#10;描述是以高可信度產生">
                <a:extLst>
                  <a:ext uri="{FF2B5EF4-FFF2-40B4-BE49-F238E27FC236}">
                    <a16:creationId xmlns:a16="http://schemas.microsoft.com/office/drawing/2014/main" id="{46F3F643-5FA8-4B4C-B170-2CB6D1FDA34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662139" y="4966463"/>
                <a:ext cx="353646" cy="365796"/>
              </a:xfrm>
              <a:prstGeom prst="rect">
                <a:avLst/>
              </a:prstGeom>
            </p:spPr>
          </p:pic>
        </p:grpSp>
      </p:grpSp>
      <p:sp>
        <p:nvSpPr>
          <p:cNvPr id="330" name="矩形: 圓角化同側角落 329">
            <a:extLst>
              <a:ext uri="{FF2B5EF4-FFF2-40B4-BE49-F238E27FC236}">
                <a16:creationId xmlns:a16="http://schemas.microsoft.com/office/drawing/2014/main" id="{6F750F03-81F5-4998-9B8F-9B78D2856C9F}"/>
              </a:ext>
            </a:extLst>
          </p:cNvPr>
          <p:cNvSpPr/>
          <p:nvPr/>
        </p:nvSpPr>
        <p:spPr>
          <a:xfrm>
            <a:off x="10106508" y="1466185"/>
            <a:ext cx="1461670" cy="823553"/>
          </a:xfrm>
          <a:prstGeom prst="round2SameRect">
            <a:avLst>
              <a:gd name="adj1" fmla="val 27037"/>
              <a:gd name="adj2" fmla="val 0"/>
            </a:avLst>
          </a:prstGeom>
          <a:solidFill>
            <a:srgbClr val="D7F71E"/>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p:txBody>
      </p:sp>
      <p:sp>
        <p:nvSpPr>
          <p:cNvPr id="331" name="矩形: 圓角 330">
            <a:extLst>
              <a:ext uri="{FF2B5EF4-FFF2-40B4-BE49-F238E27FC236}">
                <a16:creationId xmlns:a16="http://schemas.microsoft.com/office/drawing/2014/main" id="{44F0FD6E-8114-4B19-9F59-017E2159009A}"/>
              </a:ext>
            </a:extLst>
          </p:cNvPr>
          <p:cNvSpPr/>
          <p:nvPr/>
        </p:nvSpPr>
        <p:spPr>
          <a:xfrm>
            <a:off x="6635991" y="2502588"/>
            <a:ext cx="3363311" cy="3807710"/>
          </a:xfrm>
          <a:prstGeom prst="roundRect">
            <a:avLst>
              <a:gd name="adj" fmla="val 8405"/>
            </a:avLst>
          </a:prstGeom>
          <a:solidFill>
            <a:schemeClr val="bg1">
              <a:lumMod val="85000"/>
            </a:schemeClr>
          </a:soli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2" name="矩形 331">
            <a:extLst>
              <a:ext uri="{FF2B5EF4-FFF2-40B4-BE49-F238E27FC236}">
                <a16:creationId xmlns:a16="http://schemas.microsoft.com/office/drawing/2014/main" id="{E44BBFB7-980C-4291-952C-24FB1D3321A2}"/>
              </a:ext>
            </a:extLst>
          </p:cNvPr>
          <p:cNvSpPr/>
          <p:nvPr/>
        </p:nvSpPr>
        <p:spPr>
          <a:xfrm>
            <a:off x="10104409" y="1644595"/>
            <a:ext cx="1445590" cy="523220"/>
          </a:xfrm>
          <a:prstGeom prst="rect">
            <a:avLst/>
          </a:prstGeom>
        </p:spPr>
        <p:txBody>
          <a:bodyPr wrap="square">
            <a:spAutoFit/>
          </a:bodyPr>
          <a:lstStyle/>
          <a:p>
            <a:pPr lvl="0" algn="ctr" defTabSz="457200">
              <a:defRPr/>
            </a:pPr>
            <a:r>
              <a:rPr lang="en-US" altLang="zh-TW" sz="1400" b="1">
                <a:latin typeface="Arial" panose="020B0604020202020204" pitchFamily="34" charset="0"/>
                <a:ea typeface="微軟正黑體" panose="020B0604030504040204" pitchFamily="34" charset="-120"/>
                <a:cs typeface="Arial" panose="020B0604020202020204" pitchFamily="34" charset="0"/>
              </a:rPr>
              <a:t>Cloud object</a:t>
            </a:r>
          </a:p>
          <a:p>
            <a:pPr lvl="0" algn="ctr" defTabSz="457200">
              <a:defRPr/>
            </a:pPr>
            <a:r>
              <a:rPr lang="en-US" altLang="zh-TW" sz="1400" b="1">
                <a:latin typeface="Arial" panose="020B0604020202020204" pitchFamily="34" charset="0"/>
                <a:ea typeface="微軟正黑體" panose="020B0604030504040204" pitchFamily="34" charset="-120"/>
                <a:cs typeface="Arial" panose="020B0604020202020204" pitchFamily="34" charset="0"/>
              </a:rPr>
              <a:t>storage space</a:t>
            </a:r>
          </a:p>
        </p:txBody>
      </p:sp>
      <p:sp>
        <p:nvSpPr>
          <p:cNvPr id="333" name="等腰三角形 332">
            <a:extLst>
              <a:ext uri="{FF2B5EF4-FFF2-40B4-BE49-F238E27FC236}">
                <a16:creationId xmlns:a16="http://schemas.microsoft.com/office/drawing/2014/main" id="{BE09818A-2B7F-4166-8698-F615EB393A39}"/>
              </a:ext>
            </a:extLst>
          </p:cNvPr>
          <p:cNvSpPr/>
          <p:nvPr/>
        </p:nvSpPr>
        <p:spPr>
          <a:xfrm rot="10800000">
            <a:off x="7546171" y="2826585"/>
            <a:ext cx="2308956" cy="772074"/>
          </a:xfrm>
          <a:prstGeom prst="triangle">
            <a:avLst>
              <a:gd name="adj" fmla="val 50000"/>
            </a:avLst>
          </a:prstGeom>
          <a:gradFill flip="none" rotWithShape="1">
            <a:gsLst>
              <a:gs pos="84000">
                <a:srgbClr val="36AFCE"/>
              </a:gs>
              <a:gs pos="19000">
                <a:schemeClr val="accent3">
                  <a:alpha val="0"/>
                </a:schemeClr>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Light" panose="020F0302020204030204"/>
              <a:ea typeface="微軟正黑體" panose="020B0604030504040204" pitchFamily="34" charset="-120"/>
              <a:cs typeface="+mn-cs"/>
            </a:endParaRPr>
          </a:p>
        </p:txBody>
      </p:sp>
      <p:sp>
        <p:nvSpPr>
          <p:cNvPr id="334" name="矩形: 圓角 333">
            <a:extLst>
              <a:ext uri="{FF2B5EF4-FFF2-40B4-BE49-F238E27FC236}">
                <a16:creationId xmlns:a16="http://schemas.microsoft.com/office/drawing/2014/main" id="{B4398207-C08D-431E-833D-78507BE85412}"/>
              </a:ext>
            </a:extLst>
          </p:cNvPr>
          <p:cNvSpPr/>
          <p:nvPr/>
        </p:nvSpPr>
        <p:spPr>
          <a:xfrm>
            <a:off x="7345611" y="1899590"/>
            <a:ext cx="2596828" cy="937014"/>
          </a:xfrm>
          <a:prstGeom prst="roundRect">
            <a:avLst>
              <a:gd name="adj" fmla="val 8833"/>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chemeClr val="tx1"/>
              </a:solidFill>
              <a:effectLst/>
              <a:uLnTx/>
              <a:uFillTx/>
              <a:latin typeface="Calibri" panose="020F0502020204030204"/>
              <a:ea typeface="新細明體" panose="02020500000000000000" pitchFamily="18" charset="-120"/>
              <a:cs typeface="+mn-cs"/>
            </a:endParaRPr>
          </a:p>
        </p:txBody>
      </p:sp>
      <p:sp>
        <p:nvSpPr>
          <p:cNvPr id="335" name="文字方塊 334">
            <a:extLst>
              <a:ext uri="{FF2B5EF4-FFF2-40B4-BE49-F238E27FC236}">
                <a16:creationId xmlns:a16="http://schemas.microsoft.com/office/drawing/2014/main" id="{A06235F2-BF79-44E2-9C40-19E2C6DBFF15}"/>
              </a:ext>
            </a:extLst>
          </p:cNvPr>
          <p:cNvSpPr txBox="1"/>
          <p:nvPr/>
        </p:nvSpPr>
        <p:spPr>
          <a:xfrm>
            <a:off x="7797624" y="1973504"/>
            <a:ext cx="14823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600">
                <a:latin typeface="Arial" panose="020B0604020202020204" pitchFamily="34" charset="0"/>
                <a:ea typeface="新細明體"/>
                <a:cs typeface="Arial" panose="020B0604020202020204" pitchFamily="34" charset="0"/>
              </a:rPr>
              <a:t>APP</a:t>
            </a:r>
            <a:r>
              <a:rPr lang="zh-TW" altLang="en-US" sz="1600">
                <a:latin typeface="Arial" panose="020B0604020202020204" pitchFamily="34" charset="0"/>
                <a:ea typeface="新細明體"/>
                <a:cs typeface="Arial" panose="020B0604020202020204" pitchFamily="34" charset="0"/>
              </a:rPr>
              <a:t> </a:t>
            </a:r>
            <a:r>
              <a:rPr kumimoji="0" lang="en-US" altLang="zh-CN" sz="1600" b="0" i="0" u="none" strike="noStrike" kern="1200" cap="none" spc="0" normalizeH="0" baseline="0" noProof="0">
                <a:ln>
                  <a:noFill/>
                </a:ln>
                <a:effectLst/>
                <a:uLnTx/>
                <a:uFillTx/>
                <a:latin typeface="Arial" panose="020B0604020202020204" pitchFamily="34" charset="0"/>
                <a:ea typeface="新細明體"/>
                <a:cs typeface="Arial" panose="020B0604020202020204" pitchFamily="34" charset="0"/>
              </a:rPr>
              <a:t>Center</a:t>
            </a:r>
            <a:endParaRPr kumimoji="0" lang="zh-TW" altLang="en-US" sz="1600" b="0" i="0" u="none" strike="noStrike" kern="120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pic>
        <p:nvPicPr>
          <p:cNvPr id="336" name="圖片 335" descr="一張含有 向量圖形, 文字 的圖片&#10;&#10;自動產生的描述">
            <a:extLst>
              <a:ext uri="{FF2B5EF4-FFF2-40B4-BE49-F238E27FC236}">
                <a16:creationId xmlns:a16="http://schemas.microsoft.com/office/drawing/2014/main" id="{E3ADB2FC-2863-4DBE-AD92-CC333E02112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7323570" y="1909054"/>
            <a:ext cx="440113" cy="440113"/>
          </a:xfrm>
          <a:prstGeom prst="roundRect">
            <a:avLst/>
          </a:prstGeom>
          <a:ln w="12700">
            <a:solidFill>
              <a:schemeClr val="tx1"/>
            </a:solidFill>
          </a:ln>
        </p:spPr>
      </p:pic>
      <p:sp>
        <p:nvSpPr>
          <p:cNvPr id="337" name="文字方塊 336">
            <a:extLst>
              <a:ext uri="{FF2B5EF4-FFF2-40B4-BE49-F238E27FC236}">
                <a16:creationId xmlns:a16="http://schemas.microsoft.com/office/drawing/2014/main" id="{D52D72E5-C7FC-4BF6-BF05-0CA733095D41}"/>
              </a:ext>
            </a:extLst>
          </p:cNvPr>
          <p:cNvSpPr txBox="1"/>
          <p:nvPr/>
        </p:nvSpPr>
        <p:spPr>
          <a:xfrm>
            <a:off x="7797624" y="2445062"/>
            <a:ext cx="227512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600">
                <a:latin typeface="Arial"/>
                <a:ea typeface="新細明體"/>
                <a:cs typeface="Arial"/>
              </a:rPr>
              <a:t>Storage</a:t>
            </a:r>
            <a:r>
              <a:rPr kumimoji="0" lang="en-US" altLang="zh-TW" sz="1600" b="0" i="0" u="none" strike="noStrike" kern="1200" cap="none" spc="0" normalizeH="0" baseline="0" noProof="0">
                <a:ln>
                  <a:noFill/>
                </a:ln>
                <a:effectLst/>
                <a:uLnTx/>
                <a:uFillTx/>
                <a:latin typeface="Arial"/>
                <a:ea typeface="新細明體"/>
                <a:cs typeface="Arial"/>
              </a:rPr>
              <a:t> &amp; </a:t>
            </a:r>
            <a:r>
              <a:rPr lang="en-US" altLang="zh-TW" sz="1600">
                <a:latin typeface="Arial"/>
                <a:ea typeface="新細明體"/>
                <a:cs typeface="Arial"/>
              </a:rPr>
              <a:t>Snapshots</a:t>
            </a:r>
            <a:endParaRPr kumimoji="0" lang="zh-TW" altLang="en-US" sz="1600" b="0" i="0" u="none" strike="noStrike" kern="1200" cap="none" spc="0" normalizeH="0" baseline="0" noProof="0">
              <a:ln>
                <a:noFill/>
              </a:ln>
              <a:effectLst/>
              <a:uLnTx/>
              <a:uFillTx/>
              <a:latin typeface="Arial"/>
              <a:ea typeface="新細明體"/>
              <a:cs typeface="Arial"/>
            </a:endParaRPr>
          </a:p>
        </p:txBody>
      </p:sp>
      <p:pic>
        <p:nvPicPr>
          <p:cNvPr id="338" name="圖片 337">
            <a:extLst>
              <a:ext uri="{FF2B5EF4-FFF2-40B4-BE49-F238E27FC236}">
                <a16:creationId xmlns:a16="http://schemas.microsoft.com/office/drawing/2014/main" id="{89D18902-1697-416B-901E-36C8EE79FA9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332415" y="2382293"/>
            <a:ext cx="414105" cy="436896"/>
          </a:xfrm>
          <a:prstGeom prst="roundRect">
            <a:avLst>
              <a:gd name="adj" fmla="val 22831"/>
            </a:avLst>
          </a:prstGeom>
          <a:ln w="12700">
            <a:solidFill>
              <a:schemeClr val="tx1"/>
            </a:solidFill>
          </a:ln>
        </p:spPr>
      </p:pic>
      <p:cxnSp>
        <p:nvCxnSpPr>
          <p:cNvPr id="339" name="直線接點 338">
            <a:extLst>
              <a:ext uri="{FF2B5EF4-FFF2-40B4-BE49-F238E27FC236}">
                <a16:creationId xmlns:a16="http://schemas.microsoft.com/office/drawing/2014/main" id="{46458086-6A4A-42BB-89D1-77B652184555}"/>
              </a:ext>
            </a:extLst>
          </p:cNvPr>
          <p:cNvCxnSpPr>
            <a:cxnSpLocks/>
            <a:stCxn id="334" idx="1"/>
            <a:endCxn id="334" idx="3"/>
          </p:cNvCxnSpPr>
          <p:nvPr/>
        </p:nvCxnSpPr>
        <p:spPr>
          <a:xfrm>
            <a:off x="7345611" y="2368097"/>
            <a:ext cx="2596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0" name="群組 339">
            <a:extLst>
              <a:ext uri="{FF2B5EF4-FFF2-40B4-BE49-F238E27FC236}">
                <a16:creationId xmlns:a16="http://schemas.microsoft.com/office/drawing/2014/main" id="{2BB0B393-E11F-4BBD-BE87-C1EAB6DDFB95}"/>
              </a:ext>
            </a:extLst>
          </p:cNvPr>
          <p:cNvGrpSpPr/>
          <p:nvPr/>
        </p:nvGrpSpPr>
        <p:grpSpPr>
          <a:xfrm>
            <a:off x="8232522" y="3121351"/>
            <a:ext cx="1704540" cy="537758"/>
            <a:chOff x="8648700" y="4436457"/>
            <a:chExt cx="1892837" cy="597164"/>
          </a:xfrm>
          <a:solidFill>
            <a:schemeClr val="tx1">
              <a:lumMod val="95000"/>
              <a:lumOff val="5000"/>
            </a:schemeClr>
          </a:solidFill>
        </p:grpSpPr>
        <p:sp>
          <p:nvSpPr>
            <p:cNvPr id="341" name="文字方塊 340">
              <a:extLst>
                <a:ext uri="{FF2B5EF4-FFF2-40B4-BE49-F238E27FC236}">
                  <a16:creationId xmlns:a16="http://schemas.microsoft.com/office/drawing/2014/main" id="{88A7B71B-3D92-4184-B8AC-F66C05E3BF73}"/>
                </a:ext>
              </a:extLst>
            </p:cNvPr>
            <p:cNvSpPr txBox="1"/>
            <p:nvPr/>
          </p:nvSpPr>
          <p:spPr>
            <a:xfrm>
              <a:off x="9586748" y="4541322"/>
              <a:ext cx="954789" cy="273421"/>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defTabSz="457200">
                <a:defRPr/>
              </a:pPr>
              <a:r>
                <a:rPr lang="en-US" altLang="zh-TW" sz="1000" b="1">
                  <a:solidFill>
                    <a:prstClr val="white"/>
                  </a:solidFill>
                  <a:latin typeface="微軟正黑體" panose="020B0604030504040204" pitchFamily="34" charset="-120"/>
                  <a:ea typeface="微軟正黑體" panose="020B0604030504040204" pitchFamily="34" charset="-120"/>
                  <a:cs typeface="Arial" panose="020B0604020202020204" pitchFamily="34" charset="0"/>
                </a:rPr>
                <a:t>Snapshot</a:t>
              </a:r>
            </a:p>
          </p:txBody>
        </p:sp>
        <p:grpSp>
          <p:nvGrpSpPr>
            <p:cNvPr id="342" name="圖形 152">
              <a:extLst>
                <a:ext uri="{FF2B5EF4-FFF2-40B4-BE49-F238E27FC236}">
                  <a16:creationId xmlns:a16="http://schemas.microsoft.com/office/drawing/2014/main" id="{D46DFD3C-5D20-4E4B-98EF-EC5CDFC4E4AD}"/>
                </a:ext>
              </a:extLst>
            </p:cNvPr>
            <p:cNvGrpSpPr/>
            <p:nvPr/>
          </p:nvGrpSpPr>
          <p:grpSpPr>
            <a:xfrm flipH="1">
              <a:off x="8648700" y="4436457"/>
              <a:ext cx="458537" cy="590550"/>
              <a:chOff x="9272428" y="5069210"/>
              <a:chExt cx="458537" cy="590550"/>
            </a:xfrm>
            <a:grpFill/>
          </p:grpSpPr>
          <p:sp>
            <p:nvSpPr>
              <p:cNvPr id="357" name="手繪多邊形: 圖案 356">
                <a:extLst>
                  <a:ext uri="{FF2B5EF4-FFF2-40B4-BE49-F238E27FC236}">
                    <a16:creationId xmlns:a16="http://schemas.microsoft.com/office/drawing/2014/main" id="{4B816D08-0ED4-41D9-8DA2-AD5DE6B5694B}"/>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8" name="手繪多邊形: 圖案 357">
                <a:extLst>
                  <a:ext uri="{FF2B5EF4-FFF2-40B4-BE49-F238E27FC236}">
                    <a16:creationId xmlns:a16="http://schemas.microsoft.com/office/drawing/2014/main" id="{C6D91768-C3BA-481B-AE06-E8A261FD4AEF}"/>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9" name="手繪多邊形: 圖案 358">
                <a:extLst>
                  <a:ext uri="{FF2B5EF4-FFF2-40B4-BE49-F238E27FC236}">
                    <a16:creationId xmlns:a16="http://schemas.microsoft.com/office/drawing/2014/main" id="{055F43A0-0C1A-434C-B3B5-67C6BBAB6B9F}"/>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0" name="手繪多邊形: 圖案 359">
                <a:extLst>
                  <a:ext uri="{FF2B5EF4-FFF2-40B4-BE49-F238E27FC236}">
                    <a16:creationId xmlns:a16="http://schemas.microsoft.com/office/drawing/2014/main" id="{3297DE0A-F555-4BE4-834C-D25292742DA0}"/>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1" name="手繪多邊形: 圖案 360">
                <a:extLst>
                  <a:ext uri="{FF2B5EF4-FFF2-40B4-BE49-F238E27FC236}">
                    <a16:creationId xmlns:a16="http://schemas.microsoft.com/office/drawing/2014/main" id="{673EFF66-FE18-4D8F-AB6C-3F16B639DEF4}"/>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2" name="手繪多邊形: 圖案 361">
                <a:extLst>
                  <a:ext uri="{FF2B5EF4-FFF2-40B4-BE49-F238E27FC236}">
                    <a16:creationId xmlns:a16="http://schemas.microsoft.com/office/drawing/2014/main" id="{DC3A6072-3B49-43F2-84D5-8B2549E30C6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3" name="手繪多邊形: 圖案 362">
                <a:extLst>
                  <a:ext uri="{FF2B5EF4-FFF2-40B4-BE49-F238E27FC236}">
                    <a16:creationId xmlns:a16="http://schemas.microsoft.com/office/drawing/2014/main" id="{323391F5-CC2D-46EB-89B8-D64F7355D472}"/>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4" name="手繪多邊形: 圖案 363">
                <a:extLst>
                  <a:ext uri="{FF2B5EF4-FFF2-40B4-BE49-F238E27FC236}">
                    <a16:creationId xmlns:a16="http://schemas.microsoft.com/office/drawing/2014/main" id="{397938B6-4B45-4658-B9E2-953E0FF0234A}"/>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5" name="手繪多邊形: 圖案 364">
                <a:extLst>
                  <a:ext uri="{FF2B5EF4-FFF2-40B4-BE49-F238E27FC236}">
                    <a16:creationId xmlns:a16="http://schemas.microsoft.com/office/drawing/2014/main" id="{7B1A8170-1CB4-45DA-ADB5-DBADC9B9C62B}"/>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6" name="手繪多邊形: 圖案 365">
                <a:extLst>
                  <a:ext uri="{FF2B5EF4-FFF2-40B4-BE49-F238E27FC236}">
                    <a16:creationId xmlns:a16="http://schemas.microsoft.com/office/drawing/2014/main" id="{90D64AF3-3148-4003-B798-29C54A945EBF}"/>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7" name="手繪多邊形: 圖案 366">
                <a:extLst>
                  <a:ext uri="{FF2B5EF4-FFF2-40B4-BE49-F238E27FC236}">
                    <a16:creationId xmlns:a16="http://schemas.microsoft.com/office/drawing/2014/main" id="{2806B670-3B97-4031-92FE-D31EAD058856}"/>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8" name="手繪多邊形: 圖案 367">
                <a:extLst>
                  <a:ext uri="{FF2B5EF4-FFF2-40B4-BE49-F238E27FC236}">
                    <a16:creationId xmlns:a16="http://schemas.microsoft.com/office/drawing/2014/main" id="{E7018B5B-F41C-4EFE-8D0B-059A8AE40A1C}"/>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9" name="手繪多邊形: 圖案 368">
                <a:extLst>
                  <a:ext uri="{FF2B5EF4-FFF2-40B4-BE49-F238E27FC236}">
                    <a16:creationId xmlns:a16="http://schemas.microsoft.com/office/drawing/2014/main" id="{583E74F2-5CC6-40ED-A53E-507A022314AF}"/>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343" name="圖形 152">
              <a:extLst>
                <a:ext uri="{FF2B5EF4-FFF2-40B4-BE49-F238E27FC236}">
                  <a16:creationId xmlns:a16="http://schemas.microsoft.com/office/drawing/2014/main" id="{64112057-553E-40E9-B3FC-732EF87E3B6D}"/>
                </a:ext>
              </a:extLst>
            </p:cNvPr>
            <p:cNvGrpSpPr/>
            <p:nvPr/>
          </p:nvGrpSpPr>
          <p:grpSpPr>
            <a:xfrm flipH="1">
              <a:off x="9113143" y="4443071"/>
              <a:ext cx="458537" cy="590550"/>
              <a:chOff x="9281107" y="5073550"/>
              <a:chExt cx="458537" cy="590550"/>
            </a:xfrm>
            <a:grpFill/>
          </p:grpSpPr>
          <p:sp>
            <p:nvSpPr>
              <p:cNvPr id="344" name="手繪多邊形: 圖案 343">
                <a:extLst>
                  <a:ext uri="{FF2B5EF4-FFF2-40B4-BE49-F238E27FC236}">
                    <a16:creationId xmlns:a16="http://schemas.microsoft.com/office/drawing/2014/main" id="{DB05C9A2-207F-4DEF-BE26-07C7517B29D0}"/>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45" name="手繪多邊形: 圖案 344">
                <a:extLst>
                  <a:ext uri="{FF2B5EF4-FFF2-40B4-BE49-F238E27FC236}">
                    <a16:creationId xmlns:a16="http://schemas.microsoft.com/office/drawing/2014/main" id="{DEAA9503-5D0F-4714-9425-EA64AD2950C3}"/>
                  </a:ext>
                </a:extLst>
              </p:cNvPr>
              <p:cNvSpPr/>
              <p:nvPr/>
            </p:nvSpPr>
            <p:spPr>
              <a:xfrm>
                <a:off x="9281107" y="507355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46" name="手繪多邊形: 圖案 345">
                <a:extLst>
                  <a:ext uri="{FF2B5EF4-FFF2-40B4-BE49-F238E27FC236}">
                    <a16:creationId xmlns:a16="http://schemas.microsoft.com/office/drawing/2014/main" id="{7B55B1AC-2353-4563-9A99-BCEEA60ACD50}"/>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47" name="手繪多邊形: 圖案 346">
                <a:extLst>
                  <a:ext uri="{FF2B5EF4-FFF2-40B4-BE49-F238E27FC236}">
                    <a16:creationId xmlns:a16="http://schemas.microsoft.com/office/drawing/2014/main" id="{45195BA2-94CD-4564-850F-657572F3F0C4}"/>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48" name="手繪多邊形: 圖案 347">
                <a:extLst>
                  <a:ext uri="{FF2B5EF4-FFF2-40B4-BE49-F238E27FC236}">
                    <a16:creationId xmlns:a16="http://schemas.microsoft.com/office/drawing/2014/main" id="{BAFA44C8-1EF9-4785-BCC9-0ABFE23B7CA6}"/>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49" name="手繪多邊形: 圖案 348">
                <a:extLst>
                  <a:ext uri="{FF2B5EF4-FFF2-40B4-BE49-F238E27FC236}">
                    <a16:creationId xmlns:a16="http://schemas.microsoft.com/office/drawing/2014/main" id="{8C1B26AD-28E6-4AD1-8614-A96F95060C13}"/>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0" name="手繪多邊形: 圖案 349">
                <a:extLst>
                  <a:ext uri="{FF2B5EF4-FFF2-40B4-BE49-F238E27FC236}">
                    <a16:creationId xmlns:a16="http://schemas.microsoft.com/office/drawing/2014/main" id="{3A3DA98A-AA51-4225-A69D-276A071AA75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1" name="手繪多邊形: 圖案 350">
                <a:extLst>
                  <a:ext uri="{FF2B5EF4-FFF2-40B4-BE49-F238E27FC236}">
                    <a16:creationId xmlns:a16="http://schemas.microsoft.com/office/drawing/2014/main" id="{9F2B736A-D6C9-4F69-8D49-4F8E62FA42FA}"/>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2" name="手繪多邊形: 圖案 351">
                <a:extLst>
                  <a:ext uri="{FF2B5EF4-FFF2-40B4-BE49-F238E27FC236}">
                    <a16:creationId xmlns:a16="http://schemas.microsoft.com/office/drawing/2014/main" id="{34346EBC-20B4-4720-8163-45C82941C61D}"/>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3" name="手繪多邊形: 圖案 352">
                <a:extLst>
                  <a:ext uri="{FF2B5EF4-FFF2-40B4-BE49-F238E27FC236}">
                    <a16:creationId xmlns:a16="http://schemas.microsoft.com/office/drawing/2014/main" id="{56960FA0-F251-45ED-8B42-2FE03286CD92}"/>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4" name="手繪多邊形: 圖案 353">
                <a:extLst>
                  <a:ext uri="{FF2B5EF4-FFF2-40B4-BE49-F238E27FC236}">
                    <a16:creationId xmlns:a16="http://schemas.microsoft.com/office/drawing/2014/main" id="{240B9F20-F7B2-41FA-873C-C0E2F705B84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5" name="手繪多邊形: 圖案 354">
                <a:extLst>
                  <a:ext uri="{FF2B5EF4-FFF2-40B4-BE49-F238E27FC236}">
                    <a16:creationId xmlns:a16="http://schemas.microsoft.com/office/drawing/2014/main" id="{6D33FE85-47C0-43DA-9866-3B6A297FED65}"/>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6" name="手繪多邊形: 圖案 355">
                <a:extLst>
                  <a:ext uri="{FF2B5EF4-FFF2-40B4-BE49-F238E27FC236}">
                    <a16:creationId xmlns:a16="http://schemas.microsoft.com/office/drawing/2014/main" id="{98644B89-B9A8-4F5F-BFDE-5F1057ED44BD}"/>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sp>
        <p:nvSpPr>
          <p:cNvPr id="370" name="Rectangle 12">
            <a:extLst>
              <a:ext uri="{FF2B5EF4-FFF2-40B4-BE49-F238E27FC236}">
                <a16:creationId xmlns:a16="http://schemas.microsoft.com/office/drawing/2014/main" id="{89AB4AC0-5124-49D5-93AF-3316A0A367B7}"/>
              </a:ext>
            </a:extLst>
          </p:cNvPr>
          <p:cNvSpPr/>
          <p:nvPr/>
        </p:nvSpPr>
        <p:spPr>
          <a:xfrm>
            <a:off x="5922363" y="4515511"/>
            <a:ext cx="75465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FTP</a:t>
            </a:r>
            <a:r>
              <a:rPr kumimoji="0" lang="zh-TW"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 </a:t>
            </a:r>
            <a:endPar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71" name="Rectangle 12">
            <a:extLst>
              <a:ext uri="{FF2B5EF4-FFF2-40B4-BE49-F238E27FC236}">
                <a16:creationId xmlns:a16="http://schemas.microsoft.com/office/drawing/2014/main" id="{2A9844E3-B549-48F1-BAFE-C7A971C403C6}"/>
              </a:ext>
            </a:extLst>
          </p:cNvPr>
          <p:cNvSpPr/>
          <p:nvPr/>
        </p:nvSpPr>
        <p:spPr>
          <a:xfrm>
            <a:off x="5865668" y="3530635"/>
            <a:ext cx="75465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SMB</a:t>
            </a:r>
            <a:endPar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72" name="Rectangle 12">
            <a:extLst>
              <a:ext uri="{FF2B5EF4-FFF2-40B4-BE49-F238E27FC236}">
                <a16:creationId xmlns:a16="http://schemas.microsoft.com/office/drawing/2014/main" id="{1E784F16-4015-4E14-B375-9AEE4B8D6773}"/>
              </a:ext>
            </a:extLst>
          </p:cNvPr>
          <p:cNvSpPr/>
          <p:nvPr/>
        </p:nvSpPr>
        <p:spPr>
          <a:xfrm>
            <a:off x="5886782" y="3829352"/>
            <a:ext cx="849136"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rPr>
              <a:t>NFS</a:t>
            </a:r>
            <a:endPar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73" name="Rectangle 12">
            <a:extLst>
              <a:ext uri="{FF2B5EF4-FFF2-40B4-BE49-F238E27FC236}">
                <a16:creationId xmlns:a16="http://schemas.microsoft.com/office/drawing/2014/main" id="{5604FCA5-7FC1-4E5F-A7A6-C91DADB0FE70}"/>
              </a:ext>
            </a:extLst>
          </p:cNvPr>
          <p:cNvSpPr/>
          <p:nvPr/>
        </p:nvSpPr>
        <p:spPr>
          <a:xfrm>
            <a:off x="5886782" y="4157641"/>
            <a:ext cx="849136"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a:cs typeface="Arial" panose="020B0604020202020204" pitchFamily="34" charset="0"/>
              </a:rPr>
              <a:t>AFP</a:t>
            </a:r>
            <a:endPar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nvGrpSpPr>
          <p:cNvPr id="374" name="群組 373">
            <a:extLst>
              <a:ext uri="{FF2B5EF4-FFF2-40B4-BE49-F238E27FC236}">
                <a16:creationId xmlns:a16="http://schemas.microsoft.com/office/drawing/2014/main" id="{66D94A00-4C55-4C6B-8DDD-E3843715B299}"/>
              </a:ext>
            </a:extLst>
          </p:cNvPr>
          <p:cNvGrpSpPr/>
          <p:nvPr/>
        </p:nvGrpSpPr>
        <p:grpSpPr>
          <a:xfrm>
            <a:off x="5711085" y="3839378"/>
            <a:ext cx="907897" cy="1328784"/>
            <a:chOff x="5784144" y="3200551"/>
            <a:chExt cx="1398427" cy="1328784"/>
          </a:xfrm>
        </p:grpSpPr>
        <p:cxnSp>
          <p:nvCxnSpPr>
            <p:cNvPr id="375" name="直線接點 374">
              <a:extLst>
                <a:ext uri="{FF2B5EF4-FFF2-40B4-BE49-F238E27FC236}">
                  <a16:creationId xmlns:a16="http://schemas.microsoft.com/office/drawing/2014/main" id="{3A81D7F1-273C-48BD-974E-D2D1CC2D3E52}"/>
                </a:ext>
              </a:extLst>
            </p:cNvPr>
            <p:cNvCxnSpPr>
              <a:cxnSpLocks/>
            </p:cNvCxnSpPr>
            <p:nvPr/>
          </p:nvCxnSpPr>
          <p:spPr>
            <a:xfrm>
              <a:off x="5784145" y="3200551"/>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cxnSp>
          <p:nvCxnSpPr>
            <p:cNvPr id="376" name="直線接點 375">
              <a:extLst>
                <a:ext uri="{FF2B5EF4-FFF2-40B4-BE49-F238E27FC236}">
                  <a16:creationId xmlns:a16="http://schemas.microsoft.com/office/drawing/2014/main" id="{400F7DBB-0AFA-4E44-866C-B9AFFE29EA74}"/>
                </a:ext>
              </a:extLst>
            </p:cNvPr>
            <p:cNvCxnSpPr>
              <a:cxnSpLocks/>
            </p:cNvCxnSpPr>
            <p:nvPr/>
          </p:nvCxnSpPr>
          <p:spPr>
            <a:xfrm>
              <a:off x="5791961" y="3528839"/>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cxnSp>
          <p:nvCxnSpPr>
            <p:cNvPr id="377" name="直線接點 376">
              <a:extLst>
                <a:ext uri="{FF2B5EF4-FFF2-40B4-BE49-F238E27FC236}">
                  <a16:creationId xmlns:a16="http://schemas.microsoft.com/office/drawing/2014/main" id="{39D0C10C-C1CA-4335-BC87-79B7D3BF49B0}"/>
                </a:ext>
              </a:extLst>
            </p:cNvPr>
            <p:cNvCxnSpPr>
              <a:cxnSpLocks/>
            </p:cNvCxnSpPr>
            <p:nvPr/>
          </p:nvCxnSpPr>
          <p:spPr>
            <a:xfrm>
              <a:off x="5791961" y="3864944"/>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cxnSp>
          <p:nvCxnSpPr>
            <p:cNvPr id="378" name="直線接點 377">
              <a:extLst>
                <a:ext uri="{FF2B5EF4-FFF2-40B4-BE49-F238E27FC236}">
                  <a16:creationId xmlns:a16="http://schemas.microsoft.com/office/drawing/2014/main" id="{C9F98598-B50B-4E74-A625-14E1FAF1F9FC}"/>
                </a:ext>
              </a:extLst>
            </p:cNvPr>
            <p:cNvCxnSpPr>
              <a:cxnSpLocks/>
            </p:cNvCxnSpPr>
            <p:nvPr/>
          </p:nvCxnSpPr>
          <p:spPr>
            <a:xfrm>
              <a:off x="5791961" y="4216680"/>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cxnSp>
          <p:nvCxnSpPr>
            <p:cNvPr id="379" name="直線接點 378">
              <a:extLst>
                <a:ext uri="{FF2B5EF4-FFF2-40B4-BE49-F238E27FC236}">
                  <a16:creationId xmlns:a16="http://schemas.microsoft.com/office/drawing/2014/main" id="{07D69877-BE83-4B86-9A8F-353BA82FB348}"/>
                </a:ext>
              </a:extLst>
            </p:cNvPr>
            <p:cNvCxnSpPr>
              <a:cxnSpLocks/>
            </p:cNvCxnSpPr>
            <p:nvPr/>
          </p:nvCxnSpPr>
          <p:spPr>
            <a:xfrm>
              <a:off x="5784144" y="4529335"/>
              <a:ext cx="1390610" cy="0"/>
            </a:xfrm>
            <a:prstGeom prst="line">
              <a:avLst/>
            </a:prstGeom>
            <a:ln w="28575">
              <a:solidFill>
                <a:srgbClr val="D7F71E"/>
              </a:solidFill>
              <a:prstDash val="sysDot"/>
            </a:ln>
          </p:spPr>
          <p:style>
            <a:lnRef idx="1">
              <a:schemeClr val="accent1"/>
            </a:lnRef>
            <a:fillRef idx="0">
              <a:schemeClr val="accent1"/>
            </a:fillRef>
            <a:effectRef idx="0">
              <a:schemeClr val="accent1"/>
            </a:effectRef>
            <a:fontRef idx="minor">
              <a:schemeClr val="tx1"/>
            </a:fontRef>
          </p:style>
        </p:cxnSp>
      </p:grpSp>
      <p:sp>
        <p:nvSpPr>
          <p:cNvPr id="380" name="Rectangle 12">
            <a:extLst>
              <a:ext uri="{FF2B5EF4-FFF2-40B4-BE49-F238E27FC236}">
                <a16:creationId xmlns:a16="http://schemas.microsoft.com/office/drawing/2014/main" id="{5665F368-D656-4A24-B390-9F88B4710FDE}"/>
              </a:ext>
            </a:extLst>
          </p:cNvPr>
          <p:cNvSpPr/>
          <p:nvPr/>
        </p:nvSpPr>
        <p:spPr>
          <a:xfrm>
            <a:off x="5686390" y="4844017"/>
            <a:ext cx="112202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a:cs typeface="Arial" panose="020B0604020202020204" pitchFamily="34" charset="0"/>
              </a:rPr>
              <a:t>WebDAV</a:t>
            </a:r>
            <a:endParaRPr kumimoji="0" lang="zh-CN"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81" name="文字方塊 380">
            <a:extLst>
              <a:ext uri="{FF2B5EF4-FFF2-40B4-BE49-F238E27FC236}">
                <a16:creationId xmlns:a16="http://schemas.microsoft.com/office/drawing/2014/main" id="{65FF9785-5FD7-4164-BC5E-0530B715C73E}"/>
              </a:ext>
            </a:extLst>
          </p:cNvPr>
          <p:cNvSpPr txBox="1"/>
          <p:nvPr/>
        </p:nvSpPr>
        <p:spPr>
          <a:xfrm>
            <a:off x="6635992" y="5445484"/>
            <a:ext cx="3373820" cy="546536"/>
          </a:xfrm>
          <a:prstGeom prst="rect">
            <a:avLst/>
          </a:prstGeom>
          <a:solidFill>
            <a:schemeClr val="tx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white">
                    <a:lumMod val="95000"/>
                  </a:prstClr>
                </a:solidFill>
                <a:effectLst/>
                <a:uLnTx/>
                <a:uFillTx/>
                <a:latin typeface="Arial" panose="020B0604020202020204" pitchFamily="34" charset="0"/>
                <a:ea typeface="微軟正黑體" panose="020B0604030504040204" pitchFamily="34" charset="-120"/>
                <a:cs typeface="Arial" panose="020B0604020202020204" pitchFamily="34" charset="0"/>
              </a:rPr>
              <a:t>Cloud Volume </a:t>
            </a:r>
            <a:endParaRPr kumimoji="0" lang="en-US" altLang="zh-TW" sz="1400" b="1" i="0" u="none" strike="noStrike" kern="1200" cap="none" spc="0" normalizeH="0" baseline="0" noProof="0">
              <a:ln>
                <a:noFill/>
              </a:ln>
              <a:solidFill>
                <a:prstClr val="white">
                  <a:lumMod val="95000"/>
                </a:prstClr>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effectLst/>
                <a:uLnTx/>
                <a:uFillTx/>
                <a:latin typeface="Arial"/>
                <a:ea typeface="微軟正黑體"/>
                <a:cs typeface="Arial"/>
              </a:rPr>
              <a:t>(</a:t>
            </a:r>
            <a:r>
              <a:rPr lang="zh-TW" altLang="en-US" sz="1400" b="1">
                <a:latin typeface="Arial"/>
                <a:ea typeface="微軟正黑體"/>
                <a:cs typeface="Arial"/>
              </a:rPr>
              <a:t>ext</a:t>
            </a:r>
            <a:r>
              <a:rPr kumimoji="0" lang="zh-TW" altLang="en-US" sz="1400" b="1" i="0" u="none" strike="noStrike" kern="1200" cap="none" spc="0" normalizeH="0" baseline="0" noProof="0">
                <a:ln>
                  <a:noFill/>
                </a:ln>
                <a:effectLst/>
                <a:uLnTx/>
                <a:uFillTx/>
                <a:latin typeface="Arial"/>
                <a:ea typeface="微軟正黑體"/>
                <a:cs typeface="Arial"/>
              </a:rPr>
              <a:t>4 file system)/Shared Folder</a:t>
            </a:r>
            <a:endParaRPr lang="zh-TW" altLang="en-US" sz="1400" b="1" i="0" u="none" strike="noStrike" kern="1200" cap="none" spc="0" normalizeH="0" baseline="0" noProof="0">
              <a:ln>
                <a:noFill/>
              </a:ln>
              <a:effectLst/>
              <a:uLnTx/>
              <a:uFillTx/>
              <a:latin typeface="Arial"/>
              <a:ea typeface="微軟正黑體"/>
              <a:cs typeface="Arial"/>
            </a:endParaRPr>
          </a:p>
        </p:txBody>
      </p:sp>
      <p:sp>
        <p:nvSpPr>
          <p:cNvPr id="382" name="Rectangle 12">
            <a:extLst>
              <a:ext uri="{FF2B5EF4-FFF2-40B4-BE49-F238E27FC236}">
                <a16:creationId xmlns:a16="http://schemas.microsoft.com/office/drawing/2014/main" id="{F4D4FCEF-3238-4825-B243-528090061D56}"/>
              </a:ext>
            </a:extLst>
          </p:cNvPr>
          <p:cNvSpPr/>
          <p:nvPr/>
        </p:nvSpPr>
        <p:spPr>
          <a:xfrm>
            <a:off x="6124207" y="5012930"/>
            <a:ext cx="2261334" cy="261610"/>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defRPr/>
            </a:pPr>
            <a:r>
              <a:rPr lang="en-US" altLang="zh-TW" sz="1100" b="1">
                <a:solidFill>
                  <a:prstClr val="black"/>
                </a:solidFill>
                <a:latin typeface="微軟正黑體" panose="020B0604030504040204" pitchFamily="34" charset="-120"/>
                <a:ea typeface="微軟正黑體" panose="020B0604030504040204" pitchFamily="34" charset="-120"/>
                <a:cs typeface="Arial"/>
              </a:rPr>
              <a:t>Storage Space</a:t>
            </a:r>
            <a:endParaRPr lang="zh-CN" altLang="en-US" sz="1100" b="1">
              <a:solidFill>
                <a:prstClr val="black"/>
              </a:solidFill>
              <a:latin typeface="微軟正黑體" panose="020B0604030504040204" pitchFamily="34" charset="-120"/>
              <a:ea typeface="微軟正黑體" panose="020B0604030504040204" pitchFamily="34" charset="-120"/>
              <a:cs typeface="Arial"/>
            </a:endParaRPr>
          </a:p>
        </p:txBody>
      </p:sp>
      <p:grpSp>
        <p:nvGrpSpPr>
          <p:cNvPr id="383" name="群組 382">
            <a:extLst>
              <a:ext uri="{FF2B5EF4-FFF2-40B4-BE49-F238E27FC236}">
                <a16:creationId xmlns:a16="http://schemas.microsoft.com/office/drawing/2014/main" id="{3D2E1D9E-7405-4EF1-9DD0-F0E6EBF1B0A6}"/>
              </a:ext>
            </a:extLst>
          </p:cNvPr>
          <p:cNvGrpSpPr/>
          <p:nvPr/>
        </p:nvGrpSpPr>
        <p:grpSpPr>
          <a:xfrm>
            <a:off x="6756732" y="3669227"/>
            <a:ext cx="945010" cy="1369827"/>
            <a:chOff x="7001136" y="3078142"/>
            <a:chExt cx="1120935" cy="1624841"/>
          </a:xfrm>
        </p:grpSpPr>
        <p:grpSp>
          <p:nvGrpSpPr>
            <p:cNvPr id="384" name="群組 383">
              <a:extLst>
                <a:ext uri="{FF2B5EF4-FFF2-40B4-BE49-F238E27FC236}">
                  <a16:creationId xmlns:a16="http://schemas.microsoft.com/office/drawing/2014/main" id="{BAC43671-764B-4DBB-85EB-0D87DFBCF389}"/>
                </a:ext>
              </a:extLst>
            </p:cNvPr>
            <p:cNvGrpSpPr/>
            <p:nvPr/>
          </p:nvGrpSpPr>
          <p:grpSpPr>
            <a:xfrm>
              <a:off x="7001136" y="4028896"/>
              <a:ext cx="1120935" cy="674087"/>
              <a:chOff x="7312118" y="3899140"/>
              <a:chExt cx="854042" cy="513588"/>
            </a:xfrm>
          </p:grpSpPr>
          <p:grpSp>
            <p:nvGrpSpPr>
              <p:cNvPr id="404" name="群組 403">
                <a:extLst>
                  <a:ext uri="{FF2B5EF4-FFF2-40B4-BE49-F238E27FC236}">
                    <a16:creationId xmlns:a16="http://schemas.microsoft.com/office/drawing/2014/main" id="{D7C24503-83E0-4E30-9837-07879D6C4EDC}"/>
                  </a:ext>
                </a:extLst>
              </p:cNvPr>
              <p:cNvGrpSpPr/>
              <p:nvPr/>
            </p:nvGrpSpPr>
            <p:grpSpPr>
              <a:xfrm>
                <a:off x="7782686" y="4029234"/>
                <a:ext cx="383474" cy="383494"/>
                <a:chOff x="15278278" y="10198066"/>
                <a:chExt cx="2260108" cy="2094445"/>
              </a:xfrm>
              <a:noFill/>
            </p:grpSpPr>
            <p:sp>
              <p:nvSpPr>
                <p:cNvPr id="409" name="手繪多邊形: 圖案 408">
                  <a:extLst>
                    <a:ext uri="{FF2B5EF4-FFF2-40B4-BE49-F238E27FC236}">
                      <a16:creationId xmlns:a16="http://schemas.microsoft.com/office/drawing/2014/main" id="{12892826-99C2-4004-A5C9-378A624CB7BF}"/>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0" name="手繪多邊形: 圖案 409">
                  <a:extLst>
                    <a:ext uri="{FF2B5EF4-FFF2-40B4-BE49-F238E27FC236}">
                      <a16:creationId xmlns:a16="http://schemas.microsoft.com/office/drawing/2014/main" id="{72523022-8320-42FB-A869-9EB60F83560B}"/>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1" name="手繪多邊形: 圖案 410">
                  <a:extLst>
                    <a:ext uri="{FF2B5EF4-FFF2-40B4-BE49-F238E27FC236}">
                      <a16:creationId xmlns:a16="http://schemas.microsoft.com/office/drawing/2014/main" id="{22DCAD84-6DE8-4EE1-9E50-92A9D2FB7780}"/>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2" name="手繪多邊形: 圖案 411">
                  <a:extLst>
                    <a:ext uri="{FF2B5EF4-FFF2-40B4-BE49-F238E27FC236}">
                      <a16:creationId xmlns:a16="http://schemas.microsoft.com/office/drawing/2014/main" id="{1FB56D01-FA12-4F74-80CA-D2FF2DD604BE}"/>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3" name="手繪多邊形: 圖案 412">
                  <a:extLst>
                    <a:ext uri="{FF2B5EF4-FFF2-40B4-BE49-F238E27FC236}">
                      <a16:creationId xmlns:a16="http://schemas.microsoft.com/office/drawing/2014/main" id="{FE358853-6D18-4356-9B32-C38DFE7B5D7D}"/>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4" name="手繪多邊形: 圖案 413">
                  <a:extLst>
                    <a:ext uri="{FF2B5EF4-FFF2-40B4-BE49-F238E27FC236}">
                      <a16:creationId xmlns:a16="http://schemas.microsoft.com/office/drawing/2014/main" id="{4DC55B1A-7A65-4E44-A447-0D2063557AAB}"/>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5" name="手繪多邊形: 圖案 414">
                  <a:extLst>
                    <a:ext uri="{FF2B5EF4-FFF2-40B4-BE49-F238E27FC236}">
                      <a16:creationId xmlns:a16="http://schemas.microsoft.com/office/drawing/2014/main" id="{E5450A33-F429-4325-A283-D43BA49CA97B}"/>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6" name="手繪多邊形: 圖案 415">
                  <a:extLst>
                    <a:ext uri="{FF2B5EF4-FFF2-40B4-BE49-F238E27FC236}">
                      <a16:creationId xmlns:a16="http://schemas.microsoft.com/office/drawing/2014/main" id="{6E20AE7E-B49F-416E-A53A-E60D2BDA2B15}"/>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405" name="圖形 113">
                <a:extLst>
                  <a:ext uri="{FF2B5EF4-FFF2-40B4-BE49-F238E27FC236}">
                    <a16:creationId xmlns:a16="http://schemas.microsoft.com/office/drawing/2014/main" id="{2F5A4FCB-2C02-415E-B20B-4A5E57093B00}"/>
                  </a:ext>
                </a:extLst>
              </p:cNvPr>
              <p:cNvGrpSpPr/>
              <p:nvPr/>
            </p:nvGrpSpPr>
            <p:grpSpPr>
              <a:xfrm>
                <a:off x="7312118" y="3899140"/>
                <a:ext cx="408248" cy="496517"/>
                <a:chOff x="5884043" y="5462967"/>
                <a:chExt cx="467409" cy="568471"/>
              </a:xfrm>
            </p:grpSpPr>
            <p:sp>
              <p:nvSpPr>
                <p:cNvPr id="406" name="手繪多邊形: 圖案 405">
                  <a:extLst>
                    <a:ext uri="{FF2B5EF4-FFF2-40B4-BE49-F238E27FC236}">
                      <a16:creationId xmlns:a16="http://schemas.microsoft.com/office/drawing/2014/main" id="{4DD7D822-71EC-452B-B7A6-460E2D9F43FF}"/>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07" name="手繪多邊形: 圖案 406">
                  <a:extLst>
                    <a:ext uri="{FF2B5EF4-FFF2-40B4-BE49-F238E27FC236}">
                      <a16:creationId xmlns:a16="http://schemas.microsoft.com/office/drawing/2014/main" id="{B0E94028-24F4-4836-8F5B-FB2946AFE93A}"/>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08" name="手繪多邊形: 圖案 407">
                  <a:extLst>
                    <a:ext uri="{FF2B5EF4-FFF2-40B4-BE49-F238E27FC236}">
                      <a16:creationId xmlns:a16="http://schemas.microsoft.com/office/drawing/2014/main" id="{D89EE2BF-5499-43EB-AC4B-0AECC391E51B}"/>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nvGrpSpPr>
            <p:cNvPr id="385" name="群組 384">
              <a:extLst>
                <a:ext uri="{FF2B5EF4-FFF2-40B4-BE49-F238E27FC236}">
                  <a16:creationId xmlns:a16="http://schemas.microsoft.com/office/drawing/2014/main" id="{F0366422-C5AA-43DA-BE58-3BE173874FF7}"/>
                </a:ext>
              </a:extLst>
            </p:cNvPr>
            <p:cNvGrpSpPr/>
            <p:nvPr/>
          </p:nvGrpSpPr>
          <p:grpSpPr>
            <a:xfrm>
              <a:off x="7001136" y="3078142"/>
              <a:ext cx="1120935" cy="674087"/>
              <a:chOff x="7312118" y="3899140"/>
              <a:chExt cx="854042" cy="513588"/>
            </a:xfrm>
          </p:grpSpPr>
          <p:grpSp>
            <p:nvGrpSpPr>
              <p:cNvPr id="386" name="群組 385">
                <a:extLst>
                  <a:ext uri="{FF2B5EF4-FFF2-40B4-BE49-F238E27FC236}">
                    <a16:creationId xmlns:a16="http://schemas.microsoft.com/office/drawing/2014/main" id="{28460B8A-0382-4E0A-B18C-F6131862A938}"/>
                  </a:ext>
                </a:extLst>
              </p:cNvPr>
              <p:cNvGrpSpPr/>
              <p:nvPr/>
            </p:nvGrpSpPr>
            <p:grpSpPr>
              <a:xfrm>
                <a:off x="7782686" y="4029234"/>
                <a:ext cx="383474" cy="383494"/>
                <a:chOff x="15278278" y="10198066"/>
                <a:chExt cx="2260108" cy="2094445"/>
              </a:xfrm>
              <a:noFill/>
            </p:grpSpPr>
            <p:sp>
              <p:nvSpPr>
                <p:cNvPr id="392" name="手繪多邊形: 圖案 391">
                  <a:extLst>
                    <a:ext uri="{FF2B5EF4-FFF2-40B4-BE49-F238E27FC236}">
                      <a16:creationId xmlns:a16="http://schemas.microsoft.com/office/drawing/2014/main" id="{72E24FC1-C92E-423F-A5DA-E3337549F29A}"/>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93" name="手繪多邊形: 圖案 392">
                  <a:extLst>
                    <a:ext uri="{FF2B5EF4-FFF2-40B4-BE49-F238E27FC236}">
                      <a16:creationId xmlns:a16="http://schemas.microsoft.com/office/drawing/2014/main" id="{A570DD73-0ED8-432C-9B0E-F7B378B9C566}"/>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95" name="手繪多邊形: 圖案 394">
                  <a:extLst>
                    <a:ext uri="{FF2B5EF4-FFF2-40B4-BE49-F238E27FC236}">
                      <a16:creationId xmlns:a16="http://schemas.microsoft.com/office/drawing/2014/main" id="{6723843E-7A74-46DC-9919-4F0828D87CC1}"/>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99" name="手繪多邊形: 圖案 398">
                  <a:extLst>
                    <a:ext uri="{FF2B5EF4-FFF2-40B4-BE49-F238E27FC236}">
                      <a16:creationId xmlns:a16="http://schemas.microsoft.com/office/drawing/2014/main" id="{65E17A7E-28BD-4887-B330-BFBBC514B1D7}"/>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00" name="手繪多邊形: 圖案 399">
                  <a:extLst>
                    <a:ext uri="{FF2B5EF4-FFF2-40B4-BE49-F238E27FC236}">
                      <a16:creationId xmlns:a16="http://schemas.microsoft.com/office/drawing/2014/main" id="{58088E83-C450-41BE-81E1-03328B21377F}"/>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01" name="手繪多邊形: 圖案 400">
                  <a:extLst>
                    <a:ext uri="{FF2B5EF4-FFF2-40B4-BE49-F238E27FC236}">
                      <a16:creationId xmlns:a16="http://schemas.microsoft.com/office/drawing/2014/main" id="{CCB2F47B-EC89-4482-8003-1D81E89B8FCA}"/>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02" name="手繪多邊形: 圖案 401">
                  <a:extLst>
                    <a:ext uri="{FF2B5EF4-FFF2-40B4-BE49-F238E27FC236}">
                      <a16:creationId xmlns:a16="http://schemas.microsoft.com/office/drawing/2014/main" id="{9CBB0A7A-6429-4EB6-BADA-626FC1146C05}"/>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03" name="手繪多邊形: 圖案 402">
                  <a:extLst>
                    <a:ext uri="{FF2B5EF4-FFF2-40B4-BE49-F238E27FC236}">
                      <a16:creationId xmlns:a16="http://schemas.microsoft.com/office/drawing/2014/main" id="{0F977407-7775-4330-9392-4C883435E4B5}"/>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387" name="圖形 113">
                <a:extLst>
                  <a:ext uri="{FF2B5EF4-FFF2-40B4-BE49-F238E27FC236}">
                    <a16:creationId xmlns:a16="http://schemas.microsoft.com/office/drawing/2014/main" id="{B6FAF611-3570-49A2-B2C4-3947DB749B10}"/>
                  </a:ext>
                </a:extLst>
              </p:cNvPr>
              <p:cNvGrpSpPr/>
              <p:nvPr/>
            </p:nvGrpSpPr>
            <p:grpSpPr>
              <a:xfrm>
                <a:off x="7312118" y="3899140"/>
                <a:ext cx="408248" cy="496517"/>
                <a:chOff x="5884043" y="5462967"/>
                <a:chExt cx="467409" cy="568471"/>
              </a:xfrm>
            </p:grpSpPr>
            <p:sp>
              <p:nvSpPr>
                <p:cNvPr id="388" name="手繪多邊形: 圖案 387">
                  <a:extLst>
                    <a:ext uri="{FF2B5EF4-FFF2-40B4-BE49-F238E27FC236}">
                      <a16:creationId xmlns:a16="http://schemas.microsoft.com/office/drawing/2014/main" id="{2B9C5316-771D-4BCD-BE34-0F6756D44786}"/>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905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89" name="手繪多邊形: 圖案 388">
                  <a:extLst>
                    <a:ext uri="{FF2B5EF4-FFF2-40B4-BE49-F238E27FC236}">
                      <a16:creationId xmlns:a16="http://schemas.microsoft.com/office/drawing/2014/main" id="{3F925634-CC1E-4CDE-B19F-F306985EE6FD}"/>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91" name="手繪多邊形: 圖案 390">
                  <a:extLst>
                    <a:ext uri="{FF2B5EF4-FFF2-40B4-BE49-F238E27FC236}">
                      <a16:creationId xmlns:a16="http://schemas.microsoft.com/office/drawing/2014/main" id="{8B8A88F2-1EA6-4A43-AFAF-FCFA10EA034E}"/>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chemeClr val="bg2">
                      <a:lumMod val="10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grpSp>
      <p:sp>
        <p:nvSpPr>
          <p:cNvPr id="417" name="內容版面配置區 2">
            <a:extLst>
              <a:ext uri="{FF2B5EF4-FFF2-40B4-BE49-F238E27FC236}">
                <a16:creationId xmlns:a16="http://schemas.microsoft.com/office/drawing/2014/main" id="{EA67C4A8-3E59-43FF-A906-186A2DFAF705}"/>
              </a:ext>
            </a:extLst>
          </p:cNvPr>
          <p:cNvSpPr txBox="1">
            <a:spLocks/>
          </p:cNvSpPr>
          <p:nvPr/>
        </p:nvSpPr>
        <p:spPr>
          <a:xfrm>
            <a:off x="599946" y="2335253"/>
            <a:ext cx="3939068" cy="41520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20000"/>
              </a:lnSpc>
              <a:defRPr/>
            </a:pPr>
            <a:r>
              <a:rPr lang="en-US" altLang="zh-TW" sz="1600">
                <a:solidFill>
                  <a:schemeClr val="bg1"/>
                </a:solidFill>
                <a:latin typeface="Arial"/>
                <a:ea typeface="微軟正黑體"/>
                <a:cs typeface="Arial"/>
              </a:rPr>
              <a:t>QNAP's VJBOD Cloud feature is a block-based Gateway block cloud gateway.</a:t>
            </a:r>
          </a:p>
          <a:p>
            <a:pPr>
              <a:lnSpc>
                <a:spcPct val="120000"/>
              </a:lnSpc>
              <a:defRPr/>
            </a:pPr>
            <a:r>
              <a:rPr lang="en-US" altLang="zh-TW" sz="1600">
                <a:solidFill>
                  <a:schemeClr val="bg1"/>
                </a:solidFill>
                <a:latin typeface="Arial"/>
                <a:ea typeface="微軟正黑體"/>
                <a:cs typeface="Arial"/>
              </a:rPr>
              <a:t>The VJBOD Cloud Gateway allows users to easily connect to the cloud's storage and convert it to disk on the local side.</a:t>
            </a:r>
          </a:p>
          <a:p>
            <a:pPr>
              <a:lnSpc>
                <a:spcPct val="120000"/>
              </a:lnSpc>
              <a:defRPr/>
            </a:pPr>
            <a:r>
              <a:rPr lang="en-US" altLang="zh-TW" sz="1600">
                <a:solidFill>
                  <a:schemeClr val="bg1"/>
                </a:solidFill>
                <a:latin typeface="Arial"/>
                <a:ea typeface="微軟正黑體"/>
                <a:cs typeface="Arial"/>
              </a:rPr>
              <a:t>Enterprise IT staff or general users can use the more familiar file access protocol (NFS, SMB, AFP, FTP, WebDAV) for access. </a:t>
            </a:r>
          </a:p>
          <a:p>
            <a:pPr>
              <a:lnSpc>
                <a:spcPct val="120000"/>
              </a:lnSpc>
              <a:defRPr/>
            </a:pPr>
            <a:endParaRPr lang="en-US" altLang="zh-TW" sz="1600">
              <a:solidFill>
                <a:schemeClr val="bg1"/>
              </a:solidFill>
              <a:latin typeface="Arial"/>
              <a:ea typeface="微軟正黑體"/>
              <a:cs typeface="Arial"/>
            </a:endParaRPr>
          </a:p>
        </p:txBody>
      </p:sp>
      <p:grpSp>
        <p:nvGrpSpPr>
          <p:cNvPr id="418" name="群組 417">
            <a:extLst>
              <a:ext uri="{FF2B5EF4-FFF2-40B4-BE49-F238E27FC236}">
                <a16:creationId xmlns:a16="http://schemas.microsoft.com/office/drawing/2014/main" id="{473C1EDA-EB4A-4E83-A650-045A870884DB}"/>
              </a:ext>
            </a:extLst>
          </p:cNvPr>
          <p:cNvGrpSpPr/>
          <p:nvPr/>
        </p:nvGrpSpPr>
        <p:grpSpPr>
          <a:xfrm>
            <a:off x="4685777" y="3964086"/>
            <a:ext cx="1211546" cy="1118421"/>
            <a:chOff x="5018052" y="3090086"/>
            <a:chExt cx="1211546" cy="1118421"/>
          </a:xfrm>
        </p:grpSpPr>
        <p:sp>
          <p:nvSpPr>
            <p:cNvPr id="419" name="矩形: 圓角 418">
              <a:extLst>
                <a:ext uri="{FF2B5EF4-FFF2-40B4-BE49-F238E27FC236}">
                  <a16:creationId xmlns:a16="http://schemas.microsoft.com/office/drawing/2014/main" id="{08F8521C-5DC1-4428-B7A3-7AFF6AB45817}"/>
                </a:ext>
              </a:extLst>
            </p:cNvPr>
            <p:cNvSpPr/>
            <p:nvPr/>
          </p:nvSpPr>
          <p:spPr>
            <a:xfrm>
              <a:off x="5052907" y="3813387"/>
              <a:ext cx="1029546" cy="541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20" name="群組 419">
              <a:extLst>
                <a:ext uri="{FF2B5EF4-FFF2-40B4-BE49-F238E27FC236}">
                  <a16:creationId xmlns:a16="http://schemas.microsoft.com/office/drawing/2014/main" id="{29C43143-D696-4989-8793-5170D0731824}"/>
                </a:ext>
              </a:extLst>
            </p:cNvPr>
            <p:cNvGrpSpPr/>
            <p:nvPr/>
          </p:nvGrpSpPr>
          <p:grpSpPr>
            <a:xfrm>
              <a:off x="5018052" y="3090086"/>
              <a:ext cx="1211546" cy="1118421"/>
              <a:chOff x="4994623" y="3601510"/>
              <a:chExt cx="1211546" cy="1118421"/>
            </a:xfrm>
          </p:grpSpPr>
          <p:sp>
            <p:nvSpPr>
              <p:cNvPr id="421" name="文字方塊 420">
                <a:extLst>
                  <a:ext uri="{FF2B5EF4-FFF2-40B4-BE49-F238E27FC236}">
                    <a16:creationId xmlns:a16="http://schemas.microsoft.com/office/drawing/2014/main" id="{79C3CEF1-494C-4F0D-8C7D-A439AB8604F5}"/>
                  </a:ext>
                </a:extLst>
              </p:cNvPr>
              <p:cNvSpPr txBox="1"/>
              <p:nvPr/>
            </p:nvSpPr>
            <p:spPr>
              <a:xfrm>
                <a:off x="5191844" y="4412154"/>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D7F71E"/>
                    </a:solidFill>
                    <a:effectLst/>
                    <a:uLnTx/>
                    <a:uFillTx/>
                    <a:latin typeface="Arial" panose="020B0604020202020204" pitchFamily="34" charset="0"/>
                    <a:ea typeface="微軟正黑體"/>
                    <a:cs typeface="Arial" panose="020B0604020202020204" pitchFamily="34" charset="0"/>
                  </a:rPr>
                  <a:t>Client</a:t>
                </a:r>
                <a:endParaRPr kumimoji="0" lang="zh-TW" altLang="en-US" sz="1400" b="1" i="0" u="none" strike="noStrike" kern="1200" cap="none" spc="0" normalizeH="0" baseline="0" noProof="0">
                  <a:ln>
                    <a:noFill/>
                  </a:ln>
                  <a:solidFill>
                    <a:srgbClr val="D7F71E"/>
                  </a:solidFill>
                  <a:effectLst/>
                  <a:uLnTx/>
                  <a:uFillTx/>
                  <a:latin typeface="Arial" panose="020B0604020202020204" pitchFamily="34" charset="0"/>
                  <a:ea typeface="微軟正黑體"/>
                  <a:cs typeface="Arial" panose="020B0604020202020204" pitchFamily="34" charset="0"/>
                </a:endParaRPr>
              </a:p>
            </p:txBody>
          </p:sp>
          <p:grpSp>
            <p:nvGrpSpPr>
              <p:cNvPr id="422" name="群組 421">
                <a:extLst>
                  <a:ext uri="{FF2B5EF4-FFF2-40B4-BE49-F238E27FC236}">
                    <a16:creationId xmlns:a16="http://schemas.microsoft.com/office/drawing/2014/main" id="{49B8765D-246B-44BA-92CD-60427937F6AA}"/>
                  </a:ext>
                </a:extLst>
              </p:cNvPr>
              <p:cNvGrpSpPr/>
              <p:nvPr/>
            </p:nvGrpSpPr>
            <p:grpSpPr>
              <a:xfrm>
                <a:off x="4994623" y="3601510"/>
                <a:ext cx="1211546" cy="813982"/>
                <a:chOff x="5025885" y="3593695"/>
                <a:chExt cx="1211546" cy="813982"/>
              </a:xfrm>
            </p:grpSpPr>
            <p:grpSp>
              <p:nvGrpSpPr>
                <p:cNvPr id="423" name="圖形 329">
                  <a:extLst>
                    <a:ext uri="{FF2B5EF4-FFF2-40B4-BE49-F238E27FC236}">
                      <a16:creationId xmlns:a16="http://schemas.microsoft.com/office/drawing/2014/main" id="{08C1617A-DBC5-4E1B-B06D-6C847D8A5301}"/>
                    </a:ext>
                  </a:extLst>
                </p:cNvPr>
                <p:cNvGrpSpPr/>
                <p:nvPr/>
              </p:nvGrpSpPr>
              <p:grpSpPr>
                <a:xfrm>
                  <a:off x="5025885" y="3593695"/>
                  <a:ext cx="1095375" cy="813982"/>
                  <a:chOff x="5025885" y="3593695"/>
                  <a:chExt cx="1095375" cy="813982"/>
                </a:xfrm>
              </p:grpSpPr>
              <p:sp>
                <p:nvSpPr>
                  <p:cNvPr id="425" name="手繪多邊形: 圖案 424">
                    <a:extLst>
                      <a:ext uri="{FF2B5EF4-FFF2-40B4-BE49-F238E27FC236}">
                        <a16:creationId xmlns:a16="http://schemas.microsoft.com/office/drawing/2014/main" id="{C6C7911A-77F2-489D-A059-1E82A88049EA}"/>
                      </a:ext>
                    </a:extLst>
                  </p:cNvPr>
                  <p:cNvSpPr/>
                  <p:nvPr/>
                </p:nvSpPr>
                <p:spPr>
                  <a:xfrm>
                    <a:off x="5212480" y="3683777"/>
                    <a:ext cx="390525" cy="352425"/>
                  </a:xfrm>
                  <a:custGeom>
                    <a:avLst/>
                    <a:gdLst>
                      <a:gd name="connsiteX0" fmla="*/ 396431 w 390525"/>
                      <a:gd name="connsiteY0" fmla="*/ 0 h 352425"/>
                      <a:gd name="connsiteX1" fmla="*/ 0 w 390525"/>
                      <a:gd name="connsiteY1" fmla="*/ 0 h 352425"/>
                      <a:gd name="connsiteX2" fmla="*/ 0 w 390525"/>
                      <a:gd name="connsiteY2" fmla="*/ 352425 h 352425"/>
                      <a:gd name="connsiteX3" fmla="*/ 396431 w 390525"/>
                      <a:gd name="connsiteY3" fmla="*/ 352425 h 352425"/>
                      <a:gd name="connsiteX4" fmla="*/ 396431 w 390525"/>
                      <a:gd name="connsiteY4" fmla="*/ 16764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5" h="352425">
                        <a:moveTo>
                          <a:pt x="396431" y="0"/>
                        </a:moveTo>
                        <a:lnTo>
                          <a:pt x="0" y="0"/>
                        </a:lnTo>
                        <a:lnTo>
                          <a:pt x="0" y="352425"/>
                        </a:lnTo>
                        <a:lnTo>
                          <a:pt x="396431" y="352425"/>
                        </a:lnTo>
                        <a:lnTo>
                          <a:pt x="396431" y="16764"/>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26" name="手繪多邊形: 圖案 425">
                    <a:extLst>
                      <a:ext uri="{FF2B5EF4-FFF2-40B4-BE49-F238E27FC236}">
                        <a16:creationId xmlns:a16="http://schemas.microsoft.com/office/drawing/2014/main" id="{620DA57B-2BD1-4DEC-B893-F1294B8A9792}"/>
                      </a:ext>
                    </a:extLst>
                  </p:cNvPr>
                  <p:cNvSpPr/>
                  <p:nvPr/>
                </p:nvSpPr>
                <p:spPr>
                  <a:xfrm>
                    <a:off x="5300205" y="3706065"/>
                    <a:ext cx="19050" cy="19050"/>
                  </a:xfrm>
                  <a:custGeom>
                    <a:avLst/>
                    <a:gdLst>
                      <a:gd name="connsiteX0" fmla="*/ 21336 w 19050"/>
                      <a:gd name="connsiteY0" fmla="*/ 0 h 19050"/>
                      <a:gd name="connsiteX1" fmla="*/ 0 w 19050"/>
                      <a:gd name="connsiteY1" fmla="*/ 0 h 19050"/>
                      <a:gd name="connsiteX2" fmla="*/ 0 w 19050"/>
                      <a:gd name="connsiteY2" fmla="*/ 21336 h 19050"/>
                      <a:gd name="connsiteX3" fmla="*/ 21336 w 19050"/>
                      <a:gd name="connsiteY3" fmla="*/ 21336 h 19050"/>
                      <a:gd name="connsiteX4" fmla="*/ 21336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1336" y="0"/>
                        </a:moveTo>
                        <a:lnTo>
                          <a:pt x="0" y="0"/>
                        </a:lnTo>
                        <a:lnTo>
                          <a:pt x="0" y="21336"/>
                        </a:lnTo>
                        <a:lnTo>
                          <a:pt x="21336" y="21336"/>
                        </a:lnTo>
                        <a:lnTo>
                          <a:pt x="21336" y="0"/>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27" name="手繪多邊形: 圖案 426">
                    <a:extLst>
                      <a:ext uri="{FF2B5EF4-FFF2-40B4-BE49-F238E27FC236}">
                        <a16:creationId xmlns:a16="http://schemas.microsoft.com/office/drawing/2014/main" id="{07C69B26-D066-4562-93AC-A1503405ED3B}"/>
                      </a:ext>
                    </a:extLst>
                  </p:cNvPr>
                  <p:cNvSpPr/>
                  <p:nvPr/>
                </p:nvSpPr>
                <p:spPr>
                  <a:xfrm>
                    <a:off x="5267249" y="3706065"/>
                    <a:ext cx="19050" cy="19050"/>
                  </a:xfrm>
                  <a:custGeom>
                    <a:avLst/>
                    <a:gdLst>
                      <a:gd name="connsiteX0" fmla="*/ 21241 w 19050"/>
                      <a:gd name="connsiteY0" fmla="*/ 0 h 19050"/>
                      <a:gd name="connsiteX1" fmla="*/ 0 w 19050"/>
                      <a:gd name="connsiteY1" fmla="*/ 0 h 19050"/>
                      <a:gd name="connsiteX2" fmla="*/ 0 w 19050"/>
                      <a:gd name="connsiteY2" fmla="*/ 21336 h 19050"/>
                      <a:gd name="connsiteX3" fmla="*/ 21241 w 19050"/>
                      <a:gd name="connsiteY3" fmla="*/ 21336 h 19050"/>
                      <a:gd name="connsiteX4" fmla="*/ 21241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1241" y="0"/>
                        </a:moveTo>
                        <a:lnTo>
                          <a:pt x="0" y="0"/>
                        </a:lnTo>
                        <a:lnTo>
                          <a:pt x="0" y="21336"/>
                        </a:lnTo>
                        <a:lnTo>
                          <a:pt x="21241" y="21336"/>
                        </a:lnTo>
                        <a:lnTo>
                          <a:pt x="21241" y="0"/>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28" name="手繪多邊形: 圖案 427">
                    <a:extLst>
                      <a:ext uri="{FF2B5EF4-FFF2-40B4-BE49-F238E27FC236}">
                        <a16:creationId xmlns:a16="http://schemas.microsoft.com/office/drawing/2014/main" id="{3420D5A9-1503-49C6-8964-375F6EE962DA}"/>
                      </a:ext>
                    </a:extLst>
                  </p:cNvPr>
                  <p:cNvSpPr/>
                  <p:nvPr/>
                </p:nvSpPr>
                <p:spPr>
                  <a:xfrm>
                    <a:off x="5234197" y="3706065"/>
                    <a:ext cx="19050" cy="19050"/>
                  </a:xfrm>
                  <a:custGeom>
                    <a:avLst/>
                    <a:gdLst>
                      <a:gd name="connsiteX0" fmla="*/ 21336 w 19050"/>
                      <a:gd name="connsiteY0" fmla="*/ 0 h 19050"/>
                      <a:gd name="connsiteX1" fmla="*/ 0 w 19050"/>
                      <a:gd name="connsiteY1" fmla="*/ 0 h 19050"/>
                      <a:gd name="connsiteX2" fmla="*/ 0 w 19050"/>
                      <a:gd name="connsiteY2" fmla="*/ 21336 h 19050"/>
                      <a:gd name="connsiteX3" fmla="*/ 21336 w 19050"/>
                      <a:gd name="connsiteY3" fmla="*/ 21336 h 19050"/>
                      <a:gd name="connsiteX4" fmla="*/ 21336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1336" y="0"/>
                        </a:moveTo>
                        <a:lnTo>
                          <a:pt x="0" y="0"/>
                        </a:lnTo>
                        <a:lnTo>
                          <a:pt x="0" y="21336"/>
                        </a:lnTo>
                        <a:lnTo>
                          <a:pt x="21336" y="21336"/>
                        </a:lnTo>
                        <a:lnTo>
                          <a:pt x="21336" y="0"/>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29" name="手繪多邊形: 圖案 428">
                    <a:extLst>
                      <a:ext uri="{FF2B5EF4-FFF2-40B4-BE49-F238E27FC236}">
                        <a16:creationId xmlns:a16="http://schemas.microsoft.com/office/drawing/2014/main" id="{0FA3051D-04B2-499E-9E4B-A35F39209A84}"/>
                      </a:ext>
                    </a:extLst>
                  </p:cNvPr>
                  <p:cNvSpPr/>
                  <p:nvPr/>
                </p:nvSpPr>
                <p:spPr>
                  <a:xfrm>
                    <a:off x="5215528" y="3745784"/>
                    <a:ext cx="390525" cy="9525"/>
                  </a:xfrm>
                  <a:custGeom>
                    <a:avLst/>
                    <a:gdLst>
                      <a:gd name="connsiteX0" fmla="*/ 393383 w 390525"/>
                      <a:gd name="connsiteY0" fmla="*/ 0 h 0"/>
                      <a:gd name="connsiteX1" fmla="*/ 0 w 390525"/>
                      <a:gd name="connsiteY1" fmla="*/ 0 h 0"/>
                    </a:gdLst>
                    <a:ahLst/>
                    <a:cxnLst>
                      <a:cxn ang="0">
                        <a:pos x="connsiteX0" y="connsiteY0"/>
                      </a:cxn>
                      <a:cxn ang="0">
                        <a:pos x="connsiteX1" y="connsiteY1"/>
                      </a:cxn>
                    </a:cxnLst>
                    <a:rect l="l" t="t" r="r" b="b"/>
                    <a:pathLst>
                      <a:path w="390525">
                        <a:moveTo>
                          <a:pt x="393383"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0" name="手繪多邊形: 圖案 429">
                    <a:extLst>
                      <a:ext uri="{FF2B5EF4-FFF2-40B4-BE49-F238E27FC236}">
                        <a16:creationId xmlns:a16="http://schemas.microsoft.com/office/drawing/2014/main" id="{5F8FCF09-9867-4443-8ADB-BB6836E89DFE}"/>
                      </a:ext>
                    </a:extLst>
                  </p:cNvPr>
                  <p:cNvSpPr/>
                  <p:nvPr/>
                </p:nvSpPr>
                <p:spPr>
                  <a:xfrm>
                    <a:off x="5239436" y="3775979"/>
                    <a:ext cx="333375" cy="9525"/>
                  </a:xfrm>
                  <a:custGeom>
                    <a:avLst/>
                    <a:gdLst>
                      <a:gd name="connsiteX0" fmla="*/ 339185 w 333375"/>
                      <a:gd name="connsiteY0" fmla="*/ 0 h 0"/>
                      <a:gd name="connsiteX1" fmla="*/ 0 w 333375"/>
                      <a:gd name="connsiteY1" fmla="*/ 0 h 0"/>
                    </a:gdLst>
                    <a:ahLst/>
                    <a:cxnLst>
                      <a:cxn ang="0">
                        <a:pos x="connsiteX0" y="connsiteY0"/>
                      </a:cxn>
                      <a:cxn ang="0">
                        <a:pos x="connsiteX1" y="connsiteY1"/>
                      </a:cxn>
                    </a:cxnLst>
                    <a:rect l="l" t="t" r="r" b="b"/>
                    <a:pathLst>
                      <a:path w="333375">
                        <a:moveTo>
                          <a:pt x="339185"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1" name="手繪多邊形: 圖案 430">
                    <a:extLst>
                      <a:ext uri="{FF2B5EF4-FFF2-40B4-BE49-F238E27FC236}">
                        <a16:creationId xmlns:a16="http://schemas.microsoft.com/office/drawing/2014/main" id="{A6E48E91-959F-407D-A543-90AAFE03A4A8}"/>
                      </a:ext>
                    </a:extLst>
                  </p:cNvPr>
                  <p:cNvSpPr/>
                  <p:nvPr/>
                </p:nvSpPr>
                <p:spPr>
                  <a:xfrm>
                    <a:off x="5239436" y="3806173"/>
                    <a:ext cx="333375" cy="9525"/>
                  </a:xfrm>
                  <a:custGeom>
                    <a:avLst/>
                    <a:gdLst>
                      <a:gd name="connsiteX0" fmla="*/ 339185 w 333375"/>
                      <a:gd name="connsiteY0" fmla="*/ 0 h 0"/>
                      <a:gd name="connsiteX1" fmla="*/ 0 w 333375"/>
                      <a:gd name="connsiteY1" fmla="*/ 0 h 0"/>
                    </a:gdLst>
                    <a:ahLst/>
                    <a:cxnLst>
                      <a:cxn ang="0">
                        <a:pos x="connsiteX0" y="connsiteY0"/>
                      </a:cxn>
                      <a:cxn ang="0">
                        <a:pos x="connsiteX1" y="connsiteY1"/>
                      </a:cxn>
                    </a:cxnLst>
                    <a:rect l="l" t="t" r="r" b="b"/>
                    <a:pathLst>
                      <a:path w="333375">
                        <a:moveTo>
                          <a:pt x="339185"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2" name="手繪多邊形: 圖案 431">
                    <a:extLst>
                      <a:ext uri="{FF2B5EF4-FFF2-40B4-BE49-F238E27FC236}">
                        <a16:creationId xmlns:a16="http://schemas.microsoft.com/office/drawing/2014/main" id="{D7D16D8C-B342-4245-9D99-0A720EC40DA9}"/>
                      </a:ext>
                    </a:extLst>
                  </p:cNvPr>
                  <p:cNvSpPr/>
                  <p:nvPr/>
                </p:nvSpPr>
                <p:spPr>
                  <a:xfrm>
                    <a:off x="5239436" y="3836462"/>
                    <a:ext cx="333375" cy="9525"/>
                  </a:xfrm>
                  <a:custGeom>
                    <a:avLst/>
                    <a:gdLst>
                      <a:gd name="connsiteX0" fmla="*/ 339185 w 333375"/>
                      <a:gd name="connsiteY0" fmla="*/ 0 h 0"/>
                      <a:gd name="connsiteX1" fmla="*/ 0 w 333375"/>
                      <a:gd name="connsiteY1" fmla="*/ 0 h 0"/>
                    </a:gdLst>
                    <a:ahLst/>
                    <a:cxnLst>
                      <a:cxn ang="0">
                        <a:pos x="connsiteX0" y="connsiteY0"/>
                      </a:cxn>
                      <a:cxn ang="0">
                        <a:pos x="connsiteX1" y="connsiteY1"/>
                      </a:cxn>
                    </a:cxnLst>
                    <a:rect l="l" t="t" r="r" b="b"/>
                    <a:pathLst>
                      <a:path w="333375">
                        <a:moveTo>
                          <a:pt x="339185"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3" name="手繪多邊形: 圖案 432">
                    <a:extLst>
                      <a:ext uri="{FF2B5EF4-FFF2-40B4-BE49-F238E27FC236}">
                        <a16:creationId xmlns:a16="http://schemas.microsoft.com/office/drawing/2014/main" id="{94F065FA-0F4C-4416-B3F0-FB9AEF04E5EE}"/>
                      </a:ext>
                    </a:extLst>
                  </p:cNvPr>
                  <p:cNvSpPr/>
                  <p:nvPr/>
                </p:nvSpPr>
                <p:spPr>
                  <a:xfrm>
                    <a:off x="5434412" y="3866657"/>
                    <a:ext cx="142875" cy="9525"/>
                  </a:xfrm>
                  <a:custGeom>
                    <a:avLst/>
                    <a:gdLst>
                      <a:gd name="connsiteX0" fmla="*/ 144208 w 142875"/>
                      <a:gd name="connsiteY0" fmla="*/ 0 h 0"/>
                      <a:gd name="connsiteX1" fmla="*/ 0 w 142875"/>
                      <a:gd name="connsiteY1" fmla="*/ 0 h 0"/>
                    </a:gdLst>
                    <a:ahLst/>
                    <a:cxnLst>
                      <a:cxn ang="0">
                        <a:pos x="connsiteX0" y="connsiteY0"/>
                      </a:cxn>
                      <a:cxn ang="0">
                        <a:pos x="connsiteX1" y="connsiteY1"/>
                      </a:cxn>
                    </a:cxnLst>
                    <a:rect l="l" t="t" r="r" b="b"/>
                    <a:pathLst>
                      <a:path w="142875">
                        <a:moveTo>
                          <a:pt x="144208" y="0"/>
                        </a:moveTo>
                        <a:lnTo>
                          <a:pt x="0" y="0"/>
                        </a:lnTo>
                      </a:path>
                    </a:pathLst>
                  </a:custGeom>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4" name="手繪多邊形: 圖案 433">
                    <a:extLst>
                      <a:ext uri="{FF2B5EF4-FFF2-40B4-BE49-F238E27FC236}">
                        <a16:creationId xmlns:a16="http://schemas.microsoft.com/office/drawing/2014/main" id="{69C3720D-6AC4-4EEB-863D-F214F9C34D72}"/>
                      </a:ext>
                    </a:extLst>
                  </p:cNvPr>
                  <p:cNvSpPr/>
                  <p:nvPr/>
                </p:nvSpPr>
                <p:spPr>
                  <a:xfrm>
                    <a:off x="5065985" y="3593695"/>
                    <a:ext cx="1009650" cy="695325"/>
                  </a:xfrm>
                  <a:custGeom>
                    <a:avLst/>
                    <a:gdLst>
                      <a:gd name="connsiteX0" fmla="*/ 928688 w 1009650"/>
                      <a:gd name="connsiteY0" fmla="*/ 700088 h 695325"/>
                      <a:gd name="connsiteX1" fmla="*/ 85725 w 1009650"/>
                      <a:gd name="connsiteY1" fmla="*/ 700088 h 695325"/>
                      <a:gd name="connsiteX2" fmla="*/ 0 w 1009650"/>
                      <a:gd name="connsiteY2" fmla="*/ 614363 h 695325"/>
                      <a:gd name="connsiteX3" fmla="*/ 0 w 1009650"/>
                      <a:gd name="connsiteY3" fmla="*/ 85725 h 695325"/>
                      <a:gd name="connsiteX4" fmla="*/ 85725 w 1009650"/>
                      <a:gd name="connsiteY4" fmla="*/ 0 h 695325"/>
                      <a:gd name="connsiteX5" fmla="*/ 928688 w 1009650"/>
                      <a:gd name="connsiteY5" fmla="*/ 0 h 695325"/>
                      <a:gd name="connsiteX6" fmla="*/ 1014413 w 1009650"/>
                      <a:gd name="connsiteY6" fmla="*/ 85725 h 695325"/>
                      <a:gd name="connsiteX7" fmla="*/ 1014413 w 1009650"/>
                      <a:gd name="connsiteY7" fmla="*/ 614363 h 695325"/>
                      <a:gd name="connsiteX8" fmla="*/ 928688 w 1009650"/>
                      <a:gd name="connsiteY8" fmla="*/ 700088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650" h="695325">
                        <a:moveTo>
                          <a:pt x="928688" y="700088"/>
                        </a:moveTo>
                        <a:lnTo>
                          <a:pt x="85725" y="700088"/>
                        </a:lnTo>
                        <a:cubicBezTo>
                          <a:pt x="38386" y="700088"/>
                          <a:pt x="0" y="661702"/>
                          <a:pt x="0" y="614363"/>
                        </a:cubicBezTo>
                        <a:lnTo>
                          <a:pt x="0" y="85725"/>
                        </a:lnTo>
                        <a:cubicBezTo>
                          <a:pt x="0" y="38386"/>
                          <a:pt x="38386" y="0"/>
                          <a:pt x="85725" y="0"/>
                        </a:cubicBezTo>
                        <a:lnTo>
                          <a:pt x="928688" y="0"/>
                        </a:lnTo>
                        <a:cubicBezTo>
                          <a:pt x="976027" y="0"/>
                          <a:pt x="1014413" y="38386"/>
                          <a:pt x="1014413" y="85725"/>
                        </a:cubicBezTo>
                        <a:lnTo>
                          <a:pt x="1014413" y="614363"/>
                        </a:lnTo>
                        <a:cubicBezTo>
                          <a:pt x="1014413" y="661702"/>
                          <a:pt x="976027" y="700088"/>
                          <a:pt x="928688" y="700088"/>
                        </a:cubicBezTo>
                        <a:close/>
                      </a:path>
                    </a:pathLst>
                  </a:custGeom>
                  <a:solidFill>
                    <a:schemeClr val="bg1"/>
                  </a:solidFill>
                  <a:ln w="28575"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5" name="手繪多邊形: 圖案 434">
                    <a:extLst>
                      <a:ext uri="{FF2B5EF4-FFF2-40B4-BE49-F238E27FC236}">
                        <a16:creationId xmlns:a16="http://schemas.microsoft.com/office/drawing/2014/main" id="{A256C1A2-1BC0-4A90-BB97-2BECD3BA9222}"/>
                      </a:ext>
                    </a:extLst>
                  </p:cNvPr>
                  <p:cNvSpPr/>
                  <p:nvPr/>
                </p:nvSpPr>
                <p:spPr>
                  <a:xfrm>
                    <a:off x="5025885" y="4293377"/>
                    <a:ext cx="1095375" cy="114300"/>
                  </a:xfrm>
                  <a:custGeom>
                    <a:avLst/>
                    <a:gdLst>
                      <a:gd name="connsiteX0" fmla="*/ 1048703 w 1095375"/>
                      <a:gd name="connsiteY0" fmla="*/ 20860 h 114300"/>
                      <a:gd name="connsiteX1" fmla="*/ 1074515 w 1095375"/>
                      <a:gd name="connsiteY1" fmla="*/ 46673 h 114300"/>
                      <a:gd name="connsiteX2" fmla="*/ 1074515 w 1095375"/>
                      <a:gd name="connsiteY2" fmla="*/ 67627 h 114300"/>
                      <a:gd name="connsiteX3" fmla="*/ 1048703 w 1095375"/>
                      <a:gd name="connsiteY3" fmla="*/ 93440 h 114300"/>
                      <a:gd name="connsiteX4" fmla="*/ 46673 w 1095375"/>
                      <a:gd name="connsiteY4" fmla="*/ 93440 h 114300"/>
                      <a:gd name="connsiteX5" fmla="*/ 20860 w 1095375"/>
                      <a:gd name="connsiteY5" fmla="*/ 67627 h 114300"/>
                      <a:gd name="connsiteX6" fmla="*/ 20860 w 1095375"/>
                      <a:gd name="connsiteY6" fmla="*/ 46673 h 114300"/>
                      <a:gd name="connsiteX7" fmla="*/ 46673 w 1095375"/>
                      <a:gd name="connsiteY7" fmla="*/ 20860 h 114300"/>
                      <a:gd name="connsiteX8" fmla="*/ 1048703 w 1095375"/>
                      <a:gd name="connsiteY8" fmla="*/ 20860 h 114300"/>
                      <a:gd name="connsiteX9" fmla="*/ 1048703 w 1095375"/>
                      <a:gd name="connsiteY9" fmla="*/ 0 h 114300"/>
                      <a:gd name="connsiteX10" fmla="*/ 46673 w 1095375"/>
                      <a:gd name="connsiteY10" fmla="*/ 0 h 114300"/>
                      <a:gd name="connsiteX11" fmla="*/ 0 w 1095375"/>
                      <a:gd name="connsiteY11" fmla="*/ 46673 h 114300"/>
                      <a:gd name="connsiteX12" fmla="*/ 0 w 1095375"/>
                      <a:gd name="connsiteY12" fmla="*/ 67627 h 114300"/>
                      <a:gd name="connsiteX13" fmla="*/ 46673 w 1095375"/>
                      <a:gd name="connsiteY13" fmla="*/ 114300 h 114300"/>
                      <a:gd name="connsiteX14" fmla="*/ 1048703 w 1095375"/>
                      <a:gd name="connsiteY14" fmla="*/ 114300 h 114300"/>
                      <a:gd name="connsiteX15" fmla="*/ 1095375 w 1095375"/>
                      <a:gd name="connsiteY15" fmla="*/ 67627 h 114300"/>
                      <a:gd name="connsiteX16" fmla="*/ 1095375 w 1095375"/>
                      <a:gd name="connsiteY16" fmla="*/ 46673 h 114300"/>
                      <a:gd name="connsiteX17" fmla="*/ 1048703 w 1095375"/>
                      <a:gd name="connsiteY17" fmla="*/ 0 h 114300"/>
                      <a:gd name="connsiteX18" fmla="*/ 1048703 w 1095375"/>
                      <a:gd name="connsiteY18"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5375" h="114300">
                        <a:moveTo>
                          <a:pt x="1048703" y="20860"/>
                        </a:moveTo>
                        <a:cubicBezTo>
                          <a:pt x="1062895" y="20860"/>
                          <a:pt x="1074515" y="32385"/>
                          <a:pt x="1074515" y="46673"/>
                        </a:cubicBezTo>
                        <a:lnTo>
                          <a:pt x="1074515" y="67627"/>
                        </a:lnTo>
                        <a:cubicBezTo>
                          <a:pt x="1074515" y="81820"/>
                          <a:pt x="1062990" y="93440"/>
                          <a:pt x="1048703" y="93440"/>
                        </a:cubicBezTo>
                        <a:lnTo>
                          <a:pt x="46673" y="93440"/>
                        </a:lnTo>
                        <a:cubicBezTo>
                          <a:pt x="32480" y="93440"/>
                          <a:pt x="20860" y="81915"/>
                          <a:pt x="20860" y="67627"/>
                        </a:cubicBezTo>
                        <a:lnTo>
                          <a:pt x="20860" y="46673"/>
                        </a:lnTo>
                        <a:cubicBezTo>
                          <a:pt x="20860" y="32480"/>
                          <a:pt x="32385" y="20860"/>
                          <a:pt x="46673" y="20860"/>
                        </a:cubicBezTo>
                        <a:lnTo>
                          <a:pt x="1048703" y="20860"/>
                        </a:lnTo>
                        <a:moveTo>
                          <a:pt x="1048703" y="0"/>
                        </a:moveTo>
                        <a:lnTo>
                          <a:pt x="46673" y="0"/>
                        </a:lnTo>
                        <a:cubicBezTo>
                          <a:pt x="20955" y="0"/>
                          <a:pt x="0" y="20955"/>
                          <a:pt x="0" y="46673"/>
                        </a:cubicBezTo>
                        <a:lnTo>
                          <a:pt x="0" y="67627"/>
                        </a:lnTo>
                        <a:cubicBezTo>
                          <a:pt x="0" y="93250"/>
                          <a:pt x="20955" y="114300"/>
                          <a:pt x="46673" y="114300"/>
                        </a:cubicBezTo>
                        <a:lnTo>
                          <a:pt x="1048703" y="114300"/>
                        </a:lnTo>
                        <a:cubicBezTo>
                          <a:pt x="1074325" y="114300"/>
                          <a:pt x="1095375" y="93345"/>
                          <a:pt x="1095375" y="67627"/>
                        </a:cubicBezTo>
                        <a:lnTo>
                          <a:pt x="1095375" y="46673"/>
                        </a:lnTo>
                        <a:cubicBezTo>
                          <a:pt x="1095375" y="20955"/>
                          <a:pt x="1074420" y="0"/>
                          <a:pt x="1048703" y="0"/>
                        </a:cubicBezTo>
                        <a:lnTo>
                          <a:pt x="1048703" y="0"/>
                        </a:lnTo>
                        <a:close/>
                      </a:path>
                    </a:pathLst>
                  </a:custGeom>
                  <a:solidFill>
                    <a:schemeClr val="bg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6" name="手繪多邊形: 圖案 435">
                    <a:extLst>
                      <a:ext uri="{FF2B5EF4-FFF2-40B4-BE49-F238E27FC236}">
                        <a16:creationId xmlns:a16="http://schemas.microsoft.com/office/drawing/2014/main" id="{221F6D62-392C-45AB-848E-D5343CC0C5E5}"/>
                      </a:ext>
                    </a:extLst>
                  </p:cNvPr>
                  <p:cNvSpPr/>
                  <p:nvPr/>
                </p:nvSpPr>
                <p:spPr>
                  <a:xfrm>
                    <a:off x="5488610" y="4341002"/>
                    <a:ext cx="161925" cy="19050"/>
                  </a:xfrm>
                  <a:custGeom>
                    <a:avLst/>
                    <a:gdLst>
                      <a:gd name="connsiteX0" fmla="*/ 158686 w 161925"/>
                      <a:gd name="connsiteY0" fmla="*/ 7144 h 19050"/>
                      <a:gd name="connsiteX1" fmla="*/ 162782 w 161925"/>
                      <a:gd name="connsiteY1" fmla="*/ 11240 h 19050"/>
                      <a:gd name="connsiteX2" fmla="*/ 158686 w 161925"/>
                      <a:gd name="connsiteY2" fmla="*/ 15335 h 19050"/>
                      <a:gd name="connsiteX3" fmla="*/ 11239 w 161925"/>
                      <a:gd name="connsiteY3" fmla="*/ 15335 h 19050"/>
                      <a:gd name="connsiteX4" fmla="*/ 7144 w 161925"/>
                      <a:gd name="connsiteY4" fmla="*/ 11240 h 19050"/>
                      <a:gd name="connsiteX5" fmla="*/ 11239 w 161925"/>
                      <a:gd name="connsiteY5" fmla="*/ 7144 h 19050"/>
                      <a:gd name="connsiteX6" fmla="*/ 158686 w 161925"/>
                      <a:gd name="connsiteY6" fmla="*/ 7144 h 19050"/>
                      <a:gd name="connsiteX7" fmla="*/ 158686 w 161925"/>
                      <a:gd name="connsiteY7" fmla="*/ 0 h 19050"/>
                      <a:gd name="connsiteX8" fmla="*/ 11239 w 161925"/>
                      <a:gd name="connsiteY8" fmla="*/ 0 h 19050"/>
                      <a:gd name="connsiteX9" fmla="*/ 0 w 161925"/>
                      <a:gd name="connsiteY9" fmla="*/ 11240 h 19050"/>
                      <a:gd name="connsiteX10" fmla="*/ 11239 w 161925"/>
                      <a:gd name="connsiteY10" fmla="*/ 22479 h 19050"/>
                      <a:gd name="connsiteX11" fmla="*/ 158686 w 161925"/>
                      <a:gd name="connsiteY11" fmla="*/ 22479 h 19050"/>
                      <a:gd name="connsiteX12" fmla="*/ 169926 w 161925"/>
                      <a:gd name="connsiteY12" fmla="*/ 11240 h 19050"/>
                      <a:gd name="connsiteX13" fmla="*/ 158686 w 161925"/>
                      <a:gd name="connsiteY13" fmla="*/ 0 h 19050"/>
                      <a:gd name="connsiteX14" fmla="*/ 158686 w 161925"/>
                      <a:gd name="connsiteY14"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925" h="19050">
                        <a:moveTo>
                          <a:pt x="158686" y="7144"/>
                        </a:moveTo>
                        <a:cubicBezTo>
                          <a:pt x="160973" y="7144"/>
                          <a:pt x="162782" y="9049"/>
                          <a:pt x="162782" y="11240"/>
                        </a:cubicBezTo>
                        <a:cubicBezTo>
                          <a:pt x="162782" y="13525"/>
                          <a:pt x="160877" y="15335"/>
                          <a:pt x="158686" y="15335"/>
                        </a:cubicBezTo>
                        <a:lnTo>
                          <a:pt x="11239" y="15335"/>
                        </a:lnTo>
                        <a:cubicBezTo>
                          <a:pt x="8953" y="15335"/>
                          <a:pt x="7144" y="13430"/>
                          <a:pt x="7144" y="11240"/>
                        </a:cubicBezTo>
                        <a:cubicBezTo>
                          <a:pt x="7144" y="8954"/>
                          <a:pt x="9049" y="7144"/>
                          <a:pt x="11239" y="7144"/>
                        </a:cubicBezTo>
                        <a:lnTo>
                          <a:pt x="158686" y="7144"/>
                        </a:lnTo>
                        <a:moveTo>
                          <a:pt x="158686" y="0"/>
                        </a:moveTo>
                        <a:lnTo>
                          <a:pt x="11239" y="0"/>
                        </a:lnTo>
                        <a:cubicBezTo>
                          <a:pt x="5048" y="0"/>
                          <a:pt x="0" y="5048"/>
                          <a:pt x="0" y="11240"/>
                        </a:cubicBezTo>
                        <a:cubicBezTo>
                          <a:pt x="0" y="17431"/>
                          <a:pt x="5048" y="22479"/>
                          <a:pt x="11239" y="22479"/>
                        </a:cubicBezTo>
                        <a:lnTo>
                          <a:pt x="158686" y="22479"/>
                        </a:lnTo>
                        <a:cubicBezTo>
                          <a:pt x="164878" y="22479"/>
                          <a:pt x="169926" y="17431"/>
                          <a:pt x="169926" y="11240"/>
                        </a:cubicBezTo>
                        <a:cubicBezTo>
                          <a:pt x="169926" y="5048"/>
                          <a:pt x="164878" y="0"/>
                          <a:pt x="158686" y="0"/>
                        </a:cubicBezTo>
                        <a:lnTo>
                          <a:pt x="158686" y="0"/>
                        </a:lnTo>
                        <a:close/>
                      </a:path>
                    </a:pathLst>
                  </a:custGeom>
                  <a:solidFill>
                    <a:schemeClr val="bg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sp>
                <p:nvSpPr>
                  <p:cNvPr id="437" name="手繪多邊形: 圖案 436">
                    <a:extLst>
                      <a:ext uri="{FF2B5EF4-FFF2-40B4-BE49-F238E27FC236}">
                        <a16:creationId xmlns:a16="http://schemas.microsoft.com/office/drawing/2014/main" id="{C2B9EFF9-9026-49D4-BEC3-CED3125D5AB2}"/>
                      </a:ext>
                    </a:extLst>
                  </p:cNvPr>
                  <p:cNvSpPr/>
                  <p:nvPr/>
                </p:nvSpPr>
                <p:spPr>
                  <a:xfrm>
                    <a:off x="5131136" y="3660370"/>
                    <a:ext cx="885825" cy="552450"/>
                  </a:xfrm>
                  <a:custGeom>
                    <a:avLst/>
                    <a:gdLst>
                      <a:gd name="connsiteX0" fmla="*/ 830199 w 885825"/>
                      <a:gd name="connsiteY0" fmla="*/ 557213 h 552450"/>
                      <a:gd name="connsiteX1" fmla="*/ 57150 w 885825"/>
                      <a:gd name="connsiteY1" fmla="*/ 557213 h 552450"/>
                      <a:gd name="connsiteX2" fmla="*/ 0 w 885825"/>
                      <a:gd name="connsiteY2" fmla="*/ 500063 h 552450"/>
                      <a:gd name="connsiteX3" fmla="*/ 0 w 885825"/>
                      <a:gd name="connsiteY3" fmla="*/ 57150 h 552450"/>
                      <a:gd name="connsiteX4" fmla="*/ 57150 w 885825"/>
                      <a:gd name="connsiteY4" fmla="*/ 0 h 552450"/>
                      <a:gd name="connsiteX5" fmla="*/ 830199 w 885825"/>
                      <a:gd name="connsiteY5" fmla="*/ 0 h 552450"/>
                      <a:gd name="connsiteX6" fmla="*/ 887349 w 885825"/>
                      <a:gd name="connsiteY6" fmla="*/ 57150 h 552450"/>
                      <a:gd name="connsiteX7" fmla="*/ 887349 w 885825"/>
                      <a:gd name="connsiteY7" fmla="*/ 500063 h 552450"/>
                      <a:gd name="connsiteX8" fmla="*/ 830199 w 885825"/>
                      <a:gd name="connsiteY8" fmla="*/ 557213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825" h="552450">
                        <a:moveTo>
                          <a:pt x="830199" y="557213"/>
                        </a:moveTo>
                        <a:lnTo>
                          <a:pt x="57150" y="557213"/>
                        </a:lnTo>
                        <a:cubicBezTo>
                          <a:pt x="25622" y="557213"/>
                          <a:pt x="0" y="531590"/>
                          <a:pt x="0" y="500063"/>
                        </a:cubicBezTo>
                        <a:lnTo>
                          <a:pt x="0" y="57150"/>
                        </a:lnTo>
                        <a:cubicBezTo>
                          <a:pt x="0" y="25622"/>
                          <a:pt x="25622" y="0"/>
                          <a:pt x="57150" y="0"/>
                        </a:cubicBezTo>
                        <a:lnTo>
                          <a:pt x="830199" y="0"/>
                        </a:lnTo>
                        <a:cubicBezTo>
                          <a:pt x="861727" y="0"/>
                          <a:pt x="887349" y="25622"/>
                          <a:pt x="887349" y="57150"/>
                        </a:cubicBezTo>
                        <a:lnTo>
                          <a:pt x="887349" y="500063"/>
                        </a:lnTo>
                        <a:cubicBezTo>
                          <a:pt x="887349" y="531590"/>
                          <a:pt x="861822" y="557213"/>
                          <a:pt x="830199" y="557213"/>
                        </a:cubicBezTo>
                        <a:close/>
                      </a:path>
                    </a:pathLst>
                  </a:custGeom>
                  <a:solidFill>
                    <a:schemeClr val="bg1"/>
                  </a:solidFill>
                  <a:ln w="28575"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grpSp>
            <p:sp>
              <p:nvSpPr>
                <p:cNvPr id="424" name="圖形 22">
                  <a:extLst>
                    <a:ext uri="{FF2B5EF4-FFF2-40B4-BE49-F238E27FC236}">
                      <a16:creationId xmlns:a16="http://schemas.microsoft.com/office/drawing/2014/main" id="{A694356B-789B-43F2-AF3C-6CC96B947F8B}"/>
                    </a:ext>
                  </a:extLst>
                </p:cNvPr>
                <p:cNvSpPr/>
                <p:nvPr/>
              </p:nvSpPr>
              <p:spPr>
                <a:xfrm>
                  <a:off x="5790392" y="3980147"/>
                  <a:ext cx="447039" cy="415651"/>
                </a:xfrm>
                <a:custGeom>
                  <a:avLst/>
                  <a:gdLst>
                    <a:gd name="connsiteX0" fmla="*/ 368268 w 447038"/>
                    <a:gd name="connsiteY0" fmla="*/ 279446 h 415651"/>
                    <a:gd name="connsiteX1" fmla="*/ 291808 w 447038"/>
                    <a:gd name="connsiteY1" fmla="*/ 251149 h 415651"/>
                    <a:gd name="connsiteX2" fmla="*/ 341754 w 447038"/>
                    <a:gd name="connsiteY2" fmla="*/ 155070 h 415651"/>
                    <a:gd name="connsiteX3" fmla="*/ 341754 w 447038"/>
                    <a:gd name="connsiteY3" fmla="*/ 116223 h 415651"/>
                    <a:gd name="connsiteX4" fmla="*/ 227836 w 447038"/>
                    <a:gd name="connsiteY4" fmla="*/ 0 h 415651"/>
                    <a:gd name="connsiteX5" fmla="*/ 114072 w 447038"/>
                    <a:gd name="connsiteY5" fmla="*/ 116223 h 415651"/>
                    <a:gd name="connsiteX6" fmla="*/ 114072 w 447038"/>
                    <a:gd name="connsiteY6" fmla="*/ 155070 h 415651"/>
                    <a:gd name="connsiteX7" fmla="*/ 164017 w 447038"/>
                    <a:gd name="connsiteY7" fmla="*/ 251149 h 415651"/>
                    <a:gd name="connsiteX8" fmla="*/ 87558 w 447038"/>
                    <a:gd name="connsiteY8" fmla="*/ 279446 h 415651"/>
                    <a:gd name="connsiteX9" fmla="*/ 0 w 447038"/>
                    <a:gd name="connsiteY9" fmla="*/ 407019 h 415651"/>
                    <a:gd name="connsiteX10" fmla="*/ 0 w 447038"/>
                    <a:gd name="connsiteY10" fmla="*/ 426362 h 415651"/>
                    <a:gd name="connsiteX11" fmla="*/ 455826 w 447038"/>
                    <a:gd name="connsiteY11" fmla="*/ 426362 h 415651"/>
                    <a:gd name="connsiteX12" fmla="*/ 455826 w 447038"/>
                    <a:gd name="connsiteY12" fmla="*/ 407019 h 415651"/>
                    <a:gd name="connsiteX13" fmla="*/ 368268 w 447038"/>
                    <a:gd name="connsiteY13" fmla="*/ 279446 h 415651"/>
                    <a:gd name="connsiteX14" fmla="*/ 368268 w 447038"/>
                    <a:gd name="connsiteY14" fmla="*/ 279446 h 41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7038" h="415651">
                      <a:moveTo>
                        <a:pt x="368268" y="279446"/>
                      </a:moveTo>
                      <a:lnTo>
                        <a:pt x="291808" y="251149"/>
                      </a:lnTo>
                      <a:cubicBezTo>
                        <a:pt x="322022" y="230207"/>
                        <a:pt x="341754" y="194877"/>
                        <a:pt x="341754" y="155070"/>
                      </a:cubicBezTo>
                      <a:lnTo>
                        <a:pt x="341754" y="116223"/>
                      </a:lnTo>
                      <a:cubicBezTo>
                        <a:pt x="341754" y="52116"/>
                        <a:pt x="290575" y="0"/>
                        <a:pt x="227836" y="0"/>
                      </a:cubicBezTo>
                      <a:cubicBezTo>
                        <a:pt x="165096" y="0"/>
                        <a:pt x="114072" y="52276"/>
                        <a:pt x="114072" y="116223"/>
                      </a:cubicBezTo>
                      <a:lnTo>
                        <a:pt x="114072" y="155070"/>
                      </a:lnTo>
                      <a:cubicBezTo>
                        <a:pt x="114072" y="194877"/>
                        <a:pt x="133958" y="230207"/>
                        <a:pt x="164017" y="251149"/>
                      </a:cubicBezTo>
                      <a:lnTo>
                        <a:pt x="87558" y="279446"/>
                      </a:lnTo>
                      <a:cubicBezTo>
                        <a:pt x="35147" y="298789"/>
                        <a:pt x="0" y="350106"/>
                        <a:pt x="0" y="407019"/>
                      </a:cubicBezTo>
                      <a:lnTo>
                        <a:pt x="0" y="426362"/>
                      </a:lnTo>
                      <a:lnTo>
                        <a:pt x="455826" y="426362"/>
                      </a:lnTo>
                      <a:lnTo>
                        <a:pt x="455826" y="407019"/>
                      </a:lnTo>
                      <a:cubicBezTo>
                        <a:pt x="455826" y="350106"/>
                        <a:pt x="420679" y="298789"/>
                        <a:pt x="368268" y="279446"/>
                      </a:cubicBezTo>
                      <a:lnTo>
                        <a:pt x="368268" y="279446"/>
                      </a:lnTo>
                      <a:close/>
                    </a:path>
                  </a:pathLst>
                </a:custGeom>
                <a:solidFill>
                  <a:schemeClr val="bg1"/>
                </a:solidFill>
                <a:ln w="28575"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D7F71E"/>
                    </a:solidFill>
                    <a:effectLst/>
                    <a:uLnTx/>
                    <a:uFillTx/>
                    <a:latin typeface="Calibri" panose="020F0502020204030204"/>
                    <a:ea typeface="新細明體" panose="02020500000000000000" pitchFamily="18" charset="-120"/>
                    <a:cs typeface="+mn-cs"/>
                  </a:endParaRPr>
                </a:p>
              </p:txBody>
            </p:sp>
          </p:grpSp>
        </p:grpSp>
      </p:grpSp>
      <p:grpSp>
        <p:nvGrpSpPr>
          <p:cNvPr id="438" name="群組 437">
            <a:extLst>
              <a:ext uri="{FF2B5EF4-FFF2-40B4-BE49-F238E27FC236}">
                <a16:creationId xmlns:a16="http://schemas.microsoft.com/office/drawing/2014/main" id="{29E93B7B-B850-416A-BE7B-BD2350B0FD2D}"/>
              </a:ext>
            </a:extLst>
          </p:cNvPr>
          <p:cNvGrpSpPr/>
          <p:nvPr/>
        </p:nvGrpSpPr>
        <p:grpSpPr>
          <a:xfrm>
            <a:off x="7775064" y="3637705"/>
            <a:ext cx="1870179" cy="1672483"/>
            <a:chOff x="8275596" y="3247697"/>
            <a:chExt cx="1870179" cy="1672483"/>
          </a:xfrm>
        </p:grpSpPr>
        <p:sp>
          <p:nvSpPr>
            <p:cNvPr id="439" name="手繪多邊形: 圖案 438">
              <a:extLst>
                <a:ext uri="{FF2B5EF4-FFF2-40B4-BE49-F238E27FC236}">
                  <a16:creationId xmlns:a16="http://schemas.microsoft.com/office/drawing/2014/main" id="{B17FF13F-9EB8-414E-A339-8CCCEFFDD0A1}"/>
                </a:ext>
              </a:extLst>
            </p:cNvPr>
            <p:cNvSpPr/>
            <p:nvPr/>
          </p:nvSpPr>
          <p:spPr>
            <a:xfrm>
              <a:off x="8275596" y="3437992"/>
              <a:ext cx="1870179" cy="1482188"/>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chemeClr val="tx1"/>
            </a:solidFill>
            <a:ln w="19050" cap="flat">
              <a:solidFill>
                <a:schemeClr val="tx1">
                  <a:lumMod val="95000"/>
                  <a:lumOff val="5000"/>
                </a:schemeClr>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0" name="手繪多邊形: 圖案 439">
              <a:extLst>
                <a:ext uri="{FF2B5EF4-FFF2-40B4-BE49-F238E27FC236}">
                  <a16:creationId xmlns:a16="http://schemas.microsoft.com/office/drawing/2014/main" id="{AFB0F188-6952-4C19-BB6B-B343FB822D98}"/>
                </a:ext>
              </a:extLst>
            </p:cNvPr>
            <p:cNvSpPr/>
            <p:nvPr/>
          </p:nvSpPr>
          <p:spPr>
            <a:xfrm>
              <a:off x="8697349" y="3437991"/>
              <a:ext cx="13046" cy="1482188"/>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1" name="手繪多邊形: 圖案 440">
              <a:extLst>
                <a:ext uri="{FF2B5EF4-FFF2-40B4-BE49-F238E27FC236}">
                  <a16:creationId xmlns:a16="http://schemas.microsoft.com/office/drawing/2014/main" id="{304FBDCA-ACB1-414F-AB18-459F88D75A10}"/>
                </a:ext>
              </a:extLst>
            </p:cNvPr>
            <p:cNvSpPr/>
            <p:nvPr/>
          </p:nvSpPr>
          <p:spPr>
            <a:xfrm>
              <a:off x="8374363" y="4448738"/>
              <a:ext cx="221789" cy="11701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2" name="手繪多邊形: 圖案 441">
              <a:extLst>
                <a:ext uri="{FF2B5EF4-FFF2-40B4-BE49-F238E27FC236}">
                  <a16:creationId xmlns:a16="http://schemas.microsoft.com/office/drawing/2014/main" id="{998D1AFB-1A5A-4663-A00B-A7C3A7F2B2EB}"/>
                </a:ext>
              </a:extLst>
            </p:cNvPr>
            <p:cNvSpPr/>
            <p:nvPr/>
          </p:nvSpPr>
          <p:spPr>
            <a:xfrm>
              <a:off x="8374363" y="4648705"/>
              <a:ext cx="221789" cy="182024"/>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3" name="手繪多邊形: 圖案 442">
              <a:extLst>
                <a:ext uri="{FF2B5EF4-FFF2-40B4-BE49-F238E27FC236}">
                  <a16:creationId xmlns:a16="http://schemas.microsoft.com/office/drawing/2014/main" id="{31B22B32-1ADC-4B94-9C0D-B7D6E3721B92}"/>
                </a:ext>
              </a:extLst>
            </p:cNvPr>
            <p:cNvSpPr/>
            <p:nvPr/>
          </p:nvSpPr>
          <p:spPr>
            <a:xfrm>
              <a:off x="9326354" y="3538364"/>
              <a:ext cx="208743" cy="910115"/>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4" name="手繪多邊形: 圖案 443">
              <a:extLst>
                <a:ext uri="{FF2B5EF4-FFF2-40B4-BE49-F238E27FC236}">
                  <a16:creationId xmlns:a16="http://schemas.microsoft.com/office/drawing/2014/main" id="{E050DFDC-628E-434A-8541-14410327E402}"/>
                </a:ext>
              </a:extLst>
            </p:cNvPr>
            <p:cNvSpPr/>
            <p:nvPr/>
          </p:nvSpPr>
          <p:spPr>
            <a:xfrm>
              <a:off x="9326354" y="4262426"/>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5" name="手繪多邊形: 圖案 444">
              <a:extLst>
                <a:ext uri="{FF2B5EF4-FFF2-40B4-BE49-F238E27FC236}">
                  <a16:creationId xmlns:a16="http://schemas.microsoft.com/office/drawing/2014/main" id="{3AB2AC88-48B4-46DD-817B-BFE6AF44E64F}"/>
                </a:ext>
              </a:extLst>
            </p:cNvPr>
            <p:cNvSpPr/>
            <p:nvPr/>
          </p:nvSpPr>
          <p:spPr>
            <a:xfrm>
              <a:off x="9069472" y="3538364"/>
              <a:ext cx="208743" cy="910115"/>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6" name="手繪多邊形: 圖案 445">
              <a:extLst>
                <a:ext uri="{FF2B5EF4-FFF2-40B4-BE49-F238E27FC236}">
                  <a16:creationId xmlns:a16="http://schemas.microsoft.com/office/drawing/2014/main" id="{A4791609-BE7E-4883-9B5D-C6A6FB728169}"/>
                </a:ext>
              </a:extLst>
            </p:cNvPr>
            <p:cNvSpPr/>
            <p:nvPr/>
          </p:nvSpPr>
          <p:spPr>
            <a:xfrm>
              <a:off x="8812719" y="3538364"/>
              <a:ext cx="208743" cy="910115"/>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7" name="手繪多邊形: 圖案 446">
              <a:extLst>
                <a:ext uri="{FF2B5EF4-FFF2-40B4-BE49-F238E27FC236}">
                  <a16:creationId xmlns:a16="http://schemas.microsoft.com/office/drawing/2014/main" id="{E9E15722-294B-43EF-8876-3A8C16AF088B}"/>
                </a:ext>
              </a:extLst>
            </p:cNvPr>
            <p:cNvSpPr/>
            <p:nvPr/>
          </p:nvSpPr>
          <p:spPr>
            <a:xfrm>
              <a:off x="8812719" y="4262426"/>
              <a:ext cx="208743" cy="1300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8" name="手繪多邊形: 圖案 447">
              <a:extLst>
                <a:ext uri="{FF2B5EF4-FFF2-40B4-BE49-F238E27FC236}">
                  <a16:creationId xmlns:a16="http://schemas.microsoft.com/office/drawing/2014/main" id="{148B4960-6DCD-4AE5-8D19-9A782363BCF8}"/>
                </a:ext>
              </a:extLst>
            </p:cNvPr>
            <p:cNvSpPr/>
            <p:nvPr/>
          </p:nvSpPr>
          <p:spPr>
            <a:xfrm>
              <a:off x="9583238" y="3538364"/>
              <a:ext cx="208743" cy="910115"/>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49" name="手繪多邊形: 圖案 448">
              <a:extLst>
                <a:ext uri="{FF2B5EF4-FFF2-40B4-BE49-F238E27FC236}">
                  <a16:creationId xmlns:a16="http://schemas.microsoft.com/office/drawing/2014/main" id="{B1FC2381-A40D-46A4-9160-7C396071B122}"/>
                </a:ext>
              </a:extLst>
            </p:cNvPr>
            <p:cNvSpPr/>
            <p:nvPr/>
          </p:nvSpPr>
          <p:spPr>
            <a:xfrm>
              <a:off x="9583238" y="4262426"/>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0" name="手繪多邊形: 圖案 449">
              <a:extLst>
                <a:ext uri="{FF2B5EF4-FFF2-40B4-BE49-F238E27FC236}">
                  <a16:creationId xmlns:a16="http://schemas.microsoft.com/office/drawing/2014/main" id="{3FA06A74-9868-444D-BAC7-867B5A9E85C0}"/>
                </a:ext>
              </a:extLst>
            </p:cNvPr>
            <p:cNvSpPr/>
            <p:nvPr/>
          </p:nvSpPr>
          <p:spPr>
            <a:xfrm>
              <a:off x="9840120" y="3538365"/>
              <a:ext cx="208743" cy="910115"/>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1" name="手繪多邊形: 圖案 450">
              <a:extLst>
                <a:ext uri="{FF2B5EF4-FFF2-40B4-BE49-F238E27FC236}">
                  <a16:creationId xmlns:a16="http://schemas.microsoft.com/office/drawing/2014/main" id="{7D4DE5B1-C1AF-44CB-91F4-C7FA25A47A30}"/>
                </a:ext>
              </a:extLst>
            </p:cNvPr>
            <p:cNvSpPr/>
            <p:nvPr/>
          </p:nvSpPr>
          <p:spPr>
            <a:xfrm>
              <a:off x="9840120" y="4262426"/>
              <a:ext cx="208743" cy="1300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2" name="手繪多邊形: 圖案 451">
              <a:extLst>
                <a:ext uri="{FF2B5EF4-FFF2-40B4-BE49-F238E27FC236}">
                  <a16:creationId xmlns:a16="http://schemas.microsoft.com/office/drawing/2014/main" id="{DFE833EA-89F1-408F-928F-352859381720}"/>
                </a:ext>
              </a:extLst>
            </p:cNvPr>
            <p:cNvSpPr/>
            <p:nvPr/>
          </p:nvSpPr>
          <p:spPr>
            <a:xfrm>
              <a:off x="8498302" y="3540055"/>
              <a:ext cx="65232" cy="52007"/>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3" name="手繪多邊形: 圖案 452">
              <a:extLst>
                <a:ext uri="{FF2B5EF4-FFF2-40B4-BE49-F238E27FC236}">
                  <a16:creationId xmlns:a16="http://schemas.microsoft.com/office/drawing/2014/main" id="{C9F0D235-F652-49F7-8BF6-DDEA47B82024}"/>
                </a:ext>
              </a:extLst>
            </p:cNvPr>
            <p:cNvSpPr/>
            <p:nvPr/>
          </p:nvSpPr>
          <p:spPr>
            <a:xfrm>
              <a:off x="8576449" y="3540055"/>
              <a:ext cx="65232" cy="52007"/>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4" name="手繪多邊形: 圖案 453">
              <a:extLst>
                <a:ext uri="{FF2B5EF4-FFF2-40B4-BE49-F238E27FC236}">
                  <a16:creationId xmlns:a16="http://schemas.microsoft.com/office/drawing/2014/main" id="{02D0795C-3E82-46FD-BFC8-5BFEFCD790AD}"/>
                </a:ext>
              </a:extLst>
            </p:cNvPr>
            <p:cNvSpPr/>
            <p:nvPr/>
          </p:nvSpPr>
          <p:spPr>
            <a:xfrm>
              <a:off x="8420025" y="3540055"/>
              <a:ext cx="65232" cy="52007"/>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5" name="手繪多邊形: 圖案 454">
              <a:extLst>
                <a:ext uri="{FF2B5EF4-FFF2-40B4-BE49-F238E27FC236}">
                  <a16:creationId xmlns:a16="http://schemas.microsoft.com/office/drawing/2014/main" id="{5788C854-6D37-40E0-B4CB-E308EE733387}"/>
                </a:ext>
              </a:extLst>
            </p:cNvPr>
            <p:cNvSpPr/>
            <p:nvPr/>
          </p:nvSpPr>
          <p:spPr>
            <a:xfrm>
              <a:off x="8343575" y="3539408"/>
              <a:ext cx="65232" cy="52007"/>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6" name="手繪多邊形: 圖案 455">
              <a:extLst>
                <a:ext uri="{FF2B5EF4-FFF2-40B4-BE49-F238E27FC236}">
                  <a16:creationId xmlns:a16="http://schemas.microsoft.com/office/drawing/2014/main" id="{5DE803F1-F14C-4B80-9F6C-C30EBCECDF31}"/>
                </a:ext>
              </a:extLst>
            </p:cNvPr>
            <p:cNvSpPr/>
            <p:nvPr/>
          </p:nvSpPr>
          <p:spPr>
            <a:xfrm>
              <a:off x="8380234" y="3574120"/>
              <a:ext cx="26092" cy="13002"/>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7" name="手繪多邊形: 圖案 456">
              <a:extLst>
                <a:ext uri="{FF2B5EF4-FFF2-40B4-BE49-F238E27FC236}">
                  <a16:creationId xmlns:a16="http://schemas.microsoft.com/office/drawing/2014/main" id="{3990B24D-3ABE-4AA6-B5EC-7664046F610C}"/>
                </a:ext>
              </a:extLst>
            </p:cNvPr>
            <p:cNvSpPr/>
            <p:nvPr/>
          </p:nvSpPr>
          <p:spPr>
            <a:xfrm>
              <a:off x="8405151" y="4747130"/>
              <a:ext cx="156557" cy="52007"/>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8" name="手繪多邊形: 圖案 457">
              <a:extLst>
                <a:ext uri="{FF2B5EF4-FFF2-40B4-BE49-F238E27FC236}">
                  <a16:creationId xmlns:a16="http://schemas.microsoft.com/office/drawing/2014/main" id="{EB19D6DB-36F6-4A89-BBE1-EAA7F8B97FBB}"/>
                </a:ext>
              </a:extLst>
            </p:cNvPr>
            <p:cNvSpPr/>
            <p:nvPr/>
          </p:nvSpPr>
          <p:spPr>
            <a:xfrm>
              <a:off x="8808934" y="4522845"/>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59" name="手繪多邊形: 圖案 458">
              <a:extLst>
                <a:ext uri="{FF2B5EF4-FFF2-40B4-BE49-F238E27FC236}">
                  <a16:creationId xmlns:a16="http://schemas.microsoft.com/office/drawing/2014/main" id="{698F4C6C-B555-4CB5-AC0D-7F4DF3351F38}"/>
                </a:ext>
              </a:extLst>
            </p:cNvPr>
            <p:cNvSpPr/>
            <p:nvPr/>
          </p:nvSpPr>
          <p:spPr>
            <a:xfrm>
              <a:off x="9279778" y="4522849"/>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0" name="手繪多邊形: 圖案 459">
              <a:extLst>
                <a:ext uri="{FF2B5EF4-FFF2-40B4-BE49-F238E27FC236}">
                  <a16:creationId xmlns:a16="http://schemas.microsoft.com/office/drawing/2014/main" id="{45B05236-521C-4118-A64E-4677937DF8E8}"/>
                </a:ext>
              </a:extLst>
            </p:cNvPr>
            <p:cNvSpPr/>
            <p:nvPr/>
          </p:nvSpPr>
          <p:spPr>
            <a:xfrm>
              <a:off x="9454855" y="4522860"/>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1" name="手繪多邊形: 圖案 460">
              <a:extLst>
                <a:ext uri="{FF2B5EF4-FFF2-40B4-BE49-F238E27FC236}">
                  <a16:creationId xmlns:a16="http://schemas.microsoft.com/office/drawing/2014/main" id="{D2F84A22-59D6-4A30-B1F3-04ADC3EFF90C}"/>
                </a:ext>
              </a:extLst>
            </p:cNvPr>
            <p:cNvSpPr/>
            <p:nvPr/>
          </p:nvSpPr>
          <p:spPr>
            <a:xfrm>
              <a:off x="9925700" y="4522866"/>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2" name="手繪多邊形: 圖案 461">
              <a:extLst>
                <a:ext uri="{FF2B5EF4-FFF2-40B4-BE49-F238E27FC236}">
                  <a16:creationId xmlns:a16="http://schemas.microsoft.com/office/drawing/2014/main" id="{B2582F98-6273-41A8-9BCF-67E8AC49551F}"/>
                </a:ext>
              </a:extLst>
            </p:cNvPr>
            <p:cNvSpPr/>
            <p:nvPr/>
          </p:nvSpPr>
          <p:spPr>
            <a:xfrm>
              <a:off x="8808936" y="4702549"/>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3" name="手繪多邊形: 圖案 462">
              <a:extLst>
                <a:ext uri="{FF2B5EF4-FFF2-40B4-BE49-F238E27FC236}">
                  <a16:creationId xmlns:a16="http://schemas.microsoft.com/office/drawing/2014/main" id="{1D13D780-01F0-4CD5-B1A3-663D4F2873AB}"/>
                </a:ext>
              </a:extLst>
            </p:cNvPr>
            <p:cNvSpPr/>
            <p:nvPr/>
          </p:nvSpPr>
          <p:spPr>
            <a:xfrm>
              <a:off x="9279768" y="4702549"/>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4" name="手繪多邊形: 圖案 463">
              <a:extLst>
                <a:ext uri="{FF2B5EF4-FFF2-40B4-BE49-F238E27FC236}">
                  <a16:creationId xmlns:a16="http://schemas.microsoft.com/office/drawing/2014/main" id="{216F03DE-1A64-476C-A4AA-FCCAD2D5A198}"/>
                </a:ext>
              </a:extLst>
            </p:cNvPr>
            <p:cNvSpPr/>
            <p:nvPr/>
          </p:nvSpPr>
          <p:spPr>
            <a:xfrm>
              <a:off x="9454851" y="4702549"/>
              <a:ext cx="600132" cy="130017"/>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chemeClr val="tx1"/>
            </a:solid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5" name="手繪多邊形: 圖案 464">
              <a:extLst>
                <a:ext uri="{FF2B5EF4-FFF2-40B4-BE49-F238E27FC236}">
                  <a16:creationId xmlns:a16="http://schemas.microsoft.com/office/drawing/2014/main" id="{EA17BDC7-CD55-496B-A761-3B4EA41906FE}"/>
                </a:ext>
              </a:extLst>
            </p:cNvPr>
            <p:cNvSpPr/>
            <p:nvPr/>
          </p:nvSpPr>
          <p:spPr>
            <a:xfrm>
              <a:off x="9925416" y="4702549"/>
              <a:ext cx="13046" cy="130017"/>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66" name="矩形 12">
              <a:extLst>
                <a:ext uri="{FF2B5EF4-FFF2-40B4-BE49-F238E27FC236}">
                  <a16:creationId xmlns:a16="http://schemas.microsoft.com/office/drawing/2014/main" id="{0E31594D-4918-464B-9180-01EEE42CA1F5}"/>
                </a:ext>
              </a:extLst>
            </p:cNvPr>
            <p:cNvSpPr/>
            <p:nvPr/>
          </p:nvSpPr>
          <p:spPr>
            <a:xfrm>
              <a:off x="8335107" y="3247697"/>
              <a:ext cx="1765335" cy="196839"/>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67" name="手繪多邊形: 圖案 466">
              <a:extLst>
                <a:ext uri="{FF2B5EF4-FFF2-40B4-BE49-F238E27FC236}">
                  <a16:creationId xmlns:a16="http://schemas.microsoft.com/office/drawing/2014/main" id="{E41CB384-7C07-4B14-BC21-91D98891737B}"/>
                </a:ext>
              </a:extLst>
            </p:cNvPr>
            <p:cNvSpPr/>
            <p:nvPr/>
          </p:nvSpPr>
          <p:spPr>
            <a:xfrm>
              <a:off x="9076261" y="4262426"/>
              <a:ext cx="208743" cy="1300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chemeClr val="tx1"/>
            </a:solidFill>
            <a:ln w="190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4027369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p:txBody>
          <a:bodyPr/>
          <a:lstStyle/>
          <a:p>
            <a:r>
              <a:rPr lang="en-US" altLang="zh-TW" err="1">
                <a:latin typeface="Arial"/>
                <a:ea typeface="微軟正黑體"/>
                <a:cs typeface="Arial"/>
              </a:rPr>
              <a:t>HybridMount</a:t>
            </a:r>
            <a:r>
              <a:rPr lang="en-US" altLang="zh-TW">
                <a:latin typeface="Arial"/>
                <a:ea typeface="微軟正黑體"/>
                <a:cs typeface="Arial"/>
              </a:rPr>
              <a:t> with 2</a:t>
            </a:r>
            <a:r>
              <a:rPr lang="zh-TW" altLang="en-US">
                <a:latin typeface="Arial"/>
                <a:ea typeface="微軟正黑體"/>
                <a:cs typeface="Arial"/>
              </a:rPr>
              <a:t> m</a:t>
            </a:r>
            <a:r>
              <a:rPr lang="en-US" altLang="zh-TW">
                <a:latin typeface="Arial"/>
                <a:ea typeface="微軟正黑體"/>
                <a:cs typeface="Arial"/>
              </a:rPr>
              <a:t>odes for data usage</a:t>
            </a:r>
            <a:endParaRPr lang="zh-TW" altLang="en-US">
              <a:latin typeface="Arial"/>
              <a:ea typeface="微軟正黑體"/>
              <a:cs typeface="Arial"/>
            </a:endParaRPr>
          </a:p>
        </p:txBody>
      </p:sp>
      <p:graphicFrame>
        <p:nvGraphicFramePr>
          <p:cNvPr id="13" name="內容版面配置區 4">
            <a:extLst>
              <a:ext uri="{FF2B5EF4-FFF2-40B4-BE49-F238E27FC236}">
                <a16:creationId xmlns:a16="http://schemas.microsoft.com/office/drawing/2014/main" id="{B48E9DB2-FDFB-4B56-97F9-88551D7A63BA}"/>
              </a:ext>
            </a:extLst>
          </p:cNvPr>
          <p:cNvGraphicFramePr>
            <a:graphicFrameLocks/>
          </p:cNvGraphicFramePr>
          <p:nvPr>
            <p:extLst>
              <p:ext uri="{D42A27DB-BD31-4B8C-83A1-F6EECF244321}">
                <p14:modId xmlns:p14="http://schemas.microsoft.com/office/powerpoint/2010/main" val="3624846534"/>
              </p:ext>
            </p:extLst>
          </p:nvPr>
        </p:nvGraphicFramePr>
        <p:xfrm>
          <a:off x="838200" y="1653049"/>
          <a:ext cx="10493867" cy="4298294"/>
        </p:xfrm>
        <a:graphic>
          <a:graphicData uri="http://schemas.openxmlformats.org/drawingml/2006/table">
            <a:tbl>
              <a:tblPr firstRow="1" bandRow="1">
                <a:tableStyleId>{74C1A8A3-306A-4EB7-A6B1-4F7E0EB9C5D6}</a:tableStyleId>
              </a:tblPr>
              <a:tblGrid>
                <a:gridCol w="3491488">
                  <a:extLst>
                    <a:ext uri="{9D8B030D-6E8A-4147-A177-3AD203B41FA5}">
                      <a16:colId xmlns:a16="http://schemas.microsoft.com/office/drawing/2014/main" val="3960305946"/>
                    </a:ext>
                  </a:extLst>
                </a:gridCol>
                <a:gridCol w="3489158">
                  <a:extLst>
                    <a:ext uri="{9D8B030D-6E8A-4147-A177-3AD203B41FA5}">
                      <a16:colId xmlns:a16="http://schemas.microsoft.com/office/drawing/2014/main" val="917110911"/>
                    </a:ext>
                  </a:extLst>
                </a:gridCol>
                <a:gridCol w="3513221">
                  <a:extLst>
                    <a:ext uri="{9D8B030D-6E8A-4147-A177-3AD203B41FA5}">
                      <a16:colId xmlns:a16="http://schemas.microsoft.com/office/drawing/2014/main" val="3418820849"/>
                    </a:ext>
                  </a:extLst>
                </a:gridCol>
              </a:tblGrid>
              <a:tr h="0">
                <a:tc>
                  <a:txBody>
                    <a:bodyPr/>
                    <a:lstStyle/>
                    <a:p>
                      <a:pPr algn="ctr" fontAlgn="ctr">
                        <a:lnSpc>
                          <a:spcPct val="80000"/>
                        </a:lnSpc>
                      </a:pPr>
                      <a:endParaRPr lang="zh-TW" altLang="en-US" sz="2000" b="0" dirty="0">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90500" marB="1905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tc>
                  <a:txBody>
                    <a:bodyPr/>
                    <a:lstStyle/>
                    <a:p>
                      <a:pPr lvl="0" algn="ctr">
                        <a:lnSpc>
                          <a:spcPct val="80000"/>
                        </a:lnSpc>
                        <a:buNone/>
                      </a:pPr>
                      <a:r>
                        <a:rPr lang="af-ZA" altLang="zh-TW" sz="2000" u="none" strike="noStrike" noProof="0">
                          <a:latin typeface="Arial"/>
                          <a:cs typeface="Arial"/>
                        </a:rPr>
                        <a:t>Cloud Drive </a:t>
                      </a:r>
                      <a:r>
                        <a:rPr lang="en-US" altLang="zh-TW" sz="2000" u="none" strike="noStrike" noProof="0">
                          <a:latin typeface="Arial"/>
                          <a:cs typeface="Arial"/>
                        </a:rPr>
                        <a:t>Mount</a:t>
                      </a:r>
                      <a:endParaRPr lang="zh-TW" altLang="zh-TW" sz="2000">
                        <a:latin typeface="Arial"/>
                        <a:ea typeface="Microsoft JhengHei UI"/>
                        <a:cs typeface="Arial"/>
                      </a:endParaRPr>
                    </a:p>
                  </a:txBody>
                  <a:tcPr marL="85563" marR="85563"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tc>
                  <a:txBody>
                    <a:bodyPr/>
                    <a:lstStyle/>
                    <a:p>
                      <a:pPr lvl="0" algn="ctr">
                        <a:lnSpc>
                          <a:spcPct val="80000"/>
                        </a:lnSpc>
                        <a:buNone/>
                      </a:pPr>
                      <a:r>
                        <a:rPr lang="en-US" altLang="zh-TW" sz="2000">
                          <a:latin typeface="Arial"/>
                          <a:cs typeface="Arial"/>
                        </a:rPr>
                        <a:t>Network</a:t>
                      </a:r>
                      <a:r>
                        <a:rPr lang="zh-TW" altLang="en-US" sz="2000">
                          <a:latin typeface="Arial"/>
                          <a:cs typeface="Arial"/>
                        </a:rPr>
                        <a:t> </a:t>
                      </a:r>
                      <a:r>
                        <a:rPr lang="en-US" altLang="zh-TW" sz="2000">
                          <a:latin typeface="Arial"/>
                          <a:cs typeface="Arial"/>
                        </a:rPr>
                        <a:t>Drive Mount</a:t>
                      </a:r>
                      <a:endParaRPr lang="zh-TW" altLang="zh-TW" sz="2000">
                        <a:latin typeface="Arial"/>
                        <a:ea typeface="Microsoft JhengHei UI"/>
                        <a:cs typeface="Arial"/>
                      </a:endParaRPr>
                    </a:p>
                  </a:txBody>
                  <a:tcPr marL="89128" marR="89128" marT="190500" marB="1905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406080790"/>
                  </a:ext>
                </a:extLst>
              </a:tr>
              <a:tr h="0">
                <a:tc>
                  <a:txBody>
                    <a:bodyPr/>
                    <a:lstStyle/>
                    <a:p>
                      <a:pPr marL="0" algn="ctr" defTabSz="914400" rtl="0" eaLnBrk="1" fontAlgn="ctr" latinLnBrk="0" hangingPunct="1">
                        <a:lnSpc>
                          <a:spcPct val="80000"/>
                        </a:lnSpc>
                      </a:pPr>
                      <a:r>
                        <a:rPr lang="en-US" altLang="zh-TW" sz="1600" b="1" kern="1200">
                          <a:solidFill>
                            <a:srgbClr val="002060"/>
                          </a:solidFill>
                          <a:effectLst/>
                          <a:latin typeface="Arial"/>
                          <a:ea typeface="微軟正黑體"/>
                          <a:cs typeface="Arial"/>
                        </a:rPr>
                        <a:t>Setup</a:t>
                      </a:r>
                      <a:r>
                        <a:rPr lang="zh-TW" altLang="en-US" sz="1600" b="1" kern="1200">
                          <a:solidFill>
                            <a:srgbClr val="002060"/>
                          </a:solidFill>
                          <a:effectLst/>
                          <a:latin typeface="Arial"/>
                          <a:ea typeface="微軟正黑體"/>
                          <a:cs typeface="Arial"/>
                        </a:rPr>
                        <a:t> </a:t>
                      </a:r>
                      <a:r>
                        <a:rPr lang="en-US" altLang="zh-TW" sz="1600" b="1" kern="1200">
                          <a:solidFill>
                            <a:srgbClr val="002060"/>
                          </a:solidFill>
                          <a:effectLst/>
                          <a:latin typeface="Arial"/>
                          <a:ea typeface="微軟正黑體"/>
                          <a:cs typeface="Arial"/>
                        </a:rPr>
                        <a:t>Method</a:t>
                      </a:r>
                      <a:endParaRPr lang="zh-TW" altLang="en-US" sz="1600" b="1" kern="1200">
                        <a:solidFill>
                          <a:srgbClr val="002060"/>
                        </a:solidFill>
                        <a:effectLst/>
                        <a:latin typeface="Arial"/>
                        <a:ea typeface="微軟正黑體"/>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lnSpc>
                          <a:spcPct val="80000"/>
                        </a:lnSpc>
                      </a:pPr>
                      <a:r>
                        <a:rPr lang="en-US" altLang="zh-TW" sz="1400">
                          <a:effectLst/>
                          <a:latin typeface="Arial"/>
                          <a:cs typeface="Arial"/>
                        </a:rPr>
                        <a:t>Mount</a:t>
                      </a:r>
                      <a:r>
                        <a:rPr lang="zh-TW" altLang="en-US" sz="1400">
                          <a:effectLst/>
                          <a:latin typeface="Arial"/>
                          <a:cs typeface="Arial"/>
                        </a:rPr>
                        <a:t> </a:t>
                      </a:r>
                      <a:r>
                        <a:rPr lang="en-US" altLang="zh-TW" sz="1400">
                          <a:effectLst/>
                          <a:latin typeface="Arial"/>
                          <a:cs typeface="Arial"/>
                        </a:rPr>
                        <a:t>cloud</a:t>
                      </a:r>
                      <a:r>
                        <a:rPr lang="zh-TW" altLang="en-US" sz="1400">
                          <a:effectLst/>
                          <a:latin typeface="Arial"/>
                          <a:cs typeface="Arial"/>
                        </a:rPr>
                        <a:t> </a:t>
                      </a:r>
                      <a:r>
                        <a:rPr lang="en-US" altLang="zh-TW" sz="1400">
                          <a:effectLst/>
                          <a:latin typeface="Arial"/>
                          <a:cs typeface="Arial"/>
                        </a:rPr>
                        <a:t>drives</a:t>
                      </a:r>
                      <a:endParaRPr lang="zh-TW" altLang="en-US" sz="1400" b="0">
                        <a:effectLst/>
                        <a:latin typeface="Arial"/>
                        <a:ea typeface="Microsoft JhengHei UI"/>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lnSpc>
                          <a:spcPct val="80000"/>
                        </a:lnSpc>
                      </a:pPr>
                      <a:r>
                        <a:rPr lang="en-US" altLang="zh-TW" sz="1400">
                          <a:effectLst/>
                          <a:latin typeface="Arial"/>
                          <a:cs typeface="Arial"/>
                        </a:rPr>
                        <a:t>Choose</a:t>
                      </a:r>
                      <a:r>
                        <a:rPr lang="zh-TW" altLang="en-US" sz="1400">
                          <a:effectLst/>
                          <a:latin typeface="Arial"/>
                          <a:cs typeface="Arial"/>
                        </a:rPr>
                        <a:t> </a:t>
                      </a:r>
                      <a:r>
                        <a:rPr lang="en-US" altLang="zh-TW" sz="1400">
                          <a:effectLst/>
                          <a:latin typeface="Arial"/>
                          <a:cs typeface="Arial"/>
                        </a:rPr>
                        <a:t>”File</a:t>
                      </a:r>
                      <a:r>
                        <a:rPr lang="zh-TW" altLang="en-US" sz="1400">
                          <a:effectLst/>
                          <a:latin typeface="Arial"/>
                          <a:cs typeface="Arial"/>
                        </a:rPr>
                        <a:t> </a:t>
                      </a:r>
                      <a:r>
                        <a:rPr lang="en-US" altLang="zh-TW" sz="1400">
                          <a:effectLst/>
                          <a:latin typeface="Arial"/>
                          <a:cs typeface="Arial"/>
                        </a:rPr>
                        <a:t>Cloud</a:t>
                      </a:r>
                      <a:r>
                        <a:rPr lang="zh-TW" altLang="en-US" sz="1400">
                          <a:effectLst/>
                          <a:latin typeface="Arial"/>
                          <a:cs typeface="Arial"/>
                        </a:rPr>
                        <a:t> </a:t>
                      </a:r>
                      <a:r>
                        <a:rPr lang="en-US" altLang="zh-TW" sz="1400">
                          <a:effectLst/>
                          <a:latin typeface="Arial"/>
                          <a:cs typeface="Arial"/>
                        </a:rPr>
                        <a:t>Gateway”</a:t>
                      </a:r>
                      <a:r>
                        <a:rPr lang="zh-TW" altLang="en-US" sz="1400">
                          <a:effectLst/>
                          <a:latin typeface="Arial"/>
                          <a:cs typeface="Arial"/>
                        </a:rPr>
                        <a:t> </a:t>
                      </a:r>
                      <a:r>
                        <a:rPr lang="en-US" altLang="zh-TW" sz="1400">
                          <a:effectLst/>
                          <a:latin typeface="Arial"/>
                          <a:cs typeface="Arial"/>
                        </a:rPr>
                        <a:t>mode</a:t>
                      </a:r>
                    </a:p>
                    <a:p>
                      <a:pPr algn="ctr" fontAlgn="ctr">
                        <a:lnSpc>
                          <a:spcPct val="80000"/>
                        </a:lnSpc>
                      </a:pPr>
                      <a:r>
                        <a:rPr lang="en-US" altLang="zh-TW" sz="1400">
                          <a:effectLst/>
                          <a:latin typeface="Arial"/>
                          <a:cs typeface="Arial"/>
                        </a:rPr>
                        <a:t>and</a:t>
                      </a:r>
                      <a:r>
                        <a:rPr lang="zh-TW" altLang="en-US" sz="1400">
                          <a:effectLst/>
                          <a:latin typeface="Arial"/>
                          <a:cs typeface="Arial"/>
                        </a:rPr>
                        <a:t> </a:t>
                      </a:r>
                      <a:r>
                        <a:rPr lang="en-US" altLang="zh-TW" sz="1400">
                          <a:effectLst/>
                          <a:latin typeface="Arial"/>
                          <a:cs typeface="Arial"/>
                        </a:rPr>
                        <a:t>create</a:t>
                      </a:r>
                      <a:r>
                        <a:rPr lang="zh-TW" altLang="en-US" sz="1400">
                          <a:effectLst/>
                          <a:latin typeface="Arial"/>
                          <a:cs typeface="Arial"/>
                        </a:rPr>
                        <a:t> </a:t>
                      </a:r>
                      <a:r>
                        <a:rPr lang="en-US" altLang="zh-TW" sz="1400">
                          <a:effectLst/>
                          <a:latin typeface="Arial"/>
                          <a:cs typeface="Arial"/>
                        </a:rPr>
                        <a:t>a</a:t>
                      </a:r>
                      <a:r>
                        <a:rPr lang="zh-TW" altLang="en-US" sz="1400">
                          <a:effectLst/>
                          <a:latin typeface="Arial"/>
                          <a:cs typeface="Arial"/>
                        </a:rPr>
                        <a:t> </a:t>
                      </a:r>
                      <a:r>
                        <a:rPr lang="en-US" altLang="zh-TW" sz="1400">
                          <a:effectLst/>
                          <a:latin typeface="Arial"/>
                          <a:cs typeface="Arial"/>
                        </a:rPr>
                        <a:t>cache</a:t>
                      </a:r>
                      <a:r>
                        <a:rPr lang="zh-TW" altLang="en-US" sz="1400">
                          <a:effectLst/>
                          <a:latin typeface="Arial"/>
                          <a:cs typeface="Arial"/>
                        </a:rPr>
                        <a:t> </a:t>
                      </a:r>
                      <a:r>
                        <a:rPr lang="en-US" altLang="zh-TW" sz="1400">
                          <a:effectLst/>
                          <a:latin typeface="Arial"/>
                          <a:cs typeface="Arial"/>
                        </a:rPr>
                        <a:t>space</a:t>
                      </a:r>
                      <a:endParaRPr lang="zh-TW" altLang="en-US" sz="1400" b="0">
                        <a:effectLst/>
                        <a:latin typeface="Arial"/>
                        <a:ea typeface="Microsoft JhengHei UI"/>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2156903083"/>
                  </a:ext>
                </a:extLst>
              </a:tr>
              <a:tr h="0">
                <a:tc>
                  <a:txBody>
                    <a:bodyPr/>
                    <a:lstStyle/>
                    <a:p>
                      <a:pPr marL="0" algn="ctr" defTabSz="914400" rtl="0" eaLnBrk="1" fontAlgn="ctr" latinLnBrk="0" hangingPunct="1">
                        <a:lnSpc>
                          <a:spcPct val="80000"/>
                        </a:lnSpc>
                      </a:pPr>
                      <a:r>
                        <a:rPr lang="en-US" altLang="zh-TW" sz="1600" b="1" kern="1200">
                          <a:solidFill>
                            <a:srgbClr val="002060"/>
                          </a:solidFill>
                          <a:effectLst/>
                          <a:latin typeface="Arial"/>
                          <a:ea typeface="微軟正黑體"/>
                          <a:cs typeface="Arial"/>
                        </a:rPr>
                        <a:t>Connections</a:t>
                      </a:r>
                      <a:endParaRPr lang="zh-TW" altLang="en-US" sz="1600" b="1" kern="1200">
                        <a:solidFill>
                          <a:srgbClr val="002060"/>
                        </a:solidFill>
                        <a:effectLst/>
                        <a:latin typeface="Arial"/>
                        <a:ea typeface="微軟正黑體"/>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lvl="0" algn="ctr">
                        <a:lnSpc>
                          <a:spcPct val="80000"/>
                        </a:lnSpc>
                        <a:buNone/>
                      </a:pPr>
                      <a:r>
                        <a:rPr lang="en-US" sz="1400" b="0" i="0" u="none" strike="noStrike" noProof="0">
                          <a:effectLst/>
                          <a:latin typeface="Arial"/>
                        </a:rPr>
                        <a:t>2 life-time</a:t>
                      </a:r>
                      <a:r>
                        <a:rPr lang="zh-TW" altLang="en-US" sz="1400" b="0" i="0" u="none" strike="noStrike" noProof="0">
                          <a:effectLst/>
                          <a:latin typeface="Arial"/>
                        </a:rPr>
                        <a:t> </a:t>
                      </a:r>
                      <a:r>
                        <a:rPr lang="en-US" sz="1400" b="0" i="0" u="none" strike="noStrike" noProof="0">
                          <a:effectLst/>
                          <a:latin typeface="Arial"/>
                        </a:rPr>
                        <a:t>free</a:t>
                      </a:r>
                      <a:r>
                        <a:rPr lang="zh-TW" altLang="en-US" sz="1400" b="0" i="0" u="none" strike="noStrike" noProof="0">
                          <a:effectLst/>
                          <a:latin typeface="Arial"/>
                        </a:rPr>
                        <a:t> </a:t>
                      </a:r>
                      <a:r>
                        <a:rPr lang="en-US" sz="1400" b="0" i="0" u="none" strike="noStrike" noProof="0">
                          <a:effectLst/>
                          <a:latin typeface="Arial"/>
                        </a:rPr>
                        <a:t>connections</a:t>
                      </a:r>
                    </a:p>
                    <a:p>
                      <a:pPr lvl="0" algn="ctr">
                        <a:lnSpc>
                          <a:spcPct val="80000"/>
                        </a:lnSpc>
                        <a:buNone/>
                      </a:pPr>
                      <a:r>
                        <a:rPr lang="en-US" sz="1400" b="0" i="0" u="none" strike="noStrike" noProof="0">
                          <a:effectLst/>
                          <a:latin typeface="Arial"/>
                        </a:rPr>
                        <a:t>Buy</a:t>
                      </a:r>
                      <a:r>
                        <a:rPr lang="zh-TW" altLang="en-US" sz="1400" b="0" i="0" u="none" strike="noStrike" noProof="0">
                          <a:effectLst/>
                          <a:latin typeface="Arial"/>
                        </a:rPr>
                        <a:t> </a:t>
                      </a:r>
                      <a:r>
                        <a:rPr lang="en-US" sz="1400" b="0" i="0" u="none" strike="noStrike" noProof="0">
                          <a:effectLst/>
                          <a:latin typeface="Arial"/>
                        </a:rPr>
                        <a:t>license</a:t>
                      </a:r>
                      <a:r>
                        <a:rPr lang="zh-TW" altLang="en-US" sz="1400" b="0" i="0" u="none" strike="noStrike" noProof="0">
                          <a:effectLst/>
                          <a:latin typeface="Arial"/>
                        </a:rPr>
                        <a:t> </a:t>
                      </a:r>
                      <a:r>
                        <a:rPr lang="en-US" sz="1400" b="0" i="0" u="none" strike="noStrike" noProof="0">
                          <a:effectLst/>
                          <a:latin typeface="Arial"/>
                        </a:rPr>
                        <a:t>for</a:t>
                      </a:r>
                      <a:r>
                        <a:rPr lang="zh-TW" altLang="en-US" sz="1400" b="0" i="0" u="none" strike="noStrike" noProof="0">
                          <a:effectLst/>
                          <a:latin typeface="Arial"/>
                        </a:rPr>
                        <a:t> </a:t>
                      </a:r>
                      <a:r>
                        <a:rPr lang="en-US" sz="1400" b="0" i="0" u="none" strike="noStrike" noProof="0">
                          <a:effectLst/>
                          <a:latin typeface="Arial"/>
                        </a:rPr>
                        <a:t>more</a:t>
                      </a:r>
                      <a:r>
                        <a:rPr lang="zh-TW" altLang="en-US" sz="1400" b="0" i="0" u="none" strike="noStrike" noProof="0">
                          <a:effectLst/>
                          <a:latin typeface="Arial"/>
                        </a:rPr>
                        <a:t> </a:t>
                      </a:r>
                      <a:r>
                        <a:rPr lang="en-US" sz="1400" b="0" i="0" u="none" strike="noStrike" noProof="0">
                          <a:effectLst/>
                          <a:latin typeface="Arial"/>
                        </a:rPr>
                        <a:t>connections</a:t>
                      </a:r>
                      <a:endParaRPr lang="zh-TW" altLang="en-US" sz="1400" b="0" i="0" u="none" strike="noStrike" noProof="0">
                        <a:effectLst/>
                        <a:latin typeface="Arial"/>
                      </a:endParaRPr>
                    </a:p>
                    <a:p>
                      <a:pPr lvl="0" algn="ctr">
                        <a:lnSpc>
                          <a:spcPct val="80000"/>
                        </a:lnSpc>
                        <a:buNone/>
                      </a:pPr>
                      <a:r>
                        <a:rPr lang="en-US" altLang="zh-TW" sz="1400">
                          <a:effectLst/>
                          <a:latin typeface="Arial"/>
                          <a:cs typeface="Arial"/>
                        </a:rPr>
                        <a:t>No</a:t>
                      </a:r>
                      <a:r>
                        <a:rPr lang="zh-TW" altLang="en-US" sz="1400">
                          <a:effectLst/>
                          <a:latin typeface="Arial"/>
                          <a:cs typeface="Arial"/>
                        </a:rPr>
                        <a:t> </a:t>
                      </a:r>
                      <a:r>
                        <a:rPr lang="en-US" altLang="zh-TW" sz="1400">
                          <a:effectLst/>
                          <a:latin typeface="Arial"/>
                          <a:cs typeface="Arial"/>
                        </a:rPr>
                        <a:t>limit</a:t>
                      </a:r>
                      <a:endParaRPr lang="zh-TW" altLang="en-US" sz="1400" b="0">
                        <a:effectLst/>
                        <a:latin typeface="Arial"/>
                        <a:ea typeface="Microsoft JhengHei UI"/>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lvl="0" algn="ctr">
                        <a:lnSpc>
                          <a:spcPct val="100000"/>
                        </a:lnSpc>
                        <a:spcBef>
                          <a:spcPts val="0"/>
                        </a:spcBef>
                        <a:spcAft>
                          <a:spcPts val="0"/>
                        </a:spcAft>
                        <a:buNone/>
                      </a:pPr>
                      <a:r>
                        <a:rPr lang="en-US" sz="1400" b="0" i="0" u="none" strike="noStrike" noProof="0">
                          <a:effectLst/>
                          <a:latin typeface="Arial"/>
                        </a:rPr>
                        <a:t>No</a:t>
                      </a:r>
                      <a:r>
                        <a:rPr lang="zh-TW" altLang="en-US" sz="1400" b="0" i="0" u="none" strike="noStrike" noProof="0">
                          <a:effectLst/>
                          <a:latin typeface="Arial"/>
                        </a:rPr>
                        <a:t> </a:t>
                      </a:r>
                      <a:r>
                        <a:rPr lang="en-US" sz="1400" b="0" i="0" u="none" strike="noStrike" noProof="0">
                          <a:effectLst/>
                          <a:latin typeface="Arial"/>
                        </a:rPr>
                        <a:t>limit</a:t>
                      </a:r>
                      <a:endParaRPr lang="en-US" altLang="zh-TW" sz="1400" u="none" strike="noStrike" noProof="0">
                        <a:effectLst/>
                        <a:latin typeface="Arial" panose="020B0604020202020204" pitchFamily="34" charset="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67653340"/>
                  </a:ext>
                </a:extLst>
              </a:tr>
              <a:tr h="0">
                <a:tc>
                  <a:txBody>
                    <a:bodyPr/>
                    <a:lstStyle/>
                    <a:p>
                      <a:pPr algn="ctr" fontAlgn="ctr">
                        <a:lnSpc>
                          <a:spcPct val="80000"/>
                        </a:lnSpc>
                      </a:pPr>
                      <a:r>
                        <a:rPr lang="en-US" altLang="zh-TW" sz="1600" b="1" kern="1200">
                          <a:solidFill>
                            <a:srgbClr val="002060"/>
                          </a:solidFill>
                          <a:effectLst/>
                          <a:latin typeface="Arial"/>
                          <a:ea typeface="微軟正黑體"/>
                          <a:cs typeface="Arial"/>
                        </a:rPr>
                        <a:t>Accessing</a:t>
                      </a:r>
                      <a:r>
                        <a:rPr lang="zh-TW" altLang="en-US" sz="1600" b="1" kern="1200">
                          <a:solidFill>
                            <a:srgbClr val="002060"/>
                          </a:solidFill>
                          <a:effectLst/>
                          <a:latin typeface="Arial"/>
                          <a:ea typeface="微軟正黑體"/>
                          <a:cs typeface="Arial"/>
                        </a:rPr>
                        <a:t> </a:t>
                      </a:r>
                      <a:r>
                        <a:rPr lang="en-US" altLang="zh-TW" sz="1600" b="1" kern="1200">
                          <a:solidFill>
                            <a:srgbClr val="002060"/>
                          </a:solidFill>
                          <a:effectLst/>
                          <a:latin typeface="Arial"/>
                          <a:ea typeface="微軟正黑體"/>
                          <a:cs typeface="Arial"/>
                        </a:rPr>
                        <a:t>Performance</a:t>
                      </a:r>
                      <a:endParaRPr lang="zh-TW" altLang="en-US" sz="1600" b="1" kern="1200">
                        <a:solidFill>
                          <a:srgbClr val="002060"/>
                        </a:solidFill>
                        <a:effectLst/>
                        <a:latin typeface="Arial"/>
                        <a:ea typeface="微軟正黑體"/>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lnSpc>
                          <a:spcPct val="80000"/>
                        </a:lnSpc>
                      </a:pPr>
                      <a:r>
                        <a:rPr lang="en-US" altLang="zh-TW" sz="1400">
                          <a:effectLst/>
                          <a:latin typeface="Arial"/>
                          <a:cs typeface="Arial"/>
                        </a:rPr>
                        <a:t>Depends</a:t>
                      </a:r>
                      <a:r>
                        <a:rPr lang="zh-TW" altLang="en-US" sz="1400">
                          <a:effectLst/>
                          <a:latin typeface="Arial"/>
                          <a:cs typeface="Arial"/>
                        </a:rPr>
                        <a:t> </a:t>
                      </a:r>
                      <a:r>
                        <a:rPr lang="en-US" altLang="zh-TW" sz="1400">
                          <a:effectLst/>
                          <a:latin typeface="Arial"/>
                          <a:cs typeface="Arial"/>
                        </a:rPr>
                        <a:t>on</a:t>
                      </a:r>
                      <a:r>
                        <a:rPr lang="zh-TW" altLang="en-US" sz="1400">
                          <a:effectLst/>
                          <a:latin typeface="Arial"/>
                          <a:cs typeface="Arial"/>
                        </a:rPr>
                        <a:t> </a:t>
                      </a:r>
                      <a:r>
                        <a:rPr lang="en-US" altLang="zh-TW" sz="1400">
                          <a:effectLst/>
                          <a:latin typeface="Arial"/>
                          <a:cs typeface="Arial"/>
                        </a:rPr>
                        <a:t>network</a:t>
                      </a:r>
                      <a:r>
                        <a:rPr lang="zh-TW" altLang="en-US" sz="1400">
                          <a:effectLst/>
                          <a:latin typeface="Arial"/>
                          <a:cs typeface="Arial"/>
                        </a:rPr>
                        <a:t> </a:t>
                      </a:r>
                      <a:r>
                        <a:rPr lang="en-US" altLang="zh-TW" sz="1400">
                          <a:effectLst/>
                          <a:latin typeface="Arial"/>
                          <a:cs typeface="Arial"/>
                        </a:rPr>
                        <a:t>speed</a:t>
                      </a:r>
                      <a:endParaRPr lang="zh-TW" altLang="en-US" sz="1400" b="0">
                        <a:effectLst/>
                        <a:latin typeface="Arial"/>
                        <a:ea typeface="Microsoft JhengHei UI"/>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lnSpc>
                          <a:spcPct val="80000"/>
                        </a:lnSpc>
                      </a:pPr>
                      <a:r>
                        <a:rPr lang="en-US" altLang="zh-TW" sz="1400">
                          <a:effectLst/>
                          <a:latin typeface="Arial"/>
                          <a:cs typeface="Arial"/>
                        </a:rPr>
                        <a:t>High</a:t>
                      </a:r>
                      <a:r>
                        <a:rPr lang="zh-TW" altLang="en-US" sz="1400">
                          <a:effectLst/>
                          <a:latin typeface="Arial"/>
                          <a:cs typeface="Arial"/>
                        </a:rPr>
                        <a:t> </a:t>
                      </a:r>
                      <a:r>
                        <a:rPr lang="en-US" altLang="zh-TW" sz="1400">
                          <a:effectLst/>
                          <a:latin typeface="Arial"/>
                          <a:cs typeface="Arial"/>
                        </a:rPr>
                        <a:t>performance</a:t>
                      </a:r>
                      <a:r>
                        <a:rPr lang="zh-TW" altLang="en-US" sz="1400">
                          <a:effectLst/>
                          <a:latin typeface="Arial"/>
                          <a:cs typeface="Arial"/>
                        </a:rPr>
                        <a:t> </a:t>
                      </a:r>
                      <a:r>
                        <a:rPr lang="en-US" altLang="zh-TW" sz="1400">
                          <a:effectLst/>
                          <a:latin typeface="Arial"/>
                          <a:cs typeface="Arial"/>
                        </a:rPr>
                        <a:t>due</a:t>
                      </a:r>
                      <a:r>
                        <a:rPr lang="zh-TW" altLang="en-US" sz="1400">
                          <a:effectLst/>
                          <a:latin typeface="Arial"/>
                          <a:cs typeface="Arial"/>
                        </a:rPr>
                        <a:t> </a:t>
                      </a:r>
                      <a:r>
                        <a:rPr lang="en-US" altLang="zh-TW" sz="1400">
                          <a:effectLst/>
                          <a:latin typeface="Arial"/>
                          <a:cs typeface="Arial"/>
                        </a:rPr>
                        <a:t>to</a:t>
                      </a:r>
                      <a:r>
                        <a:rPr lang="zh-TW" altLang="en-US" sz="1400">
                          <a:effectLst/>
                          <a:latin typeface="Arial"/>
                          <a:cs typeface="Arial"/>
                        </a:rPr>
                        <a:t> </a:t>
                      </a:r>
                      <a:r>
                        <a:rPr lang="en-US" altLang="zh-TW" sz="1400">
                          <a:effectLst/>
                          <a:latin typeface="Arial"/>
                          <a:cs typeface="Arial"/>
                        </a:rPr>
                        <a:t>the</a:t>
                      </a:r>
                      <a:r>
                        <a:rPr lang="zh-TW" altLang="en-US" sz="1400">
                          <a:effectLst/>
                          <a:latin typeface="Arial"/>
                          <a:cs typeface="Arial"/>
                        </a:rPr>
                        <a:t> </a:t>
                      </a:r>
                      <a:r>
                        <a:rPr lang="en-US" altLang="zh-TW" sz="1400">
                          <a:effectLst/>
                          <a:latin typeface="Arial"/>
                          <a:cs typeface="Arial"/>
                        </a:rPr>
                        <a:t>cache</a:t>
                      </a:r>
                      <a:r>
                        <a:rPr lang="zh-TW" altLang="en-US" sz="1400">
                          <a:effectLst/>
                          <a:latin typeface="Arial"/>
                          <a:cs typeface="Arial"/>
                        </a:rPr>
                        <a:t> </a:t>
                      </a:r>
                      <a:r>
                        <a:rPr lang="en-US" altLang="zh-TW" sz="1400">
                          <a:effectLst/>
                          <a:latin typeface="Arial"/>
                          <a:cs typeface="Arial"/>
                        </a:rPr>
                        <a:t>space</a:t>
                      </a:r>
                      <a:endParaRPr lang="zh-TW" altLang="en-US" sz="1400" b="0">
                        <a:effectLst/>
                        <a:latin typeface="Arial"/>
                        <a:ea typeface="Microsoft JhengHei UI"/>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2381127217"/>
                  </a:ext>
                </a:extLst>
              </a:tr>
              <a:tr h="0">
                <a:tc>
                  <a:txBody>
                    <a:bodyPr/>
                    <a:lstStyle/>
                    <a:p>
                      <a:pPr marL="0" algn="ctr" defTabSz="914400" rtl="0" eaLnBrk="1" fontAlgn="ctr" latinLnBrk="0" hangingPunct="1">
                        <a:lnSpc>
                          <a:spcPct val="80000"/>
                        </a:lnSpc>
                      </a:pPr>
                      <a:r>
                        <a:rPr lang="en-US" altLang="zh-TW" sz="1600" b="1" kern="1200">
                          <a:solidFill>
                            <a:srgbClr val="002060"/>
                          </a:solidFill>
                          <a:effectLst/>
                          <a:latin typeface="Arial"/>
                          <a:ea typeface="微軟正黑體"/>
                          <a:cs typeface="Arial"/>
                        </a:rPr>
                        <a:t>Access</a:t>
                      </a:r>
                      <a:r>
                        <a:rPr lang="zh-TW" altLang="en-US" sz="1600" b="1" kern="1200">
                          <a:solidFill>
                            <a:srgbClr val="002060"/>
                          </a:solidFill>
                          <a:effectLst/>
                          <a:latin typeface="Arial"/>
                          <a:ea typeface="微軟正黑體"/>
                          <a:cs typeface="Arial"/>
                        </a:rPr>
                        <a:t> </a:t>
                      </a:r>
                      <a:r>
                        <a:rPr lang="en-US" altLang="zh-TW" sz="1600" b="1" kern="1200">
                          <a:solidFill>
                            <a:srgbClr val="002060"/>
                          </a:solidFill>
                          <a:effectLst/>
                          <a:latin typeface="Arial"/>
                          <a:ea typeface="微軟正黑體"/>
                          <a:cs typeface="Arial"/>
                        </a:rPr>
                        <a:t>in</a:t>
                      </a:r>
                      <a:r>
                        <a:rPr lang="zh-TW" altLang="en-US" sz="1600" b="1" kern="1200">
                          <a:solidFill>
                            <a:srgbClr val="002060"/>
                          </a:solidFill>
                          <a:effectLst/>
                          <a:latin typeface="Arial"/>
                          <a:ea typeface="微軟正黑體"/>
                          <a:cs typeface="Arial"/>
                        </a:rPr>
                        <a:t> </a:t>
                      </a:r>
                      <a:r>
                        <a:rPr lang="en-US" altLang="zh-TW" sz="1600" b="1" kern="1200">
                          <a:solidFill>
                            <a:srgbClr val="002060"/>
                          </a:solidFill>
                          <a:effectLst/>
                          <a:latin typeface="Arial"/>
                          <a:ea typeface="微軟正黑體"/>
                          <a:cs typeface="Arial"/>
                        </a:rPr>
                        <a:t>File</a:t>
                      </a:r>
                      <a:r>
                        <a:rPr lang="zh-TW" altLang="en-US" sz="1600" b="1" kern="1200">
                          <a:solidFill>
                            <a:srgbClr val="002060"/>
                          </a:solidFill>
                          <a:effectLst/>
                          <a:latin typeface="Arial"/>
                          <a:ea typeface="微軟正黑體"/>
                          <a:cs typeface="Arial"/>
                        </a:rPr>
                        <a:t> </a:t>
                      </a:r>
                      <a:r>
                        <a:rPr lang="en-US" altLang="zh-TW" sz="1600" b="1" kern="1200">
                          <a:solidFill>
                            <a:srgbClr val="002060"/>
                          </a:solidFill>
                          <a:effectLst/>
                          <a:latin typeface="Arial"/>
                          <a:ea typeface="微軟正黑體"/>
                          <a:cs typeface="Arial"/>
                        </a:rPr>
                        <a:t>Station</a:t>
                      </a:r>
                      <a:endParaRPr lang="zh-TW" altLang="en-US" sz="1600" b="1" kern="1200">
                        <a:solidFill>
                          <a:srgbClr val="002060"/>
                        </a:solidFill>
                        <a:effectLst/>
                        <a:latin typeface="Arial"/>
                        <a:ea typeface="微軟正黑體"/>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lnSpc>
                          <a:spcPct val="80000"/>
                        </a:lnSpc>
                      </a:pPr>
                      <a:r>
                        <a:rPr lang="en-US" altLang="zh-TW" sz="1400">
                          <a:effectLst/>
                          <a:latin typeface="Arial"/>
                          <a:cs typeface="Arial"/>
                        </a:rPr>
                        <a:t>Supported</a:t>
                      </a:r>
                      <a:endParaRPr lang="zh-TW" altLang="en-US" sz="1400" b="0">
                        <a:effectLst/>
                        <a:latin typeface="Arial"/>
                        <a:ea typeface="微軟正黑體" panose="020B0604030504040204" pitchFamily="34" charset="-120"/>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lnSpc>
                          <a:spcPct val="80000"/>
                        </a:lnSpc>
                      </a:pPr>
                      <a:r>
                        <a:rPr lang="en-US" altLang="zh-TW" sz="1400">
                          <a:effectLst/>
                          <a:latin typeface="Arial"/>
                          <a:cs typeface="Arial"/>
                        </a:rPr>
                        <a:t>Supported</a:t>
                      </a:r>
                      <a:endParaRPr lang="zh-TW" altLang="en-US" sz="1400" b="0">
                        <a:effectLst/>
                        <a:latin typeface="Arial"/>
                        <a:ea typeface="微軟正黑體" panose="020B0604030504040204" pitchFamily="34" charset="-120"/>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1086711"/>
                  </a:ext>
                </a:extLst>
              </a:tr>
              <a:tr h="0">
                <a:tc>
                  <a:txBody>
                    <a:bodyPr/>
                    <a:lstStyle/>
                    <a:p>
                      <a:pPr marL="0" algn="ctr" defTabSz="914400" rtl="0" eaLnBrk="1" fontAlgn="ctr" latinLnBrk="0" hangingPunct="1">
                        <a:lnSpc>
                          <a:spcPct val="80000"/>
                        </a:lnSpc>
                      </a:pPr>
                      <a:r>
                        <a:rPr lang="en-US" altLang="zh-TW" sz="1600" b="1" kern="1200">
                          <a:solidFill>
                            <a:srgbClr val="002060"/>
                          </a:solidFill>
                          <a:effectLst/>
                          <a:latin typeface="Arial"/>
                          <a:ea typeface="微軟正黑體"/>
                          <a:cs typeface="Arial"/>
                        </a:rPr>
                        <a:t>Access</a:t>
                      </a:r>
                      <a:r>
                        <a:rPr lang="zh-TW" altLang="en-US" sz="1600" b="1" kern="1200">
                          <a:solidFill>
                            <a:srgbClr val="002060"/>
                          </a:solidFill>
                          <a:effectLst/>
                          <a:latin typeface="Arial"/>
                          <a:ea typeface="微軟正黑體"/>
                          <a:cs typeface="Arial"/>
                        </a:rPr>
                        <a:t> </a:t>
                      </a:r>
                      <a:r>
                        <a:rPr lang="en-US" altLang="zh-TW" sz="1600" b="1" kern="1200">
                          <a:solidFill>
                            <a:srgbClr val="002060"/>
                          </a:solidFill>
                          <a:effectLst/>
                          <a:latin typeface="Arial"/>
                          <a:ea typeface="微軟正黑體"/>
                          <a:cs typeface="Arial"/>
                        </a:rPr>
                        <a:t>in</a:t>
                      </a:r>
                    </a:p>
                    <a:p>
                      <a:pPr marL="0" algn="ctr" defTabSz="914400" rtl="0" eaLnBrk="1" fontAlgn="ctr" latinLnBrk="0" hangingPunct="1">
                        <a:lnSpc>
                          <a:spcPct val="80000"/>
                        </a:lnSpc>
                      </a:pPr>
                      <a:r>
                        <a:rPr lang="af-ZA" altLang="zh-TW" sz="1600" b="1" kern="1200">
                          <a:solidFill>
                            <a:srgbClr val="002060"/>
                          </a:solidFill>
                          <a:effectLst/>
                          <a:latin typeface="Arial"/>
                          <a:ea typeface="微軟正黑體"/>
                          <a:cs typeface="Arial"/>
                        </a:rPr>
                        <a:t>SMB / NFS / AFP</a:t>
                      </a:r>
                      <a:endParaRPr lang="zh-TW" altLang="en-US" sz="1600" b="1" kern="1200">
                        <a:solidFill>
                          <a:srgbClr val="002060"/>
                        </a:solidFill>
                        <a:effectLst/>
                        <a:latin typeface="Arial"/>
                        <a:ea typeface="微軟正黑體"/>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lnSpc>
                          <a:spcPct val="80000"/>
                        </a:lnSpc>
                      </a:pPr>
                      <a:r>
                        <a:rPr lang="en-US" altLang="zh-TW" sz="1400">
                          <a:effectLst/>
                          <a:latin typeface="Arial"/>
                          <a:cs typeface="Arial"/>
                        </a:rPr>
                        <a:t>NOT</a:t>
                      </a:r>
                      <a:r>
                        <a:rPr lang="zh-TW" altLang="en-US" sz="1400">
                          <a:effectLst/>
                          <a:latin typeface="Arial"/>
                          <a:cs typeface="Arial"/>
                        </a:rPr>
                        <a:t> </a:t>
                      </a:r>
                      <a:r>
                        <a:rPr lang="en-US" altLang="zh-TW" sz="1400">
                          <a:effectLst/>
                          <a:latin typeface="Arial"/>
                          <a:cs typeface="Arial"/>
                        </a:rPr>
                        <a:t>Supported</a:t>
                      </a:r>
                      <a:endParaRPr lang="zh-TW" altLang="en-US" sz="1400" b="0">
                        <a:effectLst/>
                        <a:latin typeface="Arial"/>
                        <a:ea typeface="Microsoft JhengHei UI"/>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marL="0" algn="ctr" defTabSz="914400" rtl="0" eaLnBrk="1" fontAlgn="ctr" latinLnBrk="0" hangingPunct="1">
                        <a:lnSpc>
                          <a:spcPct val="80000"/>
                        </a:lnSpc>
                      </a:pPr>
                      <a:r>
                        <a:rPr lang="en-US" altLang="zh-TW" sz="1400">
                          <a:effectLst/>
                          <a:latin typeface="Arial" panose="020B0604020202020204" pitchFamily="34" charset="0"/>
                          <a:cs typeface="Arial" panose="020B0604020202020204" pitchFamily="34" charset="0"/>
                        </a:rPr>
                        <a:t>Supported</a:t>
                      </a:r>
                      <a:endParaRPr lang="zh-TW" altLang="en-US" sz="1400" b="0" kern="1200">
                        <a:solidFill>
                          <a:schemeClr val="dk1"/>
                        </a:solidFill>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3044394411"/>
                  </a:ext>
                </a:extLst>
              </a:tr>
              <a:tr h="0">
                <a:tc>
                  <a:txBody>
                    <a:bodyPr/>
                    <a:lstStyle/>
                    <a:p>
                      <a:pPr marL="0" algn="ctr" defTabSz="914400" rtl="0" eaLnBrk="1" fontAlgn="ctr" latinLnBrk="0" hangingPunct="1">
                        <a:lnSpc>
                          <a:spcPct val="80000"/>
                        </a:lnSpc>
                      </a:pPr>
                      <a:r>
                        <a:rPr lang="en-US" altLang="zh-TW" sz="1600" b="1" kern="1200">
                          <a:solidFill>
                            <a:srgbClr val="002060"/>
                          </a:solidFill>
                          <a:effectLst/>
                          <a:latin typeface="Arial"/>
                          <a:ea typeface="微軟正黑體"/>
                          <a:cs typeface="Arial"/>
                        </a:rPr>
                        <a:t>Sync</a:t>
                      </a:r>
                      <a:r>
                        <a:rPr lang="zh-TW" altLang="en-US" sz="1600" b="1" kern="1200">
                          <a:solidFill>
                            <a:srgbClr val="002060"/>
                          </a:solidFill>
                          <a:effectLst/>
                          <a:latin typeface="Arial"/>
                          <a:ea typeface="微軟正黑體"/>
                          <a:cs typeface="Arial"/>
                        </a:rPr>
                        <a:t> </a:t>
                      </a:r>
                      <a:r>
                        <a:rPr lang="en-US" altLang="zh-TW" sz="1600" b="1" kern="1200">
                          <a:solidFill>
                            <a:srgbClr val="002060"/>
                          </a:solidFill>
                          <a:effectLst/>
                          <a:latin typeface="Arial"/>
                          <a:ea typeface="微軟正黑體"/>
                          <a:cs typeface="Arial"/>
                        </a:rPr>
                        <a:t>with</a:t>
                      </a:r>
                      <a:r>
                        <a:rPr lang="zh-TW" altLang="en-US" sz="1600" b="1" kern="1200">
                          <a:solidFill>
                            <a:srgbClr val="002060"/>
                          </a:solidFill>
                          <a:effectLst/>
                          <a:latin typeface="Arial"/>
                          <a:ea typeface="微軟正黑體"/>
                          <a:cs typeface="Arial"/>
                        </a:rPr>
                        <a:t> </a:t>
                      </a:r>
                      <a:r>
                        <a:rPr lang="en-US" altLang="zh-TW" sz="1600" b="1" kern="1200">
                          <a:solidFill>
                            <a:srgbClr val="002060"/>
                          </a:solidFill>
                          <a:effectLst/>
                          <a:latin typeface="Arial"/>
                          <a:ea typeface="微軟正黑體"/>
                          <a:cs typeface="Arial"/>
                        </a:rPr>
                        <a:t>Cloud</a:t>
                      </a:r>
                      <a:endParaRPr lang="zh-TW" altLang="en-US" sz="1600" b="1" kern="1200">
                        <a:solidFill>
                          <a:srgbClr val="002060"/>
                        </a:solidFill>
                        <a:effectLst/>
                        <a:latin typeface="Arial"/>
                        <a:ea typeface="微軟正黑體"/>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lnSpc>
                          <a:spcPct val="80000"/>
                        </a:lnSpc>
                      </a:pPr>
                      <a:r>
                        <a:rPr lang="en-US" altLang="zh-TW" sz="1400">
                          <a:effectLst/>
                          <a:latin typeface="Arial"/>
                          <a:cs typeface="Arial"/>
                        </a:rPr>
                        <a:t>Sync</a:t>
                      </a:r>
                      <a:r>
                        <a:rPr lang="zh-TW" altLang="en-US" sz="1400">
                          <a:effectLst/>
                          <a:latin typeface="Arial"/>
                          <a:cs typeface="Arial"/>
                        </a:rPr>
                        <a:t> </a:t>
                      </a:r>
                      <a:r>
                        <a:rPr lang="en-US" altLang="zh-TW" sz="1400">
                          <a:effectLst/>
                          <a:latin typeface="Arial"/>
                          <a:cs typeface="Arial"/>
                        </a:rPr>
                        <a:t>only</a:t>
                      </a:r>
                      <a:r>
                        <a:rPr lang="zh-TW" altLang="en-US" sz="1400">
                          <a:effectLst/>
                          <a:latin typeface="Arial"/>
                          <a:cs typeface="Arial"/>
                        </a:rPr>
                        <a:t> </a:t>
                      </a:r>
                      <a:r>
                        <a:rPr lang="en-US" altLang="zh-TW" sz="1400">
                          <a:effectLst/>
                          <a:latin typeface="Arial"/>
                          <a:cs typeface="Arial"/>
                        </a:rPr>
                        <a:t>when</a:t>
                      </a:r>
                      <a:r>
                        <a:rPr lang="zh-TW" altLang="en-US" sz="1400">
                          <a:effectLst/>
                          <a:latin typeface="Arial"/>
                          <a:cs typeface="Arial"/>
                        </a:rPr>
                        <a:t> </a:t>
                      </a:r>
                      <a:r>
                        <a:rPr lang="en-US" altLang="zh-TW" sz="1400">
                          <a:effectLst/>
                          <a:latin typeface="Arial"/>
                          <a:cs typeface="Arial"/>
                        </a:rPr>
                        <a:t>browsing</a:t>
                      </a:r>
                      <a:endParaRPr lang="zh-TW" altLang="en-US" sz="1400" b="0">
                        <a:effectLst/>
                        <a:latin typeface="Arial"/>
                        <a:ea typeface="Microsoft JhengHei UI"/>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algn="ctr" fontAlgn="ctr">
                        <a:lnSpc>
                          <a:spcPct val="80000"/>
                        </a:lnSpc>
                      </a:pPr>
                      <a:r>
                        <a:rPr lang="en-US" altLang="zh-TW" sz="1400">
                          <a:effectLst/>
                          <a:latin typeface="Arial"/>
                          <a:cs typeface="Arial"/>
                        </a:rPr>
                        <a:t>NOT</a:t>
                      </a:r>
                      <a:r>
                        <a:rPr lang="zh-TW" altLang="en-US" sz="1400">
                          <a:effectLst/>
                          <a:latin typeface="Arial"/>
                          <a:cs typeface="Arial"/>
                        </a:rPr>
                        <a:t> </a:t>
                      </a:r>
                      <a:r>
                        <a:rPr lang="en-US" altLang="zh-TW" sz="1400">
                          <a:effectLst/>
                          <a:latin typeface="Arial"/>
                          <a:cs typeface="Arial"/>
                        </a:rPr>
                        <a:t>Supported</a:t>
                      </a:r>
                      <a:endParaRPr lang="zh-TW" altLang="en-US" sz="1400" b="0">
                        <a:effectLst/>
                        <a:latin typeface="Arial"/>
                        <a:ea typeface="Microsoft JhengHei UI"/>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63444660"/>
                  </a:ext>
                </a:extLst>
              </a:tr>
              <a:tr h="473978">
                <a:tc>
                  <a:txBody>
                    <a:bodyPr/>
                    <a:lstStyle/>
                    <a:p>
                      <a:pPr lvl="0" algn="ctr">
                        <a:lnSpc>
                          <a:spcPct val="80000"/>
                        </a:lnSpc>
                        <a:buNone/>
                      </a:pPr>
                      <a:r>
                        <a:rPr lang="en-US" altLang="zh-TW" sz="16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Support </a:t>
                      </a:r>
                      <a:r>
                        <a:rPr lang="zh-TW" altLang="en-US" sz="16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QTS</a:t>
                      </a:r>
                      <a:r>
                        <a:rPr lang="en-US" altLang="zh-TW" sz="1600" b="1">
                          <a:solidFill>
                            <a:srgbClr val="002060"/>
                          </a:solidFill>
                          <a:effectLst/>
                          <a:latin typeface="Arial" panose="020B0604020202020204" pitchFamily="34" charset="0"/>
                          <a:ea typeface="微軟正黑體" panose="020B0604030504040204" pitchFamily="34" charset="-120"/>
                          <a:cs typeface="Arial" panose="020B0604020202020204" pitchFamily="34" charset="0"/>
                        </a:rPr>
                        <a:t> application</a:t>
                      </a:r>
                      <a:endParaRPr lang="zh-TW" altLang="en-US" sz="1600" b="1">
                        <a:solidFill>
                          <a:srgbClr val="002060"/>
                        </a:solidFill>
                        <a:effectLst/>
                        <a:latin typeface="Arial" panose="020B0604020202020204" pitchFamily="34" charset="0"/>
                        <a:ea typeface="微軟正黑體" panose="020B0604030504040204" pitchFamily="34" charset="-120"/>
                        <a:cs typeface="Arial" panose="020B0604020202020204" pitchFamily="34" charset="0"/>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algn="ctr" fontAlgn="ctr">
                        <a:lnSpc>
                          <a:spcPct val="80000"/>
                        </a:lnSpc>
                      </a:pPr>
                      <a:r>
                        <a:rPr lang="en-US" altLang="zh-TW" sz="1400">
                          <a:effectLst/>
                          <a:latin typeface="Arial"/>
                          <a:cs typeface="Arial"/>
                        </a:rPr>
                        <a:t>NOT</a:t>
                      </a:r>
                      <a:r>
                        <a:rPr lang="zh-TW" altLang="en-US" sz="1400">
                          <a:effectLst/>
                          <a:latin typeface="Arial"/>
                          <a:cs typeface="Arial"/>
                        </a:rPr>
                        <a:t> </a:t>
                      </a:r>
                      <a:r>
                        <a:rPr lang="en-US" altLang="zh-TW" sz="1400">
                          <a:effectLst/>
                          <a:latin typeface="Arial"/>
                          <a:cs typeface="Arial"/>
                        </a:rPr>
                        <a:t>Supported</a:t>
                      </a:r>
                      <a:endParaRPr lang="zh-TW" altLang="en-US" sz="1400" b="0">
                        <a:effectLst/>
                        <a:latin typeface="Arial"/>
                        <a:ea typeface="Microsoft JhengHei UI"/>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marL="0" lvl="0" algn="l" rtl="0" eaLnBrk="1" fontAlgn="ctr" latinLnBrk="0" hangingPunct="1">
                        <a:lnSpc>
                          <a:spcPct val="80000"/>
                        </a:lnSpc>
                        <a:buNone/>
                      </a:pPr>
                      <a:r>
                        <a:rPr lang="en-US" altLang="zh-TW" sz="1400" b="0" kern="1200">
                          <a:solidFill>
                            <a:schemeClr val="dk1"/>
                          </a:solidFill>
                          <a:effectLst/>
                          <a:latin typeface="Arial"/>
                          <a:ea typeface="微軟正黑體"/>
                          <a:cs typeface="Arial"/>
                        </a:rPr>
                        <a:t> </a:t>
                      </a:r>
                      <a:r>
                        <a:rPr lang="en-US" altLang="zh-TW" sz="1400">
                          <a:effectLst/>
                          <a:latin typeface="Arial"/>
                          <a:cs typeface="Arial"/>
                        </a:rPr>
                        <a:t>Supported</a:t>
                      </a:r>
                      <a:r>
                        <a:rPr lang="zh-TW" altLang="en-US" sz="1400" b="0" kern="1200">
                          <a:solidFill>
                            <a:schemeClr val="dk1"/>
                          </a:solidFill>
                          <a:effectLst/>
                          <a:latin typeface="Arial"/>
                          <a:ea typeface="微軟正黑體"/>
                          <a:cs typeface="Arial"/>
                        </a:rPr>
                        <a:t>     </a:t>
                      </a:r>
                      <a:r>
                        <a:rPr lang="en-US" altLang="zh-TW" sz="1400" b="0" kern="1200">
                          <a:solidFill>
                            <a:schemeClr val="dk1"/>
                          </a:solidFill>
                          <a:effectLst/>
                          <a:latin typeface="Arial"/>
                          <a:ea typeface="微軟正黑體"/>
                          <a:cs typeface="Arial"/>
                        </a:rPr>
                        <a:t>                                  ...</a:t>
                      </a:r>
                      <a:endParaRPr lang="zh-TW" altLang="en-US" sz="1400" b="0" kern="1200">
                        <a:solidFill>
                          <a:schemeClr val="dk1"/>
                        </a:solidFill>
                        <a:effectLst/>
                        <a:latin typeface="Arial"/>
                        <a:ea typeface="微軟正黑體"/>
                        <a:cs typeface="Arial"/>
                      </a:endParaRP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42044804"/>
                  </a:ext>
                </a:extLst>
              </a:tr>
            </a:tbl>
          </a:graphicData>
        </a:graphic>
      </p:graphicFrame>
      <p:grpSp>
        <p:nvGrpSpPr>
          <p:cNvPr id="14" name="群組 13">
            <a:extLst>
              <a:ext uri="{FF2B5EF4-FFF2-40B4-BE49-F238E27FC236}">
                <a16:creationId xmlns:a16="http://schemas.microsoft.com/office/drawing/2014/main" id="{A63C3C8C-4075-46F6-A474-42C240D7C5D7}"/>
              </a:ext>
            </a:extLst>
          </p:cNvPr>
          <p:cNvGrpSpPr/>
          <p:nvPr/>
        </p:nvGrpSpPr>
        <p:grpSpPr>
          <a:xfrm>
            <a:off x="8873808" y="5556830"/>
            <a:ext cx="2084745" cy="324000"/>
            <a:chOff x="8673395" y="5513040"/>
            <a:chExt cx="2084745" cy="324000"/>
          </a:xfrm>
        </p:grpSpPr>
        <p:pic>
          <p:nvPicPr>
            <p:cNvPr id="15"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F9CFD0E5-E292-4058-B671-611259E7E7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34140" y="5513040"/>
              <a:ext cx="324000" cy="324000"/>
            </a:xfrm>
            <a:prstGeom prst="rect">
              <a:avLst/>
            </a:prstGeom>
            <a:noFill/>
            <a:effectLst/>
          </p:spPr>
        </p:pic>
        <p:pic>
          <p:nvPicPr>
            <p:cNvPr id="16"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194B9FA9-1FE4-4E3A-8059-23E6146B576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94341" y="5513040"/>
              <a:ext cx="324000" cy="324000"/>
            </a:xfrm>
            <a:prstGeom prst="rect">
              <a:avLst/>
            </a:prstGeom>
            <a:noFill/>
            <a:effectLst/>
          </p:spPr>
        </p:pic>
        <p:pic>
          <p:nvPicPr>
            <p:cNvPr id="17" name="Google Shape;261;p27">
              <a:extLst>
                <a:ext uri="{FF2B5EF4-FFF2-40B4-BE49-F238E27FC236}">
                  <a16:creationId xmlns:a16="http://schemas.microsoft.com/office/drawing/2014/main" id="{FF08EBFA-CD78-45E5-8DBA-86FB9EB78AE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555213" y="5513040"/>
              <a:ext cx="324000" cy="324000"/>
            </a:xfrm>
            <a:prstGeom prst="rect">
              <a:avLst/>
            </a:prstGeom>
            <a:noFill/>
            <a:ln>
              <a:noFill/>
            </a:ln>
            <a:effectLst/>
          </p:spPr>
        </p:pic>
        <p:pic>
          <p:nvPicPr>
            <p:cNvPr id="18" name="Google Shape;223;p20">
              <a:extLst>
                <a:ext uri="{FF2B5EF4-FFF2-40B4-BE49-F238E27FC236}">
                  <a16:creationId xmlns:a16="http://schemas.microsoft.com/office/drawing/2014/main" id="{83D737E6-E873-4B35-B667-CA312DE58C96}"/>
                </a:ext>
              </a:extLst>
            </p:cNvPr>
            <p:cNvPicPr preferRelativeResize="0">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8673395" y="5531040"/>
              <a:ext cx="807462" cy="288000"/>
            </a:xfrm>
            <a:prstGeom prst="rect">
              <a:avLst/>
            </a:prstGeom>
            <a:noFill/>
            <a:ln>
              <a:noFill/>
            </a:ln>
            <a:effectLst/>
          </p:spPr>
        </p:pic>
      </p:grpSp>
      <p:sp>
        <p:nvSpPr>
          <p:cNvPr id="19" name="矩形 18">
            <a:extLst>
              <a:ext uri="{FF2B5EF4-FFF2-40B4-BE49-F238E27FC236}">
                <a16:creationId xmlns:a16="http://schemas.microsoft.com/office/drawing/2014/main" id="{9022AC28-8E3D-4CE3-A290-93AF65BEAADD}"/>
              </a:ext>
            </a:extLst>
          </p:cNvPr>
          <p:cNvSpPr/>
          <p:nvPr/>
        </p:nvSpPr>
        <p:spPr>
          <a:xfrm>
            <a:off x="4329688" y="1653049"/>
            <a:ext cx="159257" cy="4578902"/>
          </a:xfrm>
          <a:prstGeom prst="rect">
            <a:avLst/>
          </a:prstGeom>
          <a:gradFill flip="none" rotWithShape="1">
            <a:gsLst>
              <a:gs pos="0">
                <a:schemeClr val="dk1">
                  <a:satMod val="103000"/>
                  <a:lumMod val="102000"/>
                  <a:tint val="94000"/>
                  <a:alpha val="0"/>
                </a:schemeClr>
              </a:gs>
              <a:gs pos="100000">
                <a:schemeClr val="dk1">
                  <a:lumMod val="99000"/>
                  <a:satMod val="120000"/>
                  <a:shade val="78000"/>
                  <a:alpha val="5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 name="矩形 19">
            <a:extLst>
              <a:ext uri="{FF2B5EF4-FFF2-40B4-BE49-F238E27FC236}">
                <a16:creationId xmlns:a16="http://schemas.microsoft.com/office/drawing/2014/main" id="{741E4036-C7FB-4ADC-9AB4-0580D749638C}"/>
              </a:ext>
            </a:extLst>
          </p:cNvPr>
          <p:cNvSpPr/>
          <p:nvPr/>
        </p:nvSpPr>
        <p:spPr>
          <a:xfrm>
            <a:off x="7814835" y="1653049"/>
            <a:ext cx="159257" cy="4578901"/>
          </a:xfrm>
          <a:prstGeom prst="rect">
            <a:avLst/>
          </a:prstGeom>
          <a:gradFill flip="none" rotWithShape="1">
            <a:gsLst>
              <a:gs pos="0">
                <a:schemeClr val="dk1">
                  <a:satMod val="103000"/>
                  <a:lumMod val="102000"/>
                  <a:tint val="94000"/>
                  <a:alpha val="0"/>
                </a:schemeClr>
              </a:gs>
              <a:gs pos="100000">
                <a:schemeClr val="dk1">
                  <a:lumMod val="99000"/>
                  <a:satMod val="120000"/>
                  <a:shade val="78000"/>
                  <a:alpha val="5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17011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r>
              <a:rPr lang="en-US" altLang="zh-TW" sz="3600">
                <a:latin typeface="Arial"/>
                <a:ea typeface="微軟正黑體"/>
                <a:cs typeface="Arial"/>
              </a:rPr>
              <a:t>Synchronization and co-management of</a:t>
            </a:r>
            <a:br>
              <a:rPr lang="en-US" altLang="zh-TW" sz="3600">
                <a:latin typeface="Arial"/>
                <a:ea typeface="微軟正黑體"/>
                <a:cs typeface="Arial"/>
              </a:rPr>
            </a:br>
            <a:r>
              <a:rPr lang="en-US" altLang="zh-TW" sz="3600">
                <a:latin typeface="Arial"/>
                <a:ea typeface="微軟正黑體"/>
                <a:cs typeface="Arial"/>
              </a:rPr>
              <a:t>global multi-site office files</a:t>
            </a:r>
            <a:endParaRPr sz="3600">
              <a:latin typeface="Arial"/>
              <a:ea typeface="微軟正黑體"/>
              <a:cs typeface="Arial"/>
            </a:endParaRPr>
          </a:p>
        </p:txBody>
      </p:sp>
      <p:sp>
        <p:nvSpPr>
          <p:cNvPr id="141" name="TextBox 13">
            <a:extLst>
              <a:ext uri="{FF2B5EF4-FFF2-40B4-BE49-F238E27FC236}">
                <a16:creationId xmlns:a16="http://schemas.microsoft.com/office/drawing/2014/main" id="{5900D481-05E0-41FF-B574-2180DE6ED1FF}"/>
              </a:ext>
            </a:extLst>
          </p:cNvPr>
          <p:cNvSpPr txBox="1"/>
          <p:nvPr/>
        </p:nvSpPr>
        <p:spPr>
          <a:xfrm>
            <a:off x="6549138" y="1882089"/>
            <a:ext cx="49668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With a cloud space, it can be accessed all over the world and achieve file synchronization. Collect data from global locations and freely expand space.</a:t>
            </a:r>
            <a:endParaRPr kumimoji="0" lang="en-US"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2" name="TextBox 69">
            <a:extLst>
              <a:ext uri="{FF2B5EF4-FFF2-40B4-BE49-F238E27FC236}">
                <a16:creationId xmlns:a16="http://schemas.microsoft.com/office/drawing/2014/main" id="{6C4FA983-3D64-4484-8CB7-26B32B11DDBB}"/>
              </a:ext>
            </a:extLst>
          </p:cNvPr>
          <p:cNvSpPr txBox="1"/>
          <p:nvPr/>
        </p:nvSpPr>
        <p:spPr>
          <a:xfrm>
            <a:off x="6565195" y="3177551"/>
            <a:ext cx="49507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Configure Guardian as a file-based cloud gateway at each point office.</a:t>
            </a:r>
            <a:endParaRPr kumimoji="0" lang="en-US"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3" name="TextBox 70">
            <a:extLst>
              <a:ext uri="{FF2B5EF4-FFF2-40B4-BE49-F238E27FC236}">
                <a16:creationId xmlns:a16="http://schemas.microsoft.com/office/drawing/2014/main" id="{E8056562-3DE8-4B27-9166-856686CD9ECA}"/>
              </a:ext>
            </a:extLst>
          </p:cNvPr>
          <p:cNvSpPr txBox="1"/>
          <p:nvPr/>
        </p:nvSpPr>
        <p:spPr>
          <a:xfrm>
            <a:off x="6549138" y="3919015"/>
            <a:ext cx="491885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Easy and efficient access to the cloud by office users</a:t>
            </a:r>
          </a:p>
          <a:p>
            <a:pPr marL="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Support access protocol</a:t>
            </a:r>
          </a:p>
          <a:p>
            <a:pPr marL="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rPr>
              <a:t>local cache allows access to cloud files as if it were a local experience</a:t>
            </a:r>
            <a:endParaRPr kumimoji="0" lang="en-US" b="0" i="0" u="none" strike="noStrike" kern="1200" cap="none" spc="0" normalizeH="0" baseline="0" noProof="0">
              <a:ln>
                <a:noFill/>
              </a:ln>
              <a:solidFill>
                <a:schemeClr val="bg1">
                  <a:lumMod val="95000"/>
                </a:schemeClr>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4" name="矩形: 圓角 35">
            <a:extLst>
              <a:ext uri="{FF2B5EF4-FFF2-40B4-BE49-F238E27FC236}">
                <a16:creationId xmlns:a16="http://schemas.microsoft.com/office/drawing/2014/main" id="{0E514403-FBF5-46CB-8694-64BFD648B678}"/>
              </a:ext>
            </a:extLst>
          </p:cNvPr>
          <p:cNvSpPr/>
          <p:nvPr/>
        </p:nvSpPr>
        <p:spPr>
          <a:xfrm>
            <a:off x="6476999" y="5478253"/>
            <a:ext cx="4902093" cy="660140"/>
          </a:xfrm>
          <a:prstGeom prst="roundRect">
            <a:avLst>
              <a:gd name="adj" fmla="val 50000"/>
            </a:avLst>
          </a:prstGeom>
          <a:solidFill>
            <a:srgbClr val="78E1F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rPr>
              <a:t>Eliminate the traditional VPN time-consuming and laborious access method</a:t>
            </a:r>
            <a:endParaRPr kumimoji="0" lang="zh-TW" altLang="en-US" sz="16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pic>
        <p:nvPicPr>
          <p:cNvPr id="62" name="圖片 61">
            <a:extLst>
              <a:ext uri="{FF2B5EF4-FFF2-40B4-BE49-F238E27FC236}">
                <a16:creationId xmlns:a16="http://schemas.microsoft.com/office/drawing/2014/main" id="{01B01044-4C31-40FA-BB01-D750EB7B4D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4272" y="3675210"/>
            <a:ext cx="1833208" cy="114616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63" name="圖片 62">
            <a:extLst>
              <a:ext uri="{FF2B5EF4-FFF2-40B4-BE49-F238E27FC236}">
                <a16:creationId xmlns:a16="http://schemas.microsoft.com/office/drawing/2014/main" id="{41C32C83-C503-4992-B92A-A572E8E5C46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13497" y="3675210"/>
            <a:ext cx="1833208" cy="114616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64" name="圖片 63">
            <a:extLst>
              <a:ext uri="{FF2B5EF4-FFF2-40B4-BE49-F238E27FC236}">
                <a16:creationId xmlns:a16="http://schemas.microsoft.com/office/drawing/2014/main" id="{51CC929E-C17E-4460-9553-ADB54024763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54788" y="3675210"/>
            <a:ext cx="1833208" cy="114616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sp>
        <p:nvSpPr>
          <p:cNvPr id="65" name="文字方塊 64">
            <a:extLst>
              <a:ext uri="{FF2B5EF4-FFF2-40B4-BE49-F238E27FC236}">
                <a16:creationId xmlns:a16="http://schemas.microsoft.com/office/drawing/2014/main" id="{7C8F5571-DD4F-4D9D-82AC-F2DEBE9A0B63}"/>
              </a:ext>
            </a:extLst>
          </p:cNvPr>
          <p:cNvSpPr txBox="1"/>
          <p:nvPr/>
        </p:nvSpPr>
        <p:spPr>
          <a:xfrm>
            <a:off x="1522048" y="3750291"/>
            <a:ext cx="683359"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defRPr/>
            </a:pPr>
            <a:r>
              <a:rPr kumimoji="1" lang="en-US" altLang="zh-CN" sz="1400" b="1">
                <a:solidFill>
                  <a:srgbClr val="D7F71E"/>
                </a:solidFill>
                <a:latin typeface="微軟正黑體" panose="020B0604030504040204" pitchFamily="34" charset="-120"/>
                <a:ea typeface="微軟正黑體" panose="020B0604030504040204" pitchFamily="34" charset="-120"/>
              </a:rPr>
              <a:t>Taipei</a:t>
            </a:r>
          </a:p>
        </p:txBody>
      </p:sp>
      <p:sp>
        <p:nvSpPr>
          <p:cNvPr id="66" name="文字方塊 65">
            <a:extLst>
              <a:ext uri="{FF2B5EF4-FFF2-40B4-BE49-F238E27FC236}">
                <a16:creationId xmlns:a16="http://schemas.microsoft.com/office/drawing/2014/main" id="{CC0C7545-1529-46C1-BB83-9B6029663FE8}"/>
              </a:ext>
            </a:extLst>
          </p:cNvPr>
          <p:cNvSpPr txBox="1"/>
          <p:nvPr/>
        </p:nvSpPr>
        <p:spPr>
          <a:xfrm>
            <a:off x="3175463" y="3750291"/>
            <a:ext cx="741418"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defRPr/>
            </a:pPr>
            <a:r>
              <a:rPr kumimoji="1" lang="en-US" altLang="zh-CN" sz="1400" b="1">
                <a:solidFill>
                  <a:srgbClr val="D7F71E"/>
                </a:solidFill>
                <a:latin typeface="微軟正黑體" panose="020B0604030504040204" pitchFamily="34" charset="-120"/>
                <a:ea typeface="微軟正黑體" panose="020B0604030504040204" pitchFamily="34" charset="-120"/>
              </a:rPr>
              <a:t>Tokyo</a:t>
            </a:r>
          </a:p>
        </p:txBody>
      </p:sp>
      <p:sp>
        <p:nvSpPr>
          <p:cNvPr id="67" name="文字方塊 66">
            <a:extLst>
              <a:ext uri="{FF2B5EF4-FFF2-40B4-BE49-F238E27FC236}">
                <a16:creationId xmlns:a16="http://schemas.microsoft.com/office/drawing/2014/main" id="{9F7F4063-9C6E-4B2C-8207-A37F5F4F2879}"/>
              </a:ext>
            </a:extLst>
          </p:cNvPr>
          <p:cNvSpPr txBox="1"/>
          <p:nvPr/>
        </p:nvSpPr>
        <p:spPr>
          <a:xfrm>
            <a:off x="4954385" y="3777373"/>
            <a:ext cx="1246910" cy="30777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defRPr/>
            </a:pPr>
            <a:r>
              <a:rPr kumimoji="1" lang="en-US" altLang="zh-CN" sz="1400" b="1">
                <a:solidFill>
                  <a:srgbClr val="D7F71E"/>
                </a:solidFill>
                <a:latin typeface="微軟正黑體" panose="020B0604030504040204" pitchFamily="34" charset="-120"/>
                <a:ea typeface="微軟正黑體" panose="020B0604030504040204" pitchFamily="34" charset="-120"/>
              </a:rPr>
              <a:t>New York</a:t>
            </a:r>
          </a:p>
        </p:txBody>
      </p:sp>
      <p:pic>
        <p:nvPicPr>
          <p:cNvPr id="68" name="圖形 67">
            <a:extLst>
              <a:ext uri="{FF2B5EF4-FFF2-40B4-BE49-F238E27FC236}">
                <a16:creationId xmlns:a16="http://schemas.microsoft.com/office/drawing/2014/main" id="{01A3E75E-513D-42F2-9033-7C497DF6002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0172" y="5530819"/>
            <a:ext cx="829647" cy="570383"/>
          </a:xfrm>
          <a:prstGeom prst="rect">
            <a:avLst/>
          </a:prstGeom>
        </p:spPr>
      </p:pic>
      <p:pic>
        <p:nvPicPr>
          <p:cNvPr id="69" name="圖形 68">
            <a:extLst>
              <a:ext uri="{FF2B5EF4-FFF2-40B4-BE49-F238E27FC236}">
                <a16:creationId xmlns:a16="http://schemas.microsoft.com/office/drawing/2014/main" id="{A1D88654-222A-4A8C-928A-81F0E866CAB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151837" y="5530819"/>
            <a:ext cx="829647" cy="570383"/>
          </a:xfrm>
          <a:prstGeom prst="rect">
            <a:avLst/>
          </a:prstGeom>
        </p:spPr>
      </p:pic>
      <p:pic>
        <p:nvPicPr>
          <p:cNvPr id="70" name="圖形 69">
            <a:extLst>
              <a:ext uri="{FF2B5EF4-FFF2-40B4-BE49-F238E27FC236}">
                <a16:creationId xmlns:a16="http://schemas.microsoft.com/office/drawing/2014/main" id="{669E8B05-3C1D-4DC1-AB8B-EA0266C6077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29998" y="5530819"/>
            <a:ext cx="829647" cy="570383"/>
          </a:xfrm>
          <a:prstGeom prst="rect">
            <a:avLst/>
          </a:prstGeom>
        </p:spPr>
      </p:pic>
      <p:cxnSp>
        <p:nvCxnSpPr>
          <p:cNvPr id="71" name="直線單箭頭接點 70">
            <a:extLst>
              <a:ext uri="{FF2B5EF4-FFF2-40B4-BE49-F238E27FC236}">
                <a16:creationId xmlns:a16="http://schemas.microsoft.com/office/drawing/2014/main" id="{2AA40479-DC19-4E53-806B-04C4993964B6}"/>
              </a:ext>
            </a:extLst>
          </p:cNvPr>
          <p:cNvCxnSpPr/>
          <p:nvPr/>
        </p:nvCxnSpPr>
        <p:spPr>
          <a:xfrm flipH="1">
            <a:off x="1731911" y="2751644"/>
            <a:ext cx="1704855" cy="924675"/>
          </a:xfrm>
          <a:prstGeom prst="straightConnector1">
            <a:avLst/>
          </a:prstGeom>
          <a:ln w="10160">
            <a:solidFill>
              <a:srgbClr val="D7F71E"/>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7632EFB3-B596-4D00-BE0B-24BB134B4B87}"/>
              </a:ext>
            </a:extLst>
          </p:cNvPr>
          <p:cNvCxnSpPr>
            <a:cxnSpLocks/>
            <a:endCxn id="64" idx="0"/>
          </p:cNvCxnSpPr>
          <p:nvPr/>
        </p:nvCxnSpPr>
        <p:spPr>
          <a:xfrm>
            <a:off x="3579315" y="2744063"/>
            <a:ext cx="1792077" cy="931147"/>
          </a:xfrm>
          <a:prstGeom prst="straightConnector1">
            <a:avLst/>
          </a:prstGeom>
          <a:ln w="10160">
            <a:solidFill>
              <a:srgbClr val="D7F71E"/>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76" name="直線單箭頭接點 75">
            <a:extLst>
              <a:ext uri="{FF2B5EF4-FFF2-40B4-BE49-F238E27FC236}">
                <a16:creationId xmlns:a16="http://schemas.microsoft.com/office/drawing/2014/main" id="{49E457E5-3BA1-44CB-B25C-64FF775DC90F}"/>
              </a:ext>
            </a:extLst>
          </p:cNvPr>
          <p:cNvCxnSpPr>
            <a:cxnSpLocks/>
          </p:cNvCxnSpPr>
          <p:nvPr/>
        </p:nvCxnSpPr>
        <p:spPr>
          <a:xfrm>
            <a:off x="3515329" y="2744063"/>
            <a:ext cx="22307" cy="964205"/>
          </a:xfrm>
          <a:prstGeom prst="straightConnector1">
            <a:avLst/>
          </a:prstGeom>
          <a:ln w="10160">
            <a:solidFill>
              <a:srgbClr val="D7F71E"/>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BC5BD1A1-D9C8-45B5-931C-61B3C84F9883}"/>
              </a:ext>
            </a:extLst>
          </p:cNvPr>
          <p:cNvCxnSpPr>
            <a:cxnSpLocks/>
          </p:cNvCxnSpPr>
          <p:nvPr/>
        </p:nvCxnSpPr>
        <p:spPr>
          <a:xfrm>
            <a:off x="1714941" y="4606862"/>
            <a:ext cx="26172" cy="874007"/>
          </a:xfrm>
          <a:prstGeom prst="straightConnector1">
            <a:avLst/>
          </a:prstGeom>
          <a:ln w="10160">
            <a:solidFill>
              <a:srgbClr val="D7F71E"/>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78" name="直線單箭頭接點 77">
            <a:extLst>
              <a:ext uri="{FF2B5EF4-FFF2-40B4-BE49-F238E27FC236}">
                <a16:creationId xmlns:a16="http://schemas.microsoft.com/office/drawing/2014/main" id="{FAB7C216-4F80-4E69-925B-74D56E9C56E3}"/>
              </a:ext>
            </a:extLst>
          </p:cNvPr>
          <p:cNvCxnSpPr>
            <a:cxnSpLocks/>
          </p:cNvCxnSpPr>
          <p:nvPr/>
        </p:nvCxnSpPr>
        <p:spPr>
          <a:xfrm>
            <a:off x="3524391" y="4631725"/>
            <a:ext cx="26172" cy="874007"/>
          </a:xfrm>
          <a:prstGeom prst="straightConnector1">
            <a:avLst/>
          </a:prstGeom>
          <a:ln w="10160">
            <a:solidFill>
              <a:srgbClr val="D7F71E"/>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79" name="直線單箭頭接點 78">
            <a:extLst>
              <a:ext uri="{FF2B5EF4-FFF2-40B4-BE49-F238E27FC236}">
                <a16:creationId xmlns:a16="http://schemas.microsoft.com/office/drawing/2014/main" id="{F9BED696-49FB-4C1A-9ED3-9DC40A8BEFBE}"/>
              </a:ext>
            </a:extLst>
          </p:cNvPr>
          <p:cNvCxnSpPr>
            <a:cxnSpLocks/>
          </p:cNvCxnSpPr>
          <p:nvPr/>
        </p:nvCxnSpPr>
        <p:spPr>
          <a:xfrm>
            <a:off x="5415102" y="4620690"/>
            <a:ext cx="26172" cy="874007"/>
          </a:xfrm>
          <a:prstGeom prst="straightConnector1">
            <a:avLst/>
          </a:prstGeom>
          <a:ln w="10160">
            <a:solidFill>
              <a:srgbClr val="D7F71E"/>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80" name="橢圓 79">
            <a:extLst>
              <a:ext uri="{FF2B5EF4-FFF2-40B4-BE49-F238E27FC236}">
                <a16:creationId xmlns:a16="http://schemas.microsoft.com/office/drawing/2014/main" id="{8EB74D1B-D5A2-4EE2-877E-2A0EFA65F32A}"/>
              </a:ext>
            </a:extLst>
          </p:cNvPr>
          <p:cNvSpPr/>
          <p:nvPr/>
        </p:nvSpPr>
        <p:spPr>
          <a:xfrm>
            <a:off x="2371899" y="303535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1" name="橢圓 80">
            <a:extLst>
              <a:ext uri="{FF2B5EF4-FFF2-40B4-BE49-F238E27FC236}">
                <a16:creationId xmlns:a16="http://schemas.microsoft.com/office/drawing/2014/main" id="{5CC0B7C7-2CB6-4C54-ACE5-2561F2360F72}"/>
              </a:ext>
            </a:extLst>
          </p:cNvPr>
          <p:cNvSpPr/>
          <p:nvPr/>
        </p:nvSpPr>
        <p:spPr>
          <a:xfrm>
            <a:off x="3353092" y="3035353"/>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2" name="橢圓 81">
            <a:extLst>
              <a:ext uri="{FF2B5EF4-FFF2-40B4-BE49-F238E27FC236}">
                <a16:creationId xmlns:a16="http://schemas.microsoft.com/office/drawing/2014/main" id="{E3FA6843-94AC-4E33-A36D-5AD6FB5A6147}"/>
              </a:ext>
            </a:extLst>
          </p:cNvPr>
          <p:cNvSpPr/>
          <p:nvPr/>
        </p:nvSpPr>
        <p:spPr>
          <a:xfrm>
            <a:off x="4424251" y="304271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83" name="圖形 82">
            <a:extLst>
              <a:ext uri="{FF2B5EF4-FFF2-40B4-BE49-F238E27FC236}">
                <a16:creationId xmlns:a16="http://schemas.microsoft.com/office/drawing/2014/main" id="{7F2B685D-1365-4D3A-8B68-F013B8BED23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381547" y="1781482"/>
            <a:ext cx="1514951" cy="907583"/>
          </a:xfrm>
          <a:prstGeom prst="rect">
            <a:avLst/>
          </a:prstGeom>
        </p:spPr>
      </p:pic>
      <p:grpSp>
        <p:nvGrpSpPr>
          <p:cNvPr id="84" name="圖形 15">
            <a:extLst>
              <a:ext uri="{FF2B5EF4-FFF2-40B4-BE49-F238E27FC236}">
                <a16:creationId xmlns:a16="http://schemas.microsoft.com/office/drawing/2014/main" id="{C5BF2B56-AF8F-4BFC-9C0E-75C4AF0AB7C8}"/>
              </a:ext>
            </a:extLst>
          </p:cNvPr>
          <p:cNvGrpSpPr/>
          <p:nvPr/>
        </p:nvGrpSpPr>
        <p:grpSpPr>
          <a:xfrm>
            <a:off x="2447092" y="3082418"/>
            <a:ext cx="171009" cy="232084"/>
            <a:chOff x="5700272" y="2268099"/>
            <a:chExt cx="128257" cy="174063"/>
          </a:xfrm>
          <a:solidFill>
            <a:schemeClr val="tx1"/>
          </a:solidFill>
        </p:grpSpPr>
        <p:sp>
          <p:nvSpPr>
            <p:cNvPr id="85" name="手繪多邊形: 圖案 84">
              <a:extLst>
                <a:ext uri="{FF2B5EF4-FFF2-40B4-BE49-F238E27FC236}">
                  <a16:creationId xmlns:a16="http://schemas.microsoft.com/office/drawing/2014/main" id="{673372D7-5C82-4496-A8FD-549277A4030F}"/>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6" name="手繪多邊形: 圖案 85">
              <a:extLst>
                <a:ext uri="{FF2B5EF4-FFF2-40B4-BE49-F238E27FC236}">
                  <a16:creationId xmlns:a16="http://schemas.microsoft.com/office/drawing/2014/main" id="{DA9BB397-F56F-4D0D-9544-D11633DA64DF}"/>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7" name="手繪多邊形: 圖案 86">
              <a:extLst>
                <a:ext uri="{FF2B5EF4-FFF2-40B4-BE49-F238E27FC236}">
                  <a16:creationId xmlns:a16="http://schemas.microsoft.com/office/drawing/2014/main" id="{90836939-A7C1-4D90-817C-7CFCDEC62587}"/>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2" name="手繪多邊形: 圖案 91">
              <a:extLst>
                <a:ext uri="{FF2B5EF4-FFF2-40B4-BE49-F238E27FC236}">
                  <a16:creationId xmlns:a16="http://schemas.microsoft.com/office/drawing/2014/main" id="{FB811F04-343F-42B4-A78D-61A7EC768D2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93" name="圖形 15">
            <a:extLst>
              <a:ext uri="{FF2B5EF4-FFF2-40B4-BE49-F238E27FC236}">
                <a16:creationId xmlns:a16="http://schemas.microsoft.com/office/drawing/2014/main" id="{087B6404-84C7-4096-B4AC-0104832747C2}"/>
              </a:ext>
            </a:extLst>
          </p:cNvPr>
          <p:cNvGrpSpPr/>
          <p:nvPr/>
        </p:nvGrpSpPr>
        <p:grpSpPr>
          <a:xfrm>
            <a:off x="3426454" y="3082418"/>
            <a:ext cx="171009" cy="232084"/>
            <a:chOff x="5700272" y="2268099"/>
            <a:chExt cx="128257" cy="174063"/>
          </a:xfrm>
          <a:solidFill>
            <a:schemeClr val="tx1"/>
          </a:solidFill>
        </p:grpSpPr>
        <p:sp>
          <p:nvSpPr>
            <p:cNvPr id="94" name="手繪多邊形: 圖案 93">
              <a:extLst>
                <a:ext uri="{FF2B5EF4-FFF2-40B4-BE49-F238E27FC236}">
                  <a16:creationId xmlns:a16="http://schemas.microsoft.com/office/drawing/2014/main" id="{A174E75F-29D8-4C79-957F-145CBBD25894}"/>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5" name="手繪多邊形: 圖案 94">
              <a:extLst>
                <a:ext uri="{FF2B5EF4-FFF2-40B4-BE49-F238E27FC236}">
                  <a16:creationId xmlns:a16="http://schemas.microsoft.com/office/drawing/2014/main" id="{CDA736FB-1A72-4080-AAD9-FC8F0E71A70C}"/>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6" name="手繪多邊形: 圖案 95">
              <a:extLst>
                <a:ext uri="{FF2B5EF4-FFF2-40B4-BE49-F238E27FC236}">
                  <a16:creationId xmlns:a16="http://schemas.microsoft.com/office/drawing/2014/main" id="{60307548-0570-4DA2-931D-C33D602C75DA}"/>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6" name="手繪多邊形: 圖案 145">
              <a:extLst>
                <a:ext uri="{FF2B5EF4-FFF2-40B4-BE49-F238E27FC236}">
                  <a16:creationId xmlns:a16="http://schemas.microsoft.com/office/drawing/2014/main" id="{9DF416F0-C3AE-4B03-B2D2-6139263E6B20}"/>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47" name="圖形 15">
            <a:extLst>
              <a:ext uri="{FF2B5EF4-FFF2-40B4-BE49-F238E27FC236}">
                <a16:creationId xmlns:a16="http://schemas.microsoft.com/office/drawing/2014/main" id="{856A78AA-813C-47B3-B082-8FA97BF1EA9B}"/>
              </a:ext>
            </a:extLst>
          </p:cNvPr>
          <p:cNvGrpSpPr/>
          <p:nvPr/>
        </p:nvGrpSpPr>
        <p:grpSpPr>
          <a:xfrm>
            <a:off x="4507226" y="3086622"/>
            <a:ext cx="171009" cy="232084"/>
            <a:chOff x="5700272" y="2268099"/>
            <a:chExt cx="128257" cy="174063"/>
          </a:xfrm>
          <a:solidFill>
            <a:schemeClr val="tx1"/>
          </a:solidFill>
        </p:grpSpPr>
        <p:sp>
          <p:nvSpPr>
            <p:cNvPr id="148" name="手繪多邊形: 圖案 147">
              <a:extLst>
                <a:ext uri="{FF2B5EF4-FFF2-40B4-BE49-F238E27FC236}">
                  <a16:creationId xmlns:a16="http://schemas.microsoft.com/office/drawing/2014/main" id="{5B602276-F51C-4048-8285-34B23F837A30}"/>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9" name="手繪多邊形: 圖案 148">
              <a:extLst>
                <a:ext uri="{FF2B5EF4-FFF2-40B4-BE49-F238E27FC236}">
                  <a16:creationId xmlns:a16="http://schemas.microsoft.com/office/drawing/2014/main" id="{695906B3-64C1-4A77-9614-888D78EB9B31}"/>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0" name="手繪多邊形: 圖案 149">
              <a:extLst>
                <a:ext uri="{FF2B5EF4-FFF2-40B4-BE49-F238E27FC236}">
                  <a16:creationId xmlns:a16="http://schemas.microsoft.com/office/drawing/2014/main" id="{6187A2BE-67AC-4B77-B7B3-EC4212B02A89}"/>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1" name="手繪多邊形: 圖案 150">
              <a:extLst>
                <a:ext uri="{FF2B5EF4-FFF2-40B4-BE49-F238E27FC236}">
                  <a16:creationId xmlns:a16="http://schemas.microsoft.com/office/drawing/2014/main" id="{6BC350A2-ADB6-42AA-8CCF-B37F82B226DA}"/>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152" name="圖形 151">
            <a:extLst>
              <a:ext uri="{FF2B5EF4-FFF2-40B4-BE49-F238E27FC236}">
                <a16:creationId xmlns:a16="http://schemas.microsoft.com/office/drawing/2014/main" id="{B15CB313-0725-4F6A-B02D-DF58153D8D7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2584169" y="1813796"/>
            <a:ext cx="1694959" cy="1015421"/>
          </a:xfrm>
          <a:prstGeom prst="rect">
            <a:avLst/>
          </a:prstGeom>
          <a:effectLst>
            <a:outerShdw blurRad="50800" dist="38100" dir="2700000" algn="tl" rotWithShape="0">
              <a:prstClr val="black">
                <a:alpha val="40000"/>
              </a:prstClr>
            </a:outerShdw>
          </a:effectLst>
        </p:spPr>
      </p:pic>
      <p:sp>
        <p:nvSpPr>
          <p:cNvPr id="153" name="橢圓 152">
            <a:extLst>
              <a:ext uri="{FF2B5EF4-FFF2-40B4-BE49-F238E27FC236}">
                <a16:creationId xmlns:a16="http://schemas.microsoft.com/office/drawing/2014/main" id="{CB3495E3-2646-4547-909C-2DD04F9A177D}"/>
              </a:ext>
            </a:extLst>
          </p:cNvPr>
          <p:cNvSpPr/>
          <p:nvPr/>
        </p:nvSpPr>
        <p:spPr>
          <a:xfrm>
            <a:off x="1581728" y="489296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154" name="圖形 15">
            <a:extLst>
              <a:ext uri="{FF2B5EF4-FFF2-40B4-BE49-F238E27FC236}">
                <a16:creationId xmlns:a16="http://schemas.microsoft.com/office/drawing/2014/main" id="{6B48BCBB-1A34-4D41-8412-9AA10F49D7B1}"/>
              </a:ext>
            </a:extLst>
          </p:cNvPr>
          <p:cNvGrpSpPr/>
          <p:nvPr/>
        </p:nvGrpSpPr>
        <p:grpSpPr>
          <a:xfrm>
            <a:off x="1656921" y="4940028"/>
            <a:ext cx="171009" cy="232084"/>
            <a:chOff x="5700272" y="2268099"/>
            <a:chExt cx="128257" cy="174063"/>
          </a:xfrm>
          <a:solidFill>
            <a:schemeClr val="tx1"/>
          </a:solidFill>
        </p:grpSpPr>
        <p:sp>
          <p:nvSpPr>
            <p:cNvPr id="155" name="手繪多邊形: 圖案 154">
              <a:extLst>
                <a:ext uri="{FF2B5EF4-FFF2-40B4-BE49-F238E27FC236}">
                  <a16:creationId xmlns:a16="http://schemas.microsoft.com/office/drawing/2014/main" id="{8AE5583A-A895-41D1-A8BA-FFD644DECB65}"/>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6" name="手繪多邊形: 圖案 155">
              <a:extLst>
                <a:ext uri="{FF2B5EF4-FFF2-40B4-BE49-F238E27FC236}">
                  <a16:creationId xmlns:a16="http://schemas.microsoft.com/office/drawing/2014/main" id="{19D0C302-4FCE-4D32-A7FC-589A222838EA}"/>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7" name="手繪多邊形: 圖案 156">
              <a:extLst>
                <a:ext uri="{FF2B5EF4-FFF2-40B4-BE49-F238E27FC236}">
                  <a16:creationId xmlns:a16="http://schemas.microsoft.com/office/drawing/2014/main" id="{2CB6F991-152C-464D-B0BA-1B6B599C7CF3}"/>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8" name="手繪多邊形: 圖案 157">
              <a:extLst>
                <a:ext uri="{FF2B5EF4-FFF2-40B4-BE49-F238E27FC236}">
                  <a16:creationId xmlns:a16="http://schemas.microsoft.com/office/drawing/2014/main" id="{9D755E7B-CAFA-4C81-A2FD-48020887138F}"/>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59" name="橢圓 158">
            <a:extLst>
              <a:ext uri="{FF2B5EF4-FFF2-40B4-BE49-F238E27FC236}">
                <a16:creationId xmlns:a16="http://schemas.microsoft.com/office/drawing/2014/main" id="{80D87088-E67F-4B6B-9A99-2A2030CC79C8}"/>
              </a:ext>
            </a:extLst>
          </p:cNvPr>
          <p:cNvSpPr/>
          <p:nvPr/>
        </p:nvSpPr>
        <p:spPr>
          <a:xfrm>
            <a:off x="3352800" y="489296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160" name="圖形 15">
            <a:extLst>
              <a:ext uri="{FF2B5EF4-FFF2-40B4-BE49-F238E27FC236}">
                <a16:creationId xmlns:a16="http://schemas.microsoft.com/office/drawing/2014/main" id="{D281F5EF-FCE9-4480-AF5E-8AB758DFD1C4}"/>
              </a:ext>
            </a:extLst>
          </p:cNvPr>
          <p:cNvGrpSpPr/>
          <p:nvPr/>
        </p:nvGrpSpPr>
        <p:grpSpPr>
          <a:xfrm>
            <a:off x="3427993" y="4940028"/>
            <a:ext cx="171009" cy="232084"/>
            <a:chOff x="5700272" y="2268099"/>
            <a:chExt cx="128257" cy="174063"/>
          </a:xfrm>
          <a:solidFill>
            <a:schemeClr val="tx1"/>
          </a:solidFill>
        </p:grpSpPr>
        <p:sp>
          <p:nvSpPr>
            <p:cNvPr id="161" name="手繪多邊形: 圖案 160">
              <a:extLst>
                <a:ext uri="{FF2B5EF4-FFF2-40B4-BE49-F238E27FC236}">
                  <a16:creationId xmlns:a16="http://schemas.microsoft.com/office/drawing/2014/main" id="{0E1545A4-E00F-4897-A357-6F36AADC84A4}"/>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2" name="手繪多邊形: 圖案 161">
              <a:extLst>
                <a:ext uri="{FF2B5EF4-FFF2-40B4-BE49-F238E27FC236}">
                  <a16:creationId xmlns:a16="http://schemas.microsoft.com/office/drawing/2014/main" id="{AC910DEF-1CBA-43CA-9250-6C6BCC8C9B66}"/>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3" name="手繪多邊形: 圖案 162">
              <a:extLst>
                <a:ext uri="{FF2B5EF4-FFF2-40B4-BE49-F238E27FC236}">
                  <a16:creationId xmlns:a16="http://schemas.microsoft.com/office/drawing/2014/main" id="{6CDC6F7E-2A62-486F-AB3E-6D367644171F}"/>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4" name="手繪多邊形: 圖案 163">
              <a:extLst>
                <a:ext uri="{FF2B5EF4-FFF2-40B4-BE49-F238E27FC236}">
                  <a16:creationId xmlns:a16="http://schemas.microsoft.com/office/drawing/2014/main" id="{A64E8350-9A9D-4DC0-B64F-8B1CF0A32AE0}"/>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165" name="橢圓 164">
            <a:extLst>
              <a:ext uri="{FF2B5EF4-FFF2-40B4-BE49-F238E27FC236}">
                <a16:creationId xmlns:a16="http://schemas.microsoft.com/office/drawing/2014/main" id="{233DC443-1A89-4765-821A-7A9C9574ACC5}"/>
              </a:ext>
            </a:extLst>
          </p:cNvPr>
          <p:cNvSpPr/>
          <p:nvPr/>
        </p:nvSpPr>
        <p:spPr>
          <a:xfrm>
            <a:off x="5257800" y="4892964"/>
            <a:ext cx="346780" cy="346780"/>
          </a:xfrm>
          <a:prstGeom prst="ellipse">
            <a:avLst/>
          </a:prstGeom>
          <a:solidFill>
            <a:srgbClr val="D7F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166" name="圖形 15">
            <a:extLst>
              <a:ext uri="{FF2B5EF4-FFF2-40B4-BE49-F238E27FC236}">
                <a16:creationId xmlns:a16="http://schemas.microsoft.com/office/drawing/2014/main" id="{4D668A5E-4DAF-48A9-9E5E-2231ADA2444F}"/>
              </a:ext>
            </a:extLst>
          </p:cNvPr>
          <p:cNvGrpSpPr/>
          <p:nvPr/>
        </p:nvGrpSpPr>
        <p:grpSpPr>
          <a:xfrm>
            <a:off x="5332993" y="4940028"/>
            <a:ext cx="171009" cy="232084"/>
            <a:chOff x="5700272" y="2268099"/>
            <a:chExt cx="128257" cy="174063"/>
          </a:xfrm>
          <a:solidFill>
            <a:schemeClr val="tx1"/>
          </a:solidFill>
        </p:grpSpPr>
        <p:sp>
          <p:nvSpPr>
            <p:cNvPr id="167" name="手繪多邊形: 圖案 166">
              <a:extLst>
                <a:ext uri="{FF2B5EF4-FFF2-40B4-BE49-F238E27FC236}">
                  <a16:creationId xmlns:a16="http://schemas.microsoft.com/office/drawing/2014/main" id="{11900677-505D-4F2A-914A-143102879961}"/>
                </a:ext>
              </a:extLst>
            </p:cNvPr>
            <p:cNvSpPr/>
            <p:nvPr/>
          </p:nvSpPr>
          <p:spPr>
            <a:xfrm>
              <a:off x="5700272" y="2268099"/>
              <a:ext cx="128257" cy="174063"/>
            </a:xfrm>
            <a:custGeom>
              <a:avLst/>
              <a:gdLst>
                <a:gd name="connsiteX0" fmla="*/ 62296 w 128256"/>
                <a:gd name="connsiteY0" fmla="*/ 62296 h 174062"/>
                <a:gd name="connsiteX1" fmla="*/ 62296 w 128256"/>
                <a:gd name="connsiteY1" fmla="*/ 8245 h 174062"/>
                <a:gd name="connsiteX2" fmla="*/ 124592 w 128256"/>
                <a:gd name="connsiteY2" fmla="*/ 8245 h 174062"/>
                <a:gd name="connsiteX3" fmla="*/ 124592 w 128256"/>
                <a:gd name="connsiteY3" fmla="*/ 169482 h 174062"/>
                <a:gd name="connsiteX4" fmla="*/ 8245 w 128256"/>
                <a:gd name="connsiteY4" fmla="*/ 169482 h 174062"/>
                <a:gd name="connsiteX5" fmla="*/ 8245 w 128256"/>
                <a:gd name="connsiteY5" fmla="*/ 62296 h 174062"/>
                <a:gd name="connsiteX6" fmla="*/ 62296 w 128256"/>
                <a:gd name="connsiteY6" fmla="*/ 62296 h 174062"/>
                <a:gd name="connsiteX7" fmla="*/ 0 w 128256"/>
                <a:gd name="connsiteY7" fmla="*/ 59548 h 174062"/>
                <a:gd name="connsiteX8" fmla="*/ 0 w 128256"/>
                <a:gd name="connsiteY8" fmla="*/ 169482 h 174062"/>
                <a:gd name="connsiteX9" fmla="*/ 0 w 128256"/>
                <a:gd name="connsiteY9" fmla="*/ 177727 h 174062"/>
                <a:gd name="connsiteX10" fmla="*/ 8245 w 128256"/>
                <a:gd name="connsiteY10" fmla="*/ 177727 h 174062"/>
                <a:gd name="connsiteX11" fmla="*/ 124592 w 128256"/>
                <a:gd name="connsiteY11" fmla="*/ 177727 h 174062"/>
                <a:gd name="connsiteX12" fmla="*/ 132837 w 128256"/>
                <a:gd name="connsiteY12" fmla="*/ 177727 h 174062"/>
                <a:gd name="connsiteX13" fmla="*/ 132837 w 128256"/>
                <a:gd name="connsiteY13" fmla="*/ 169482 h 174062"/>
                <a:gd name="connsiteX14" fmla="*/ 132837 w 128256"/>
                <a:gd name="connsiteY14" fmla="*/ 8245 h 174062"/>
                <a:gd name="connsiteX15" fmla="*/ 132837 w 128256"/>
                <a:gd name="connsiteY15" fmla="*/ 0 h 174062"/>
                <a:gd name="connsiteX16" fmla="*/ 124592 w 128256"/>
                <a:gd name="connsiteY16" fmla="*/ 0 h 174062"/>
                <a:gd name="connsiteX17" fmla="*/ 60464 w 128256"/>
                <a:gd name="connsiteY17" fmla="*/ 0 h 174062"/>
                <a:gd name="connsiteX18" fmla="*/ 0 w 128256"/>
                <a:gd name="connsiteY18" fmla="*/ 59548 h 17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256" h="174062">
                  <a:moveTo>
                    <a:pt x="62296" y="62296"/>
                  </a:moveTo>
                  <a:lnTo>
                    <a:pt x="62296" y="8245"/>
                  </a:lnTo>
                  <a:lnTo>
                    <a:pt x="124592" y="8245"/>
                  </a:lnTo>
                  <a:lnTo>
                    <a:pt x="124592" y="169482"/>
                  </a:lnTo>
                  <a:lnTo>
                    <a:pt x="8245" y="169482"/>
                  </a:lnTo>
                  <a:lnTo>
                    <a:pt x="8245" y="62296"/>
                  </a:lnTo>
                  <a:lnTo>
                    <a:pt x="62296" y="62296"/>
                  </a:lnTo>
                  <a:close/>
                  <a:moveTo>
                    <a:pt x="0" y="59548"/>
                  </a:moveTo>
                  <a:lnTo>
                    <a:pt x="0" y="169482"/>
                  </a:lnTo>
                  <a:lnTo>
                    <a:pt x="0" y="177727"/>
                  </a:lnTo>
                  <a:lnTo>
                    <a:pt x="8245" y="177727"/>
                  </a:lnTo>
                  <a:lnTo>
                    <a:pt x="124592" y="177727"/>
                  </a:lnTo>
                  <a:lnTo>
                    <a:pt x="132837" y="177727"/>
                  </a:lnTo>
                  <a:lnTo>
                    <a:pt x="132837" y="169482"/>
                  </a:lnTo>
                  <a:lnTo>
                    <a:pt x="132837" y="8245"/>
                  </a:lnTo>
                  <a:lnTo>
                    <a:pt x="132837" y="0"/>
                  </a:lnTo>
                  <a:lnTo>
                    <a:pt x="124592" y="0"/>
                  </a:lnTo>
                  <a:lnTo>
                    <a:pt x="60464" y="0"/>
                  </a:lnTo>
                  <a:lnTo>
                    <a:pt x="0" y="59548"/>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8" name="手繪多邊形: 圖案 167">
              <a:extLst>
                <a:ext uri="{FF2B5EF4-FFF2-40B4-BE49-F238E27FC236}">
                  <a16:creationId xmlns:a16="http://schemas.microsoft.com/office/drawing/2014/main" id="{D656DC6B-8941-41A5-A027-13C81774AEDE}"/>
                </a:ext>
              </a:extLst>
            </p:cNvPr>
            <p:cNvSpPr/>
            <p:nvPr/>
          </p:nvSpPr>
          <p:spPr>
            <a:xfrm>
              <a:off x="5720629" y="2349123"/>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9" name="手繪多邊形: 圖案 168">
              <a:extLst>
                <a:ext uri="{FF2B5EF4-FFF2-40B4-BE49-F238E27FC236}">
                  <a16:creationId xmlns:a16="http://schemas.microsoft.com/office/drawing/2014/main" id="{0BDA5A49-67A4-41BA-AF6C-EA9458778901}"/>
                </a:ext>
              </a:extLst>
            </p:cNvPr>
            <p:cNvSpPr/>
            <p:nvPr/>
          </p:nvSpPr>
          <p:spPr>
            <a:xfrm>
              <a:off x="5720629" y="237774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0" name="手繪多邊形: 圖案 169">
              <a:extLst>
                <a:ext uri="{FF2B5EF4-FFF2-40B4-BE49-F238E27FC236}">
                  <a16:creationId xmlns:a16="http://schemas.microsoft.com/office/drawing/2014/main" id="{43C770CC-3704-4A8A-8566-7D49DAC045CB}"/>
                </a:ext>
              </a:extLst>
            </p:cNvPr>
            <p:cNvSpPr/>
            <p:nvPr/>
          </p:nvSpPr>
          <p:spPr>
            <a:xfrm>
              <a:off x="5720629" y="2406620"/>
              <a:ext cx="82451" cy="9161"/>
            </a:xfrm>
            <a:custGeom>
              <a:avLst/>
              <a:gdLst>
                <a:gd name="connsiteX0" fmla="*/ 89780 w 82450"/>
                <a:gd name="connsiteY0" fmla="*/ 7329 h 0"/>
                <a:gd name="connsiteX1" fmla="*/ 0 w 82450"/>
                <a:gd name="connsiteY1" fmla="*/ 7329 h 0"/>
                <a:gd name="connsiteX2" fmla="*/ 0 w 82450"/>
                <a:gd name="connsiteY2" fmla="*/ 0 h 0"/>
                <a:gd name="connsiteX3" fmla="*/ 89780 w 82450"/>
                <a:gd name="connsiteY3" fmla="*/ 0 h 0"/>
              </a:gdLst>
              <a:ahLst/>
              <a:cxnLst>
                <a:cxn ang="0">
                  <a:pos x="connsiteX0" y="connsiteY0"/>
                </a:cxn>
                <a:cxn ang="0">
                  <a:pos x="connsiteX1" y="connsiteY1"/>
                </a:cxn>
                <a:cxn ang="0">
                  <a:pos x="connsiteX2" y="connsiteY2"/>
                </a:cxn>
                <a:cxn ang="0">
                  <a:pos x="connsiteX3" y="connsiteY3"/>
                </a:cxn>
              </a:cxnLst>
              <a:rect l="l" t="t" r="r" b="b"/>
              <a:pathLst>
                <a:path w="82450">
                  <a:moveTo>
                    <a:pt x="89780" y="7329"/>
                  </a:moveTo>
                  <a:lnTo>
                    <a:pt x="0" y="7329"/>
                  </a:lnTo>
                  <a:lnTo>
                    <a:pt x="0" y="0"/>
                  </a:lnTo>
                  <a:lnTo>
                    <a:pt x="89780" y="0"/>
                  </a:lnTo>
                  <a:close/>
                </a:path>
              </a:pathLst>
            </a:custGeom>
            <a:grpFill/>
            <a:ln w="88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4059724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標題 1">
            <a:extLst>
              <a:ext uri="{FF2B5EF4-FFF2-40B4-BE49-F238E27FC236}">
                <a16:creationId xmlns:a16="http://schemas.microsoft.com/office/drawing/2014/main" id="{08F1AE68-8059-4AE6-BA74-F1CC8C9177C2}"/>
              </a:ext>
            </a:extLst>
          </p:cNvPr>
          <p:cNvSpPr>
            <a:spLocks noGrp="1"/>
          </p:cNvSpPr>
          <p:nvPr>
            <p:ph type="title"/>
          </p:nvPr>
        </p:nvSpPr>
        <p:spPr/>
        <p:txBody>
          <a:bodyPr>
            <a:normAutofit/>
          </a:bodyPr>
          <a:lstStyle/>
          <a:p>
            <a:r>
              <a:rPr lang="en-US" altLang="zh-TW">
                <a:latin typeface="Arial"/>
                <a:ea typeface="微軟正黑體"/>
                <a:cs typeface="Arial"/>
              </a:rPr>
              <a:t>QNAP </a:t>
            </a:r>
            <a:r>
              <a:rPr lang="en-US" altLang="zh-TW" err="1">
                <a:latin typeface="Arial"/>
                <a:ea typeface="微軟正黑體"/>
                <a:cs typeface="Arial"/>
              </a:rPr>
              <a:t>QvPC</a:t>
            </a:r>
            <a:r>
              <a:rPr lang="en-US" altLang="zh-TW">
                <a:latin typeface="Arial"/>
                <a:ea typeface="微軟正黑體"/>
                <a:cs typeface="Arial"/>
              </a:rPr>
              <a:t> innovation technology</a:t>
            </a:r>
            <a:endParaRPr lang="zh-TW" altLang="en-US">
              <a:latin typeface="Arial"/>
              <a:ea typeface="微軟正黑體"/>
              <a:cs typeface="Arial"/>
            </a:endParaRPr>
          </a:p>
        </p:txBody>
      </p:sp>
      <p:sp>
        <p:nvSpPr>
          <p:cNvPr id="21" name="文字版面配置區 2">
            <a:extLst>
              <a:ext uri="{FF2B5EF4-FFF2-40B4-BE49-F238E27FC236}">
                <a16:creationId xmlns:a16="http://schemas.microsoft.com/office/drawing/2014/main" id="{453243EE-8524-410C-91B9-0A6569976369}"/>
              </a:ext>
            </a:extLst>
          </p:cNvPr>
          <p:cNvSpPr>
            <a:spLocks noGrp="1"/>
          </p:cNvSpPr>
          <p:nvPr>
            <p:ph idx="1"/>
          </p:nvPr>
        </p:nvSpPr>
        <p:spPr/>
        <p:txBody>
          <a:bodyPr>
            <a:normAutofit/>
          </a:bodyPr>
          <a:lstStyle/>
          <a:p>
            <a:pPr marL="0" indent="0">
              <a:buNone/>
            </a:pPr>
            <a:r>
              <a:rPr lang="en-US" altLang="zh-TW"/>
              <a:t>With QNAP's exclusive </a:t>
            </a:r>
            <a:r>
              <a:rPr lang="en-US" altLang="zh-TW" err="1"/>
              <a:t>QvPC</a:t>
            </a:r>
            <a:r>
              <a:rPr lang="en-US" altLang="zh-TW"/>
              <a:t> technology (QNAP virtualized Personal Computer Technology), you can connect your Guardian to a keyboard, mouse, and connect to the monitor via HDMI to use the Guardian switch as a PC.</a:t>
            </a:r>
          </a:p>
        </p:txBody>
      </p:sp>
      <p:grpSp>
        <p:nvGrpSpPr>
          <p:cNvPr id="50" name="群組 49">
            <a:extLst>
              <a:ext uri="{FF2B5EF4-FFF2-40B4-BE49-F238E27FC236}">
                <a16:creationId xmlns:a16="http://schemas.microsoft.com/office/drawing/2014/main" id="{DA0321A1-C343-45AE-821D-70C6A52B983F}"/>
              </a:ext>
            </a:extLst>
          </p:cNvPr>
          <p:cNvGrpSpPr/>
          <p:nvPr/>
        </p:nvGrpSpPr>
        <p:grpSpPr>
          <a:xfrm>
            <a:off x="1146826" y="2900041"/>
            <a:ext cx="4104844" cy="3110103"/>
            <a:chOff x="1512169" y="2735407"/>
            <a:chExt cx="4273431" cy="3328928"/>
          </a:xfrm>
        </p:grpSpPr>
        <p:pic>
          <p:nvPicPr>
            <p:cNvPr id="51" name="Picture 2" descr="C:\Users\Han Tsai\Desktop\HD_直播\MPNITOR.png">
              <a:extLst>
                <a:ext uri="{FF2B5EF4-FFF2-40B4-BE49-F238E27FC236}">
                  <a16:creationId xmlns:a16="http://schemas.microsoft.com/office/drawing/2014/main" id="{CB4A0201-7061-4501-A6F8-9582383DEA9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2169" y="2735407"/>
              <a:ext cx="4273431" cy="3328928"/>
            </a:xfrm>
            <a:prstGeom prst="rect">
              <a:avLst/>
            </a:prstGeom>
            <a:noFill/>
          </p:spPr>
        </p:pic>
        <p:pic>
          <p:nvPicPr>
            <p:cNvPr id="52" name="圖片 51" descr="一張含有 螢幕擷取畫面, 黑色, 天空 的圖片&#10;&#10;自動產生的描述">
              <a:extLst>
                <a:ext uri="{FF2B5EF4-FFF2-40B4-BE49-F238E27FC236}">
                  <a16:creationId xmlns:a16="http://schemas.microsoft.com/office/drawing/2014/main" id="{B497A405-B9AF-4554-94A6-9A1644013F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7258" y="2887678"/>
              <a:ext cx="4088643" cy="2283046"/>
            </a:xfrm>
            <a:prstGeom prst="rect">
              <a:avLst/>
            </a:prstGeom>
          </p:spPr>
        </p:pic>
      </p:grpSp>
      <p:pic>
        <p:nvPicPr>
          <p:cNvPr id="53" name="Picture 2" descr="C:\Users\Han Tsai\Desktop\HD_直播\KEYBOARD.png">
            <a:extLst>
              <a:ext uri="{FF2B5EF4-FFF2-40B4-BE49-F238E27FC236}">
                <a16:creationId xmlns:a16="http://schemas.microsoft.com/office/drawing/2014/main" id="{A3841195-91DF-4C90-B555-019BE817C27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7949" y="6024398"/>
            <a:ext cx="3673335" cy="332173"/>
          </a:xfrm>
          <a:prstGeom prst="rect">
            <a:avLst/>
          </a:prstGeom>
          <a:noFill/>
          <a:effectLst>
            <a:outerShdw blurRad="50800" dist="38100" dir="5400000" algn="t" rotWithShape="0">
              <a:prstClr val="black">
                <a:alpha val="40000"/>
              </a:prstClr>
            </a:outerShdw>
          </a:effectLst>
        </p:spPr>
      </p:pic>
      <p:pic>
        <p:nvPicPr>
          <p:cNvPr id="54" name="Picture 3" descr="C:\Users\Han Tsai\Desktop\HD_直播\mouse.png">
            <a:extLst>
              <a:ext uri="{FF2B5EF4-FFF2-40B4-BE49-F238E27FC236}">
                <a16:creationId xmlns:a16="http://schemas.microsoft.com/office/drawing/2014/main" id="{5BDBE8AF-0406-46C0-A75F-B618D83296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93811" y="6136790"/>
            <a:ext cx="950332" cy="298522"/>
          </a:xfrm>
          <a:prstGeom prst="rect">
            <a:avLst/>
          </a:prstGeom>
          <a:noFill/>
        </p:spPr>
      </p:pic>
      <p:grpSp>
        <p:nvGrpSpPr>
          <p:cNvPr id="13" name="群組 12">
            <a:extLst>
              <a:ext uri="{FF2B5EF4-FFF2-40B4-BE49-F238E27FC236}">
                <a16:creationId xmlns:a16="http://schemas.microsoft.com/office/drawing/2014/main" id="{5334021D-E015-4C3B-AA40-3937F9E93E44}"/>
              </a:ext>
            </a:extLst>
          </p:cNvPr>
          <p:cNvGrpSpPr/>
          <p:nvPr/>
        </p:nvGrpSpPr>
        <p:grpSpPr>
          <a:xfrm rot="5400000">
            <a:off x="7607561" y="1570078"/>
            <a:ext cx="1691637" cy="4473278"/>
            <a:chOff x="2832242" y="2934050"/>
            <a:chExt cx="1678114" cy="2464066"/>
          </a:xfrm>
        </p:grpSpPr>
        <p:sp>
          <p:nvSpPr>
            <p:cNvPr id="14" name="手繪多邊形: 圖案 13">
              <a:extLst>
                <a:ext uri="{FF2B5EF4-FFF2-40B4-BE49-F238E27FC236}">
                  <a16:creationId xmlns:a16="http://schemas.microsoft.com/office/drawing/2014/main" id="{F2275517-0589-4837-A165-0E6D21E7B49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 name="手繪多邊形: 圖案 14">
              <a:extLst>
                <a:ext uri="{FF2B5EF4-FFF2-40B4-BE49-F238E27FC236}">
                  <a16:creationId xmlns:a16="http://schemas.microsoft.com/office/drawing/2014/main" id="{0D60E7FE-A1BF-4DE6-83EB-350C01A12BF8}"/>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 name="手繪多邊形: 圖案 15">
              <a:extLst>
                <a:ext uri="{FF2B5EF4-FFF2-40B4-BE49-F238E27FC236}">
                  <a16:creationId xmlns:a16="http://schemas.microsoft.com/office/drawing/2014/main" id="{AD9F4E8F-B641-48DE-A6DF-1D20B38C6FEA}"/>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 name="手繪多邊形: 圖案 27">
              <a:extLst>
                <a:ext uri="{FF2B5EF4-FFF2-40B4-BE49-F238E27FC236}">
                  <a16:creationId xmlns:a16="http://schemas.microsoft.com/office/drawing/2014/main" id="{58BD2E6A-55E0-4A0D-AD1B-44057234AA65}"/>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 name="手繪多邊形: 圖案 28">
              <a:extLst>
                <a:ext uri="{FF2B5EF4-FFF2-40B4-BE49-F238E27FC236}">
                  <a16:creationId xmlns:a16="http://schemas.microsoft.com/office/drawing/2014/main" id="{C9153B17-6C4A-4F6B-9500-02466C61825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30" name="圖形 13">
              <a:extLst>
                <a:ext uri="{FF2B5EF4-FFF2-40B4-BE49-F238E27FC236}">
                  <a16:creationId xmlns:a16="http://schemas.microsoft.com/office/drawing/2014/main" id="{3491514E-BC6E-4DBD-AE84-42DAE5012107}"/>
                </a:ext>
              </a:extLst>
            </p:cNvPr>
            <p:cNvGrpSpPr/>
            <p:nvPr/>
          </p:nvGrpSpPr>
          <p:grpSpPr>
            <a:xfrm>
              <a:off x="3216084" y="3002290"/>
              <a:ext cx="1203675" cy="79657"/>
              <a:chOff x="3216084" y="3002290"/>
              <a:chExt cx="1203675" cy="79657"/>
            </a:xfrm>
            <a:solidFill>
              <a:srgbClr val="000000"/>
            </a:solidFill>
          </p:grpSpPr>
          <p:sp>
            <p:nvSpPr>
              <p:cNvPr id="31" name="手繪多邊形: 圖案 30">
                <a:extLst>
                  <a:ext uri="{FF2B5EF4-FFF2-40B4-BE49-F238E27FC236}">
                    <a16:creationId xmlns:a16="http://schemas.microsoft.com/office/drawing/2014/main" id="{A8E3181D-2E2F-4D59-9A63-C377A8B44DC2}"/>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 name="手繪多邊形: 圖案 31">
                <a:extLst>
                  <a:ext uri="{FF2B5EF4-FFF2-40B4-BE49-F238E27FC236}">
                    <a16:creationId xmlns:a16="http://schemas.microsoft.com/office/drawing/2014/main" id="{4973B51E-652A-42B4-8803-DDBF2936FE4B}"/>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7F83EA51-1092-4E93-868C-36DE23A040BB}"/>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C343C56B-12D4-48BA-83EA-6E9508F5C013}"/>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9F04DC63-5780-4BAA-831B-A66605F748AB}"/>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69F6EC6A-64A5-453C-87E1-41258BF551B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0225A66A-4149-4167-81B5-8224228D7389}"/>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03BB7542-42D1-46E6-9C5B-5AFE211366DC}"/>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 name="手繪多邊形: 圖案 38">
                <a:extLst>
                  <a:ext uri="{FF2B5EF4-FFF2-40B4-BE49-F238E27FC236}">
                    <a16:creationId xmlns:a16="http://schemas.microsoft.com/office/drawing/2014/main" id="{5969024A-AF70-4F63-BAFF-69B1C25D410F}"/>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8BE1E1B4-4B08-4D4A-8367-838339EF4540}"/>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1" name="手繪多邊形: 圖案 40">
                <a:extLst>
                  <a:ext uri="{FF2B5EF4-FFF2-40B4-BE49-F238E27FC236}">
                    <a16:creationId xmlns:a16="http://schemas.microsoft.com/office/drawing/2014/main" id="{37540FCA-ED3A-46DB-94D7-9BD0DF187907}"/>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2" name="手繪多邊形: 圖案 41">
                <a:extLst>
                  <a:ext uri="{FF2B5EF4-FFF2-40B4-BE49-F238E27FC236}">
                    <a16:creationId xmlns:a16="http://schemas.microsoft.com/office/drawing/2014/main" id="{497C7759-7F17-4409-B8D5-52037228D246}"/>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3" name="手繪多邊形: 圖案 42">
                <a:extLst>
                  <a:ext uri="{FF2B5EF4-FFF2-40B4-BE49-F238E27FC236}">
                    <a16:creationId xmlns:a16="http://schemas.microsoft.com/office/drawing/2014/main" id="{A3BEB9ED-33E6-4071-AE7C-9F8134D07F74}"/>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 name="手繪多邊形: 圖案 43">
                <a:extLst>
                  <a:ext uri="{FF2B5EF4-FFF2-40B4-BE49-F238E27FC236}">
                    <a16:creationId xmlns:a16="http://schemas.microsoft.com/office/drawing/2014/main" id="{E0F62BBA-FEDB-4504-BA31-15F5DBB70D4F}"/>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 name="手繪多邊形: 圖案 44">
                <a:extLst>
                  <a:ext uri="{FF2B5EF4-FFF2-40B4-BE49-F238E27FC236}">
                    <a16:creationId xmlns:a16="http://schemas.microsoft.com/office/drawing/2014/main" id="{9615FD50-A16D-4A4E-A478-50FE7FC679FA}"/>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 name="手繪多邊形: 圖案 45">
                <a:extLst>
                  <a:ext uri="{FF2B5EF4-FFF2-40B4-BE49-F238E27FC236}">
                    <a16:creationId xmlns:a16="http://schemas.microsoft.com/office/drawing/2014/main" id="{53FE2253-FDB8-4E22-8B2B-8D51E54AB060}"/>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7" name="手繪多邊形: 圖案 46">
                <a:extLst>
                  <a:ext uri="{FF2B5EF4-FFF2-40B4-BE49-F238E27FC236}">
                    <a16:creationId xmlns:a16="http://schemas.microsoft.com/office/drawing/2014/main" id="{D8DCB1F5-3E4B-45CA-9141-FE3172F3A723}"/>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8" name="手繪多邊形: 圖案 47">
                <a:extLst>
                  <a:ext uri="{FF2B5EF4-FFF2-40B4-BE49-F238E27FC236}">
                    <a16:creationId xmlns:a16="http://schemas.microsoft.com/office/drawing/2014/main" id="{DBA2A9FC-DAAA-47F1-9262-D5D3DC76D10B}"/>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9" name="手繪多邊形: 圖案 48">
                <a:extLst>
                  <a:ext uri="{FF2B5EF4-FFF2-40B4-BE49-F238E27FC236}">
                    <a16:creationId xmlns:a16="http://schemas.microsoft.com/office/drawing/2014/main" id="{C83D74C9-FE2B-4459-AE53-397E90DABB73}"/>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27" name="矩形: 圓角 35">
            <a:extLst>
              <a:ext uri="{FF2B5EF4-FFF2-40B4-BE49-F238E27FC236}">
                <a16:creationId xmlns:a16="http://schemas.microsoft.com/office/drawing/2014/main" id="{9693F2F7-D89E-471E-9895-1FFE3B63AA40}"/>
              </a:ext>
            </a:extLst>
          </p:cNvPr>
          <p:cNvSpPr/>
          <p:nvPr/>
        </p:nvSpPr>
        <p:spPr>
          <a:xfrm>
            <a:off x="6146774" y="3351449"/>
            <a:ext cx="4390704" cy="1028023"/>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Connect the mouse keyboard,</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Switch </a:t>
            </a:r>
            <a:r>
              <a:rPr kumimoji="0" lang="en-US" altLang="zh-TW" sz="20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can also be used as a </a:t>
            </a:r>
            <a:r>
              <a:rPr kumimoji="0" lang="en-US" altLang="zh-TW" sz="20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PC</a:t>
            </a:r>
          </a:p>
        </p:txBody>
      </p:sp>
      <p:grpSp>
        <p:nvGrpSpPr>
          <p:cNvPr id="2" name="群組 1">
            <a:extLst>
              <a:ext uri="{FF2B5EF4-FFF2-40B4-BE49-F238E27FC236}">
                <a16:creationId xmlns:a16="http://schemas.microsoft.com/office/drawing/2014/main" id="{9A9A6F1A-FDE1-313D-BDF7-DC27FF91527F}"/>
              </a:ext>
            </a:extLst>
          </p:cNvPr>
          <p:cNvGrpSpPr/>
          <p:nvPr/>
        </p:nvGrpSpPr>
        <p:grpSpPr>
          <a:xfrm>
            <a:off x="5165510" y="4697681"/>
            <a:ext cx="6490128" cy="1237729"/>
            <a:chOff x="2065053" y="1844010"/>
            <a:chExt cx="7724982" cy="1473228"/>
          </a:xfrm>
        </p:grpSpPr>
        <p:pic>
          <p:nvPicPr>
            <p:cNvPr id="3" name="Picture 6">
              <a:extLst>
                <a:ext uri="{FF2B5EF4-FFF2-40B4-BE49-F238E27FC236}">
                  <a16:creationId xmlns:a16="http://schemas.microsoft.com/office/drawing/2014/main" id="{6933147E-E663-66E4-BCFF-66A2555A1C3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662EE59B-0384-B214-8C53-1F8737D7A3C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097724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0537B4-38D2-4874-B000-A5142BAE5B25}"/>
              </a:ext>
            </a:extLst>
          </p:cNvPr>
          <p:cNvSpPr>
            <a:spLocks noGrp="1"/>
          </p:cNvSpPr>
          <p:nvPr>
            <p:ph type="title"/>
          </p:nvPr>
        </p:nvSpPr>
        <p:spPr/>
        <p:txBody>
          <a:bodyPr/>
          <a:lstStyle/>
          <a:p>
            <a:r>
              <a:rPr lang="en-US" altLang="zh-TW">
                <a:latin typeface="Arial"/>
                <a:ea typeface="微軟正黑體"/>
                <a:cs typeface="Arial"/>
              </a:rPr>
              <a:t>HD Station rich application</a:t>
            </a:r>
            <a:endParaRPr lang="zh-TW" altLang="en-US">
              <a:latin typeface="Arial"/>
              <a:ea typeface="微軟正黑體"/>
              <a:cs typeface="Arial"/>
            </a:endParaRPr>
          </a:p>
        </p:txBody>
      </p:sp>
      <p:sp>
        <p:nvSpPr>
          <p:cNvPr id="28" name="文字版面配置區 2">
            <a:extLst>
              <a:ext uri="{FF2B5EF4-FFF2-40B4-BE49-F238E27FC236}">
                <a16:creationId xmlns:a16="http://schemas.microsoft.com/office/drawing/2014/main" id="{80A856AE-2932-4FCB-AA98-EB6F25B2A195}"/>
              </a:ext>
            </a:extLst>
          </p:cNvPr>
          <p:cNvSpPr>
            <a:spLocks noGrp="1"/>
          </p:cNvSpPr>
          <p:nvPr>
            <p:ph idx="1"/>
          </p:nvPr>
        </p:nvSpPr>
        <p:spPr>
          <a:xfrm>
            <a:off x="2062330" y="1551125"/>
            <a:ext cx="6665567" cy="565894"/>
          </a:xfrm>
        </p:spPr>
        <p:txBody>
          <a:bodyPr>
            <a:normAutofit/>
          </a:bodyPr>
          <a:lstStyle/>
          <a:p>
            <a:pPr marL="152396" indent="0">
              <a:lnSpc>
                <a:spcPct val="100000"/>
              </a:lnSpc>
              <a:buNone/>
            </a:pPr>
            <a:r>
              <a:rPr lang="en-US" altLang="zh-TW" sz="1600" b="1" dirty="0"/>
              <a:t>A variety of web apps let you get started quickly.</a:t>
            </a:r>
            <a:endParaRPr lang="zh-TW" altLang="en-US" sz="1600" b="1" dirty="0"/>
          </a:p>
        </p:txBody>
      </p:sp>
      <p:grpSp>
        <p:nvGrpSpPr>
          <p:cNvPr id="33" name="群組 32">
            <a:extLst>
              <a:ext uri="{FF2B5EF4-FFF2-40B4-BE49-F238E27FC236}">
                <a16:creationId xmlns:a16="http://schemas.microsoft.com/office/drawing/2014/main" id="{977010D0-7C46-4D37-9E88-48D33F6D1FFE}"/>
              </a:ext>
            </a:extLst>
          </p:cNvPr>
          <p:cNvGrpSpPr/>
          <p:nvPr/>
        </p:nvGrpSpPr>
        <p:grpSpPr>
          <a:xfrm rot="16200000">
            <a:off x="6721442" y="1163070"/>
            <a:ext cx="2230025" cy="3778015"/>
            <a:chOff x="2832242" y="2934050"/>
            <a:chExt cx="1678114" cy="2464066"/>
          </a:xfrm>
        </p:grpSpPr>
        <p:sp>
          <p:nvSpPr>
            <p:cNvPr id="34" name="手繪多邊形: 圖案 33">
              <a:extLst>
                <a:ext uri="{FF2B5EF4-FFF2-40B4-BE49-F238E27FC236}">
                  <a16:creationId xmlns:a16="http://schemas.microsoft.com/office/drawing/2014/main" id="{D5ED930F-FB0B-4535-AEB2-4C1895B2B226}"/>
                </a:ext>
              </a:extLst>
            </p:cNvPr>
            <p:cNvSpPr/>
            <p:nvPr/>
          </p:nvSpPr>
          <p:spPr>
            <a:xfrm>
              <a:off x="2848440" y="2950246"/>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sz="1600"/>
            </a:p>
          </p:txBody>
        </p:sp>
        <p:sp>
          <p:nvSpPr>
            <p:cNvPr id="35" name="手繪多邊形: 圖案 34">
              <a:extLst>
                <a:ext uri="{FF2B5EF4-FFF2-40B4-BE49-F238E27FC236}">
                  <a16:creationId xmlns:a16="http://schemas.microsoft.com/office/drawing/2014/main" id="{0E3187B4-6F5F-4E47-8CB4-808575AD5706}"/>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sz="1600"/>
            </a:p>
          </p:txBody>
        </p:sp>
        <p:sp>
          <p:nvSpPr>
            <p:cNvPr id="36" name="手繪多邊形: 圖案 35">
              <a:extLst>
                <a:ext uri="{FF2B5EF4-FFF2-40B4-BE49-F238E27FC236}">
                  <a16:creationId xmlns:a16="http://schemas.microsoft.com/office/drawing/2014/main" id="{7532E325-7F2E-4A46-8C42-F46ACECD337D}"/>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sz="1600"/>
            </a:p>
          </p:txBody>
        </p:sp>
        <p:sp>
          <p:nvSpPr>
            <p:cNvPr id="37" name="手繪多邊形: 圖案 36">
              <a:extLst>
                <a:ext uri="{FF2B5EF4-FFF2-40B4-BE49-F238E27FC236}">
                  <a16:creationId xmlns:a16="http://schemas.microsoft.com/office/drawing/2014/main" id="{64FD4740-2F1F-409B-81BA-BF21161C4179}"/>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sz="1600"/>
            </a:p>
          </p:txBody>
        </p:sp>
        <p:sp>
          <p:nvSpPr>
            <p:cNvPr id="38" name="手繪多邊形: 圖案 37">
              <a:extLst>
                <a:ext uri="{FF2B5EF4-FFF2-40B4-BE49-F238E27FC236}">
                  <a16:creationId xmlns:a16="http://schemas.microsoft.com/office/drawing/2014/main" id="{2FAD0E1A-ABE4-4707-A60E-5075EC720091}"/>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sz="1600"/>
            </a:p>
          </p:txBody>
        </p:sp>
        <p:grpSp>
          <p:nvGrpSpPr>
            <p:cNvPr id="39" name="圖形 13">
              <a:extLst>
                <a:ext uri="{FF2B5EF4-FFF2-40B4-BE49-F238E27FC236}">
                  <a16:creationId xmlns:a16="http://schemas.microsoft.com/office/drawing/2014/main" id="{7FDA6ACA-C21B-443B-A355-E04C334742A7}"/>
                </a:ext>
              </a:extLst>
            </p:cNvPr>
            <p:cNvGrpSpPr/>
            <p:nvPr/>
          </p:nvGrpSpPr>
          <p:grpSpPr>
            <a:xfrm>
              <a:off x="3216084" y="3002290"/>
              <a:ext cx="1203675" cy="79657"/>
              <a:chOff x="3216084" y="3002290"/>
              <a:chExt cx="1203675" cy="79657"/>
            </a:xfrm>
            <a:solidFill>
              <a:srgbClr val="000000"/>
            </a:solidFill>
          </p:grpSpPr>
          <p:sp>
            <p:nvSpPr>
              <p:cNvPr id="40" name="手繪多邊形: 圖案 39">
                <a:extLst>
                  <a:ext uri="{FF2B5EF4-FFF2-40B4-BE49-F238E27FC236}">
                    <a16:creationId xmlns:a16="http://schemas.microsoft.com/office/drawing/2014/main" id="{0C20D6B7-B8D2-4C23-91DB-B8637EE0ADAB}"/>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41" name="手繪多邊形: 圖案 40">
                <a:extLst>
                  <a:ext uri="{FF2B5EF4-FFF2-40B4-BE49-F238E27FC236}">
                    <a16:creationId xmlns:a16="http://schemas.microsoft.com/office/drawing/2014/main" id="{26456C9B-9C5E-4D46-9916-871A9B055A50}"/>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42" name="手繪多邊形: 圖案 41">
                <a:extLst>
                  <a:ext uri="{FF2B5EF4-FFF2-40B4-BE49-F238E27FC236}">
                    <a16:creationId xmlns:a16="http://schemas.microsoft.com/office/drawing/2014/main" id="{2A9F1CE6-F65B-4BA9-8F5D-471C54391361}"/>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43" name="手繪多邊形: 圖案 42">
                <a:extLst>
                  <a:ext uri="{FF2B5EF4-FFF2-40B4-BE49-F238E27FC236}">
                    <a16:creationId xmlns:a16="http://schemas.microsoft.com/office/drawing/2014/main" id="{CECD8494-961A-49EA-894B-0058D5F4B7A9}"/>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44" name="手繪多邊形: 圖案 43">
                <a:extLst>
                  <a:ext uri="{FF2B5EF4-FFF2-40B4-BE49-F238E27FC236}">
                    <a16:creationId xmlns:a16="http://schemas.microsoft.com/office/drawing/2014/main" id="{A8932BED-2C4C-415F-BFD6-1D8B2F94CBC3}"/>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45" name="手繪多邊形: 圖案 44">
                <a:extLst>
                  <a:ext uri="{FF2B5EF4-FFF2-40B4-BE49-F238E27FC236}">
                    <a16:creationId xmlns:a16="http://schemas.microsoft.com/office/drawing/2014/main" id="{116EA085-AC63-4204-A41A-279B1D7C446A}"/>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46" name="手繪多邊形: 圖案 45">
                <a:extLst>
                  <a:ext uri="{FF2B5EF4-FFF2-40B4-BE49-F238E27FC236}">
                    <a16:creationId xmlns:a16="http://schemas.microsoft.com/office/drawing/2014/main" id="{5141E7B0-477C-4749-9F18-42D03F1A6836}"/>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47" name="手繪多邊形: 圖案 46">
                <a:extLst>
                  <a:ext uri="{FF2B5EF4-FFF2-40B4-BE49-F238E27FC236}">
                    <a16:creationId xmlns:a16="http://schemas.microsoft.com/office/drawing/2014/main" id="{1FA430DC-42D6-418D-8CC4-1EF18312094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48" name="手繪多邊形: 圖案 47">
                <a:extLst>
                  <a:ext uri="{FF2B5EF4-FFF2-40B4-BE49-F238E27FC236}">
                    <a16:creationId xmlns:a16="http://schemas.microsoft.com/office/drawing/2014/main" id="{704C8DF5-7FF9-4938-A5AB-8FEE89820C25}"/>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49" name="手繪多邊形: 圖案 48">
                <a:extLst>
                  <a:ext uri="{FF2B5EF4-FFF2-40B4-BE49-F238E27FC236}">
                    <a16:creationId xmlns:a16="http://schemas.microsoft.com/office/drawing/2014/main" id="{2A0F2BC8-2050-4CF9-99E5-B674BDDECCEA}"/>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50" name="手繪多邊形: 圖案 49">
                <a:extLst>
                  <a:ext uri="{FF2B5EF4-FFF2-40B4-BE49-F238E27FC236}">
                    <a16:creationId xmlns:a16="http://schemas.microsoft.com/office/drawing/2014/main" id="{824B8C04-D21B-48F7-A152-2850BA29FEEA}"/>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51" name="手繪多邊形: 圖案 50">
                <a:extLst>
                  <a:ext uri="{FF2B5EF4-FFF2-40B4-BE49-F238E27FC236}">
                    <a16:creationId xmlns:a16="http://schemas.microsoft.com/office/drawing/2014/main" id="{1A65A96E-6CA9-4AD2-881A-19E9A54FBC7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52" name="手繪多邊形: 圖案 51">
                <a:extLst>
                  <a:ext uri="{FF2B5EF4-FFF2-40B4-BE49-F238E27FC236}">
                    <a16:creationId xmlns:a16="http://schemas.microsoft.com/office/drawing/2014/main" id="{B6D297F9-5BC2-48AC-9DCC-2240119CCEFA}"/>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53" name="手繪多邊形: 圖案 52">
                <a:extLst>
                  <a:ext uri="{FF2B5EF4-FFF2-40B4-BE49-F238E27FC236}">
                    <a16:creationId xmlns:a16="http://schemas.microsoft.com/office/drawing/2014/main" id="{BBE567A9-C655-4BD6-BFE8-97574212EAD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54" name="手繪多邊形: 圖案 53">
                <a:extLst>
                  <a:ext uri="{FF2B5EF4-FFF2-40B4-BE49-F238E27FC236}">
                    <a16:creationId xmlns:a16="http://schemas.microsoft.com/office/drawing/2014/main" id="{6B4D8C9F-3C16-4ECF-A01C-96320820D6A3}"/>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55" name="手繪多邊形: 圖案 54">
                <a:extLst>
                  <a:ext uri="{FF2B5EF4-FFF2-40B4-BE49-F238E27FC236}">
                    <a16:creationId xmlns:a16="http://schemas.microsoft.com/office/drawing/2014/main" id="{CBCCD973-7CA3-47B8-8152-1389C785EBBD}"/>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56" name="手繪多邊形: 圖案 55">
                <a:extLst>
                  <a:ext uri="{FF2B5EF4-FFF2-40B4-BE49-F238E27FC236}">
                    <a16:creationId xmlns:a16="http://schemas.microsoft.com/office/drawing/2014/main" id="{785E9666-EC69-48BD-B765-7B025228CBB5}"/>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57" name="手繪多邊形: 圖案 56">
                <a:extLst>
                  <a:ext uri="{FF2B5EF4-FFF2-40B4-BE49-F238E27FC236}">
                    <a16:creationId xmlns:a16="http://schemas.microsoft.com/office/drawing/2014/main" id="{8CFBF983-56B1-4342-8A72-00D3299519D2}"/>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58" name="手繪多邊形: 圖案 57">
                <a:extLst>
                  <a:ext uri="{FF2B5EF4-FFF2-40B4-BE49-F238E27FC236}">
                    <a16:creationId xmlns:a16="http://schemas.microsoft.com/office/drawing/2014/main" id="{419CA06E-063A-4ECB-B8EA-C68CA9FF6FD6}"/>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grpSp>
      </p:grpSp>
      <p:grpSp>
        <p:nvGrpSpPr>
          <p:cNvPr id="59" name="群組 58">
            <a:extLst>
              <a:ext uri="{FF2B5EF4-FFF2-40B4-BE49-F238E27FC236}">
                <a16:creationId xmlns:a16="http://schemas.microsoft.com/office/drawing/2014/main" id="{F6404346-5EFD-4707-9CEB-6D1DA1B6C64A}"/>
              </a:ext>
            </a:extLst>
          </p:cNvPr>
          <p:cNvGrpSpPr/>
          <p:nvPr/>
        </p:nvGrpSpPr>
        <p:grpSpPr>
          <a:xfrm rot="16200000">
            <a:off x="2853715" y="3461974"/>
            <a:ext cx="2230025" cy="3778015"/>
            <a:chOff x="2832242" y="2934050"/>
            <a:chExt cx="1678114" cy="2464066"/>
          </a:xfrm>
        </p:grpSpPr>
        <p:sp>
          <p:nvSpPr>
            <p:cNvPr id="60" name="手繪多邊形: 圖案 59">
              <a:extLst>
                <a:ext uri="{FF2B5EF4-FFF2-40B4-BE49-F238E27FC236}">
                  <a16:creationId xmlns:a16="http://schemas.microsoft.com/office/drawing/2014/main" id="{F4DA8573-0587-43C2-8052-049CD11F5117}"/>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sz="1600"/>
            </a:p>
          </p:txBody>
        </p:sp>
        <p:sp>
          <p:nvSpPr>
            <p:cNvPr id="61" name="手繪多邊形: 圖案 60">
              <a:extLst>
                <a:ext uri="{FF2B5EF4-FFF2-40B4-BE49-F238E27FC236}">
                  <a16:creationId xmlns:a16="http://schemas.microsoft.com/office/drawing/2014/main" id="{9EC542EB-E845-4016-A7E0-A92965FA668A}"/>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sz="1600"/>
            </a:p>
          </p:txBody>
        </p:sp>
        <p:sp>
          <p:nvSpPr>
            <p:cNvPr id="62" name="手繪多邊形: 圖案 61">
              <a:extLst>
                <a:ext uri="{FF2B5EF4-FFF2-40B4-BE49-F238E27FC236}">
                  <a16:creationId xmlns:a16="http://schemas.microsoft.com/office/drawing/2014/main" id="{374254B1-85C7-4327-B37A-9CB14F4FB600}"/>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sz="1600"/>
            </a:p>
          </p:txBody>
        </p:sp>
        <p:sp>
          <p:nvSpPr>
            <p:cNvPr id="63" name="手繪多邊形: 圖案 62">
              <a:extLst>
                <a:ext uri="{FF2B5EF4-FFF2-40B4-BE49-F238E27FC236}">
                  <a16:creationId xmlns:a16="http://schemas.microsoft.com/office/drawing/2014/main" id="{8F2869E4-51CF-4134-8EE3-A147B6D7B223}"/>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sz="1600"/>
            </a:p>
          </p:txBody>
        </p:sp>
        <p:sp>
          <p:nvSpPr>
            <p:cNvPr id="64" name="手繪多邊形: 圖案 63">
              <a:extLst>
                <a:ext uri="{FF2B5EF4-FFF2-40B4-BE49-F238E27FC236}">
                  <a16:creationId xmlns:a16="http://schemas.microsoft.com/office/drawing/2014/main" id="{5EB1BCBD-B87F-483D-BC2F-043D57496456}"/>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sz="1600"/>
            </a:p>
          </p:txBody>
        </p:sp>
        <p:grpSp>
          <p:nvGrpSpPr>
            <p:cNvPr id="65" name="圖形 13">
              <a:extLst>
                <a:ext uri="{FF2B5EF4-FFF2-40B4-BE49-F238E27FC236}">
                  <a16:creationId xmlns:a16="http://schemas.microsoft.com/office/drawing/2014/main" id="{DA90F761-2184-448E-BEFE-069B2EFFD119}"/>
                </a:ext>
              </a:extLst>
            </p:cNvPr>
            <p:cNvGrpSpPr/>
            <p:nvPr/>
          </p:nvGrpSpPr>
          <p:grpSpPr>
            <a:xfrm>
              <a:off x="3216084" y="3002290"/>
              <a:ext cx="1203675" cy="79657"/>
              <a:chOff x="3216084" y="3002290"/>
              <a:chExt cx="1203675" cy="79657"/>
            </a:xfrm>
            <a:solidFill>
              <a:srgbClr val="000000"/>
            </a:solidFill>
          </p:grpSpPr>
          <p:sp>
            <p:nvSpPr>
              <p:cNvPr id="66" name="手繪多邊形: 圖案 65">
                <a:extLst>
                  <a:ext uri="{FF2B5EF4-FFF2-40B4-BE49-F238E27FC236}">
                    <a16:creationId xmlns:a16="http://schemas.microsoft.com/office/drawing/2014/main" id="{B297A599-95B6-4BD5-98D9-CEDA3B5AAE4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67" name="手繪多邊形: 圖案 66">
                <a:extLst>
                  <a:ext uri="{FF2B5EF4-FFF2-40B4-BE49-F238E27FC236}">
                    <a16:creationId xmlns:a16="http://schemas.microsoft.com/office/drawing/2014/main" id="{9DB4DBD9-4BF2-4D5C-8B9A-DC62368FA99C}"/>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68" name="手繪多邊形: 圖案 67">
                <a:extLst>
                  <a:ext uri="{FF2B5EF4-FFF2-40B4-BE49-F238E27FC236}">
                    <a16:creationId xmlns:a16="http://schemas.microsoft.com/office/drawing/2014/main" id="{E164652C-088E-4E69-8CC9-34A268447CB7}"/>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69" name="手繪多邊形: 圖案 68">
                <a:extLst>
                  <a:ext uri="{FF2B5EF4-FFF2-40B4-BE49-F238E27FC236}">
                    <a16:creationId xmlns:a16="http://schemas.microsoft.com/office/drawing/2014/main" id="{8D372A5A-358C-4F3E-80BC-5925FB80D37B}"/>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70" name="手繪多邊形: 圖案 69">
                <a:extLst>
                  <a:ext uri="{FF2B5EF4-FFF2-40B4-BE49-F238E27FC236}">
                    <a16:creationId xmlns:a16="http://schemas.microsoft.com/office/drawing/2014/main" id="{F2B3D894-040E-4B4D-A981-8C23204B67A0}"/>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71" name="手繪多邊形: 圖案 70">
                <a:extLst>
                  <a:ext uri="{FF2B5EF4-FFF2-40B4-BE49-F238E27FC236}">
                    <a16:creationId xmlns:a16="http://schemas.microsoft.com/office/drawing/2014/main" id="{09918CCF-4C9E-4F45-B566-16B4DE2B076D}"/>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72" name="手繪多邊形: 圖案 71">
                <a:extLst>
                  <a:ext uri="{FF2B5EF4-FFF2-40B4-BE49-F238E27FC236}">
                    <a16:creationId xmlns:a16="http://schemas.microsoft.com/office/drawing/2014/main" id="{C8F311F1-E88E-4530-ABD5-7C0FD63E77E8}"/>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73" name="手繪多邊形: 圖案 72">
                <a:extLst>
                  <a:ext uri="{FF2B5EF4-FFF2-40B4-BE49-F238E27FC236}">
                    <a16:creationId xmlns:a16="http://schemas.microsoft.com/office/drawing/2014/main" id="{74781E71-BEA0-494A-AAB9-E6C6A74F8661}"/>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74" name="手繪多邊形: 圖案 73">
                <a:extLst>
                  <a:ext uri="{FF2B5EF4-FFF2-40B4-BE49-F238E27FC236}">
                    <a16:creationId xmlns:a16="http://schemas.microsoft.com/office/drawing/2014/main" id="{ADFEDDAD-4284-4B62-A7FD-F14F6727B135}"/>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75" name="手繪多邊形: 圖案 74">
                <a:extLst>
                  <a:ext uri="{FF2B5EF4-FFF2-40B4-BE49-F238E27FC236}">
                    <a16:creationId xmlns:a16="http://schemas.microsoft.com/office/drawing/2014/main" id="{E54C761F-4FF2-4153-8C47-AEAEB38684F8}"/>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76" name="手繪多邊形: 圖案 75">
                <a:extLst>
                  <a:ext uri="{FF2B5EF4-FFF2-40B4-BE49-F238E27FC236}">
                    <a16:creationId xmlns:a16="http://schemas.microsoft.com/office/drawing/2014/main" id="{078169D0-6B25-4A11-8267-B2634DE93806}"/>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77" name="手繪多邊形: 圖案 76">
                <a:extLst>
                  <a:ext uri="{FF2B5EF4-FFF2-40B4-BE49-F238E27FC236}">
                    <a16:creationId xmlns:a16="http://schemas.microsoft.com/office/drawing/2014/main" id="{2A0400A9-63DC-4892-8347-3BDD0C93C7D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78" name="手繪多邊形: 圖案 77">
                <a:extLst>
                  <a:ext uri="{FF2B5EF4-FFF2-40B4-BE49-F238E27FC236}">
                    <a16:creationId xmlns:a16="http://schemas.microsoft.com/office/drawing/2014/main" id="{74270B1E-8DB1-498F-8E16-E8388A1BF737}"/>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79" name="手繪多邊形: 圖案 78">
                <a:extLst>
                  <a:ext uri="{FF2B5EF4-FFF2-40B4-BE49-F238E27FC236}">
                    <a16:creationId xmlns:a16="http://schemas.microsoft.com/office/drawing/2014/main" id="{8CBD5B03-B6C6-4288-839E-76F89646E2B4}"/>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80" name="手繪多邊形: 圖案 79">
                <a:extLst>
                  <a:ext uri="{FF2B5EF4-FFF2-40B4-BE49-F238E27FC236}">
                    <a16:creationId xmlns:a16="http://schemas.microsoft.com/office/drawing/2014/main" id="{AF1E5847-1CE5-4AEF-97E5-D6E1D65BFA28}"/>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81" name="手繪多邊形: 圖案 80">
                <a:extLst>
                  <a:ext uri="{FF2B5EF4-FFF2-40B4-BE49-F238E27FC236}">
                    <a16:creationId xmlns:a16="http://schemas.microsoft.com/office/drawing/2014/main" id="{689FAE5B-60B2-4CA7-870E-A965762974CA}"/>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82" name="手繪多邊形: 圖案 81">
                <a:extLst>
                  <a:ext uri="{FF2B5EF4-FFF2-40B4-BE49-F238E27FC236}">
                    <a16:creationId xmlns:a16="http://schemas.microsoft.com/office/drawing/2014/main" id="{AF4E232C-0E33-44EE-AC38-35D2C6AC1985}"/>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83" name="手繪多邊形: 圖案 82">
                <a:extLst>
                  <a:ext uri="{FF2B5EF4-FFF2-40B4-BE49-F238E27FC236}">
                    <a16:creationId xmlns:a16="http://schemas.microsoft.com/office/drawing/2014/main" id="{7E16BC2A-3C40-4FDC-BB35-5E50AD50C1C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84" name="手繪多邊形: 圖案 83">
                <a:extLst>
                  <a:ext uri="{FF2B5EF4-FFF2-40B4-BE49-F238E27FC236}">
                    <a16:creationId xmlns:a16="http://schemas.microsoft.com/office/drawing/2014/main" id="{A5DB5CD2-21A9-496F-8FE2-5A489282195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grpSp>
      </p:grpSp>
      <p:grpSp>
        <p:nvGrpSpPr>
          <p:cNvPr id="85" name="群組 84">
            <a:extLst>
              <a:ext uri="{FF2B5EF4-FFF2-40B4-BE49-F238E27FC236}">
                <a16:creationId xmlns:a16="http://schemas.microsoft.com/office/drawing/2014/main" id="{314ED058-A517-41E1-BF0B-8B41747FEA65}"/>
              </a:ext>
            </a:extLst>
          </p:cNvPr>
          <p:cNvGrpSpPr/>
          <p:nvPr/>
        </p:nvGrpSpPr>
        <p:grpSpPr>
          <a:xfrm rot="16200000">
            <a:off x="6721442" y="3461974"/>
            <a:ext cx="2230025" cy="3778015"/>
            <a:chOff x="2832242" y="2934050"/>
            <a:chExt cx="1678114" cy="2464066"/>
          </a:xfrm>
        </p:grpSpPr>
        <p:sp>
          <p:nvSpPr>
            <p:cNvPr id="86" name="手繪多邊形: 圖案 85">
              <a:extLst>
                <a:ext uri="{FF2B5EF4-FFF2-40B4-BE49-F238E27FC236}">
                  <a16:creationId xmlns:a16="http://schemas.microsoft.com/office/drawing/2014/main" id="{607DDDC3-10CA-4543-9733-A4DFAFCB9174}"/>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sz="1600"/>
            </a:p>
          </p:txBody>
        </p:sp>
        <p:sp>
          <p:nvSpPr>
            <p:cNvPr id="87" name="手繪多邊形: 圖案 86">
              <a:extLst>
                <a:ext uri="{FF2B5EF4-FFF2-40B4-BE49-F238E27FC236}">
                  <a16:creationId xmlns:a16="http://schemas.microsoft.com/office/drawing/2014/main" id="{A4B70E5B-E1AF-46CF-93F1-F207ED4D32B0}"/>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sz="1600"/>
            </a:p>
          </p:txBody>
        </p:sp>
        <p:sp>
          <p:nvSpPr>
            <p:cNvPr id="88" name="手繪多邊形: 圖案 87">
              <a:extLst>
                <a:ext uri="{FF2B5EF4-FFF2-40B4-BE49-F238E27FC236}">
                  <a16:creationId xmlns:a16="http://schemas.microsoft.com/office/drawing/2014/main" id="{8F324EEB-13B3-4B7F-B2E7-23DCE8A402F9}"/>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sz="1600"/>
            </a:p>
          </p:txBody>
        </p:sp>
        <p:sp>
          <p:nvSpPr>
            <p:cNvPr id="89" name="手繪多邊形: 圖案 88">
              <a:extLst>
                <a:ext uri="{FF2B5EF4-FFF2-40B4-BE49-F238E27FC236}">
                  <a16:creationId xmlns:a16="http://schemas.microsoft.com/office/drawing/2014/main" id="{F0EF2B28-6FAE-44C3-B0D2-3FC15A85615F}"/>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sz="1600"/>
            </a:p>
          </p:txBody>
        </p:sp>
        <p:sp>
          <p:nvSpPr>
            <p:cNvPr id="90" name="手繪多邊形: 圖案 89">
              <a:extLst>
                <a:ext uri="{FF2B5EF4-FFF2-40B4-BE49-F238E27FC236}">
                  <a16:creationId xmlns:a16="http://schemas.microsoft.com/office/drawing/2014/main" id="{DFBD8741-D390-48B3-8966-37A5C7E79FD7}"/>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sz="1600"/>
            </a:p>
          </p:txBody>
        </p:sp>
        <p:grpSp>
          <p:nvGrpSpPr>
            <p:cNvPr id="91" name="圖形 13">
              <a:extLst>
                <a:ext uri="{FF2B5EF4-FFF2-40B4-BE49-F238E27FC236}">
                  <a16:creationId xmlns:a16="http://schemas.microsoft.com/office/drawing/2014/main" id="{4C1B7DE9-4CA2-499D-B006-9B9DFFE03E6F}"/>
                </a:ext>
              </a:extLst>
            </p:cNvPr>
            <p:cNvGrpSpPr/>
            <p:nvPr/>
          </p:nvGrpSpPr>
          <p:grpSpPr>
            <a:xfrm>
              <a:off x="3216084" y="3002290"/>
              <a:ext cx="1203675" cy="79657"/>
              <a:chOff x="3216084" y="3002290"/>
              <a:chExt cx="1203675" cy="79657"/>
            </a:xfrm>
            <a:solidFill>
              <a:srgbClr val="000000"/>
            </a:solidFill>
          </p:grpSpPr>
          <p:sp>
            <p:nvSpPr>
              <p:cNvPr id="92" name="手繪多邊形: 圖案 91">
                <a:extLst>
                  <a:ext uri="{FF2B5EF4-FFF2-40B4-BE49-F238E27FC236}">
                    <a16:creationId xmlns:a16="http://schemas.microsoft.com/office/drawing/2014/main" id="{B0DA09EF-5DF1-46B1-91D2-D42D260F38D1}"/>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93" name="手繪多邊形: 圖案 92">
                <a:extLst>
                  <a:ext uri="{FF2B5EF4-FFF2-40B4-BE49-F238E27FC236}">
                    <a16:creationId xmlns:a16="http://schemas.microsoft.com/office/drawing/2014/main" id="{3AB2E529-BAD2-426B-8A50-EEABF31EFFC9}"/>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94" name="手繪多邊形: 圖案 93">
                <a:extLst>
                  <a:ext uri="{FF2B5EF4-FFF2-40B4-BE49-F238E27FC236}">
                    <a16:creationId xmlns:a16="http://schemas.microsoft.com/office/drawing/2014/main" id="{67F33E93-330F-4A07-A4CE-BED579C74015}"/>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95" name="手繪多邊形: 圖案 94">
                <a:extLst>
                  <a:ext uri="{FF2B5EF4-FFF2-40B4-BE49-F238E27FC236}">
                    <a16:creationId xmlns:a16="http://schemas.microsoft.com/office/drawing/2014/main" id="{0907247E-BCA2-4090-A0B3-1454E1B45D7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96" name="手繪多邊形: 圖案 95">
                <a:extLst>
                  <a:ext uri="{FF2B5EF4-FFF2-40B4-BE49-F238E27FC236}">
                    <a16:creationId xmlns:a16="http://schemas.microsoft.com/office/drawing/2014/main" id="{F79CC7AB-4121-4ECD-B0A3-62EE9114AFC9}"/>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97" name="手繪多邊形: 圖案 96">
                <a:extLst>
                  <a:ext uri="{FF2B5EF4-FFF2-40B4-BE49-F238E27FC236}">
                    <a16:creationId xmlns:a16="http://schemas.microsoft.com/office/drawing/2014/main" id="{10F3916A-5791-4F05-BFE5-1106E7D45FCC}"/>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98" name="手繪多邊形: 圖案 97">
                <a:extLst>
                  <a:ext uri="{FF2B5EF4-FFF2-40B4-BE49-F238E27FC236}">
                    <a16:creationId xmlns:a16="http://schemas.microsoft.com/office/drawing/2014/main" id="{B9B7BF02-6DFA-485A-B04C-5C1EB722AA78}"/>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99" name="手繪多邊形: 圖案 98">
                <a:extLst>
                  <a:ext uri="{FF2B5EF4-FFF2-40B4-BE49-F238E27FC236}">
                    <a16:creationId xmlns:a16="http://schemas.microsoft.com/office/drawing/2014/main" id="{1652C597-9525-4D53-A0B2-32B66ECAF89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00" name="手繪多邊形: 圖案 99">
                <a:extLst>
                  <a:ext uri="{FF2B5EF4-FFF2-40B4-BE49-F238E27FC236}">
                    <a16:creationId xmlns:a16="http://schemas.microsoft.com/office/drawing/2014/main" id="{91011581-5AB5-4583-8DEC-F82719DD84A6}"/>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01" name="手繪多邊形: 圖案 100">
                <a:extLst>
                  <a:ext uri="{FF2B5EF4-FFF2-40B4-BE49-F238E27FC236}">
                    <a16:creationId xmlns:a16="http://schemas.microsoft.com/office/drawing/2014/main" id="{8DE132A4-689B-463A-BCEC-6A3795EFBC34}"/>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02" name="手繪多邊形: 圖案 101">
                <a:extLst>
                  <a:ext uri="{FF2B5EF4-FFF2-40B4-BE49-F238E27FC236}">
                    <a16:creationId xmlns:a16="http://schemas.microsoft.com/office/drawing/2014/main" id="{9B484F19-218D-4E59-B9FF-5C53B2887935}"/>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03" name="手繪多邊形: 圖案 102">
                <a:extLst>
                  <a:ext uri="{FF2B5EF4-FFF2-40B4-BE49-F238E27FC236}">
                    <a16:creationId xmlns:a16="http://schemas.microsoft.com/office/drawing/2014/main" id="{B49A9947-78B6-4248-BCE9-6822B1961581}"/>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04" name="手繪多邊形: 圖案 103">
                <a:extLst>
                  <a:ext uri="{FF2B5EF4-FFF2-40B4-BE49-F238E27FC236}">
                    <a16:creationId xmlns:a16="http://schemas.microsoft.com/office/drawing/2014/main" id="{E039D2AF-5B1E-46AA-915D-F39E27F19F01}"/>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05" name="手繪多邊形: 圖案 104">
                <a:extLst>
                  <a:ext uri="{FF2B5EF4-FFF2-40B4-BE49-F238E27FC236}">
                    <a16:creationId xmlns:a16="http://schemas.microsoft.com/office/drawing/2014/main" id="{E14DBC66-FBF4-44C2-8962-8D5530339F3C}"/>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06" name="手繪多邊形: 圖案 105">
                <a:extLst>
                  <a:ext uri="{FF2B5EF4-FFF2-40B4-BE49-F238E27FC236}">
                    <a16:creationId xmlns:a16="http://schemas.microsoft.com/office/drawing/2014/main" id="{CF5F596C-FE18-4163-ABE1-307EF2D9CC9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07" name="手繪多邊形: 圖案 106">
                <a:extLst>
                  <a:ext uri="{FF2B5EF4-FFF2-40B4-BE49-F238E27FC236}">
                    <a16:creationId xmlns:a16="http://schemas.microsoft.com/office/drawing/2014/main" id="{5F008CF5-AADF-448A-B279-966BA62D9C0C}"/>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08" name="手繪多邊形: 圖案 107">
                <a:extLst>
                  <a:ext uri="{FF2B5EF4-FFF2-40B4-BE49-F238E27FC236}">
                    <a16:creationId xmlns:a16="http://schemas.microsoft.com/office/drawing/2014/main" id="{AFA0A679-DE9C-4BEF-9090-9AEE41F37FF7}"/>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09" name="手繪多邊形: 圖案 108">
                <a:extLst>
                  <a:ext uri="{FF2B5EF4-FFF2-40B4-BE49-F238E27FC236}">
                    <a16:creationId xmlns:a16="http://schemas.microsoft.com/office/drawing/2014/main" id="{9DD2EBD8-951C-4CC8-8693-53D9B4B007E4}"/>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10" name="手繪多邊形: 圖案 109">
                <a:extLst>
                  <a:ext uri="{FF2B5EF4-FFF2-40B4-BE49-F238E27FC236}">
                    <a16:creationId xmlns:a16="http://schemas.microsoft.com/office/drawing/2014/main" id="{B77F4786-06F4-49F6-9F8E-12DF606857AE}"/>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grpSp>
      </p:grpSp>
      <p:grpSp>
        <p:nvGrpSpPr>
          <p:cNvPr id="111" name="群組 110">
            <a:extLst>
              <a:ext uri="{FF2B5EF4-FFF2-40B4-BE49-F238E27FC236}">
                <a16:creationId xmlns:a16="http://schemas.microsoft.com/office/drawing/2014/main" id="{5F048348-2B59-4CA3-A607-91A738FF59F9}"/>
              </a:ext>
            </a:extLst>
          </p:cNvPr>
          <p:cNvGrpSpPr/>
          <p:nvPr/>
        </p:nvGrpSpPr>
        <p:grpSpPr>
          <a:xfrm rot="16200000">
            <a:off x="2853715" y="1163070"/>
            <a:ext cx="2230025" cy="3778015"/>
            <a:chOff x="2832242" y="2934050"/>
            <a:chExt cx="1678114" cy="2464066"/>
          </a:xfrm>
        </p:grpSpPr>
        <p:sp>
          <p:nvSpPr>
            <p:cNvPr id="112" name="手繪多邊形: 圖案 111">
              <a:extLst>
                <a:ext uri="{FF2B5EF4-FFF2-40B4-BE49-F238E27FC236}">
                  <a16:creationId xmlns:a16="http://schemas.microsoft.com/office/drawing/2014/main" id="{1EF09D98-2675-4A12-9590-2C4DEF8C5E93}"/>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sz="1600"/>
            </a:p>
          </p:txBody>
        </p:sp>
        <p:sp>
          <p:nvSpPr>
            <p:cNvPr id="113" name="手繪多邊形: 圖案 112">
              <a:extLst>
                <a:ext uri="{FF2B5EF4-FFF2-40B4-BE49-F238E27FC236}">
                  <a16:creationId xmlns:a16="http://schemas.microsoft.com/office/drawing/2014/main" id="{055534AE-A01F-440E-ABBA-369AC0A8D6A3}"/>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sz="1600"/>
            </a:p>
          </p:txBody>
        </p:sp>
        <p:sp>
          <p:nvSpPr>
            <p:cNvPr id="114" name="手繪多邊形: 圖案 113">
              <a:extLst>
                <a:ext uri="{FF2B5EF4-FFF2-40B4-BE49-F238E27FC236}">
                  <a16:creationId xmlns:a16="http://schemas.microsoft.com/office/drawing/2014/main" id="{2B62EF56-A4BE-43ED-B681-FE642A7D1583}"/>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sz="1600"/>
            </a:p>
          </p:txBody>
        </p:sp>
        <p:sp>
          <p:nvSpPr>
            <p:cNvPr id="115" name="手繪多邊形: 圖案 114">
              <a:extLst>
                <a:ext uri="{FF2B5EF4-FFF2-40B4-BE49-F238E27FC236}">
                  <a16:creationId xmlns:a16="http://schemas.microsoft.com/office/drawing/2014/main" id="{148965DF-2D91-48D3-92FF-AE36B99CC40A}"/>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sz="1600"/>
            </a:p>
          </p:txBody>
        </p:sp>
        <p:sp>
          <p:nvSpPr>
            <p:cNvPr id="116" name="手繪多邊形: 圖案 115">
              <a:extLst>
                <a:ext uri="{FF2B5EF4-FFF2-40B4-BE49-F238E27FC236}">
                  <a16:creationId xmlns:a16="http://schemas.microsoft.com/office/drawing/2014/main" id="{DBE120AD-A325-4C51-9D23-E83305E60A68}"/>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sz="1600"/>
            </a:p>
          </p:txBody>
        </p:sp>
        <p:grpSp>
          <p:nvGrpSpPr>
            <p:cNvPr id="117" name="圖形 13">
              <a:extLst>
                <a:ext uri="{FF2B5EF4-FFF2-40B4-BE49-F238E27FC236}">
                  <a16:creationId xmlns:a16="http://schemas.microsoft.com/office/drawing/2014/main" id="{393A05A7-F467-4626-B375-E6B3430D584D}"/>
                </a:ext>
              </a:extLst>
            </p:cNvPr>
            <p:cNvGrpSpPr/>
            <p:nvPr/>
          </p:nvGrpSpPr>
          <p:grpSpPr>
            <a:xfrm>
              <a:off x="3216084" y="3002290"/>
              <a:ext cx="1203675" cy="79657"/>
              <a:chOff x="3216084" y="3002290"/>
              <a:chExt cx="1203675" cy="79657"/>
            </a:xfrm>
            <a:solidFill>
              <a:srgbClr val="000000"/>
            </a:solidFill>
          </p:grpSpPr>
          <p:sp>
            <p:nvSpPr>
              <p:cNvPr id="118" name="手繪多邊形: 圖案 117">
                <a:extLst>
                  <a:ext uri="{FF2B5EF4-FFF2-40B4-BE49-F238E27FC236}">
                    <a16:creationId xmlns:a16="http://schemas.microsoft.com/office/drawing/2014/main" id="{0E70CA7D-7766-4BF5-9841-31E7625EFA04}"/>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19" name="手繪多邊形: 圖案 118">
                <a:extLst>
                  <a:ext uri="{FF2B5EF4-FFF2-40B4-BE49-F238E27FC236}">
                    <a16:creationId xmlns:a16="http://schemas.microsoft.com/office/drawing/2014/main" id="{DB121FF6-DE64-4365-B585-F40BBBE03C96}"/>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20" name="手繪多邊形: 圖案 119">
                <a:extLst>
                  <a:ext uri="{FF2B5EF4-FFF2-40B4-BE49-F238E27FC236}">
                    <a16:creationId xmlns:a16="http://schemas.microsoft.com/office/drawing/2014/main" id="{328B2FB0-ED6B-4A41-8300-8177074B8212}"/>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21" name="手繪多邊形: 圖案 120">
                <a:extLst>
                  <a:ext uri="{FF2B5EF4-FFF2-40B4-BE49-F238E27FC236}">
                    <a16:creationId xmlns:a16="http://schemas.microsoft.com/office/drawing/2014/main" id="{2307699C-67CC-415F-814F-A5811ABB28A5}"/>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22" name="手繪多邊形: 圖案 121">
                <a:extLst>
                  <a:ext uri="{FF2B5EF4-FFF2-40B4-BE49-F238E27FC236}">
                    <a16:creationId xmlns:a16="http://schemas.microsoft.com/office/drawing/2014/main" id="{E95A1327-6830-46BD-AD3E-0DF21F01D440}"/>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23" name="手繪多邊形: 圖案 122">
                <a:extLst>
                  <a:ext uri="{FF2B5EF4-FFF2-40B4-BE49-F238E27FC236}">
                    <a16:creationId xmlns:a16="http://schemas.microsoft.com/office/drawing/2014/main" id="{961A5FB0-A0D5-4039-9513-08C206C809B4}"/>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24" name="手繪多邊形: 圖案 123">
                <a:extLst>
                  <a:ext uri="{FF2B5EF4-FFF2-40B4-BE49-F238E27FC236}">
                    <a16:creationId xmlns:a16="http://schemas.microsoft.com/office/drawing/2014/main" id="{E0ABC629-49E6-42B1-806C-E38E37E4CA9D}"/>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25" name="手繪多邊形: 圖案 124">
                <a:extLst>
                  <a:ext uri="{FF2B5EF4-FFF2-40B4-BE49-F238E27FC236}">
                    <a16:creationId xmlns:a16="http://schemas.microsoft.com/office/drawing/2014/main" id="{B8A3CD34-43E5-4A2A-879E-508771FC30B3}"/>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26" name="手繪多邊形: 圖案 125">
                <a:extLst>
                  <a:ext uri="{FF2B5EF4-FFF2-40B4-BE49-F238E27FC236}">
                    <a16:creationId xmlns:a16="http://schemas.microsoft.com/office/drawing/2014/main" id="{13FC7B17-11E3-49EC-8561-ACC36775B480}"/>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27" name="手繪多邊形: 圖案 126">
                <a:extLst>
                  <a:ext uri="{FF2B5EF4-FFF2-40B4-BE49-F238E27FC236}">
                    <a16:creationId xmlns:a16="http://schemas.microsoft.com/office/drawing/2014/main" id="{E4FFC175-796D-4170-AD73-0535D20F087B}"/>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28" name="手繪多邊形: 圖案 127">
                <a:extLst>
                  <a:ext uri="{FF2B5EF4-FFF2-40B4-BE49-F238E27FC236}">
                    <a16:creationId xmlns:a16="http://schemas.microsoft.com/office/drawing/2014/main" id="{83920FC2-1AFF-4097-A4C2-FC95A92DFC08}"/>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29" name="手繪多邊形: 圖案 128">
                <a:extLst>
                  <a:ext uri="{FF2B5EF4-FFF2-40B4-BE49-F238E27FC236}">
                    <a16:creationId xmlns:a16="http://schemas.microsoft.com/office/drawing/2014/main" id="{3424323E-2C68-4CEF-A336-B9B1F13E58ED}"/>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30" name="手繪多邊形: 圖案 129">
                <a:extLst>
                  <a:ext uri="{FF2B5EF4-FFF2-40B4-BE49-F238E27FC236}">
                    <a16:creationId xmlns:a16="http://schemas.microsoft.com/office/drawing/2014/main" id="{65C96410-2EE3-4B14-92DE-2837A24B7BF4}"/>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31" name="手繪多邊形: 圖案 130">
                <a:extLst>
                  <a:ext uri="{FF2B5EF4-FFF2-40B4-BE49-F238E27FC236}">
                    <a16:creationId xmlns:a16="http://schemas.microsoft.com/office/drawing/2014/main" id="{570B03B7-6AB5-4BAF-BD30-6612A25D58A5}"/>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32" name="手繪多邊形: 圖案 131">
                <a:extLst>
                  <a:ext uri="{FF2B5EF4-FFF2-40B4-BE49-F238E27FC236}">
                    <a16:creationId xmlns:a16="http://schemas.microsoft.com/office/drawing/2014/main" id="{067599CE-F74D-4D2B-B749-42A8C14E6338}"/>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33" name="手繪多邊形: 圖案 132">
                <a:extLst>
                  <a:ext uri="{FF2B5EF4-FFF2-40B4-BE49-F238E27FC236}">
                    <a16:creationId xmlns:a16="http://schemas.microsoft.com/office/drawing/2014/main" id="{EB92900F-7BF4-47C0-80BE-1B49D459C022}"/>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34" name="手繪多邊形: 圖案 133">
                <a:extLst>
                  <a:ext uri="{FF2B5EF4-FFF2-40B4-BE49-F238E27FC236}">
                    <a16:creationId xmlns:a16="http://schemas.microsoft.com/office/drawing/2014/main" id="{D93F85F6-9D4A-486B-8EAE-04521A744F38}"/>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sp>
            <p:nvSpPr>
              <p:cNvPr id="135" name="手繪多邊形: 圖案 134">
                <a:extLst>
                  <a:ext uri="{FF2B5EF4-FFF2-40B4-BE49-F238E27FC236}">
                    <a16:creationId xmlns:a16="http://schemas.microsoft.com/office/drawing/2014/main" id="{9208FA6C-7A48-42D5-9F06-E9107DEE006C}"/>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sz="1600"/>
              </a:p>
            </p:txBody>
          </p:sp>
          <p:sp>
            <p:nvSpPr>
              <p:cNvPr id="136" name="手繪多邊形: 圖案 135">
                <a:extLst>
                  <a:ext uri="{FF2B5EF4-FFF2-40B4-BE49-F238E27FC236}">
                    <a16:creationId xmlns:a16="http://schemas.microsoft.com/office/drawing/2014/main" id="{0DF783AD-04EE-4CA3-AA24-F1CCF1AF21E1}"/>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sz="1600"/>
              </a:p>
            </p:txBody>
          </p:sp>
        </p:grpSp>
      </p:grpSp>
      <p:pic>
        <p:nvPicPr>
          <p:cNvPr id="137" name="Shape 517">
            <a:extLst>
              <a:ext uri="{FF2B5EF4-FFF2-40B4-BE49-F238E27FC236}">
                <a16:creationId xmlns:a16="http://schemas.microsoft.com/office/drawing/2014/main" id="{BF8702A7-C9D4-47AA-A39A-319D85ED0F10}"/>
              </a:ext>
            </a:extLst>
          </p:cNvPr>
          <p:cNvPicPr preferRelativeResize="0"/>
          <p:nvPr/>
        </p:nvPicPr>
        <p:blipFill>
          <a:blip r:embed="rId2" cstate="screen">
            <a:extLst>
              <a:ext uri="{28A0092B-C50C-407E-A947-70E740481C1C}">
                <a14:useLocalDpi xmlns:a14="http://schemas.microsoft.com/office/drawing/2010/main"/>
              </a:ext>
            </a:extLst>
          </a:blip>
          <a:stretch>
            <a:fillRect/>
          </a:stretch>
        </p:blipFill>
        <p:spPr>
          <a:xfrm>
            <a:off x="2401534" y="2126677"/>
            <a:ext cx="3284926" cy="1827678"/>
          </a:xfrm>
          <a:prstGeom prst="roundRect">
            <a:avLst>
              <a:gd name="adj" fmla="val 3072"/>
            </a:avLst>
          </a:prstGeom>
          <a:solidFill>
            <a:srgbClr val="FFFFFF">
              <a:shade val="85000"/>
            </a:srgbClr>
          </a:solidFill>
          <a:ln w="38100">
            <a:noFill/>
          </a:ln>
          <a:effectLst/>
        </p:spPr>
      </p:pic>
      <p:pic>
        <p:nvPicPr>
          <p:cNvPr id="138" name="Shape 519">
            <a:extLst>
              <a:ext uri="{FF2B5EF4-FFF2-40B4-BE49-F238E27FC236}">
                <a16:creationId xmlns:a16="http://schemas.microsoft.com/office/drawing/2014/main" id="{5EACB746-1674-4BE3-B0AD-8871C912D8A4}"/>
              </a:ext>
            </a:extLst>
          </p:cNvPr>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2397527" y="4436061"/>
            <a:ext cx="3317341" cy="1827678"/>
          </a:xfrm>
          <a:prstGeom prst="roundRect">
            <a:avLst>
              <a:gd name="adj" fmla="val 3072"/>
            </a:avLst>
          </a:prstGeom>
          <a:solidFill>
            <a:srgbClr val="FFFFFF">
              <a:shade val="85000"/>
            </a:srgbClr>
          </a:solidFill>
          <a:ln w="38100">
            <a:noFill/>
          </a:ln>
          <a:effectLst/>
        </p:spPr>
      </p:pic>
      <p:pic>
        <p:nvPicPr>
          <p:cNvPr id="139" name="圖片 138" descr="一張含有 螢幕擷取畫面, 黑色, 天空 的圖片&#10;&#10;自動產生的描述">
            <a:extLst>
              <a:ext uri="{FF2B5EF4-FFF2-40B4-BE49-F238E27FC236}">
                <a16:creationId xmlns:a16="http://schemas.microsoft.com/office/drawing/2014/main" id="{DFB2DD59-32B8-4FCD-9BAB-69816AA5DE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0778" y="4475328"/>
            <a:ext cx="3284926" cy="1827678"/>
          </a:xfrm>
          <a:prstGeom prst="roundRect">
            <a:avLst>
              <a:gd name="adj" fmla="val 3072"/>
            </a:avLst>
          </a:prstGeom>
          <a:solidFill>
            <a:srgbClr val="FFFFFF">
              <a:shade val="85000"/>
            </a:srgbClr>
          </a:solidFill>
          <a:ln w="38100">
            <a:noFill/>
          </a:ln>
          <a:effectLst/>
        </p:spPr>
      </p:pic>
      <p:pic>
        <p:nvPicPr>
          <p:cNvPr id="140" name="Shape 665">
            <a:extLst>
              <a:ext uri="{FF2B5EF4-FFF2-40B4-BE49-F238E27FC236}">
                <a16:creationId xmlns:a16="http://schemas.microsoft.com/office/drawing/2014/main" id="{99C91605-746E-41BB-B5E4-B294A50046EF}"/>
              </a:ext>
            </a:extLst>
          </p:cNvPr>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6296551" y="2182642"/>
            <a:ext cx="3284926" cy="1827678"/>
          </a:xfrm>
          <a:prstGeom prst="roundRect">
            <a:avLst>
              <a:gd name="adj" fmla="val 3072"/>
            </a:avLst>
          </a:prstGeom>
          <a:solidFill>
            <a:srgbClr val="FFFFFF">
              <a:shade val="85000"/>
            </a:srgbClr>
          </a:solidFill>
          <a:ln w="38100">
            <a:noFill/>
          </a:ln>
          <a:effectLst/>
        </p:spPr>
      </p:pic>
      <p:sp>
        <p:nvSpPr>
          <p:cNvPr id="141" name="Shape 414">
            <a:extLst>
              <a:ext uri="{FF2B5EF4-FFF2-40B4-BE49-F238E27FC236}">
                <a16:creationId xmlns:a16="http://schemas.microsoft.com/office/drawing/2014/main" id="{F33D904D-B670-45F3-A6DB-E814037CDAFE}"/>
              </a:ext>
            </a:extLst>
          </p:cNvPr>
          <p:cNvSpPr txBox="1"/>
          <p:nvPr/>
        </p:nvSpPr>
        <p:spPr>
          <a:xfrm>
            <a:off x="9752080" y="1898935"/>
            <a:ext cx="1895279" cy="784552"/>
          </a:xfrm>
          <a:prstGeom prst="rect">
            <a:avLst/>
          </a:prstGeom>
          <a:noFill/>
          <a:ln>
            <a:noFill/>
          </a:ln>
        </p:spPr>
        <p:txBody>
          <a:bodyPr wrap="square" lIns="121900" tIns="121900" rIns="121900" bIns="121900" anchor="t" anchorCtr="0">
            <a:noAutofit/>
          </a:bodyPr>
          <a:lstStyle/>
          <a:p>
            <a:pPr lvl="0" defTabSz="1219170">
              <a:buClr>
                <a:srgbClr val="000000"/>
              </a:buClr>
              <a:defRPr/>
            </a:pPr>
            <a:r>
              <a:rPr lang="en-US" altLang="zh-TW" kern="0">
                <a:solidFill>
                  <a:srgbClr val="78E1FA"/>
                </a:solidFill>
                <a:latin typeface="Arial" panose="020B0604020202020204" pitchFamily="34" charset="0"/>
                <a:ea typeface="微軟正黑體" pitchFamily="34" charset="-120"/>
                <a:cs typeface="Arial" panose="020B0604020202020204" pitchFamily="34" charset="0"/>
                <a:sym typeface="Arial"/>
              </a:rPr>
              <a:t>QVR</a:t>
            </a:r>
            <a:r>
              <a:rPr lang="zh-TW" altLang="en-US" kern="0">
                <a:solidFill>
                  <a:srgbClr val="78E1FA"/>
                </a:solidFill>
                <a:latin typeface="Arial" panose="020B0604020202020204" pitchFamily="34" charset="0"/>
                <a:ea typeface="微軟正黑體" pitchFamily="34" charset="-120"/>
                <a:cs typeface="Arial" panose="020B0604020202020204" pitchFamily="34" charset="0"/>
                <a:sym typeface="Arial"/>
              </a:rPr>
              <a:t> </a:t>
            </a:r>
            <a:r>
              <a:rPr lang="en-US" altLang="zh-TW" kern="0">
                <a:solidFill>
                  <a:srgbClr val="78E1FA"/>
                </a:solidFill>
                <a:latin typeface="Arial" panose="020B0604020202020204" pitchFamily="34" charset="0"/>
                <a:ea typeface="微軟正黑體" pitchFamily="34" charset="-120"/>
                <a:cs typeface="Arial" panose="020B0604020202020204" pitchFamily="34" charset="0"/>
                <a:sym typeface="Arial"/>
              </a:rPr>
              <a:t>Pro Client</a:t>
            </a:r>
            <a:endParaRPr lang="zh-TW" altLang="en-US" kern="0">
              <a:solidFill>
                <a:srgbClr val="78E1FA"/>
              </a:solidFill>
              <a:latin typeface="Arial" panose="020B0604020202020204" pitchFamily="34" charset="0"/>
              <a:ea typeface="微軟正黑體" pitchFamily="34" charset="-120"/>
              <a:cs typeface="Arial" panose="020B0604020202020204" pitchFamily="34" charset="0"/>
              <a:sym typeface="Arial"/>
            </a:endParaRPr>
          </a:p>
        </p:txBody>
      </p:sp>
      <p:sp>
        <p:nvSpPr>
          <p:cNvPr id="142" name="矩形: 圓角 35">
            <a:extLst>
              <a:ext uri="{FF2B5EF4-FFF2-40B4-BE49-F238E27FC236}">
                <a16:creationId xmlns:a16="http://schemas.microsoft.com/office/drawing/2014/main" id="{56213DAD-FB7F-48DA-AD6B-A0B4D47D0B51}"/>
              </a:ext>
            </a:extLst>
          </p:cNvPr>
          <p:cNvSpPr/>
          <p:nvPr/>
        </p:nvSpPr>
        <p:spPr>
          <a:xfrm>
            <a:off x="9745312" y="2322683"/>
            <a:ext cx="1550869" cy="766445"/>
          </a:xfrm>
          <a:prstGeom prst="roundRect">
            <a:avLst>
              <a:gd name="adj" fmla="val 0"/>
            </a:avLst>
          </a:prstGeom>
          <a:solidFill>
            <a:srgbClr val="78E1F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70">
              <a:defRPr/>
            </a:pPr>
            <a:r>
              <a:rPr lang="en-US" altLang="zh-TW" sz="1200" b="1">
                <a:solidFill>
                  <a:schemeClr val="tx1"/>
                </a:solidFill>
                <a:latin typeface="Arial"/>
                <a:ea typeface="微軟正黑體"/>
                <a:cs typeface="Arial"/>
                <a:sym typeface="Arial"/>
              </a:rPr>
              <a:t>QVR Pro Client can also view monitoring screens directly</a:t>
            </a:r>
          </a:p>
        </p:txBody>
      </p:sp>
      <p:sp>
        <p:nvSpPr>
          <p:cNvPr id="143" name="Shape 414">
            <a:extLst>
              <a:ext uri="{FF2B5EF4-FFF2-40B4-BE49-F238E27FC236}">
                <a16:creationId xmlns:a16="http://schemas.microsoft.com/office/drawing/2014/main" id="{59BD6F10-1B27-4BBC-BC9C-85655AA7C000}"/>
              </a:ext>
            </a:extLst>
          </p:cNvPr>
          <p:cNvSpPr txBox="1"/>
          <p:nvPr/>
        </p:nvSpPr>
        <p:spPr>
          <a:xfrm>
            <a:off x="9741541" y="4109147"/>
            <a:ext cx="1723276" cy="525200"/>
          </a:xfrm>
          <a:prstGeom prst="rect">
            <a:avLst/>
          </a:prstGeom>
          <a:noFill/>
          <a:ln>
            <a:noFill/>
          </a:ln>
        </p:spPr>
        <p:txBody>
          <a:bodyPr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i="0" u="none" strike="noStrike" kern="0" cap="none" spc="0" normalizeH="0" baseline="0" noProof="0" err="1">
                <a:ln>
                  <a:noFill/>
                </a:ln>
                <a:solidFill>
                  <a:srgbClr val="78E1FA"/>
                </a:solidFill>
                <a:effectLst/>
                <a:uLnTx/>
                <a:uFillTx/>
                <a:latin typeface="Arial" panose="020B0604020202020204" pitchFamily="34" charset="0"/>
                <a:ea typeface="微軟正黑體" pitchFamily="34" charset="-120"/>
                <a:cs typeface="Arial" panose="020B0604020202020204" pitchFamily="34" charset="0"/>
                <a:sym typeface="Arial"/>
              </a:rPr>
              <a:t>QuNetSwitch</a:t>
            </a:r>
            <a:endParaRPr kumimoji="0" lang="zh-TW" altLang="en-US" i="0" u="none" strike="noStrike" kern="0" cap="none" spc="0" normalizeH="0" baseline="0" noProof="0">
              <a:ln>
                <a:noFill/>
              </a:ln>
              <a:solidFill>
                <a:srgbClr val="78E1FA"/>
              </a:solidFill>
              <a:effectLst/>
              <a:uLnTx/>
              <a:uFillTx/>
              <a:latin typeface="Arial" panose="020B0604020202020204" pitchFamily="34" charset="0"/>
              <a:ea typeface="微軟正黑體" pitchFamily="34" charset="-120"/>
              <a:cs typeface="Arial" panose="020B0604020202020204" pitchFamily="34" charset="0"/>
              <a:sym typeface="Arial"/>
            </a:endParaRPr>
          </a:p>
        </p:txBody>
      </p:sp>
      <p:sp>
        <p:nvSpPr>
          <p:cNvPr id="144" name="Shape 414">
            <a:extLst>
              <a:ext uri="{FF2B5EF4-FFF2-40B4-BE49-F238E27FC236}">
                <a16:creationId xmlns:a16="http://schemas.microsoft.com/office/drawing/2014/main" id="{BE35F5A9-8F32-45D9-8086-960D1CA41F9A}"/>
              </a:ext>
            </a:extLst>
          </p:cNvPr>
          <p:cNvSpPr txBox="1"/>
          <p:nvPr/>
        </p:nvSpPr>
        <p:spPr>
          <a:xfrm>
            <a:off x="674114" y="1898935"/>
            <a:ext cx="1115772" cy="612195"/>
          </a:xfrm>
          <a:prstGeom prst="rect">
            <a:avLst/>
          </a:prstGeom>
          <a:noFill/>
          <a:ln>
            <a:noFill/>
          </a:ln>
        </p:spPr>
        <p:txBody>
          <a:bodyPr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i="0" u="none" strike="noStrike" kern="0" cap="none" spc="0" normalizeH="0" baseline="0" noProof="0">
                <a:ln>
                  <a:noFill/>
                </a:ln>
                <a:solidFill>
                  <a:srgbClr val="78E1FA"/>
                </a:solidFill>
                <a:effectLst/>
                <a:uLnTx/>
                <a:uFillTx/>
                <a:latin typeface="Arial" panose="020B0604020202020204" pitchFamily="34" charset="0"/>
                <a:ea typeface="微軟正黑體" pitchFamily="34" charset="-120"/>
                <a:cs typeface="Arial" panose="020B0604020202020204" pitchFamily="34" charset="0"/>
                <a:sym typeface="Arial"/>
              </a:rPr>
              <a:t>QTS</a:t>
            </a:r>
            <a:endParaRPr kumimoji="0" lang="zh-TW" altLang="en-US" i="0" u="none" strike="noStrike" kern="0" cap="none" spc="0" normalizeH="0" baseline="0" noProof="0">
              <a:ln>
                <a:noFill/>
              </a:ln>
              <a:solidFill>
                <a:srgbClr val="78E1FA"/>
              </a:solidFill>
              <a:effectLst/>
              <a:uLnTx/>
              <a:uFillTx/>
              <a:latin typeface="Arial" panose="020B0604020202020204" pitchFamily="34" charset="0"/>
              <a:ea typeface="微軟正黑體" pitchFamily="34" charset="-120"/>
              <a:cs typeface="Arial" panose="020B0604020202020204" pitchFamily="34" charset="0"/>
              <a:sym typeface="Arial"/>
            </a:endParaRPr>
          </a:p>
        </p:txBody>
      </p:sp>
      <p:sp>
        <p:nvSpPr>
          <p:cNvPr id="145" name="Shape 414">
            <a:extLst>
              <a:ext uri="{FF2B5EF4-FFF2-40B4-BE49-F238E27FC236}">
                <a16:creationId xmlns:a16="http://schemas.microsoft.com/office/drawing/2014/main" id="{3FF65029-868E-41D7-B199-76274A234875}"/>
              </a:ext>
            </a:extLst>
          </p:cNvPr>
          <p:cNvSpPr txBox="1"/>
          <p:nvPr/>
        </p:nvSpPr>
        <p:spPr>
          <a:xfrm>
            <a:off x="544640" y="4139051"/>
            <a:ext cx="1440804" cy="532677"/>
          </a:xfrm>
          <a:prstGeom prst="rect">
            <a:avLst/>
          </a:prstGeom>
          <a:noFill/>
          <a:ln>
            <a:noFill/>
          </a:ln>
        </p:spPr>
        <p:txBody>
          <a:bodyPr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i="0" u="none" strike="noStrike" kern="0" cap="none" spc="0" normalizeH="0" baseline="0" noProof="0">
                <a:ln>
                  <a:noFill/>
                </a:ln>
                <a:solidFill>
                  <a:srgbClr val="78E1FA"/>
                </a:solidFill>
                <a:effectLst/>
                <a:uLnTx/>
                <a:uFillTx/>
                <a:latin typeface="Arial" panose="020B0604020202020204" pitchFamily="34" charset="0"/>
                <a:ea typeface="微軟正黑體" pitchFamily="34" charset="-120"/>
                <a:cs typeface="Arial" panose="020B0604020202020204" pitchFamily="34" charset="0"/>
                <a:sym typeface="Arial"/>
              </a:rPr>
              <a:t>File Station</a:t>
            </a:r>
            <a:endParaRPr kumimoji="0" lang="zh-TW" altLang="en-US" i="0" u="none" strike="noStrike" kern="0" cap="none" spc="0" normalizeH="0" baseline="0" noProof="0">
              <a:ln>
                <a:noFill/>
              </a:ln>
              <a:solidFill>
                <a:srgbClr val="78E1FA"/>
              </a:solidFill>
              <a:effectLst/>
              <a:uLnTx/>
              <a:uFillTx/>
              <a:latin typeface="Arial" panose="020B0604020202020204" pitchFamily="34" charset="0"/>
              <a:ea typeface="微軟正黑體" pitchFamily="34" charset="-120"/>
              <a:cs typeface="Arial" panose="020B0604020202020204" pitchFamily="34" charset="0"/>
              <a:sym typeface="Arial"/>
            </a:endParaRPr>
          </a:p>
        </p:txBody>
      </p:sp>
      <p:sp>
        <p:nvSpPr>
          <p:cNvPr id="146" name="手繪多邊形: 圖案 145">
            <a:extLst>
              <a:ext uri="{FF2B5EF4-FFF2-40B4-BE49-F238E27FC236}">
                <a16:creationId xmlns:a16="http://schemas.microsoft.com/office/drawing/2014/main" id="{4FF67DB9-C577-49FB-A2E2-EC166318EB1E}"/>
              </a:ext>
            </a:extLst>
          </p:cNvPr>
          <p:cNvSpPr/>
          <p:nvPr/>
        </p:nvSpPr>
        <p:spPr>
          <a:xfrm>
            <a:off x="634849" y="2314463"/>
            <a:ext cx="1491484" cy="150924"/>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78E1FA"/>
          </a:solidFill>
          <a:ln w="9525" cap="flat">
            <a:solidFill>
              <a:srgbClr val="5FE9F7"/>
            </a:solidFill>
            <a:prstDash val="solid"/>
            <a:miter/>
          </a:ln>
        </p:spPr>
        <p:txBody>
          <a:bodyPr rtlCol="0" anchor="ctr"/>
          <a:lstStyle/>
          <a:p>
            <a:endParaRPr lang="zh-TW" altLang="en-US" sz="1600"/>
          </a:p>
        </p:txBody>
      </p:sp>
      <p:sp>
        <p:nvSpPr>
          <p:cNvPr id="147" name="手繪多邊形: 圖案 146">
            <a:extLst>
              <a:ext uri="{FF2B5EF4-FFF2-40B4-BE49-F238E27FC236}">
                <a16:creationId xmlns:a16="http://schemas.microsoft.com/office/drawing/2014/main" id="{B23CA707-76AE-474C-9E5F-55A18B111128}"/>
              </a:ext>
            </a:extLst>
          </p:cNvPr>
          <p:cNvSpPr/>
          <p:nvPr/>
        </p:nvSpPr>
        <p:spPr>
          <a:xfrm>
            <a:off x="634849" y="4548372"/>
            <a:ext cx="1491484" cy="150924"/>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78E1FA"/>
          </a:solidFill>
          <a:ln w="9525" cap="flat">
            <a:solidFill>
              <a:srgbClr val="5FE9F7"/>
            </a:solidFill>
            <a:prstDash val="solid"/>
            <a:miter/>
          </a:ln>
        </p:spPr>
        <p:txBody>
          <a:bodyPr rtlCol="0" anchor="ctr"/>
          <a:lstStyle/>
          <a:p>
            <a:endParaRPr lang="zh-TW" altLang="en-US" sz="1600"/>
          </a:p>
        </p:txBody>
      </p:sp>
      <p:sp>
        <p:nvSpPr>
          <p:cNvPr id="148" name="手繪多邊形: 圖案 147">
            <a:extLst>
              <a:ext uri="{FF2B5EF4-FFF2-40B4-BE49-F238E27FC236}">
                <a16:creationId xmlns:a16="http://schemas.microsoft.com/office/drawing/2014/main" id="{F39EAFB7-47FD-4D56-B606-4D086E19C1F4}"/>
              </a:ext>
            </a:extLst>
          </p:cNvPr>
          <p:cNvSpPr/>
          <p:nvPr/>
        </p:nvSpPr>
        <p:spPr>
          <a:xfrm flipH="1">
            <a:off x="9766916" y="4548372"/>
            <a:ext cx="1428761" cy="205593"/>
          </a:xfrm>
          <a:custGeom>
            <a:avLst/>
            <a:gdLst>
              <a:gd name="connsiteX0" fmla="*/ 1604391 w 1600200"/>
              <a:gd name="connsiteY0" fmla="*/ 162973 h 161925"/>
              <a:gd name="connsiteX1" fmla="*/ 1372457 w 1600200"/>
              <a:gd name="connsiteY1" fmla="*/ 162973 h 161925"/>
              <a:gd name="connsiteX2" fmla="*/ 1230535 w 1600200"/>
              <a:gd name="connsiteY2" fmla="*/ 21050 h 161925"/>
              <a:gd name="connsiteX3" fmla="*/ 0 w 1600200"/>
              <a:gd name="connsiteY3" fmla="*/ 21050 h 161925"/>
              <a:gd name="connsiteX4" fmla="*/ 0 w 1600200"/>
              <a:gd name="connsiteY4" fmla="*/ 0 h 161925"/>
              <a:gd name="connsiteX5" fmla="*/ 1239298 w 1600200"/>
              <a:gd name="connsiteY5" fmla="*/ 0 h 161925"/>
              <a:gd name="connsiteX6" fmla="*/ 1381220 w 1600200"/>
              <a:gd name="connsiteY6" fmla="*/ 141923 h 161925"/>
              <a:gd name="connsiteX7" fmla="*/ 1604391 w 1600200"/>
              <a:gd name="connsiteY7" fmla="*/ 1419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00" h="161925">
                <a:moveTo>
                  <a:pt x="1604391" y="162973"/>
                </a:moveTo>
                <a:lnTo>
                  <a:pt x="1372457" y="162973"/>
                </a:lnTo>
                <a:lnTo>
                  <a:pt x="1230535" y="21050"/>
                </a:lnTo>
                <a:lnTo>
                  <a:pt x="0" y="21050"/>
                </a:lnTo>
                <a:lnTo>
                  <a:pt x="0" y="0"/>
                </a:lnTo>
                <a:lnTo>
                  <a:pt x="1239298" y="0"/>
                </a:lnTo>
                <a:lnTo>
                  <a:pt x="1381220" y="141923"/>
                </a:lnTo>
                <a:lnTo>
                  <a:pt x="1604391" y="141923"/>
                </a:lnTo>
                <a:close/>
              </a:path>
            </a:pathLst>
          </a:custGeom>
          <a:solidFill>
            <a:srgbClr val="78E1FA"/>
          </a:solidFill>
          <a:ln w="9525" cap="flat">
            <a:solidFill>
              <a:srgbClr val="5FE9F7"/>
            </a:solidFill>
            <a:prstDash val="solid"/>
            <a:miter/>
          </a:ln>
        </p:spPr>
        <p:txBody>
          <a:bodyPr rtlCol="0" anchor="ctr"/>
          <a:lstStyle/>
          <a:p>
            <a:endParaRPr lang="zh-TW" altLang="en-US" sz="1600"/>
          </a:p>
        </p:txBody>
      </p:sp>
      <p:sp>
        <p:nvSpPr>
          <p:cNvPr id="3" name="內容版面配置區 2">
            <a:extLst>
              <a:ext uri="{FF2B5EF4-FFF2-40B4-BE49-F238E27FC236}">
                <a16:creationId xmlns:a16="http://schemas.microsoft.com/office/drawing/2014/main" id="{6C95ABCD-DA56-D974-3EA2-5234D1ADB2C4}"/>
              </a:ext>
            </a:extLst>
          </p:cNvPr>
          <p:cNvSpPr txBox="1">
            <a:spLocks/>
          </p:cNvSpPr>
          <p:nvPr/>
        </p:nvSpPr>
        <p:spPr>
          <a:xfrm>
            <a:off x="2184348" y="6521931"/>
            <a:ext cx="6397419" cy="311096"/>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FFFF"/>
              </a:buClr>
              <a:defRPr/>
            </a:pPr>
            <a:r>
              <a:rPr lang="en-US" altLang="zh-TW" sz="1200" dirty="0">
                <a:latin typeface="Arial"/>
                <a:ea typeface="微軟正黑體"/>
                <a:cs typeface="Arial"/>
                <a:sym typeface="Arial"/>
              </a:rPr>
              <a:t>Note: QGD-1602 doesn’t have an HDMI output</a:t>
            </a:r>
            <a:r>
              <a:rPr lang="zh-TW" altLang="en-US" sz="1200" dirty="0">
                <a:latin typeface="Arial"/>
                <a:ea typeface="微軟正黑體"/>
                <a:cs typeface="Arial"/>
                <a:sym typeface="Arial"/>
              </a:rPr>
              <a:t> </a:t>
            </a:r>
            <a:r>
              <a:rPr lang="en-US" altLang="zh-TW" sz="1200" dirty="0">
                <a:latin typeface="Arial"/>
                <a:ea typeface="微軟正黑體"/>
                <a:cs typeface="Arial"/>
                <a:sym typeface="Arial"/>
              </a:rPr>
              <a:t>port; therefore, only QGD-1600 supports HD station.</a:t>
            </a:r>
            <a:endParaRPr lang="en-US" altLang="zh-TW" sz="1200" dirty="0"/>
          </a:p>
        </p:txBody>
      </p:sp>
    </p:spTree>
    <p:extLst>
      <p:ext uri="{BB962C8B-B14F-4D97-AF65-F5344CB8AC3E}">
        <p14:creationId xmlns:p14="http://schemas.microsoft.com/office/powerpoint/2010/main" val="992952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a:extLst>
              <a:ext uri="{FF2B5EF4-FFF2-40B4-BE49-F238E27FC236}">
                <a16:creationId xmlns:a16="http://schemas.microsoft.com/office/drawing/2014/main" id="{E76CE45A-647D-D4BF-85DA-8EB88A5AE643}"/>
              </a:ext>
            </a:extLst>
          </p:cNvPr>
          <p:cNvSpPr>
            <a:spLocks noGrp="1"/>
          </p:cNvSpPr>
          <p:nvPr>
            <p:ph type="ctrTitle"/>
          </p:nvPr>
        </p:nvSpPr>
        <p:spPr>
          <a:xfrm>
            <a:off x="612140" y="3474720"/>
            <a:ext cx="3672170" cy="1610359"/>
          </a:xfrm>
        </p:spPr>
        <p:txBody>
          <a:bodyPr anchor="ctr">
            <a:noAutofit/>
          </a:bodyPr>
          <a:lstStyle/>
          <a:p>
            <a:pPr lvl="1" algn="ctr">
              <a:spcBef>
                <a:spcPct val="0"/>
              </a:spcBef>
            </a:pPr>
            <a:r>
              <a:rPr lang="en-US" altLang="zh-TW" sz="4400" b="1" kern="1200">
                <a:solidFill>
                  <a:srgbClr val="78E1FA"/>
                </a:solidFill>
                <a:latin typeface="Arial"/>
                <a:ea typeface="微軟正黑體"/>
                <a:cs typeface="Arial"/>
              </a:rPr>
              <a:t>ADRA</a:t>
            </a:r>
            <a:br>
              <a:rPr lang="en-US" altLang="zh-TW" sz="4400" b="1" kern="1200">
                <a:solidFill>
                  <a:srgbClr val="78E1FA"/>
                </a:solidFill>
                <a:latin typeface="Arial"/>
                <a:ea typeface="微軟正黑體"/>
                <a:cs typeface="Arial"/>
              </a:rPr>
            </a:br>
            <a:r>
              <a:rPr lang="en-US" altLang="zh-TW" sz="4400" b="1" kern="1200">
                <a:solidFill>
                  <a:srgbClr val="78E1FA"/>
                </a:solidFill>
                <a:latin typeface="Arial"/>
                <a:ea typeface="微軟正黑體"/>
                <a:cs typeface="Arial"/>
              </a:rPr>
              <a:t>NDR</a:t>
            </a:r>
            <a:endParaRPr lang="zh-TW" altLang="en-US"/>
          </a:p>
        </p:txBody>
      </p:sp>
      <p:sp>
        <p:nvSpPr>
          <p:cNvPr id="12" name="副標題 1">
            <a:extLst>
              <a:ext uri="{FF2B5EF4-FFF2-40B4-BE49-F238E27FC236}">
                <a16:creationId xmlns:a16="http://schemas.microsoft.com/office/drawing/2014/main" id="{EA9DDD68-A921-B27E-3C6C-C6F65FEB8276}"/>
              </a:ext>
            </a:extLst>
          </p:cNvPr>
          <p:cNvSpPr txBox="1">
            <a:spLocks/>
          </p:cNvSpPr>
          <p:nvPr/>
        </p:nvSpPr>
        <p:spPr>
          <a:xfrm>
            <a:off x="623370" y="2035582"/>
            <a:ext cx="3672170" cy="8306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sz="2400" spc="0"/>
              <a:t>Guardian's unique strengths and features</a:t>
            </a:r>
            <a:endParaRPr lang="zh-TW" altLang="en-US" sz="2400" spc="0"/>
          </a:p>
        </p:txBody>
      </p:sp>
      <p:cxnSp>
        <p:nvCxnSpPr>
          <p:cNvPr id="14" name="直線接點 13">
            <a:extLst>
              <a:ext uri="{FF2B5EF4-FFF2-40B4-BE49-F238E27FC236}">
                <a16:creationId xmlns:a16="http://schemas.microsoft.com/office/drawing/2014/main" id="{A9964E01-4824-2A51-AD3F-42A78BCDD664}"/>
              </a:ext>
            </a:extLst>
          </p:cNvPr>
          <p:cNvCxnSpPr>
            <a:cxnSpLocks/>
          </p:cNvCxnSpPr>
          <p:nvPr/>
        </p:nvCxnSpPr>
        <p:spPr>
          <a:xfrm>
            <a:off x="759527" y="3056155"/>
            <a:ext cx="3399857" cy="0"/>
          </a:xfrm>
          <a:prstGeom prst="line">
            <a:avLst/>
          </a:prstGeom>
          <a:ln w="19050">
            <a:gradFill flip="none" rotWithShape="1">
              <a:gsLst>
                <a:gs pos="0">
                  <a:schemeClr val="accent1">
                    <a:lumMod val="5000"/>
                    <a:lumOff val="95000"/>
                    <a:alpha val="0"/>
                  </a:schemeClr>
                </a:gs>
                <a:gs pos="100000">
                  <a:schemeClr val="bg1">
                    <a:alpha val="0"/>
                  </a:schemeClr>
                </a:gs>
                <a:gs pos="50000">
                  <a:srgbClr val="78E1FA"/>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22691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628A4D94-CDF7-7D74-B3A8-AE04D4B8000E}"/>
              </a:ext>
            </a:extLst>
          </p:cNvPr>
          <p:cNvGrpSpPr/>
          <p:nvPr/>
        </p:nvGrpSpPr>
        <p:grpSpPr>
          <a:xfrm>
            <a:off x="1667291" y="3346807"/>
            <a:ext cx="8135919" cy="2583314"/>
            <a:chOff x="741219" y="2963637"/>
            <a:chExt cx="9801180" cy="3112068"/>
          </a:xfrm>
        </p:grpSpPr>
        <p:sp>
          <p:nvSpPr>
            <p:cNvPr id="4" name="橢圓 3">
              <a:extLst>
                <a:ext uri="{FF2B5EF4-FFF2-40B4-BE49-F238E27FC236}">
                  <a16:creationId xmlns:a16="http://schemas.microsoft.com/office/drawing/2014/main" id="{C3D1BBCE-54DA-EEE4-402B-86E92123F8FF}"/>
                </a:ext>
              </a:extLst>
            </p:cNvPr>
            <p:cNvSpPr/>
            <p:nvPr/>
          </p:nvSpPr>
          <p:spPr>
            <a:xfrm>
              <a:off x="741219" y="2963637"/>
              <a:ext cx="3104500" cy="3112068"/>
            </a:xfrm>
            <a:prstGeom prst="ellipse">
              <a:avLst/>
            </a:prstGeom>
            <a:solidFill>
              <a:srgbClr val="FFFF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TW" altLang="en-US" sz="2000" b="1" dirty="0">
                  <a:solidFill>
                    <a:srgbClr val="FFFFFF"/>
                  </a:solidFill>
                  <a:latin typeface="Arial" panose="020B0604020202020204" pitchFamily="34" charset="0"/>
                  <a:ea typeface="微軟正黑體"/>
                  <a:cs typeface="Arial" panose="020B0604020202020204" pitchFamily="34" charset="0"/>
                  <a:sym typeface="Arial" panose="020B0604020202020204" pitchFamily="34" charset="0"/>
                </a:rPr>
                <a:t>Adaptive </a:t>
              </a:r>
              <a:endParaRPr lang="zh-TW" altLang="en-US" sz="2000" b="1" i="0" u="none" strike="noStrike" kern="120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algn="ctr">
                <a:defRPr/>
              </a:pPr>
              <a:r>
                <a:rPr lang="zh-TW" sz="2000" b="1" dirty="0">
                  <a:solidFill>
                    <a:srgbClr val="FFFFFF"/>
                  </a:solidFill>
                  <a:latin typeface="Arial" panose="020B0604020202020204" pitchFamily="34" charset="0"/>
                  <a:ea typeface="微軟正黑體"/>
                  <a:cs typeface="Arial" panose="020B0604020202020204" pitchFamily="34" charset="0"/>
                  <a:sym typeface="Arial" panose="020B0604020202020204" pitchFamily="34" charset="0"/>
                </a:rPr>
                <a:t>Threat Detection</a:t>
              </a:r>
              <a:endParaRPr lang="zh-TW" altLang="en-US" sz="2000" b="1" i="0" u="none" strike="noStrike" kern="1200" cap="none" spc="0" normalizeH="0" baseline="0" noProof="0" dirty="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微軟正黑體"/>
                  <a:cs typeface="Arial" panose="020B0604020202020204" pitchFamily="34" charset="0"/>
                  <a:sym typeface="Arial" panose="020B0604020202020204" pitchFamily="34" charset="0"/>
                </a:rPr>
                <a:t>Threat Watch</a:t>
              </a:r>
              <a:endParaRPr lang="en-US" sz="1400" b="0" i="0" u="none" strike="noStrike" kern="1200" cap="none" spc="0" normalizeH="0" baseline="0" noProof="0" dirty="0">
                <a:ln>
                  <a:noFill/>
                </a:ln>
                <a:solidFill>
                  <a:srgbClr val="FFFFFF"/>
                </a:solidFill>
                <a:effectLst/>
                <a:uLnTx/>
                <a:uFillTx/>
                <a:latin typeface="Arial" panose="020B0604020202020204" pitchFamily="34" charset="0"/>
                <a:ea typeface="微軟正黑體"/>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微軟正黑體"/>
                  <a:cs typeface="Arial" panose="020B0604020202020204" pitchFamily="34" charset="0"/>
                  <a:sym typeface="Arial" panose="020B0604020202020204" pitchFamily="34" charset="0"/>
                </a:rPr>
                <a:t>Threat Trap</a:t>
              </a:r>
              <a:endParaRPr lang="en-US" sz="1400" b="0" i="0" u="none" strike="noStrike" kern="1200" cap="none" spc="0" normalizeH="0" baseline="0" noProof="0" dirty="0">
                <a:ln>
                  <a:noFill/>
                </a:ln>
                <a:solidFill>
                  <a:srgbClr val="FFFFFF"/>
                </a:solidFill>
                <a:effectLst/>
                <a:uLnTx/>
                <a:uFillTx/>
                <a:latin typeface="Arial" panose="020B0604020202020204" pitchFamily="34" charset="0"/>
                <a:ea typeface="微軟正黑體"/>
                <a:cs typeface="Arial" panose="020B0604020202020204" pitchFamily="34" charset="0"/>
              </a:endParaRPr>
            </a:p>
          </p:txBody>
        </p:sp>
        <p:sp>
          <p:nvSpPr>
            <p:cNvPr id="6" name="橢圓 5">
              <a:extLst>
                <a:ext uri="{FF2B5EF4-FFF2-40B4-BE49-F238E27FC236}">
                  <a16:creationId xmlns:a16="http://schemas.microsoft.com/office/drawing/2014/main" id="{63CF6822-F694-1B9A-B078-96973D2D7905}"/>
                </a:ext>
              </a:extLst>
            </p:cNvPr>
            <p:cNvSpPr/>
            <p:nvPr/>
          </p:nvSpPr>
          <p:spPr>
            <a:xfrm>
              <a:off x="4089559" y="2963637"/>
              <a:ext cx="3104500" cy="3112068"/>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7440" tIns="349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TW" altLang="en-US" sz="2000" b="1">
                  <a:solidFill>
                    <a:srgbClr val="FFFFFF"/>
                  </a:solidFill>
                  <a:latin typeface="Arial" panose="020B0604020202020204" pitchFamily="34" charset="0"/>
                  <a:ea typeface="微軟正黑體"/>
                  <a:cs typeface="Arial" panose="020B0604020202020204" pitchFamily="34" charset="0"/>
                  <a:sym typeface="Arial" panose="020B0604020202020204" pitchFamily="34" charset="0"/>
                </a:rPr>
                <a:t>Real-time Threat Analysis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微軟正黑體"/>
                  <a:cs typeface="Arial" panose="020B0604020202020204" pitchFamily="34" charset="0"/>
                  <a:sym typeface="Arial" panose="020B0604020202020204" pitchFamily="34" charset="0"/>
                </a:rPr>
                <a:t>Correlation Analysis</a:t>
              </a:r>
              <a:endParaRPr lang="en-US" sz="1400" b="0" i="0" u="none" strike="noStrike" kern="1200" cap="none" spc="0" normalizeH="0" baseline="0" noProof="0">
                <a:ln>
                  <a:noFill/>
                </a:ln>
                <a:solidFill>
                  <a:srgbClr val="FFFFFF"/>
                </a:solidFill>
                <a:effectLst/>
                <a:uLnTx/>
                <a:uFillTx/>
                <a:latin typeface="Arial" panose="020B0604020202020204" pitchFamily="34" charset="0"/>
                <a:ea typeface="微軟正黑體"/>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TW" sz="1400" b="0" i="0" u="none" strike="noStrike" kern="1200" cap="none" spc="0" normalizeH="0" baseline="0" noProof="0">
                  <a:ln>
                    <a:noFill/>
                  </a:ln>
                  <a:solidFill>
                    <a:srgbClr val="FFFFFF"/>
                  </a:solidFill>
                  <a:effectLst/>
                  <a:uLnTx/>
                  <a:uFillTx/>
                  <a:latin typeface="Arial" panose="020B0604020202020204" pitchFamily="34" charset="0"/>
                  <a:ea typeface="微軟正黑體"/>
                  <a:cs typeface="Arial" panose="020B0604020202020204" pitchFamily="34" charset="0"/>
                  <a:sym typeface="Arial" panose="020B0604020202020204" pitchFamily="34" charset="0"/>
                </a:rPr>
                <a:t>Deep Threat Analysis</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7" name="橢圓 6">
              <a:extLst>
                <a:ext uri="{FF2B5EF4-FFF2-40B4-BE49-F238E27FC236}">
                  <a16:creationId xmlns:a16="http://schemas.microsoft.com/office/drawing/2014/main" id="{1D18F4FD-7D64-7FA8-894B-99A0B0936497}"/>
                </a:ext>
              </a:extLst>
            </p:cNvPr>
            <p:cNvSpPr/>
            <p:nvPr/>
          </p:nvSpPr>
          <p:spPr>
            <a:xfrm>
              <a:off x="7437899" y="2963637"/>
              <a:ext cx="3104500" cy="3112068"/>
            </a:xfrm>
            <a:prstGeom prst="ellipse">
              <a:avLst/>
            </a:prstGeom>
            <a:solidFill>
              <a:srgbClr val="FFFF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7440" tIns="349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TW" sz="2000" b="1">
                  <a:solidFill>
                    <a:srgbClr val="FFFFFF"/>
                  </a:solidFill>
                  <a:latin typeface="Arial"/>
                  <a:ea typeface="微軟正黑體"/>
                  <a:cs typeface="Arial"/>
                  <a:sym typeface="Arial" panose="020B0604020202020204" pitchFamily="34" charset="0"/>
                </a:rPr>
                <a:t>Isolation  </a:t>
              </a:r>
              <a:endParaRPr lang="zh-TW" altLang="en-US" sz="2000" b="1">
                <a:solidFill>
                  <a:srgbClr val="FFFFFF"/>
                </a:solidFill>
                <a:latin typeface="Arial"/>
                <a:ea typeface="微軟正黑體" panose="020B0604030504040204" pitchFamily="34" charset="-120"/>
                <a:cs typeface="Arial"/>
                <a:sym typeface="Arial" panose="020B0604020202020204" pitchFamily="34" charset="0"/>
              </a:endParaRPr>
            </a:p>
            <a:p>
              <a:pPr algn="ctr">
                <a:defRPr/>
              </a:pPr>
              <a:r>
                <a:rPr lang="zh-TW" sz="2000" b="1">
                  <a:solidFill>
                    <a:srgbClr val="FFFFFF"/>
                  </a:solidFill>
                  <a:latin typeface="Arial"/>
                  <a:ea typeface="微軟正黑體"/>
                  <a:cs typeface="Arial"/>
                  <a:sym typeface="Arial" panose="020B0604020202020204" pitchFamily="34" charset="0"/>
                </a:rPr>
                <a:t>Response</a:t>
              </a:r>
              <a:endParaRPr lang="zh-TW" altLang="en-US" sz="2000" b="1" i="0" u="none" strike="noStrike" kern="1200" cap="none" spc="0" normalizeH="0" baseline="0" noProof="0">
                <a:ln>
                  <a:noFill/>
                </a:ln>
                <a:solidFill>
                  <a:srgbClr val="FFFFFF"/>
                </a:solidFill>
                <a:effectLst/>
                <a:uLnTx/>
                <a:uFillTx/>
                <a:latin typeface="Arial"/>
                <a:ea typeface="微軟正黑體" panose="020B0604030504040204" pitchFamily="34" charset="-120"/>
                <a:cs typeface="Arial"/>
              </a:endParaRPr>
            </a:p>
            <a:p>
              <a:pPr algn="ctr">
                <a:spcAft>
                  <a:spcPts val="600"/>
                </a:spcAft>
                <a:defRPr/>
              </a:pPr>
              <a:r>
                <a:rPr lang="en-US" sz="1600">
                  <a:solidFill>
                    <a:srgbClr val="FFFFFF"/>
                  </a:solidFill>
                  <a:latin typeface="Arial" panose="020B0604020202020204" pitchFamily="34" charset="0"/>
                  <a:ea typeface="微軟正黑體"/>
                  <a:cs typeface="Arial" panose="020B0604020202020204" pitchFamily="34" charset="0"/>
                  <a:sym typeface="Arial" panose="020B0604020202020204" pitchFamily="34" charset="0"/>
                </a:rPr>
                <a:t>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微軟正黑體"/>
                  <a:cs typeface="Arial" panose="020B0604020202020204" pitchFamily="34" charset="0"/>
                  <a:sym typeface="Arial" panose="020B0604020202020204" pitchFamily="34" charset="0"/>
                </a:rPr>
                <a:t>Access Switch</a:t>
              </a:r>
              <a:endParaRPr lang="en-US" sz="1400" b="0" i="0" u="none" strike="noStrike" kern="1200" cap="none" spc="0" normalizeH="0" baseline="0" noProof="0">
                <a:ln>
                  <a:noFill/>
                </a:ln>
                <a:solidFill>
                  <a:srgbClr val="FFFFFF"/>
                </a:solidFill>
                <a:effectLst/>
                <a:uLnTx/>
                <a:uFillTx/>
                <a:latin typeface="Arial" panose="020B0604020202020204" pitchFamily="34" charset="0"/>
                <a:ea typeface="微軟正黑體"/>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微軟正黑體"/>
                  <a:cs typeface="Arial" panose="020B0604020202020204" pitchFamily="34" charset="0"/>
                  <a:sym typeface="Arial" panose="020B0604020202020204" pitchFamily="34" charset="0"/>
                </a:rPr>
                <a:t>Isolate Victims/Zone</a:t>
              </a:r>
              <a:endParaRPr lang="en-US" sz="1400" b="0" i="0" u="none" strike="noStrike" kern="1200" cap="none" spc="0" normalizeH="0" baseline="0" noProof="0">
                <a:ln>
                  <a:noFill/>
                </a:ln>
                <a:solidFill>
                  <a:srgbClr val="FFFFFF"/>
                </a:solidFill>
                <a:effectLst/>
                <a:uLnTx/>
                <a:uFillTx/>
                <a:latin typeface="Arial" panose="020B0604020202020204" pitchFamily="34" charset="0"/>
                <a:ea typeface="微軟正黑體"/>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微軟正黑體"/>
                  <a:cs typeface="Arial" panose="020B0604020202020204" pitchFamily="34" charset="0"/>
                  <a:sym typeface="Arial" panose="020B0604020202020204" pitchFamily="34" charset="0"/>
                </a:rPr>
                <a:t>Risk Management</a:t>
              </a:r>
              <a:endParaRPr lang="en-US" sz="1400" b="0" i="0" u="none" strike="noStrike" kern="1200" cap="none" spc="0" normalizeH="0" baseline="0" noProof="0">
                <a:ln>
                  <a:noFill/>
                </a:ln>
                <a:solidFill>
                  <a:srgbClr val="FFFFFF"/>
                </a:solidFill>
                <a:effectLst/>
                <a:uLnTx/>
                <a:uFillTx/>
                <a:latin typeface="Arial" panose="020B0604020202020204" pitchFamily="34" charset="0"/>
                <a:ea typeface="微軟正黑體"/>
                <a:cs typeface="Arial" panose="020B0604020202020204" pitchFamily="34" charset="0"/>
              </a:endParaRPr>
            </a:p>
          </p:txBody>
        </p:sp>
      </p:grpSp>
      <p:sp>
        <p:nvSpPr>
          <p:cNvPr id="10" name="標題 9">
            <a:extLst>
              <a:ext uri="{FF2B5EF4-FFF2-40B4-BE49-F238E27FC236}">
                <a16:creationId xmlns:a16="http://schemas.microsoft.com/office/drawing/2014/main" id="{12C28C67-B16D-D869-33BC-B55FE0DB4F4C}"/>
              </a:ext>
            </a:extLst>
          </p:cNvPr>
          <p:cNvSpPr>
            <a:spLocks noGrp="1"/>
          </p:cNvSpPr>
          <p:nvPr>
            <p:ph type="title"/>
          </p:nvPr>
        </p:nvSpPr>
        <p:spPr/>
        <p:txBody>
          <a:bodyPr/>
          <a:lstStyle/>
          <a:p>
            <a:r>
              <a:rPr lang="en-US" altLang="zh-TW"/>
              <a:t>ADRA NDR</a:t>
            </a:r>
            <a:endParaRPr lang="zh-TW" altLang="en-US"/>
          </a:p>
        </p:txBody>
      </p:sp>
      <p:grpSp>
        <p:nvGrpSpPr>
          <p:cNvPr id="8" name="群組 7">
            <a:extLst>
              <a:ext uri="{FF2B5EF4-FFF2-40B4-BE49-F238E27FC236}">
                <a16:creationId xmlns:a16="http://schemas.microsoft.com/office/drawing/2014/main" id="{996E3715-EB5A-6512-E20D-2593EE06F365}"/>
              </a:ext>
            </a:extLst>
          </p:cNvPr>
          <p:cNvGrpSpPr/>
          <p:nvPr/>
        </p:nvGrpSpPr>
        <p:grpSpPr>
          <a:xfrm>
            <a:off x="1872760" y="2502950"/>
            <a:ext cx="7724982" cy="1473228"/>
            <a:chOff x="2065053" y="1844010"/>
            <a:chExt cx="7724982" cy="1473228"/>
          </a:xfrm>
        </p:grpSpPr>
        <p:pic>
          <p:nvPicPr>
            <p:cNvPr id="3" name="Picture 6">
              <a:extLst>
                <a:ext uri="{FF2B5EF4-FFF2-40B4-BE49-F238E27FC236}">
                  <a16:creationId xmlns:a16="http://schemas.microsoft.com/office/drawing/2014/main" id="{29823F51-084C-950E-9F74-0E465C042CE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4BAFC30D-ED3E-9056-5163-D5FFF508E8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sp>
        <p:nvSpPr>
          <p:cNvPr id="11" name="內容版面配置區 2">
            <a:extLst>
              <a:ext uri="{FF2B5EF4-FFF2-40B4-BE49-F238E27FC236}">
                <a16:creationId xmlns:a16="http://schemas.microsoft.com/office/drawing/2014/main" id="{7040A77A-4381-4378-AB6A-E9D3F1A627A9}"/>
              </a:ext>
            </a:extLst>
          </p:cNvPr>
          <p:cNvSpPr>
            <a:spLocks noGrp="1"/>
          </p:cNvSpPr>
          <p:nvPr>
            <p:ph idx="1"/>
          </p:nvPr>
        </p:nvSpPr>
        <p:spPr>
          <a:xfrm>
            <a:off x="1570577" y="6062943"/>
            <a:ext cx="9291469" cy="415337"/>
          </a:xfrm>
        </p:spPr>
        <p:txBody>
          <a:bodyPr vert="horz" lIns="91440" tIns="45720" rIns="91440" bIns="45720" rtlCol="0" anchor="t">
            <a:normAutofit/>
          </a:bodyPr>
          <a:lstStyle/>
          <a:p>
            <a:pPr>
              <a:buClr>
                <a:srgbClr val="FFFFFF"/>
              </a:buClr>
              <a:defRPr/>
            </a:pPr>
            <a:r>
              <a:rPr lang="en-US" altLang="zh-TW" sz="1400" b="1" dirty="0">
                <a:latin typeface="Arial"/>
                <a:ea typeface="微軟正黑體"/>
                <a:cs typeface="Arial"/>
                <a:sym typeface="Arial"/>
              </a:rPr>
              <a:t>Note: After upgrading to ADRA NDR O.S., the QGD switch cannot run QTS NAS OS and VMs.</a:t>
            </a:r>
            <a:endParaRPr lang="en-US" altLang="zh-TW" sz="1400" b="1" dirty="0"/>
          </a:p>
        </p:txBody>
      </p:sp>
      <p:sp>
        <p:nvSpPr>
          <p:cNvPr id="9" name="矩形: 圓角化同側角落 8">
            <a:extLst>
              <a:ext uri="{FF2B5EF4-FFF2-40B4-BE49-F238E27FC236}">
                <a16:creationId xmlns:a16="http://schemas.microsoft.com/office/drawing/2014/main" id="{85FAFC00-235B-BC76-FC0F-CE130EBE3E1E}"/>
              </a:ext>
            </a:extLst>
          </p:cNvPr>
          <p:cNvSpPr/>
          <p:nvPr/>
        </p:nvSpPr>
        <p:spPr>
          <a:xfrm rot="10800000">
            <a:off x="3749274" y="1864215"/>
            <a:ext cx="1898689" cy="919764"/>
          </a:xfrm>
          <a:prstGeom prst="round2SameRect">
            <a:avLst>
              <a:gd name="adj1" fmla="val 7993"/>
              <a:gd name="adj2" fmla="val 0"/>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tLang="zh-TW" dirty="0"/>
              <a:t>Global</a:t>
            </a:r>
            <a:endParaRPr lang="zh-TW" altLang="en-US" dirty="0"/>
          </a:p>
        </p:txBody>
      </p:sp>
      <p:sp>
        <p:nvSpPr>
          <p:cNvPr id="14" name="矩形: 圓角化同側角落 13">
            <a:extLst>
              <a:ext uri="{FF2B5EF4-FFF2-40B4-BE49-F238E27FC236}">
                <a16:creationId xmlns:a16="http://schemas.microsoft.com/office/drawing/2014/main" id="{086F991B-D7EC-13FF-AFCD-922FE5DD0296}"/>
              </a:ext>
            </a:extLst>
          </p:cNvPr>
          <p:cNvSpPr/>
          <p:nvPr/>
        </p:nvSpPr>
        <p:spPr>
          <a:xfrm>
            <a:off x="3749277" y="1597315"/>
            <a:ext cx="1898689" cy="282539"/>
          </a:xfrm>
          <a:prstGeom prst="round2Same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tLang="zh-TW" b="1" dirty="0">
                <a:solidFill>
                  <a:schemeClr val="tx1"/>
                </a:solidFill>
                <a:latin typeface="Arial" panose="020B0604020202020204" pitchFamily="34" charset="0"/>
                <a:cs typeface="Arial" panose="020B0604020202020204" pitchFamily="34" charset="0"/>
              </a:rPr>
              <a:t>Global</a:t>
            </a:r>
            <a:endParaRPr lang="zh-TW" altLang="en-US" b="1" dirty="0">
              <a:solidFill>
                <a:schemeClr val="tx1"/>
              </a:solidFill>
              <a:latin typeface="Arial" panose="020B0604020202020204" pitchFamily="34" charset="0"/>
              <a:cs typeface="Arial" panose="020B0604020202020204" pitchFamily="34" charset="0"/>
            </a:endParaRPr>
          </a:p>
        </p:txBody>
      </p:sp>
      <p:sp>
        <p:nvSpPr>
          <p:cNvPr id="15" name="文字方塊 14">
            <a:extLst>
              <a:ext uri="{FF2B5EF4-FFF2-40B4-BE49-F238E27FC236}">
                <a16:creationId xmlns:a16="http://schemas.microsoft.com/office/drawing/2014/main" id="{0A5EB918-1AC0-2B23-3BE5-BAB2C6CD8C87}"/>
              </a:ext>
            </a:extLst>
          </p:cNvPr>
          <p:cNvSpPr txBox="1"/>
          <p:nvPr/>
        </p:nvSpPr>
        <p:spPr>
          <a:xfrm>
            <a:off x="3879936" y="1892210"/>
            <a:ext cx="1768027" cy="461665"/>
          </a:xfrm>
          <a:prstGeom prst="rect">
            <a:avLst/>
          </a:prstGeom>
          <a:noFill/>
        </p:spPr>
        <p:txBody>
          <a:bodyPr wrap="square" rtlCol="0">
            <a:spAutoFit/>
          </a:bodyPr>
          <a:lstStyle/>
          <a:p>
            <a:r>
              <a:rPr lang="en-US" altLang="zh-TW" sz="1200" dirty="0">
                <a:latin typeface="Arial" panose="020B0604020202020204" pitchFamily="34" charset="0"/>
                <a:cs typeface="Arial" panose="020B0604020202020204" pitchFamily="34" charset="0"/>
              </a:rPr>
              <a:t>ADRA NDR for Global 1</a:t>
            </a:r>
            <a:r>
              <a:rPr lang="zh-TW" altLang="en-US" sz="1200" dirty="0">
                <a:latin typeface="Arial" panose="020B0604020202020204" pitchFamily="34" charset="0"/>
                <a:cs typeface="Arial" panose="020B0604020202020204" pitchFamily="34" charset="0"/>
              </a:rPr>
              <a:t> </a:t>
            </a:r>
            <a:r>
              <a:rPr lang="en-US" altLang="zh-TW" sz="1200" dirty="0">
                <a:latin typeface="Arial" panose="020B0604020202020204" pitchFamily="34" charset="0"/>
                <a:cs typeface="Arial" panose="020B0604020202020204" pitchFamily="34" charset="0"/>
              </a:rPr>
              <a:t>Year Subscription</a:t>
            </a:r>
            <a:endParaRPr lang="zh-TW" altLang="en-US" sz="1200" dirty="0">
              <a:latin typeface="Arial" panose="020B0604020202020204" pitchFamily="34" charset="0"/>
              <a:cs typeface="Arial" panose="020B0604020202020204" pitchFamily="34" charset="0"/>
            </a:endParaRPr>
          </a:p>
        </p:txBody>
      </p:sp>
      <p:sp>
        <p:nvSpPr>
          <p:cNvPr id="16" name="矩形: 圓角化同側角落 15">
            <a:extLst>
              <a:ext uri="{FF2B5EF4-FFF2-40B4-BE49-F238E27FC236}">
                <a16:creationId xmlns:a16="http://schemas.microsoft.com/office/drawing/2014/main" id="{A85CFFC2-86E7-0FB6-B410-52C302232A9B}"/>
              </a:ext>
            </a:extLst>
          </p:cNvPr>
          <p:cNvSpPr/>
          <p:nvPr/>
        </p:nvSpPr>
        <p:spPr>
          <a:xfrm rot="10800000">
            <a:off x="5855095" y="1864215"/>
            <a:ext cx="1966732" cy="919764"/>
          </a:xfrm>
          <a:prstGeom prst="round2SameRect">
            <a:avLst>
              <a:gd name="adj1" fmla="val 7993"/>
              <a:gd name="adj2" fmla="val 0"/>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tLang="zh-TW" dirty="0"/>
              <a:t>Global</a:t>
            </a:r>
            <a:endParaRPr lang="zh-TW" altLang="en-US" dirty="0"/>
          </a:p>
        </p:txBody>
      </p:sp>
      <p:sp>
        <p:nvSpPr>
          <p:cNvPr id="17" name="矩形: 圓角化同側角落 16">
            <a:extLst>
              <a:ext uri="{FF2B5EF4-FFF2-40B4-BE49-F238E27FC236}">
                <a16:creationId xmlns:a16="http://schemas.microsoft.com/office/drawing/2014/main" id="{93081779-0E68-A6C0-82BF-493C4ED21768}"/>
              </a:ext>
            </a:extLst>
          </p:cNvPr>
          <p:cNvSpPr/>
          <p:nvPr/>
        </p:nvSpPr>
        <p:spPr>
          <a:xfrm>
            <a:off x="5855097" y="1597315"/>
            <a:ext cx="1966732" cy="282539"/>
          </a:xfrm>
          <a:prstGeom prst="round2Same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tLang="zh-TW" b="1" dirty="0">
                <a:solidFill>
                  <a:schemeClr val="tx1"/>
                </a:solidFill>
                <a:latin typeface="Arial" panose="020B0604020202020204" pitchFamily="34" charset="0"/>
                <a:cs typeface="Arial" panose="020B0604020202020204" pitchFamily="34" charset="0"/>
              </a:rPr>
              <a:t>Global</a:t>
            </a:r>
            <a:endParaRPr lang="zh-TW" altLang="en-US" b="1" dirty="0">
              <a:solidFill>
                <a:schemeClr val="tx1"/>
              </a:solidFill>
              <a:latin typeface="Arial" panose="020B0604020202020204" pitchFamily="34" charset="0"/>
              <a:cs typeface="Arial" panose="020B0604020202020204" pitchFamily="34" charset="0"/>
            </a:endParaRPr>
          </a:p>
        </p:txBody>
      </p:sp>
      <p:sp>
        <p:nvSpPr>
          <p:cNvPr id="18" name="文字方塊 17">
            <a:extLst>
              <a:ext uri="{FF2B5EF4-FFF2-40B4-BE49-F238E27FC236}">
                <a16:creationId xmlns:a16="http://schemas.microsoft.com/office/drawing/2014/main" id="{648EED49-6A0C-8B38-1CE9-805BEA0F9569}"/>
              </a:ext>
            </a:extLst>
          </p:cNvPr>
          <p:cNvSpPr txBox="1"/>
          <p:nvPr/>
        </p:nvSpPr>
        <p:spPr>
          <a:xfrm>
            <a:off x="5919465" y="1892210"/>
            <a:ext cx="1744570" cy="461665"/>
          </a:xfrm>
          <a:prstGeom prst="rect">
            <a:avLst/>
          </a:prstGeom>
          <a:noFill/>
        </p:spPr>
        <p:txBody>
          <a:bodyPr wrap="square" rtlCol="0">
            <a:spAutoFit/>
          </a:bodyPr>
          <a:lstStyle/>
          <a:p>
            <a:r>
              <a:rPr lang="en-US" altLang="zh-TW" sz="1200" dirty="0">
                <a:latin typeface="Arial" panose="020B0604020202020204" pitchFamily="34" charset="0"/>
                <a:cs typeface="Arial" panose="020B0604020202020204" pitchFamily="34" charset="0"/>
              </a:rPr>
              <a:t>ADRA NDR for Global 3</a:t>
            </a:r>
            <a:r>
              <a:rPr lang="zh-TW" altLang="en-US" sz="1200" dirty="0">
                <a:latin typeface="Arial" panose="020B0604020202020204" pitchFamily="34" charset="0"/>
                <a:cs typeface="Arial" panose="020B0604020202020204" pitchFamily="34" charset="0"/>
              </a:rPr>
              <a:t> </a:t>
            </a:r>
            <a:r>
              <a:rPr lang="en-US" altLang="zh-TW" sz="1200" dirty="0">
                <a:latin typeface="Arial" panose="020B0604020202020204" pitchFamily="34" charset="0"/>
                <a:cs typeface="Arial" panose="020B0604020202020204" pitchFamily="34" charset="0"/>
              </a:rPr>
              <a:t>Years Subscription</a:t>
            </a:r>
            <a:endParaRPr lang="zh-TW" altLang="en-US" sz="1200" dirty="0">
              <a:latin typeface="Arial" panose="020B0604020202020204" pitchFamily="34" charset="0"/>
              <a:cs typeface="Arial" panose="020B0604020202020204" pitchFamily="34" charset="0"/>
            </a:endParaRPr>
          </a:p>
        </p:txBody>
      </p:sp>
      <p:sp>
        <p:nvSpPr>
          <p:cNvPr id="20" name="矩形: 圓角 19">
            <a:extLst>
              <a:ext uri="{FF2B5EF4-FFF2-40B4-BE49-F238E27FC236}">
                <a16:creationId xmlns:a16="http://schemas.microsoft.com/office/drawing/2014/main" id="{3BB27DD6-E978-FE6E-A14B-83E3A9752E5C}"/>
              </a:ext>
            </a:extLst>
          </p:cNvPr>
          <p:cNvSpPr/>
          <p:nvPr/>
        </p:nvSpPr>
        <p:spPr>
          <a:xfrm>
            <a:off x="3812060" y="2365469"/>
            <a:ext cx="1768026" cy="272446"/>
          </a:xfrm>
          <a:prstGeom prst="roundRect">
            <a:avLst/>
          </a:prstGeom>
          <a:solidFill>
            <a:srgbClr val="C00000"/>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TW" altLang="en-US" sz="2000">
              <a:solidFill>
                <a:srgbClr val="C00000"/>
              </a:solidFill>
            </a:endParaRPr>
          </a:p>
        </p:txBody>
      </p:sp>
      <p:sp>
        <p:nvSpPr>
          <p:cNvPr id="19" name="文字方塊 18">
            <a:extLst>
              <a:ext uri="{FF2B5EF4-FFF2-40B4-BE49-F238E27FC236}">
                <a16:creationId xmlns:a16="http://schemas.microsoft.com/office/drawing/2014/main" id="{5E6AF4A1-B20E-FF9E-EE84-68F79F9DF42A}"/>
              </a:ext>
            </a:extLst>
          </p:cNvPr>
          <p:cNvSpPr txBox="1"/>
          <p:nvPr/>
        </p:nvSpPr>
        <p:spPr>
          <a:xfrm>
            <a:off x="3930173" y="2352072"/>
            <a:ext cx="1667552" cy="307777"/>
          </a:xfrm>
          <a:prstGeom prst="rect">
            <a:avLst/>
          </a:prstGeom>
          <a:noFill/>
        </p:spPr>
        <p:txBody>
          <a:bodyPr wrap="square" rtlCol="0">
            <a:spAutoFit/>
          </a:bodyPr>
          <a:lstStyle/>
          <a:p>
            <a:r>
              <a:rPr lang="en-US" altLang="zh-TW" sz="1400" b="1" dirty="0">
                <a:solidFill>
                  <a:schemeClr val="bg1"/>
                </a:solidFill>
              </a:rPr>
              <a:t>USD $399.00</a:t>
            </a:r>
            <a:r>
              <a:rPr lang="zh-TW" altLang="en-US" sz="1400" b="1" dirty="0">
                <a:solidFill>
                  <a:schemeClr val="bg1"/>
                </a:solidFill>
              </a:rPr>
              <a:t> </a:t>
            </a:r>
            <a:r>
              <a:rPr lang="en-US" altLang="zh-TW" sz="1400" b="1" dirty="0">
                <a:solidFill>
                  <a:schemeClr val="bg1"/>
                </a:solidFill>
              </a:rPr>
              <a:t>/Year</a:t>
            </a:r>
            <a:endParaRPr lang="zh-TW" altLang="en-US" sz="1400" b="1" dirty="0">
              <a:solidFill>
                <a:schemeClr val="bg1"/>
              </a:solidFill>
            </a:endParaRPr>
          </a:p>
        </p:txBody>
      </p:sp>
      <p:sp>
        <p:nvSpPr>
          <p:cNvPr id="21" name="矩形: 圓角 20">
            <a:extLst>
              <a:ext uri="{FF2B5EF4-FFF2-40B4-BE49-F238E27FC236}">
                <a16:creationId xmlns:a16="http://schemas.microsoft.com/office/drawing/2014/main" id="{90A3128D-1C61-B244-61AE-4F8BF7371397}"/>
              </a:ext>
            </a:extLst>
          </p:cNvPr>
          <p:cNvSpPr/>
          <p:nvPr/>
        </p:nvSpPr>
        <p:spPr>
          <a:xfrm>
            <a:off x="5970419" y="2363674"/>
            <a:ext cx="1690526" cy="272446"/>
          </a:xfrm>
          <a:prstGeom prst="roundRect">
            <a:avLst/>
          </a:prstGeom>
          <a:solidFill>
            <a:srgbClr val="C00000"/>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TW" altLang="en-US" sz="2000">
              <a:solidFill>
                <a:srgbClr val="C00000"/>
              </a:solidFill>
            </a:endParaRPr>
          </a:p>
        </p:txBody>
      </p:sp>
      <p:sp>
        <p:nvSpPr>
          <p:cNvPr id="22" name="文字方塊 21">
            <a:extLst>
              <a:ext uri="{FF2B5EF4-FFF2-40B4-BE49-F238E27FC236}">
                <a16:creationId xmlns:a16="http://schemas.microsoft.com/office/drawing/2014/main" id="{A583E305-58E5-DD6B-4FC3-1127F4FA44DF}"/>
              </a:ext>
            </a:extLst>
          </p:cNvPr>
          <p:cNvSpPr txBox="1"/>
          <p:nvPr/>
        </p:nvSpPr>
        <p:spPr>
          <a:xfrm>
            <a:off x="5960648" y="2352943"/>
            <a:ext cx="1832758" cy="307777"/>
          </a:xfrm>
          <a:prstGeom prst="rect">
            <a:avLst/>
          </a:prstGeom>
          <a:noFill/>
        </p:spPr>
        <p:txBody>
          <a:bodyPr wrap="square" rtlCol="0">
            <a:spAutoFit/>
          </a:bodyPr>
          <a:lstStyle/>
          <a:p>
            <a:r>
              <a:rPr lang="en-US" altLang="zh-TW" sz="1400" b="1" dirty="0">
                <a:solidFill>
                  <a:schemeClr val="bg1"/>
                </a:solidFill>
              </a:rPr>
              <a:t>USD $1,099.00</a:t>
            </a:r>
            <a:r>
              <a:rPr lang="zh-TW" altLang="en-US" sz="1400" b="1" dirty="0">
                <a:solidFill>
                  <a:schemeClr val="bg1"/>
                </a:solidFill>
              </a:rPr>
              <a:t> </a:t>
            </a:r>
            <a:r>
              <a:rPr lang="en-US" altLang="zh-TW" sz="1400" b="1" dirty="0">
                <a:solidFill>
                  <a:schemeClr val="bg1"/>
                </a:solidFill>
              </a:rPr>
              <a:t>/3Year</a:t>
            </a:r>
            <a:endParaRPr lang="zh-TW" altLang="en-US" sz="1400" b="1" dirty="0">
              <a:solidFill>
                <a:schemeClr val="bg1"/>
              </a:solidFill>
            </a:endParaRPr>
          </a:p>
        </p:txBody>
      </p:sp>
    </p:spTree>
    <p:extLst>
      <p:ext uri="{BB962C8B-B14F-4D97-AF65-F5344CB8AC3E}">
        <p14:creationId xmlns:p14="http://schemas.microsoft.com/office/powerpoint/2010/main" val="3782370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2">
            <a:extLst>
              <a:ext uri="{FF2B5EF4-FFF2-40B4-BE49-F238E27FC236}">
                <a16:creationId xmlns:a16="http://schemas.microsoft.com/office/drawing/2014/main" id="{A0481146-4C61-C395-E2D9-6EEA6B5C534B}"/>
              </a:ext>
            </a:extLst>
          </p:cNvPr>
          <p:cNvSpPr txBox="1"/>
          <p:nvPr/>
        </p:nvSpPr>
        <p:spPr>
          <a:xfrm>
            <a:off x="838200" y="1600313"/>
            <a:ext cx="5463746" cy="2222403"/>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200000"/>
              </a:lnSpc>
              <a:buFont typeface="Arial" panose="020B0604020202020204" pitchFamily="34" charset="0"/>
              <a:buChar char="•"/>
              <a:defRPr/>
            </a:pPr>
            <a:r>
              <a:rPr lang="zh-TW" altLang="en-US" b="1" dirty="0">
                <a:solidFill>
                  <a:prstClr val="white"/>
                </a:solidFill>
                <a:latin typeface="Arial"/>
                <a:ea typeface="微軟正黑體"/>
                <a:cs typeface="Arial"/>
                <a:sym typeface="Arial" panose="020B0604020202020204" pitchFamily="34" charset="0"/>
              </a:rPr>
              <a:t>Near-Zero configuration</a:t>
            </a:r>
            <a:endParaRPr lang="zh-TW" altLang="en-US" b="1" dirty="0">
              <a:solidFill>
                <a:prstClr val="white"/>
              </a:solidFill>
              <a:latin typeface="Arial"/>
              <a:ea typeface="微軟正黑體"/>
              <a:cs typeface="Arial"/>
            </a:endParaRPr>
          </a:p>
          <a:p>
            <a:pPr marL="285750" indent="-285750">
              <a:lnSpc>
                <a:spcPct val="200000"/>
              </a:lnSpc>
              <a:buFont typeface="Arial" panose="020B0604020202020204" pitchFamily="34" charset="0"/>
              <a:buChar char="•"/>
              <a:defRPr/>
            </a:pPr>
            <a:r>
              <a:rPr lang="zh-TW" altLang="en-US" b="1" dirty="0">
                <a:solidFill>
                  <a:prstClr val="white"/>
                </a:solidFill>
                <a:latin typeface="Arial"/>
                <a:ea typeface="微軟正黑體"/>
                <a:cs typeface="Arial"/>
              </a:rPr>
              <a:t>Deploy without changing network infrastructure</a:t>
            </a:r>
            <a:endParaRPr lang="zh-TW" altLang="en-US" b="1" dirty="0">
              <a:solidFill>
                <a:prstClr val="white"/>
              </a:solidFill>
              <a:latin typeface="Arial"/>
              <a:ea typeface="微軟正黑體"/>
              <a:cs typeface="Arial"/>
              <a:sym typeface="Arial" panose="020B0604020202020204" pitchFamily="34" charset="0"/>
            </a:endParaRPr>
          </a:p>
          <a:p>
            <a:pPr marL="285750" indent="-285750">
              <a:lnSpc>
                <a:spcPct val="200000"/>
              </a:lnSpc>
              <a:buFont typeface="Arial" panose="020B0604020202020204" pitchFamily="34" charset="0"/>
              <a:buChar char="•"/>
              <a:defRPr/>
            </a:pPr>
            <a:r>
              <a:rPr lang="zh-TW" altLang="en-US" b="1" dirty="0">
                <a:solidFill>
                  <a:prstClr val="white"/>
                </a:solidFill>
                <a:latin typeface="Arial"/>
                <a:ea typeface="微軟正黑體"/>
                <a:cs typeface="Arial"/>
                <a:sym typeface="Arial" panose="020B0604020202020204" pitchFamily="34" charset="0"/>
              </a:rPr>
              <a:t>Line-rate performance (VMs/NAS/Server farm)</a:t>
            </a:r>
            <a:endParaRPr lang="en-US" altLang="zh-TW" b="1" i="0" u="none" strike="noStrike" kern="1200" cap="none" spc="0" normalizeH="0" baseline="0" noProof="0" dirty="0">
              <a:ln>
                <a:noFill/>
              </a:ln>
              <a:solidFill>
                <a:prstClr val="white"/>
              </a:solidFill>
              <a:effectLst/>
              <a:uLnTx/>
              <a:uFillTx/>
              <a:latin typeface="Arial"/>
              <a:ea typeface="微軟正黑體"/>
              <a:cs typeface="Arial"/>
            </a:endParaRPr>
          </a:p>
        </p:txBody>
      </p:sp>
      <p:sp>
        <p:nvSpPr>
          <p:cNvPr id="4" name="標題 3">
            <a:extLst>
              <a:ext uri="{FF2B5EF4-FFF2-40B4-BE49-F238E27FC236}">
                <a16:creationId xmlns:a16="http://schemas.microsoft.com/office/drawing/2014/main" id="{64EEAF5D-6978-572C-EA8D-13A143C68640}"/>
              </a:ext>
            </a:extLst>
          </p:cNvPr>
          <p:cNvSpPr>
            <a:spLocks noGrp="1"/>
          </p:cNvSpPr>
          <p:nvPr>
            <p:ph type="title"/>
          </p:nvPr>
        </p:nvSpPr>
        <p:spPr/>
        <p:txBody>
          <a:bodyPr/>
          <a:lstStyle/>
          <a:p>
            <a:r>
              <a:rPr lang="zh-TW" altLang="en-US">
                <a:latin typeface="Arial"/>
                <a:ea typeface="微軟正黑體"/>
                <a:cs typeface="Arial"/>
              </a:rPr>
              <a:t>ADRA NDR key features</a:t>
            </a:r>
            <a:endParaRPr lang="zh-TW" altLang="en-US"/>
          </a:p>
        </p:txBody>
      </p:sp>
      <p:sp>
        <p:nvSpPr>
          <p:cNvPr id="10" name="文字方塊 9">
            <a:extLst>
              <a:ext uri="{FF2B5EF4-FFF2-40B4-BE49-F238E27FC236}">
                <a16:creationId xmlns:a16="http://schemas.microsoft.com/office/drawing/2014/main" id="{CFB2E6D0-7434-3CE8-B680-75BC8FECBC74}"/>
              </a:ext>
            </a:extLst>
          </p:cNvPr>
          <p:cNvSpPr txBox="1"/>
          <p:nvPr/>
        </p:nvSpPr>
        <p:spPr>
          <a:xfrm>
            <a:off x="6514746" y="1600313"/>
            <a:ext cx="5212307" cy="1668727"/>
          </a:xfrm>
          <a:prstGeom prst="rect">
            <a:avLst/>
          </a:prstGeom>
          <a:noFill/>
        </p:spPr>
        <p:txBody>
          <a:bodyPr wrap="square" lIns="91440" tIns="45720" rIns="91440" bIns="45720" anchor="t">
            <a:spAutoFit/>
          </a:bodyPr>
          <a:lstStyle/>
          <a:p>
            <a:pPr marL="285750" indent="-285750">
              <a:lnSpc>
                <a:spcPct val="200000"/>
              </a:lnSpc>
              <a:buFont typeface="Arial" panose="020B0604020202020204" pitchFamily="34" charset="0"/>
              <a:buChar char="•"/>
              <a:defRPr/>
            </a:pPr>
            <a:r>
              <a:rPr lang="zh-TW" altLang="en-US" dirty="0">
                <a:solidFill>
                  <a:prstClr val="white"/>
                </a:solidFill>
                <a:latin typeface="Arial"/>
                <a:ea typeface="微軟正黑體"/>
                <a:cs typeface="Arial"/>
                <a:sym typeface="Arial" panose="020B0604020202020204" pitchFamily="34" charset="0"/>
              </a:rPr>
              <a:t>Transparent &amp; Adaptive detection</a:t>
            </a:r>
            <a:endParaRPr kumimoji="0" lang="en-US" altLang="zh-TW" sz="1800" b="0"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a:p>
            <a:pPr marL="285750" indent="-285750">
              <a:lnSpc>
                <a:spcPct val="200000"/>
              </a:lnSpc>
              <a:buFont typeface="Arial" panose="020B0604020202020204" pitchFamily="34" charset="0"/>
              <a:buChar char="•"/>
              <a:defRPr/>
            </a:pPr>
            <a:r>
              <a:rPr lang="zh-TW" altLang="en-US" b="1" dirty="0">
                <a:solidFill>
                  <a:prstClr val="white"/>
                </a:solidFill>
                <a:latin typeface="Arial"/>
                <a:ea typeface="微軟正黑體"/>
                <a:cs typeface="Arial"/>
                <a:sym typeface="Arial" panose="020B0604020202020204" pitchFamily="34" charset="0"/>
              </a:rPr>
              <a:t>Automated </a:t>
            </a:r>
            <a:r>
              <a:rPr lang="zh-TW" dirty="0">
                <a:solidFill>
                  <a:srgbClr val="5FE9F7"/>
                </a:solidFill>
                <a:latin typeface="Arial"/>
                <a:ea typeface="微軟正黑體"/>
                <a:cs typeface="Arial"/>
                <a:sym typeface="Arial" panose="020B0604020202020204" pitchFamily="34" charset="0"/>
              </a:rPr>
              <a:t>correlations</a:t>
            </a:r>
            <a:r>
              <a:rPr lang="zh-TW" altLang="en-US" b="1" dirty="0">
                <a:solidFill>
                  <a:prstClr val="white"/>
                </a:solidFill>
                <a:latin typeface="Arial"/>
                <a:ea typeface="微軟正黑體"/>
                <a:cs typeface="Arial"/>
                <a:sym typeface="Arial" panose="020B0604020202020204" pitchFamily="34" charset="0"/>
              </a:rPr>
              <a:t> and </a:t>
            </a:r>
            <a:r>
              <a:rPr lang="zh-TW" dirty="0">
                <a:solidFill>
                  <a:srgbClr val="5FE9F7"/>
                </a:solidFill>
                <a:latin typeface="Arial"/>
                <a:ea typeface="微軟正黑體"/>
                <a:cs typeface="Arial"/>
                <a:sym typeface="Arial" panose="020B0604020202020204" pitchFamily="34" charset="0"/>
              </a:rPr>
              <a:t>analysis</a:t>
            </a:r>
            <a:endParaRPr lang="zh-TW" altLang="en-US" dirty="0">
              <a:solidFill>
                <a:srgbClr val="5FE9F7"/>
              </a:solidFill>
              <a:latin typeface="Arial"/>
              <a:ea typeface="微軟正黑體"/>
              <a:cs typeface="Arial"/>
            </a:endParaRPr>
          </a:p>
          <a:p>
            <a:pPr marL="285750" indent="-285750">
              <a:lnSpc>
                <a:spcPct val="200000"/>
              </a:lnSpc>
              <a:buFont typeface="Arial" panose="020B0604020202020204" pitchFamily="34" charset="0"/>
              <a:buChar char="•"/>
              <a:defRPr/>
            </a:pPr>
            <a:r>
              <a:rPr lang="zh-TW" altLang="en-US" b="1" dirty="0">
                <a:solidFill>
                  <a:prstClr val="white"/>
                </a:solidFill>
                <a:latin typeface="Arial"/>
                <a:ea typeface="微軟正黑體"/>
                <a:cs typeface="Arial"/>
                <a:sym typeface="Arial" panose="020B0604020202020204" pitchFamily="34" charset="0"/>
              </a:rPr>
              <a:t>Automated Isolation</a:t>
            </a:r>
            <a:endParaRPr lang="en-US" altLang="zh-TW" sz="1800" b="0" i="0" u="none" strike="noStrike" kern="1200" cap="none" spc="0" normalizeH="0" baseline="0" noProof="0" dirty="0">
              <a:ln>
                <a:noFill/>
              </a:ln>
              <a:solidFill>
                <a:srgbClr val="5FE9F7"/>
              </a:solidFill>
              <a:effectLst/>
              <a:uLnTx/>
              <a:uFillTx/>
              <a:latin typeface="Arial"/>
              <a:ea typeface="微軟正黑體"/>
              <a:cs typeface="Arial"/>
            </a:endParaRPr>
          </a:p>
        </p:txBody>
      </p:sp>
      <p:grpSp>
        <p:nvGrpSpPr>
          <p:cNvPr id="2" name="群組 1">
            <a:extLst>
              <a:ext uri="{FF2B5EF4-FFF2-40B4-BE49-F238E27FC236}">
                <a16:creationId xmlns:a16="http://schemas.microsoft.com/office/drawing/2014/main" id="{365E21B7-7900-F36B-7592-3E1F70159316}"/>
              </a:ext>
            </a:extLst>
          </p:cNvPr>
          <p:cNvGrpSpPr/>
          <p:nvPr/>
        </p:nvGrpSpPr>
        <p:grpSpPr>
          <a:xfrm>
            <a:off x="2006144" y="4153559"/>
            <a:ext cx="7724982" cy="1473228"/>
            <a:chOff x="2065053" y="1844010"/>
            <a:chExt cx="7724982" cy="1473228"/>
          </a:xfrm>
        </p:grpSpPr>
        <p:pic>
          <p:nvPicPr>
            <p:cNvPr id="3" name="Picture 6">
              <a:extLst>
                <a:ext uri="{FF2B5EF4-FFF2-40B4-BE49-F238E27FC236}">
                  <a16:creationId xmlns:a16="http://schemas.microsoft.com/office/drawing/2014/main" id="{787A307E-D860-D442-5CFB-8AD8BC5A668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CA63BA2E-4543-140B-1272-0E2C3CBBE2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pic>
        <p:nvPicPr>
          <p:cNvPr id="7" name="圖片 6">
            <a:extLst>
              <a:ext uri="{FF2B5EF4-FFF2-40B4-BE49-F238E27FC236}">
                <a16:creationId xmlns:a16="http://schemas.microsoft.com/office/drawing/2014/main" id="{3C4127D4-0A7C-ECB8-3E1A-5CD48E1DB77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006144" y="5151529"/>
            <a:ext cx="7724982" cy="119219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36432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a:extLst>
              <a:ext uri="{FF2B5EF4-FFF2-40B4-BE49-F238E27FC236}">
                <a16:creationId xmlns:a16="http://schemas.microsoft.com/office/drawing/2014/main" id="{E76CE45A-647D-D4BF-85DA-8EB88A5AE643}"/>
              </a:ext>
            </a:extLst>
          </p:cNvPr>
          <p:cNvSpPr>
            <a:spLocks noGrp="1"/>
          </p:cNvSpPr>
          <p:nvPr>
            <p:ph type="ctrTitle"/>
          </p:nvPr>
        </p:nvSpPr>
        <p:spPr>
          <a:xfrm>
            <a:off x="757291" y="3432057"/>
            <a:ext cx="3811606" cy="1610359"/>
          </a:xfrm>
        </p:spPr>
        <p:txBody>
          <a:bodyPr anchor="ctr">
            <a:noAutofit/>
          </a:bodyPr>
          <a:lstStyle/>
          <a:p>
            <a:pPr lvl="1" algn="ctr" rtl="0">
              <a:spcBef>
                <a:spcPct val="0"/>
              </a:spcBef>
            </a:pPr>
            <a:r>
              <a:rPr lang="en-US" altLang="zh-TW" sz="4400" b="1" kern="1200">
                <a:solidFill>
                  <a:srgbClr val="78E1FA"/>
                </a:solidFill>
                <a:latin typeface="Arial"/>
                <a:ea typeface="微軟正黑體"/>
                <a:cs typeface="Arial"/>
              </a:rPr>
              <a:t>Hardware Advantages</a:t>
            </a:r>
            <a:endParaRPr lang="en-US"/>
          </a:p>
        </p:txBody>
      </p:sp>
      <p:sp>
        <p:nvSpPr>
          <p:cNvPr id="12" name="副標題 1">
            <a:extLst>
              <a:ext uri="{FF2B5EF4-FFF2-40B4-BE49-F238E27FC236}">
                <a16:creationId xmlns:a16="http://schemas.microsoft.com/office/drawing/2014/main" id="{EA9DDD68-A921-B27E-3C6C-C6F65FEB8276}"/>
              </a:ext>
            </a:extLst>
          </p:cNvPr>
          <p:cNvSpPr txBox="1">
            <a:spLocks/>
          </p:cNvSpPr>
          <p:nvPr/>
        </p:nvSpPr>
        <p:spPr>
          <a:xfrm>
            <a:off x="623370" y="2035582"/>
            <a:ext cx="3672170" cy="8306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sz="2400" spc="0"/>
              <a:t>Guardian's unique strengths and features</a:t>
            </a:r>
            <a:endParaRPr lang="zh-TW" altLang="en-US" sz="2400" spc="0"/>
          </a:p>
        </p:txBody>
      </p:sp>
      <p:cxnSp>
        <p:nvCxnSpPr>
          <p:cNvPr id="14" name="直線接點 13">
            <a:extLst>
              <a:ext uri="{FF2B5EF4-FFF2-40B4-BE49-F238E27FC236}">
                <a16:creationId xmlns:a16="http://schemas.microsoft.com/office/drawing/2014/main" id="{A9964E01-4824-2A51-AD3F-42A78BCDD664}"/>
              </a:ext>
            </a:extLst>
          </p:cNvPr>
          <p:cNvCxnSpPr>
            <a:cxnSpLocks/>
          </p:cNvCxnSpPr>
          <p:nvPr/>
        </p:nvCxnSpPr>
        <p:spPr>
          <a:xfrm>
            <a:off x="759527" y="3056155"/>
            <a:ext cx="3399857" cy="0"/>
          </a:xfrm>
          <a:prstGeom prst="line">
            <a:avLst/>
          </a:prstGeom>
          <a:ln w="19050">
            <a:gradFill flip="none" rotWithShape="1">
              <a:gsLst>
                <a:gs pos="0">
                  <a:schemeClr val="accent1">
                    <a:lumMod val="5000"/>
                    <a:lumOff val="95000"/>
                    <a:alpha val="0"/>
                  </a:schemeClr>
                </a:gs>
                <a:gs pos="100000">
                  <a:schemeClr val="bg1">
                    <a:alpha val="0"/>
                  </a:schemeClr>
                </a:gs>
                <a:gs pos="50000">
                  <a:srgbClr val="78E1FA"/>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530513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7D1ED1EA-A55C-399E-4B21-904FCBFF089E}"/>
              </a:ext>
            </a:extLst>
          </p:cNvPr>
          <p:cNvSpPr txBox="1"/>
          <p:nvPr/>
        </p:nvSpPr>
        <p:spPr>
          <a:xfrm>
            <a:off x="7818952" y="1596184"/>
            <a:ext cx="1765675" cy="276999"/>
          </a:xfrm>
          <a:prstGeom prst="rect">
            <a:avLst/>
          </a:prstGeom>
          <a:noFill/>
        </p:spPr>
        <p:txBody>
          <a:bodyPr wrap="square" lIns="91440" tIns="45720" rIns="91440" bIns="45720" rtlCol="0" anchor="t">
            <a:spAutoFit/>
          </a:bodyPr>
          <a:lstStyle/>
          <a:p>
            <a:pPr>
              <a:defRPr/>
            </a:pPr>
            <a:r>
              <a:rPr lang="en-US" altLang="zh-TW" sz="1200">
                <a:solidFill>
                  <a:srgbClr val="FFFFFF"/>
                </a:solidFill>
                <a:latin typeface="Arial"/>
                <a:ea typeface="微軟正黑體"/>
                <a:cs typeface="Arial"/>
              </a:rPr>
              <a:t>Office Automation</a:t>
            </a:r>
            <a:endParaRPr kumimoji="0" lang="zh-TW" altLang="en-US" sz="1200" b="0" i="0" u="none" strike="noStrike" kern="120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pic>
        <p:nvPicPr>
          <p:cNvPr id="4" name="圖片 3" descr="一張含有 螢幕擷取畫面, 設計 的圖片&#10;&#10;自動產生的描述">
            <a:extLst>
              <a:ext uri="{FF2B5EF4-FFF2-40B4-BE49-F238E27FC236}">
                <a16:creationId xmlns:a16="http://schemas.microsoft.com/office/drawing/2014/main" id="{FCAC0291-73AD-FB20-F38B-CE1196BACF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1463" y="1904616"/>
            <a:ext cx="9526943" cy="4296339"/>
          </a:xfrm>
          <a:prstGeom prst="rect">
            <a:avLst/>
          </a:prstGeom>
        </p:spPr>
      </p:pic>
      <p:sp>
        <p:nvSpPr>
          <p:cNvPr id="7" name="文字方塊 6">
            <a:extLst>
              <a:ext uri="{FF2B5EF4-FFF2-40B4-BE49-F238E27FC236}">
                <a16:creationId xmlns:a16="http://schemas.microsoft.com/office/drawing/2014/main" id="{B22A40AC-4967-1609-B1E7-709AF874B862}"/>
              </a:ext>
            </a:extLst>
          </p:cNvPr>
          <p:cNvSpPr txBox="1"/>
          <p:nvPr/>
        </p:nvSpPr>
        <p:spPr>
          <a:xfrm>
            <a:off x="2942759" y="3139836"/>
            <a:ext cx="1209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Switch</a:t>
            </a:r>
            <a:endParaRPr kumimoji="0" lang="zh-TW" altLang="en-US" sz="12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1" name="文字方塊 10">
            <a:extLst>
              <a:ext uri="{FF2B5EF4-FFF2-40B4-BE49-F238E27FC236}">
                <a16:creationId xmlns:a16="http://schemas.microsoft.com/office/drawing/2014/main" id="{E1F1D1F2-E92C-04AC-691C-2AF02CAC6A8A}"/>
              </a:ext>
            </a:extLst>
          </p:cNvPr>
          <p:cNvSpPr txBox="1"/>
          <p:nvPr/>
        </p:nvSpPr>
        <p:spPr>
          <a:xfrm>
            <a:off x="7833562" y="3140644"/>
            <a:ext cx="1765675"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white"/>
                </a:solidFill>
                <a:effectLst/>
                <a:uLnTx/>
                <a:uFillTx/>
                <a:latin typeface="Arial"/>
                <a:ea typeface="微軟正黑體"/>
                <a:cs typeface="Arial"/>
              </a:rPr>
              <a:t>Production </a:t>
            </a:r>
            <a:r>
              <a:rPr lang="en-US" altLang="zh-TW" sz="1200">
                <a:solidFill>
                  <a:prstClr val="white"/>
                </a:solidFill>
                <a:latin typeface="Arial"/>
                <a:ea typeface="微軟正黑體"/>
                <a:cs typeface="Arial"/>
              </a:rPr>
              <a:t>Lines</a:t>
            </a:r>
            <a:endParaRPr kumimoji="0" lang="zh-TW" altLang="en-US" sz="12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1734A593-84B0-07B6-DAB2-E154F34C9DB0}"/>
              </a:ext>
            </a:extLst>
          </p:cNvPr>
          <p:cNvSpPr txBox="1"/>
          <p:nvPr/>
        </p:nvSpPr>
        <p:spPr>
          <a:xfrm>
            <a:off x="7861157" y="4698668"/>
            <a:ext cx="17656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Server Farm</a:t>
            </a:r>
            <a:endParaRPr kumimoji="0" lang="zh-TW" altLang="en-US" sz="12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 name="文字方塊 16">
            <a:extLst>
              <a:ext uri="{FF2B5EF4-FFF2-40B4-BE49-F238E27FC236}">
                <a16:creationId xmlns:a16="http://schemas.microsoft.com/office/drawing/2014/main" id="{C8D3B3AB-A286-3CFD-0552-2996D225151F}"/>
              </a:ext>
            </a:extLst>
          </p:cNvPr>
          <p:cNvSpPr txBox="1"/>
          <p:nvPr/>
        </p:nvSpPr>
        <p:spPr>
          <a:xfrm>
            <a:off x="1201463" y="2724337"/>
            <a:ext cx="1175610" cy="646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00"/>
                </a:solidFill>
                <a:effectLst/>
                <a:uLnTx/>
                <a:uFillTx/>
                <a:latin typeface="Arial" panose="020B0604020202020204" pitchFamily="34" charset="0"/>
                <a:ea typeface="微軟正黑體" panose="020B0604030504040204" pitchFamily="34" charset="-120"/>
                <a:cs typeface="Arial" panose="020B0604020202020204" pitchFamily="34" charset="0"/>
              </a:rPr>
              <a:t>Next Generation Firewall</a:t>
            </a:r>
            <a:endParaRPr kumimoji="0" lang="zh-TW" altLang="en-US" sz="1200" b="0" i="0" u="none" strike="noStrike" kern="1200" cap="none" spc="0" normalizeH="0" baseline="0" noProof="0">
              <a:ln>
                <a:noFill/>
              </a:ln>
              <a:solidFill>
                <a:srgbClr val="FFFF00"/>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1" name="文字方塊 20">
            <a:extLst>
              <a:ext uri="{FF2B5EF4-FFF2-40B4-BE49-F238E27FC236}">
                <a16:creationId xmlns:a16="http://schemas.microsoft.com/office/drawing/2014/main" id="{A62B3B17-68F0-712E-C8DC-F447B98C0781}"/>
              </a:ext>
            </a:extLst>
          </p:cNvPr>
          <p:cNvSpPr txBox="1"/>
          <p:nvPr/>
        </p:nvSpPr>
        <p:spPr>
          <a:xfrm>
            <a:off x="4824613" y="2483610"/>
            <a:ext cx="1209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Switch</a:t>
            </a:r>
            <a:endParaRPr kumimoji="0" lang="zh-TW" altLang="en-US" sz="12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pic>
        <p:nvPicPr>
          <p:cNvPr id="25" name="Picture 6" descr="一張含有 電子產品, 設計 的圖片&#10;&#10;自動產生的描述">
            <a:extLst>
              <a:ext uri="{FF2B5EF4-FFF2-40B4-BE49-F238E27FC236}">
                <a16:creationId xmlns:a16="http://schemas.microsoft.com/office/drawing/2014/main" id="{D0859330-06DD-CC19-B902-C37777BFEC5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5853487" y="2361301"/>
            <a:ext cx="1803612" cy="323011"/>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29" name="Picture 6" descr="一張含有 電子產品, 設計, 接收機 的圖片&#10;&#10;自動產生的描述">
            <a:extLst>
              <a:ext uri="{FF2B5EF4-FFF2-40B4-BE49-F238E27FC236}">
                <a16:creationId xmlns:a16="http://schemas.microsoft.com/office/drawing/2014/main" id="{46A4B05E-9071-11D7-8DE3-E125961DB47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5853487" y="3882585"/>
            <a:ext cx="1803612" cy="323011"/>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31" name="Picture 6" descr="一張含有 電子產品, 設計 的圖片&#10;&#10;自動產生的描述">
            <a:extLst>
              <a:ext uri="{FF2B5EF4-FFF2-40B4-BE49-F238E27FC236}">
                <a16:creationId xmlns:a16="http://schemas.microsoft.com/office/drawing/2014/main" id="{2E2520D5-A4D1-F557-59C7-B445AAD3F2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5857884" y="5403869"/>
            <a:ext cx="1803612" cy="323011"/>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33" name="圖形 32" descr="高溫 以實心填滿">
            <a:extLst>
              <a:ext uri="{FF2B5EF4-FFF2-40B4-BE49-F238E27FC236}">
                <a16:creationId xmlns:a16="http://schemas.microsoft.com/office/drawing/2014/main" id="{AD9904D6-9C67-9E1D-23C5-78A577B0421F}"/>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153862" y="4916467"/>
            <a:ext cx="452877" cy="452877"/>
          </a:xfrm>
          <a:prstGeom prst="rect">
            <a:avLst/>
          </a:prstGeom>
        </p:spPr>
      </p:pic>
      <p:pic>
        <p:nvPicPr>
          <p:cNvPr id="35" name="圖形 34" descr="高溫 以實心填滿">
            <a:extLst>
              <a:ext uri="{FF2B5EF4-FFF2-40B4-BE49-F238E27FC236}">
                <a16:creationId xmlns:a16="http://schemas.microsoft.com/office/drawing/2014/main" id="{AC88B2FA-CFB4-9776-9587-04EBC582F58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142031" y="3416481"/>
            <a:ext cx="452877" cy="452877"/>
          </a:xfrm>
          <a:prstGeom prst="rect">
            <a:avLst/>
          </a:prstGeom>
        </p:spPr>
      </p:pic>
      <p:pic>
        <p:nvPicPr>
          <p:cNvPr id="37" name="圖形 36" descr="高溫 以實心填滿">
            <a:extLst>
              <a:ext uri="{FF2B5EF4-FFF2-40B4-BE49-F238E27FC236}">
                <a16:creationId xmlns:a16="http://schemas.microsoft.com/office/drawing/2014/main" id="{C7BCA56C-0775-D593-6051-EDF37D8F4703}"/>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142032" y="1873899"/>
            <a:ext cx="452877" cy="452877"/>
          </a:xfrm>
          <a:prstGeom prst="rect">
            <a:avLst/>
          </a:prstGeom>
        </p:spPr>
      </p:pic>
      <p:pic>
        <p:nvPicPr>
          <p:cNvPr id="39" name="圖片 38">
            <a:extLst>
              <a:ext uri="{FF2B5EF4-FFF2-40B4-BE49-F238E27FC236}">
                <a16:creationId xmlns:a16="http://schemas.microsoft.com/office/drawing/2014/main" id="{4E733904-1B5B-64A4-CB41-632D009AF65A}"/>
              </a:ext>
            </a:extLst>
          </p:cNvPr>
          <p:cNvPicPr>
            <a:picLocks noChangeAspect="1"/>
          </p:cNvPicPr>
          <p:nvPr/>
        </p:nvPicPr>
        <p:blipFill>
          <a:blip r:embed="rId9"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0">
                    <a14:imgEffect>
                      <a14:saturation sat="183000"/>
                    </a14:imgEffect>
                    <a14:imgEffect>
                      <a14:brightnessContrast bright="82000" contrast="78000"/>
                    </a14:imgEffect>
                  </a14:imgLayer>
                </a14:imgProps>
              </a:ext>
              <a:ext uri="{28A0092B-C50C-407E-A947-70E740481C1C}">
                <a14:useLocalDpi xmlns:a14="http://schemas.microsoft.com/office/drawing/2010/main"/>
              </a:ext>
            </a:extLst>
          </a:blip>
          <a:stretch>
            <a:fillRect/>
          </a:stretch>
        </p:blipFill>
        <p:spPr>
          <a:xfrm>
            <a:off x="6185755" y="2674148"/>
            <a:ext cx="1319949" cy="337301"/>
          </a:xfrm>
          <a:prstGeom prst="rect">
            <a:avLst/>
          </a:prstGeom>
        </p:spPr>
      </p:pic>
      <p:pic>
        <p:nvPicPr>
          <p:cNvPr id="41" name="圖片 40">
            <a:extLst>
              <a:ext uri="{FF2B5EF4-FFF2-40B4-BE49-F238E27FC236}">
                <a16:creationId xmlns:a16="http://schemas.microsoft.com/office/drawing/2014/main" id="{0E687341-6AA9-E333-D2ED-5EB475C06B87}"/>
              </a:ext>
            </a:extLst>
          </p:cNvPr>
          <p:cNvPicPr>
            <a:picLocks noChangeAspect="1"/>
          </p:cNvPicPr>
          <p:nvPr/>
        </p:nvPicPr>
        <p:blipFill>
          <a:blip r:embed="rId9"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0">
                    <a14:imgEffect>
                      <a14:saturation sat="183000"/>
                    </a14:imgEffect>
                    <a14:imgEffect>
                      <a14:brightnessContrast bright="82000" contrast="78000"/>
                    </a14:imgEffect>
                  </a14:imgLayer>
                </a14:imgProps>
              </a:ext>
              <a:ext uri="{28A0092B-C50C-407E-A947-70E740481C1C}">
                <a14:useLocalDpi xmlns:a14="http://schemas.microsoft.com/office/drawing/2010/main"/>
              </a:ext>
            </a:extLst>
          </a:blip>
          <a:stretch>
            <a:fillRect/>
          </a:stretch>
        </p:blipFill>
        <p:spPr>
          <a:xfrm>
            <a:off x="6185754" y="4257663"/>
            <a:ext cx="1319949" cy="337301"/>
          </a:xfrm>
          <a:prstGeom prst="rect">
            <a:avLst/>
          </a:prstGeom>
        </p:spPr>
      </p:pic>
      <p:pic>
        <p:nvPicPr>
          <p:cNvPr id="43" name="圖片 42">
            <a:extLst>
              <a:ext uri="{FF2B5EF4-FFF2-40B4-BE49-F238E27FC236}">
                <a16:creationId xmlns:a16="http://schemas.microsoft.com/office/drawing/2014/main" id="{9295A310-1D45-1974-E5B6-58FF65883F84}"/>
              </a:ext>
            </a:extLst>
          </p:cNvPr>
          <p:cNvPicPr>
            <a:picLocks noChangeAspect="1"/>
          </p:cNvPicPr>
          <p:nvPr/>
        </p:nvPicPr>
        <p:blipFill>
          <a:blip r:embed="rId9"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0">
                    <a14:imgEffect>
                      <a14:saturation sat="183000"/>
                    </a14:imgEffect>
                    <a14:imgEffect>
                      <a14:brightnessContrast bright="82000" contrast="78000"/>
                    </a14:imgEffect>
                  </a14:imgLayer>
                </a14:imgProps>
              </a:ext>
              <a:ext uri="{28A0092B-C50C-407E-A947-70E740481C1C}">
                <a14:useLocalDpi xmlns:a14="http://schemas.microsoft.com/office/drawing/2010/main"/>
              </a:ext>
            </a:extLst>
          </a:blip>
          <a:stretch>
            <a:fillRect/>
          </a:stretch>
        </p:blipFill>
        <p:spPr>
          <a:xfrm>
            <a:off x="6185754" y="5746178"/>
            <a:ext cx="1319949" cy="337301"/>
          </a:xfrm>
          <a:prstGeom prst="rect">
            <a:avLst/>
          </a:prstGeom>
        </p:spPr>
      </p:pic>
      <p:sp>
        <p:nvSpPr>
          <p:cNvPr id="6" name="標題 5">
            <a:extLst>
              <a:ext uri="{FF2B5EF4-FFF2-40B4-BE49-F238E27FC236}">
                <a16:creationId xmlns:a16="http://schemas.microsoft.com/office/drawing/2014/main" id="{4DADB3D9-333B-3248-B548-8DE24F98BFC0}"/>
              </a:ext>
            </a:extLst>
          </p:cNvPr>
          <p:cNvSpPr>
            <a:spLocks noGrp="1"/>
          </p:cNvSpPr>
          <p:nvPr>
            <p:ph type="title"/>
          </p:nvPr>
        </p:nvSpPr>
        <p:spPr>
          <a:xfrm>
            <a:off x="28755" y="-5231"/>
            <a:ext cx="12136411" cy="1324515"/>
          </a:xfrm>
        </p:spPr>
        <p:txBody>
          <a:bodyPr>
            <a:normAutofit fontScale="90000"/>
          </a:bodyPr>
          <a:lstStyle/>
          <a:p>
            <a:r>
              <a:rPr lang="en-US" sz="4000">
                <a:latin typeface="Arial"/>
                <a:ea typeface="微軟正黑體"/>
                <a:cs typeface="Arial"/>
              </a:rPr>
              <a:t>Firewall + ADRA</a:t>
            </a:r>
          </a:p>
          <a:p>
            <a:r>
              <a:rPr lang="en-US" sz="4000">
                <a:latin typeface="Arial"/>
                <a:ea typeface="微軟正黑體"/>
                <a:cs typeface="Arial"/>
              </a:rPr>
              <a:t>complete the secure network from internet to intranet</a:t>
            </a:r>
            <a:endParaRPr lang="en-US" sz="4000">
              <a:ea typeface="微軟正黑體"/>
            </a:endParaRPr>
          </a:p>
        </p:txBody>
      </p:sp>
    </p:spTree>
    <p:extLst>
      <p:ext uri="{BB962C8B-B14F-4D97-AF65-F5344CB8AC3E}">
        <p14:creationId xmlns:p14="http://schemas.microsoft.com/office/powerpoint/2010/main" val="723536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p:txBody>
          <a:bodyPr/>
          <a:lstStyle/>
          <a:p>
            <a:r>
              <a:rPr lang="en-US">
                <a:latin typeface="Arial"/>
                <a:ea typeface="微軟正黑體"/>
                <a:cs typeface="Arial"/>
              </a:rPr>
              <a:t>Suspicious network activities</a:t>
            </a:r>
            <a:br>
              <a:rPr lang="en-US">
                <a:latin typeface="Arial"/>
                <a:ea typeface="微軟正黑體"/>
                <a:cs typeface="Arial"/>
              </a:rPr>
            </a:br>
            <a:r>
              <a:rPr lang="en-US">
                <a:latin typeface="Arial"/>
                <a:ea typeface="微軟正黑體"/>
                <a:cs typeface="Arial"/>
              </a:rPr>
              <a:t>detectable by ADRA NDR</a:t>
            </a:r>
            <a:endParaRPr lang="zh-TW" altLang="en-US"/>
          </a:p>
        </p:txBody>
      </p:sp>
      <p:graphicFrame>
        <p:nvGraphicFramePr>
          <p:cNvPr id="13" name="內容版面配置區 4">
            <a:extLst>
              <a:ext uri="{FF2B5EF4-FFF2-40B4-BE49-F238E27FC236}">
                <a16:creationId xmlns:a16="http://schemas.microsoft.com/office/drawing/2014/main" id="{B48E9DB2-FDFB-4B56-97F9-88551D7A63BA}"/>
              </a:ext>
            </a:extLst>
          </p:cNvPr>
          <p:cNvGraphicFramePr>
            <a:graphicFrameLocks/>
          </p:cNvGraphicFramePr>
          <p:nvPr>
            <p:extLst>
              <p:ext uri="{D42A27DB-BD31-4B8C-83A1-F6EECF244321}">
                <p14:modId xmlns:p14="http://schemas.microsoft.com/office/powerpoint/2010/main" val="1554813833"/>
              </p:ext>
            </p:extLst>
          </p:nvPr>
        </p:nvGraphicFramePr>
        <p:xfrm>
          <a:off x="838200" y="1653049"/>
          <a:ext cx="10493865" cy="4111136"/>
        </p:xfrm>
        <a:graphic>
          <a:graphicData uri="http://schemas.openxmlformats.org/drawingml/2006/table">
            <a:tbl>
              <a:tblPr firstRow="1" bandRow="1">
                <a:tableStyleId>{74C1A8A3-306A-4EB7-A6B1-4F7E0EB9C5D6}</a:tableStyleId>
              </a:tblPr>
              <a:tblGrid>
                <a:gridCol w="3491487">
                  <a:extLst>
                    <a:ext uri="{9D8B030D-6E8A-4147-A177-3AD203B41FA5}">
                      <a16:colId xmlns:a16="http://schemas.microsoft.com/office/drawing/2014/main" val="3960305946"/>
                    </a:ext>
                  </a:extLst>
                </a:gridCol>
                <a:gridCol w="7002378">
                  <a:extLst>
                    <a:ext uri="{9D8B030D-6E8A-4147-A177-3AD203B41FA5}">
                      <a16:colId xmlns:a16="http://schemas.microsoft.com/office/drawing/2014/main" val="917110911"/>
                    </a:ext>
                  </a:extLst>
                </a:gridCol>
              </a:tblGrid>
              <a:tr h="0">
                <a:tc>
                  <a:txBody>
                    <a:bodyPr/>
                    <a:lstStyle/>
                    <a:p>
                      <a:pPr algn="ctr" fontAlgn="ctr">
                        <a:lnSpc>
                          <a:spcPct val="80000"/>
                        </a:lnSpc>
                      </a:pPr>
                      <a:r>
                        <a:rPr lang="zh-TW" altLang="en-US" sz="2400" b="1">
                          <a:effectLst/>
                          <a:latin typeface="Arial"/>
                          <a:ea typeface="微軟正黑體"/>
                          <a:cs typeface="Arial"/>
                        </a:rPr>
                        <a:t>Type</a:t>
                      </a:r>
                    </a:p>
                  </a:txBody>
                  <a:tcPr marL="89128" marR="89128" marT="190500" marB="1905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tc>
                  <a:txBody>
                    <a:bodyPr/>
                    <a:lstStyle/>
                    <a:p>
                      <a:pPr lvl="0" algn="ctr">
                        <a:lnSpc>
                          <a:spcPct val="80000"/>
                        </a:lnSpc>
                        <a:buNone/>
                      </a:pPr>
                      <a:r>
                        <a:rPr lang="af-ZA" altLang="zh-TW" sz="2400" u="none" strike="noStrike" noProof="0">
                          <a:latin typeface="Arial"/>
                          <a:cs typeface="Arial"/>
                        </a:rPr>
                        <a:t>Threat behaviors</a:t>
                      </a:r>
                      <a:endParaRPr lang="en-US" altLang="zh-TW" err="1"/>
                    </a:p>
                  </a:txBody>
                  <a:tcPr marL="85563" marR="85563"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406080790"/>
                  </a:ext>
                </a:extLst>
              </a:tr>
              <a:tr h="0">
                <a:tc>
                  <a:txBody>
                    <a:bodyPr/>
                    <a:lstStyle/>
                    <a:p>
                      <a:pPr marL="0" lvl="0" algn="ctr" defTabSz="914400">
                        <a:lnSpc>
                          <a:spcPct val="80000"/>
                        </a:lnSpc>
                        <a:buNone/>
                      </a:pPr>
                      <a:r>
                        <a:rPr lang="en-US" sz="1800" b="1" i="0" u="none" strike="noStrike" kern="1200" baseline="0" noProof="0">
                          <a:solidFill>
                            <a:srgbClr val="002060"/>
                          </a:solidFill>
                          <a:effectLst/>
                          <a:latin typeface="Arial"/>
                        </a:rPr>
                        <a:t>Scan</a:t>
                      </a:r>
                      <a:endParaRPr lang="zh-TW"/>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marL="285750" lvl="0" indent="-285750" algn="ctr">
                        <a:lnSpc>
                          <a:spcPct val="80000"/>
                        </a:lnSpc>
                        <a:buFont typeface="Arial"/>
                        <a:buChar char="•"/>
                      </a:pPr>
                      <a:r>
                        <a:rPr lang="en-US" sz="1600" b="0" i="0" u="none" strike="noStrike" baseline="0" noProof="0">
                          <a:solidFill>
                            <a:srgbClr val="000000"/>
                          </a:solidFill>
                          <a:effectLst/>
                          <a:latin typeface="Calibri"/>
                        </a:rPr>
                        <a:t>Device/network scanning </a:t>
                      </a:r>
                    </a:p>
                    <a:p>
                      <a:pPr marL="285750" lvl="0" indent="-285750" algn="ctr">
                        <a:lnSpc>
                          <a:spcPct val="80000"/>
                        </a:lnSpc>
                        <a:buFont typeface="Arial"/>
                        <a:buChar char="•"/>
                      </a:pPr>
                      <a:r>
                        <a:rPr lang="en-US" sz="1600" b="0" i="0" u="none" strike="noStrike" baseline="0" noProof="0">
                          <a:solidFill>
                            <a:srgbClr val="000000"/>
                          </a:solidFill>
                          <a:effectLst/>
                          <a:latin typeface="Calibri"/>
                        </a:rPr>
                        <a:t>TCP/UDP/ICMP/ARP scanning</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2156903083"/>
                  </a:ext>
                </a:extLst>
              </a:tr>
              <a:tr h="0">
                <a:tc>
                  <a:txBody>
                    <a:bodyPr/>
                    <a:lstStyle/>
                    <a:p>
                      <a:pPr marL="0" lvl="0" indent="0" algn="ctr">
                        <a:lnSpc>
                          <a:spcPct val="80000"/>
                        </a:lnSpc>
                        <a:buNone/>
                      </a:pPr>
                      <a:r>
                        <a:rPr lang="en-US" sz="1800" b="1" i="0" u="none" strike="noStrike" kern="1200" baseline="0" noProof="0">
                          <a:solidFill>
                            <a:srgbClr val="002060"/>
                          </a:solidFill>
                          <a:effectLst/>
                          <a:latin typeface="Arial"/>
                        </a:rPr>
                        <a:t>Abnormal operation</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marL="285750" lvl="0" indent="-285750" algn="ctr">
                        <a:lnSpc>
                          <a:spcPct val="80000"/>
                        </a:lnSpc>
                        <a:buFont typeface="Arial"/>
                        <a:buChar char="•"/>
                      </a:pPr>
                      <a:r>
                        <a:rPr lang="en-US" sz="1600" b="0" i="0" u="none" strike="noStrike" baseline="0" noProof="0">
                          <a:solidFill>
                            <a:srgbClr val="000000"/>
                          </a:solidFill>
                          <a:effectLst/>
                          <a:latin typeface="Calibri"/>
                        </a:rPr>
                        <a:t>Network flooding</a:t>
                      </a:r>
                    </a:p>
                    <a:p>
                      <a:pPr marL="285750" lvl="0" indent="-285750" algn="ctr">
                        <a:lnSpc>
                          <a:spcPct val="80000"/>
                        </a:lnSpc>
                        <a:buFont typeface="Arial"/>
                        <a:buChar char="•"/>
                      </a:pPr>
                      <a:r>
                        <a:rPr lang="en-US" sz="1600" b="0" i="0" u="none" strike="noStrike" baseline="0" noProof="0">
                          <a:solidFill>
                            <a:srgbClr val="000000"/>
                          </a:solidFill>
                          <a:effectLst/>
                          <a:latin typeface="Calibri"/>
                        </a:rPr>
                        <a:t>TCP flag attacking</a:t>
                      </a:r>
                    </a:p>
                    <a:p>
                      <a:pPr marL="285750" lvl="0" indent="-285750" algn="ctr">
                        <a:lnSpc>
                          <a:spcPct val="80000"/>
                        </a:lnSpc>
                        <a:buFont typeface="Arial"/>
                        <a:buChar char="•"/>
                      </a:pPr>
                      <a:r>
                        <a:rPr lang="en-US" sz="1600" b="0" i="0" u="none" strike="noStrike" baseline="0" noProof="0">
                          <a:solidFill>
                            <a:srgbClr val="000000"/>
                          </a:solidFill>
                          <a:effectLst/>
                          <a:latin typeface="Calibri"/>
                        </a:rPr>
                        <a:t>Unknown domain request</a:t>
                      </a:r>
                    </a:p>
                    <a:p>
                      <a:pPr marL="285750" lvl="0" indent="-285750" algn="ctr">
                        <a:lnSpc>
                          <a:spcPct val="80000"/>
                        </a:lnSpc>
                        <a:buFont typeface="Arial"/>
                        <a:buChar char="•"/>
                      </a:pPr>
                      <a:r>
                        <a:rPr lang="en-US" sz="1600" b="0" i="0" u="none" strike="noStrike" baseline="0" noProof="0">
                          <a:solidFill>
                            <a:srgbClr val="000000"/>
                          </a:solidFill>
                          <a:effectLst/>
                          <a:latin typeface="Calibri"/>
                        </a:rPr>
                        <a:t>Credential phishing</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67653340"/>
                  </a:ext>
                </a:extLst>
              </a:tr>
              <a:tr h="0">
                <a:tc>
                  <a:txBody>
                    <a:bodyPr/>
                    <a:lstStyle/>
                    <a:p>
                      <a:pPr lvl="0" algn="ctr">
                        <a:lnSpc>
                          <a:spcPct val="80000"/>
                        </a:lnSpc>
                        <a:buNone/>
                      </a:pPr>
                      <a:r>
                        <a:rPr lang="en-US" sz="1800" b="1" i="0" u="none" strike="noStrike" kern="1200" baseline="0" noProof="0">
                          <a:solidFill>
                            <a:srgbClr val="002060"/>
                          </a:solidFill>
                          <a:effectLst/>
                          <a:latin typeface="Arial"/>
                        </a:rPr>
                        <a:t>Vulnerability</a:t>
                      </a:r>
                      <a:endParaRPr lang="zh-TW"/>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marL="285750" lvl="0" indent="-285750" algn="ctr">
                        <a:lnSpc>
                          <a:spcPct val="80000"/>
                        </a:lnSpc>
                        <a:buFont typeface="Arial"/>
                        <a:buChar char="•"/>
                      </a:pPr>
                      <a:r>
                        <a:rPr lang="en-US" sz="1600" b="0" i="0" u="none" strike="noStrike" baseline="0" noProof="0">
                          <a:solidFill>
                            <a:srgbClr val="000000"/>
                          </a:solidFill>
                          <a:effectLst/>
                          <a:latin typeface="Calibri"/>
                        </a:rPr>
                        <a:t>CVE vulnerabilities relate zero day attack</a:t>
                      </a:r>
                    </a:p>
                    <a:p>
                      <a:pPr marL="285750" lvl="0" indent="-285750" algn="ctr">
                        <a:lnSpc>
                          <a:spcPct val="80000"/>
                        </a:lnSpc>
                        <a:buFont typeface="Arial"/>
                        <a:buChar char="•"/>
                      </a:pPr>
                      <a:r>
                        <a:rPr lang="en-US" sz="1600" b="0" i="0" u="none" strike="noStrike" baseline="0" noProof="0">
                          <a:solidFill>
                            <a:srgbClr val="000000"/>
                          </a:solidFill>
                          <a:effectLst/>
                          <a:latin typeface="Calibri"/>
                        </a:rPr>
                        <a:t>MS MAPP relate zero day attack</a:t>
                      </a:r>
                    </a:p>
                    <a:p>
                      <a:pPr marL="285750" lvl="0" indent="-285750" algn="ctr">
                        <a:lnSpc>
                          <a:spcPct val="80000"/>
                        </a:lnSpc>
                        <a:buFont typeface="Arial"/>
                        <a:buChar char="•"/>
                      </a:pPr>
                      <a:r>
                        <a:rPr lang="en-US" sz="1600" b="0" i="0" u="none" strike="noStrike" baseline="0" noProof="0">
                          <a:solidFill>
                            <a:srgbClr val="000000"/>
                          </a:solidFill>
                          <a:effectLst/>
                          <a:latin typeface="Calibri"/>
                        </a:rPr>
                        <a:t>Patch Tuesday relate zero day attack</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extLst>
                  <a:ext uri="{0D108BD9-81ED-4DB2-BD59-A6C34878D82A}">
                    <a16:rowId xmlns:a16="http://schemas.microsoft.com/office/drawing/2014/main" val="2381127217"/>
                  </a:ext>
                </a:extLst>
              </a:tr>
              <a:tr h="0">
                <a:tc>
                  <a:txBody>
                    <a:bodyPr/>
                    <a:lstStyle/>
                    <a:p>
                      <a:pPr marL="0" lvl="0" indent="0" algn="ctr">
                        <a:lnSpc>
                          <a:spcPct val="80000"/>
                        </a:lnSpc>
                        <a:buNone/>
                      </a:pPr>
                      <a:r>
                        <a:rPr lang="en-US" sz="1800" b="1" i="0" u="none" strike="noStrike" kern="1200" baseline="0" noProof="0">
                          <a:solidFill>
                            <a:srgbClr val="002060"/>
                          </a:solidFill>
                          <a:effectLst/>
                          <a:latin typeface="Arial"/>
                        </a:rPr>
                        <a:t>Malware/Ransomware </a:t>
                      </a:r>
                      <a:r>
                        <a:rPr lang="en-US" altLang="zh-TW" sz="1800" b="1" i="0" u="none" strike="noStrike" kern="1200" baseline="0" noProof="0">
                          <a:solidFill>
                            <a:srgbClr val="002060"/>
                          </a:solidFill>
                          <a:effectLst/>
                          <a:latin typeface="Arial"/>
                        </a:rPr>
                        <a:t>suspicious</a:t>
                      </a:r>
                      <a:r>
                        <a:rPr lang="en-US" sz="1800" b="1" i="0" u="none" strike="noStrike" kern="1200" baseline="0" noProof="0">
                          <a:solidFill>
                            <a:srgbClr val="002060"/>
                          </a:solidFill>
                          <a:effectLst/>
                          <a:latin typeface="Arial"/>
                        </a:rPr>
                        <a:t> operation*</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marL="285750" lvl="0" indent="-285750" algn="ctr">
                        <a:lnSpc>
                          <a:spcPct val="80000"/>
                        </a:lnSpc>
                        <a:buFont typeface="Arial"/>
                        <a:buChar char="•"/>
                      </a:pPr>
                      <a:r>
                        <a:rPr lang="en-US" sz="1600" b="0" i="0" u="none" strike="noStrike" baseline="0" noProof="0" dirty="0">
                          <a:solidFill>
                            <a:srgbClr val="000000"/>
                          </a:solidFill>
                          <a:effectLst/>
                          <a:latin typeface="Calibri"/>
                        </a:rPr>
                        <a:t>C&amp;C call back</a:t>
                      </a:r>
                    </a:p>
                    <a:p>
                      <a:pPr marL="285750" lvl="0" indent="-285750" algn="ctr">
                        <a:lnSpc>
                          <a:spcPct val="80000"/>
                        </a:lnSpc>
                        <a:buFont typeface="Arial"/>
                        <a:buChar char="•"/>
                      </a:pPr>
                      <a:r>
                        <a:rPr lang="en-US" sz="1600" b="0" i="0" u="none" strike="noStrike" baseline="0" noProof="0" dirty="0">
                          <a:solidFill>
                            <a:srgbClr val="000000"/>
                          </a:solidFill>
                          <a:effectLst/>
                          <a:latin typeface="Calibri"/>
                        </a:rPr>
                        <a:t>Exploit-kit detect</a:t>
                      </a:r>
                    </a:p>
                    <a:p>
                      <a:pPr marL="285750" lvl="0" indent="-285750" algn="ctr">
                        <a:lnSpc>
                          <a:spcPct val="80000"/>
                        </a:lnSpc>
                        <a:buFont typeface="Arial"/>
                        <a:buChar char="•"/>
                      </a:pPr>
                      <a:r>
                        <a:rPr lang="en-US" sz="1600" b="0" i="0" u="none" strike="noStrike" baseline="0" noProof="0" dirty="0">
                          <a:solidFill>
                            <a:srgbClr val="000000"/>
                          </a:solidFill>
                          <a:effectLst/>
                          <a:latin typeface="Calibri"/>
                        </a:rPr>
                        <a:t>Network spoof</a:t>
                      </a:r>
                    </a:p>
                    <a:p>
                      <a:pPr marL="285750" lvl="0" indent="-285750" algn="ctr">
                        <a:lnSpc>
                          <a:spcPct val="80000"/>
                        </a:lnSpc>
                        <a:buFont typeface="Arial"/>
                        <a:buChar char="•"/>
                      </a:pPr>
                      <a:r>
                        <a:rPr lang="en-US" sz="1600" b="0" i="0" u="none" strike="noStrike" baseline="0" noProof="0" dirty="0">
                          <a:solidFill>
                            <a:srgbClr val="000000"/>
                          </a:solidFill>
                          <a:effectLst/>
                          <a:latin typeface="Calibri"/>
                        </a:rPr>
                        <a:t>DDoS</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1086711"/>
                  </a:ext>
                </a:extLst>
              </a:tr>
            </a:tbl>
          </a:graphicData>
        </a:graphic>
      </p:graphicFrame>
      <p:sp>
        <p:nvSpPr>
          <p:cNvPr id="19" name="矩形 18">
            <a:extLst>
              <a:ext uri="{FF2B5EF4-FFF2-40B4-BE49-F238E27FC236}">
                <a16:creationId xmlns:a16="http://schemas.microsoft.com/office/drawing/2014/main" id="{9022AC28-8E3D-4CE3-A290-93AF65BEAADD}"/>
              </a:ext>
            </a:extLst>
          </p:cNvPr>
          <p:cNvSpPr/>
          <p:nvPr/>
        </p:nvSpPr>
        <p:spPr>
          <a:xfrm>
            <a:off x="4329688" y="1653049"/>
            <a:ext cx="159257" cy="4578902"/>
          </a:xfrm>
          <a:prstGeom prst="rect">
            <a:avLst/>
          </a:prstGeom>
          <a:gradFill flip="none" rotWithShape="1">
            <a:gsLst>
              <a:gs pos="0">
                <a:schemeClr val="dk1">
                  <a:satMod val="103000"/>
                  <a:lumMod val="102000"/>
                  <a:tint val="94000"/>
                  <a:alpha val="0"/>
                </a:schemeClr>
              </a:gs>
              <a:gs pos="100000">
                <a:schemeClr val="dk1">
                  <a:lumMod val="99000"/>
                  <a:satMod val="120000"/>
                  <a:shade val="78000"/>
                  <a:alpha val="5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內容版面配置區 2">
            <a:extLst>
              <a:ext uri="{FF2B5EF4-FFF2-40B4-BE49-F238E27FC236}">
                <a16:creationId xmlns:a16="http://schemas.microsoft.com/office/drawing/2014/main" id="{A9BD3D00-0E9D-AD4A-5865-5F39905CE0C2}"/>
              </a:ext>
            </a:extLst>
          </p:cNvPr>
          <p:cNvSpPr>
            <a:spLocks noGrp="1"/>
          </p:cNvSpPr>
          <p:nvPr>
            <p:ph idx="1"/>
          </p:nvPr>
        </p:nvSpPr>
        <p:spPr>
          <a:xfrm>
            <a:off x="838200" y="5818575"/>
            <a:ext cx="10393680" cy="744054"/>
          </a:xfrm>
        </p:spPr>
        <p:txBody>
          <a:bodyPr vert="horz" lIns="91440" tIns="45720" rIns="91440" bIns="45720" rtlCol="0" anchor="t">
            <a:normAutofit/>
          </a:bodyPr>
          <a:lstStyle/>
          <a:p>
            <a:pPr>
              <a:buClr>
                <a:srgbClr val="FFFFFF"/>
              </a:buClr>
              <a:defRPr/>
            </a:pPr>
            <a:r>
              <a:rPr lang="en-US" altLang="zh-TW" sz="1400" dirty="0">
                <a:latin typeface="Arial"/>
                <a:ea typeface="微軟正黑體"/>
                <a:cs typeface="Arial"/>
                <a:sym typeface="Arial"/>
              </a:rPr>
              <a:t>Note: ADRA is designed to detect the behaviors generated by malware/ransomware, rather than analyzing the content of files or performing decryption for analysis.</a:t>
            </a:r>
            <a:endParaRPr lang="en-US" altLang="zh-TW" sz="1400" dirty="0"/>
          </a:p>
        </p:txBody>
      </p:sp>
    </p:spTree>
    <p:extLst>
      <p:ext uri="{BB962C8B-B14F-4D97-AF65-F5344CB8AC3E}">
        <p14:creationId xmlns:p14="http://schemas.microsoft.com/office/powerpoint/2010/main" val="426249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p:txBody>
          <a:bodyPr/>
          <a:lstStyle/>
          <a:p>
            <a:r>
              <a:rPr lang="en-US" altLang="zh-TW">
                <a:latin typeface="Arial"/>
                <a:ea typeface="微軟正黑體"/>
                <a:cs typeface="Arial"/>
              </a:rPr>
              <a:t>QGD family selection for ADRA NDR</a:t>
            </a:r>
            <a:endParaRPr lang="zh-TW"/>
          </a:p>
        </p:txBody>
      </p:sp>
      <p:graphicFrame>
        <p:nvGraphicFramePr>
          <p:cNvPr id="13" name="內容版面配置區 4">
            <a:extLst>
              <a:ext uri="{FF2B5EF4-FFF2-40B4-BE49-F238E27FC236}">
                <a16:creationId xmlns:a16="http://schemas.microsoft.com/office/drawing/2014/main" id="{B48E9DB2-FDFB-4B56-97F9-88551D7A63BA}"/>
              </a:ext>
            </a:extLst>
          </p:cNvPr>
          <p:cNvGraphicFramePr>
            <a:graphicFrameLocks/>
          </p:cNvGraphicFramePr>
          <p:nvPr>
            <p:extLst>
              <p:ext uri="{D42A27DB-BD31-4B8C-83A1-F6EECF244321}">
                <p14:modId xmlns:p14="http://schemas.microsoft.com/office/powerpoint/2010/main" val="1063210859"/>
              </p:ext>
            </p:extLst>
          </p:nvPr>
        </p:nvGraphicFramePr>
        <p:xfrm>
          <a:off x="782595" y="1733368"/>
          <a:ext cx="10491724" cy="3913724"/>
        </p:xfrm>
        <a:graphic>
          <a:graphicData uri="http://schemas.openxmlformats.org/drawingml/2006/table">
            <a:tbl>
              <a:tblPr firstRow="1" bandRow="1">
                <a:tableStyleId>{74C1A8A3-306A-4EB7-A6B1-4F7E0EB9C5D6}</a:tableStyleId>
              </a:tblPr>
              <a:tblGrid>
                <a:gridCol w="2622931">
                  <a:extLst>
                    <a:ext uri="{9D8B030D-6E8A-4147-A177-3AD203B41FA5}">
                      <a16:colId xmlns:a16="http://schemas.microsoft.com/office/drawing/2014/main" val="3960305946"/>
                    </a:ext>
                  </a:extLst>
                </a:gridCol>
                <a:gridCol w="2622931">
                  <a:extLst>
                    <a:ext uri="{9D8B030D-6E8A-4147-A177-3AD203B41FA5}">
                      <a16:colId xmlns:a16="http://schemas.microsoft.com/office/drawing/2014/main" val="917110911"/>
                    </a:ext>
                  </a:extLst>
                </a:gridCol>
                <a:gridCol w="2622931">
                  <a:extLst>
                    <a:ext uri="{9D8B030D-6E8A-4147-A177-3AD203B41FA5}">
                      <a16:colId xmlns:a16="http://schemas.microsoft.com/office/drawing/2014/main" val="1996401701"/>
                    </a:ext>
                  </a:extLst>
                </a:gridCol>
                <a:gridCol w="2622931">
                  <a:extLst>
                    <a:ext uri="{9D8B030D-6E8A-4147-A177-3AD203B41FA5}">
                      <a16:colId xmlns:a16="http://schemas.microsoft.com/office/drawing/2014/main" val="1063088793"/>
                    </a:ext>
                  </a:extLst>
                </a:gridCol>
              </a:tblGrid>
              <a:tr h="0">
                <a:tc>
                  <a:txBody>
                    <a:bodyPr/>
                    <a:lstStyle/>
                    <a:p>
                      <a:pPr lvl="0" algn="ctr">
                        <a:lnSpc>
                          <a:spcPct val="80000"/>
                        </a:lnSpc>
                        <a:buNone/>
                      </a:pPr>
                      <a:r>
                        <a:rPr lang="zh-TW" sz="2000" b="0" i="0" u="none" strike="noStrike" baseline="0" noProof="0">
                          <a:solidFill>
                            <a:srgbClr val="FFFFFF"/>
                          </a:solidFill>
                          <a:effectLst/>
                          <a:latin typeface="Arial"/>
                          <a:ea typeface="微軟正黑體"/>
                        </a:rPr>
                        <a:t>Model series</a:t>
                      </a:r>
                      <a:endParaRPr lang="zh-TW" sz="2000" b="0">
                        <a:latin typeface="Arial"/>
                      </a:endParaRPr>
                    </a:p>
                  </a:txBody>
                  <a:tcPr marL="89128" marR="89128" marT="190500" marB="1905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tc>
                  <a:txBody>
                    <a:bodyPr/>
                    <a:lstStyle/>
                    <a:p>
                      <a:pPr lvl="0" algn="ctr">
                        <a:lnSpc>
                          <a:spcPct val="80000"/>
                        </a:lnSpc>
                        <a:buNone/>
                      </a:pPr>
                      <a:r>
                        <a:rPr lang="af-ZA" sz="2000" b="0" i="0" u="none" strike="noStrike" baseline="0" noProof="0">
                          <a:solidFill>
                            <a:srgbClr val="FFFFFF"/>
                          </a:solidFill>
                          <a:latin typeface="Arial"/>
                        </a:rPr>
                        <a:t>Recommended max. number of detection devices</a:t>
                      </a:r>
                      <a:endParaRPr lang="zh-TW" sz="2000" b="0">
                        <a:latin typeface="Arial"/>
                      </a:endParaRPr>
                    </a:p>
                  </a:txBody>
                  <a:tcPr marL="85563" marR="85563"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4">
                        <a:lumMod val="50000"/>
                      </a:schemeClr>
                    </a:solidFill>
                  </a:tcPr>
                </a:tc>
                <a:tc>
                  <a:txBody>
                    <a:bodyPr/>
                    <a:lstStyle/>
                    <a:p>
                      <a:pPr lvl="0" algn="ctr">
                        <a:lnSpc>
                          <a:spcPct val="80000"/>
                        </a:lnSpc>
                        <a:buNone/>
                      </a:pPr>
                      <a:r>
                        <a:rPr lang="af-ZA" sz="2000" b="0" i="0" u="none" strike="noStrike" baseline="0" noProof="0">
                          <a:solidFill>
                            <a:srgbClr val="FFFFFF"/>
                          </a:solidFill>
                          <a:latin typeface="Arial"/>
                        </a:rPr>
                        <a:t>Recommended max. number of high-bandwidth detection devices</a:t>
                      </a:r>
                      <a:endParaRPr lang="zh-TW" altLang="en-US" sz="2000" b="0">
                        <a:latin typeface="Arial"/>
                      </a:endParaRPr>
                    </a:p>
                  </a:txBody>
                  <a:tcPr marL="85563" marR="85563" anchor="ctr">
                    <a:lnL w="12700">
                      <a:solidFill>
                        <a:srgbClr val="1E687C"/>
                      </a:solidFill>
                    </a:lnL>
                    <a:lnR w="12700">
                      <a:solidFill>
                        <a:srgbClr val="1E687C"/>
                      </a:solidFill>
                    </a:lnR>
                    <a:lnT w="12700">
                      <a:solidFill>
                        <a:srgbClr val="1E687C"/>
                      </a:solidFill>
                    </a:lnT>
                    <a:lnB w="12700">
                      <a:solidFill>
                        <a:srgbClr val="1E687C"/>
                      </a:solidFill>
                    </a:lnB>
                    <a:solidFill>
                      <a:schemeClr val="accent4">
                        <a:lumMod val="50000"/>
                      </a:schemeClr>
                    </a:solidFill>
                  </a:tcPr>
                </a:tc>
                <a:tc>
                  <a:txBody>
                    <a:bodyPr/>
                    <a:lstStyle/>
                    <a:p>
                      <a:pPr lvl="0" algn="ctr">
                        <a:lnSpc>
                          <a:spcPct val="80000"/>
                        </a:lnSpc>
                        <a:buNone/>
                      </a:pPr>
                      <a:r>
                        <a:rPr lang="af-ZA" sz="2000" b="0" i="0" u="none" strike="noStrike" baseline="0" noProof="0">
                          <a:solidFill>
                            <a:srgbClr val="FFFFFF"/>
                          </a:solidFill>
                          <a:latin typeface="Arial"/>
                        </a:rPr>
                        <a:t>Recommended max. number of Threat Traps</a:t>
                      </a:r>
                      <a:endParaRPr lang="zh-TW" altLang="en-US" sz="2000" b="0">
                        <a:latin typeface="Arial"/>
                      </a:endParaRPr>
                    </a:p>
                  </a:txBody>
                  <a:tcPr marL="85563" marR="85563" anchor="ctr">
                    <a:lnL w="12700">
                      <a:solidFill>
                        <a:srgbClr val="1E687C"/>
                      </a:solidFill>
                    </a:lnL>
                    <a:lnR w="12700">
                      <a:solidFill>
                        <a:srgbClr val="1E687C"/>
                      </a:solidFill>
                    </a:lnR>
                    <a:lnT w="12700">
                      <a:solidFill>
                        <a:srgbClr val="1E687C"/>
                      </a:solidFill>
                    </a:lnT>
                    <a:lnB w="12700">
                      <a:solidFill>
                        <a:srgbClr val="1E687C"/>
                      </a:solidFill>
                    </a:lnB>
                    <a:solidFill>
                      <a:schemeClr val="accent4">
                        <a:lumMod val="50000"/>
                      </a:schemeClr>
                    </a:solidFill>
                  </a:tcPr>
                </a:tc>
                <a:extLst>
                  <a:ext uri="{0D108BD9-81ED-4DB2-BD59-A6C34878D82A}">
                    <a16:rowId xmlns:a16="http://schemas.microsoft.com/office/drawing/2014/main" val="1406080790"/>
                  </a:ext>
                </a:extLst>
              </a:tr>
              <a:tr h="0">
                <a:tc>
                  <a:txBody>
                    <a:bodyPr/>
                    <a:lstStyle/>
                    <a:p>
                      <a:pPr marL="0" lvl="0" algn="ctr">
                        <a:lnSpc>
                          <a:spcPct val="80000"/>
                        </a:lnSpc>
                        <a:buNone/>
                      </a:pPr>
                      <a:r>
                        <a:rPr lang="en-US" sz="1800" b="1" i="0" u="none" strike="noStrike" kern="1200" baseline="0" noProof="0">
                          <a:solidFill>
                            <a:srgbClr val="002060"/>
                          </a:solidFill>
                          <a:effectLst/>
                          <a:latin typeface="Arial"/>
                        </a:rPr>
                        <a:t>QGD-1600P Series</a:t>
                      </a:r>
                      <a:endParaRPr lang="zh-TW" sz="1800"/>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1-50</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1-10</a:t>
                      </a:r>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bg1"/>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1-2</a:t>
                      </a:r>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bg1"/>
                    </a:solidFill>
                  </a:tcPr>
                </a:tc>
                <a:extLst>
                  <a:ext uri="{0D108BD9-81ED-4DB2-BD59-A6C34878D82A}">
                    <a16:rowId xmlns:a16="http://schemas.microsoft.com/office/drawing/2014/main" val="2156903083"/>
                  </a:ext>
                </a:extLst>
              </a:tr>
              <a:tr h="0">
                <a:tc>
                  <a:txBody>
                    <a:bodyPr/>
                    <a:lstStyle/>
                    <a:p>
                      <a:pPr marL="0" lvl="0" indent="0" algn="ctr">
                        <a:lnSpc>
                          <a:spcPct val="80000"/>
                        </a:lnSpc>
                        <a:buNone/>
                      </a:pPr>
                      <a:r>
                        <a:rPr lang="en-US" sz="1800" b="1" i="0" u="none" strike="noStrike" kern="1200" baseline="0" noProof="0">
                          <a:solidFill>
                            <a:srgbClr val="002060"/>
                          </a:solidFill>
                          <a:effectLst/>
                          <a:latin typeface="Arial"/>
                        </a:rPr>
                        <a:t>QGD-1602P-C3558-8G</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51-80</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11-30</a:t>
                      </a:r>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accent3">
                        <a:lumMod val="20000"/>
                        <a:lumOff val="80000"/>
                      </a:schemeClr>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3-6</a:t>
                      </a:r>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accent3">
                        <a:lumMod val="20000"/>
                        <a:lumOff val="80000"/>
                      </a:schemeClr>
                    </a:solidFill>
                  </a:tcPr>
                </a:tc>
                <a:extLst>
                  <a:ext uri="{0D108BD9-81ED-4DB2-BD59-A6C34878D82A}">
                    <a16:rowId xmlns:a16="http://schemas.microsoft.com/office/drawing/2014/main" val="3767653340"/>
                  </a:ext>
                </a:extLst>
              </a:tr>
              <a:tr h="0">
                <a:tc>
                  <a:txBody>
                    <a:bodyPr/>
                    <a:lstStyle/>
                    <a:p>
                      <a:pPr lvl="0" algn="ctr">
                        <a:lnSpc>
                          <a:spcPct val="80000"/>
                        </a:lnSpc>
                        <a:buNone/>
                      </a:pPr>
                      <a:r>
                        <a:rPr lang="en-US" sz="1800" b="1" i="0" u="none" strike="noStrike" kern="1200" baseline="0" noProof="0">
                          <a:solidFill>
                            <a:srgbClr val="002060"/>
                          </a:solidFill>
                          <a:effectLst/>
                          <a:latin typeface="Arial"/>
                        </a:rPr>
                        <a:t>QGD-1602P-C3758-16G</a:t>
                      </a:r>
                      <a:endParaRPr lang="zh-TW" sz="1800"/>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81-110</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bg1"/>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31-60</a:t>
                      </a:r>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bg1"/>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6-8</a:t>
                      </a:r>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bg1"/>
                    </a:solidFill>
                  </a:tcPr>
                </a:tc>
                <a:extLst>
                  <a:ext uri="{0D108BD9-81ED-4DB2-BD59-A6C34878D82A}">
                    <a16:rowId xmlns:a16="http://schemas.microsoft.com/office/drawing/2014/main" val="2381127217"/>
                  </a:ext>
                </a:extLst>
              </a:tr>
              <a:tr h="0">
                <a:tc>
                  <a:txBody>
                    <a:bodyPr/>
                    <a:lstStyle/>
                    <a:p>
                      <a:pPr marL="0" lvl="0" indent="0" algn="ctr">
                        <a:lnSpc>
                          <a:spcPct val="80000"/>
                        </a:lnSpc>
                        <a:buNone/>
                      </a:pPr>
                      <a:r>
                        <a:rPr lang="en-US" sz="1800" b="1" i="0" u="none" strike="noStrike" kern="1200" baseline="0" noProof="0">
                          <a:solidFill>
                            <a:srgbClr val="002060"/>
                          </a:solidFill>
                          <a:effectLst/>
                          <a:latin typeface="Arial"/>
                        </a:rPr>
                        <a:t>QGD-1600 Series</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1-50</a:t>
                      </a:r>
                    </a:p>
                  </a:txBody>
                  <a:tcPr marL="89128" marR="89128" marT="108000" marB="108000" anchor="ctr">
                    <a:lnL w="12700" cap="flat" cmpd="sng" algn="ctr">
                      <a:solidFill>
                        <a:srgbClr val="1E687C"/>
                      </a:solidFill>
                      <a:prstDash val="solid"/>
                      <a:round/>
                      <a:headEnd type="none" w="med" len="med"/>
                      <a:tailEnd type="none" w="med" len="med"/>
                    </a:lnL>
                    <a:lnR w="12700" cap="flat" cmpd="sng" algn="ctr">
                      <a:solidFill>
                        <a:srgbClr val="1E687C"/>
                      </a:solidFill>
                      <a:prstDash val="solid"/>
                      <a:round/>
                      <a:headEnd type="none" w="med" len="med"/>
                      <a:tailEnd type="none" w="med" len="med"/>
                    </a:lnR>
                    <a:lnT w="12700" cap="flat" cmpd="sng" algn="ctr">
                      <a:solidFill>
                        <a:srgbClr val="1E687C"/>
                      </a:solidFill>
                      <a:prstDash val="solid"/>
                      <a:round/>
                      <a:headEnd type="none" w="med" len="med"/>
                      <a:tailEnd type="none" w="med" len="med"/>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1-10</a:t>
                      </a:r>
                    </a:p>
                  </a:txBody>
                  <a:tcPr marL="89127" marR="89127" marT="108000" marB="108000" anchor="ctr">
                    <a:lnL w="12700">
                      <a:solidFill>
                        <a:srgbClr val="1E687C"/>
                      </a:solidFill>
                    </a:lnL>
                    <a:lnR w="12700">
                      <a:solidFill>
                        <a:srgbClr val="1E687C"/>
                      </a:solidFill>
                    </a:lnR>
                    <a:lnT w="12700">
                      <a:solidFill>
                        <a:srgbClr val="1E687C"/>
                      </a:solidFill>
                    </a:lnT>
                    <a:lnB w="12700" cap="flat" cmpd="sng" algn="ctr">
                      <a:solidFill>
                        <a:srgbClr val="1E687C"/>
                      </a:solidFill>
                      <a:prstDash val="solid"/>
                      <a:round/>
                      <a:headEnd type="none" w="med" len="med"/>
                      <a:tailEnd type="none" w="med" len="med"/>
                    </a:lnB>
                    <a:solidFill>
                      <a:schemeClr val="accent3">
                        <a:lumMod val="20000"/>
                        <a:lumOff val="80000"/>
                      </a:schemeClr>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1-2</a:t>
                      </a:r>
                    </a:p>
                  </a:txBody>
                  <a:tcPr marL="89127" marR="89127" marT="108000" marB="108000" anchor="ctr">
                    <a:lnL w="12700">
                      <a:solidFill>
                        <a:srgbClr val="1E687C"/>
                      </a:solidFill>
                    </a:lnL>
                    <a:lnR w="12700">
                      <a:solidFill>
                        <a:srgbClr val="1E687C"/>
                      </a:solidFill>
                    </a:lnR>
                    <a:lnT w="12700">
                      <a:solidFill>
                        <a:srgbClr val="1E687C"/>
                      </a:solidFill>
                    </a:lnT>
                    <a:lnB w="12700" cap="flat" cmpd="sng" algn="ctr">
                      <a:solidFill>
                        <a:srgbClr val="1E687C"/>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1086711"/>
                  </a:ext>
                </a:extLst>
              </a:tr>
              <a:tr h="0">
                <a:tc>
                  <a:txBody>
                    <a:bodyPr/>
                    <a:lstStyle/>
                    <a:p>
                      <a:pPr marL="0" lvl="0" indent="0" algn="ctr" defTabSz="914400">
                        <a:lnSpc>
                          <a:spcPct val="80000"/>
                        </a:lnSpc>
                        <a:buNone/>
                      </a:pPr>
                      <a:r>
                        <a:rPr lang="en-US" sz="1800" b="1" i="0" u="none" strike="noStrike" kern="1200" baseline="0" noProof="0">
                          <a:solidFill>
                            <a:srgbClr val="002060"/>
                          </a:solidFill>
                          <a:effectLst/>
                          <a:latin typeface="Arial"/>
                        </a:rPr>
                        <a:t>QGD-1602-C3558-8G</a:t>
                      </a:r>
                      <a:endParaRPr lang="zh-TW" altLang="en-US" sz="1800"/>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bg1"/>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51-80</a:t>
                      </a:r>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bg1"/>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11-30</a:t>
                      </a:r>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bg1"/>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3-6</a:t>
                      </a:r>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bg1"/>
                    </a:solidFill>
                  </a:tcPr>
                </a:tc>
                <a:extLst>
                  <a:ext uri="{0D108BD9-81ED-4DB2-BD59-A6C34878D82A}">
                    <a16:rowId xmlns:a16="http://schemas.microsoft.com/office/drawing/2014/main" val="982260221"/>
                  </a:ext>
                </a:extLst>
              </a:tr>
              <a:tr h="0">
                <a:tc>
                  <a:txBody>
                    <a:bodyPr/>
                    <a:lstStyle/>
                    <a:p>
                      <a:pPr lvl="0" algn="ctr" defTabSz="914400">
                        <a:lnSpc>
                          <a:spcPct val="80000"/>
                        </a:lnSpc>
                        <a:buNone/>
                      </a:pPr>
                      <a:r>
                        <a:rPr lang="en-US" sz="1800" b="1" i="0" u="none" strike="noStrike" kern="1200" baseline="0" noProof="0">
                          <a:solidFill>
                            <a:srgbClr val="002060"/>
                          </a:solidFill>
                          <a:effectLst/>
                          <a:latin typeface="Arial"/>
                        </a:rPr>
                        <a:t>QGD-1602-C3758-16G</a:t>
                      </a:r>
                      <a:endParaRPr lang="zh-TW" altLang="en-US" sz="1800"/>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accent3">
                        <a:lumMod val="20000"/>
                        <a:lumOff val="80000"/>
                      </a:schemeClr>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81-110</a:t>
                      </a:r>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accent3">
                        <a:lumMod val="20000"/>
                        <a:lumOff val="80000"/>
                      </a:schemeClr>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31-60</a:t>
                      </a:r>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accent3">
                        <a:lumMod val="20000"/>
                        <a:lumOff val="80000"/>
                      </a:schemeClr>
                    </a:solidFill>
                  </a:tcPr>
                </a:tc>
                <a:tc>
                  <a:txBody>
                    <a:bodyPr/>
                    <a:lstStyle/>
                    <a:p>
                      <a:pPr marL="0" lvl="0" indent="0" algn="ctr">
                        <a:lnSpc>
                          <a:spcPct val="80000"/>
                        </a:lnSpc>
                        <a:buNone/>
                      </a:pPr>
                      <a:r>
                        <a:rPr lang="en-US" sz="1600" b="0" i="0" u="none" strike="noStrike" baseline="0" noProof="0">
                          <a:solidFill>
                            <a:srgbClr val="000000"/>
                          </a:solidFill>
                          <a:effectLst/>
                          <a:latin typeface="Calibri"/>
                        </a:rPr>
                        <a:t>6-8</a:t>
                      </a:r>
                    </a:p>
                  </a:txBody>
                  <a:tcPr marL="89127" marR="89127" marT="108000" marB="108000" anchor="ctr">
                    <a:lnL w="12700">
                      <a:solidFill>
                        <a:srgbClr val="1E687C"/>
                      </a:solidFill>
                    </a:lnL>
                    <a:lnR w="12700">
                      <a:solidFill>
                        <a:srgbClr val="1E687C"/>
                      </a:solidFill>
                    </a:lnR>
                    <a:lnT w="12700">
                      <a:solidFill>
                        <a:srgbClr val="1E687C"/>
                      </a:solidFill>
                    </a:lnT>
                    <a:lnB w="12700">
                      <a:solidFill>
                        <a:srgbClr val="1E687C"/>
                      </a:solidFill>
                    </a:lnB>
                    <a:solidFill>
                      <a:schemeClr val="accent3">
                        <a:lumMod val="20000"/>
                        <a:lumOff val="80000"/>
                      </a:schemeClr>
                    </a:solidFill>
                  </a:tcPr>
                </a:tc>
                <a:extLst>
                  <a:ext uri="{0D108BD9-81ED-4DB2-BD59-A6C34878D82A}">
                    <a16:rowId xmlns:a16="http://schemas.microsoft.com/office/drawing/2014/main" val="2839180367"/>
                  </a:ext>
                </a:extLst>
              </a:tr>
            </a:tbl>
          </a:graphicData>
        </a:graphic>
      </p:graphicFrame>
      <p:sp>
        <p:nvSpPr>
          <p:cNvPr id="19" name="矩形 18">
            <a:extLst>
              <a:ext uri="{FF2B5EF4-FFF2-40B4-BE49-F238E27FC236}">
                <a16:creationId xmlns:a16="http://schemas.microsoft.com/office/drawing/2014/main" id="{9022AC28-8E3D-4CE3-A290-93AF65BEAADD}"/>
              </a:ext>
            </a:extLst>
          </p:cNvPr>
          <p:cNvSpPr/>
          <p:nvPr/>
        </p:nvSpPr>
        <p:spPr>
          <a:xfrm>
            <a:off x="3390163" y="1733368"/>
            <a:ext cx="159257" cy="4578902"/>
          </a:xfrm>
          <a:prstGeom prst="rect">
            <a:avLst/>
          </a:prstGeom>
          <a:gradFill flip="none" rotWithShape="1">
            <a:gsLst>
              <a:gs pos="0">
                <a:schemeClr val="dk1">
                  <a:satMod val="103000"/>
                  <a:lumMod val="102000"/>
                  <a:tint val="94000"/>
                  <a:alpha val="0"/>
                </a:schemeClr>
              </a:gs>
              <a:gs pos="100000">
                <a:schemeClr val="dk1">
                  <a:lumMod val="99000"/>
                  <a:satMod val="120000"/>
                  <a:shade val="78000"/>
                  <a:alpha val="5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內容版面配置區 2">
            <a:extLst>
              <a:ext uri="{FF2B5EF4-FFF2-40B4-BE49-F238E27FC236}">
                <a16:creationId xmlns:a16="http://schemas.microsoft.com/office/drawing/2014/main" id="{A9BD3D00-0E9D-AD4A-5865-5F39905CE0C2}"/>
              </a:ext>
            </a:extLst>
          </p:cNvPr>
          <p:cNvSpPr>
            <a:spLocks noGrp="1"/>
          </p:cNvSpPr>
          <p:nvPr>
            <p:ph idx="1"/>
          </p:nvPr>
        </p:nvSpPr>
        <p:spPr>
          <a:xfrm>
            <a:off x="758719" y="5753084"/>
            <a:ext cx="10515600" cy="744054"/>
          </a:xfrm>
        </p:spPr>
        <p:txBody>
          <a:bodyPr vert="horz" lIns="91440" tIns="45720" rIns="91440" bIns="45720" rtlCol="0" anchor="t">
            <a:normAutofit/>
          </a:bodyPr>
          <a:lstStyle/>
          <a:p>
            <a:pPr>
              <a:buClr>
                <a:srgbClr val="FFFFFF"/>
              </a:buClr>
              <a:defRPr/>
            </a:pPr>
            <a:r>
              <a:rPr lang="en-US" altLang="zh-TW" sz="1600" dirty="0">
                <a:latin typeface="Arial"/>
                <a:ea typeface="微軟正黑體"/>
                <a:cs typeface="Arial"/>
                <a:sym typeface="Arial"/>
              </a:rPr>
              <a:t>Note: Choose the right model based on your number of detection edge devices and Threat Traps.</a:t>
            </a:r>
            <a:endParaRPr lang="en-US" altLang="zh-TW" sz="1600" dirty="0"/>
          </a:p>
        </p:txBody>
      </p:sp>
    </p:spTree>
    <p:extLst>
      <p:ext uri="{BB962C8B-B14F-4D97-AF65-F5344CB8AC3E}">
        <p14:creationId xmlns:p14="http://schemas.microsoft.com/office/powerpoint/2010/main" val="3052962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橢圓 5">
            <a:extLst>
              <a:ext uri="{FF2B5EF4-FFF2-40B4-BE49-F238E27FC236}">
                <a16:creationId xmlns:a16="http://schemas.microsoft.com/office/drawing/2014/main" id="{EB7D60B0-1C81-5B83-F4C3-4C0533D74A8C}"/>
              </a:ext>
            </a:extLst>
          </p:cNvPr>
          <p:cNvSpPr/>
          <p:nvPr/>
        </p:nvSpPr>
        <p:spPr>
          <a:xfrm>
            <a:off x="4741290" y="2096106"/>
            <a:ext cx="2002135" cy="2007016"/>
          </a:xfrm>
          <a:prstGeom prst="ellipse">
            <a:avLst/>
          </a:prstGeom>
          <a:solidFill>
            <a:schemeClr val="tx1">
              <a:alpha val="25098"/>
            </a:schemeClr>
          </a:solidFill>
          <a:ln w="28575">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lIns="37440" tIns="349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6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4" name="橢圓 3">
            <a:extLst>
              <a:ext uri="{FF2B5EF4-FFF2-40B4-BE49-F238E27FC236}">
                <a16:creationId xmlns:a16="http://schemas.microsoft.com/office/drawing/2014/main" id="{63BC00C3-25C8-93FD-7BED-1CA9A20B14A6}"/>
              </a:ext>
            </a:extLst>
          </p:cNvPr>
          <p:cNvSpPr/>
          <p:nvPr/>
        </p:nvSpPr>
        <p:spPr>
          <a:xfrm>
            <a:off x="10286349" y="390116"/>
            <a:ext cx="1375748" cy="1375748"/>
          </a:xfrm>
          <a:prstGeom prst="ellipse">
            <a:avLst/>
          </a:prstGeom>
          <a:solidFill>
            <a:schemeClr val="bg1"/>
          </a:solidFill>
          <a:ln w="28575">
            <a:solidFill>
              <a:srgbClr val="5FE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9" name="Google Shape;360;p56">
            <a:extLst>
              <a:ext uri="{FF2B5EF4-FFF2-40B4-BE49-F238E27FC236}">
                <a16:creationId xmlns:a16="http://schemas.microsoft.com/office/drawing/2014/main" id="{4E15148B-5020-4872-814C-2EB01B82BE62}"/>
              </a:ext>
            </a:extLst>
          </p:cNvPr>
          <p:cNvCxnSpPr>
            <a:cxnSpLocks/>
          </p:cNvCxnSpPr>
          <p:nvPr/>
        </p:nvCxnSpPr>
        <p:spPr>
          <a:xfrm flipV="1">
            <a:off x="3820656" y="3550728"/>
            <a:ext cx="848412" cy="200100"/>
          </a:xfrm>
          <a:prstGeom prst="straightConnector1">
            <a:avLst/>
          </a:prstGeom>
          <a:noFill/>
          <a:ln w="34925" cap="flat" cmpd="sng">
            <a:solidFill>
              <a:srgbClr val="5FE9F7"/>
            </a:solidFill>
            <a:prstDash val="sysDot"/>
            <a:round/>
            <a:headEnd type="none" w="sm" len="sm"/>
            <a:tailEnd type="none" w="sm" len="sm"/>
          </a:ln>
        </p:spPr>
      </p:cxnSp>
      <p:cxnSp>
        <p:nvCxnSpPr>
          <p:cNvPr id="250" name="Google Shape;361;p56">
            <a:extLst>
              <a:ext uri="{FF2B5EF4-FFF2-40B4-BE49-F238E27FC236}">
                <a16:creationId xmlns:a16="http://schemas.microsoft.com/office/drawing/2014/main" id="{EF245E67-46F7-4DFA-862A-E2323AC03CE0}"/>
              </a:ext>
            </a:extLst>
          </p:cNvPr>
          <p:cNvCxnSpPr>
            <a:cxnSpLocks/>
          </p:cNvCxnSpPr>
          <p:nvPr/>
        </p:nvCxnSpPr>
        <p:spPr>
          <a:xfrm>
            <a:off x="6846601" y="3338907"/>
            <a:ext cx="812129" cy="235337"/>
          </a:xfrm>
          <a:prstGeom prst="straightConnector1">
            <a:avLst/>
          </a:prstGeom>
          <a:noFill/>
          <a:ln w="34925" cap="flat" cmpd="sng">
            <a:solidFill>
              <a:srgbClr val="5FE9F7"/>
            </a:solidFill>
            <a:prstDash val="sysDot"/>
            <a:round/>
            <a:headEnd type="none" w="sm" len="sm"/>
            <a:tailEnd type="none" w="sm" len="sm"/>
          </a:ln>
        </p:spPr>
      </p:cxnSp>
      <p:cxnSp>
        <p:nvCxnSpPr>
          <p:cNvPr id="251" name="Google Shape;372;p56">
            <a:extLst>
              <a:ext uri="{FF2B5EF4-FFF2-40B4-BE49-F238E27FC236}">
                <a16:creationId xmlns:a16="http://schemas.microsoft.com/office/drawing/2014/main" id="{74BCF721-2C34-47A8-A194-B133A96FDA11}"/>
              </a:ext>
            </a:extLst>
          </p:cNvPr>
          <p:cNvCxnSpPr>
            <a:cxnSpLocks/>
          </p:cNvCxnSpPr>
          <p:nvPr/>
        </p:nvCxnSpPr>
        <p:spPr>
          <a:xfrm flipV="1">
            <a:off x="6602815" y="2266001"/>
            <a:ext cx="702990" cy="156401"/>
          </a:xfrm>
          <a:prstGeom prst="straightConnector1">
            <a:avLst/>
          </a:prstGeom>
          <a:noFill/>
          <a:ln w="34925" cap="flat" cmpd="sng">
            <a:solidFill>
              <a:srgbClr val="5FE9F7"/>
            </a:solidFill>
            <a:prstDash val="sysDot"/>
            <a:round/>
            <a:headEnd type="none" w="sm" len="sm"/>
            <a:tailEnd type="none" w="sm" len="sm"/>
          </a:ln>
        </p:spPr>
      </p:cxnSp>
      <p:cxnSp>
        <p:nvCxnSpPr>
          <p:cNvPr id="252" name="Google Shape;374;p56">
            <a:extLst>
              <a:ext uri="{FF2B5EF4-FFF2-40B4-BE49-F238E27FC236}">
                <a16:creationId xmlns:a16="http://schemas.microsoft.com/office/drawing/2014/main" id="{479CC0CB-E8A7-4B85-9CEF-61AAF75FB5A2}"/>
              </a:ext>
            </a:extLst>
          </p:cNvPr>
          <p:cNvCxnSpPr>
            <a:cxnSpLocks/>
          </p:cNvCxnSpPr>
          <p:nvPr/>
        </p:nvCxnSpPr>
        <p:spPr>
          <a:xfrm flipV="1">
            <a:off x="6846601" y="2900181"/>
            <a:ext cx="1054678" cy="17318"/>
          </a:xfrm>
          <a:prstGeom prst="straightConnector1">
            <a:avLst/>
          </a:prstGeom>
          <a:noFill/>
          <a:ln w="34925" cap="flat" cmpd="sng">
            <a:solidFill>
              <a:srgbClr val="5FE9F7"/>
            </a:solidFill>
            <a:prstDash val="sysDot"/>
            <a:round/>
            <a:headEnd type="none" w="sm" len="sm"/>
            <a:tailEnd type="none" w="sm" len="sm"/>
          </a:ln>
        </p:spPr>
      </p:cxnSp>
      <p:cxnSp>
        <p:nvCxnSpPr>
          <p:cNvPr id="253" name="Google Shape;374;p56">
            <a:extLst>
              <a:ext uri="{FF2B5EF4-FFF2-40B4-BE49-F238E27FC236}">
                <a16:creationId xmlns:a16="http://schemas.microsoft.com/office/drawing/2014/main" id="{73577BAB-37A3-4A23-81A3-74A973A7485D}"/>
              </a:ext>
            </a:extLst>
          </p:cNvPr>
          <p:cNvCxnSpPr>
            <a:cxnSpLocks/>
          </p:cNvCxnSpPr>
          <p:nvPr/>
        </p:nvCxnSpPr>
        <p:spPr>
          <a:xfrm>
            <a:off x="3821498" y="3017578"/>
            <a:ext cx="773190" cy="0"/>
          </a:xfrm>
          <a:prstGeom prst="straightConnector1">
            <a:avLst/>
          </a:prstGeom>
          <a:noFill/>
          <a:ln w="34925" cap="flat" cmpd="sng">
            <a:solidFill>
              <a:srgbClr val="5FE9F7"/>
            </a:solidFill>
            <a:prstDash val="sysDot"/>
            <a:round/>
            <a:headEnd type="none" w="sm" len="sm"/>
            <a:tailEnd type="none" w="sm" len="sm"/>
          </a:ln>
        </p:spPr>
      </p:cxnSp>
      <p:sp>
        <p:nvSpPr>
          <p:cNvPr id="255" name="矩形: 圓角 254">
            <a:extLst>
              <a:ext uri="{FF2B5EF4-FFF2-40B4-BE49-F238E27FC236}">
                <a16:creationId xmlns:a16="http://schemas.microsoft.com/office/drawing/2014/main" id="{F2E69AA4-1E3C-434B-AF57-F29A8000EEDB}"/>
              </a:ext>
            </a:extLst>
          </p:cNvPr>
          <p:cNvSpPr/>
          <p:nvPr/>
        </p:nvSpPr>
        <p:spPr>
          <a:xfrm>
            <a:off x="2110794" y="4444988"/>
            <a:ext cx="1513840" cy="540000"/>
          </a:xfrm>
          <a:prstGeom prst="roundRect">
            <a:avLst>
              <a:gd name="adj" fmla="val 0"/>
            </a:avLst>
          </a:prstGeom>
          <a:solidFill>
            <a:srgbClr val="5FE9F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57" name="矩形: 圓角 256">
            <a:extLst>
              <a:ext uri="{FF2B5EF4-FFF2-40B4-BE49-F238E27FC236}">
                <a16:creationId xmlns:a16="http://schemas.microsoft.com/office/drawing/2014/main" id="{C433490F-0F3F-45CE-AC32-C5CFF11901C2}"/>
              </a:ext>
            </a:extLst>
          </p:cNvPr>
          <p:cNvSpPr/>
          <p:nvPr/>
        </p:nvSpPr>
        <p:spPr>
          <a:xfrm>
            <a:off x="3709137" y="4444988"/>
            <a:ext cx="1610360" cy="540000"/>
          </a:xfrm>
          <a:prstGeom prst="roundRect">
            <a:avLst>
              <a:gd name="adj" fmla="val 0"/>
            </a:avLst>
          </a:prstGeom>
          <a:solidFill>
            <a:srgbClr val="5FE9F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58" name="矩形: 圓角 257">
            <a:extLst>
              <a:ext uri="{FF2B5EF4-FFF2-40B4-BE49-F238E27FC236}">
                <a16:creationId xmlns:a16="http://schemas.microsoft.com/office/drawing/2014/main" id="{C17F099F-2E4D-4B93-BAB3-CE4AF8E7690C}"/>
              </a:ext>
            </a:extLst>
          </p:cNvPr>
          <p:cNvSpPr/>
          <p:nvPr/>
        </p:nvSpPr>
        <p:spPr>
          <a:xfrm>
            <a:off x="5399507" y="4444988"/>
            <a:ext cx="2026920" cy="540000"/>
          </a:xfrm>
          <a:prstGeom prst="roundRect">
            <a:avLst>
              <a:gd name="adj" fmla="val 0"/>
            </a:avLst>
          </a:prstGeom>
          <a:solidFill>
            <a:srgbClr val="5FE9F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59" name="矩形: 圓角 258">
            <a:extLst>
              <a:ext uri="{FF2B5EF4-FFF2-40B4-BE49-F238E27FC236}">
                <a16:creationId xmlns:a16="http://schemas.microsoft.com/office/drawing/2014/main" id="{5351219A-4374-4B7A-BE5B-692330446E81}"/>
              </a:ext>
            </a:extLst>
          </p:cNvPr>
          <p:cNvSpPr/>
          <p:nvPr/>
        </p:nvSpPr>
        <p:spPr>
          <a:xfrm>
            <a:off x="7506437" y="4444987"/>
            <a:ext cx="2052320" cy="540000"/>
          </a:xfrm>
          <a:prstGeom prst="roundRect">
            <a:avLst>
              <a:gd name="adj" fmla="val 0"/>
            </a:avLst>
          </a:prstGeom>
          <a:solidFill>
            <a:srgbClr val="5FE9F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kumimoji="0" lang="zh-TW" altLang="en-US" sz="1600" b="1" i="0" u="none" strike="noStrike" kern="0" cap="none" spc="0" normalizeH="0" baseline="0" noProof="0">
              <a:ln>
                <a:noFill/>
              </a:ln>
              <a:solidFill>
                <a:schemeClr val="tx1">
                  <a:lumMod val="85000"/>
                  <a:lumOff val="15000"/>
                </a:schemeClr>
              </a:solidFill>
              <a:effectLst/>
              <a:uLnTx/>
              <a:uFillTx/>
              <a:latin typeface="Arial" panose="020B0604020202020204" pitchFamily="34" charset="0"/>
              <a:ea typeface="微軟正黑體"/>
              <a:cs typeface="Arial" panose="020B0604020202020204" pitchFamily="34" charset="0"/>
              <a:sym typeface="Arial"/>
            </a:endParaRPr>
          </a:p>
        </p:txBody>
      </p:sp>
      <p:grpSp>
        <p:nvGrpSpPr>
          <p:cNvPr id="260" name="群組 259">
            <a:extLst>
              <a:ext uri="{FF2B5EF4-FFF2-40B4-BE49-F238E27FC236}">
                <a16:creationId xmlns:a16="http://schemas.microsoft.com/office/drawing/2014/main" id="{6AB37AD5-58AC-4194-AF34-19B5EAD9FA3E}"/>
              </a:ext>
            </a:extLst>
          </p:cNvPr>
          <p:cNvGrpSpPr/>
          <p:nvPr/>
        </p:nvGrpSpPr>
        <p:grpSpPr>
          <a:xfrm>
            <a:off x="1908170" y="3651822"/>
            <a:ext cx="537316" cy="582494"/>
            <a:chOff x="3203367" y="2478148"/>
            <a:chExt cx="460433" cy="499147"/>
          </a:xfrm>
          <a:solidFill>
            <a:srgbClr val="FFFFFF"/>
          </a:solidFill>
        </p:grpSpPr>
        <p:sp>
          <p:nvSpPr>
            <p:cNvPr id="261" name="手繪多邊形: 圖案 260">
              <a:extLst>
                <a:ext uri="{FF2B5EF4-FFF2-40B4-BE49-F238E27FC236}">
                  <a16:creationId xmlns:a16="http://schemas.microsoft.com/office/drawing/2014/main" id="{695956F0-91C0-4049-A8E7-7F398F96D802}"/>
                </a:ext>
              </a:extLst>
            </p:cNvPr>
            <p:cNvSpPr/>
            <p:nvPr/>
          </p:nvSpPr>
          <p:spPr>
            <a:xfrm>
              <a:off x="3398407" y="2478148"/>
              <a:ext cx="265393" cy="86856"/>
            </a:xfrm>
            <a:custGeom>
              <a:avLst/>
              <a:gdLst>
                <a:gd name="connsiteX0" fmla="*/ 246430 w 265393"/>
                <a:gd name="connsiteY0" fmla="*/ 86389 h 86855"/>
                <a:gd name="connsiteX1" fmla="*/ 59752 w 265393"/>
                <a:gd name="connsiteY1" fmla="*/ 49316 h 86855"/>
                <a:gd name="connsiteX2" fmla="*/ 22679 w 265393"/>
                <a:gd name="connsiteY2" fmla="*/ 86389 h 86855"/>
                <a:gd name="connsiteX3" fmla="*/ 3619 w 265393"/>
                <a:gd name="connsiteY3" fmla="*/ 73601 h 86855"/>
                <a:gd name="connsiteX4" fmla="*/ 222086 w 265393"/>
                <a:gd name="connsiteY4" fmla="*/ 30198 h 86855"/>
                <a:gd name="connsiteX5" fmla="*/ 265490 w 265393"/>
                <a:gd name="connsiteY5" fmla="*/ 73601 h 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393" h="86855">
                  <a:moveTo>
                    <a:pt x="246430" y="86389"/>
                  </a:moveTo>
                  <a:cubicBezTo>
                    <a:pt x="205120" y="24600"/>
                    <a:pt x="121541" y="8001"/>
                    <a:pt x="59752" y="49316"/>
                  </a:cubicBezTo>
                  <a:cubicBezTo>
                    <a:pt x="45083" y="59121"/>
                    <a:pt x="32489" y="71720"/>
                    <a:pt x="22679" y="86389"/>
                  </a:cubicBezTo>
                  <a:lnTo>
                    <a:pt x="3619" y="73601"/>
                  </a:lnTo>
                  <a:cubicBezTo>
                    <a:pt x="51959" y="1289"/>
                    <a:pt x="149773" y="-18143"/>
                    <a:pt x="222086" y="30198"/>
                  </a:cubicBezTo>
                  <a:cubicBezTo>
                    <a:pt x="239259" y="41677"/>
                    <a:pt x="254010" y="56428"/>
                    <a:pt x="265490" y="7360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2" name="手繪多邊形: 圖案 261">
              <a:extLst>
                <a:ext uri="{FF2B5EF4-FFF2-40B4-BE49-F238E27FC236}">
                  <a16:creationId xmlns:a16="http://schemas.microsoft.com/office/drawing/2014/main" id="{6466A4C6-7D25-4ED0-A771-26A7ACC2898F}"/>
                </a:ext>
              </a:extLst>
            </p:cNvPr>
            <p:cNvSpPr/>
            <p:nvPr/>
          </p:nvSpPr>
          <p:spPr>
            <a:xfrm>
              <a:off x="3443427" y="2533367"/>
              <a:ext cx="178537" cy="62729"/>
            </a:xfrm>
            <a:custGeom>
              <a:avLst/>
              <a:gdLst>
                <a:gd name="connsiteX0" fmla="*/ 156148 w 178537"/>
                <a:gd name="connsiteY0" fmla="*/ 62824 h 62729"/>
                <a:gd name="connsiteX1" fmla="*/ 46545 w 178537"/>
                <a:gd name="connsiteY1" fmla="*/ 39199 h 62729"/>
                <a:gd name="connsiteX2" fmla="*/ 22920 w 178537"/>
                <a:gd name="connsiteY2" fmla="*/ 62824 h 62729"/>
                <a:gd name="connsiteX3" fmla="*/ 3619 w 178537"/>
                <a:gd name="connsiteY3" fmla="*/ 50326 h 62729"/>
                <a:gd name="connsiteX4" fmla="*/ 145088 w 178537"/>
                <a:gd name="connsiteY4" fmla="*/ 20062 h 62729"/>
                <a:gd name="connsiteX5" fmla="*/ 175353 w 178537"/>
                <a:gd name="connsiteY5" fmla="*/ 5032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37" h="62729">
                  <a:moveTo>
                    <a:pt x="156148" y="62824"/>
                  </a:moveTo>
                  <a:cubicBezTo>
                    <a:pt x="132407" y="26036"/>
                    <a:pt x="83334" y="15458"/>
                    <a:pt x="46545" y="39199"/>
                  </a:cubicBezTo>
                  <a:cubicBezTo>
                    <a:pt x="37083" y="45308"/>
                    <a:pt x="29029" y="53361"/>
                    <a:pt x="22920" y="62824"/>
                  </a:cubicBezTo>
                  <a:lnTo>
                    <a:pt x="3619" y="50326"/>
                  </a:lnTo>
                  <a:cubicBezTo>
                    <a:pt x="34327" y="2903"/>
                    <a:pt x="97665" y="-10647"/>
                    <a:pt x="145088" y="20062"/>
                  </a:cubicBezTo>
                  <a:cubicBezTo>
                    <a:pt x="157200" y="27903"/>
                    <a:pt x="167511" y="38215"/>
                    <a:pt x="175353" y="5032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3" name="手繪多邊形: 圖案 262">
              <a:extLst>
                <a:ext uri="{FF2B5EF4-FFF2-40B4-BE49-F238E27FC236}">
                  <a16:creationId xmlns:a16="http://schemas.microsoft.com/office/drawing/2014/main" id="{6145FAE0-A1EE-47ED-8CD9-0C5487237157}"/>
                </a:ext>
              </a:extLst>
            </p:cNvPr>
            <p:cNvSpPr/>
            <p:nvPr/>
          </p:nvSpPr>
          <p:spPr>
            <a:xfrm>
              <a:off x="3484105" y="2583259"/>
              <a:ext cx="96507" cy="43428"/>
            </a:xfrm>
            <a:custGeom>
              <a:avLst/>
              <a:gdLst>
                <a:gd name="connsiteX0" fmla="*/ 23403 w 96506"/>
                <a:gd name="connsiteY0" fmla="*/ 41209 h 43427"/>
                <a:gd name="connsiteX1" fmla="*/ 3619 w 96506"/>
                <a:gd name="connsiteY1" fmla="*/ 29676 h 43427"/>
                <a:gd name="connsiteX2" fmla="*/ 75116 w 96506"/>
                <a:gd name="connsiteY2" fmla="*/ 10698 h 43427"/>
                <a:gd name="connsiteX3" fmla="*/ 94094 w 96506"/>
                <a:gd name="connsiteY3" fmla="*/ 29676 h 43427"/>
                <a:gd name="connsiteX4" fmla="*/ 74310 w 96506"/>
                <a:gd name="connsiteY4" fmla="*/ 41209 h 43427"/>
                <a:gd name="connsiteX5" fmla="*/ 34077 w 96506"/>
                <a:gd name="connsiteY5" fmla="*/ 30535 h 43427"/>
                <a:gd name="connsiteX6" fmla="*/ 23403 w 96506"/>
                <a:gd name="connsiteY6" fmla="*/ 4120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06" h="43427">
                  <a:moveTo>
                    <a:pt x="23403" y="41209"/>
                  </a:moveTo>
                  <a:lnTo>
                    <a:pt x="3619" y="29676"/>
                  </a:lnTo>
                  <a:cubicBezTo>
                    <a:pt x="18119" y="4691"/>
                    <a:pt x="50131" y="-3807"/>
                    <a:pt x="75116" y="10698"/>
                  </a:cubicBezTo>
                  <a:cubicBezTo>
                    <a:pt x="82986" y="15268"/>
                    <a:pt x="89525" y="21806"/>
                    <a:pt x="94094" y="29676"/>
                  </a:cubicBezTo>
                  <a:lnTo>
                    <a:pt x="74310" y="41209"/>
                  </a:lnTo>
                  <a:cubicBezTo>
                    <a:pt x="66146" y="27153"/>
                    <a:pt x="48133" y="22375"/>
                    <a:pt x="34077" y="30535"/>
                  </a:cubicBezTo>
                  <a:cubicBezTo>
                    <a:pt x="29652" y="33107"/>
                    <a:pt x="25970" y="36784"/>
                    <a:pt x="23403" y="4120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4" name="手繪多邊形: 圖案 263">
              <a:extLst>
                <a:ext uri="{FF2B5EF4-FFF2-40B4-BE49-F238E27FC236}">
                  <a16:creationId xmlns:a16="http://schemas.microsoft.com/office/drawing/2014/main" id="{68882D56-91CE-4DD3-AC7F-04C6718CA86C}"/>
                </a:ext>
              </a:extLst>
            </p:cNvPr>
            <p:cNvSpPr/>
            <p:nvPr/>
          </p:nvSpPr>
          <p:spPr>
            <a:xfrm>
              <a:off x="3203367" y="2649173"/>
              <a:ext cx="434280" cy="328122"/>
            </a:xfrm>
            <a:custGeom>
              <a:avLst/>
              <a:gdLst>
                <a:gd name="connsiteX0" fmla="*/ 417391 w 434279"/>
                <a:gd name="connsiteY0" fmla="*/ 165219 h 328122"/>
                <a:gd name="connsiteX1" fmla="*/ 349547 w 434279"/>
                <a:gd name="connsiteY1" fmla="*/ 165219 h 328122"/>
                <a:gd name="connsiteX2" fmla="*/ 349547 w 434279"/>
                <a:gd name="connsiteY2" fmla="*/ 18384 h 328122"/>
                <a:gd name="connsiteX3" fmla="*/ 334781 w 434279"/>
                <a:gd name="connsiteY3" fmla="*/ 3619 h 328122"/>
                <a:gd name="connsiteX4" fmla="*/ 321850 w 434279"/>
                <a:gd name="connsiteY4" fmla="*/ 3619 h 328122"/>
                <a:gd name="connsiteX5" fmla="*/ 307084 w 434279"/>
                <a:gd name="connsiteY5" fmla="*/ 18384 h 328122"/>
                <a:gd name="connsiteX6" fmla="*/ 307084 w 434279"/>
                <a:gd name="connsiteY6" fmla="*/ 165219 h 328122"/>
                <a:gd name="connsiteX7" fmla="*/ 18915 w 434279"/>
                <a:gd name="connsiteY7" fmla="*/ 165219 h 328122"/>
                <a:gd name="connsiteX8" fmla="*/ 3619 w 434279"/>
                <a:gd name="connsiteY8" fmla="*/ 180516 h 328122"/>
                <a:gd name="connsiteX9" fmla="*/ 3619 w 434279"/>
                <a:gd name="connsiteY9" fmla="*/ 311861 h 328122"/>
                <a:gd name="connsiteX10" fmla="*/ 18915 w 434279"/>
                <a:gd name="connsiteY10" fmla="*/ 327157 h 328122"/>
                <a:gd name="connsiteX11" fmla="*/ 417391 w 434279"/>
                <a:gd name="connsiteY11" fmla="*/ 327157 h 328122"/>
                <a:gd name="connsiteX12" fmla="*/ 432687 w 434279"/>
                <a:gd name="connsiteY12" fmla="*/ 311861 h 328122"/>
                <a:gd name="connsiteX13" fmla="*/ 432687 w 434279"/>
                <a:gd name="connsiteY13" fmla="*/ 180516 h 328122"/>
                <a:gd name="connsiteX14" fmla="*/ 417391 w 434279"/>
                <a:gd name="connsiteY14" fmla="*/ 165219 h 328122"/>
                <a:gd name="connsiteX15" fmla="*/ 76481 w 434279"/>
                <a:gd name="connsiteY15" fmla="*/ 286383 h 328122"/>
                <a:gd name="connsiteX16" fmla="*/ 49749 w 434279"/>
                <a:gd name="connsiteY16" fmla="*/ 259651 h 328122"/>
                <a:gd name="connsiteX17" fmla="*/ 76481 w 434279"/>
                <a:gd name="connsiteY17" fmla="*/ 232919 h 328122"/>
                <a:gd name="connsiteX18" fmla="*/ 103214 w 434279"/>
                <a:gd name="connsiteY18" fmla="*/ 259651 h 328122"/>
                <a:gd name="connsiteX19" fmla="*/ 103214 w 434279"/>
                <a:gd name="connsiteY19" fmla="*/ 259699 h 328122"/>
                <a:gd name="connsiteX20" fmla="*/ 76481 w 434279"/>
                <a:gd name="connsiteY20" fmla="*/ 286383 h 328122"/>
                <a:gd name="connsiteX21" fmla="*/ 152046 w 434279"/>
                <a:gd name="connsiteY21" fmla="*/ 286383 h 328122"/>
                <a:gd name="connsiteX22" fmla="*/ 125314 w 434279"/>
                <a:gd name="connsiteY22" fmla="*/ 259651 h 328122"/>
                <a:gd name="connsiteX23" fmla="*/ 152046 w 434279"/>
                <a:gd name="connsiteY23" fmla="*/ 232919 h 328122"/>
                <a:gd name="connsiteX24" fmla="*/ 178778 w 434279"/>
                <a:gd name="connsiteY24" fmla="*/ 259651 h 328122"/>
                <a:gd name="connsiteX25" fmla="*/ 178778 w 434279"/>
                <a:gd name="connsiteY25" fmla="*/ 259699 h 328122"/>
                <a:gd name="connsiteX26" fmla="*/ 152046 w 434279"/>
                <a:gd name="connsiteY26" fmla="*/ 286383 h 328122"/>
                <a:gd name="connsiteX27" fmla="*/ 227611 w 434279"/>
                <a:gd name="connsiteY27" fmla="*/ 286383 h 328122"/>
                <a:gd name="connsiteX28" fmla="*/ 200879 w 434279"/>
                <a:gd name="connsiteY28" fmla="*/ 259651 h 328122"/>
                <a:gd name="connsiteX29" fmla="*/ 227611 w 434279"/>
                <a:gd name="connsiteY29" fmla="*/ 232919 h 328122"/>
                <a:gd name="connsiteX30" fmla="*/ 254343 w 434279"/>
                <a:gd name="connsiteY30" fmla="*/ 259651 h 328122"/>
                <a:gd name="connsiteX31" fmla="*/ 254343 w 434279"/>
                <a:gd name="connsiteY31" fmla="*/ 259699 h 328122"/>
                <a:gd name="connsiteX32" fmla="*/ 227611 w 434279"/>
                <a:gd name="connsiteY32" fmla="*/ 286383 h 32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4279" h="328122">
                  <a:moveTo>
                    <a:pt x="417391" y="165219"/>
                  </a:moveTo>
                  <a:lnTo>
                    <a:pt x="349547" y="165219"/>
                  </a:lnTo>
                  <a:lnTo>
                    <a:pt x="349547" y="18384"/>
                  </a:lnTo>
                  <a:cubicBezTo>
                    <a:pt x="349523" y="10239"/>
                    <a:pt x="342927" y="3648"/>
                    <a:pt x="334781" y="3619"/>
                  </a:cubicBezTo>
                  <a:lnTo>
                    <a:pt x="321850" y="3619"/>
                  </a:lnTo>
                  <a:cubicBezTo>
                    <a:pt x="313704" y="3648"/>
                    <a:pt x="307113" y="10239"/>
                    <a:pt x="307084" y="18384"/>
                  </a:cubicBezTo>
                  <a:lnTo>
                    <a:pt x="307084" y="165219"/>
                  </a:lnTo>
                  <a:lnTo>
                    <a:pt x="18915" y="165219"/>
                  </a:lnTo>
                  <a:cubicBezTo>
                    <a:pt x="10481" y="165243"/>
                    <a:pt x="3643" y="172081"/>
                    <a:pt x="3619" y="180516"/>
                  </a:cubicBezTo>
                  <a:lnTo>
                    <a:pt x="3619" y="311861"/>
                  </a:lnTo>
                  <a:cubicBezTo>
                    <a:pt x="3643" y="320296"/>
                    <a:pt x="10481" y="327133"/>
                    <a:pt x="18915" y="327157"/>
                  </a:cubicBezTo>
                  <a:lnTo>
                    <a:pt x="417391" y="327157"/>
                  </a:lnTo>
                  <a:cubicBezTo>
                    <a:pt x="425826" y="327133"/>
                    <a:pt x="432658" y="320296"/>
                    <a:pt x="432687" y="311861"/>
                  </a:cubicBezTo>
                  <a:lnTo>
                    <a:pt x="432687" y="180516"/>
                  </a:lnTo>
                  <a:cubicBezTo>
                    <a:pt x="432658" y="172081"/>
                    <a:pt x="425826" y="165243"/>
                    <a:pt x="417391" y="165219"/>
                  </a:cubicBezTo>
                  <a:close/>
                  <a:moveTo>
                    <a:pt x="76481" y="286383"/>
                  </a:moveTo>
                  <a:cubicBezTo>
                    <a:pt x="61716" y="286383"/>
                    <a:pt x="49749" y="274416"/>
                    <a:pt x="49749" y="259651"/>
                  </a:cubicBezTo>
                  <a:cubicBezTo>
                    <a:pt x="49749" y="244885"/>
                    <a:pt x="61716" y="232919"/>
                    <a:pt x="76481" y="232919"/>
                  </a:cubicBezTo>
                  <a:cubicBezTo>
                    <a:pt x="91247" y="232919"/>
                    <a:pt x="103214" y="244885"/>
                    <a:pt x="103214" y="259651"/>
                  </a:cubicBezTo>
                  <a:cubicBezTo>
                    <a:pt x="103214" y="259665"/>
                    <a:pt x="103214" y="259685"/>
                    <a:pt x="103214" y="259699"/>
                  </a:cubicBezTo>
                  <a:cubicBezTo>
                    <a:pt x="103190" y="274445"/>
                    <a:pt x="91228" y="286383"/>
                    <a:pt x="76481" y="286383"/>
                  </a:cubicBezTo>
                  <a:close/>
                  <a:moveTo>
                    <a:pt x="152046" y="286383"/>
                  </a:moveTo>
                  <a:cubicBezTo>
                    <a:pt x="137281" y="286383"/>
                    <a:pt x="125314" y="274416"/>
                    <a:pt x="125314" y="259651"/>
                  </a:cubicBezTo>
                  <a:cubicBezTo>
                    <a:pt x="125314" y="244885"/>
                    <a:pt x="137281" y="232919"/>
                    <a:pt x="152046" y="232919"/>
                  </a:cubicBezTo>
                  <a:cubicBezTo>
                    <a:pt x="166812" y="232919"/>
                    <a:pt x="178778" y="244885"/>
                    <a:pt x="178778" y="259651"/>
                  </a:cubicBezTo>
                  <a:cubicBezTo>
                    <a:pt x="178778" y="259665"/>
                    <a:pt x="178778" y="259685"/>
                    <a:pt x="178778" y="259699"/>
                  </a:cubicBezTo>
                  <a:cubicBezTo>
                    <a:pt x="178754" y="274445"/>
                    <a:pt x="166792" y="286383"/>
                    <a:pt x="152046" y="286383"/>
                  </a:cubicBezTo>
                  <a:close/>
                  <a:moveTo>
                    <a:pt x="227611" y="286383"/>
                  </a:moveTo>
                  <a:cubicBezTo>
                    <a:pt x="212845" y="286383"/>
                    <a:pt x="200879" y="274416"/>
                    <a:pt x="200879" y="259651"/>
                  </a:cubicBezTo>
                  <a:cubicBezTo>
                    <a:pt x="200879" y="244885"/>
                    <a:pt x="212845" y="232919"/>
                    <a:pt x="227611" y="232919"/>
                  </a:cubicBezTo>
                  <a:cubicBezTo>
                    <a:pt x="242376" y="232919"/>
                    <a:pt x="254343" y="244885"/>
                    <a:pt x="254343" y="259651"/>
                  </a:cubicBezTo>
                  <a:cubicBezTo>
                    <a:pt x="254343" y="259665"/>
                    <a:pt x="254343" y="259685"/>
                    <a:pt x="254343" y="259699"/>
                  </a:cubicBezTo>
                  <a:cubicBezTo>
                    <a:pt x="254319" y="274445"/>
                    <a:pt x="242357" y="286383"/>
                    <a:pt x="227611" y="28638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65" name="群組 264">
            <a:extLst>
              <a:ext uri="{FF2B5EF4-FFF2-40B4-BE49-F238E27FC236}">
                <a16:creationId xmlns:a16="http://schemas.microsoft.com/office/drawing/2014/main" id="{15A1CD16-CAF2-43E5-BEC0-207D9289737F}"/>
              </a:ext>
            </a:extLst>
          </p:cNvPr>
          <p:cNvGrpSpPr/>
          <p:nvPr/>
        </p:nvGrpSpPr>
        <p:grpSpPr>
          <a:xfrm>
            <a:off x="3261848" y="3574244"/>
            <a:ext cx="517709" cy="419769"/>
            <a:chOff x="760254" y="2081365"/>
            <a:chExt cx="530011" cy="420298"/>
          </a:xfrm>
          <a:solidFill>
            <a:srgbClr val="FFFFFF"/>
          </a:solidFill>
        </p:grpSpPr>
        <p:sp>
          <p:nvSpPr>
            <p:cNvPr id="266" name="手繪多邊形: 圖案 265">
              <a:extLst>
                <a:ext uri="{FF2B5EF4-FFF2-40B4-BE49-F238E27FC236}">
                  <a16:creationId xmlns:a16="http://schemas.microsoft.com/office/drawing/2014/main" id="{66B0A6A0-2D7E-4472-90C1-7A6CE1B2E020}"/>
                </a:ext>
              </a:extLst>
            </p:cNvPr>
            <p:cNvSpPr/>
            <p:nvPr/>
          </p:nvSpPr>
          <p:spPr>
            <a:xfrm>
              <a:off x="1193758" y="2292927"/>
              <a:ext cx="96507" cy="125459"/>
            </a:xfrm>
            <a:custGeom>
              <a:avLst/>
              <a:gdLst>
                <a:gd name="connsiteX0" fmla="*/ 89804 w 96506"/>
                <a:gd name="connsiteY0" fmla="*/ 16591 h 125458"/>
                <a:gd name="connsiteX1" fmla="*/ 69971 w 96506"/>
                <a:gd name="connsiteY1" fmla="*/ 5155 h 125458"/>
                <a:gd name="connsiteX2" fmla="*/ 54347 w 96506"/>
                <a:gd name="connsiteY2" fmla="*/ 9335 h 125458"/>
                <a:gd name="connsiteX3" fmla="*/ 54337 w 96506"/>
                <a:gd name="connsiteY3" fmla="*/ 9353 h 125458"/>
                <a:gd name="connsiteX4" fmla="*/ 5167 w 96506"/>
                <a:gd name="connsiteY4" fmla="*/ 94569 h 125458"/>
                <a:gd name="connsiteX5" fmla="*/ 9312 w 96506"/>
                <a:gd name="connsiteY5" fmla="*/ 110203 h 125458"/>
                <a:gd name="connsiteX6" fmla="*/ 9317 w 96506"/>
                <a:gd name="connsiteY6" fmla="*/ 110203 h 125458"/>
                <a:gd name="connsiteX7" fmla="*/ 29149 w 96506"/>
                <a:gd name="connsiteY7" fmla="*/ 121639 h 125458"/>
                <a:gd name="connsiteX8" fmla="*/ 44725 w 96506"/>
                <a:gd name="connsiteY8" fmla="*/ 117542 h 125458"/>
                <a:gd name="connsiteX9" fmla="*/ 44783 w 96506"/>
                <a:gd name="connsiteY9" fmla="*/ 117441 h 125458"/>
                <a:gd name="connsiteX10" fmla="*/ 94002 w 96506"/>
                <a:gd name="connsiteY10" fmla="*/ 32225 h 125458"/>
                <a:gd name="connsiteX11" fmla="*/ 89823 w 96506"/>
                <a:gd name="connsiteY11" fmla="*/ 16602 h 125458"/>
                <a:gd name="connsiteX12" fmla="*/ 89804 w 96506"/>
                <a:gd name="connsiteY12" fmla="*/ 16591 h 12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506" h="125458">
                  <a:moveTo>
                    <a:pt x="89804" y="16591"/>
                  </a:moveTo>
                  <a:lnTo>
                    <a:pt x="69971" y="5155"/>
                  </a:lnTo>
                  <a:cubicBezTo>
                    <a:pt x="64504" y="1995"/>
                    <a:pt x="57508" y="3866"/>
                    <a:pt x="54347" y="9335"/>
                  </a:cubicBezTo>
                  <a:cubicBezTo>
                    <a:pt x="54342" y="9341"/>
                    <a:pt x="54342" y="9347"/>
                    <a:pt x="54337" y="9353"/>
                  </a:cubicBezTo>
                  <a:lnTo>
                    <a:pt x="5167" y="94569"/>
                  </a:lnTo>
                  <a:cubicBezTo>
                    <a:pt x="1997" y="100031"/>
                    <a:pt x="3850" y="107028"/>
                    <a:pt x="9312" y="110203"/>
                  </a:cubicBezTo>
                  <a:cubicBezTo>
                    <a:pt x="9317" y="110203"/>
                    <a:pt x="9317" y="110203"/>
                    <a:pt x="9317" y="110203"/>
                  </a:cubicBezTo>
                  <a:lnTo>
                    <a:pt x="29149" y="121639"/>
                  </a:lnTo>
                  <a:cubicBezTo>
                    <a:pt x="34582" y="124809"/>
                    <a:pt x="41555" y="122975"/>
                    <a:pt x="44725" y="117542"/>
                  </a:cubicBezTo>
                  <a:cubicBezTo>
                    <a:pt x="44745" y="117508"/>
                    <a:pt x="44764" y="117474"/>
                    <a:pt x="44783" y="117441"/>
                  </a:cubicBezTo>
                  <a:lnTo>
                    <a:pt x="94002" y="32225"/>
                  </a:lnTo>
                  <a:cubicBezTo>
                    <a:pt x="97162" y="26758"/>
                    <a:pt x="95290" y="19762"/>
                    <a:pt x="89823" y="16602"/>
                  </a:cubicBezTo>
                  <a:cubicBezTo>
                    <a:pt x="89818" y="16599"/>
                    <a:pt x="89808" y="16595"/>
                    <a:pt x="89804" y="16591"/>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7" name="手繪多邊形: 圖案 266">
              <a:extLst>
                <a:ext uri="{FF2B5EF4-FFF2-40B4-BE49-F238E27FC236}">
                  <a16:creationId xmlns:a16="http://schemas.microsoft.com/office/drawing/2014/main" id="{BC0FC65E-713F-49BC-9039-16DDAE7CA6FD}"/>
                </a:ext>
              </a:extLst>
            </p:cNvPr>
            <p:cNvSpPr/>
            <p:nvPr/>
          </p:nvSpPr>
          <p:spPr>
            <a:xfrm>
              <a:off x="815167" y="2081365"/>
              <a:ext cx="434280" cy="376376"/>
            </a:xfrm>
            <a:custGeom>
              <a:avLst/>
              <a:gdLst>
                <a:gd name="connsiteX0" fmla="*/ 419466 w 434279"/>
                <a:gd name="connsiteY0" fmla="*/ 165086 h 376375"/>
                <a:gd name="connsiteX1" fmla="*/ 146256 w 434279"/>
                <a:gd name="connsiteY1" fmla="*/ 7297 h 376375"/>
                <a:gd name="connsiteX2" fmla="*/ 108618 w 434279"/>
                <a:gd name="connsiteY2" fmla="*/ 17382 h 376375"/>
                <a:gd name="connsiteX3" fmla="*/ 45213 w 434279"/>
                <a:gd name="connsiteY3" fmla="*/ 127545 h 376375"/>
                <a:gd name="connsiteX4" fmla="*/ 55216 w 434279"/>
                <a:gd name="connsiteY4" fmla="*/ 165134 h 376375"/>
                <a:gd name="connsiteX5" fmla="*/ 55298 w 434279"/>
                <a:gd name="connsiteY5" fmla="*/ 165182 h 376375"/>
                <a:gd name="connsiteX6" fmla="*/ 149489 w 434279"/>
                <a:gd name="connsiteY6" fmla="*/ 219564 h 376375"/>
                <a:gd name="connsiteX7" fmla="*/ 147993 w 434279"/>
                <a:gd name="connsiteY7" fmla="*/ 221590 h 376375"/>
                <a:gd name="connsiteX8" fmla="*/ 149392 w 434279"/>
                <a:gd name="connsiteY8" fmla="*/ 260531 h 376375"/>
                <a:gd name="connsiteX9" fmla="*/ 126520 w 434279"/>
                <a:gd name="connsiteY9" fmla="*/ 300147 h 376375"/>
                <a:gd name="connsiteX10" fmla="*/ 127437 w 434279"/>
                <a:gd name="connsiteY10" fmla="*/ 300147 h 376375"/>
                <a:gd name="connsiteX11" fmla="*/ 92019 w 434279"/>
                <a:gd name="connsiteY11" fmla="*/ 318386 h 376375"/>
                <a:gd name="connsiteX12" fmla="*/ 91006 w 434279"/>
                <a:gd name="connsiteY12" fmla="*/ 320606 h 376375"/>
                <a:gd name="connsiteX13" fmla="*/ 11774 w 434279"/>
                <a:gd name="connsiteY13" fmla="*/ 320606 h 376375"/>
                <a:gd name="connsiteX14" fmla="*/ 3619 w 434279"/>
                <a:gd name="connsiteY14" fmla="*/ 328713 h 376375"/>
                <a:gd name="connsiteX15" fmla="*/ 3619 w 434279"/>
                <a:gd name="connsiteY15" fmla="*/ 344926 h 376375"/>
                <a:gd name="connsiteX16" fmla="*/ 11774 w 434279"/>
                <a:gd name="connsiteY16" fmla="*/ 353032 h 376375"/>
                <a:gd name="connsiteX17" fmla="*/ 90620 w 434279"/>
                <a:gd name="connsiteY17" fmla="*/ 353032 h 376375"/>
                <a:gd name="connsiteX18" fmla="*/ 105337 w 434279"/>
                <a:gd name="connsiteY18" fmla="*/ 368811 h 376375"/>
                <a:gd name="connsiteX19" fmla="*/ 155429 w 434279"/>
                <a:gd name="connsiteY19" fmla="*/ 354359 h 376375"/>
                <a:gd name="connsiteX20" fmla="*/ 153590 w 434279"/>
                <a:gd name="connsiteY20" fmla="*/ 315732 h 376375"/>
                <a:gd name="connsiteX21" fmla="*/ 154218 w 434279"/>
                <a:gd name="connsiteY21" fmla="*/ 316408 h 376375"/>
                <a:gd name="connsiteX22" fmla="*/ 177090 w 434279"/>
                <a:gd name="connsiteY22" fmla="*/ 276792 h 376375"/>
                <a:gd name="connsiteX23" fmla="*/ 211494 w 434279"/>
                <a:gd name="connsiteY23" fmla="*/ 258552 h 376375"/>
                <a:gd name="connsiteX24" fmla="*/ 212508 w 434279"/>
                <a:gd name="connsiteY24" fmla="*/ 256236 h 376375"/>
                <a:gd name="connsiteX25" fmla="*/ 328074 w 434279"/>
                <a:gd name="connsiteY25" fmla="*/ 323019 h 376375"/>
                <a:gd name="connsiteX26" fmla="*/ 365712 w 434279"/>
                <a:gd name="connsiteY26" fmla="*/ 312934 h 376375"/>
                <a:gd name="connsiteX27" fmla="*/ 429358 w 434279"/>
                <a:gd name="connsiteY27" fmla="*/ 202771 h 376375"/>
                <a:gd name="connsiteX28" fmla="*/ 419466 w 434279"/>
                <a:gd name="connsiteY28" fmla="*/ 165086 h 376375"/>
                <a:gd name="connsiteX29" fmla="*/ 134771 w 434279"/>
                <a:gd name="connsiteY29" fmla="*/ 301835 h 376375"/>
                <a:gd name="connsiteX30" fmla="*/ 132214 w 434279"/>
                <a:gd name="connsiteY30" fmla="*/ 301256 h 376375"/>
                <a:gd name="connsiteX31" fmla="*/ 134916 w 434279"/>
                <a:gd name="connsiteY31" fmla="*/ 301835 h 376375"/>
                <a:gd name="connsiteX32" fmla="*/ 145001 w 434279"/>
                <a:gd name="connsiteY32" fmla="*/ 349317 h 376375"/>
                <a:gd name="connsiteX33" fmla="*/ 111253 w 434279"/>
                <a:gd name="connsiteY33" fmla="*/ 358355 h 376375"/>
                <a:gd name="connsiteX34" fmla="*/ 111224 w 434279"/>
                <a:gd name="connsiteY34" fmla="*/ 358340 h 376375"/>
                <a:gd name="connsiteX35" fmla="*/ 104372 w 434279"/>
                <a:gd name="connsiteY35" fmla="*/ 352405 h 376375"/>
                <a:gd name="connsiteX36" fmla="*/ 103455 w 434279"/>
                <a:gd name="connsiteY36" fmla="*/ 351102 h 376375"/>
                <a:gd name="connsiteX37" fmla="*/ 101911 w 434279"/>
                <a:gd name="connsiteY37" fmla="*/ 348593 h 376375"/>
                <a:gd name="connsiteX38" fmla="*/ 101235 w 434279"/>
                <a:gd name="connsiteY38" fmla="*/ 347338 h 376375"/>
                <a:gd name="connsiteX39" fmla="*/ 99884 w 434279"/>
                <a:gd name="connsiteY39" fmla="*/ 343623 h 376375"/>
                <a:gd name="connsiteX40" fmla="*/ 99884 w 434279"/>
                <a:gd name="connsiteY40" fmla="*/ 343333 h 376375"/>
                <a:gd name="connsiteX41" fmla="*/ 99209 w 434279"/>
                <a:gd name="connsiteY41" fmla="*/ 339039 h 376375"/>
                <a:gd name="connsiteX42" fmla="*/ 99209 w 434279"/>
                <a:gd name="connsiteY42" fmla="*/ 337784 h 376375"/>
                <a:gd name="connsiteX43" fmla="*/ 99209 w 434279"/>
                <a:gd name="connsiteY43" fmla="*/ 334648 h 376375"/>
                <a:gd name="connsiteX44" fmla="*/ 99209 w 434279"/>
                <a:gd name="connsiteY44" fmla="*/ 333200 h 376375"/>
                <a:gd name="connsiteX45" fmla="*/ 99933 w 434279"/>
                <a:gd name="connsiteY45" fmla="*/ 330160 h 376375"/>
                <a:gd name="connsiteX46" fmla="*/ 100319 w 434279"/>
                <a:gd name="connsiteY46" fmla="*/ 328809 h 376375"/>
                <a:gd name="connsiteX47" fmla="*/ 102200 w 434279"/>
                <a:gd name="connsiteY47" fmla="*/ 324659 h 376375"/>
                <a:gd name="connsiteX48" fmla="*/ 135471 w 434279"/>
                <a:gd name="connsiteY48" fmla="*/ 314222 h 376375"/>
                <a:gd name="connsiteX49" fmla="*/ 145913 w 434279"/>
                <a:gd name="connsiteY49" fmla="*/ 347493 h 376375"/>
                <a:gd name="connsiteX50" fmla="*/ 144856 w 434279"/>
                <a:gd name="connsiteY50" fmla="*/ 349317 h 376375"/>
                <a:gd name="connsiteX51" fmla="*/ 148572 w 434279"/>
                <a:gd name="connsiteY51" fmla="*/ 309797 h 376375"/>
                <a:gd name="connsiteX52" fmla="*/ 150309 w 434279"/>
                <a:gd name="connsiteY52" fmla="*/ 311631 h 376375"/>
                <a:gd name="connsiteX53" fmla="*/ 148717 w 434279"/>
                <a:gd name="connsiteY53" fmla="*/ 309797 h 376375"/>
                <a:gd name="connsiteX54" fmla="*/ 204449 w 434279"/>
                <a:gd name="connsiteY54" fmla="*/ 243015 h 376375"/>
                <a:gd name="connsiteX55" fmla="*/ 204449 w 434279"/>
                <a:gd name="connsiteY55" fmla="*/ 243015 h 376375"/>
                <a:gd name="connsiteX56" fmla="*/ 203436 w 434279"/>
                <a:gd name="connsiteY56" fmla="*/ 247840 h 376375"/>
                <a:gd name="connsiteX57" fmla="*/ 203436 w 434279"/>
                <a:gd name="connsiteY57" fmla="*/ 247840 h 376375"/>
                <a:gd name="connsiteX58" fmla="*/ 201409 w 434279"/>
                <a:gd name="connsiteY58" fmla="*/ 252376 h 376375"/>
                <a:gd name="connsiteX59" fmla="*/ 180226 w 434279"/>
                <a:gd name="connsiteY59" fmla="*/ 264680 h 376375"/>
                <a:gd name="connsiteX60" fmla="*/ 179550 w 434279"/>
                <a:gd name="connsiteY60" fmla="*/ 264680 h 376375"/>
                <a:gd name="connsiteX61" fmla="*/ 174725 w 434279"/>
                <a:gd name="connsiteY61" fmla="*/ 264005 h 376375"/>
                <a:gd name="connsiteX62" fmla="*/ 173326 w 434279"/>
                <a:gd name="connsiteY62" fmla="*/ 263667 h 376375"/>
                <a:gd name="connsiteX63" fmla="*/ 167921 w 434279"/>
                <a:gd name="connsiteY63" fmla="*/ 261447 h 376375"/>
                <a:gd name="connsiteX64" fmla="*/ 164061 w 434279"/>
                <a:gd name="connsiteY64" fmla="*/ 258649 h 376375"/>
                <a:gd name="connsiteX65" fmla="*/ 162951 w 434279"/>
                <a:gd name="connsiteY65" fmla="*/ 257491 h 376375"/>
                <a:gd name="connsiteX66" fmla="*/ 160876 w 434279"/>
                <a:gd name="connsiteY66" fmla="*/ 255319 h 376375"/>
                <a:gd name="connsiteX67" fmla="*/ 159863 w 434279"/>
                <a:gd name="connsiteY67" fmla="*/ 253775 h 376375"/>
                <a:gd name="connsiteX68" fmla="*/ 158464 w 434279"/>
                <a:gd name="connsiteY68" fmla="*/ 251459 h 376375"/>
                <a:gd name="connsiteX69" fmla="*/ 157644 w 434279"/>
                <a:gd name="connsiteY69" fmla="*/ 249722 h 376375"/>
                <a:gd name="connsiteX70" fmla="*/ 170387 w 434279"/>
                <a:gd name="connsiteY70" fmla="*/ 217483 h 376375"/>
                <a:gd name="connsiteX71" fmla="*/ 180323 w 434279"/>
                <a:gd name="connsiteY71" fmla="*/ 215462 h 376375"/>
                <a:gd name="connsiteX72" fmla="*/ 180323 w 434279"/>
                <a:gd name="connsiteY72" fmla="*/ 215462 h 376375"/>
                <a:gd name="connsiteX73" fmla="*/ 192434 w 434279"/>
                <a:gd name="connsiteY73" fmla="*/ 218743 h 376375"/>
                <a:gd name="connsiteX74" fmla="*/ 196439 w 434279"/>
                <a:gd name="connsiteY74" fmla="*/ 221639 h 376375"/>
                <a:gd name="connsiteX75" fmla="*/ 196439 w 434279"/>
                <a:gd name="connsiteY75" fmla="*/ 221639 h 376375"/>
                <a:gd name="connsiteX76" fmla="*/ 199720 w 434279"/>
                <a:gd name="connsiteY76" fmla="*/ 225113 h 376375"/>
                <a:gd name="connsiteX77" fmla="*/ 199720 w 434279"/>
                <a:gd name="connsiteY77" fmla="*/ 225113 h 376375"/>
                <a:gd name="connsiteX78" fmla="*/ 202133 w 434279"/>
                <a:gd name="connsiteY78" fmla="*/ 229118 h 376375"/>
                <a:gd name="connsiteX79" fmla="*/ 202133 w 434279"/>
                <a:gd name="connsiteY79" fmla="*/ 229118 h 376375"/>
                <a:gd name="connsiteX80" fmla="*/ 203725 w 434279"/>
                <a:gd name="connsiteY80" fmla="*/ 233412 h 376375"/>
                <a:gd name="connsiteX81" fmla="*/ 203725 w 434279"/>
                <a:gd name="connsiteY81" fmla="*/ 233412 h 376375"/>
                <a:gd name="connsiteX82" fmla="*/ 204497 w 434279"/>
                <a:gd name="connsiteY82" fmla="*/ 237900 h 376375"/>
                <a:gd name="connsiteX83" fmla="*/ 204497 w 434279"/>
                <a:gd name="connsiteY83" fmla="*/ 237900 h 376375"/>
                <a:gd name="connsiteX84" fmla="*/ 204449 w 434279"/>
                <a:gd name="connsiteY84" fmla="*/ 243015 h 376375"/>
                <a:gd name="connsiteX85" fmla="*/ 343081 w 434279"/>
                <a:gd name="connsiteY85" fmla="*/ 278047 h 376375"/>
                <a:gd name="connsiteX86" fmla="*/ 309366 w 434279"/>
                <a:gd name="connsiteY86" fmla="*/ 286959 h 376375"/>
                <a:gd name="connsiteX87" fmla="*/ 300454 w 434279"/>
                <a:gd name="connsiteY87" fmla="*/ 253244 h 376375"/>
                <a:gd name="connsiteX88" fmla="*/ 334058 w 434279"/>
                <a:gd name="connsiteY88" fmla="*/ 244269 h 376375"/>
                <a:gd name="connsiteX89" fmla="*/ 342888 w 434279"/>
                <a:gd name="connsiteY89" fmla="*/ 278047 h 3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34279" h="376375">
                  <a:moveTo>
                    <a:pt x="419466" y="165086"/>
                  </a:moveTo>
                  <a:lnTo>
                    <a:pt x="146256" y="7297"/>
                  </a:lnTo>
                  <a:cubicBezTo>
                    <a:pt x="133073" y="-283"/>
                    <a:pt x="116242" y="4227"/>
                    <a:pt x="108618" y="17382"/>
                  </a:cubicBezTo>
                  <a:lnTo>
                    <a:pt x="45213" y="127545"/>
                  </a:lnTo>
                  <a:cubicBezTo>
                    <a:pt x="37594" y="140686"/>
                    <a:pt x="42072" y="157516"/>
                    <a:pt x="55216" y="165134"/>
                  </a:cubicBezTo>
                  <a:cubicBezTo>
                    <a:pt x="55240" y="165150"/>
                    <a:pt x="55269" y="165166"/>
                    <a:pt x="55298" y="165182"/>
                  </a:cubicBezTo>
                  <a:lnTo>
                    <a:pt x="149489" y="219564"/>
                  </a:lnTo>
                  <a:cubicBezTo>
                    <a:pt x="148953" y="220210"/>
                    <a:pt x="148451" y="220887"/>
                    <a:pt x="147993" y="221590"/>
                  </a:cubicBezTo>
                  <a:cubicBezTo>
                    <a:pt x="141001" y="233777"/>
                    <a:pt x="141541" y="248877"/>
                    <a:pt x="149392" y="260531"/>
                  </a:cubicBezTo>
                  <a:lnTo>
                    <a:pt x="126520" y="300147"/>
                  </a:lnTo>
                  <a:lnTo>
                    <a:pt x="127437" y="300147"/>
                  </a:lnTo>
                  <a:cubicBezTo>
                    <a:pt x="113077" y="298762"/>
                    <a:pt x="99233" y="305894"/>
                    <a:pt x="92019" y="318386"/>
                  </a:cubicBezTo>
                  <a:cubicBezTo>
                    <a:pt x="91633" y="319110"/>
                    <a:pt x="91392" y="319882"/>
                    <a:pt x="91006" y="320606"/>
                  </a:cubicBezTo>
                  <a:lnTo>
                    <a:pt x="11774" y="320606"/>
                  </a:lnTo>
                  <a:cubicBezTo>
                    <a:pt x="7291" y="320606"/>
                    <a:pt x="3648" y="324230"/>
                    <a:pt x="3619" y="328713"/>
                  </a:cubicBezTo>
                  <a:lnTo>
                    <a:pt x="3619" y="344926"/>
                  </a:lnTo>
                  <a:cubicBezTo>
                    <a:pt x="3643" y="349408"/>
                    <a:pt x="7291" y="353032"/>
                    <a:pt x="11774" y="353032"/>
                  </a:cubicBezTo>
                  <a:lnTo>
                    <a:pt x="90620" y="353032"/>
                  </a:lnTo>
                  <a:cubicBezTo>
                    <a:pt x="93877" y="359619"/>
                    <a:pt x="98996" y="365100"/>
                    <a:pt x="105337" y="368811"/>
                  </a:cubicBezTo>
                  <a:cubicBezTo>
                    <a:pt x="123162" y="378655"/>
                    <a:pt x="145590" y="372184"/>
                    <a:pt x="155429" y="354359"/>
                  </a:cubicBezTo>
                  <a:cubicBezTo>
                    <a:pt x="162160" y="342170"/>
                    <a:pt x="161451" y="327226"/>
                    <a:pt x="153590" y="315732"/>
                  </a:cubicBezTo>
                  <a:lnTo>
                    <a:pt x="154218" y="316408"/>
                  </a:lnTo>
                  <a:lnTo>
                    <a:pt x="177090" y="276792"/>
                  </a:lnTo>
                  <a:cubicBezTo>
                    <a:pt x="191098" y="277757"/>
                    <a:pt x="204435" y="270688"/>
                    <a:pt x="211494" y="258552"/>
                  </a:cubicBezTo>
                  <a:cubicBezTo>
                    <a:pt x="211880" y="257804"/>
                    <a:pt x="212218" y="257027"/>
                    <a:pt x="212508" y="256236"/>
                  </a:cubicBezTo>
                  <a:lnTo>
                    <a:pt x="328074" y="323019"/>
                  </a:lnTo>
                  <a:cubicBezTo>
                    <a:pt x="341257" y="330599"/>
                    <a:pt x="358088" y="326088"/>
                    <a:pt x="365712" y="312934"/>
                  </a:cubicBezTo>
                  <a:lnTo>
                    <a:pt x="429358" y="202771"/>
                  </a:lnTo>
                  <a:cubicBezTo>
                    <a:pt x="437030" y="189633"/>
                    <a:pt x="432605" y="172761"/>
                    <a:pt x="419466" y="165086"/>
                  </a:cubicBezTo>
                  <a:close/>
                  <a:moveTo>
                    <a:pt x="134771" y="301835"/>
                  </a:moveTo>
                  <a:cubicBezTo>
                    <a:pt x="133932" y="301594"/>
                    <a:pt x="133078" y="301401"/>
                    <a:pt x="132214" y="301256"/>
                  </a:cubicBezTo>
                  <a:cubicBezTo>
                    <a:pt x="133126" y="301396"/>
                    <a:pt x="134028" y="301589"/>
                    <a:pt x="134916" y="301835"/>
                  </a:cubicBezTo>
                  <a:close/>
                  <a:moveTo>
                    <a:pt x="145001" y="349317"/>
                  </a:moveTo>
                  <a:cubicBezTo>
                    <a:pt x="138178" y="361134"/>
                    <a:pt x="123065" y="365178"/>
                    <a:pt x="111253" y="358355"/>
                  </a:cubicBezTo>
                  <a:cubicBezTo>
                    <a:pt x="111243" y="358350"/>
                    <a:pt x="111234" y="358345"/>
                    <a:pt x="111224" y="358340"/>
                  </a:cubicBezTo>
                  <a:cubicBezTo>
                    <a:pt x="108604" y="356786"/>
                    <a:pt x="106283" y="354779"/>
                    <a:pt x="104372" y="352405"/>
                  </a:cubicBezTo>
                  <a:lnTo>
                    <a:pt x="103455" y="351102"/>
                  </a:lnTo>
                  <a:cubicBezTo>
                    <a:pt x="102895" y="350296"/>
                    <a:pt x="102379" y="349457"/>
                    <a:pt x="101911" y="348593"/>
                  </a:cubicBezTo>
                  <a:cubicBezTo>
                    <a:pt x="101670" y="348159"/>
                    <a:pt x="101428" y="347773"/>
                    <a:pt x="101235" y="347338"/>
                  </a:cubicBezTo>
                  <a:cubicBezTo>
                    <a:pt x="100685" y="346137"/>
                    <a:pt x="100232" y="344897"/>
                    <a:pt x="99884" y="343623"/>
                  </a:cubicBezTo>
                  <a:lnTo>
                    <a:pt x="99884" y="343333"/>
                  </a:lnTo>
                  <a:cubicBezTo>
                    <a:pt x="99513" y="341929"/>
                    <a:pt x="99291" y="340491"/>
                    <a:pt x="99209" y="339039"/>
                  </a:cubicBezTo>
                  <a:cubicBezTo>
                    <a:pt x="99185" y="338619"/>
                    <a:pt x="99185" y="338204"/>
                    <a:pt x="99209" y="337784"/>
                  </a:cubicBezTo>
                  <a:cubicBezTo>
                    <a:pt x="99136" y="336742"/>
                    <a:pt x="99136" y="335690"/>
                    <a:pt x="99209" y="334648"/>
                  </a:cubicBezTo>
                  <a:cubicBezTo>
                    <a:pt x="99209" y="334165"/>
                    <a:pt x="99209" y="333683"/>
                    <a:pt x="99209" y="333200"/>
                  </a:cubicBezTo>
                  <a:cubicBezTo>
                    <a:pt x="99209" y="332718"/>
                    <a:pt x="99643" y="331174"/>
                    <a:pt x="99933" y="330160"/>
                  </a:cubicBezTo>
                  <a:cubicBezTo>
                    <a:pt x="100010" y="329697"/>
                    <a:pt x="100140" y="329243"/>
                    <a:pt x="100319" y="328809"/>
                  </a:cubicBezTo>
                  <a:cubicBezTo>
                    <a:pt x="100796" y="327361"/>
                    <a:pt x="101424" y="325972"/>
                    <a:pt x="102200" y="324659"/>
                  </a:cubicBezTo>
                  <a:cubicBezTo>
                    <a:pt x="108507" y="312591"/>
                    <a:pt x="123403" y="307915"/>
                    <a:pt x="135471" y="314222"/>
                  </a:cubicBezTo>
                  <a:cubicBezTo>
                    <a:pt x="147544" y="320524"/>
                    <a:pt x="152215" y="335420"/>
                    <a:pt x="145913" y="347493"/>
                  </a:cubicBezTo>
                  <a:cubicBezTo>
                    <a:pt x="145585" y="348115"/>
                    <a:pt x="145233" y="348723"/>
                    <a:pt x="144856" y="349317"/>
                  </a:cubicBezTo>
                  <a:close/>
                  <a:moveTo>
                    <a:pt x="148572" y="309797"/>
                  </a:moveTo>
                  <a:cubicBezTo>
                    <a:pt x="149199" y="310376"/>
                    <a:pt x="149730" y="311052"/>
                    <a:pt x="150309" y="311631"/>
                  </a:cubicBezTo>
                  <a:cubicBezTo>
                    <a:pt x="149875" y="311052"/>
                    <a:pt x="149344" y="310376"/>
                    <a:pt x="148717" y="309797"/>
                  </a:cubicBezTo>
                  <a:close/>
                  <a:moveTo>
                    <a:pt x="204449" y="243015"/>
                  </a:moveTo>
                  <a:lnTo>
                    <a:pt x="204449" y="243015"/>
                  </a:lnTo>
                  <a:cubicBezTo>
                    <a:pt x="204266" y="244651"/>
                    <a:pt x="203923" y="246267"/>
                    <a:pt x="203436" y="247840"/>
                  </a:cubicBezTo>
                  <a:lnTo>
                    <a:pt x="203436" y="247840"/>
                  </a:lnTo>
                  <a:cubicBezTo>
                    <a:pt x="202891" y="249408"/>
                    <a:pt x="202215" y="250923"/>
                    <a:pt x="201409" y="252376"/>
                  </a:cubicBezTo>
                  <a:cubicBezTo>
                    <a:pt x="197028" y="259942"/>
                    <a:pt x="188970" y="264623"/>
                    <a:pt x="180226" y="264680"/>
                  </a:cubicBezTo>
                  <a:lnTo>
                    <a:pt x="179550" y="264680"/>
                  </a:lnTo>
                  <a:cubicBezTo>
                    <a:pt x="177924" y="264613"/>
                    <a:pt x="176308" y="264386"/>
                    <a:pt x="174725" y="264005"/>
                  </a:cubicBezTo>
                  <a:lnTo>
                    <a:pt x="173326" y="263667"/>
                  </a:lnTo>
                  <a:cubicBezTo>
                    <a:pt x="171454" y="263112"/>
                    <a:pt x="169644" y="262369"/>
                    <a:pt x="167921" y="261447"/>
                  </a:cubicBezTo>
                  <a:cubicBezTo>
                    <a:pt x="166556" y="260627"/>
                    <a:pt x="165268" y="259691"/>
                    <a:pt x="164061" y="258649"/>
                  </a:cubicBezTo>
                  <a:cubicBezTo>
                    <a:pt x="163675" y="258311"/>
                    <a:pt x="163337" y="257877"/>
                    <a:pt x="162951" y="257491"/>
                  </a:cubicBezTo>
                  <a:cubicBezTo>
                    <a:pt x="162223" y="256806"/>
                    <a:pt x="161528" y="256077"/>
                    <a:pt x="160876" y="255319"/>
                  </a:cubicBezTo>
                  <a:lnTo>
                    <a:pt x="159863" y="253775"/>
                  </a:lnTo>
                  <a:cubicBezTo>
                    <a:pt x="159332" y="253042"/>
                    <a:pt x="158864" y="252270"/>
                    <a:pt x="158464" y="251459"/>
                  </a:cubicBezTo>
                  <a:lnTo>
                    <a:pt x="157644" y="249722"/>
                  </a:lnTo>
                  <a:cubicBezTo>
                    <a:pt x="152258" y="237302"/>
                    <a:pt x="157967" y="222867"/>
                    <a:pt x="170387" y="217483"/>
                  </a:cubicBezTo>
                  <a:cubicBezTo>
                    <a:pt x="173524" y="216124"/>
                    <a:pt x="176906" y="215436"/>
                    <a:pt x="180323" y="215462"/>
                  </a:cubicBezTo>
                  <a:lnTo>
                    <a:pt x="180323" y="215462"/>
                  </a:lnTo>
                  <a:cubicBezTo>
                    <a:pt x="184579" y="215468"/>
                    <a:pt x="188757" y="216600"/>
                    <a:pt x="192434" y="218743"/>
                  </a:cubicBezTo>
                  <a:cubicBezTo>
                    <a:pt x="193853" y="219586"/>
                    <a:pt x="195194" y="220555"/>
                    <a:pt x="196439" y="221639"/>
                  </a:cubicBezTo>
                  <a:lnTo>
                    <a:pt x="196439" y="221639"/>
                  </a:lnTo>
                  <a:cubicBezTo>
                    <a:pt x="197641" y="222688"/>
                    <a:pt x="198741" y="223851"/>
                    <a:pt x="199720" y="225113"/>
                  </a:cubicBezTo>
                  <a:lnTo>
                    <a:pt x="199720" y="225113"/>
                  </a:lnTo>
                  <a:cubicBezTo>
                    <a:pt x="200642" y="226373"/>
                    <a:pt x="201453" y="227713"/>
                    <a:pt x="202133" y="229118"/>
                  </a:cubicBezTo>
                  <a:lnTo>
                    <a:pt x="202133" y="229118"/>
                  </a:lnTo>
                  <a:cubicBezTo>
                    <a:pt x="202804" y="230493"/>
                    <a:pt x="203339" y="231931"/>
                    <a:pt x="203725" y="233412"/>
                  </a:cubicBezTo>
                  <a:lnTo>
                    <a:pt x="203725" y="233412"/>
                  </a:lnTo>
                  <a:cubicBezTo>
                    <a:pt x="204155" y="234873"/>
                    <a:pt x="204415" y="236380"/>
                    <a:pt x="204497" y="237900"/>
                  </a:cubicBezTo>
                  <a:lnTo>
                    <a:pt x="204497" y="237900"/>
                  </a:lnTo>
                  <a:cubicBezTo>
                    <a:pt x="204657" y="239603"/>
                    <a:pt x="204637" y="241316"/>
                    <a:pt x="204449" y="243015"/>
                  </a:cubicBezTo>
                  <a:close/>
                  <a:moveTo>
                    <a:pt x="343081" y="278047"/>
                  </a:moveTo>
                  <a:cubicBezTo>
                    <a:pt x="336234" y="289816"/>
                    <a:pt x="321140" y="293806"/>
                    <a:pt x="309366" y="286959"/>
                  </a:cubicBezTo>
                  <a:cubicBezTo>
                    <a:pt x="297597" y="280112"/>
                    <a:pt x="293607" y="265018"/>
                    <a:pt x="300454" y="253244"/>
                  </a:cubicBezTo>
                  <a:cubicBezTo>
                    <a:pt x="307282" y="241519"/>
                    <a:pt x="322293" y="237509"/>
                    <a:pt x="334058" y="244269"/>
                  </a:cubicBezTo>
                  <a:cubicBezTo>
                    <a:pt x="345812" y="251165"/>
                    <a:pt x="349764" y="266278"/>
                    <a:pt x="342888" y="278047"/>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68" name="手繪多邊形: 圖案 267">
              <a:extLst>
                <a:ext uri="{FF2B5EF4-FFF2-40B4-BE49-F238E27FC236}">
                  <a16:creationId xmlns:a16="http://schemas.microsoft.com/office/drawing/2014/main" id="{4F98FB00-00F2-4EC9-BB93-065F84B70759}"/>
                </a:ext>
              </a:extLst>
            </p:cNvPr>
            <p:cNvSpPr/>
            <p:nvPr/>
          </p:nvSpPr>
          <p:spPr>
            <a:xfrm>
              <a:off x="760254" y="2303824"/>
              <a:ext cx="67555" cy="197839"/>
            </a:xfrm>
            <a:custGeom>
              <a:avLst/>
              <a:gdLst>
                <a:gd name="connsiteX0" fmla="*/ 3619 w 67554"/>
                <a:gd name="connsiteY0" fmla="*/ 3619 h 197838"/>
                <a:gd name="connsiteX1" fmla="*/ 66348 w 67554"/>
                <a:gd name="connsiteY1" fmla="*/ 3619 h 197838"/>
                <a:gd name="connsiteX2" fmla="*/ 66348 w 67554"/>
                <a:gd name="connsiteY2" fmla="*/ 196632 h 197838"/>
                <a:gd name="connsiteX3" fmla="*/ 3619 w 67554"/>
                <a:gd name="connsiteY3" fmla="*/ 196632 h 197838"/>
              </a:gdLst>
              <a:ahLst/>
              <a:cxnLst>
                <a:cxn ang="0">
                  <a:pos x="connsiteX0" y="connsiteY0"/>
                </a:cxn>
                <a:cxn ang="0">
                  <a:pos x="connsiteX1" y="connsiteY1"/>
                </a:cxn>
                <a:cxn ang="0">
                  <a:pos x="connsiteX2" y="connsiteY2"/>
                </a:cxn>
                <a:cxn ang="0">
                  <a:pos x="connsiteX3" y="connsiteY3"/>
                </a:cxn>
              </a:cxnLst>
              <a:rect l="l" t="t" r="r" b="b"/>
              <a:pathLst>
                <a:path w="67554" h="197838">
                  <a:moveTo>
                    <a:pt x="3619" y="3619"/>
                  </a:moveTo>
                  <a:lnTo>
                    <a:pt x="66348" y="3619"/>
                  </a:lnTo>
                  <a:lnTo>
                    <a:pt x="66348" y="196632"/>
                  </a:lnTo>
                  <a:lnTo>
                    <a:pt x="3619" y="196632"/>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pic>
        <p:nvPicPr>
          <p:cNvPr id="269" name="圖形 268">
            <a:extLst>
              <a:ext uri="{FF2B5EF4-FFF2-40B4-BE49-F238E27FC236}">
                <a16:creationId xmlns:a16="http://schemas.microsoft.com/office/drawing/2014/main" id="{D911D827-B3A1-4618-B9BE-369A9619DE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339643" y="1931803"/>
            <a:ext cx="638175" cy="485775"/>
          </a:xfrm>
          <a:prstGeom prst="rect">
            <a:avLst/>
          </a:prstGeom>
        </p:spPr>
      </p:pic>
      <p:cxnSp>
        <p:nvCxnSpPr>
          <p:cNvPr id="270" name="Google Shape;372;p56">
            <a:extLst>
              <a:ext uri="{FF2B5EF4-FFF2-40B4-BE49-F238E27FC236}">
                <a16:creationId xmlns:a16="http://schemas.microsoft.com/office/drawing/2014/main" id="{08A750F9-28AD-49E1-B0A4-0374AF6A4F02}"/>
              </a:ext>
            </a:extLst>
          </p:cNvPr>
          <p:cNvCxnSpPr>
            <a:cxnSpLocks/>
          </p:cNvCxnSpPr>
          <p:nvPr/>
        </p:nvCxnSpPr>
        <p:spPr>
          <a:xfrm flipV="1">
            <a:off x="8066451" y="2018280"/>
            <a:ext cx="522721" cy="90578"/>
          </a:xfrm>
          <a:prstGeom prst="straightConnector1">
            <a:avLst/>
          </a:prstGeom>
          <a:noFill/>
          <a:ln w="34925" cap="flat" cmpd="sng">
            <a:solidFill>
              <a:srgbClr val="5FE9F7"/>
            </a:solidFill>
            <a:prstDash val="sysDot"/>
            <a:round/>
            <a:headEnd type="none" w="sm" len="sm"/>
            <a:tailEnd type="none" w="sm" len="sm"/>
          </a:ln>
        </p:spPr>
      </p:cxnSp>
      <p:cxnSp>
        <p:nvCxnSpPr>
          <p:cNvPr id="271" name="Google Shape;360;p56">
            <a:extLst>
              <a:ext uri="{FF2B5EF4-FFF2-40B4-BE49-F238E27FC236}">
                <a16:creationId xmlns:a16="http://schemas.microsoft.com/office/drawing/2014/main" id="{1B7E942D-731A-44B8-8CBD-EE9BE5C29F85}"/>
              </a:ext>
            </a:extLst>
          </p:cNvPr>
          <p:cNvCxnSpPr>
            <a:cxnSpLocks/>
          </p:cNvCxnSpPr>
          <p:nvPr/>
        </p:nvCxnSpPr>
        <p:spPr>
          <a:xfrm flipV="1">
            <a:off x="2528525" y="3921312"/>
            <a:ext cx="689811" cy="159995"/>
          </a:xfrm>
          <a:prstGeom prst="straightConnector1">
            <a:avLst/>
          </a:prstGeom>
          <a:noFill/>
          <a:ln w="34925" cap="flat" cmpd="sng">
            <a:solidFill>
              <a:srgbClr val="5FE9F7"/>
            </a:solidFill>
            <a:prstDash val="sysDot"/>
            <a:round/>
            <a:headEnd type="none" w="sm" len="sm"/>
            <a:tailEnd type="none" w="sm" len="sm"/>
          </a:ln>
        </p:spPr>
      </p:cxnSp>
      <p:pic>
        <p:nvPicPr>
          <p:cNvPr id="272" name="圖形 271">
            <a:extLst>
              <a:ext uri="{FF2B5EF4-FFF2-40B4-BE49-F238E27FC236}">
                <a16:creationId xmlns:a16="http://schemas.microsoft.com/office/drawing/2014/main" id="{9435E140-3A5E-4A80-BA9B-0B2C10AEC6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324855" y="2864502"/>
            <a:ext cx="438150" cy="304800"/>
          </a:xfrm>
          <a:prstGeom prst="rect">
            <a:avLst/>
          </a:prstGeom>
        </p:spPr>
      </p:pic>
      <p:grpSp>
        <p:nvGrpSpPr>
          <p:cNvPr id="273" name="圖形 137">
            <a:extLst>
              <a:ext uri="{FF2B5EF4-FFF2-40B4-BE49-F238E27FC236}">
                <a16:creationId xmlns:a16="http://schemas.microsoft.com/office/drawing/2014/main" id="{FD69504B-CCD6-491E-ADD7-B683208913C1}"/>
              </a:ext>
            </a:extLst>
          </p:cNvPr>
          <p:cNvGrpSpPr/>
          <p:nvPr/>
        </p:nvGrpSpPr>
        <p:grpSpPr>
          <a:xfrm>
            <a:off x="2745708" y="1785569"/>
            <a:ext cx="312207" cy="539263"/>
            <a:chOff x="5991225" y="3243262"/>
            <a:chExt cx="209550" cy="361950"/>
          </a:xfrm>
        </p:grpSpPr>
        <p:sp>
          <p:nvSpPr>
            <p:cNvPr id="274" name="手繪多邊形: 圖案 273">
              <a:extLst>
                <a:ext uri="{FF2B5EF4-FFF2-40B4-BE49-F238E27FC236}">
                  <a16:creationId xmlns:a16="http://schemas.microsoft.com/office/drawing/2014/main" id="{89633DA3-C450-4676-9D55-13A245BC42D8}"/>
                </a:ext>
              </a:extLst>
            </p:cNvPr>
            <p:cNvSpPr/>
            <p:nvPr/>
          </p:nvSpPr>
          <p:spPr>
            <a:xfrm>
              <a:off x="6029420" y="3285744"/>
              <a:ext cx="133350" cy="66675"/>
            </a:xfrm>
            <a:custGeom>
              <a:avLst/>
              <a:gdLst>
                <a:gd name="connsiteX0" fmla="*/ 0 w 133350"/>
                <a:gd name="connsiteY0" fmla="*/ 0 h 66675"/>
                <a:gd name="connsiteX1" fmla="*/ 136970 w 133350"/>
                <a:gd name="connsiteY1" fmla="*/ 0 h 66675"/>
                <a:gd name="connsiteX2" fmla="*/ 136970 w 133350"/>
                <a:gd name="connsiteY2" fmla="*/ 68104 h 66675"/>
                <a:gd name="connsiteX3" fmla="*/ 0 w 133350"/>
                <a:gd name="connsiteY3" fmla="*/ 68104 h 66675"/>
              </a:gdLst>
              <a:ahLst/>
              <a:cxnLst>
                <a:cxn ang="0">
                  <a:pos x="connsiteX0" y="connsiteY0"/>
                </a:cxn>
                <a:cxn ang="0">
                  <a:pos x="connsiteX1" y="connsiteY1"/>
                </a:cxn>
                <a:cxn ang="0">
                  <a:pos x="connsiteX2" y="connsiteY2"/>
                </a:cxn>
                <a:cxn ang="0">
                  <a:pos x="connsiteX3" y="connsiteY3"/>
                </a:cxn>
              </a:cxnLst>
              <a:rect l="l" t="t" r="r" b="b"/>
              <a:pathLst>
                <a:path w="133350" h="66675">
                  <a:moveTo>
                    <a:pt x="0" y="0"/>
                  </a:moveTo>
                  <a:lnTo>
                    <a:pt x="136970" y="0"/>
                  </a:lnTo>
                  <a:lnTo>
                    <a:pt x="136970" y="68104"/>
                  </a:lnTo>
                  <a:lnTo>
                    <a:pt x="0" y="68104"/>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5" name="手繪多邊形: 圖案 274">
              <a:extLst>
                <a:ext uri="{FF2B5EF4-FFF2-40B4-BE49-F238E27FC236}">
                  <a16:creationId xmlns:a16="http://schemas.microsoft.com/office/drawing/2014/main" id="{A6EDEF25-058E-4751-9D69-97A2FF109516}"/>
                </a:ext>
              </a:extLst>
            </p:cNvPr>
            <p:cNvSpPr/>
            <p:nvPr/>
          </p:nvSpPr>
          <p:spPr>
            <a:xfrm>
              <a:off x="5991225" y="3243262"/>
              <a:ext cx="209550" cy="361950"/>
            </a:xfrm>
            <a:custGeom>
              <a:avLst/>
              <a:gdLst>
                <a:gd name="connsiteX0" fmla="*/ 194024 w 209550"/>
                <a:gd name="connsiteY0" fmla="*/ 0 h 361950"/>
                <a:gd name="connsiteX1" fmla="*/ 19336 w 209550"/>
                <a:gd name="connsiteY1" fmla="*/ 0 h 361950"/>
                <a:gd name="connsiteX2" fmla="*/ 0 w 209550"/>
                <a:gd name="connsiteY2" fmla="*/ 19336 h 361950"/>
                <a:gd name="connsiteX3" fmla="*/ 0 w 209550"/>
                <a:gd name="connsiteY3" fmla="*/ 351187 h 361950"/>
                <a:gd name="connsiteX4" fmla="*/ 19336 w 209550"/>
                <a:gd name="connsiteY4" fmla="*/ 370523 h 361950"/>
                <a:gd name="connsiteX5" fmla="*/ 194024 w 209550"/>
                <a:gd name="connsiteY5" fmla="*/ 370523 h 361950"/>
                <a:gd name="connsiteX6" fmla="*/ 213360 w 209550"/>
                <a:gd name="connsiteY6" fmla="*/ 351187 h 361950"/>
                <a:gd name="connsiteX7" fmla="*/ 213360 w 209550"/>
                <a:gd name="connsiteY7" fmla="*/ 19336 h 361950"/>
                <a:gd name="connsiteX8" fmla="*/ 194024 w 209550"/>
                <a:gd name="connsiteY8" fmla="*/ 0 h 361950"/>
                <a:gd name="connsiteX9" fmla="*/ 23908 w 209550"/>
                <a:gd name="connsiteY9" fmla="*/ 28194 h 361950"/>
                <a:gd name="connsiteX10" fmla="*/ 189452 w 209550"/>
                <a:gd name="connsiteY10" fmla="*/ 28194 h 361950"/>
                <a:gd name="connsiteX11" fmla="*/ 189452 w 209550"/>
                <a:gd name="connsiteY11" fmla="*/ 124873 h 361950"/>
                <a:gd name="connsiteX12" fmla="*/ 23908 w 209550"/>
                <a:gd name="connsiteY12" fmla="*/ 124873 h 361950"/>
                <a:gd name="connsiteX13" fmla="*/ 23908 w 209550"/>
                <a:gd name="connsiteY13" fmla="*/ 28194 h 361950"/>
                <a:gd name="connsiteX14" fmla="*/ 76772 w 209550"/>
                <a:gd name="connsiteY14" fmla="*/ 291275 h 361950"/>
                <a:gd name="connsiteX15" fmla="*/ 69628 w 209550"/>
                <a:gd name="connsiteY15" fmla="*/ 298418 h 361950"/>
                <a:gd name="connsiteX16" fmla="*/ 62484 w 209550"/>
                <a:gd name="connsiteY16" fmla="*/ 291275 h 361950"/>
                <a:gd name="connsiteX17" fmla="*/ 62484 w 209550"/>
                <a:gd name="connsiteY17" fmla="*/ 276320 h 361950"/>
                <a:gd name="connsiteX18" fmla="*/ 48863 w 209550"/>
                <a:gd name="connsiteY18" fmla="*/ 276320 h 361950"/>
                <a:gd name="connsiteX19" fmla="*/ 48863 w 209550"/>
                <a:gd name="connsiteY19" fmla="*/ 291275 h 361950"/>
                <a:gd name="connsiteX20" fmla="*/ 41720 w 209550"/>
                <a:gd name="connsiteY20" fmla="*/ 298418 h 361950"/>
                <a:gd name="connsiteX21" fmla="*/ 34576 w 209550"/>
                <a:gd name="connsiteY21" fmla="*/ 291275 h 361950"/>
                <a:gd name="connsiteX22" fmla="*/ 34576 w 209550"/>
                <a:gd name="connsiteY22" fmla="*/ 274987 h 361950"/>
                <a:gd name="connsiteX23" fmla="*/ 47530 w 209550"/>
                <a:gd name="connsiteY23" fmla="*/ 262033 h 361950"/>
                <a:gd name="connsiteX24" fmla="*/ 63818 w 209550"/>
                <a:gd name="connsiteY24" fmla="*/ 262033 h 361950"/>
                <a:gd name="connsiteX25" fmla="*/ 76772 w 209550"/>
                <a:gd name="connsiteY25" fmla="*/ 274987 h 361950"/>
                <a:gd name="connsiteX26" fmla="*/ 76772 w 209550"/>
                <a:gd name="connsiteY26" fmla="*/ 291275 h 361950"/>
                <a:gd name="connsiteX27" fmla="*/ 57245 w 209550"/>
                <a:gd name="connsiteY27" fmla="*/ 203835 h 361950"/>
                <a:gd name="connsiteX28" fmla="*/ 57245 w 209550"/>
                <a:gd name="connsiteY28" fmla="*/ 218123 h 361950"/>
                <a:gd name="connsiteX29" fmla="*/ 44577 w 209550"/>
                <a:gd name="connsiteY29" fmla="*/ 218123 h 361950"/>
                <a:gd name="connsiteX30" fmla="*/ 44577 w 209550"/>
                <a:gd name="connsiteY30" fmla="*/ 203835 h 361950"/>
                <a:gd name="connsiteX31" fmla="*/ 57245 w 209550"/>
                <a:gd name="connsiteY31" fmla="*/ 203835 h 361950"/>
                <a:gd name="connsiteX32" fmla="*/ 44577 w 209550"/>
                <a:gd name="connsiteY32" fmla="*/ 195167 h 361950"/>
                <a:gd name="connsiteX33" fmla="*/ 44577 w 209550"/>
                <a:gd name="connsiteY33" fmla="*/ 180880 h 361950"/>
                <a:gd name="connsiteX34" fmla="*/ 57245 w 209550"/>
                <a:gd name="connsiteY34" fmla="*/ 180880 h 361950"/>
                <a:gd name="connsiteX35" fmla="*/ 57245 w 209550"/>
                <a:gd name="connsiteY35" fmla="*/ 195167 h 361950"/>
                <a:gd name="connsiteX36" fmla="*/ 44577 w 209550"/>
                <a:gd name="connsiteY36" fmla="*/ 195167 h 361950"/>
                <a:gd name="connsiteX37" fmla="*/ 57245 w 209550"/>
                <a:gd name="connsiteY37" fmla="*/ 226790 h 361950"/>
                <a:gd name="connsiteX38" fmla="*/ 57245 w 209550"/>
                <a:gd name="connsiteY38" fmla="*/ 241078 h 361950"/>
                <a:gd name="connsiteX39" fmla="*/ 44577 w 209550"/>
                <a:gd name="connsiteY39" fmla="*/ 241078 h 361950"/>
                <a:gd name="connsiteX40" fmla="*/ 44577 w 209550"/>
                <a:gd name="connsiteY40" fmla="*/ 226790 h 361950"/>
                <a:gd name="connsiteX41" fmla="*/ 57245 w 209550"/>
                <a:gd name="connsiteY41" fmla="*/ 226790 h 361950"/>
                <a:gd name="connsiteX42" fmla="*/ 85153 w 209550"/>
                <a:gd name="connsiteY42" fmla="*/ 241078 h 361950"/>
                <a:gd name="connsiteX43" fmla="*/ 72485 w 209550"/>
                <a:gd name="connsiteY43" fmla="*/ 241078 h 361950"/>
                <a:gd name="connsiteX44" fmla="*/ 72485 w 209550"/>
                <a:gd name="connsiteY44" fmla="*/ 226790 h 361950"/>
                <a:gd name="connsiteX45" fmla="*/ 85153 w 209550"/>
                <a:gd name="connsiteY45" fmla="*/ 226790 h 361950"/>
                <a:gd name="connsiteX46" fmla="*/ 85153 w 209550"/>
                <a:gd name="connsiteY46" fmla="*/ 241078 h 361950"/>
                <a:gd name="connsiteX47" fmla="*/ 85153 w 209550"/>
                <a:gd name="connsiteY47" fmla="*/ 218123 h 361950"/>
                <a:gd name="connsiteX48" fmla="*/ 72485 w 209550"/>
                <a:gd name="connsiteY48" fmla="*/ 218123 h 361950"/>
                <a:gd name="connsiteX49" fmla="*/ 72485 w 209550"/>
                <a:gd name="connsiteY49" fmla="*/ 203835 h 361950"/>
                <a:gd name="connsiteX50" fmla="*/ 85153 w 209550"/>
                <a:gd name="connsiteY50" fmla="*/ 203835 h 361950"/>
                <a:gd name="connsiteX51" fmla="*/ 85153 w 209550"/>
                <a:gd name="connsiteY51" fmla="*/ 218123 h 361950"/>
                <a:gd name="connsiteX52" fmla="*/ 85153 w 209550"/>
                <a:gd name="connsiteY52" fmla="*/ 195167 h 361950"/>
                <a:gd name="connsiteX53" fmla="*/ 72485 w 209550"/>
                <a:gd name="connsiteY53" fmla="*/ 195167 h 361950"/>
                <a:gd name="connsiteX54" fmla="*/ 72485 w 209550"/>
                <a:gd name="connsiteY54" fmla="*/ 180880 h 361950"/>
                <a:gd name="connsiteX55" fmla="*/ 85153 w 209550"/>
                <a:gd name="connsiteY55" fmla="*/ 180880 h 361950"/>
                <a:gd name="connsiteX56" fmla="*/ 85153 w 209550"/>
                <a:gd name="connsiteY56" fmla="*/ 195167 h 361950"/>
                <a:gd name="connsiteX57" fmla="*/ 127730 w 209550"/>
                <a:gd name="connsiteY57" fmla="*/ 291275 h 361950"/>
                <a:gd name="connsiteX58" fmla="*/ 120587 w 209550"/>
                <a:gd name="connsiteY58" fmla="*/ 298418 h 361950"/>
                <a:gd name="connsiteX59" fmla="*/ 113443 w 209550"/>
                <a:gd name="connsiteY59" fmla="*/ 291275 h 361950"/>
                <a:gd name="connsiteX60" fmla="*/ 113443 w 209550"/>
                <a:gd name="connsiteY60" fmla="*/ 276320 h 361950"/>
                <a:gd name="connsiteX61" fmla="*/ 99822 w 209550"/>
                <a:gd name="connsiteY61" fmla="*/ 276320 h 361950"/>
                <a:gd name="connsiteX62" fmla="*/ 99822 w 209550"/>
                <a:gd name="connsiteY62" fmla="*/ 291275 h 361950"/>
                <a:gd name="connsiteX63" fmla="*/ 92678 w 209550"/>
                <a:gd name="connsiteY63" fmla="*/ 298418 h 361950"/>
                <a:gd name="connsiteX64" fmla="*/ 85630 w 209550"/>
                <a:gd name="connsiteY64" fmla="*/ 291275 h 361950"/>
                <a:gd name="connsiteX65" fmla="*/ 85630 w 209550"/>
                <a:gd name="connsiteY65" fmla="*/ 274987 h 361950"/>
                <a:gd name="connsiteX66" fmla="*/ 98584 w 209550"/>
                <a:gd name="connsiteY66" fmla="*/ 262033 h 361950"/>
                <a:gd name="connsiteX67" fmla="*/ 114872 w 209550"/>
                <a:gd name="connsiteY67" fmla="*/ 262033 h 361950"/>
                <a:gd name="connsiteX68" fmla="*/ 127826 w 209550"/>
                <a:gd name="connsiteY68" fmla="*/ 274987 h 361950"/>
                <a:gd name="connsiteX69" fmla="*/ 127826 w 209550"/>
                <a:gd name="connsiteY69" fmla="*/ 291275 h 361950"/>
                <a:gd name="connsiteX70" fmla="*/ 112967 w 209550"/>
                <a:gd name="connsiteY70" fmla="*/ 203835 h 361950"/>
                <a:gd name="connsiteX71" fmla="*/ 112967 w 209550"/>
                <a:gd name="connsiteY71" fmla="*/ 218123 h 361950"/>
                <a:gd name="connsiteX72" fmla="*/ 100298 w 209550"/>
                <a:gd name="connsiteY72" fmla="*/ 218123 h 361950"/>
                <a:gd name="connsiteX73" fmla="*/ 100298 w 209550"/>
                <a:gd name="connsiteY73" fmla="*/ 203835 h 361950"/>
                <a:gd name="connsiteX74" fmla="*/ 112967 w 209550"/>
                <a:gd name="connsiteY74" fmla="*/ 203835 h 361950"/>
                <a:gd name="connsiteX75" fmla="*/ 100394 w 209550"/>
                <a:gd name="connsiteY75" fmla="*/ 195167 h 361950"/>
                <a:gd name="connsiteX76" fmla="*/ 100394 w 209550"/>
                <a:gd name="connsiteY76" fmla="*/ 180880 h 361950"/>
                <a:gd name="connsiteX77" fmla="*/ 113062 w 209550"/>
                <a:gd name="connsiteY77" fmla="*/ 180880 h 361950"/>
                <a:gd name="connsiteX78" fmla="*/ 113062 w 209550"/>
                <a:gd name="connsiteY78" fmla="*/ 195167 h 361950"/>
                <a:gd name="connsiteX79" fmla="*/ 100394 w 209550"/>
                <a:gd name="connsiteY79" fmla="*/ 195167 h 361950"/>
                <a:gd name="connsiteX80" fmla="*/ 112967 w 209550"/>
                <a:gd name="connsiteY80" fmla="*/ 226790 h 361950"/>
                <a:gd name="connsiteX81" fmla="*/ 112967 w 209550"/>
                <a:gd name="connsiteY81" fmla="*/ 241078 h 361950"/>
                <a:gd name="connsiteX82" fmla="*/ 100298 w 209550"/>
                <a:gd name="connsiteY82" fmla="*/ 241078 h 361950"/>
                <a:gd name="connsiteX83" fmla="*/ 100298 w 209550"/>
                <a:gd name="connsiteY83" fmla="*/ 226790 h 361950"/>
                <a:gd name="connsiteX84" fmla="*/ 112967 w 209550"/>
                <a:gd name="connsiteY84" fmla="*/ 226790 h 361950"/>
                <a:gd name="connsiteX85" fmla="*/ 140875 w 209550"/>
                <a:gd name="connsiteY85" fmla="*/ 203835 h 361950"/>
                <a:gd name="connsiteX86" fmla="*/ 140875 w 209550"/>
                <a:gd name="connsiteY86" fmla="*/ 218123 h 361950"/>
                <a:gd name="connsiteX87" fmla="*/ 128207 w 209550"/>
                <a:gd name="connsiteY87" fmla="*/ 218123 h 361950"/>
                <a:gd name="connsiteX88" fmla="*/ 128207 w 209550"/>
                <a:gd name="connsiteY88" fmla="*/ 203835 h 361950"/>
                <a:gd name="connsiteX89" fmla="*/ 140875 w 209550"/>
                <a:gd name="connsiteY89" fmla="*/ 203835 h 361950"/>
                <a:gd name="connsiteX90" fmla="*/ 128207 w 209550"/>
                <a:gd name="connsiteY90" fmla="*/ 195167 h 361950"/>
                <a:gd name="connsiteX91" fmla="*/ 128207 w 209550"/>
                <a:gd name="connsiteY91" fmla="*/ 180880 h 361950"/>
                <a:gd name="connsiteX92" fmla="*/ 140875 w 209550"/>
                <a:gd name="connsiteY92" fmla="*/ 180880 h 361950"/>
                <a:gd name="connsiteX93" fmla="*/ 140875 w 209550"/>
                <a:gd name="connsiteY93" fmla="*/ 195167 h 361950"/>
                <a:gd name="connsiteX94" fmla="*/ 128207 w 209550"/>
                <a:gd name="connsiteY94" fmla="*/ 195167 h 361950"/>
                <a:gd name="connsiteX95" fmla="*/ 140875 w 209550"/>
                <a:gd name="connsiteY95" fmla="*/ 226790 h 361950"/>
                <a:gd name="connsiteX96" fmla="*/ 140875 w 209550"/>
                <a:gd name="connsiteY96" fmla="*/ 241078 h 361950"/>
                <a:gd name="connsiteX97" fmla="*/ 128207 w 209550"/>
                <a:gd name="connsiteY97" fmla="*/ 241078 h 361950"/>
                <a:gd name="connsiteX98" fmla="*/ 128207 w 209550"/>
                <a:gd name="connsiteY98" fmla="*/ 226790 h 361950"/>
                <a:gd name="connsiteX99" fmla="*/ 140875 w 209550"/>
                <a:gd name="connsiteY99" fmla="*/ 226790 h 361950"/>
                <a:gd name="connsiteX100" fmla="*/ 178784 w 209550"/>
                <a:gd name="connsiteY100" fmla="*/ 291275 h 361950"/>
                <a:gd name="connsiteX101" fmla="*/ 171641 w 209550"/>
                <a:gd name="connsiteY101" fmla="*/ 298418 h 361950"/>
                <a:gd name="connsiteX102" fmla="*/ 164497 w 209550"/>
                <a:gd name="connsiteY102" fmla="*/ 291275 h 361950"/>
                <a:gd name="connsiteX103" fmla="*/ 164497 w 209550"/>
                <a:gd name="connsiteY103" fmla="*/ 276320 h 361950"/>
                <a:gd name="connsiteX104" fmla="*/ 150876 w 209550"/>
                <a:gd name="connsiteY104" fmla="*/ 276320 h 361950"/>
                <a:gd name="connsiteX105" fmla="*/ 150876 w 209550"/>
                <a:gd name="connsiteY105" fmla="*/ 291275 h 361950"/>
                <a:gd name="connsiteX106" fmla="*/ 143732 w 209550"/>
                <a:gd name="connsiteY106" fmla="*/ 298418 h 361950"/>
                <a:gd name="connsiteX107" fmla="*/ 136589 w 209550"/>
                <a:gd name="connsiteY107" fmla="*/ 291275 h 361950"/>
                <a:gd name="connsiteX108" fmla="*/ 136589 w 209550"/>
                <a:gd name="connsiteY108" fmla="*/ 274987 h 361950"/>
                <a:gd name="connsiteX109" fmla="*/ 149543 w 209550"/>
                <a:gd name="connsiteY109" fmla="*/ 262033 h 361950"/>
                <a:gd name="connsiteX110" fmla="*/ 165830 w 209550"/>
                <a:gd name="connsiteY110" fmla="*/ 262033 h 361950"/>
                <a:gd name="connsiteX111" fmla="*/ 178784 w 209550"/>
                <a:gd name="connsiteY111" fmla="*/ 274987 h 361950"/>
                <a:gd name="connsiteX112" fmla="*/ 178784 w 209550"/>
                <a:gd name="connsiteY112" fmla="*/ 291275 h 361950"/>
                <a:gd name="connsiteX113" fmla="*/ 168783 w 209550"/>
                <a:gd name="connsiteY113" fmla="*/ 203835 h 361950"/>
                <a:gd name="connsiteX114" fmla="*/ 168783 w 209550"/>
                <a:gd name="connsiteY114" fmla="*/ 218123 h 361950"/>
                <a:gd name="connsiteX115" fmla="*/ 156115 w 209550"/>
                <a:gd name="connsiteY115" fmla="*/ 218123 h 361950"/>
                <a:gd name="connsiteX116" fmla="*/ 156115 w 209550"/>
                <a:gd name="connsiteY116" fmla="*/ 203835 h 361950"/>
                <a:gd name="connsiteX117" fmla="*/ 168783 w 209550"/>
                <a:gd name="connsiteY117" fmla="*/ 203835 h 361950"/>
                <a:gd name="connsiteX118" fmla="*/ 156115 w 209550"/>
                <a:gd name="connsiteY118" fmla="*/ 195167 h 361950"/>
                <a:gd name="connsiteX119" fmla="*/ 156115 w 209550"/>
                <a:gd name="connsiteY119" fmla="*/ 180880 h 361950"/>
                <a:gd name="connsiteX120" fmla="*/ 168783 w 209550"/>
                <a:gd name="connsiteY120" fmla="*/ 180880 h 361950"/>
                <a:gd name="connsiteX121" fmla="*/ 168783 w 209550"/>
                <a:gd name="connsiteY121" fmla="*/ 195167 h 361950"/>
                <a:gd name="connsiteX122" fmla="*/ 156115 w 209550"/>
                <a:gd name="connsiteY122" fmla="*/ 195167 h 361950"/>
                <a:gd name="connsiteX123" fmla="*/ 168783 w 209550"/>
                <a:gd name="connsiteY123" fmla="*/ 226790 h 361950"/>
                <a:gd name="connsiteX124" fmla="*/ 168783 w 209550"/>
                <a:gd name="connsiteY124" fmla="*/ 241078 h 361950"/>
                <a:gd name="connsiteX125" fmla="*/ 156115 w 209550"/>
                <a:gd name="connsiteY125" fmla="*/ 241078 h 361950"/>
                <a:gd name="connsiteX126" fmla="*/ 156115 w 209550"/>
                <a:gd name="connsiteY126" fmla="*/ 226790 h 361950"/>
                <a:gd name="connsiteX127" fmla="*/ 168783 w 209550"/>
                <a:gd name="connsiteY127" fmla="*/ 226790 h 361950"/>
                <a:gd name="connsiteX128" fmla="*/ 203835 w 209550"/>
                <a:gd name="connsiteY128" fmla="*/ 158115 h 361950"/>
                <a:gd name="connsiteX129" fmla="*/ 9525 w 209550"/>
                <a:gd name="connsiteY129" fmla="*/ 158115 h 361950"/>
                <a:gd name="connsiteX130" fmla="*/ 9525 w 209550"/>
                <a:gd name="connsiteY130" fmla="*/ 143828 h 361950"/>
                <a:gd name="connsiteX131" fmla="*/ 203835 w 209550"/>
                <a:gd name="connsiteY131" fmla="*/ 143828 h 361950"/>
                <a:gd name="connsiteX132" fmla="*/ 203835 w 209550"/>
                <a:gd name="connsiteY132" fmla="*/ 15811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09550" h="361950">
                  <a:moveTo>
                    <a:pt x="194024" y="0"/>
                  </a:moveTo>
                  <a:lnTo>
                    <a:pt x="19336" y="0"/>
                  </a:lnTo>
                  <a:cubicBezTo>
                    <a:pt x="8668" y="0"/>
                    <a:pt x="0" y="8668"/>
                    <a:pt x="0" y="19336"/>
                  </a:cubicBezTo>
                  <a:lnTo>
                    <a:pt x="0" y="351187"/>
                  </a:lnTo>
                  <a:cubicBezTo>
                    <a:pt x="0" y="361855"/>
                    <a:pt x="8668" y="370523"/>
                    <a:pt x="19336" y="370523"/>
                  </a:cubicBezTo>
                  <a:lnTo>
                    <a:pt x="194024" y="370523"/>
                  </a:lnTo>
                  <a:cubicBezTo>
                    <a:pt x="204692" y="370523"/>
                    <a:pt x="213360" y="361855"/>
                    <a:pt x="213360" y="351187"/>
                  </a:cubicBezTo>
                  <a:lnTo>
                    <a:pt x="213360" y="19336"/>
                  </a:lnTo>
                  <a:cubicBezTo>
                    <a:pt x="213360" y="8668"/>
                    <a:pt x="204692" y="0"/>
                    <a:pt x="194024" y="0"/>
                  </a:cubicBezTo>
                  <a:close/>
                  <a:moveTo>
                    <a:pt x="23908" y="28194"/>
                  </a:moveTo>
                  <a:lnTo>
                    <a:pt x="189452" y="28194"/>
                  </a:lnTo>
                  <a:lnTo>
                    <a:pt x="189452" y="124873"/>
                  </a:lnTo>
                  <a:lnTo>
                    <a:pt x="23908" y="124873"/>
                  </a:lnTo>
                  <a:lnTo>
                    <a:pt x="23908" y="28194"/>
                  </a:lnTo>
                  <a:close/>
                  <a:moveTo>
                    <a:pt x="76772" y="291275"/>
                  </a:moveTo>
                  <a:cubicBezTo>
                    <a:pt x="76772" y="295180"/>
                    <a:pt x="73533" y="298418"/>
                    <a:pt x="69628" y="298418"/>
                  </a:cubicBezTo>
                  <a:cubicBezTo>
                    <a:pt x="65723" y="298418"/>
                    <a:pt x="62484" y="295275"/>
                    <a:pt x="62484" y="291275"/>
                  </a:cubicBezTo>
                  <a:lnTo>
                    <a:pt x="62484" y="276320"/>
                  </a:lnTo>
                  <a:lnTo>
                    <a:pt x="48863" y="276320"/>
                  </a:lnTo>
                  <a:lnTo>
                    <a:pt x="48863" y="291275"/>
                  </a:lnTo>
                  <a:cubicBezTo>
                    <a:pt x="48863" y="295180"/>
                    <a:pt x="45625" y="298418"/>
                    <a:pt x="41720" y="298418"/>
                  </a:cubicBezTo>
                  <a:cubicBezTo>
                    <a:pt x="37814" y="298418"/>
                    <a:pt x="34576" y="295275"/>
                    <a:pt x="34576" y="291275"/>
                  </a:cubicBezTo>
                  <a:lnTo>
                    <a:pt x="34576" y="274987"/>
                  </a:lnTo>
                  <a:cubicBezTo>
                    <a:pt x="34576" y="267843"/>
                    <a:pt x="40386" y="262033"/>
                    <a:pt x="47530" y="262033"/>
                  </a:cubicBezTo>
                  <a:lnTo>
                    <a:pt x="63818" y="262033"/>
                  </a:lnTo>
                  <a:cubicBezTo>
                    <a:pt x="70961" y="262033"/>
                    <a:pt x="76772" y="267843"/>
                    <a:pt x="76772" y="274987"/>
                  </a:cubicBezTo>
                  <a:lnTo>
                    <a:pt x="76772" y="291275"/>
                  </a:lnTo>
                  <a:close/>
                  <a:moveTo>
                    <a:pt x="57245" y="203835"/>
                  </a:moveTo>
                  <a:lnTo>
                    <a:pt x="57245" y="218123"/>
                  </a:lnTo>
                  <a:lnTo>
                    <a:pt x="44577" y="218123"/>
                  </a:lnTo>
                  <a:lnTo>
                    <a:pt x="44577" y="203835"/>
                  </a:lnTo>
                  <a:lnTo>
                    <a:pt x="57245" y="203835"/>
                  </a:lnTo>
                  <a:close/>
                  <a:moveTo>
                    <a:pt x="44577" y="195167"/>
                  </a:moveTo>
                  <a:lnTo>
                    <a:pt x="44577" y="180880"/>
                  </a:lnTo>
                  <a:lnTo>
                    <a:pt x="57245" y="180880"/>
                  </a:lnTo>
                  <a:lnTo>
                    <a:pt x="57245" y="195167"/>
                  </a:lnTo>
                  <a:lnTo>
                    <a:pt x="44577" y="195167"/>
                  </a:lnTo>
                  <a:close/>
                  <a:moveTo>
                    <a:pt x="57245" y="226790"/>
                  </a:moveTo>
                  <a:lnTo>
                    <a:pt x="57245" y="241078"/>
                  </a:lnTo>
                  <a:lnTo>
                    <a:pt x="44577" y="241078"/>
                  </a:lnTo>
                  <a:lnTo>
                    <a:pt x="44577" y="226790"/>
                  </a:lnTo>
                  <a:lnTo>
                    <a:pt x="57245" y="226790"/>
                  </a:lnTo>
                  <a:close/>
                  <a:moveTo>
                    <a:pt x="85153" y="241078"/>
                  </a:moveTo>
                  <a:lnTo>
                    <a:pt x="72485" y="241078"/>
                  </a:lnTo>
                  <a:lnTo>
                    <a:pt x="72485" y="226790"/>
                  </a:lnTo>
                  <a:lnTo>
                    <a:pt x="85153" y="226790"/>
                  </a:lnTo>
                  <a:lnTo>
                    <a:pt x="85153" y="241078"/>
                  </a:lnTo>
                  <a:close/>
                  <a:moveTo>
                    <a:pt x="85153" y="218123"/>
                  </a:moveTo>
                  <a:lnTo>
                    <a:pt x="72485" y="218123"/>
                  </a:lnTo>
                  <a:lnTo>
                    <a:pt x="72485" y="203835"/>
                  </a:lnTo>
                  <a:lnTo>
                    <a:pt x="85153" y="203835"/>
                  </a:lnTo>
                  <a:lnTo>
                    <a:pt x="85153" y="218123"/>
                  </a:lnTo>
                  <a:close/>
                  <a:moveTo>
                    <a:pt x="85153" y="195167"/>
                  </a:moveTo>
                  <a:lnTo>
                    <a:pt x="72485" y="195167"/>
                  </a:lnTo>
                  <a:lnTo>
                    <a:pt x="72485" y="180880"/>
                  </a:lnTo>
                  <a:lnTo>
                    <a:pt x="85153" y="180880"/>
                  </a:lnTo>
                  <a:lnTo>
                    <a:pt x="85153" y="195167"/>
                  </a:lnTo>
                  <a:close/>
                  <a:moveTo>
                    <a:pt x="127730" y="291275"/>
                  </a:moveTo>
                  <a:cubicBezTo>
                    <a:pt x="127730" y="295180"/>
                    <a:pt x="124492" y="298418"/>
                    <a:pt x="120587" y="298418"/>
                  </a:cubicBezTo>
                  <a:cubicBezTo>
                    <a:pt x="116681" y="298418"/>
                    <a:pt x="113443" y="295180"/>
                    <a:pt x="113443" y="291275"/>
                  </a:cubicBezTo>
                  <a:lnTo>
                    <a:pt x="113443" y="276320"/>
                  </a:lnTo>
                  <a:lnTo>
                    <a:pt x="99822" y="276320"/>
                  </a:lnTo>
                  <a:lnTo>
                    <a:pt x="99822" y="291275"/>
                  </a:lnTo>
                  <a:cubicBezTo>
                    <a:pt x="99822" y="295180"/>
                    <a:pt x="96584" y="298418"/>
                    <a:pt x="92678" y="298418"/>
                  </a:cubicBezTo>
                  <a:cubicBezTo>
                    <a:pt x="88773" y="298418"/>
                    <a:pt x="85630" y="295275"/>
                    <a:pt x="85630" y="291275"/>
                  </a:cubicBezTo>
                  <a:lnTo>
                    <a:pt x="85630" y="274987"/>
                  </a:lnTo>
                  <a:cubicBezTo>
                    <a:pt x="85630" y="267843"/>
                    <a:pt x="91440" y="262033"/>
                    <a:pt x="98584" y="262033"/>
                  </a:cubicBezTo>
                  <a:lnTo>
                    <a:pt x="114872" y="262033"/>
                  </a:lnTo>
                  <a:cubicBezTo>
                    <a:pt x="122015" y="262033"/>
                    <a:pt x="127826" y="267843"/>
                    <a:pt x="127826" y="274987"/>
                  </a:cubicBezTo>
                  <a:lnTo>
                    <a:pt x="127826" y="291275"/>
                  </a:lnTo>
                  <a:close/>
                  <a:moveTo>
                    <a:pt x="112967" y="203835"/>
                  </a:moveTo>
                  <a:lnTo>
                    <a:pt x="112967" y="218123"/>
                  </a:lnTo>
                  <a:lnTo>
                    <a:pt x="100298" y="218123"/>
                  </a:lnTo>
                  <a:lnTo>
                    <a:pt x="100298" y="203835"/>
                  </a:lnTo>
                  <a:lnTo>
                    <a:pt x="112967" y="203835"/>
                  </a:lnTo>
                  <a:close/>
                  <a:moveTo>
                    <a:pt x="100394" y="195167"/>
                  </a:moveTo>
                  <a:lnTo>
                    <a:pt x="100394" y="180880"/>
                  </a:lnTo>
                  <a:lnTo>
                    <a:pt x="113062" y="180880"/>
                  </a:lnTo>
                  <a:lnTo>
                    <a:pt x="113062" y="195167"/>
                  </a:lnTo>
                  <a:lnTo>
                    <a:pt x="100394" y="195167"/>
                  </a:lnTo>
                  <a:close/>
                  <a:moveTo>
                    <a:pt x="112967" y="226790"/>
                  </a:moveTo>
                  <a:lnTo>
                    <a:pt x="112967" y="241078"/>
                  </a:lnTo>
                  <a:lnTo>
                    <a:pt x="100298" y="241078"/>
                  </a:lnTo>
                  <a:lnTo>
                    <a:pt x="100298" y="226790"/>
                  </a:lnTo>
                  <a:lnTo>
                    <a:pt x="112967" y="226790"/>
                  </a:lnTo>
                  <a:close/>
                  <a:moveTo>
                    <a:pt x="140875" y="203835"/>
                  </a:moveTo>
                  <a:lnTo>
                    <a:pt x="140875" y="218123"/>
                  </a:lnTo>
                  <a:lnTo>
                    <a:pt x="128207" y="218123"/>
                  </a:lnTo>
                  <a:lnTo>
                    <a:pt x="128207" y="203835"/>
                  </a:lnTo>
                  <a:lnTo>
                    <a:pt x="140875" y="203835"/>
                  </a:lnTo>
                  <a:close/>
                  <a:moveTo>
                    <a:pt x="128207" y="195167"/>
                  </a:moveTo>
                  <a:lnTo>
                    <a:pt x="128207" y="180880"/>
                  </a:lnTo>
                  <a:lnTo>
                    <a:pt x="140875" y="180880"/>
                  </a:lnTo>
                  <a:lnTo>
                    <a:pt x="140875" y="195167"/>
                  </a:lnTo>
                  <a:lnTo>
                    <a:pt x="128207" y="195167"/>
                  </a:lnTo>
                  <a:close/>
                  <a:moveTo>
                    <a:pt x="140875" y="226790"/>
                  </a:moveTo>
                  <a:lnTo>
                    <a:pt x="140875" y="241078"/>
                  </a:lnTo>
                  <a:lnTo>
                    <a:pt x="128207" y="241078"/>
                  </a:lnTo>
                  <a:lnTo>
                    <a:pt x="128207" y="226790"/>
                  </a:lnTo>
                  <a:lnTo>
                    <a:pt x="140875" y="226790"/>
                  </a:lnTo>
                  <a:close/>
                  <a:moveTo>
                    <a:pt x="178784" y="291275"/>
                  </a:moveTo>
                  <a:cubicBezTo>
                    <a:pt x="178784" y="295180"/>
                    <a:pt x="175546" y="298418"/>
                    <a:pt x="171641" y="298418"/>
                  </a:cubicBezTo>
                  <a:cubicBezTo>
                    <a:pt x="167735" y="298418"/>
                    <a:pt x="164497" y="295180"/>
                    <a:pt x="164497" y="291275"/>
                  </a:cubicBezTo>
                  <a:lnTo>
                    <a:pt x="164497" y="276320"/>
                  </a:lnTo>
                  <a:lnTo>
                    <a:pt x="150876" y="276320"/>
                  </a:lnTo>
                  <a:lnTo>
                    <a:pt x="150876" y="291275"/>
                  </a:lnTo>
                  <a:cubicBezTo>
                    <a:pt x="150876" y="295180"/>
                    <a:pt x="147638" y="298418"/>
                    <a:pt x="143732" y="298418"/>
                  </a:cubicBezTo>
                  <a:cubicBezTo>
                    <a:pt x="139827" y="298418"/>
                    <a:pt x="136589" y="295180"/>
                    <a:pt x="136589" y="291275"/>
                  </a:cubicBezTo>
                  <a:lnTo>
                    <a:pt x="136589" y="274987"/>
                  </a:lnTo>
                  <a:cubicBezTo>
                    <a:pt x="136589" y="267843"/>
                    <a:pt x="142399" y="262033"/>
                    <a:pt x="149543" y="262033"/>
                  </a:cubicBezTo>
                  <a:lnTo>
                    <a:pt x="165830" y="262033"/>
                  </a:lnTo>
                  <a:cubicBezTo>
                    <a:pt x="172974" y="262033"/>
                    <a:pt x="178784" y="267843"/>
                    <a:pt x="178784" y="274987"/>
                  </a:cubicBezTo>
                  <a:lnTo>
                    <a:pt x="178784" y="291275"/>
                  </a:lnTo>
                  <a:close/>
                  <a:moveTo>
                    <a:pt x="168783" y="203835"/>
                  </a:moveTo>
                  <a:lnTo>
                    <a:pt x="168783" y="218123"/>
                  </a:lnTo>
                  <a:lnTo>
                    <a:pt x="156115" y="218123"/>
                  </a:lnTo>
                  <a:lnTo>
                    <a:pt x="156115" y="203835"/>
                  </a:lnTo>
                  <a:lnTo>
                    <a:pt x="168783" y="203835"/>
                  </a:lnTo>
                  <a:close/>
                  <a:moveTo>
                    <a:pt x="156115" y="195167"/>
                  </a:moveTo>
                  <a:lnTo>
                    <a:pt x="156115" y="180880"/>
                  </a:lnTo>
                  <a:lnTo>
                    <a:pt x="168783" y="180880"/>
                  </a:lnTo>
                  <a:lnTo>
                    <a:pt x="168783" y="195167"/>
                  </a:lnTo>
                  <a:lnTo>
                    <a:pt x="156115" y="195167"/>
                  </a:lnTo>
                  <a:close/>
                  <a:moveTo>
                    <a:pt x="168783" y="226790"/>
                  </a:moveTo>
                  <a:lnTo>
                    <a:pt x="168783" y="241078"/>
                  </a:lnTo>
                  <a:lnTo>
                    <a:pt x="156115" y="241078"/>
                  </a:lnTo>
                  <a:lnTo>
                    <a:pt x="156115" y="226790"/>
                  </a:lnTo>
                  <a:lnTo>
                    <a:pt x="168783" y="226790"/>
                  </a:lnTo>
                  <a:close/>
                  <a:moveTo>
                    <a:pt x="203835" y="158115"/>
                  </a:moveTo>
                  <a:lnTo>
                    <a:pt x="9525" y="158115"/>
                  </a:lnTo>
                  <a:lnTo>
                    <a:pt x="9525" y="143828"/>
                  </a:lnTo>
                  <a:lnTo>
                    <a:pt x="203835" y="143828"/>
                  </a:lnTo>
                  <a:lnTo>
                    <a:pt x="203835" y="158115"/>
                  </a:ln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76" name="群組 275">
            <a:extLst>
              <a:ext uri="{FF2B5EF4-FFF2-40B4-BE49-F238E27FC236}">
                <a16:creationId xmlns:a16="http://schemas.microsoft.com/office/drawing/2014/main" id="{DA326E16-C521-430A-A012-EFAC017DCB68}"/>
              </a:ext>
            </a:extLst>
          </p:cNvPr>
          <p:cNvGrpSpPr/>
          <p:nvPr/>
        </p:nvGrpSpPr>
        <p:grpSpPr>
          <a:xfrm>
            <a:off x="1471298" y="1630004"/>
            <a:ext cx="591179" cy="691936"/>
            <a:chOff x="403575" y="3422327"/>
            <a:chExt cx="443385" cy="518952"/>
          </a:xfrm>
        </p:grpSpPr>
        <p:grpSp>
          <p:nvGrpSpPr>
            <p:cNvPr id="277" name="群組 276">
              <a:extLst>
                <a:ext uri="{FF2B5EF4-FFF2-40B4-BE49-F238E27FC236}">
                  <a16:creationId xmlns:a16="http://schemas.microsoft.com/office/drawing/2014/main" id="{4BB5E84B-7801-4C1A-8A67-3942E33A83D2}"/>
                </a:ext>
              </a:extLst>
            </p:cNvPr>
            <p:cNvGrpSpPr/>
            <p:nvPr/>
          </p:nvGrpSpPr>
          <p:grpSpPr>
            <a:xfrm>
              <a:off x="403575" y="3422327"/>
              <a:ext cx="443385" cy="346997"/>
              <a:chOff x="722665" y="4021352"/>
              <a:chExt cx="591923" cy="463232"/>
            </a:xfrm>
            <a:solidFill>
              <a:srgbClr val="FFFFFF"/>
            </a:solidFill>
          </p:grpSpPr>
          <p:sp>
            <p:nvSpPr>
              <p:cNvPr id="279" name="手繪多邊形: 圖案 1175">
                <a:extLst>
                  <a:ext uri="{FF2B5EF4-FFF2-40B4-BE49-F238E27FC236}">
                    <a16:creationId xmlns:a16="http://schemas.microsoft.com/office/drawing/2014/main" id="{772208CE-8CCE-4609-B45C-6C3504AC4951}"/>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0" name="手繪多邊形: 圖案 1176">
                <a:extLst>
                  <a:ext uri="{FF2B5EF4-FFF2-40B4-BE49-F238E27FC236}">
                    <a16:creationId xmlns:a16="http://schemas.microsoft.com/office/drawing/2014/main" id="{364292B1-941F-4330-AB79-1F942290F30C}"/>
                  </a:ext>
                </a:extLst>
              </p:cNvPr>
              <p:cNvSpPr/>
              <p:nvPr/>
            </p:nvSpPr>
            <p:spPr>
              <a:xfrm>
                <a:off x="1245104" y="4230627"/>
                <a:ext cx="28952" cy="28952"/>
              </a:xfrm>
              <a:custGeom>
                <a:avLst/>
                <a:gdLst>
                  <a:gd name="connsiteX0" fmla="*/ 29435 w 28951"/>
                  <a:gd name="connsiteY0" fmla="*/ 15634 h 28951"/>
                  <a:gd name="connsiteX1" fmla="*/ 29435 w 28951"/>
                  <a:gd name="connsiteY1" fmla="*/ 15634 h 28951"/>
                  <a:gd name="connsiteX2" fmla="*/ 29435 w 28951"/>
                  <a:gd name="connsiteY2" fmla="*/ 14717 h 28951"/>
                  <a:gd name="connsiteX3" fmla="*/ 29435 w 28951"/>
                  <a:gd name="connsiteY3" fmla="*/ 13656 h 28951"/>
                  <a:gd name="connsiteX4" fmla="*/ 29000 w 28951"/>
                  <a:gd name="connsiteY4" fmla="*/ 12305 h 28951"/>
                  <a:gd name="connsiteX5" fmla="*/ 28614 w 28951"/>
                  <a:gd name="connsiteY5" fmla="*/ 11291 h 28951"/>
                  <a:gd name="connsiteX6" fmla="*/ 27939 w 28951"/>
                  <a:gd name="connsiteY6" fmla="*/ 10085 h 28951"/>
                  <a:gd name="connsiteX7" fmla="*/ 27360 w 28951"/>
                  <a:gd name="connsiteY7" fmla="*/ 9120 h 28951"/>
                  <a:gd name="connsiteX8" fmla="*/ 26491 w 28951"/>
                  <a:gd name="connsiteY8" fmla="*/ 8107 h 28951"/>
                  <a:gd name="connsiteX9" fmla="*/ 25767 w 28951"/>
                  <a:gd name="connsiteY9" fmla="*/ 7286 h 28951"/>
                  <a:gd name="connsiteX10" fmla="*/ 24706 w 28951"/>
                  <a:gd name="connsiteY10" fmla="*/ 6418 h 28951"/>
                  <a:gd name="connsiteX11" fmla="*/ 23885 w 28951"/>
                  <a:gd name="connsiteY11" fmla="*/ 5742 h 28951"/>
                  <a:gd name="connsiteX12" fmla="*/ 22583 w 28951"/>
                  <a:gd name="connsiteY12" fmla="*/ 5067 h 28951"/>
                  <a:gd name="connsiteX13" fmla="*/ 21714 w 28951"/>
                  <a:gd name="connsiteY13" fmla="*/ 4584 h 28951"/>
                  <a:gd name="connsiteX14" fmla="*/ 20122 w 28951"/>
                  <a:gd name="connsiteY14" fmla="*/ 4102 h 28951"/>
                  <a:gd name="connsiteX15" fmla="*/ 19301 w 28951"/>
                  <a:gd name="connsiteY15" fmla="*/ 3860 h 28951"/>
                  <a:gd name="connsiteX16" fmla="*/ 16744 w 28951"/>
                  <a:gd name="connsiteY16" fmla="*/ 3619 h 28951"/>
                  <a:gd name="connsiteX17" fmla="*/ 13414 w 28951"/>
                  <a:gd name="connsiteY17" fmla="*/ 4102 h 28951"/>
                  <a:gd name="connsiteX18" fmla="*/ 12594 w 28951"/>
                  <a:gd name="connsiteY18" fmla="*/ 4343 h 28951"/>
                  <a:gd name="connsiteX19" fmla="*/ 10133 w 28951"/>
                  <a:gd name="connsiteY19" fmla="*/ 5453 h 28951"/>
                  <a:gd name="connsiteX20" fmla="*/ 9602 w 28951"/>
                  <a:gd name="connsiteY20" fmla="*/ 5742 h 28951"/>
                  <a:gd name="connsiteX21" fmla="*/ 7238 w 28951"/>
                  <a:gd name="connsiteY21" fmla="*/ 7769 h 28951"/>
                  <a:gd name="connsiteX22" fmla="*/ 6756 w 28951"/>
                  <a:gd name="connsiteY22" fmla="*/ 8348 h 28951"/>
                  <a:gd name="connsiteX23" fmla="*/ 5260 w 28951"/>
                  <a:gd name="connsiteY23" fmla="*/ 10519 h 28951"/>
                  <a:gd name="connsiteX24" fmla="*/ 5018 w 28951"/>
                  <a:gd name="connsiteY24" fmla="*/ 10905 h 28951"/>
                  <a:gd name="connsiteX25" fmla="*/ 5018 w 28951"/>
                  <a:gd name="connsiteY25" fmla="*/ 10905 h 28951"/>
                  <a:gd name="connsiteX26" fmla="*/ 3619 w 28951"/>
                  <a:gd name="connsiteY26" fmla="*/ 16647 h 28951"/>
                  <a:gd name="connsiteX27" fmla="*/ 16696 w 28951"/>
                  <a:gd name="connsiteY27" fmla="*/ 29724 h 28951"/>
                  <a:gd name="connsiteX28" fmla="*/ 29772 w 28951"/>
                  <a:gd name="connsiteY28" fmla="*/ 16647 h 28951"/>
                  <a:gd name="connsiteX29" fmla="*/ 29435 w 28951"/>
                  <a:gd name="connsiteY29" fmla="*/ 15634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951" h="28951">
                    <a:moveTo>
                      <a:pt x="29435" y="15634"/>
                    </a:moveTo>
                    <a:lnTo>
                      <a:pt x="29435" y="15634"/>
                    </a:lnTo>
                    <a:cubicBezTo>
                      <a:pt x="29463" y="15330"/>
                      <a:pt x="29463" y="15021"/>
                      <a:pt x="29435" y="14717"/>
                    </a:cubicBezTo>
                    <a:lnTo>
                      <a:pt x="29435" y="13656"/>
                    </a:lnTo>
                    <a:lnTo>
                      <a:pt x="29000" y="12305"/>
                    </a:lnTo>
                    <a:lnTo>
                      <a:pt x="28614" y="11291"/>
                    </a:lnTo>
                    <a:cubicBezTo>
                      <a:pt x="28416" y="10871"/>
                      <a:pt x="28194" y="10471"/>
                      <a:pt x="27939" y="10085"/>
                    </a:cubicBezTo>
                    <a:cubicBezTo>
                      <a:pt x="27765" y="9752"/>
                      <a:pt x="27572" y="9429"/>
                      <a:pt x="27360" y="9120"/>
                    </a:cubicBezTo>
                    <a:cubicBezTo>
                      <a:pt x="27099" y="8758"/>
                      <a:pt x="26810" y="8420"/>
                      <a:pt x="26491" y="8107"/>
                    </a:cubicBezTo>
                    <a:cubicBezTo>
                      <a:pt x="26274" y="7812"/>
                      <a:pt x="26033" y="7537"/>
                      <a:pt x="25767" y="7286"/>
                    </a:cubicBezTo>
                    <a:cubicBezTo>
                      <a:pt x="25444" y="6958"/>
                      <a:pt x="25092" y="6669"/>
                      <a:pt x="24706" y="6418"/>
                    </a:cubicBezTo>
                    <a:lnTo>
                      <a:pt x="23885" y="5742"/>
                    </a:lnTo>
                    <a:lnTo>
                      <a:pt x="22583" y="5067"/>
                    </a:lnTo>
                    <a:lnTo>
                      <a:pt x="21714" y="4584"/>
                    </a:lnTo>
                    <a:lnTo>
                      <a:pt x="20122" y="4102"/>
                    </a:lnTo>
                    <a:lnTo>
                      <a:pt x="19301" y="3860"/>
                    </a:lnTo>
                    <a:cubicBezTo>
                      <a:pt x="18457" y="3706"/>
                      <a:pt x="17603" y="3624"/>
                      <a:pt x="16744" y="3619"/>
                    </a:cubicBezTo>
                    <a:cubicBezTo>
                      <a:pt x="15620" y="3629"/>
                      <a:pt x="14495" y="3793"/>
                      <a:pt x="13414" y="4102"/>
                    </a:cubicBezTo>
                    <a:lnTo>
                      <a:pt x="12594" y="4343"/>
                    </a:lnTo>
                    <a:cubicBezTo>
                      <a:pt x="11740" y="4632"/>
                      <a:pt x="10915" y="5004"/>
                      <a:pt x="10133" y="5453"/>
                    </a:cubicBezTo>
                    <a:lnTo>
                      <a:pt x="9602" y="5742"/>
                    </a:lnTo>
                    <a:cubicBezTo>
                      <a:pt x="8729" y="6312"/>
                      <a:pt x="7933" y="6992"/>
                      <a:pt x="7238" y="7769"/>
                    </a:cubicBezTo>
                    <a:lnTo>
                      <a:pt x="6756" y="8348"/>
                    </a:lnTo>
                    <a:cubicBezTo>
                      <a:pt x="6186" y="9018"/>
                      <a:pt x="5684" y="9747"/>
                      <a:pt x="5260" y="10519"/>
                    </a:cubicBezTo>
                    <a:cubicBezTo>
                      <a:pt x="5260" y="10519"/>
                      <a:pt x="5260" y="10761"/>
                      <a:pt x="5018" y="10905"/>
                    </a:cubicBezTo>
                    <a:lnTo>
                      <a:pt x="5018" y="10905"/>
                    </a:lnTo>
                    <a:cubicBezTo>
                      <a:pt x="4111" y="12686"/>
                      <a:pt x="3629" y="14650"/>
                      <a:pt x="3619" y="16647"/>
                    </a:cubicBezTo>
                    <a:cubicBezTo>
                      <a:pt x="3619" y="23871"/>
                      <a:pt x="9472" y="29724"/>
                      <a:pt x="16696" y="29724"/>
                    </a:cubicBezTo>
                    <a:cubicBezTo>
                      <a:pt x="23919" y="29724"/>
                      <a:pt x="29772" y="23871"/>
                      <a:pt x="29772" y="16647"/>
                    </a:cubicBezTo>
                    <a:cubicBezTo>
                      <a:pt x="29681" y="16305"/>
                      <a:pt x="29570" y="15967"/>
                      <a:pt x="29435" y="1563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1" name="手繪多邊形: 圖案 1177">
                <a:extLst>
                  <a:ext uri="{FF2B5EF4-FFF2-40B4-BE49-F238E27FC236}">
                    <a16:creationId xmlns:a16="http://schemas.microsoft.com/office/drawing/2014/main" id="{0A5020E2-B838-4543-8D8C-12CF33701DE0}"/>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2" name="手繪多邊形: 圖案 1178">
                <a:extLst>
                  <a:ext uri="{FF2B5EF4-FFF2-40B4-BE49-F238E27FC236}">
                    <a16:creationId xmlns:a16="http://schemas.microsoft.com/office/drawing/2014/main" id="{2C56F843-2FF5-46CA-B6E6-DCD8FAC2A1EC}"/>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3" name="手繪多邊形: 圖案 1179">
                <a:extLst>
                  <a:ext uri="{FF2B5EF4-FFF2-40B4-BE49-F238E27FC236}">
                    <a16:creationId xmlns:a16="http://schemas.microsoft.com/office/drawing/2014/main" id="{C589947B-32E2-4473-BBE1-BBD778DC4D25}"/>
                  </a:ext>
                </a:extLst>
              </p:cNvPr>
              <p:cNvSpPr/>
              <p:nvPr/>
            </p:nvSpPr>
            <p:spPr>
              <a:xfrm>
                <a:off x="1078147" y="4021352"/>
                <a:ext cx="236441" cy="463232"/>
              </a:xfrm>
              <a:custGeom>
                <a:avLst/>
                <a:gdLst>
                  <a:gd name="connsiteX0" fmla="*/ 206572 w 236441"/>
                  <a:gd name="connsiteY0" fmla="*/ 3619 h 463231"/>
                  <a:gd name="connsiteX1" fmla="*/ 32860 w 236441"/>
                  <a:gd name="connsiteY1" fmla="*/ 3619 h 463231"/>
                  <a:gd name="connsiteX2" fmla="*/ 3619 w 236441"/>
                  <a:gd name="connsiteY2" fmla="*/ 32860 h 463231"/>
                  <a:gd name="connsiteX3" fmla="*/ 3619 w 236441"/>
                  <a:gd name="connsiteY3" fmla="*/ 39857 h 463231"/>
                  <a:gd name="connsiteX4" fmla="*/ 43090 w 236441"/>
                  <a:gd name="connsiteY4" fmla="*/ 39857 h 463231"/>
                  <a:gd name="connsiteX5" fmla="*/ 90620 w 236441"/>
                  <a:gd name="connsiteY5" fmla="*/ 74937 h 463231"/>
                  <a:gd name="connsiteX6" fmla="*/ 215113 w 236441"/>
                  <a:gd name="connsiteY6" fmla="*/ 74937 h 463231"/>
                  <a:gd name="connsiteX7" fmla="*/ 215113 w 236441"/>
                  <a:gd name="connsiteY7" fmla="*/ 153494 h 463231"/>
                  <a:gd name="connsiteX8" fmla="*/ 103552 w 236441"/>
                  <a:gd name="connsiteY8" fmla="*/ 153494 h 463231"/>
                  <a:gd name="connsiteX9" fmla="*/ 103552 w 236441"/>
                  <a:gd name="connsiteY9" fmla="*/ 341682 h 463231"/>
                  <a:gd name="connsiteX10" fmla="*/ 101718 w 236441"/>
                  <a:gd name="connsiteY10" fmla="*/ 356158 h 463231"/>
                  <a:gd name="connsiteX11" fmla="*/ 101718 w 236441"/>
                  <a:gd name="connsiteY11" fmla="*/ 369186 h 463231"/>
                  <a:gd name="connsiteX12" fmla="*/ 101718 w 236441"/>
                  <a:gd name="connsiteY12" fmla="*/ 438188 h 463231"/>
                  <a:gd name="connsiteX13" fmla="*/ 96893 w 236441"/>
                  <a:gd name="connsiteY13" fmla="*/ 431336 h 463231"/>
                  <a:gd name="connsiteX14" fmla="*/ 90716 w 236441"/>
                  <a:gd name="connsiteY14" fmla="*/ 431336 h 463231"/>
                  <a:gd name="connsiteX15" fmla="*/ 85650 w 236441"/>
                  <a:gd name="connsiteY15" fmla="*/ 426767 h 463231"/>
                  <a:gd name="connsiteX16" fmla="*/ 85650 w 236441"/>
                  <a:gd name="connsiteY16" fmla="*/ 426270 h 463231"/>
                  <a:gd name="connsiteX17" fmla="*/ 85650 w 236441"/>
                  <a:gd name="connsiteY17" fmla="*/ 396208 h 463231"/>
                  <a:gd name="connsiteX18" fmla="*/ 75999 w 236441"/>
                  <a:gd name="connsiteY18" fmla="*/ 403928 h 463231"/>
                  <a:gd name="connsiteX19" fmla="*/ 75999 w 236441"/>
                  <a:gd name="connsiteY19" fmla="*/ 426270 h 463231"/>
                  <a:gd name="connsiteX20" fmla="*/ 71429 w 236441"/>
                  <a:gd name="connsiteY20" fmla="*/ 431336 h 463231"/>
                  <a:gd name="connsiteX21" fmla="*/ 70932 w 236441"/>
                  <a:gd name="connsiteY21" fmla="*/ 431336 h 463231"/>
                  <a:gd name="connsiteX22" fmla="*/ 64756 w 236441"/>
                  <a:gd name="connsiteY22" fmla="*/ 431336 h 463231"/>
                  <a:gd name="connsiteX23" fmla="*/ 59926 w 236441"/>
                  <a:gd name="connsiteY23" fmla="*/ 426516 h 463231"/>
                  <a:gd name="connsiteX24" fmla="*/ 59931 w 236441"/>
                  <a:gd name="connsiteY24" fmla="*/ 426270 h 463231"/>
                  <a:gd name="connsiteX25" fmla="*/ 59931 w 236441"/>
                  <a:gd name="connsiteY25" fmla="*/ 411359 h 463231"/>
                  <a:gd name="connsiteX26" fmla="*/ 43187 w 236441"/>
                  <a:gd name="connsiteY26" fmla="*/ 413772 h 463231"/>
                  <a:gd name="connsiteX27" fmla="*/ 3715 w 236441"/>
                  <a:gd name="connsiteY27" fmla="*/ 413772 h 463231"/>
                  <a:gd name="connsiteX28" fmla="*/ 3715 w 236441"/>
                  <a:gd name="connsiteY28" fmla="*/ 431191 h 463231"/>
                  <a:gd name="connsiteX29" fmla="*/ 32957 w 236441"/>
                  <a:gd name="connsiteY29" fmla="*/ 460433 h 463231"/>
                  <a:gd name="connsiteX30" fmla="*/ 206669 w 236441"/>
                  <a:gd name="connsiteY30" fmla="*/ 460433 h 463231"/>
                  <a:gd name="connsiteX31" fmla="*/ 235910 w 236441"/>
                  <a:gd name="connsiteY31" fmla="*/ 443110 h 463231"/>
                  <a:gd name="connsiteX32" fmla="*/ 235910 w 236441"/>
                  <a:gd name="connsiteY32" fmla="*/ 32860 h 463231"/>
                  <a:gd name="connsiteX33" fmla="*/ 206669 w 236441"/>
                  <a:gd name="connsiteY33" fmla="*/ 3619 h 463231"/>
                  <a:gd name="connsiteX34" fmla="*/ 206572 w 236441"/>
                  <a:gd name="connsiteY34" fmla="*/ 3619 h 463231"/>
                  <a:gd name="connsiteX35" fmla="*/ 127823 w 236441"/>
                  <a:gd name="connsiteY35" fmla="*/ 438188 h 463231"/>
                  <a:gd name="connsiteX36" fmla="*/ 122756 w 236441"/>
                  <a:gd name="connsiteY36" fmla="*/ 431336 h 463231"/>
                  <a:gd name="connsiteX37" fmla="*/ 116580 w 236441"/>
                  <a:gd name="connsiteY37" fmla="*/ 431336 h 463231"/>
                  <a:gd name="connsiteX38" fmla="*/ 111755 w 236441"/>
                  <a:gd name="connsiteY38" fmla="*/ 438188 h 463231"/>
                  <a:gd name="connsiteX39" fmla="*/ 111755 w 236441"/>
                  <a:gd name="connsiteY39" fmla="*/ 368945 h 463231"/>
                  <a:gd name="connsiteX40" fmla="*/ 116580 w 236441"/>
                  <a:gd name="connsiteY40" fmla="*/ 351911 h 463231"/>
                  <a:gd name="connsiteX41" fmla="*/ 122756 w 236441"/>
                  <a:gd name="connsiteY41" fmla="*/ 351911 h 463231"/>
                  <a:gd name="connsiteX42" fmla="*/ 127823 w 236441"/>
                  <a:gd name="connsiteY42" fmla="*/ 368945 h 463231"/>
                  <a:gd name="connsiteX43" fmla="*/ 153735 w 236441"/>
                  <a:gd name="connsiteY43" fmla="*/ 438188 h 463231"/>
                  <a:gd name="connsiteX44" fmla="*/ 148668 w 236441"/>
                  <a:gd name="connsiteY44" fmla="*/ 431336 h 463231"/>
                  <a:gd name="connsiteX45" fmla="*/ 142492 w 236441"/>
                  <a:gd name="connsiteY45" fmla="*/ 431336 h 463231"/>
                  <a:gd name="connsiteX46" fmla="*/ 137667 w 236441"/>
                  <a:gd name="connsiteY46" fmla="*/ 438188 h 463231"/>
                  <a:gd name="connsiteX47" fmla="*/ 137667 w 236441"/>
                  <a:gd name="connsiteY47" fmla="*/ 368945 h 463231"/>
                  <a:gd name="connsiteX48" fmla="*/ 142492 w 236441"/>
                  <a:gd name="connsiteY48" fmla="*/ 351911 h 463231"/>
                  <a:gd name="connsiteX49" fmla="*/ 148668 w 236441"/>
                  <a:gd name="connsiteY49" fmla="*/ 351911 h 463231"/>
                  <a:gd name="connsiteX50" fmla="*/ 153735 w 236441"/>
                  <a:gd name="connsiteY50" fmla="*/ 368945 h 463231"/>
                  <a:gd name="connsiteX51" fmla="*/ 179599 w 236441"/>
                  <a:gd name="connsiteY51" fmla="*/ 438188 h 463231"/>
                  <a:gd name="connsiteX52" fmla="*/ 174773 w 236441"/>
                  <a:gd name="connsiteY52" fmla="*/ 431336 h 463231"/>
                  <a:gd name="connsiteX53" fmla="*/ 168259 w 236441"/>
                  <a:gd name="connsiteY53" fmla="*/ 431336 h 463231"/>
                  <a:gd name="connsiteX54" fmla="*/ 163193 w 236441"/>
                  <a:gd name="connsiteY54" fmla="*/ 438188 h 463231"/>
                  <a:gd name="connsiteX55" fmla="*/ 163193 w 236441"/>
                  <a:gd name="connsiteY55" fmla="*/ 368945 h 463231"/>
                  <a:gd name="connsiteX56" fmla="*/ 168259 w 236441"/>
                  <a:gd name="connsiteY56" fmla="*/ 351911 h 463231"/>
                  <a:gd name="connsiteX57" fmla="*/ 174436 w 236441"/>
                  <a:gd name="connsiteY57" fmla="*/ 351911 h 463231"/>
                  <a:gd name="connsiteX58" fmla="*/ 179261 w 236441"/>
                  <a:gd name="connsiteY58" fmla="*/ 368945 h 46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441" h="463231">
                    <a:moveTo>
                      <a:pt x="206572" y="3619"/>
                    </a:moveTo>
                    <a:lnTo>
                      <a:pt x="32860" y="3619"/>
                    </a:lnTo>
                    <a:cubicBezTo>
                      <a:pt x="16710" y="3619"/>
                      <a:pt x="3619" y="16710"/>
                      <a:pt x="3619" y="32860"/>
                    </a:cubicBezTo>
                    <a:lnTo>
                      <a:pt x="3619" y="39857"/>
                    </a:lnTo>
                    <a:lnTo>
                      <a:pt x="43090" y="39857"/>
                    </a:lnTo>
                    <a:cubicBezTo>
                      <a:pt x="62391" y="39857"/>
                      <a:pt x="79521" y="60847"/>
                      <a:pt x="90620" y="74937"/>
                    </a:cubicBezTo>
                    <a:lnTo>
                      <a:pt x="215113" y="74937"/>
                    </a:lnTo>
                    <a:lnTo>
                      <a:pt x="215113" y="153494"/>
                    </a:lnTo>
                    <a:lnTo>
                      <a:pt x="103552" y="153494"/>
                    </a:lnTo>
                    <a:lnTo>
                      <a:pt x="103552" y="341682"/>
                    </a:lnTo>
                    <a:cubicBezTo>
                      <a:pt x="103537" y="346565"/>
                      <a:pt x="102919" y="351424"/>
                      <a:pt x="101718" y="356158"/>
                    </a:cubicBezTo>
                    <a:lnTo>
                      <a:pt x="101718" y="369186"/>
                    </a:lnTo>
                    <a:lnTo>
                      <a:pt x="101718" y="438188"/>
                    </a:lnTo>
                    <a:cubicBezTo>
                      <a:pt x="101718" y="429068"/>
                      <a:pt x="99450" y="431336"/>
                      <a:pt x="96893" y="431336"/>
                    </a:cubicBezTo>
                    <a:lnTo>
                      <a:pt x="90716" y="431336"/>
                    </a:lnTo>
                    <a:cubicBezTo>
                      <a:pt x="88053" y="431471"/>
                      <a:pt x="85785" y="429425"/>
                      <a:pt x="85650" y="426767"/>
                    </a:cubicBezTo>
                    <a:cubicBezTo>
                      <a:pt x="85640" y="426598"/>
                      <a:pt x="85640" y="426434"/>
                      <a:pt x="85650" y="426270"/>
                    </a:cubicBezTo>
                    <a:lnTo>
                      <a:pt x="85650" y="396208"/>
                    </a:lnTo>
                    <a:cubicBezTo>
                      <a:pt x="82701" y="399098"/>
                      <a:pt x="79468" y="401685"/>
                      <a:pt x="75999" y="403928"/>
                    </a:cubicBezTo>
                    <a:lnTo>
                      <a:pt x="75999" y="426270"/>
                    </a:lnTo>
                    <a:cubicBezTo>
                      <a:pt x="76134" y="428933"/>
                      <a:pt x="74088" y="431201"/>
                      <a:pt x="71429" y="431336"/>
                    </a:cubicBezTo>
                    <a:cubicBezTo>
                      <a:pt x="71260" y="431346"/>
                      <a:pt x="71096" y="431346"/>
                      <a:pt x="70932" y="431336"/>
                    </a:cubicBezTo>
                    <a:lnTo>
                      <a:pt x="64756" y="431336"/>
                    </a:lnTo>
                    <a:cubicBezTo>
                      <a:pt x="62092" y="431341"/>
                      <a:pt x="59926" y="429184"/>
                      <a:pt x="59926" y="426516"/>
                    </a:cubicBezTo>
                    <a:cubicBezTo>
                      <a:pt x="59926" y="426434"/>
                      <a:pt x="59926" y="426352"/>
                      <a:pt x="59931" y="426270"/>
                    </a:cubicBezTo>
                    <a:lnTo>
                      <a:pt x="59931" y="411359"/>
                    </a:lnTo>
                    <a:cubicBezTo>
                      <a:pt x="54492" y="412947"/>
                      <a:pt x="48852" y="413758"/>
                      <a:pt x="43187" y="413772"/>
                    </a:cubicBezTo>
                    <a:lnTo>
                      <a:pt x="3715" y="413772"/>
                    </a:lnTo>
                    <a:lnTo>
                      <a:pt x="3715" y="431191"/>
                    </a:lnTo>
                    <a:cubicBezTo>
                      <a:pt x="3715" y="447342"/>
                      <a:pt x="16807" y="460433"/>
                      <a:pt x="32957" y="460433"/>
                    </a:cubicBezTo>
                    <a:lnTo>
                      <a:pt x="206669" y="460433"/>
                    </a:lnTo>
                    <a:cubicBezTo>
                      <a:pt x="222834" y="460433"/>
                      <a:pt x="235910" y="447356"/>
                      <a:pt x="235910" y="443110"/>
                    </a:cubicBezTo>
                    <a:lnTo>
                      <a:pt x="235910" y="32860"/>
                    </a:lnTo>
                    <a:cubicBezTo>
                      <a:pt x="235910" y="16710"/>
                      <a:pt x="222819" y="3619"/>
                      <a:pt x="206669" y="3619"/>
                    </a:cubicBezTo>
                    <a:cubicBezTo>
                      <a:pt x="206635" y="3619"/>
                      <a:pt x="206606" y="3619"/>
                      <a:pt x="206572" y="3619"/>
                    </a:cubicBezTo>
                    <a:close/>
                    <a:moveTo>
                      <a:pt x="127823" y="438188"/>
                    </a:moveTo>
                    <a:cubicBezTo>
                      <a:pt x="127823" y="429068"/>
                      <a:pt x="125555" y="431336"/>
                      <a:pt x="122756" y="431336"/>
                    </a:cubicBezTo>
                    <a:lnTo>
                      <a:pt x="116580" y="431336"/>
                    </a:lnTo>
                    <a:cubicBezTo>
                      <a:pt x="113781" y="431336"/>
                      <a:pt x="111755" y="429068"/>
                      <a:pt x="111755" y="438188"/>
                    </a:cubicBezTo>
                    <a:lnTo>
                      <a:pt x="111755" y="368945"/>
                    </a:lnTo>
                    <a:cubicBezTo>
                      <a:pt x="111755" y="354179"/>
                      <a:pt x="113974" y="351911"/>
                      <a:pt x="116580" y="351911"/>
                    </a:cubicBezTo>
                    <a:lnTo>
                      <a:pt x="122756" y="351911"/>
                    </a:lnTo>
                    <a:cubicBezTo>
                      <a:pt x="125555" y="351911"/>
                      <a:pt x="127823" y="354179"/>
                      <a:pt x="127823" y="368945"/>
                    </a:cubicBezTo>
                    <a:close/>
                    <a:moveTo>
                      <a:pt x="153735" y="438188"/>
                    </a:moveTo>
                    <a:cubicBezTo>
                      <a:pt x="153735" y="429068"/>
                      <a:pt x="151467" y="431336"/>
                      <a:pt x="148668" y="431336"/>
                    </a:cubicBezTo>
                    <a:lnTo>
                      <a:pt x="142492" y="431336"/>
                    </a:lnTo>
                    <a:cubicBezTo>
                      <a:pt x="139693" y="431336"/>
                      <a:pt x="137667" y="429068"/>
                      <a:pt x="137667" y="438188"/>
                    </a:cubicBezTo>
                    <a:lnTo>
                      <a:pt x="137667" y="368945"/>
                    </a:lnTo>
                    <a:cubicBezTo>
                      <a:pt x="137667" y="354179"/>
                      <a:pt x="139935" y="351911"/>
                      <a:pt x="142492" y="351911"/>
                    </a:cubicBezTo>
                    <a:lnTo>
                      <a:pt x="148668" y="351911"/>
                    </a:lnTo>
                    <a:cubicBezTo>
                      <a:pt x="151467" y="351911"/>
                      <a:pt x="153735" y="354179"/>
                      <a:pt x="153735" y="368945"/>
                    </a:cubicBezTo>
                    <a:close/>
                    <a:moveTo>
                      <a:pt x="179599" y="438188"/>
                    </a:moveTo>
                    <a:cubicBezTo>
                      <a:pt x="179599" y="429068"/>
                      <a:pt x="177331" y="431336"/>
                      <a:pt x="174773" y="431336"/>
                    </a:cubicBezTo>
                    <a:lnTo>
                      <a:pt x="168259" y="431336"/>
                    </a:lnTo>
                    <a:cubicBezTo>
                      <a:pt x="165461" y="431336"/>
                      <a:pt x="163193" y="429068"/>
                      <a:pt x="163193" y="438188"/>
                    </a:cubicBezTo>
                    <a:lnTo>
                      <a:pt x="163193" y="368945"/>
                    </a:lnTo>
                    <a:cubicBezTo>
                      <a:pt x="163193" y="354179"/>
                      <a:pt x="165461" y="351911"/>
                      <a:pt x="168259" y="351911"/>
                    </a:cubicBezTo>
                    <a:lnTo>
                      <a:pt x="174436" y="351911"/>
                    </a:lnTo>
                    <a:cubicBezTo>
                      <a:pt x="177234" y="351911"/>
                      <a:pt x="179261" y="354179"/>
                      <a:pt x="179261" y="368945"/>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278" name="矩形 277">
              <a:extLst>
                <a:ext uri="{FF2B5EF4-FFF2-40B4-BE49-F238E27FC236}">
                  <a16:creationId xmlns:a16="http://schemas.microsoft.com/office/drawing/2014/main" id="{F77B793A-6EDD-4846-8EF6-9295FD4805DB}"/>
                </a:ext>
              </a:extLst>
            </p:cNvPr>
            <p:cNvSpPr/>
            <p:nvPr/>
          </p:nvSpPr>
          <p:spPr>
            <a:xfrm>
              <a:off x="572042" y="3748870"/>
              <a:ext cx="138548" cy="19240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067"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cxnSp>
        <p:nvCxnSpPr>
          <p:cNvPr id="284" name="Google Shape;359;p56">
            <a:extLst>
              <a:ext uri="{FF2B5EF4-FFF2-40B4-BE49-F238E27FC236}">
                <a16:creationId xmlns:a16="http://schemas.microsoft.com/office/drawing/2014/main" id="{EC728ED7-38BC-4A5F-8CF5-A069DF8F7E77}"/>
              </a:ext>
            </a:extLst>
          </p:cNvPr>
          <p:cNvCxnSpPr>
            <a:cxnSpLocks/>
          </p:cNvCxnSpPr>
          <p:nvPr/>
        </p:nvCxnSpPr>
        <p:spPr>
          <a:xfrm flipH="1" flipV="1">
            <a:off x="2135778" y="1898531"/>
            <a:ext cx="501591" cy="119750"/>
          </a:xfrm>
          <a:prstGeom prst="straightConnector1">
            <a:avLst/>
          </a:prstGeom>
          <a:noFill/>
          <a:ln w="34925" cap="flat" cmpd="sng">
            <a:solidFill>
              <a:srgbClr val="5FE9F7"/>
            </a:solidFill>
            <a:prstDash val="sysDot"/>
            <a:round/>
            <a:headEnd type="none" w="sm" len="sm"/>
            <a:tailEnd type="none" w="sm" len="sm"/>
          </a:ln>
        </p:spPr>
      </p:cxnSp>
      <p:grpSp>
        <p:nvGrpSpPr>
          <p:cNvPr id="285" name="群組 284">
            <a:extLst>
              <a:ext uri="{FF2B5EF4-FFF2-40B4-BE49-F238E27FC236}">
                <a16:creationId xmlns:a16="http://schemas.microsoft.com/office/drawing/2014/main" id="{20FA9822-726C-4D2D-B559-BAC6CC78AA3D}"/>
              </a:ext>
            </a:extLst>
          </p:cNvPr>
          <p:cNvGrpSpPr/>
          <p:nvPr/>
        </p:nvGrpSpPr>
        <p:grpSpPr>
          <a:xfrm>
            <a:off x="7935199" y="2648302"/>
            <a:ext cx="288970" cy="417477"/>
            <a:chOff x="10322511" y="2055707"/>
            <a:chExt cx="97208" cy="140436"/>
          </a:xfrm>
        </p:grpSpPr>
        <p:sp>
          <p:nvSpPr>
            <p:cNvPr id="286" name="手繪多邊形: 圖案 662">
              <a:extLst>
                <a:ext uri="{FF2B5EF4-FFF2-40B4-BE49-F238E27FC236}">
                  <a16:creationId xmlns:a16="http://schemas.microsoft.com/office/drawing/2014/main" id="{19CFD57C-C2C0-42EC-846F-83F31387B9BA}"/>
                </a:ext>
              </a:extLst>
            </p:cNvPr>
            <p:cNvSpPr/>
            <p:nvPr/>
          </p:nvSpPr>
          <p:spPr>
            <a:xfrm>
              <a:off x="10345670" y="2161835"/>
              <a:ext cx="51463" cy="34308"/>
            </a:xfrm>
            <a:custGeom>
              <a:avLst/>
              <a:gdLst>
                <a:gd name="connsiteX0" fmla="*/ 15706 w 43427"/>
                <a:gd name="connsiteY0" fmla="*/ 24923 h 28951"/>
                <a:gd name="connsiteX1" fmla="*/ 16044 w 43427"/>
                <a:gd name="connsiteY1" fmla="*/ 24923 h 28951"/>
                <a:gd name="connsiteX2" fmla="*/ 22848 w 43427"/>
                <a:gd name="connsiteY2" fmla="*/ 26805 h 28951"/>
                <a:gd name="connsiteX3" fmla="*/ 29700 w 43427"/>
                <a:gd name="connsiteY3" fmla="*/ 24923 h 28951"/>
                <a:gd name="connsiteX4" fmla="*/ 29990 w 43427"/>
                <a:gd name="connsiteY4" fmla="*/ 24923 h 28951"/>
                <a:gd name="connsiteX5" fmla="*/ 41136 w 43427"/>
                <a:gd name="connsiteY5" fmla="*/ 8131 h 28951"/>
                <a:gd name="connsiteX6" fmla="*/ 41136 w 43427"/>
                <a:gd name="connsiteY6" fmla="*/ 4560 h 28951"/>
                <a:gd name="connsiteX7" fmla="*/ 4560 w 43427"/>
                <a:gd name="connsiteY7" fmla="*/ 4560 h 28951"/>
                <a:gd name="connsiteX8" fmla="*/ 4560 w 43427"/>
                <a:gd name="connsiteY8" fmla="*/ 8131 h 28951"/>
                <a:gd name="connsiteX9" fmla="*/ 15706 w 43427"/>
                <a:gd name="connsiteY9" fmla="*/ 24923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27" h="28951">
                  <a:moveTo>
                    <a:pt x="15706" y="24923"/>
                  </a:moveTo>
                  <a:lnTo>
                    <a:pt x="16044" y="24923"/>
                  </a:lnTo>
                  <a:cubicBezTo>
                    <a:pt x="18071" y="26226"/>
                    <a:pt x="20435" y="26882"/>
                    <a:pt x="22848" y="26805"/>
                  </a:cubicBezTo>
                  <a:cubicBezTo>
                    <a:pt x="25260" y="26872"/>
                    <a:pt x="27673" y="26216"/>
                    <a:pt x="29700" y="24923"/>
                  </a:cubicBezTo>
                  <a:lnTo>
                    <a:pt x="29990" y="24923"/>
                  </a:lnTo>
                  <a:cubicBezTo>
                    <a:pt x="36745" y="22071"/>
                    <a:pt x="41136" y="15460"/>
                    <a:pt x="41136" y="8131"/>
                  </a:cubicBezTo>
                  <a:lnTo>
                    <a:pt x="41136" y="4560"/>
                  </a:lnTo>
                  <a:lnTo>
                    <a:pt x="4560" y="4560"/>
                  </a:lnTo>
                  <a:lnTo>
                    <a:pt x="4560" y="8131"/>
                  </a:lnTo>
                  <a:cubicBezTo>
                    <a:pt x="4560" y="15460"/>
                    <a:pt x="8951" y="22071"/>
                    <a:pt x="15706" y="24923"/>
                  </a:cubicBezTo>
                  <a:close/>
                </a:path>
              </a:pathLst>
            </a:custGeom>
            <a:solidFill>
              <a:schemeClr val="bg1"/>
            </a:solidFill>
            <a:ln w="12002" cap="flat">
              <a:solidFill>
                <a:srgbClr val="FFFFF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7" name="手繪多邊形: 圖案 663">
              <a:extLst>
                <a:ext uri="{FF2B5EF4-FFF2-40B4-BE49-F238E27FC236}">
                  <a16:creationId xmlns:a16="http://schemas.microsoft.com/office/drawing/2014/main" id="{164345B4-30C4-463C-ACD0-3EC7D3F5575B}"/>
                </a:ext>
              </a:extLst>
            </p:cNvPr>
            <p:cNvSpPr/>
            <p:nvPr/>
          </p:nvSpPr>
          <p:spPr>
            <a:xfrm>
              <a:off x="10355276" y="2112830"/>
              <a:ext cx="34308" cy="51463"/>
            </a:xfrm>
            <a:custGeom>
              <a:avLst/>
              <a:gdLst>
                <a:gd name="connsiteX0" fmla="*/ 22752 w 28951"/>
                <a:gd name="connsiteY0" fmla="*/ 4560 h 43427"/>
                <a:gd name="connsiteX1" fmla="*/ 20629 w 28951"/>
                <a:gd name="connsiteY1" fmla="*/ 6731 h 43427"/>
                <a:gd name="connsiteX2" fmla="*/ 18457 w 28951"/>
                <a:gd name="connsiteY2" fmla="*/ 8290 h 43427"/>
                <a:gd name="connsiteX3" fmla="*/ 16913 w 28951"/>
                <a:gd name="connsiteY3" fmla="*/ 6731 h 43427"/>
                <a:gd name="connsiteX4" fmla="*/ 14741 w 28951"/>
                <a:gd name="connsiteY4" fmla="*/ 4560 h 43427"/>
                <a:gd name="connsiteX5" fmla="*/ 12570 w 28951"/>
                <a:gd name="connsiteY5" fmla="*/ 6731 h 43427"/>
                <a:gd name="connsiteX6" fmla="*/ 10737 w 28951"/>
                <a:gd name="connsiteY6" fmla="*/ 8565 h 43427"/>
                <a:gd name="connsiteX7" fmla="*/ 8855 w 28951"/>
                <a:gd name="connsiteY7" fmla="*/ 6731 h 43427"/>
                <a:gd name="connsiteX8" fmla="*/ 6394 w 28951"/>
                <a:gd name="connsiteY8" fmla="*/ 4907 h 43427"/>
                <a:gd name="connsiteX9" fmla="*/ 4560 w 28951"/>
                <a:gd name="connsiteY9" fmla="*/ 6731 h 43427"/>
                <a:gd name="connsiteX10" fmla="*/ 12812 w 28951"/>
                <a:gd name="connsiteY10" fmla="*/ 42391 h 43427"/>
                <a:gd name="connsiteX11" fmla="*/ 16672 w 28951"/>
                <a:gd name="connsiteY11" fmla="*/ 42391 h 43427"/>
                <a:gd name="connsiteX12" fmla="*/ 24923 w 28951"/>
                <a:gd name="connsiteY12" fmla="*/ 6731 h 43427"/>
                <a:gd name="connsiteX13" fmla="*/ 22752 w 28951"/>
                <a:gd name="connsiteY13" fmla="*/ 4560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1" h="43427">
                  <a:moveTo>
                    <a:pt x="22752" y="4560"/>
                  </a:moveTo>
                  <a:cubicBezTo>
                    <a:pt x="21593" y="4584"/>
                    <a:pt x="20629" y="5549"/>
                    <a:pt x="20629" y="6731"/>
                  </a:cubicBezTo>
                  <a:cubicBezTo>
                    <a:pt x="20484" y="7759"/>
                    <a:pt x="19518" y="8454"/>
                    <a:pt x="18457" y="8290"/>
                  </a:cubicBezTo>
                  <a:cubicBezTo>
                    <a:pt x="17685" y="8160"/>
                    <a:pt x="17058" y="7532"/>
                    <a:pt x="16913" y="6731"/>
                  </a:cubicBezTo>
                  <a:cubicBezTo>
                    <a:pt x="16913" y="5530"/>
                    <a:pt x="15948" y="4560"/>
                    <a:pt x="14741" y="4560"/>
                  </a:cubicBezTo>
                  <a:cubicBezTo>
                    <a:pt x="13535" y="4560"/>
                    <a:pt x="12570" y="5530"/>
                    <a:pt x="12570" y="6731"/>
                  </a:cubicBezTo>
                  <a:cubicBezTo>
                    <a:pt x="12570" y="7745"/>
                    <a:pt x="11750" y="8565"/>
                    <a:pt x="10737" y="8565"/>
                  </a:cubicBezTo>
                  <a:cubicBezTo>
                    <a:pt x="9723" y="8565"/>
                    <a:pt x="8903" y="7750"/>
                    <a:pt x="8855" y="6731"/>
                  </a:cubicBezTo>
                  <a:cubicBezTo>
                    <a:pt x="8661" y="5544"/>
                    <a:pt x="7552" y="4729"/>
                    <a:pt x="6394" y="4907"/>
                  </a:cubicBezTo>
                  <a:cubicBezTo>
                    <a:pt x="5429" y="5047"/>
                    <a:pt x="4705" y="5790"/>
                    <a:pt x="4560" y="6731"/>
                  </a:cubicBezTo>
                  <a:lnTo>
                    <a:pt x="12812" y="42391"/>
                  </a:lnTo>
                  <a:lnTo>
                    <a:pt x="16672" y="42391"/>
                  </a:lnTo>
                  <a:lnTo>
                    <a:pt x="24923" y="6731"/>
                  </a:lnTo>
                  <a:cubicBezTo>
                    <a:pt x="24923" y="5530"/>
                    <a:pt x="23958" y="4560"/>
                    <a:pt x="22752" y="4560"/>
                  </a:cubicBezTo>
                  <a:close/>
                </a:path>
              </a:pathLst>
            </a:custGeom>
            <a:noFill/>
            <a:ln w="12002" cap="flat">
              <a:solidFill>
                <a:srgbClr val="FFFFF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88" name="手繪多邊形: 圖案 664">
              <a:extLst>
                <a:ext uri="{FF2B5EF4-FFF2-40B4-BE49-F238E27FC236}">
                  <a16:creationId xmlns:a16="http://schemas.microsoft.com/office/drawing/2014/main" id="{34E3DF05-2017-425C-A107-43CC5CDE35C1}"/>
                </a:ext>
              </a:extLst>
            </p:cNvPr>
            <p:cNvSpPr/>
            <p:nvPr/>
          </p:nvSpPr>
          <p:spPr>
            <a:xfrm>
              <a:off x="10322511" y="2055707"/>
              <a:ext cx="97208" cy="108643"/>
            </a:xfrm>
            <a:custGeom>
              <a:avLst/>
              <a:gdLst>
                <a:gd name="connsiteX0" fmla="*/ 42390 w 82030"/>
                <a:gd name="connsiteY0" fmla="*/ 4560 h 91681"/>
                <a:gd name="connsiteX1" fmla="*/ 4560 w 82030"/>
                <a:gd name="connsiteY1" fmla="*/ 42391 h 91681"/>
                <a:gd name="connsiteX2" fmla="*/ 15996 w 82030"/>
                <a:gd name="connsiteY2" fmla="*/ 73369 h 91681"/>
                <a:gd name="connsiteX3" fmla="*/ 24054 w 82030"/>
                <a:gd name="connsiteY3" fmla="*/ 90403 h 91681"/>
                <a:gd name="connsiteX4" fmla="*/ 36648 w 82030"/>
                <a:gd name="connsiteY4" fmla="*/ 90403 h 91681"/>
                <a:gd name="connsiteX5" fmla="*/ 28542 w 82030"/>
                <a:gd name="connsiteY5" fmla="*/ 55322 h 91681"/>
                <a:gd name="connsiteX6" fmla="*/ 28542 w 82030"/>
                <a:gd name="connsiteY6" fmla="*/ 54936 h 91681"/>
                <a:gd name="connsiteX7" fmla="*/ 34429 w 82030"/>
                <a:gd name="connsiteY7" fmla="*/ 49050 h 91681"/>
                <a:gd name="connsiteX8" fmla="*/ 42439 w 82030"/>
                <a:gd name="connsiteY8" fmla="*/ 49050 h 91681"/>
                <a:gd name="connsiteX9" fmla="*/ 50449 w 82030"/>
                <a:gd name="connsiteY9" fmla="*/ 49050 h 91681"/>
                <a:gd name="connsiteX10" fmla="*/ 56336 w 82030"/>
                <a:gd name="connsiteY10" fmla="*/ 54936 h 91681"/>
                <a:gd name="connsiteX11" fmla="*/ 56336 w 82030"/>
                <a:gd name="connsiteY11" fmla="*/ 55322 h 91681"/>
                <a:gd name="connsiteX12" fmla="*/ 48229 w 82030"/>
                <a:gd name="connsiteY12" fmla="*/ 90403 h 91681"/>
                <a:gd name="connsiteX13" fmla="*/ 60823 w 82030"/>
                <a:gd name="connsiteY13" fmla="*/ 90403 h 91681"/>
                <a:gd name="connsiteX14" fmla="*/ 68881 w 82030"/>
                <a:gd name="connsiteY14" fmla="*/ 73369 h 91681"/>
                <a:gd name="connsiteX15" fmla="*/ 80317 w 82030"/>
                <a:gd name="connsiteY15" fmla="*/ 42391 h 91681"/>
                <a:gd name="connsiteX16" fmla="*/ 42390 w 82030"/>
                <a:gd name="connsiteY16" fmla="*/ 4560 h 9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030" h="91681">
                  <a:moveTo>
                    <a:pt x="42390" y="4560"/>
                  </a:moveTo>
                  <a:cubicBezTo>
                    <a:pt x="21497" y="4589"/>
                    <a:pt x="4608" y="21507"/>
                    <a:pt x="4560" y="42391"/>
                  </a:cubicBezTo>
                  <a:cubicBezTo>
                    <a:pt x="4705" y="53725"/>
                    <a:pt x="8710" y="64669"/>
                    <a:pt x="15996" y="73369"/>
                  </a:cubicBezTo>
                  <a:cubicBezTo>
                    <a:pt x="20146" y="78233"/>
                    <a:pt x="22945" y="84110"/>
                    <a:pt x="24054" y="90403"/>
                  </a:cubicBezTo>
                  <a:lnTo>
                    <a:pt x="36648" y="90403"/>
                  </a:lnTo>
                  <a:lnTo>
                    <a:pt x="28542" y="55322"/>
                  </a:lnTo>
                  <a:cubicBezTo>
                    <a:pt x="28493" y="55197"/>
                    <a:pt x="28493" y="55062"/>
                    <a:pt x="28542" y="54936"/>
                  </a:cubicBezTo>
                  <a:cubicBezTo>
                    <a:pt x="28542" y="51684"/>
                    <a:pt x="31196" y="49050"/>
                    <a:pt x="34429" y="49050"/>
                  </a:cubicBezTo>
                  <a:cubicBezTo>
                    <a:pt x="36697" y="51168"/>
                    <a:pt x="40171" y="51168"/>
                    <a:pt x="42439" y="49050"/>
                  </a:cubicBezTo>
                  <a:cubicBezTo>
                    <a:pt x="44707" y="51168"/>
                    <a:pt x="48181" y="51168"/>
                    <a:pt x="50449" y="49050"/>
                  </a:cubicBezTo>
                  <a:cubicBezTo>
                    <a:pt x="53682" y="49050"/>
                    <a:pt x="56336" y="51684"/>
                    <a:pt x="56336" y="54936"/>
                  </a:cubicBezTo>
                  <a:cubicBezTo>
                    <a:pt x="56384" y="55062"/>
                    <a:pt x="56384" y="55197"/>
                    <a:pt x="56336" y="55322"/>
                  </a:cubicBezTo>
                  <a:lnTo>
                    <a:pt x="48229" y="90403"/>
                  </a:lnTo>
                  <a:lnTo>
                    <a:pt x="60823" y="90403"/>
                  </a:lnTo>
                  <a:cubicBezTo>
                    <a:pt x="61933" y="84110"/>
                    <a:pt x="64732" y="78233"/>
                    <a:pt x="68881" y="73369"/>
                  </a:cubicBezTo>
                  <a:cubicBezTo>
                    <a:pt x="76168" y="64669"/>
                    <a:pt x="80173" y="53725"/>
                    <a:pt x="80317" y="42391"/>
                  </a:cubicBezTo>
                  <a:cubicBezTo>
                    <a:pt x="80270" y="21473"/>
                    <a:pt x="63333" y="4531"/>
                    <a:pt x="42390" y="4560"/>
                  </a:cubicBezTo>
                  <a:close/>
                </a:path>
              </a:pathLst>
            </a:custGeom>
            <a:noFill/>
            <a:ln w="19050" cap="flat">
              <a:solidFill>
                <a:srgbClr val="FFFFF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289" name="群組 288">
            <a:extLst>
              <a:ext uri="{FF2B5EF4-FFF2-40B4-BE49-F238E27FC236}">
                <a16:creationId xmlns:a16="http://schemas.microsoft.com/office/drawing/2014/main" id="{F45A3424-3B05-4507-AA67-D0C289E0B835}"/>
              </a:ext>
            </a:extLst>
          </p:cNvPr>
          <p:cNvGrpSpPr/>
          <p:nvPr/>
        </p:nvGrpSpPr>
        <p:grpSpPr>
          <a:xfrm>
            <a:off x="9101007" y="3680054"/>
            <a:ext cx="600075" cy="533400"/>
            <a:chOff x="1054960" y="4687382"/>
            <a:chExt cx="600075" cy="533400"/>
          </a:xfrm>
          <a:solidFill>
            <a:schemeClr val="bg1"/>
          </a:solidFill>
        </p:grpSpPr>
        <p:sp>
          <p:nvSpPr>
            <p:cNvPr id="290" name="手繪多邊形: 圖案 289">
              <a:extLst>
                <a:ext uri="{FF2B5EF4-FFF2-40B4-BE49-F238E27FC236}">
                  <a16:creationId xmlns:a16="http://schemas.microsoft.com/office/drawing/2014/main" id="{BC06515F-A5ED-47B2-A93C-1FF3658B9E2D}"/>
                </a:ext>
              </a:extLst>
            </p:cNvPr>
            <p:cNvSpPr/>
            <p:nvPr/>
          </p:nvSpPr>
          <p:spPr>
            <a:xfrm>
              <a:off x="1404441" y="4793831"/>
              <a:ext cx="144000" cy="144000"/>
            </a:xfrm>
            <a:custGeom>
              <a:avLst/>
              <a:gdLst>
                <a:gd name="connsiteX0" fmla="*/ 100440 w 123825"/>
                <a:gd name="connsiteY0" fmla="*/ 11843 h 104775"/>
                <a:gd name="connsiteX1" fmla="*/ 56910 w 123825"/>
                <a:gd name="connsiteY1" fmla="*/ 70803 h 104775"/>
                <a:gd name="connsiteX2" fmla="*/ 26430 w 123825"/>
                <a:gd name="connsiteY2" fmla="*/ 46609 h 104775"/>
                <a:gd name="connsiteX3" fmla="*/ 10143 w 123825"/>
                <a:gd name="connsiteY3" fmla="*/ 47657 h 104775"/>
                <a:gd name="connsiteX4" fmla="*/ 7190 w 123825"/>
                <a:gd name="connsiteY4" fmla="*/ 55848 h 104775"/>
                <a:gd name="connsiteX5" fmla="*/ 11381 w 123825"/>
                <a:gd name="connsiteY5" fmla="*/ 63659 h 104775"/>
                <a:gd name="connsiteX6" fmla="*/ 51672 w 123825"/>
                <a:gd name="connsiteY6" fmla="*/ 95568 h 104775"/>
                <a:gd name="connsiteX7" fmla="*/ 59196 w 123825"/>
                <a:gd name="connsiteY7" fmla="*/ 98140 h 104775"/>
                <a:gd name="connsiteX8" fmla="*/ 60720 w 123825"/>
                <a:gd name="connsiteY8" fmla="*/ 98235 h 104775"/>
                <a:gd name="connsiteX9" fmla="*/ 68817 w 123825"/>
                <a:gd name="connsiteY9" fmla="*/ 93568 h 104775"/>
                <a:gd name="connsiteX10" fmla="*/ 119680 w 123825"/>
                <a:gd name="connsiteY10" fmla="*/ 24702 h 104775"/>
                <a:gd name="connsiteX11" fmla="*/ 121585 w 123825"/>
                <a:gd name="connsiteY11" fmla="*/ 16320 h 104775"/>
                <a:gd name="connsiteX12" fmla="*/ 116442 w 123825"/>
                <a:gd name="connsiteY12" fmla="*/ 8986 h 104775"/>
                <a:gd name="connsiteX13" fmla="*/ 100440 w 123825"/>
                <a:gd name="connsiteY13" fmla="*/ 1184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04775">
                  <a:moveTo>
                    <a:pt x="100440" y="11843"/>
                  </a:moveTo>
                  <a:lnTo>
                    <a:pt x="56910" y="70803"/>
                  </a:lnTo>
                  <a:lnTo>
                    <a:pt x="26430" y="46609"/>
                  </a:lnTo>
                  <a:cubicBezTo>
                    <a:pt x="21573" y="42704"/>
                    <a:pt x="14429" y="43276"/>
                    <a:pt x="10143" y="47657"/>
                  </a:cubicBezTo>
                  <a:cubicBezTo>
                    <a:pt x="7952" y="49943"/>
                    <a:pt x="6904" y="52801"/>
                    <a:pt x="7190" y="55848"/>
                  </a:cubicBezTo>
                  <a:cubicBezTo>
                    <a:pt x="7380" y="58897"/>
                    <a:pt x="8904" y="61754"/>
                    <a:pt x="11381" y="63659"/>
                  </a:cubicBezTo>
                  <a:lnTo>
                    <a:pt x="51672" y="95568"/>
                  </a:lnTo>
                  <a:cubicBezTo>
                    <a:pt x="53767" y="97282"/>
                    <a:pt x="56434" y="98140"/>
                    <a:pt x="59196" y="98140"/>
                  </a:cubicBezTo>
                  <a:lnTo>
                    <a:pt x="60720" y="98235"/>
                  </a:lnTo>
                  <a:cubicBezTo>
                    <a:pt x="63959" y="97854"/>
                    <a:pt x="67007" y="96139"/>
                    <a:pt x="68817" y="93568"/>
                  </a:cubicBezTo>
                  <a:lnTo>
                    <a:pt x="119680" y="24702"/>
                  </a:lnTo>
                  <a:cubicBezTo>
                    <a:pt x="121490" y="22225"/>
                    <a:pt x="122157" y="19273"/>
                    <a:pt x="121585" y="16320"/>
                  </a:cubicBezTo>
                  <a:cubicBezTo>
                    <a:pt x="121014" y="13272"/>
                    <a:pt x="119109" y="10605"/>
                    <a:pt x="116442" y="8986"/>
                  </a:cubicBezTo>
                  <a:cubicBezTo>
                    <a:pt x="111108" y="5652"/>
                    <a:pt x="104059" y="6985"/>
                    <a:pt x="100440" y="11843"/>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1" name="手繪多邊形: 圖案 290">
              <a:extLst>
                <a:ext uri="{FF2B5EF4-FFF2-40B4-BE49-F238E27FC236}">
                  <a16:creationId xmlns:a16="http://schemas.microsoft.com/office/drawing/2014/main" id="{083ACE41-6BDE-4B66-A930-EBF0E1CCCEF1}"/>
                </a:ext>
              </a:extLst>
            </p:cNvPr>
            <p:cNvSpPr/>
            <p:nvPr/>
          </p:nvSpPr>
          <p:spPr>
            <a:xfrm>
              <a:off x="1452629" y="5048380"/>
              <a:ext cx="47625" cy="47625"/>
            </a:xfrm>
            <a:custGeom>
              <a:avLst/>
              <a:gdLst>
                <a:gd name="connsiteX0" fmla="*/ 24194 w 47625"/>
                <a:gd name="connsiteY0" fmla="*/ 7144 h 47625"/>
                <a:gd name="connsiteX1" fmla="*/ 7144 w 47625"/>
                <a:gd name="connsiteY1" fmla="*/ 24193 h 47625"/>
                <a:gd name="connsiteX2" fmla="*/ 24194 w 47625"/>
                <a:gd name="connsiteY2" fmla="*/ 41243 h 47625"/>
                <a:gd name="connsiteX3" fmla="*/ 41243 w 47625"/>
                <a:gd name="connsiteY3" fmla="*/ 24193 h 47625"/>
                <a:gd name="connsiteX4" fmla="*/ 24194 w 47625"/>
                <a:gd name="connsiteY4" fmla="*/ 714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4194" y="7144"/>
                  </a:moveTo>
                  <a:cubicBezTo>
                    <a:pt x="14764" y="7144"/>
                    <a:pt x="7144" y="14764"/>
                    <a:pt x="7144" y="24193"/>
                  </a:cubicBezTo>
                  <a:cubicBezTo>
                    <a:pt x="7144" y="33623"/>
                    <a:pt x="14764" y="41243"/>
                    <a:pt x="24194" y="41243"/>
                  </a:cubicBezTo>
                  <a:cubicBezTo>
                    <a:pt x="33623" y="41243"/>
                    <a:pt x="41243" y="33623"/>
                    <a:pt x="41243" y="24193"/>
                  </a:cubicBezTo>
                  <a:cubicBezTo>
                    <a:pt x="41243" y="14859"/>
                    <a:pt x="33623" y="7144"/>
                    <a:pt x="24194" y="714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2" name="手繪多邊形: 圖案 291">
              <a:extLst>
                <a:ext uri="{FF2B5EF4-FFF2-40B4-BE49-F238E27FC236}">
                  <a16:creationId xmlns:a16="http://schemas.microsoft.com/office/drawing/2014/main" id="{A4AA9A48-24C4-4D10-B566-8A7670CFE4D1}"/>
                </a:ext>
              </a:extLst>
            </p:cNvPr>
            <p:cNvSpPr/>
            <p:nvPr/>
          </p:nvSpPr>
          <p:spPr>
            <a:xfrm>
              <a:off x="1452629" y="5106863"/>
              <a:ext cx="47625" cy="47625"/>
            </a:xfrm>
            <a:custGeom>
              <a:avLst/>
              <a:gdLst>
                <a:gd name="connsiteX0" fmla="*/ 41243 w 47625"/>
                <a:gd name="connsiteY0" fmla="*/ 24194 h 47625"/>
                <a:gd name="connsiteX1" fmla="*/ 24194 w 47625"/>
                <a:gd name="connsiteY1" fmla="*/ 41243 h 47625"/>
                <a:gd name="connsiteX2" fmla="*/ 7144 w 47625"/>
                <a:gd name="connsiteY2" fmla="*/ 24194 h 47625"/>
                <a:gd name="connsiteX3" fmla="*/ 24194 w 47625"/>
                <a:gd name="connsiteY3" fmla="*/ 7144 h 47625"/>
                <a:gd name="connsiteX4" fmla="*/ 41243 w 47625"/>
                <a:gd name="connsiteY4" fmla="*/ 2419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1243" y="24194"/>
                  </a:moveTo>
                  <a:cubicBezTo>
                    <a:pt x="41243" y="33610"/>
                    <a:pt x="33610" y="41243"/>
                    <a:pt x="24194" y="41243"/>
                  </a:cubicBezTo>
                  <a:cubicBezTo>
                    <a:pt x="14777" y="41243"/>
                    <a:pt x="7144" y="33610"/>
                    <a:pt x="7144" y="24194"/>
                  </a:cubicBezTo>
                  <a:cubicBezTo>
                    <a:pt x="7144" y="14777"/>
                    <a:pt x="14777" y="7144"/>
                    <a:pt x="24194" y="7144"/>
                  </a:cubicBezTo>
                  <a:cubicBezTo>
                    <a:pt x="33610" y="7144"/>
                    <a:pt x="41243" y="14777"/>
                    <a:pt x="41243" y="24194"/>
                  </a:cubicBez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93" name="手繪多邊形: 圖案 292">
              <a:extLst>
                <a:ext uri="{FF2B5EF4-FFF2-40B4-BE49-F238E27FC236}">
                  <a16:creationId xmlns:a16="http://schemas.microsoft.com/office/drawing/2014/main" id="{686B1247-0435-434A-BB41-963393D3B771}"/>
                </a:ext>
              </a:extLst>
            </p:cNvPr>
            <p:cNvSpPr/>
            <p:nvPr/>
          </p:nvSpPr>
          <p:spPr>
            <a:xfrm>
              <a:off x="1054960" y="4687382"/>
              <a:ext cx="600075" cy="533400"/>
            </a:xfrm>
            <a:custGeom>
              <a:avLst/>
              <a:gdLst>
                <a:gd name="connsiteX0" fmla="*/ 595694 w 600075"/>
                <a:gd name="connsiteY0" fmla="*/ 153638 h 533400"/>
                <a:gd name="connsiteX1" fmla="*/ 580835 w 600075"/>
                <a:gd name="connsiteY1" fmla="*/ 138779 h 533400"/>
                <a:gd name="connsiteX2" fmla="*/ 577025 w 600075"/>
                <a:gd name="connsiteY2" fmla="*/ 138398 h 533400"/>
                <a:gd name="connsiteX3" fmla="*/ 557879 w 600075"/>
                <a:gd name="connsiteY3" fmla="*/ 138398 h 533400"/>
                <a:gd name="connsiteX4" fmla="*/ 547402 w 600075"/>
                <a:gd name="connsiteY4" fmla="*/ 113157 h 533400"/>
                <a:gd name="connsiteX5" fmla="*/ 560927 w 600075"/>
                <a:gd name="connsiteY5" fmla="*/ 99536 h 533400"/>
                <a:gd name="connsiteX6" fmla="*/ 560927 w 600075"/>
                <a:gd name="connsiteY6" fmla="*/ 99536 h 533400"/>
                <a:gd name="connsiteX7" fmla="*/ 560927 w 600075"/>
                <a:gd name="connsiteY7" fmla="*/ 99536 h 533400"/>
                <a:gd name="connsiteX8" fmla="*/ 561499 w 600075"/>
                <a:gd name="connsiteY8" fmla="*/ 98774 h 533400"/>
                <a:gd name="connsiteX9" fmla="*/ 560832 w 600075"/>
                <a:gd name="connsiteY9" fmla="*/ 72581 h 533400"/>
                <a:gd name="connsiteX10" fmla="*/ 530543 w 600075"/>
                <a:gd name="connsiteY10" fmla="*/ 42386 h 533400"/>
                <a:gd name="connsiteX11" fmla="*/ 517112 w 600075"/>
                <a:gd name="connsiteY11" fmla="*/ 36767 h 533400"/>
                <a:gd name="connsiteX12" fmla="*/ 504063 w 600075"/>
                <a:gd name="connsiteY12" fmla="*/ 42005 h 533400"/>
                <a:gd name="connsiteX13" fmla="*/ 503682 w 600075"/>
                <a:gd name="connsiteY13" fmla="*/ 42291 h 533400"/>
                <a:gd name="connsiteX14" fmla="*/ 490061 w 600075"/>
                <a:gd name="connsiteY14" fmla="*/ 55817 h 533400"/>
                <a:gd name="connsiteX15" fmla="*/ 487204 w 600075"/>
                <a:gd name="connsiteY15" fmla="*/ 54483 h 533400"/>
                <a:gd name="connsiteX16" fmla="*/ 464725 w 600075"/>
                <a:gd name="connsiteY16" fmla="*/ 45339 h 533400"/>
                <a:gd name="connsiteX17" fmla="*/ 464725 w 600075"/>
                <a:gd name="connsiteY17" fmla="*/ 26194 h 533400"/>
                <a:gd name="connsiteX18" fmla="*/ 450818 w 600075"/>
                <a:gd name="connsiteY18" fmla="*/ 7906 h 533400"/>
                <a:gd name="connsiteX19" fmla="*/ 445770 w 600075"/>
                <a:gd name="connsiteY19" fmla="*/ 7144 h 533400"/>
                <a:gd name="connsiteX20" fmla="*/ 430340 w 600075"/>
                <a:gd name="connsiteY20" fmla="*/ 7144 h 533400"/>
                <a:gd name="connsiteX21" fmla="*/ 420815 w 600075"/>
                <a:gd name="connsiteY21" fmla="*/ 7144 h 533400"/>
                <a:gd name="connsiteX22" fmla="*/ 402812 w 600075"/>
                <a:gd name="connsiteY22" fmla="*/ 7144 h 533400"/>
                <a:gd name="connsiteX23" fmla="*/ 397288 w 600075"/>
                <a:gd name="connsiteY23" fmla="*/ 8001 h 533400"/>
                <a:gd name="connsiteX24" fmla="*/ 383762 w 600075"/>
                <a:gd name="connsiteY24" fmla="*/ 26194 h 533400"/>
                <a:gd name="connsiteX25" fmla="*/ 383762 w 600075"/>
                <a:gd name="connsiteY25" fmla="*/ 45339 h 533400"/>
                <a:gd name="connsiteX26" fmla="*/ 383762 w 600075"/>
                <a:gd name="connsiteY26" fmla="*/ 45339 h 533400"/>
                <a:gd name="connsiteX27" fmla="*/ 383762 w 600075"/>
                <a:gd name="connsiteY27" fmla="*/ 45339 h 533400"/>
                <a:gd name="connsiteX28" fmla="*/ 371570 w 600075"/>
                <a:gd name="connsiteY28" fmla="*/ 49720 h 533400"/>
                <a:gd name="connsiteX29" fmla="*/ 365093 w 600075"/>
                <a:gd name="connsiteY29" fmla="*/ 52673 h 533400"/>
                <a:gd name="connsiteX30" fmla="*/ 358426 w 600075"/>
                <a:gd name="connsiteY30" fmla="*/ 55817 h 533400"/>
                <a:gd name="connsiteX31" fmla="*/ 358426 w 600075"/>
                <a:gd name="connsiteY31" fmla="*/ 55817 h 533400"/>
                <a:gd name="connsiteX32" fmla="*/ 358426 w 600075"/>
                <a:gd name="connsiteY32" fmla="*/ 55817 h 533400"/>
                <a:gd name="connsiteX33" fmla="*/ 344900 w 600075"/>
                <a:gd name="connsiteY33" fmla="*/ 42291 h 533400"/>
                <a:gd name="connsiteX34" fmla="*/ 331184 w 600075"/>
                <a:gd name="connsiteY34" fmla="*/ 36957 h 533400"/>
                <a:gd name="connsiteX35" fmla="*/ 329089 w 600075"/>
                <a:gd name="connsiteY35" fmla="*/ 36767 h 533400"/>
                <a:gd name="connsiteX36" fmla="*/ 315659 w 600075"/>
                <a:gd name="connsiteY36" fmla="*/ 42291 h 533400"/>
                <a:gd name="connsiteX37" fmla="*/ 287369 w 600075"/>
                <a:gd name="connsiteY37" fmla="*/ 70485 h 533400"/>
                <a:gd name="connsiteX38" fmla="*/ 51530 w 600075"/>
                <a:gd name="connsiteY38" fmla="*/ 70485 h 533400"/>
                <a:gd name="connsiteX39" fmla="*/ 7144 w 600075"/>
                <a:gd name="connsiteY39" fmla="*/ 114872 h 533400"/>
                <a:gd name="connsiteX40" fmla="*/ 7144 w 600075"/>
                <a:gd name="connsiteY40" fmla="*/ 483013 h 533400"/>
                <a:gd name="connsiteX41" fmla="*/ 51530 w 600075"/>
                <a:gd name="connsiteY41" fmla="*/ 527399 h 533400"/>
                <a:gd name="connsiteX42" fmla="*/ 442341 w 600075"/>
                <a:gd name="connsiteY42" fmla="*/ 527399 h 533400"/>
                <a:gd name="connsiteX43" fmla="*/ 486728 w 600075"/>
                <a:gd name="connsiteY43" fmla="*/ 483013 h 533400"/>
                <a:gd name="connsiteX44" fmla="*/ 486728 w 600075"/>
                <a:gd name="connsiteY44" fmla="*/ 303562 h 533400"/>
                <a:gd name="connsiteX45" fmla="*/ 490061 w 600075"/>
                <a:gd name="connsiteY45" fmla="*/ 301943 h 533400"/>
                <a:gd name="connsiteX46" fmla="*/ 490061 w 600075"/>
                <a:gd name="connsiteY46" fmla="*/ 301943 h 533400"/>
                <a:gd name="connsiteX47" fmla="*/ 491109 w 600075"/>
                <a:gd name="connsiteY47" fmla="*/ 302990 h 533400"/>
                <a:gd name="connsiteX48" fmla="*/ 503587 w 600075"/>
                <a:gd name="connsiteY48" fmla="*/ 315468 h 533400"/>
                <a:gd name="connsiteX49" fmla="*/ 530543 w 600075"/>
                <a:gd name="connsiteY49" fmla="*/ 315468 h 533400"/>
                <a:gd name="connsiteX50" fmla="*/ 560832 w 600075"/>
                <a:gd name="connsiteY50" fmla="*/ 285083 h 533400"/>
                <a:gd name="connsiteX51" fmla="*/ 563690 w 600075"/>
                <a:gd name="connsiteY51" fmla="*/ 261938 h 533400"/>
                <a:gd name="connsiteX52" fmla="*/ 560832 w 600075"/>
                <a:gd name="connsiteY52" fmla="*/ 258128 h 533400"/>
                <a:gd name="connsiteX53" fmla="*/ 547307 w 600075"/>
                <a:gd name="connsiteY53" fmla="*/ 244602 h 533400"/>
                <a:gd name="connsiteX54" fmla="*/ 547307 w 600075"/>
                <a:gd name="connsiteY54" fmla="*/ 244602 h 533400"/>
                <a:gd name="connsiteX55" fmla="*/ 547307 w 600075"/>
                <a:gd name="connsiteY55" fmla="*/ 244602 h 533400"/>
                <a:gd name="connsiteX56" fmla="*/ 557784 w 600075"/>
                <a:gd name="connsiteY56" fmla="*/ 219361 h 533400"/>
                <a:gd name="connsiteX57" fmla="*/ 576929 w 600075"/>
                <a:gd name="connsiteY57" fmla="*/ 219361 h 533400"/>
                <a:gd name="connsiteX58" fmla="*/ 595598 w 600075"/>
                <a:gd name="connsiteY58" fmla="*/ 203740 h 533400"/>
                <a:gd name="connsiteX59" fmla="*/ 595979 w 600075"/>
                <a:gd name="connsiteY59" fmla="*/ 200311 h 533400"/>
                <a:gd name="connsiteX60" fmla="*/ 595979 w 600075"/>
                <a:gd name="connsiteY60" fmla="*/ 157448 h 533400"/>
                <a:gd name="connsiteX61" fmla="*/ 595694 w 600075"/>
                <a:gd name="connsiteY61" fmla="*/ 153638 h 533400"/>
                <a:gd name="connsiteX62" fmla="*/ 90773 w 600075"/>
                <a:gd name="connsiteY62" fmla="*/ 503492 h 533400"/>
                <a:gd name="connsiteX63" fmla="*/ 51530 w 600075"/>
                <a:gd name="connsiteY63" fmla="*/ 503492 h 533400"/>
                <a:gd name="connsiteX64" fmla="*/ 30956 w 600075"/>
                <a:gd name="connsiteY64" fmla="*/ 482918 h 533400"/>
                <a:gd name="connsiteX65" fmla="*/ 30956 w 600075"/>
                <a:gd name="connsiteY65" fmla="*/ 207264 h 533400"/>
                <a:gd name="connsiteX66" fmla="*/ 32385 w 600075"/>
                <a:gd name="connsiteY66" fmla="*/ 207550 h 533400"/>
                <a:gd name="connsiteX67" fmla="*/ 90678 w 600075"/>
                <a:gd name="connsiteY67" fmla="*/ 207550 h 533400"/>
                <a:gd name="connsiteX68" fmla="*/ 90678 w 600075"/>
                <a:gd name="connsiteY68" fmla="*/ 503492 h 533400"/>
                <a:gd name="connsiteX69" fmla="*/ 176117 w 600075"/>
                <a:gd name="connsiteY69" fmla="*/ 503492 h 533400"/>
                <a:gd name="connsiteX70" fmla="*/ 114681 w 600075"/>
                <a:gd name="connsiteY70" fmla="*/ 503492 h 533400"/>
                <a:gd name="connsiteX71" fmla="*/ 114681 w 600075"/>
                <a:gd name="connsiteY71" fmla="*/ 207550 h 533400"/>
                <a:gd name="connsiteX72" fmla="*/ 176117 w 600075"/>
                <a:gd name="connsiteY72" fmla="*/ 207550 h 533400"/>
                <a:gd name="connsiteX73" fmla="*/ 176117 w 600075"/>
                <a:gd name="connsiteY73" fmla="*/ 503492 h 533400"/>
                <a:gd name="connsiteX74" fmla="*/ 269081 w 600075"/>
                <a:gd name="connsiteY74" fmla="*/ 219361 h 533400"/>
                <a:gd name="connsiteX75" fmla="*/ 259080 w 600075"/>
                <a:gd name="connsiteY75" fmla="*/ 216408 h 533400"/>
                <a:gd name="connsiteX76" fmla="*/ 259080 w 600075"/>
                <a:gd name="connsiteY76" fmla="*/ 216408 h 533400"/>
                <a:gd name="connsiteX77" fmla="*/ 259080 w 600075"/>
                <a:gd name="connsiteY77" fmla="*/ 503492 h 533400"/>
                <a:gd name="connsiteX78" fmla="*/ 199930 w 600075"/>
                <a:gd name="connsiteY78" fmla="*/ 503492 h 533400"/>
                <a:gd name="connsiteX79" fmla="*/ 199930 w 600075"/>
                <a:gd name="connsiteY79" fmla="*/ 207550 h 533400"/>
                <a:gd name="connsiteX80" fmla="*/ 251460 w 600075"/>
                <a:gd name="connsiteY80" fmla="*/ 207550 h 533400"/>
                <a:gd name="connsiteX81" fmla="*/ 251460 w 600075"/>
                <a:gd name="connsiteY81" fmla="*/ 207550 h 533400"/>
                <a:gd name="connsiteX82" fmla="*/ 250031 w 600075"/>
                <a:gd name="connsiteY82" fmla="*/ 200311 h 533400"/>
                <a:gd name="connsiteX83" fmla="*/ 250031 w 600075"/>
                <a:gd name="connsiteY83" fmla="*/ 183737 h 533400"/>
                <a:gd name="connsiteX84" fmla="*/ 32480 w 600075"/>
                <a:gd name="connsiteY84" fmla="*/ 183737 h 533400"/>
                <a:gd name="connsiteX85" fmla="*/ 31052 w 600075"/>
                <a:gd name="connsiteY85" fmla="*/ 184023 h 533400"/>
                <a:gd name="connsiteX86" fmla="*/ 31052 w 600075"/>
                <a:gd name="connsiteY86" fmla="*/ 114872 h 533400"/>
                <a:gd name="connsiteX87" fmla="*/ 51626 w 600075"/>
                <a:gd name="connsiteY87" fmla="*/ 94298 h 533400"/>
                <a:gd name="connsiteX88" fmla="*/ 281654 w 600075"/>
                <a:gd name="connsiteY88" fmla="*/ 94298 h 533400"/>
                <a:gd name="connsiteX89" fmla="*/ 281750 w 600075"/>
                <a:gd name="connsiteY89" fmla="*/ 94393 h 533400"/>
                <a:gd name="connsiteX90" fmla="*/ 279559 w 600075"/>
                <a:gd name="connsiteY90" fmla="*/ 86106 h 533400"/>
                <a:gd name="connsiteX91" fmla="*/ 285179 w 600075"/>
                <a:gd name="connsiteY91" fmla="*/ 72676 h 533400"/>
                <a:gd name="connsiteX92" fmla="*/ 315563 w 600075"/>
                <a:gd name="connsiteY92" fmla="*/ 42386 h 533400"/>
                <a:gd name="connsiteX93" fmla="*/ 330232 w 600075"/>
                <a:gd name="connsiteY93" fmla="*/ 37148 h 533400"/>
                <a:gd name="connsiteX94" fmla="*/ 317945 w 600075"/>
                <a:gd name="connsiteY94" fmla="*/ 42386 h 533400"/>
                <a:gd name="connsiteX95" fmla="*/ 287560 w 600075"/>
                <a:gd name="connsiteY95" fmla="*/ 72676 h 533400"/>
                <a:gd name="connsiteX96" fmla="*/ 281940 w 600075"/>
                <a:gd name="connsiteY96" fmla="*/ 86106 h 533400"/>
                <a:gd name="connsiteX97" fmla="*/ 283940 w 600075"/>
                <a:gd name="connsiteY97" fmla="*/ 94488 h 533400"/>
                <a:gd name="connsiteX98" fmla="*/ 287465 w 600075"/>
                <a:gd name="connsiteY98" fmla="*/ 99536 h 533400"/>
                <a:gd name="connsiteX99" fmla="*/ 287560 w 600075"/>
                <a:gd name="connsiteY99" fmla="*/ 99632 h 533400"/>
                <a:gd name="connsiteX100" fmla="*/ 301085 w 600075"/>
                <a:gd name="connsiteY100" fmla="*/ 113157 h 533400"/>
                <a:gd name="connsiteX101" fmla="*/ 301085 w 600075"/>
                <a:gd name="connsiteY101" fmla="*/ 113157 h 533400"/>
                <a:gd name="connsiteX102" fmla="*/ 290608 w 600075"/>
                <a:gd name="connsiteY102" fmla="*/ 138398 h 533400"/>
                <a:gd name="connsiteX103" fmla="*/ 271463 w 600075"/>
                <a:gd name="connsiteY103" fmla="*/ 138398 h 533400"/>
                <a:gd name="connsiteX104" fmla="*/ 267653 w 600075"/>
                <a:gd name="connsiteY104" fmla="*/ 138779 h 533400"/>
                <a:gd name="connsiteX105" fmla="*/ 252794 w 600075"/>
                <a:gd name="connsiteY105" fmla="*/ 153638 h 533400"/>
                <a:gd name="connsiteX106" fmla="*/ 252413 w 600075"/>
                <a:gd name="connsiteY106" fmla="*/ 157448 h 533400"/>
                <a:gd name="connsiteX107" fmla="*/ 252413 w 600075"/>
                <a:gd name="connsiteY107" fmla="*/ 183737 h 533400"/>
                <a:gd name="connsiteX108" fmla="*/ 252413 w 600075"/>
                <a:gd name="connsiteY108" fmla="*/ 183737 h 533400"/>
                <a:gd name="connsiteX109" fmla="*/ 252413 w 600075"/>
                <a:gd name="connsiteY109" fmla="*/ 200311 h 533400"/>
                <a:gd name="connsiteX110" fmla="*/ 253841 w 600075"/>
                <a:gd name="connsiteY110" fmla="*/ 207550 h 533400"/>
                <a:gd name="connsiteX111" fmla="*/ 256699 w 600075"/>
                <a:gd name="connsiteY111" fmla="*/ 212217 h 533400"/>
                <a:gd name="connsiteX112" fmla="*/ 257175 w 600075"/>
                <a:gd name="connsiteY112" fmla="*/ 212789 h 533400"/>
                <a:gd name="connsiteX113" fmla="*/ 261366 w 600075"/>
                <a:gd name="connsiteY113" fmla="*/ 216408 h 533400"/>
                <a:gd name="connsiteX114" fmla="*/ 271367 w 600075"/>
                <a:gd name="connsiteY114" fmla="*/ 219361 h 533400"/>
                <a:gd name="connsiteX115" fmla="*/ 269081 w 600075"/>
                <a:gd name="connsiteY115" fmla="*/ 219361 h 533400"/>
                <a:gd name="connsiteX116" fmla="*/ 338995 w 600075"/>
                <a:gd name="connsiteY116" fmla="*/ 503492 h 533400"/>
                <a:gd name="connsiteX117" fmla="*/ 282988 w 600075"/>
                <a:gd name="connsiteY117" fmla="*/ 503492 h 533400"/>
                <a:gd name="connsiteX118" fmla="*/ 282988 w 600075"/>
                <a:gd name="connsiteY118" fmla="*/ 282416 h 533400"/>
                <a:gd name="connsiteX119" fmla="*/ 285179 w 600075"/>
                <a:gd name="connsiteY119" fmla="*/ 285083 h 533400"/>
                <a:gd name="connsiteX120" fmla="*/ 315563 w 600075"/>
                <a:gd name="connsiteY120" fmla="*/ 315468 h 533400"/>
                <a:gd name="connsiteX121" fmla="*/ 319850 w 600075"/>
                <a:gd name="connsiteY121" fmla="*/ 318611 h 533400"/>
                <a:gd name="connsiteX122" fmla="*/ 315563 w 600075"/>
                <a:gd name="connsiteY122" fmla="*/ 315468 h 533400"/>
                <a:gd name="connsiteX123" fmla="*/ 285179 w 600075"/>
                <a:gd name="connsiteY123" fmla="*/ 285083 h 533400"/>
                <a:gd name="connsiteX124" fmla="*/ 285179 w 600075"/>
                <a:gd name="connsiteY124" fmla="*/ 258128 h 533400"/>
                <a:gd name="connsiteX125" fmla="*/ 296228 w 600075"/>
                <a:gd name="connsiteY125" fmla="*/ 247079 h 533400"/>
                <a:gd name="connsiteX126" fmla="*/ 285179 w 600075"/>
                <a:gd name="connsiteY126" fmla="*/ 258128 h 533400"/>
                <a:gd name="connsiteX127" fmla="*/ 282988 w 600075"/>
                <a:gd name="connsiteY127" fmla="*/ 260794 h 533400"/>
                <a:gd name="connsiteX128" fmla="*/ 282988 w 600075"/>
                <a:gd name="connsiteY128" fmla="*/ 219266 h 533400"/>
                <a:gd name="connsiteX129" fmla="*/ 288227 w 600075"/>
                <a:gd name="connsiteY129" fmla="*/ 219266 h 533400"/>
                <a:gd name="connsiteX130" fmla="*/ 298704 w 600075"/>
                <a:gd name="connsiteY130" fmla="*/ 244507 h 533400"/>
                <a:gd name="connsiteX131" fmla="*/ 298704 w 600075"/>
                <a:gd name="connsiteY131" fmla="*/ 244507 h 533400"/>
                <a:gd name="connsiteX132" fmla="*/ 288227 w 600075"/>
                <a:gd name="connsiteY132" fmla="*/ 219266 h 533400"/>
                <a:gd name="connsiteX133" fmla="*/ 290608 w 600075"/>
                <a:gd name="connsiteY133" fmla="*/ 219266 h 533400"/>
                <a:gd name="connsiteX134" fmla="*/ 301085 w 600075"/>
                <a:gd name="connsiteY134" fmla="*/ 244507 h 533400"/>
                <a:gd name="connsiteX135" fmla="*/ 301085 w 600075"/>
                <a:gd name="connsiteY135" fmla="*/ 244507 h 533400"/>
                <a:gd name="connsiteX136" fmla="*/ 301085 w 600075"/>
                <a:gd name="connsiteY136" fmla="*/ 244507 h 533400"/>
                <a:gd name="connsiteX137" fmla="*/ 298609 w 600075"/>
                <a:gd name="connsiteY137" fmla="*/ 247174 h 533400"/>
                <a:gd name="connsiteX138" fmla="*/ 287560 w 600075"/>
                <a:gd name="connsiteY138" fmla="*/ 258223 h 533400"/>
                <a:gd name="connsiteX139" fmla="*/ 287560 w 600075"/>
                <a:gd name="connsiteY139" fmla="*/ 285179 h 533400"/>
                <a:gd name="connsiteX140" fmla="*/ 317945 w 600075"/>
                <a:gd name="connsiteY140" fmla="*/ 315563 h 533400"/>
                <a:gd name="connsiteX141" fmla="*/ 330803 w 600075"/>
                <a:gd name="connsiteY141" fmla="*/ 320802 h 533400"/>
                <a:gd name="connsiteX142" fmla="*/ 319945 w 600075"/>
                <a:gd name="connsiteY142" fmla="*/ 318802 h 533400"/>
                <a:gd name="connsiteX143" fmla="*/ 328898 w 600075"/>
                <a:gd name="connsiteY143" fmla="*/ 321183 h 533400"/>
                <a:gd name="connsiteX144" fmla="*/ 331756 w 600075"/>
                <a:gd name="connsiteY144" fmla="*/ 320897 h 533400"/>
                <a:gd name="connsiteX145" fmla="*/ 337757 w 600075"/>
                <a:gd name="connsiteY145" fmla="*/ 319945 h 533400"/>
                <a:gd name="connsiteX146" fmla="*/ 338804 w 600075"/>
                <a:gd name="connsiteY146" fmla="*/ 319469 h 533400"/>
                <a:gd name="connsiteX147" fmla="*/ 338804 w 600075"/>
                <a:gd name="connsiteY147" fmla="*/ 503492 h 533400"/>
                <a:gd name="connsiteX148" fmla="*/ 462820 w 600075"/>
                <a:gd name="connsiteY148" fmla="*/ 483013 h 533400"/>
                <a:gd name="connsiteX149" fmla="*/ 442341 w 600075"/>
                <a:gd name="connsiteY149" fmla="*/ 503587 h 533400"/>
                <a:gd name="connsiteX150" fmla="*/ 362903 w 600075"/>
                <a:gd name="connsiteY150" fmla="*/ 503587 h 533400"/>
                <a:gd name="connsiteX151" fmla="*/ 362903 w 600075"/>
                <a:gd name="connsiteY151" fmla="*/ 305181 h 533400"/>
                <a:gd name="connsiteX152" fmla="*/ 357759 w 600075"/>
                <a:gd name="connsiteY152" fmla="*/ 302705 h 533400"/>
                <a:gd name="connsiteX153" fmla="*/ 358521 w 600075"/>
                <a:gd name="connsiteY153" fmla="*/ 301943 h 533400"/>
                <a:gd name="connsiteX154" fmla="*/ 365379 w 600075"/>
                <a:gd name="connsiteY154" fmla="*/ 305181 h 533400"/>
                <a:gd name="connsiteX155" fmla="*/ 365379 w 600075"/>
                <a:gd name="connsiteY155" fmla="*/ 305181 h 533400"/>
                <a:gd name="connsiteX156" fmla="*/ 373856 w 600075"/>
                <a:gd name="connsiteY156" fmla="*/ 308896 h 533400"/>
                <a:gd name="connsiteX157" fmla="*/ 383000 w 600075"/>
                <a:gd name="connsiteY157" fmla="*/ 312134 h 533400"/>
                <a:gd name="connsiteX158" fmla="*/ 383858 w 600075"/>
                <a:gd name="connsiteY158" fmla="*/ 312420 h 533400"/>
                <a:gd name="connsiteX159" fmla="*/ 383858 w 600075"/>
                <a:gd name="connsiteY159" fmla="*/ 312420 h 533400"/>
                <a:gd name="connsiteX160" fmla="*/ 383858 w 600075"/>
                <a:gd name="connsiteY160" fmla="*/ 312420 h 533400"/>
                <a:gd name="connsiteX161" fmla="*/ 383858 w 600075"/>
                <a:gd name="connsiteY161" fmla="*/ 331565 h 533400"/>
                <a:gd name="connsiteX162" fmla="*/ 399479 w 600075"/>
                <a:gd name="connsiteY162" fmla="*/ 350234 h 533400"/>
                <a:gd name="connsiteX163" fmla="*/ 402908 w 600075"/>
                <a:gd name="connsiteY163" fmla="*/ 350615 h 533400"/>
                <a:gd name="connsiteX164" fmla="*/ 420910 w 600075"/>
                <a:gd name="connsiteY164" fmla="*/ 350615 h 533400"/>
                <a:gd name="connsiteX165" fmla="*/ 430435 w 600075"/>
                <a:gd name="connsiteY165" fmla="*/ 350615 h 533400"/>
                <a:gd name="connsiteX166" fmla="*/ 445865 w 600075"/>
                <a:gd name="connsiteY166" fmla="*/ 350615 h 533400"/>
                <a:gd name="connsiteX167" fmla="*/ 449104 w 600075"/>
                <a:gd name="connsiteY167" fmla="*/ 350330 h 533400"/>
                <a:gd name="connsiteX168" fmla="*/ 462915 w 600075"/>
                <a:gd name="connsiteY168" fmla="*/ 339852 h 533400"/>
                <a:gd name="connsiteX169" fmla="*/ 462915 w 600075"/>
                <a:gd name="connsiteY169" fmla="*/ 483013 h 533400"/>
                <a:gd name="connsiteX170" fmla="*/ 577025 w 600075"/>
                <a:gd name="connsiteY170" fmla="*/ 200311 h 533400"/>
                <a:gd name="connsiteX171" fmla="*/ 543116 w 600075"/>
                <a:gd name="connsiteY171" fmla="*/ 200311 h 533400"/>
                <a:gd name="connsiteX172" fmla="*/ 541306 w 600075"/>
                <a:gd name="connsiteY172" fmla="*/ 207550 h 533400"/>
                <a:gd name="connsiteX173" fmla="*/ 527304 w 600075"/>
                <a:gd name="connsiteY173" fmla="*/ 241268 h 533400"/>
                <a:gd name="connsiteX174" fmla="*/ 523399 w 600075"/>
                <a:gd name="connsiteY174" fmla="*/ 247650 h 533400"/>
                <a:gd name="connsiteX175" fmla="*/ 547307 w 600075"/>
                <a:gd name="connsiteY175" fmla="*/ 271653 h 533400"/>
                <a:gd name="connsiteX176" fmla="*/ 517017 w 600075"/>
                <a:gd name="connsiteY176" fmla="*/ 302038 h 533400"/>
                <a:gd name="connsiteX177" fmla="*/ 493014 w 600075"/>
                <a:gd name="connsiteY177" fmla="*/ 278035 h 533400"/>
                <a:gd name="connsiteX178" fmla="*/ 486632 w 600075"/>
                <a:gd name="connsiteY178" fmla="*/ 281940 h 533400"/>
                <a:gd name="connsiteX179" fmla="*/ 452914 w 600075"/>
                <a:gd name="connsiteY179" fmla="*/ 295942 h 533400"/>
                <a:gd name="connsiteX180" fmla="*/ 445675 w 600075"/>
                <a:gd name="connsiteY180" fmla="*/ 297752 h 533400"/>
                <a:gd name="connsiteX181" fmla="*/ 445675 w 600075"/>
                <a:gd name="connsiteY181" fmla="*/ 331661 h 533400"/>
                <a:gd name="connsiteX182" fmla="*/ 402717 w 600075"/>
                <a:gd name="connsiteY182" fmla="*/ 331661 h 533400"/>
                <a:gd name="connsiteX183" fmla="*/ 402717 w 600075"/>
                <a:gd name="connsiteY183" fmla="*/ 297656 h 533400"/>
                <a:gd name="connsiteX184" fmla="*/ 395478 w 600075"/>
                <a:gd name="connsiteY184" fmla="*/ 295847 h 533400"/>
                <a:gd name="connsiteX185" fmla="*/ 361760 w 600075"/>
                <a:gd name="connsiteY185" fmla="*/ 281845 h 533400"/>
                <a:gd name="connsiteX186" fmla="*/ 355378 w 600075"/>
                <a:gd name="connsiteY186" fmla="*/ 277940 h 533400"/>
                <a:gd name="connsiteX187" fmla="*/ 331375 w 600075"/>
                <a:gd name="connsiteY187" fmla="*/ 301943 h 533400"/>
                <a:gd name="connsiteX188" fmla="*/ 300990 w 600075"/>
                <a:gd name="connsiteY188" fmla="*/ 271558 h 533400"/>
                <a:gd name="connsiteX189" fmla="*/ 324898 w 600075"/>
                <a:gd name="connsiteY189" fmla="*/ 247650 h 533400"/>
                <a:gd name="connsiteX190" fmla="*/ 321088 w 600075"/>
                <a:gd name="connsiteY190" fmla="*/ 241268 h 533400"/>
                <a:gd name="connsiteX191" fmla="*/ 307086 w 600075"/>
                <a:gd name="connsiteY191" fmla="*/ 207550 h 533400"/>
                <a:gd name="connsiteX192" fmla="*/ 305276 w 600075"/>
                <a:gd name="connsiteY192" fmla="*/ 200311 h 533400"/>
                <a:gd name="connsiteX193" fmla="*/ 271367 w 600075"/>
                <a:gd name="connsiteY193" fmla="*/ 200311 h 533400"/>
                <a:gd name="connsiteX194" fmla="*/ 271367 w 600075"/>
                <a:gd name="connsiteY194" fmla="*/ 157448 h 533400"/>
                <a:gd name="connsiteX195" fmla="*/ 305276 w 600075"/>
                <a:gd name="connsiteY195" fmla="*/ 157448 h 533400"/>
                <a:gd name="connsiteX196" fmla="*/ 307086 w 600075"/>
                <a:gd name="connsiteY196" fmla="*/ 150209 h 533400"/>
                <a:gd name="connsiteX197" fmla="*/ 321088 w 600075"/>
                <a:gd name="connsiteY197" fmla="*/ 116491 h 533400"/>
                <a:gd name="connsiteX198" fmla="*/ 324993 w 600075"/>
                <a:gd name="connsiteY198" fmla="*/ 110109 h 533400"/>
                <a:gd name="connsiteX199" fmla="*/ 300990 w 600075"/>
                <a:gd name="connsiteY199" fmla="*/ 86106 h 533400"/>
                <a:gd name="connsiteX200" fmla="*/ 331375 w 600075"/>
                <a:gd name="connsiteY200" fmla="*/ 55817 h 533400"/>
                <a:gd name="connsiteX201" fmla="*/ 355378 w 600075"/>
                <a:gd name="connsiteY201" fmla="*/ 79724 h 533400"/>
                <a:gd name="connsiteX202" fmla="*/ 361760 w 600075"/>
                <a:gd name="connsiteY202" fmla="*/ 75819 h 533400"/>
                <a:gd name="connsiteX203" fmla="*/ 395478 w 600075"/>
                <a:gd name="connsiteY203" fmla="*/ 61817 h 533400"/>
                <a:gd name="connsiteX204" fmla="*/ 402717 w 600075"/>
                <a:gd name="connsiteY204" fmla="*/ 60008 h 533400"/>
                <a:gd name="connsiteX205" fmla="*/ 402717 w 600075"/>
                <a:gd name="connsiteY205" fmla="*/ 26194 h 533400"/>
                <a:gd name="connsiteX206" fmla="*/ 445675 w 600075"/>
                <a:gd name="connsiteY206" fmla="*/ 26194 h 533400"/>
                <a:gd name="connsiteX207" fmla="*/ 445675 w 600075"/>
                <a:gd name="connsiteY207" fmla="*/ 60103 h 533400"/>
                <a:gd name="connsiteX208" fmla="*/ 452914 w 600075"/>
                <a:gd name="connsiteY208" fmla="*/ 61913 h 533400"/>
                <a:gd name="connsiteX209" fmla="*/ 486632 w 600075"/>
                <a:gd name="connsiteY209" fmla="*/ 75914 h 533400"/>
                <a:gd name="connsiteX210" fmla="*/ 493014 w 600075"/>
                <a:gd name="connsiteY210" fmla="*/ 79820 h 533400"/>
                <a:gd name="connsiteX211" fmla="*/ 517017 w 600075"/>
                <a:gd name="connsiteY211" fmla="*/ 55912 h 533400"/>
                <a:gd name="connsiteX212" fmla="*/ 547307 w 600075"/>
                <a:gd name="connsiteY212" fmla="*/ 86201 h 533400"/>
                <a:gd name="connsiteX213" fmla="*/ 523304 w 600075"/>
                <a:gd name="connsiteY213" fmla="*/ 110204 h 533400"/>
                <a:gd name="connsiteX214" fmla="*/ 527209 w 600075"/>
                <a:gd name="connsiteY214" fmla="*/ 116586 h 533400"/>
                <a:gd name="connsiteX215" fmla="*/ 541211 w 600075"/>
                <a:gd name="connsiteY215" fmla="*/ 150209 h 533400"/>
                <a:gd name="connsiteX216" fmla="*/ 543020 w 600075"/>
                <a:gd name="connsiteY216" fmla="*/ 157448 h 533400"/>
                <a:gd name="connsiteX217" fmla="*/ 576929 w 600075"/>
                <a:gd name="connsiteY217" fmla="*/ 157448 h 533400"/>
                <a:gd name="connsiteX218" fmla="*/ 576929 w 600075"/>
                <a:gd name="connsiteY218" fmla="*/ 20031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600075" h="533400">
                  <a:moveTo>
                    <a:pt x="595694" y="153638"/>
                  </a:moveTo>
                  <a:cubicBezTo>
                    <a:pt x="594170" y="146209"/>
                    <a:pt x="588264" y="140303"/>
                    <a:pt x="580835" y="138779"/>
                  </a:cubicBezTo>
                  <a:cubicBezTo>
                    <a:pt x="579596" y="138494"/>
                    <a:pt x="578358" y="138398"/>
                    <a:pt x="577025" y="138398"/>
                  </a:cubicBezTo>
                  <a:lnTo>
                    <a:pt x="557879" y="138398"/>
                  </a:lnTo>
                  <a:cubicBezTo>
                    <a:pt x="555212" y="129635"/>
                    <a:pt x="551688" y="121158"/>
                    <a:pt x="547402" y="113157"/>
                  </a:cubicBezTo>
                  <a:lnTo>
                    <a:pt x="560927" y="99536"/>
                  </a:lnTo>
                  <a:cubicBezTo>
                    <a:pt x="560927" y="99536"/>
                    <a:pt x="560927" y="99536"/>
                    <a:pt x="560927" y="99536"/>
                  </a:cubicBezTo>
                  <a:lnTo>
                    <a:pt x="560927" y="99536"/>
                  </a:lnTo>
                  <a:cubicBezTo>
                    <a:pt x="561118" y="99346"/>
                    <a:pt x="561308" y="99060"/>
                    <a:pt x="561499" y="98774"/>
                  </a:cubicBezTo>
                  <a:cubicBezTo>
                    <a:pt x="568262" y="91250"/>
                    <a:pt x="568071" y="79820"/>
                    <a:pt x="560832" y="72581"/>
                  </a:cubicBezTo>
                  <a:lnTo>
                    <a:pt x="530543" y="42386"/>
                  </a:lnTo>
                  <a:cubicBezTo>
                    <a:pt x="526828" y="38672"/>
                    <a:pt x="521970" y="36767"/>
                    <a:pt x="517112" y="36767"/>
                  </a:cubicBezTo>
                  <a:cubicBezTo>
                    <a:pt x="512445" y="36767"/>
                    <a:pt x="507683" y="38576"/>
                    <a:pt x="504063" y="42005"/>
                  </a:cubicBezTo>
                  <a:cubicBezTo>
                    <a:pt x="503968" y="42101"/>
                    <a:pt x="503777" y="42196"/>
                    <a:pt x="503682" y="42291"/>
                  </a:cubicBezTo>
                  <a:lnTo>
                    <a:pt x="490061" y="55817"/>
                  </a:lnTo>
                  <a:cubicBezTo>
                    <a:pt x="489109" y="55340"/>
                    <a:pt x="488156" y="54959"/>
                    <a:pt x="487204" y="54483"/>
                  </a:cubicBezTo>
                  <a:cubicBezTo>
                    <a:pt x="479965" y="50864"/>
                    <a:pt x="472535" y="47720"/>
                    <a:pt x="464725" y="45339"/>
                  </a:cubicBezTo>
                  <a:lnTo>
                    <a:pt x="464725" y="26194"/>
                  </a:lnTo>
                  <a:cubicBezTo>
                    <a:pt x="464725" y="17526"/>
                    <a:pt x="458819" y="10192"/>
                    <a:pt x="450818" y="7906"/>
                  </a:cubicBezTo>
                  <a:cubicBezTo>
                    <a:pt x="449294" y="7430"/>
                    <a:pt x="447580" y="7144"/>
                    <a:pt x="445770" y="7144"/>
                  </a:cubicBezTo>
                  <a:lnTo>
                    <a:pt x="430340" y="7144"/>
                  </a:lnTo>
                  <a:lnTo>
                    <a:pt x="420815" y="7144"/>
                  </a:lnTo>
                  <a:lnTo>
                    <a:pt x="402812" y="7144"/>
                  </a:lnTo>
                  <a:cubicBezTo>
                    <a:pt x="400907" y="7144"/>
                    <a:pt x="399098" y="7525"/>
                    <a:pt x="397288" y="8001"/>
                  </a:cubicBezTo>
                  <a:cubicBezTo>
                    <a:pt x="389477" y="10382"/>
                    <a:pt x="383762" y="17526"/>
                    <a:pt x="383762" y="26194"/>
                  </a:cubicBezTo>
                  <a:lnTo>
                    <a:pt x="383762" y="45339"/>
                  </a:lnTo>
                  <a:cubicBezTo>
                    <a:pt x="383762" y="45339"/>
                    <a:pt x="383762" y="45339"/>
                    <a:pt x="383762" y="45339"/>
                  </a:cubicBezTo>
                  <a:lnTo>
                    <a:pt x="383762" y="45339"/>
                  </a:lnTo>
                  <a:cubicBezTo>
                    <a:pt x="379667" y="46577"/>
                    <a:pt x="375571" y="48101"/>
                    <a:pt x="371570" y="49720"/>
                  </a:cubicBezTo>
                  <a:cubicBezTo>
                    <a:pt x="369380" y="50578"/>
                    <a:pt x="367284" y="51721"/>
                    <a:pt x="365093" y="52673"/>
                  </a:cubicBezTo>
                  <a:cubicBezTo>
                    <a:pt x="362903" y="53721"/>
                    <a:pt x="360617" y="54673"/>
                    <a:pt x="358426" y="55817"/>
                  </a:cubicBezTo>
                  <a:lnTo>
                    <a:pt x="358426" y="55817"/>
                  </a:lnTo>
                  <a:cubicBezTo>
                    <a:pt x="358426" y="55817"/>
                    <a:pt x="358426" y="55817"/>
                    <a:pt x="358426" y="55817"/>
                  </a:cubicBezTo>
                  <a:lnTo>
                    <a:pt x="344900" y="42291"/>
                  </a:lnTo>
                  <a:cubicBezTo>
                    <a:pt x="341186" y="38672"/>
                    <a:pt x="336233" y="36862"/>
                    <a:pt x="331184" y="36957"/>
                  </a:cubicBezTo>
                  <a:cubicBezTo>
                    <a:pt x="330518" y="36862"/>
                    <a:pt x="329756" y="36767"/>
                    <a:pt x="329089" y="36767"/>
                  </a:cubicBezTo>
                  <a:cubicBezTo>
                    <a:pt x="324231" y="36767"/>
                    <a:pt x="319373" y="38576"/>
                    <a:pt x="315659" y="42291"/>
                  </a:cubicBezTo>
                  <a:lnTo>
                    <a:pt x="287369" y="70485"/>
                  </a:lnTo>
                  <a:lnTo>
                    <a:pt x="51530" y="70485"/>
                  </a:lnTo>
                  <a:cubicBezTo>
                    <a:pt x="27051" y="70485"/>
                    <a:pt x="7144" y="90392"/>
                    <a:pt x="7144" y="114872"/>
                  </a:cubicBezTo>
                  <a:lnTo>
                    <a:pt x="7144" y="483013"/>
                  </a:lnTo>
                  <a:cubicBezTo>
                    <a:pt x="7144" y="507492"/>
                    <a:pt x="27051" y="527399"/>
                    <a:pt x="51530" y="527399"/>
                  </a:cubicBezTo>
                  <a:lnTo>
                    <a:pt x="442341" y="527399"/>
                  </a:lnTo>
                  <a:cubicBezTo>
                    <a:pt x="466820" y="527399"/>
                    <a:pt x="486728" y="507492"/>
                    <a:pt x="486728" y="483013"/>
                  </a:cubicBezTo>
                  <a:lnTo>
                    <a:pt x="486728" y="303562"/>
                  </a:lnTo>
                  <a:cubicBezTo>
                    <a:pt x="487871" y="302990"/>
                    <a:pt x="489014" y="302514"/>
                    <a:pt x="490061" y="301943"/>
                  </a:cubicBezTo>
                  <a:lnTo>
                    <a:pt x="490061" y="301943"/>
                  </a:lnTo>
                  <a:lnTo>
                    <a:pt x="491109" y="302990"/>
                  </a:lnTo>
                  <a:lnTo>
                    <a:pt x="503587" y="315468"/>
                  </a:lnTo>
                  <a:cubicBezTo>
                    <a:pt x="510731" y="322612"/>
                    <a:pt x="523304" y="322707"/>
                    <a:pt x="530543" y="315468"/>
                  </a:cubicBezTo>
                  <a:lnTo>
                    <a:pt x="560832" y="285083"/>
                  </a:lnTo>
                  <a:cubicBezTo>
                    <a:pt x="567023" y="278797"/>
                    <a:pt x="567976" y="269272"/>
                    <a:pt x="563690" y="261938"/>
                  </a:cubicBezTo>
                  <a:cubicBezTo>
                    <a:pt x="562928" y="260604"/>
                    <a:pt x="561975" y="259366"/>
                    <a:pt x="560832" y="258128"/>
                  </a:cubicBezTo>
                  <a:lnTo>
                    <a:pt x="547307" y="244602"/>
                  </a:lnTo>
                  <a:cubicBezTo>
                    <a:pt x="547307" y="244602"/>
                    <a:pt x="547307" y="244602"/>
                    <a:pt x="547307" y="244602"/>
                  </a:cubicBezTo>
                  <a:lnTo>
                    <a:pt x="547307" y="244602"/>
                  </a:lnTo>
                  <a:cubicBezTo>
                    <a:pt x="551688" y="236506"/>
                    <a:pt x="555117" y="228029"/>
                    <a:pt x="557784" y="219361"/>
                  </a:cubicBezTo>
                  <a:lnTo>
                    <a:pt x="576929" y="219361"/>
                  </a:lnTo>
                  <a:cubicBezTo>
                    <a:pt x="586264" y="219361"/>
                    <a:pt x="593979" y="212598"/>
                    <a:pt x="595598" y="203740"/>
                  </a:cubicBezTo>
                  <a:cubicBezTo>
                    <a:pt x="595789" y="202597"/>
                    <a:pt x="595979" y="201454"/>
                    <a:pt x="595979" y="200311"/>
                  </a:cubicBezTo>
                  <a:lnTo>
                    <a:pt x="595979" y="157448"/>
                  </a:lnTo>
                  <a:cubicBezTo>
                    <a:pt x="596075" y="156115"/>
                    <a:pt x="595884" y="154877"/>
                    <a:pt x="595694" y="153638"/>
                  </a:cubicBezTo>
                  <a:close/>
                  <a:moveTo>
                    <a:pt x="90773" y="503492"/>
                  </a:moveTo>
                  <a:lnTo>
                    <a:pt x="51530" y="503492"/>
                  </a:lnTo>
                  <a:cubicBezTo>
                    <a:pt x="40196" y="503492"/>
                    <a:pt x="30956" y="494252"/>
                    <a:pt x="30956" y="482918"/>
                  </a:cubicBezTo>
                  <a:lnTo>
                    <a:pt x="30956" y="207264"/>
                  </a:lnTo>
                  <a:cubicBezTo>
                    <a:pt x="31433" y="207359"/>
                    <a:pt x="31909" y="207550"/>
                    <a:pt x="32385" y="207550"/>
                  </a:cubicBezTo>
                  <a:lnTo>
                    <a:pt x="90678" y="207550"/>
                  </a:lnTo>
                  <a:lnTo>
                    <a:pt x="90678" y="503492"/>
                  </a:lnTo>
                  <a:close/>
                  <a:moveTo>
                    <a:pt x="176117" y="503492"/>
                  </a:moveTo>
                  <a:lnTo>
                    <a:pt x="114681" y="503492"/>
                  </a:lnTo>
                  <a:lnTo>
                    <a:pt x="114681" y="207550"/>
                  </a:lnTo>
                  <a:lnTo>
                    <a:pt x="176117" y="207550"/>
                  </a:lnTo>
                  <a:lnTo>
                    <a:pt x="176117" y="503492"/>
                  </a:lnTo>
                  <a:close/>
                  <a:moveTo>
                    <a:pt x="269081" y="219361"/>
                  </a:moveTo>
                  <a:cubicBezTo>
                    <a:pt x="265367" y="219361"/>
                    <a:pt x="261938" y="218218"/>
                    <a:pt x="259080" y="216408"/>
                  </a:cubicBezTo>
                  <a:cubicBezTo>
                    <a:pt x="259080" y="216408"/>
                    <a:pt x="259080" y="216408"/>
                    <a:pt x="259080" y="216408"/>
                  </a:cubicBezTo>
                  <a:lnTo>
                    <a:pt x="259080" y="503492"/>
                  </a:lnTo>
                  <a:lnTo>
                    <a:pt x="199930" y="503492"/>
                  </a:lnTo>
                  <a:lnTo>
                    <a:pt x="199930" y="207550"/>
                  </a:lnTo>
                  <a:lnTo>
                    <a:pt x="251460" y="207550"/>
                  </a:lnTo>
                  <a:cubicBezTo>
                    <a:pt x="251460" y="207550"/>
                    <a:pt x="251460" y="207550"/>
                    <a:pt x="251460" y="207550"/>
                  </a:cubicBezTo>
                  <a:cubicBezTo>
                    <a:pt x="250508" y="205264"/>
                    <a:pt x="250031" y="202883"/>
                    <a:pt x="250031" y="200311"/>
                  </a:cubicBezTo>
                  <a:lnTo>
                    <a:pt x="250031" y="183737"/>
                  </a:lnTo>
                  <a:lnTo>
                    <a:pt x="32480" y="183737"/>
                  </a:lnTo>
                  <a:cubicBezTo>
                    <a:pt x="32004" y="183737"/>
                    <a:pt x="31528" y="183928"/>
                    <a:pt x="31052" y="184023"/>
                  </a:cubicBezTo>
                  <a:lnTo>
                    <a:pt x="31052" y="114872"/>
                  </a:lnTo>
                  <a:cubicBezTo>
                    <a:pt x="31052" y="103537"/>
                    <a:pt x="40291" y="94298"/>
                    <a:pt x="51626" y="94298"/>
                  </a:cubicBezTo>
                  <a:lnTo>
                    <a:pt x="281654" y="94298"/>
                  </a:lnTo>
                  <a:cubicBezTo>
                    <a:pt x="281654" y="94298"/>
                    <a:pt x="281750" y="94393"/>
                    <a:pt x="281750" y="94393"/>
                  </a:cubicBezTo>
                  <a:cubicBezTo>
                    <a:pt x="280321" y="91916"/>
                    <a:pt x="279559" y="89059"/>
                    <a:pt x="279559" y="86106"/>
                  </a:cubicBezTo>
                  <a:cubicBezTo>
                    <a:pt x="279559" y="81058"/>
                    <a:pt x="281559" y="76200"/>
                    <a:pt x="285179" y="72676"/>
                  </a:cubicBezTo>
                  <a:lnTo>
                    <a:pt x="315563" y="42386"/>
                  </a:lnTo>
                  <a:cubicBezTo>
                    <a:pt x="319469" y="38481"/>
                    <a:pt x="324898" y="36767"/>
                    <a:pt x="330232" y="37148"/>
                  </a:cubicBezTo>
                  <a:cubicBezTo>
                    <a:pt x="325755" y="37433"/>
                    <a:pt x="321278" y="39148"/>
                    <a:pt x="317945" y="42386"/>
                  </a:cubicBezTo>
                  <a:lnTo>
                    <a:pt x="287560" y="72676"/>
                  </a:lnTo>
                  <a:cubicBezTo>
                    <a:pt x="283940" y="76295"/>
                    <a:pt x="281940" y="81058"/>
                    <a:pt x="281940" y="86106"/>
                  </a:cubicBezTo>
                  <a:cubicBezTo>
                    <a:pt x="281940" y="89059"/>
                    <a:pt x="282702" y="91916"/>
                    <a:pt x="283940" y="94488"/>
                  </a:cubicBezTo>
                  <a:cubicBezTo>
                    <a:pt x="284798" y="96298"/>
                    <a:pt x="285941" y="98012"/>
                    <a:pt x="287465" y="99536"/>
                  </a:cubicBezTo>
                  <a:cubicBezTo>
                    <a:pt x="287465" y="99536"/>
                    <a:pt x="287465" y="99632"/>
                    <a:pt x="287560" y="99632"/>
                  </a:cubicBezTo>
                  <a:lnTo>
                    <a:pt x="301085" y="113157"/>
                  </a:lnTo>
                  <a:lnTo>
                    <a:pt x="301085" y="113157"/>
                  </a:lnTo>
                  <a:cubicBezTo>
                    <a:pt x="296704" y="121253"/>
                    <a:pt x="293275" y="129731"/>
                    <a:pt x="290608" y="138398"/>
                  </a:cubicBezTo>
                  <a:lnTo>
                    <a:pt x="271463" y="138398"/>
                  </a:lnTo>
                  <a:cubicBezTo>
                    <a:pt x="270129" y="138398"/>
                    <a:pt x="268891" y="138494"/>
                    <a:pt x="267653" y="138779"/>
                  </a:cubicBezTo>
                  <a:cubicBezTo>
                    <a:pt x="260223" y="140303"/>
                    <a:pt x="254318" y="146209"/>
                    <a:pt x="252794" y="153638"/>
                  </a:cubicBezTo>
                  <a:cubicBezTo>
                    <a:pt x="252508" y="154877"/>
                    <a:pt x="252413" y="156115"/>
                    <a:pt x="252413" y="157448"/>
                  </a:cubicBezTo>
                  <a:lnTo>
                    <a:pt x="252413" y="183737"/>
                  </a:lnTo>
                  <a:lnTo>
                    <a:pt x="252413" y="183737"/>
                  </a:lnTo>
                  <a:lnTo>
                    <a:pt x="252413" y="200311"/>
                  </a:lnTo>
                  <a:cubicBezTo>
                    <a:pt x="252413" y="202883"/>
                    <a:pt x="252984" y="205359"/>
                    <a:pt x="253841" y="207550"/>
                  </a:cubicBezTo>
                  <a:cubicBezTo>
                    <a:pt x="254508" y="209264"/>
                    <a:pt x="255556" y="210788"/>
                    <a:pt x="256699" y="212217"/>
                  </a:cubicBezTo>
                  <a:cubicBezTo>
                    <a:pt x="256889" y="212408"/>
                    <a:pt x="256985" y="212598"/>
                    <a:pt x="257175" y="212789"/>
                  </a:cubicBezTo>
                  <a:cubicBezTo>
                    <a:pt x="258413" y="214122"/>
                    <a:pt x="259747" y="215360"/>
                    <a:pt x="261366" y="216408"/>
                  </a:cubicBezTo>
                  <a:cubicBezTo>
                    <a:pt x="264319" y="218218"/>
                    <a:pt x="267748" y="219361"/>
                    <a:pt x="271367" y="219361"/>
                  </a:cubicBezTo>
                  <a:lnTo>
                    <a:pt x="269081" y="219361"/>
                  </a:lnTo>
                  <a:close/>
                  <a:moveTo>
                    <a:pt x="338995" y="503492"/>
                  </a:moveTo>
                  <a:lnTo>
                    <a:pt x="282988" y="503492"/>
                  </a:lnTo>
                  <a:lnTo>
                    <a:pt x="282988" y="282416"/>
                  </a:lnTo>
                  <a:cubicBezTo>
                    <a:pt x="283655" y="283369"/>
                    <a:pt x="284321" y="284226"/>
                    <a:pt x="285179" y="285083"/>
                  </a:cubicBezTo>
                  <a:lnTo>
                    <a:pt x="315563" y="315468"/>
                  </a:lnTo>
                  <a:cubicBezTo>
                    <a:pt x="316897" y="316801"/>
                    <a:pt x="318325" y="317754"/>
                    <a:pt x="319850" y="318611"/>
                  </a:cubicBezTo>
                  <a:cubicBezTo>
                    <a:pt x="318325" y="317754"/>
                    <a:pt x="316897" y="316801"/>
                    <a:pt x="315563" y="315468"/>
                  </a:cubicBezTo>
                  <a:lnTo>
                    <a:pt x="285179" y="285083"/>
                  </a:lnTo>
                  <a:cubicBezTo>
                    <a:pt x="277749" y="277654"/>
                    <a:pt x="277749" y="265557"/>
                    <a:pt x="285179" y="258128"/>
                  </a:cubicBezTo>
                  <a:lnTo>
                    <a:pt x="296228" y="247079"/>
                  </a:lnTo>
                  <a:lnTo>
                    <a:pt x="285179" y="258128"/>
                  </a:lnTo>
                  <a:cubicBezTo>
                    <a:pt x="284321" y="258985"/>
                    <a:pt x="283655" y="259842"/>
                    <a:pt x="282988" y="260794"/>
                  </a:cubicBezTo>
                  <a:lnTo>
                    <a:pt x="282988" y="219266"/>
                  </a:lnTo>
                  <a:lnTo>
                    <a:pt x="288227" y="219266"/>
                  </a:lnTo>
                  <a:cubicBezTo>
                    <a:pt x="290894" y="227933"/>
                    <a:pt x="294323" y="236411"/>
                    <a:pt x="298704" y="244507"/>
                  </a:cubicBezTo>
                  <a:lnTo>
                    <a:pt x="298704" y="244507"/>
                  </a:lnTo>
                  <a:cubicBezTo>
                    <a:pt x="294418" y="236411"/>
                    <a:pt x="290894" y="227933"/>
                    <a:pt x="288227" y="219266"/>
                  </a:cubicBezTo>
                  <a:lnTo>
                    <a:pt x="290608" y="219266"/>
                  </a:lnTo>
                  <a:cubicBezTo>
                    <a:pt x="293275" y="227933"/>
                    <a:pt x="296799" y="236411"/>
                    <a:pt x="301085" y="244507"/>
                  </a:cubicBezTo>
                  <a:lnTo>
                    <a:pt x="301085" y="244507"/>
                  </a:lnTo>
                  <a:cubicBezTo>
                    <a:pt x="301085" y="244507"/>
                    <a:pt x="301085" y="244507"/>
                    <a:pt x="301085" y="244507"/>
                  </a:cubicBezTo>
                  <a:lnTo>
                    <a:pt x="298609" y="247174"/>
                  </a:lnTo>
                  <a:lnTo>
                    <a:pt x="287560" y="258223"/>
                  </a:lnTo>
                  <a:cubicBezTo>
                    <a:pt x="280130" y="265652"/>
                    <a:pt x="280130" y="277749"/>
                    <a:pt x="287560" y="285179"/>
                  </a:cubicBezTo>
                  <a:lnTo>
                    <a:pt x="317945" y="315563"/>
                  </a:lnTo>
                  <a:cubicBezTo>
                    <a:pt x="321374" y="318992"/>
                    <a:pt x="326136" y="320612"/>
                    <a:pt x="330803" y="320802"/>
                  </a:cubicBezTo>
                  <a:cubicBezTo>
                    <a:pt x="327089" y="321183"/>
                    <a:pt x="323279" y="320516"/>
                    <a:pt x="319945" y="318802"/>
                  </a:cubicBezTo>
                  <a:cubicBezTo>
                    <a:pt x="322707" y="320326"/>
                    <a:pt x="325850" y="321183"/>
                    <a:pt x="328898" y="321183"/>
                  </a:cubicBezTo>
                  <a:cubicBezTo>
                    <a:pt x="329851" y="321183"/>
                    <a:pt x="330803" y="321088"/>
                    <a:pt x="331756" y="320897"/>
                  </a:cubicBezTo>
                  <a:cubicBezTo>
                    <a:pt x="333756" y="320802"/>
                    <a:pt x="335851" y="320612"/>
                    <a:pt x="337757" y="319945"/>
                  </a:cubicBezTo>
                  <a:cubicBezTo>
                    <a:pt x="338138" y="319850"/>
                    <a:pt x="338519" y="319659"/>
                    <a:pt x="338804" y="319469"/>
                  </a:cubicBezTo>
                  <a:lnTo>
                    <a:pt x="338804" y="503492"/>
                  </a:lnTo>
                  <a:close/>
                  <a:moveTo>
                    <a:pt x="462820" y="483013"/>
                  </a:moveTo>
                  <a:cubicBezTo>
                    <a:pt x="462820" y="494348"/>
                    <a:pt x="453581" y="503587"/>
                    <a:pt x="442341" y="503587"/>
                  </a:cubicBezTo>
                  <a:lnTo>
                    <a:pt x="362903" y="503587"/>
                  </a:lnTo>
                  <a:lnTo>
                    <a:pt x="362903" y="305181"/>
                  </a:lnTo>
                  <a:cubicBezTo>
                    <a:pt x="361188" y="304419"/>
                    <a:pt x="359474" y="303562"/>
                    <a:pt x="357759" y="302705"/>
                  </a:cubicBezTo>
                  <a:lnTo>
                    <a:pt x="358521" y="301943"/>
                  </a:lnTo>
                  <a:cubicBezTo>
                    <a:pt x="360712" y="303181"/>
                    <a:pt x="363093" y="304133"/>
                    <a:pt x="365379" y="305181"/>
                  </a:cubicBezTo>
                  <a:lnTo>
                    <a:pt x="365379" y="305181"/>
                  </a:lnTo>
                  <a:cubicBezTo>
                    <a:pt x="368141" y="306515"/>
                    <a:pt x="370999" y="307753"/>
                    <a:pt x="373856" y="308896"/>
                  </a:cubicBezTo>
                  <a:cubicBezTo>
                    <a:pt x="376904" y="310039"/>
                    <a:pt x="379952" y="311182"/>
                    <a:pt x="383000" y="312134"/>
                  </a:cubicBezTo>
                  <a:cubicBezTo>
                    <a:pt x="383286" y="312230"/>
                    <a:pt x="383572" y="312325"/>
                    <a:pt x="383858" y="312420"/>
                  </a:cubicBezTo>
                  <a:lnTo>
                    <a:pt x="383858" y="312420"/>
                  </a:lnTo>
                  <a:cubicBezTo>
                    <a:pt x="383858" y="312420"/>
                    <a:pt x="383858" y="312420"/>
                    <a:pt x="383858" y="312420"/>
                  </a:cubicBezTo>
                  <a:lnTo>
                    <a:pt x="383858" y="331565"/>
                  </a:lnTo>
                  <a:cubicBezTo>
                    <a:pt x="383858" y="340900"/>
                    <a:pt x="390620" y="348615"/>
                    <a:pt x="399479" y="350234"/>
                  </a:cubicBezTo>
                  <a:cubicBezTo>
                    <a:pt x="400622" y="350425"/>
                    <a:pt x="401765" y="350615"/>
                    <a:pt x="402908" y="350615"/>
                  </a:cubicBezTo>
                  <a:lnTo>
                    <a:pt x="420910" y="350615"/>
                  </a:lnTo>
                  <a:lnTo>
                    <a:pt x="430435" y="350615"/>
                  </a:lnTo>
                  <a:lnTo>
                    <a:pt x="445865" y="350615"/>
                  </a:lnTo>
                  <a:cubicBezTo>
                    <a:pt x="447008" y="350615"/>
                    <a:pt x="448056" y="350425"/>
                    <a:pt x="449104" y="350330"/>
                  </a:cubicBezTo>
                  <a:cubicBezTo>
                    <a:pt x="455200" y="349282"/>
                    <a:pt x="460248" y="345281"/>
                    <a:pt x="462915" y="339852"/>
                  </a:cubicBezTo>
                  <a:lnTo>
                    <a:pt x="462915" y="483013"/>
                  </a:lnTo>
                  <a:close/>
                  <a:moveTo>
                    <a:pt x="577025" y="200311"/>
                  </a:moveTo>
                  <a:lnTo>
                    <a:pt x="543116" y="200311"/>
                  </a:lnTo>
                  <a:lnTo>
                    <a:pt x="541306" y="207550"/>
                  </a:lnTo>
                  <a:cubicBezTo>
                    <a:pt x="538448" y="219361"/>
                    <a:pt x="533686" y="230696"/>
                    <a:pt x="527304" y="241268"/>
                  </a:cubicBezTo>
                  <a:lnTo>
                    <a:pt x="523399" y="247650"/>
                  </a:lnTo>
                  <a:lnTo>
                    <a:pt x="547307" y="271653"/>
                  </a:lnTo>
                  <a:lnTo>
                    <a:pt x="517017" y="302038"/>
                  </a:lnTo>
                  <a:lnTo>
                    <a:pt x="493014" y="278035"/>
                  </a:lnTo>
                  <a:lnTo>
                    <a:pt x="486632" y="281940"/>
                  </a:lnTo>
                  <a:cubicBezTo>
                    <a:pt x="476060" y="288322"/>
                    <a:pt x="464725" y="292989"/>
                    <a:pt x="452914" y="295942"/>
                  </a:cubicBezTo>
                  <a:lnTo>
                    <a:pt x="445675" y="297752"/>
                  </a:lnTo>
                  <a:lnTo>
                    <a:pt x="445675" y="331661"/>
                  </a:lnTo>
                  <a:lnTo>
                    <a:pt x="402717" y="331661"/>
                  </a:lnTo>
                  <a:lnTo>
                    <a:pt x="402717" y="297656"/>
                  </a:lnTo>
                  <a:lnTo>
                    <a:pt x="395478" y="295847"/>
                  </a:lnTo>
                  <a:cubicBezTo>
                    <a:pt x="383667" y="292989"/>
                    <a:pt x="372332" y="288322"/>
                    <a:pt x="361760" y="281845"/>
                  </a:cubicBezTo>
                  <a:lnTo>
                    <a:pt x="355378" y="277940"/>
                  </a:lnTo>
                  <a:lnTo>
                    <a:pt x="331375" y="301943"/>
                  </a:lnTo>
                  <a:lnTo>
                    <a:pt x="300990" y="271558"/>
                  </a:lnTo>
                  <a:lnTo>
                    <a:pt x="324898" y="247650"/>
                  </a:lnTo>
                  <a:lnTo>
                    <a:pt x="321088" y="241268"/>
                  </a:lnTo>
                  <a:cubicBezTo>
                    <a:pt x="314706" y="230600"/>
                    <a:pt x="309944" y="219266"/>
                    <a:pt x="307086" y="207550"/>
                  </a:cubicBezTo>
                  <a:lnTo>
                    <a:pt x="305276" y="200311"/>
                  </a:lnTo>
                  <a:lnTo>
                    <a:pt x="271367" y="200311"/>
                  </a:lnTo>
                  <a:lnTo>
                    <a:pt x="271367" y="157448"/>
                  </a:lnTo>
                  <a:lnTo>
                    <a:pt x="305276" y="157448"/>
                  </a:lnTo>
                  <a:lnTo>
                    <a:pt x="307086" y="150209"/>
                  </a:lnTo>
                  <a:cubicBezTo>
                    <a:pt x="309944" y="138398"/>
                    <a:pt x="314706" y="127064"/>
                    <a:pt x="321088" y="116491"/>
                  </a:cubicBezTo>
                  <a:lnTo>
                    <a:pt x="324993" y="110109"/>
                  </a:lnTo>
                  <a:lnTo>
                    <a:pt x="300990" y="86106"/>
                  </a:lnTo>
                  <a:lnTo>
                    <a:pt x="331375" y="55817"/>
                  </a:lnTo>
                  <a:lnTo>
                    <a:pt x="355378" y="79724"/>
                  </a:lnTo>
                  <a:lnTo>
                    <a:pt x="361760" y="75819"/>
                  </a:lnTo>
                  <a:cubicBezTo>
                    <a:pt x="372237" y="69437"/>
                    <a:pt x="383667" y="64770"/>
                    <a:pt x="395478" y="61817"/>
                  </a:cubicBezTo>
                  <a:lnTo>
                    <a:pt x="402717" y="60008"/>
                  </a:lnTo>
                  <a:lnTo>
                    <a:pt x="402717" y="26194"/>
                  </a:lnTo>
                  <a:lnTo>
                    <a:pt x="445675" y="26194"/>
                  </a:lnTo>
                  <a:lnTo>
                    <a:pt x="445675" y="60103"/>
                  </a:lnTo>
                  <a:lnTo>
                    <a:pt x="452914" y="61913"/>
                  </a:lnTo>
                  <a:cubicBezTo>
                    <a:pt x="464820" y="64770"/>
                    <a:pt x="476155" y="69533"/>
                    <a:pt x="486632" y="75914"/>
                  </a:cubicBezTo>
                  <a:lnTo>
                    <a:pt x="493014" y="79820"/>
                  </a:lnTo>
                  <a:lnTo>
                    <a:pt x="517017" y="55912"/>
                  </a:lnTo>
                  <a:lnTo>
                    <a:pt x="547307" y="86201"/>
                  </a:lnTo>
                  <a:lnTo>
                    <a:pt x="523304" y="110204"/>
                  </a:lnTo>
                  <a:lnTo>
                    <a:pt x="527209" y="116586"/>
                  </a:lnTo>
                  <a:cubicBezTo>
                    <a:pt x="533591" y="126968"/>
                    <a:pt x="538258" y="138303"/>
                    <a:pt x="541211" y="150209"/>
                  </a:cubicBezTo>
                  <a:lnTo>
                    <a:pt x="543020" y="157448"/>
                  </a:lnTo>
                  <a:lnTo>
                    <a:pt x="576929" y="157448"/>
                  </a:lnTo>
                  <a:lnTo>
                    <a:pt x="576929" y="200311"/>
                  </a:lnTo>
                  <a:close/>
                </a:path>
              </a:pathLst>
            </a:custGeom>
            <a:grp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pic>
        <p:nvPicPr>
          <p:cNvPr id="294" name="圖形 293" descr="智慧型手機">
            <a:extLst>
              <a:ext uri="{FF2B5EF4-FFF2-40B4-BE49-F238E27FC236}">
                <a16:creationId xmlns:a16="http://schemas.microsoft.com/office/drawing/2014/main" id="{48EC7AE9-2F33-47C6-9D53-37A992BEB97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8139515" y="2583994"/>
            <a:ext cx="553884" cy="497849"/>
          </a:xfrm>
          <a:prstGeom prst="rect">
            <a:avLst/>
          </a:prstGeom>
        </p:spPr>
      </p:pic>
      <p:sp>
        <p:nvSpPr>
          <p:cNvPr id="295" name="圖形 170">
            <a:extLst>
              <a:ext uri="{FF2B5EF4-FFF2-40B4-BE49-F238E27FC236}">
                <a16:creationId xmlns:a16="http://schemas.microsoft.com/office/drawing/2014/main" id="{A5EABB86-5618-45B4-99AC-9D007DFC7A86}"/>
              </a:ext>
            </a:extLst>
          </p:cNvPr>
          <p:cNvSpPr/>
          <p:nvPr/>
        </p:nvSpPr>
        <p:spPr>
          <a:xfrm rot="1385464">
            <a:off x="1654094" y="1745701"/>
            <a:ext cx="114300" cy="238125"/>
          </a:xfrm>
          <a:custGeom>
            <a:avLst/>
            <a:gdLst>
              <a:gd name="connsiteX0" fmla="*/ 115727 w 114300"/>
              <a:gd name="connsiteY0" fmla="*/ 49342 h 238125"/>
              <a:gd name="connsiteX1" fmla="*/ 60006 w 114300"/>
              <a:gd name="connsiteY1" fmla="*/ 2 h 238125"/>
              <a:gd name="connsiteX2" fmla="*/ 5427 w 114300"/>
              <a:gd name="connsiteY2" fmla="*/ 34292 h 238125"/>
              <a:gd name="connsiteX3" fmla="*/ 17238 w 114300"/>
              <a:gd name="connsiteY3" fmla="*/ 94967 h 238125"/>
              <a:gd name="connsiteX4" fmla="*/ 31812 w 114300"/>
              <a:gd name="connsiteY4" fmla="*/ 135257 h 238125"/>
              <a:gd name="connsiteX5" fmla="*/ 39336 w 114300"/>
              <a:gd name="connsiteY5" fmla="*/ 152974 h 238125"/>
              <a:gd name="connsiteX6" fmla="*/ 42956 w 114300"/>
              <a:gd name="connsiteY6" fmla="*/ 170976 h 238125"/>
              <a:gd name="connsiteX7" fmla="*/ 37622 w 114300"/>
              <a:gd name="connsiteY7" fmla="*/ 176882 h 238125"/>
              <a:gd name="connsiteX8" fmla="*/ 36955 w 114300"/>
              <a:gd name="connsiteY8" fmla="*/ 195932 h 238125"/>
              <a:gd name="connsiteX9" fmla="*/ 41432 w 114300"/>
              <a:gd name="connsiteY9" fmla="*/ 201075 h 238125"/>
              <a:gd name="connsiteX10" fmla="*/ 38098 w 114300"/>
              <a:gd name="connsiteY10" fmla="*/ 224983 h 238125"/>
              <a:gd name="connsiteX11" fmla="*/ 32669 w 114300"/>
              <a:gd name="connsiteY11" fmla="*/ 244319 h 238125"/>
              <a:gd name="connsiteX12" fmla="*/ 71340 w 114300"/>
              <a:gd name="connsiteY12" fmla="*/ 212315 h 238125"/>
              <a:gd name="connsiteX13" fmla="*/ 74007 w 114300"/>
              <a:gd name="connsiteY13" fmla="*/ 201837 h 238125"/>
              <a:gd name="connsiteX14" fmla="*/ 71245 w 114300"/>
              <a:gd name="connsiteY14" fmla="*/ 195932 h 238125"/>
              <a:gd name="connsiteX15" fmla="*/ 71531 w 114300"/>
              <a:gd name="connsiteY15" fmla="*/ 118303 h 238125"/>
              <a:gd name="connsiteX16" fmla="*/ 78198 w 114300"/>
              <a:gd name="connsiteY16" fmla="*/ 110207 h 238125"/>
              <a:gd name="connsiteX17" fmla="*/ 115727 w 114300"/>
              <a:gd name="connsiteY17" fmla="*/ 49342 h 238125"/>
              <a:gd name="connsiteX18" fmla="*/ 56862 w 114300"/>
              <a:gd name="connsiteY18" fmla="*/ 64201 h 238125"/>
              <a:gd name="connsiteX19" fmla="*/ 33336 w 114300"/>
              <a:gd name="connsiteY19" fmla="*/ 38769 h 238125"/>
              <a:gd name="connsiteX20" fmla="*/ 58101 w 114300"/>
              <a:gd name="connsiteY20" fmla="*/ 14576 h 238125"/>
              <a:gd name="connsiteX21" fmla="*/ 83342 w 114300"/>
              <a:gd name="connsiteY21" fmla="*/ 40007 h 238125"/>
              <a:gd name="connsiteX22" fmla="*/ 56862 w 114300"/>
              <a:gd name="connsiteY22" fmla="*/ 64201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4300" h="238125">
                <a:moveTo>
                  <a:pt x="115727" y="49342"/>
                </a:moveTo>
                <a:cubicBezTo>
                  <a:pt x="111155" y="21338"/>
                  <a:pt x="87914" y="193"/>
                  <a:pt x="60006" y="2"/>
                </a:cubicBezTo>
                <a:cubicBezTo>
                  <a:pt x="34860" y="-188"/>
                  <a:pt x="15810" y="11623"/>
                  <a:pt x="5427" y="34292"/>
                </a:cubicBezTo>
                <a:cubicBezTo>
                  <a:pt x="-4764" y="56581"/>
                  <a:pt x="-478" y="78584"/>
                  <a:pt x="17238" y="94967"/>
                </a:cubicBezTo>
                <a:cubicBezTo>
                  <a:pt x="30002" y="106778"/>
                  <a:pt x="32097" y="119541"/>
                  <a:pt x="31812" y="135257"/>
                </a:cubicBezTo>
                <a:cubicBezTo>
                  <a:pt x="31716" y="141163"/>
                  <a:pt x="35145" y="148497"/>
                  <a:pt x="39336" y="152974"/>
                </a:cubicBezTo>
                <a:cubicBezTo>
                  <a:pt x="44861" y="158879"/>
                  <a:pt x="46385" y="164023"/>
                  <a:pt x="42956" y="170976"/>
                </a:cubicBezTo>
                <a:cubicBezTo>
                  <a:pt x="41241" y="172976"/>
                  <a:pt x="39717" y="175262"/>
                  <a:pt x="37622" y="176882"/>
                </a:cubicBezTo>
                <a:cubicBezTo>
                  <a:pt x="30002" y="183073"/>
                  <a:pt x="29716" y="189264"/>
                  <a:pt x="36955" y="195932"/>
                </a:cubicBezTo>
                <a:cubicBezTo>
                  <a:pt x="38670" y="197456"/>
                  <a:pt x="40003" y="199361"/>
                  <a:pt x="41432" y="201075"/>
                </a:cubicBezTo>
                <a:cubicBezTo>
                  <a:pt x="47433" y="208505"/>
                  <a:pt x="46194" y="220411"/>
                  <a:pt x="38098" y="224983"/>
                </a:cubicBezTo>
                <a:cubicBezTo>
                  <a:pt x="29145" y="230126"/>
                  <a:pt x="31145" y="236984"/>
                  <a:pt x="32669" y="244319"/>
                </a:cubicBezTo>
                <a:cubicBezTo>
                  <a:pt x="51243" y="246890"/>
                  <a:pt x="70769" y="230222"/>
                  <a:pt x="71340" y="212315"/>
                </a:cubicBezTo>
                <a:cubicBezTo>
                  <a:pt x="71436" y="208790"/>
                  <a:pt x="73055" y="205361"/>
                  <a:pt x="74007" y="201837"/>
                </a:cubicBezTo>
                <a:cubicBezTo>
                  <a:pt x="73055" y="199837"/>
                  <a:pt x="71340" y="197932"/>
                  <a:pt x="71245" y="195932"/>
                </a:cubicBezTo>
                <a:cubicBezTo>
                  <a:pt x="71055" y="170024"/>
                  <a:pt x="70959" y="144211"/>
                  <a:pt x="71531" y="118303"/>
                </a:cubicBezTo>
                <a:cubicBezTo>
                  <a:pt x="71626" y="115445"/>
                  <a:pt x="75246" y="111350"/>
                  <a:pt x="78198" y="110207"/>
                </a:cubicBezTo>
                <a:cubicBezTo>
                  <a:pt x="104583" y="99729"/>
                  <a:pt x="120013" y="75059"/>
                  <a:pt x="115727" y="49342"/>
                </a:cubicBezTo>
                <a:close/>
                <a:moveTo>
                  <a:pt x="56862" y="64201"/>
                </a:moveTo>
                <a:cubicBezTo>
                  <a:pt x="43432" y="63915"/>
                  <a:pt x="33050" y="52771"/>
                  <a:pt x="33336" y="38769"/>
                </a:cubicBezTo>
                <a:cubicBezTo>
                  <a:pt x="33621" y="24577"/>
                  <a:pt x="44099" y="14290"/>
                  <a:pt x="58101" y="14576"/>
                </a:cubicBezTo>
                <a:cubicBezTo>
                  <a:pt x="72102" y="14766"/>
                  <a:pt x="83818" y="26577"/>
                  <a:pt x="83342" y="40007"/>
                </a:cubicBezTo>
                <a:cubicBezTo>
                  <a:pt x="82866" y="53533"/>
                  <a:pt x="70959" y="64487"/>
                  <a:pt x="56862" y="64201"/>
                </a:cubicBezTo>
                <a:close/>
              </a:path>
            </a:pathLst>
          </a:custGeom>
          <a:solidFill>
            <a:schemeClr val="bg1"/>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296" name="圖形 295">
            <a:extLst>
              <a:ext uri="{FF2B5EF4-FFF2-40B4-BE49-F238E27FC236}">
                <a16:creationId xmlns:a16="http://schemas.microsoft.com/office/drawing/2014/main" id="{C6B9BDAC-023F-4C8A-AE6E-2318F9CD658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756579" y="2201131"/>
            <a:ext cx="266700" cy="285750"/>
          </a:xfrm>
          <a:prstGeom prst="rect">
            <a:avLst/>
          </a:prstGeom>
        </p:spPr>
      </p:pic>
      <p:cxnSp>
        <p:nvCxnSpPr>
          <p:cNvPr id="297" name="Google Shape;359;p56">
            <a:extLst>
              <a:ext uri="{FF2B5EF4-FFF2-40B4-BE49-F238E27FC236}">
                <a16:creationId xmlns:a16="http://schemas.microsoft.com/office/drawing/2014/main" id="{2979C4CC-39FD-48B0-9647-6C5240E7625B}"/>
              </a:ext>
            </a:extLst>
          </p:cNvPr>
          <p:cNvCxnSpPr>
            <a:cxnSpLocks/>
          </p:cNvCxnSpPr>
          <p:nvPr/>
        </p:nvCxnSpPr>
        <p:spPr>
          <a:xfrm flipH="1" flipV="1">
            <a:off x="3119908" y="2091746"/>
            <a:ext cx="533684" cy="156518"/>
          </a:xfrm>
          <a:prstGeom prst="straightConnector1">
            <a:avLst/>
          </a:prstGeom>
          <a:noFill/>
          <a:ln w="34925" cap="flat" cmpd="sng">
            <a:solidFill>
              <a:srgbClr val="5FE9F7"/>
            </a:solidFill>
            <a:prstDash val="sysDot"/>
            <a:round/>
            <a:headEnd type="none" w="sm" len="sm"/>
            <a:tailEnd type="none" w="sm" len="sm"/>
          </a:ln>
        </p:spPr>
      </p:cxnSp>
      <p:cxnSp>
        <p:nvCxnSpPr>
          <p:cNvPr id="298" name="Google Shape;359;p56">
            <a:extLst>
              <a:ext uri="{FF2B5EF4-FFF2-40B4-BE49-F238E27FC236}">
                <a16:creationId xmlns:a16="http://schemas.microsoft.com/office/drawing/2014/main" id="{A5674A6A-1737-4F21-A728-7A7FA9ED1C1A}"/>
              </a:ext>
            </a:extLst>
          </p:cNvPr>
          <p:cNvCxnSpPr>
            <a:cxnSpLocks/>
          </p:cNvCxnSpPr>
          <p:nvPr/>
        </p:nvCxnSpPr>
        <p:spPr>
          <a:xfrm flipH="1" flipV="1">
            <a:off x="4101960" y="2355468"/>
            <a:ext cx="639330" cy="196736"/>
          </a:xfrm>
          <a:prstGeom prst="straightConnector1">
            <a:avLst/>
          </a:prstGeom>
          <a:noFill/>
          <a:ln w="34925" cap="flat" cmpd="sng">
            <a:solidFill>
              <a:srgbClr val="5FE9F7"/>
            </a:solidFill>
            <a:prstDash val="sysDot"/>
            <a:round/>
            <a:headEnd type="none" w="sm" len="sm"/>
            <a:tailEnd type="none" w="sm" len="sm"/>
          </a:ln>
        </p:spPr>
      </p:cxnSp>
      <p:pic>
        <p:nvPicPr>
          <p:cNvPr id="299" name="圖形 298">
            <a:extLst>
              <a:ext uri="{FF2B5EF4-FFF2-40B4-BE49-F238E27FC236}">
                <a16:creationId xmlns:a16="http://schemas.microsoft.com/office/drawing/2014/main" id="{7EA5FB12-9E1B-46DD-B49C-F993E78B624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662703" y="1592869"/>
            <a:ext cx="800100" cy="742950"/>
          </a:xfrm>
          <a:prstGeom prst="rect">
            <a:avLst/>
          </a:prstGeom>
        </p:spPr>
      </p:pic>
      <p:pic>
        <p:nvPicPr>
          <p:cNvPr id="300" name="圖形 299">
            <a:extLst>
              <a:ext uri="{FF2B5EF4-FFF2-40B4-BE49-F238E27FC236}">
                <a16:creationId xmlns:a16="http://schemas.microsoft.com/office/drawing/2014/main" id="{F71ED76B-FFA8-4F97-A4D9-45F5DE27A46C}"/>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756841" y="3412488"/>
            <a:ext cx="641684" cy="481262"/>
          </a:xfrm>
          <a:prstGeom prst="rect">
            <a:avLst/>
          </a:prstGeom>
        </p:spPr>
      </p:pic>
      <p:cxnSp>
        <p:nvCxnSpPr>
          <p:cNvPr id="301" name="Google Shape;361;p56">
            <a:extLst>
              <a:ext uri="{FF2B5EF4-FFF2-40B4-BE49-F238E27FC236}">
                <a16:creationId xmlns:a16="http://schemas.microsoft.com/office/drawing/2014/main" id="{526E956A-8E79-4D7D-9B46-87080BCE781D}"/>
              </a:ext>
            </a:extLst>
          </p:cNvPr>
          <p:cNvCxnSpPr>
            <a:cxnSpLocks/>
          </p:cNvCxnSpPr>
          <p:nvPr/>
        </p:nvCxnSpPr>
        <p:spPr>
          <a:xfrm>
            <a:off x="8496636" y="3821521"/>
            <a:ext cx="537704" cy="194002"/>
          </a:xfrm>
          <a:prstGeom prst="straightConnector1">
            <a:avLst/>
          </a:prstGeom>
          <a:noFill/>
          <a:ln w="34925" cap="flat" cmpd="sng">
            <a:solidFill>
              <a:srgbClr val="5FE9F7"/>
            </a:solidFill>
            <a:prstDash val="sysDot"/>
            <a:round/>
            <a:headEnd type="none" w="sm" len="sm"/>
            <a:tailEnd type="none" w="sm" len="sm"/>
          </a:ln>
        </p:spPr>
      </p:cxnSp>
      <p:pic>
        <p:nvPicPr>
          <p:cNvPr id="302" name="圖片 301">
            <a:extLst>
              <a:ext uri="{FF2B5EF4-FFF2-40B4-BE49-F238E27FC236}">
                <a16:creationId xmlns:a16="http://schemas.microsoft.com/office/drawing/2014/main" id="{D9366ED1-8B2A-40B9-902E-E648C08FCFFE}"/>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5235253" y="2453836"/>
            <a:ext cx="1014208" cy="598163"/>
          </a:xfrm>
          <a:prstGeom prst="rect">
            <a:avLst/>
          </a:prstGeom>
          <a:effectLst>
            <a:outerShdw blurRad="50800" dist="38100" dir="5400000" algn="t" rotWithShape="0">
              <a:prstClr val="black">
                <a:alpha val="40000"/>
              </a:prstClr>
            </a:outerShdw>
          </a:effectLst>
        </p:spPr>
      </p:pic>
      <p:sp>
        <p:nvSpPr>
          <p:cNvPr id="303" name="文字方塊 302">
            <a:extLst>
              <a:ext uri="{FF2B5EF4-FFF2-40B4-BE49-F238E27FC236}">
                <a16:creationId xmlns:a16="http://schemas.microsoft.com/office/drawing/2014/main" id="{CA65997A-6F4F-44DA-A02B-4A864D030D19}"/>
              </a:ext>
            </a:extLst>
          </p:cNvPr>
          <p:cNvSpPr txBox="1"/>
          <p:nvPr/>
        </p:nvSpPr>
        <p:spPr>
          <a:xfrm>
            <a:off x="4823478" y="3088537"/>
            <a:ext cx="1837759"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dirty="0">
                <a:ln>
                  <a:noFill/>
                </a:ln>
                <a:solidFill>
                  <a:srgbClr val="5FE9F7"/>
                </a:solidFill>
                <a:effectLst/>
                <a:uLnTx/>
                <a:uFillTx/>
                <a:latin typeface="Arial" panose="020B0604020202020204" pitchFamily="34" charset="0"/>
                <a:ea typeface="Arial Black"/>
                <a:cs typeface="Arial" panose="020B0604020202020204" pitchFamily="34" charset="0"/>
                <a:sym typeface="Arial Black"/>
              </a:rPr>
              <a:t>Guardian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dirty="0">
                <a:ln>
                  <a:noFill/>
                </a:ln>
                <a:solidFill>
                  <a:srgbClr val="5FE9F7"/>
                </a:solidFill>
                <a:effectLst/>
                <a:uLnTx/>
                <a:uFillTx/>
                <a:latin typeface="Arial" panose="020B0604020202020204" pitchFamily="34" charset="0"/>
                <a:ea typeface="Arial Black"/>
                <a:cs typeface="Arial" panose="020B0604020202020204" pitchFamily="34" charset="0"/>
                <a:sym typeface="Arial Black"/>
              </a:rPr>
              <a:t>QGD-1600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dirty="0">
                <a:ln>
                  <a:noFill/>
                </a:ln>
                <a:solidFill>
                  <a:srgbClr val="5FE9F7"/>
                </a:solidFill>
                <a:effectLst/>
                <a:uLnTx/>
                <a:uFillTx/>
                <a:latin typeface="Arial" panose="020B0604020202020204" pitchFamily="34" charset="0"/>
                <a:ea typeface="Arial Black"/>
                <a:cs typeface="Arial" panose="020B0604020202020204" pitchFamily="34" charset="0"/>
                <a:sym typeface="Arial Black"/>
              </a:rPr>
              <a:t>QGD-1602</a:t>
            </a:r>
          </a:p>
        </p:txBody>
      </p:sp>
      <p:sp>
        <p:nvSpPr>
          <p:cNvPr id="5" name="標題 4">
            <a:extLst>
              <a:ext uri="{FF2B5EF4-FFF2-40B4-BE49-F238E27FC236}">
                <a16:creationId xmlns:a16="http://schemas.microsoft.com/office/drawing/2014/main" id="{F5C2B7A7-76C8-4321-9285-C64446D419DD}"/>
              </a:ext>
            </a:extLst>
          </p:cNvPr>
          <p:cNvSpPr>
            <a:spLocks noGrp="1"/>
          </p:cNvSpPr>
          <p:nvPr>
            <p:ph type="title"/>
          </p:nvPr>
        </p:nvSpPr>
        <p:spPr/>
        <p:txBody>
          <a:bodyPr/>
          <a:lstStyle/>
          <a:p>
            <a:r>
              <a:rPr lang="en-US" altLang="zh-TW">
                <a:latin typeface="Arial"/>
                <a:ea typeface="微軟正黑體"/>
                <a:cs typeface="Arial"/>
              </a:rPr>
              <a:t>Guardian</a:t>
            </a:r>
            <a:r>
              <a:rPr lang="zh-TW" altLang="en-US">
                <a:latin typeface="Arial"/>
                <a:ea typeface="微軟正黑體"/>
                <a:cs typeface="Arial"/>
              </a:rPr>
              <a:t> s</a:t>
            </a:r>
            <a:r>
              <a:rPr lang="en-US" altLang="zh-TW">
                <a:latin typeface="Arial"/>
                <a:ea typeface="微軟正黑體"/>
                <a:cs typeface="Arial"/>
              </a:rPr>
              <a:t>mart edge switches</a:t>
            </a:r>
            <a:endParaRPr lang="zh-TW" altLang="en-US">
              <a:latin typeface="Arial"/>
              <a:ea typeface="微軟正黑體"/>
              <a:cs typeface="Arial"/>
            </a:endParaRPr>
          </a:p>
        </p:txBody>
      </p:sp>
      <p:sp>
        <p:nvSpPr>
          <p:cNvPr id="65" name="矩形: 圓角 64">
            <a:extLst>
              <a:ext uri="{FF2B5EF4-FFF2-40B4-BE49-F238E27FC236}">
                <a16:creationId xmlns:a16="http://schemas.microsoft.com/office/drawing/2014/main" id="{03DD57C0-0539-47CC-A550-AF36922EFB6B}"/>
              </a:ext>
            </a:extLst>
          </p:cNvPr>
          <p:cNvSpPr/>
          <p:nvPr/>
        </p:nvSpPr>
        <p:spPr>
          <a:xfrm>
            <a:off x="2076954" y="4265085"/>
            <a:ext cx="1630531" cy="902277"/>
          </a:xfrm>
          <a:prstGeom prst="roundRect">
            <a:avLst>
              <a:gd name="adj" fmla="val 17970"/>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Layer 2</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Management</a:t>
            </a:r>
            <a:endParaRPr kumimoji="0" lang="en-US" altLang="zh-TW" sz="1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7" name="矩形: 圓角 66">
            <a:extLst>
              <a:ext uri="{FF2B5EF4-FFF2-40B4-BE49-F238E27FC236}">
                <a16:creationId xmlns:a16="http://schemas.microsoft.com/office/drawing/2014/main" id="{45E8B711-3CF3-45D8-87BD-B86B320E2B86}"/>
              </a:ext>
            </a:extLst>
          </p:cNvPr>
          <p:cNvSpPr/>
          <p:nvPr/>
        </p:nvSpPr>
        <p:spPr>
          <a:xfrm>
            <a:off x="3694682" y="4275245"/>
            <a:ext cx="1610360" cy="841317"/>
          </a:xfrm>
          <a:prstGeom prst="roundRect">
            <a:avLst>
              <a:gd name="adj" fmla="val 20222"/>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defRPr/>
            </a:pPr>
            <a:r>
              <a:rPr kumimoji="0" lang="en-US" altLang="zh-TW" sz="1400" b="1" i="0" u="none" strike="noStrike" kern="0" cap="none" spc="0" normalizeH="0" baseline="0" noProof="0">
                <a:ln>
                  <a:noFill/>
                </a:ln>
                <a:solidFill>
                  <a:prstClr val="black"/>
                </a:solidFill>
                <a:effectLst/>
                <a:uLnTx/>
                <a:uFillTx/>
                <a:latin typeface="Arial"/>
                <a:ea typeface="微軟正黑體"/>
                <a:cs typeface="Arial"/>
                <a:sym typeface="Play"/>
              </a:rPr>
              <a:t>QTS</a:t>
            </a:r>
            <a:endParaRPr lang="en-US" altLang="zh-TW" sz="1400" b="1" kern="0">
              <a:solidFill>
                <a:prstClr val="black"/>
              </a:solidFill>
              <a:latin typeface="Arial"/>
              <a:ea typeface="微軟正黑體"/>
              <a:cs typeface="Arial"/>
              <a:sym typeface="Play"/>
            </a:endParaRPr>
          </a:p>
          <a:p>
            <a:pPr algn="ctr" defTabSz="1219170">
              <a:defRPr/>
            </a:pPr>
            <a:r>
              <a:rPr lang="en-US" altLang="zh-TW" sz="1400" b="1" kern="0">
                <a:solidFill>
                  <a:prstClr val="black"/>
                </a:solidFill>
                <a:latin typeface="Arial"/>
                <a:ea typeface="微軟正黑體"/>
                <a:cs typeface="Arial"/>
                <a:sym typeface="Play"/>
              </a:rPr>
              <a:t>NAS O.S.</a:t>
            </a:r>
            <a:endParaRPr lang="en-US" altLang="zh-TW" sz="1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68" name="矩形: 圓角 67">
            <a:extLst>
              <a:ext uri="{FF2B5EF4-FFF2-40B4-BE49-F238E27FC236}">
                <a16:creationId xmlns:a16="http://schemas.microsoft.com/office/drawing/2014/main" id="{72A44E5A-2B23-4E59-97C0-F37CD246B828}"/>
              </a:ext>
            </a:extLst>
          </p:cNvPr>
          <p:cNvSpPr/>
          <p:nvPr/>
        </p:nvSpPr>
        <p:spPr>
          <a:xfrm>
            <a:off x="5389798" y="4295565"/>
            <a:ext cx="2026920" cy="810837"/>
          </a:xfrm>
          <a:prstGeom prst="roundRect">
            <a:avLst>
              <a:gd name="adj" fmla="val 15718"/>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VM / Container supported</a:t>
            </a:r>
            <a:endParaRPr kumimoji="0" lang="en-US" altLang="zh-TW" sz="1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9" name="矩形: 圓角 68">
            <a:extLst>
              <a:ext uri="{FF2B5EF4-FFF2-40B4-BE49-F238E27FC236}">
                <a16:creationId xmlns:a16="http://schemas.microsoft.com/office/drawing/2014/main" id="{C94B695D-6412-49EB-AE30-A8C3FDDD7913}"/>
              </a:ext>
            </a:extLst>
          </p:cNvPr>
          <p:cNvSpPr/>
          <p:nvPr/>
        </p:nvSpPr>
        <p:spPr>
          <a:xfrm>
            <a:off x="7373940" y="4313922"/>
            <a:ext cx="2340000" cy="782320"/>
          </a:xfrm>
          <a:prstGeom prst="roundRect">
            <a:avLst>
              <a:gd name="adj" fmla="val 15098"/>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QVR Pro</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Play"/>
              </a:rPr>
              <a:t>Surveillance solution</a:t>
            </a:r>
          </a:p>
        </p:txBody>
      </p:sp>
      <p:sp>
        <p:nvSpPr>
          <p:cNvPr id="3" name="橢圓 2">
            <a:extLst>
              <a:ext uri="{FF2B5EF4-FFF2-40B4-BE49-F238E27FC236}">
                <a16:creationId xmlns:a16="http://schemas.microsoft.com/office/drawing/2014/main" id="{CAF763A5-CC0A-9E0C-0706-B9992C5E23A0}"/>
              </a:ext>
            </a:extLst>
          </p:cNvPr>
          <p:cNvSpPr/>
          <p:nvPr/>
        </p:nvSpPr>
        <p:spPr>
          <a:xfrm>
            <a:off x="10286349" y="387205"/>
            <a:ext cx="1375306" cy="1378659"/>
          </a:xfrm>
          <a:prstGeom prst="ellipse">
            <a:avLst/>
          </a:prstGeom>
          <a:solidFill>
            <a:schemeClr val="tx1">
              <a:alpha val="25098"/>
            </a:schemeClr>
          </a:solidFill>
          <a:ln w="28575">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lIns="37440" tIns="349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mn-cs"/>
                <a:sym typeface="Arial" panose="020B0604020202020204" pitchFamily="34" charset="0"/>
              </a:rPr>
              <a:t>Best Solution for ADRA</a:t>
            </a:r>
          </a:p>
        </p:txBody>
      </p:sp>
      <p:grpSp>
        <p:nvGrpSpPr>
          <p:cNvPr id="7" name="群組 6">
            <a:extLst>
              <a:ext uri="{FF2B5EF4-FFF2-40B4-BE49-F238E27FC236}">
                <a16:creationId xmlns:a16="http://schemas.microsoft.com/office/drawing/2014/main" id="{F4F748FF-0DF5-3E71-D644-0EA392D06F73}"/>
              </a:ext>
            </a:extLst>
          </p:cNvPr>
          <p:cNvGrpSpPr/>
          <p:nvPr/>
        </p:nvGrpSpPr>
        <p:grpSpPr>
          <a:xfrm>
            <a:off x="1788285" y="4840363"/>
            <a:ext cx="8027378" cy="2019917"/>
            <a:chOff x="1471298" y="4704300"/>
            <a:chExt cx="8746681" cy="2200914"/>
          </a:xfrm>
        </p:grpSpPr>
        <p:pic>
          <p:nvPicPr>
            <p:cNvPr id="254" name="圖片 253">
              <a:extLst>
                <a:ext uri="{FF2B5EF4-FFF2-40B4-BE49-F238E27FC236}">
                  <a16:creationId xmlns:a16="http://schemas.microsoft.com/office/drawing/2014/main" id="{2BAD6677-9C3E-4669-BC13-814E6E6A79B1}"/>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471298" y="4704300"/>
              <a:ext cx="8746681" cy="1349878"/>
            </a:xfrm>
            <a:prstGeom prst="rect">
              <a:avLst/>
            </a:prstGeom>
            <a:effectLst>
              <a:outerShdw blurRad="50800" dist="38100" dir="5400000" algn="t" rotWithShape="0">
                <a:prstClr val="black">
                  <a:alpha val="40000"/>
                </a:prstClr>
              </a:outerShdw>
            </a:effectLst>
          </p:spPr>
        </p:pic>
        <p:pic>
          <p:nvPicPr>
            <p:cNvPr id="2" name="圖片 1">
              <a:extLst>
                <a:ext uri="{FF2B5EF4-FFF2-40B4-BE49-F238E27FC236}">
                  <a16:creationId xmlns:a16="http://schemas.microsoft.com/office/drawing/2014/main" id="{E2E84378-C853-2C8B-3485-39AE84D31D89}"/>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1471298" y="5555336"/>
              <a:ext cx="8746681" cy="1349878"/>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033893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a:extLst>
              <a:ext uri="{FF2B5EF4-FFF2-40B4-BE49-F238E27FC236}">
                <a16:creationId xmlns:a16="http://schemas.microsoft.com/office/drawing/2014/main" id="{E76CE45A-647D-D4BF-85DA-8EB88A5AE643}"/>
              </a:ext>
            </a:extLst>
          </p:cNvPr>
          <p:cNvSpPr>
            <a:spLocks noGrp="1"/>
          </p:cNvSpPr>
          <p:nvPr>
            <p:ph type="ctrTitle"/>
          </p:nvPr>
        </p:nvSpPr>
        <p:spPr>
          <a:xfrm>
            <a:off x="612140" y="2623820"/>
            <a:ext cx="3672170" cy="1610359"/>
          </a:xfrm>
        </p:spPr>
        <p:txBody>
          <a:bodyPr anchor="ctr">
            <a:noAutofit/>
          </a:bodyPr>
          <a:lstStyle/>
          <a:p>
            <a:pPr lvl="1" algn="l" rtl="0">
              <a:spcBef>
                <a:spcPct val="0"/>
              </a:spcBef>
            </a:pPr>
            <a:r>
              <a:rPr lang="en-US" altLang="zh-TW" sz="2400" b="1" kern="1200">
                <a:solidFill>
                  <a:srgbClr val="78E1FA"/>
                </a:solidFill>
                <a:latin typeface="Arial" panose="020B0604020202020204" pitchFamily="34" charset="0"/>
                <a:ea typeface="微軟正黑體" panose="020B0604030504040204" pitchFamily="34" charset="-120"/>
                <a:cs typeface="Arial" panose="020B0604020202020204" pitchFamily="34" charset="0"/>
              </a:rPr>
              <a:t>Multi-purpose for one machine: Guardian's practical application in various environmental architectures</a:t>
            </a:r>
          </a:p>
        </p:txBody>
      </p:sp>
      <p:cxnSp>
        <p:nvCxnSpPr>
          <p:cNvPr id="14" name="直線接點 13">
            <a:extLst>
              <a:ext uri="{FF2B5EF4-FFF2-40B4-BE49-F238E27FC236}">
                <a16:creationId xmlns:a16="http://schemas.microsoft.com/office/drawing/2014/main" id="{A9964E01-4824-2A51-AD3F-42A78BCDD664}"/>
              </a:ext>
            </a:extLst>
          </p:cNvPr>
          <p:cNvCxnSpPr>
            <a:cxnSpLocks/>
          </p:cNvCxnSpPr>
          <p:nvPr/>
        </p:nvCxnSpPr>
        <p:spPr>
          <a:xfrm>
            <a:off x="612140" y="4593523"/>
            <a:ext cx="3207886" cy="0"/>
          </a:xfrm>
          <a:prstGeom prst="line">
            <a:avLst/>
          </a:prstGeom>
          <a:ln w="19050">
            <a:gradFill flip="none" rotWithShape="1">
              <a:gsLst>
                <a:gs pos="0">
                  <a:schemeClr val="accent1">
                    <a:lumMod val="5000"/>
                    <a:lumOff val="95000"/>
                    <a:alpha val="0"/>
                  </a:schemeClr>
                </a:gs>
                <a:gs pos="100000">
                  <a:schemeClr val="bg1">
                    <a:alpha val="0"/>
                  </a:schemeClr>
                </a:gs>
                <a:gs pos="50000">
                  <a:srgbClr val="78E1FA"/>
                </a:gs>
              </a:gsLst>
              <a:lin ang="10800000" scaled="1"/>
              <a:tileRect/>
            </a:gradFill>
          </a:ln>
        </p:spPr>
        <p:style>
          <a:lnRef idx="1">
            <a:schemeClr val="accent3"/>
          </a:lnRef>
          <a:fillRef idx="0">
            <a:schemeClr val="accent3"/>
          </a:fillRef>
          <a:effectRef idx="0">
            <a:schemeClr val="accent3"/>
          </a:effectRef>
          <a:fontRef idx="minor">
            <a:schemeClr val="tx1"/>
          </a:fontRef>
        </p:style>
      </p:cxnSp>
      <p:cxnSp>
        <p:nvCxnSpPr>
          <p:cNvPr id="3" name="直線接點 2">
            <a:extLst>
              <a:ext uri="{FF2B5EF4-FFF2-40B4-BE49-F238E27FC236}">
                <a16:creationId xmlns:a16="http://schemas.microsoft.com/office/drawing/2014/main" id="{E465E756-B2A7-F68D-8536-59793A9B889F}"/>
              </a:ext>
            </a:extLst>
          </p:cNvPr>
          <p:cNvCxnSpPr>
            <a:cxnSpLocks/>
          </p:cNvCxnSpPr>
          <p:nvPr/>
        </p:nvCxnSpPr>
        <p:spPr>
          <a:xfrm>
            <a:off x="612140" y="2247365"/>
            <a:ext cx="3207886" cy="0"/>
          </a:xfrm>
          <a:prstGeom prst="line">
            <a:avLst/>
          </a:prstGeom>
          <a:ln w="19050">
            <a:gradFill flip="none" rotWithShape="1">
              <a:gsLst>
                <a:gs pos="0">
                  <a:schemeClr val="accent1">
                    <a:lumMod val="5000"/>
                    <a:lumOff val="95000"/>
                    <a:alpha val="0"/>
                  </a:schemeClr>
                </a:gs>
                <a:gs pos="100000">
                  <a:schemeClr val="bg1">
                    <a:alpha val="0"/>
                  </a:schemeClr>
                </a:gs>
                <a:gs pos="50000">
                  <a:srgbClr val="78E1FA"/>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22452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文字方塊 119">
            <a:extLst>
              <a:ext uri="{FF2B5EF4-FFF2-40B4-BE49-F238E27FC236}">
                <a16:creationId xmlns:a16="http://schemas.microsoft.com/office/drawing/2014/main" id="{78F96909-CC44-409C-9514-0C0E5FF9D7FB}"/>
              </a:ext>
            </a:extLst>
          </p:cNvPr>
          <p:cNvSpPr txBox="1"/>
          <p:nvPr/>
        </p:nvSpPr>
        <p:spPr>
          <a:xfrm>
            <a:off x="7285286" y="2231804"/>
            <a:ext cx="1303041" cy="7120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ISP</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1" lang="zh-TW" altLang="en-US"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45" name="文字方塊 144">
            <a:extLst>
              <a:ext uri="{FF2B5EF4-FFF2-40B4-BE49-F238E27FC236}">
                <a16:creationId xmlns:a16="http://schemas.microsoft.com/office/drawing/2014/main" id="{4F41E262-92C0-4625-A46B-82A499706FBF}"/>
              </a:ext>
            </a:extLst>
          </p:cNvPr>
          <p:cNvSpPr txBox="1"/>
          <p:nvPr/>
        </p:nvSpPr>
        <p:spPr>
          <a:xfrm>
            <a:off x="3792848" y="2355823"/>
            <a:ext cx="1426458" cy="3051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TS-1685</a:t>
            </a:r>
            <a:endParaRPr kumimoji="1"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 name="標題 1">
            <a:extLst>
              <a:ext uri="{FF2B5EF4-FFF2-40B4-BE49-F238E27FC236}">
                <a16:creationId xmlns:a16="http://schemas.microsoft.com/office/drawing/2014/main" id="{CFB317A8-B2B9-0E51-BCDB-0227F643E224}"/>
              </a:ext>
            </a:extLst>
          </p:cNvPr>
          <p:cNvSpPr>
            <a:spLocks noGrp="1"/>
          </p:cNvSpPr>
          <p:nvPr>
            <p:ph type="title"/>
          </p:nvPr>
        </p:nvSpPr>
        <p:spPr/>
        <p:txBody>
          <a:bodyPr>
            <a:normAutofit/>
          </a:bodyPr>
          <a:lstStyle/>
          <a:p>
            <a:r>
              <a:rPr lang="en-US" altLang="zh-TW">
                <a:latin typeface="Arial"/>
                <a:ea typeface="微軟正黑體"/>
                <a:cs typeface="Arial"/>
              </a:rPr>
              <a:t>Guardian X QVR Pro</a:t>
            </a:r>
            <a:r>
              <a:rPr lang="en-US" altLang="zh-TW"/>
              <a:t/>
            </a:r>
            <a:br>
              <a:rPr lang="en-US" altLang="zh-TW"/>
            </a:br>
            <a:r>
              <a:rPr lang="en-US" altLang="zh-TW">
                <a:latin typeface="Arial"/>
                <a:ea typeface="微軟正黑體"/>
                <a:cs typeface="Arial"/>
              </a:rPr>
              <a:t> User deployment diagram</a:t>
            </a:r>
            <a:endParaRPr lang="zh-TW" altLang="en-US">
              <a:latin typeface="Arial"/>
              <a:ea typeface="微軟正黑體"/>
              <a:cs typeface="Arial"/>
            </a:endParaRPr>
          </a:p>
        </p:txBody>
      </p:sp>
      <p:pic>
        <p:nvPicPr>
          <p:cNvPr id="5" name="圖形 4">
            <a:extLst>
              <a:ext uri="{FF2B5EF4-FFF2-40B4-BE49-F238E27FC236}">
                <a16:creationId xmlns:a16="http://schemas.microsoft.com/office/drawing/2014/main" id="{3B7F2DEF-66B2-8055-17F4-EDD709875FE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016940" y="4126832"/>
            <a:ext cx="2405275" cy="2388268"/>
          </a:xfrm>
          <a:prstGeom prst="rect">
            <a:avLst/>
          </a:prstGeom>
        </p:spPr>
      </p:pic>
      <p:grpSp>
        <p:nvGrpSpPr>
          <p:cNvPr id="9" name="群組 8">
            <a:extLst>
              <a:ext uri="{FF2B5EF4-FFF2-40B4-BE49-F238E27FC236}">
                <a16:creationId xmlns:a16="http://schemas.microsoft.com/office/drawing/2014/main" id="{B0B293C4-3B3E-6EAF-7862-470F52408CA2}"/>
              </a:ext>
            </a:extLst>
          </p:cNvPr>
          <p:cNvGrpSpPr/>
          <p:nvPr/>
        </p:nvGrpSpPr>
        <p:grpSpPr>
          <a:xfrm>
            <a:off x="4004463" y="2782746"/>
            <a:ext cx="5440327" cy="1037522"/>
            <a:chOff x="2065053" y="1844010"/>
            <a:chExt cx="7724982" cy="1473228"/>
          </a:xfrm>
        </p:grpSpPr>
        <p:pic>
          <p:nvPicPr>
            <p:cNvPr id="10" name="Picture 6">
              <a:extLst>
                <a:ext uri="{FF2B5EF4-FFF2-40B4-BE49-F238E27FC236}">
                  <a16:creationId xmlns:a16="http://schemas.microsoft.com/office/drawing/2014/main" id="{B04E4284-83C3-3F58-C3CC-A85E2895776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11" name="圖片 10">
              <a:extLst>
                <a:ext uri="{FF2B5EF4-FFF2-40B4-BE49-F238E27FC236}">
                  <a16:creationId xmlns:a16="http://schemas.microsoft.com/office/drawing/2014/main" id="{E5417F10-6D3D-2B10-F039-7F9205AB0D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pic>
        <p:nvPicPr>
          <p:cNvPr id="17" name="圖片 16" descr="一張含有 電子產品, 電子裝置, 機器, 電腦 的圖片&#10;&#10;自動產生的描述">
            <a:extLst>
              <a:ext uri="{FF2B5EF4-FFF2-40B4-BE49-F238E27FC236}">
                <a16:creationId xmlns:a16="http://schemas.microsoft.com/office/drawing/2014/main" id="{4034C5E8-DEC6-2D37-42F7-7DA4731D328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053810" y="2147637"/>
            <a:ext cx="1751900" cy="1588835"/>
          </a:xfrm>
          <a:prstGeom prst="rect">
            <a:avLst/>
          </a:prstGeom>
        </p:spPr>
      </p:pic>
      <p:sp>
        <p:nvSpPr>
          <p:cNvPr id="19" name="文字方塊 18">
            <a:extLst>
              <a:ext uri="{FF2B5EF4-FFF2-40B4-BE49-F238E27FC236}">
                <a16:creationId xmlns:a16="http://schemas.microsoft.com/office/drawing/2014/main" id="{125AD329-C11D-5B38-80AC-30D65AA0DA16}"/>
              </a:ext>
            </a:extLst>
          </p:cNvPr>
          <p:cNvSpPr txBox="1"/>
          <p:nvPr/>
        </p:nvSpPr>
        <p:spPr>
          <a:xfrm>
            <a:off x="2216531" y="1964470"/>
            <a:ext cx="1426458"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2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TS-1685</a:t>
            </a:r>
            <a:endParaRPr kumimoji="1" lang="zh-TW" altLang="en-US" sz="12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2" name="矩形: 圓角 21">
            <a:extLst>
              <a:ext uri="{FF2B5EF4-FFF2-40B4-BE49-F238E27FC236}">
                <a16:creationId xmlns:a16="http://schemas.microsoft.com/office/drawing/2014/main" id="{99AB1F31-1C81-0DDB-EE02-57B36B16C79C}"/>
              </a:ext>
            </a:extLst>
          </p:cNvPr>
          <p:cNvSpPr/>
          <p:nvPr/>
        </p:nvSpPr>
        <p:spPr>
          <a:xfrm>
            <a:off x="6221207" y="3918050"/>
            <a:ext cx="767882" cy="3077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Arial" panose="020B0604020202020204" pitchFamily="34" charset="0"/>
                <a:ea typeface="新細明體"/>
                <a:cs typeface="Arial" panose="020B0604020202020204" pitchFamily="34" charset="0"/>
              </a:rPr>
              <a:t>USB 3.0</a:t>
            </a:r>
          </a:p>
        </p:txBody>
      </p:sp>
      <p:pic>
        <p:nvPicPr>
          <p:cNvPr id="24" name="Google Shape;239;p31">
            <a:extLst>
              <a:ext uri="{FF2B5EF4-FFF2-40B4-BE49-F238E27FC236}">
                <a16:creationId xmlns:a16="http://schemas.microsoft.com/office/drawing/2014/main" id="{11F88B28-B715-6495-9C00-59A02504980B}"/>
              </a:ext>
            </a:extLst>
          </p:cNvPr>
          <p:cNvPicPr preferRelativeResize="0"/>
          <p:nvPr/>
        </p:nvPicPr>
        <p:blipFill>
          <a:blip r:embed="rId8" cstate="print">
            <a:extLst>
              <a:ext uri="{28A0092B-C50C-407E-A947-70E740481C1C}">
                <a14:useLocalDpi xmlns:a14="http://schemas.microsoft.com/office/drawing/2010/main"/>
              </a:ext>
            </a:extLst>
          </a:blip>
          <a:srcRect/>
          <a:stretch/>
        </p:blipFill>
        <p:spPr>
          <a:xfrm>
            <a:off x="1621210" y="4446121"/>
            <a:ext cx="705016" cy="703914"/>
          </a:xfrm>
          <a:prstGeom prst="rect">
            <a:avLst/>
          </a:prstGeom>
          <a:noFill/>
          <a:ln>
            <a:noFill/>
          </a:ln>
        </p:spPr>
      </p:pic>
      <p:sp>
        <p:nvSpPr>
          <p:cNvPr id="25" name="矩形 24">
            <a:extLst>
              <a:ext uri="{FF2B5EF4-FFF2-40B4-BE49-F238E27FC236}">
                <a16:creationId xmlns:a16="http://schemas.microsoft.com/office/drawing/2014/main" id="{D7683B16-0DDD-B0EE-2D0E-6FF28E46DCF5}"/>
              </a:ext>
            </a:extLst>
          </p:cNvPr>
          <p:cNvSpPr/>
          <p:nvPr/>
        </p:nvSpPr>
        <p:spPr>
          <a:xfrm>
            <a:off x="5896264" y="3355351"/>
            <a:ext cx="225566" cy="381121"/>
          </a:xfrm>
          <a:prstGeom prst="rect">
            <a:avLst/>
          </a:prstGeom>
          <a:solidFill>
            <a:srgbClr val="FFFF00">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highlight>
                <a:srgbClr val="FFFF00"/>
              </a:highlight>
              <a:latin typeface="Arial"/>
              <a:ea typeface="新細明體" panose="02020500000000000000" pitchFamily="18" charset="-120"/>
              <a:sym typeface="Arial"/>
            </a:endParaRPr>
          </a:p>
        </p:txBody>
      </p:sp>
      <p:cxnSp>
        <p:nvCxnSpPr>
          <p:cNvPr id="26" name="直線單箭頭接點 25">
            <a:extLst>
              <a:ext uri="{FF2B5EF4-FFF2-40B4-BE49-F238E27FC236}">
                <a16:creationId xmlns:a16="http://schemas.microsoft.com/office/drawing/2014/main" id="{21583DED-0D20-7C8A-4DBA-A157EAA99C14}"/>
              </a:ext>
            </a:extLst>
          </p:cNvPr>
          <p:cNvCxnSpPr>
            <a:cxnSpLocks/>
            <a:stCxn id="25" idx="2"/>
          </p:cNvCxnSpPr>
          <p:nvPr/>
        </p:nvCxnSpPr>
        <p:spPr>
          <a:xfrm flipH="1">
            <a:off x="3580006" y="3736472"/>
            <a:ext cx="2429041" cy="956590"/>
          </a:xfrm>
          <a:prstGeom prst="straightConnector1">
            <a:avLst/>
          </a:prstGeom>
          <a:ln w="38100">
            <a:solidFill>
              <a:srgbClr val="FFFF00"/>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C4A225B-2020-548C-AABC-BA320DF227FA}"/>
              </a:ext>
            </a:extLst>
          </p:cNvPr>
          <p:cNvSpPr/>
          <p:nvPr/>
        </p:nvSpPr>
        <p:spPr>
          <a:xfrm>
            <a:off x="6121831" y="3355352"/>
            <a:ext cx="198752" cy="365544"/>
          </a:xfrm>
          <a:prstGeom prst="rect">
            <a:avLst/>
          </a:prstGeom>
          <a:solidFill>
            <a:srgbClr val="5FE9F7">
              <a:alpha val="15000"/>
            </a:srgbClr>
          </a:solidFill>
          <a:ln w="25400">
            <a:solidFill>
              <a:srgbClr val="5FE9F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29" name="矩形 28">
            <a:extLst>
              <a:ext uri="{FF2B5EF4-FFF2-40B4-BE49-F238E27FC236}">
                <a16:creationId xmlns:a16="http://schemas.microsoft.com/office/drawing/2014/main" id="{6F7E52B1-B2D2-598D-0B79-ACEC3CCC43D0}"/>
              </a:ext>
            </a:extLst>
          </p:cNvPr>
          <p:cNvSpPr/>
          <p:nvPr/>
        </p:nvSpPr>
        <p:spPr>
          <a:xfrm>
            <a:off x="6457433" y="3439773"/>
            <a:ext cx="402572" cy="281123"/>
          </a:xfrm>
          <a:prstGeom prst="rect">
            <a:avLst/>
          </a:prstGeom>
          <a:solidFill>
            <a:srgbClr val="F8C890">
              <a:alpha val="15000"/>
            </a:srgbClr>
          </a:solidFill>
          <a:ln w="25400">
            <a:solidFill>
              <a:srgbClr val="F8C89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23" name="矩形: 圓角 22">
            <a:extLst>
              <a:ext uri="{FF2B5EF4-FFF2-40B4-BE49-F238E27FC236}">
                <a16:creationId xmlns:a16="http://schemas.microsoft.com/office/drawing/2014/main" id="{4A81A569-3DEA-DF2E-1D16-8C325786A3DF}"/>
              </a:ext>
            </a:extLst>
          </p:cNvPr>
          <p:cNvSpPr/>
          <p:nvPr/>
        </p:nvSpPr>
        <p:spPr>
          <a:xfrm rot="10800000">
            <a:off x="5001782" y="4350470"/>
            <a:ext cx="2586789" cy="1828460"/>
          </a:xfrm>
          <a:prstGeom prst="roundRect">
            <a:avLst>
              <a:gd name="adj" fmla="val 4494"/>
            </a:avLst>
          </a:prstGeom>
          <a:gradFill flip="none" rotWithShape="1">
            <a:gsLst>
              <a:gs pos="0">
                <a:srgbClr val="5FE9F7"/>
              </a:gs>
              <a:gs pos="54000">
                <a:srgbClr val="5FE9F7"/>
              </a:gs>
              <a:gs pos="100000">
                <a:srgbClr val="5FE9F7">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6" name="文字方塊 145">
            <a:extLst>
              <a:ext uri="{FF2B5EF4-FFF2-40B4-BE49-F238E27FC236}">
                <a16:creationId xmlns:a16="http://schemas.microsoft.com/office/drawing/2014/main" id="{B2642FD3-558A-4FF6-80DB-1B6445F640DC}"/>
              </a:ext>
            </a:extLst>
          </p:cNvPr>
          <p:cNvSpPr txBox="1"/>
          <p:nvPr/>
        </p:nvSpPr>
        <p:spPr>
          <a:xfrm>
            <a:off x="5293117" y="5932122"/>
            <a:ext cx="2026426"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TR-002 / TR-004 </a:t>
            </a:r>
            <a:endParaRPr kumimoji="1" lang="zh-TW" altLang="en-US" sz="14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12" name="圖片 11">
            <a:extLst>
              <a:ext uri="{FF2B5EF4-FFF2-40B4-BE49-F238E27FC236}">
                <a16:creationId xmlns:a16="http://schemas.microsoft.com/office/drawing/2014/main" id="{4C2F55F8-A23B-C0BF-8544-3C0C773FEE6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121830" y="4423865"/>
            <a:ext cx="1358953" cy="1546058"/>
          </a:xfrm>
          <a:prstGeom prst="rect">
            <a:avLst/>
          </a:prstGeom>
        </p:spPr>
      </p:pic>
      <p:pic>
        <p:nvPicPr>
          <p:cNvPr id="13" name="圖片 12" descr="一張含有 電子產品, 電子裝置, 小工具, 智慧型手機 的圖片&#10;&#10;自動產生的描述">
            <a:extLst>
              <a:ext uri="{FF2B5EF4-FFF2-40B4-BE49-F238E27FC236}">
                <a16:creationId xmlns:a16="http://schemas.microsoft.com/office/drawing/2014/main" id="{20554328-DE55-D16C-C248-C94939065B4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206235" y="4471991"/>
            <a:ext cx="872373" cy="1497932"/>
          </a:xfrm>
          <a:prstGeom prst="rect">
            <a:avLst/>
          </a:prstGeom>
        </p:spPr>
      </p:pic>
      <p:sp>
        <p:nvSpPr>
          <p:cNvPr id="21" name="文字方塊 20">
            <a:extLst>
              <a:ext uri="{FF2B5EF4-FFF2-40B4-BE49-F238E27FC236}">
                <a16:creationId xmlns:a16="http://schemas.microsoft.com/office/drawing/2014/main" id="{04027D46-32F8-8C7B-7B4F-85EC50F1957B}"/>
              </a:ext>
            </a:extLst>
          </p:cNvPr>
          <p:cNvSpPr txBox="1"/>
          <p:nvPr/>
        </p:nvSpPr>
        <p:spPr>
          <a:xfrm>
            <a:off x="5231644" y="6113826"/>
            <a:ext cx="2149373" cy="276999"/>
          </a:xfrm>
          <a:prstGeom prst="rect">
            <a:avLst/>
          </a:prstGeom>
          <a:noFill/>
        </p:spPr>
        <p:txBody>
          <a:bodyPr wrap="square" rtlCol="0">
            <a:spAutoFit/>
          </a:bodyPr>
          <a:lstStyle/>
          <a:p>
            <a:pPr lvl="0" algn="ctr" defTabSz="1219170">
              <a:buClr>
                <a:srgbClr val="000000"/>
              </a:buClr>
              <a:defRPr/>
            </a:pPr>
            <a:r>
              <a:rPr kumimoji="1" lang="en-US" altLang="zh-TW" sz="1200" b="1" kern="0">
                <a:solidFill>
                  <a:schemeClr val="bg1"/>
                </a:solidFill>
                <a:latin typeface="Arial" panose="020B0604020202020204" pitchFamily="34" charset="0"/>
                <a:ea typeface="微軟正黑體" panose="020B0604030504040204" pitchFamily="34" charset="-120"/>
                <a:cs typeface="Arial" panose="020B0604020202020204" pitchFamily="34" charset="0"/>
              </a:rPr>
              <a:t>RAID expansion enclosure</a:t>
            </a:r>
            <a:endParaRPr kumimoji="1" lang="zh-TW" altLang="en-US" sz="12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38" name="直線單箭頭接點 37">
            <a:extLst>
              <a:ext uri="{FF2B5EF4-FFF2-40B4-BE49-F238E27FC236}">
                <a16:creationId xmlns:a16="http://schemas.microsoft.com/office/drawing/2014/main" id="{994B00A9-5650-DB28-D589-0CB0FAF94010}"/>
              </a:ext>
            </a:extLst>
          </p:cNvPr>
          <p:cNvCxnSpPr>
            <a:cxnSpLocks/>
          </p:cNvCxnSpPr>
          <p:nvPr/>
        </p:nvCxnSpPr>
        <p:spPr>
          <a:xfrm>
            <a:off x="6702470" y="3746766"/>
            <a:ext cx="2122694" cy="1347439"/>
          </a:xfrm>
          <a:prstGeom prst="straightConnector1">
            <a:avLst/>
          </a:prstGeom>
          <a:ln w="38100">
            <a:solidFill>
              <a:srgbClr val="F8C890"/>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1834C195-471E-E18E-E3BA-406CA555D615}"/>
              </a:ext>
            </a:extLst>
          </p:cNvPr>
          <p:cNvCxnSpPr>
            <a:cxnSpLocks/>
          </p:cNvCxnSpPr>
          <p:nvPr/>
        </p:nvCxnSpPr>
        <p:spPr>
          <a:xfrm>
            <a:off x="6878049" y="3698079"/>
            <a:ext cx="3475125" cy="1328118"/>
          </a:xfrm>
          <a:prstGeom prst="straightConnector1">
            <a:avLst/>
          </a:prstGeom>
          <a:ln w="38100">
            <a:solidFill>
              <a:srgbClr val="F8C890"/>
            </a:solidFill>
            <a:headEnd type="oval"/>
            <a:tailEnd type="none"/>
          </a:ln>
          <a:effectLst/>
        </p:spPr>
        <p:style>
          <a:lnRef idx="1">
            <a:schemeClr val="accent1"/>
          </a:lnRef>
          <a:fillRef idx="0">
            <a:schemeClr val="accent1"/>
          </a:fillRef>
          <a:effectRef idx="0">
            <a:schemeClr val="accent1"/>
          </a:effectRef>
          <a:fontRef idx="minor">
            <a:schemeClr val="tx1"/>
          </a:fontRef>
        </p:style>
      </p:cxnSp>
      <p:pic>
        <p:nvPicPr>
          <p:cNvPr id="7" name="圖形 6">
            <a:extLst>
              <a:ext uri="{FF2B5EF4-FFF2-40B4-BE49-F238E27FC236}">
                <a16:creationId xmlns:a16="http://schemas.microsoft.com/office/drawing/2014/main" id="{1B090C4C-1470-DA2E-C09A-4A97B27C93E8}"/>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9803486" y="4626229"/>
            <a:ext cx="948152" cy="799935"/>
          </a:xfrm>
          <a:prstGeom prst="rect">
            <a:avLst/>
          </a:prstGeom>
        </p:spPr>
      </p:pic>
      <p:pic>
        <p:nvPicPr>
          <p:cNvPr id="8" name="圖形 7">
            <a:extLst>
              <a:ext uri="{FF2B5EF4-FFF2-40B4-BE49-F238E27FC236}">
                <a16:creationId xmlns:a16="http://schemas.microsoft.com/office/drawing/2014/main" id="{75930ED3-E2AA-A682-2CF4-10CC2552C1F1}"/>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8434478" y="4864732"/>
            <a:ext cx="948152" cy="799935"/>
          </a:xfrm>
          <a:prstGeom prst="rect">
            <a:avLst/>
          </a:prstGeom>
        </p:spPr>
      </p:pic>
      <p:sp>
        <p:nvSpPr>
          <p:cNvPr id="43" name="矩形: 圓角 42">
            <a:extLst>
              <a:ext uri="{FF2B5EF4-FFF2-40B4-BE49-F238E27FC236}">
                <a16:creationId xmlns:a16="http://schemas.microsoft.com/office/drawing/2014/main" id="{83AC8823-5D45-6798-CDB4-111BB1DD261F}"/>
              </a:ext>
            </a:extLst>
          </p:cNvPr>
          <p:cNvSpPr/>
          <p:nvPr/>
        </p:nvSpPr>
        <p:spPr>
          <a:xfrm>
            <a:off x="4031277" y="3918050"/>
            <a:ext cx="767882" cy="3077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ea typeface="新細明體"/>
                <a:cs typeface="Arial" panose="020B0604020202020204" pitchFamily="34" charset="0"/>
              </a:rPr>
              <a:t>HDMI</a:t>
            </a:r>
            <a:endParaRPr lang="zh-TW" altLang="en-US" sz="1200" b="1">
              <a:solidFill>
                <a:schemeClr val="bg1"/>
              </a:solidFill>
              <a:latin typeface="Arial" panose="020B0604020202020204" pitchFamily="34" charset="0"/>
              <a:ea typeface="新細明體"/>
              <a:cs typeface="Arial" panose="020B0604020202020204" pitchFamily="34" charset="0"/>
            </a:endParaRPr>
          </a:p>
        </p:txBody>
      </p:sp>
      <p:sp>
        <p:nvSpPr>
          <p:cNvPr id="44" name="文字方塊 43">
            <a:extLst>
              <a:ext uri="{FF2B5EF4-FFF2-40B4-BE49-F238E27FC236}">
                <a16:creationId xmlns:a16="http://schemas.microsoft.com/office/drawing/2014/main" id="{87DE1561-FAAA-697F-3B1B-094B841258AE}"/>
              </a:ext>
            </a:extLst>
          </p:cNvPr>
          <p:cNvSpPr txBox="1"/>
          <p:nvPr/>
        </p:nvSpPr>
        <p:spPr>
          <a:xfrm>
            <a:off x="3671994" y="2409578"/>
            <a:ext cx="1303041"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2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VJBOD</a:t>
            </a:r>
            <a:endParaRPr kumimoji="1" lang="zh-TW" altLang="en-US" sz="12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nvGrpSpPr>
          <p:cNvPr id="51" name="群組 50">
            <a:extLst>
              <a:ext uri="{FF2B5EF4-FFF2-40B4-BE49-F238E27FC236}">
                <a16:creationId xmlns:a16="http://schemas.microsoft.com/office/drawing/2014/main" id="{2B6AF1CF-EF00-51A8-4AEF-22FB0AE1A032}"/>
              </a:ext>
            </a:extLst>
          </p:cNvPr>
          <p:cNvGrpSpPr/>
          <p:nvPr/>
        </p:nvGrpSpPr>
        <p:grpSpPr>
          <a:xfrm>
            <a:off x="7681382" y="2252543"/>
            <a:ext cx="504486" cy="1233662"/>
            <a:chOff x="6899348" y="2088020"/>
            <a:chExt cx="336297" cy="1362090"/>
          </a:xfrm>
        </p:grpSpPr>
        <p:sp>
          <p:nvSpPr>
            <p:cNvPr id="45" name="矩形 44">
              <a:extLst>
                <a:ext uri="{FF2B5EF4-FFF2-40B4-BE49-F238E27FC236}">
                  <a16:creationId xmlns:a16="http://schemas.microsoft.com/office/drawing/2014/main" id="{E1B527F7-E24B-7799-51ED-D0BC6DB4AA27}"/>
                </a:ext>
              </a:extLst>
            </p:cNvPr>
            <p:cNvSpPr/>
            <p:nvPr/>
          </p:nvSpPr>
          <p:spPr>
            <a:xfrm>
              <a:off x="6899348" y="3168987"/>
              <a:ext cx="132490" cy="281123"/>
            </a:xfrm>
            <a:prstGeom prst="rect">
              <a:avLst/>
            </a:prstGeom>
            <a:solidFill>
              <a:srgbClr val="F8C890">
                <a:alpha val="15000"/>
              </a:srgbClr>
            </a:solidFill>
            <a:ln w="25400">
              <a:solidFill>
                <a:srgbClr val="F8C89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cxnSp>
          <p:nvCxnSpPr>
            <p:cNvPr id="48" name="接點: 肘形 47">
              <a:extLst>
                <a:ext uri="{FF2B5EF4-FFF2-40B4-BE49-F238E27FC236}">
                  <a16:creationId xmlns:a16="http://schemas.microsoft.com/office/drawing/2014/main" id="{055172ED-77F4-E742-4456-F27DA02ABE60}"/>
                </a:ext>
              </a:extLst>
            </p:cNvPr>
            <p:cNvCxnSpPr>
              <a:cxnSpLocks/>
            </p:cNvCxnSpPr>
            <p:nvPr/>
          </p:nvCxnSpPr>
          <p:spPr>
            <a:xfrm rot="5400000" flipH="1" flipV="1">
              <a:off x="6572839" y="2480774"/>
              <a:ext cx="1055560" cy="270052"/>
            </a:xfrm>
            <a:prstGeom prst="bentConnector2">
              <a:avLst/>
            </a:prstGeom>
            <a:ln w="38100">
              <a:solidFill>
                <a:srgbClr val="F8C890"/>
              </a:solidFill>
              <a:headEnd type="oval"/>
              <a:tailEnd type="none"/>
            </a:ln>
            <a:effectLst/>
          </p:spPr>
          <p:style>
            <a:lnRef idx="1">
              <a:schemeClr val="accent1"/>
            </a:lnRef>
            <a:fillRef idx="0">
              <a:schemeClr val="accent1"/>
            </a:fillRef>
            <a:effectRef idx="0">
              <a:schemeClr val="accent1"/>
            </a:effectRef>
            <a:fontRef idx="minor">
              <a:schemeClr val="tx1"/>
            </a:fontRef>
          </p:style>
        </p:cxnSp>
      </p:grpSp>
      <p:pic>
        <p:nvPicPr>
          <p:cNvPr id="15" name="圖形 14">
            <a:extLst>
              <a:ext uri="{FF2B5EF4-FFF2-40B4-BE49-F238E27FC236}">
                <a16:creationId xmlns:a16="http://schemas.microsoft.com/office/drawing/2014/main" id="{CE24612A-2AD0-106B-D3FE-350A6AE6D2B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044139" y="1564812"/>
            <a:ext cx="1636248" cy="1353313"/>
          </a:xfrm>
          <a:prstGeom prst="rect">
            <a:avLst/>
          </a:prstGeom>
        </p:spPr>
      </p:pic>
      <p:sp>
        <p:nvSpPr>
          <p:cNvPr id="18" name="文字方塊 17">
            <a:extLst>
              <a:ext uri="{FF2B5EF4-FFF2-40B4-BE49-F238E27FC236}">
                <a16:creationId xmlns:a16="http://schemas.microsoft.com/office/drawing/2014/main" id="{CC90ED5C-7FD4-B506-F8D7-3DE9F738C625}"/>
              </a:ext>
            </a:extLst>
          </p:cNvPr>
          <p:cNvSpPr txBox="1"/>
          <p:nvPr/>
        </p:nvSpPr>
        <p:spPr>
          <a:xfrm>
            <a:off x="8056496" y="1900343"/>
            <a:ext cx="1303041"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ISP</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1" lang="zh-TW" altLang="en-US"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54" name="接點: 肘形 53">
            <a:extLst>
              <a:ext uri="{FF2B5EF4-FFF2-40B4-BE49-F238E27FC236}">
                <a16:creationId xmlns:a16="http://schemas.microsoft.com/office/drawing/2014/main" id="{B39DB76B-7F0E-F036-C2F5-95E3030AD311}"/>
              </a:ext>
            </a:extLst>
          </p:cNvPr>
          <p:cNvCxnSpPr>
            <a:cxnSpLocks/>
          </p:cNvCxnSpPr>
          <p:nvPr/>
        </p:nvCxnSpPr>
        <p:spPr>
          <a:xfrm rot="16200000" flipV="1">
            <a:off x="4322059" y="2177504"/>
            <a:ext cx="372486" cy="1390635"/>
          </a:xfrm>
          <a:prstGeom prst="bentConnector2">
            <a:avLst/>
          </a:prstGeom>
          <a:ln w="38100">
            <a:solidFill>
              <a:srgbClr val="9487C3"/>
            </a:solidFill>
            <a:prstDash val="sysDash"/>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F897E831-6C3A-A546-586F-9A23BCB4E135}"/>
              </a:ext>
            </a:extLst>
          </p:cNvPr>
          <p:cNvCxnSpPr>
            <a:stCxn id="27" idx="2"/>
          </p:cNvCxnSpPr>
          <p:nvPr/>
        </p:nvCxnSpPr>
        <p:spPr>
          <a:xfrm>
            <a:off x="6221207" y="3720896"/>
            <a:ext cx="0" cy="725225"/>
          </a:xfrm>
          <a:prstGeom prst="straightConnector1">
            <a:avLst/>
          </a:prstGeom>
          <a:ln w="38100">
            <a:solidFill>
              <a:srgbClr val="5FE9F7"/>
            </a:solidFill>
            <a:headEnd type="oval"/>
            <a:tailEnd type="non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001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A84E52-95C0-421B-A1AB-44E15394B5E1}"/>
              </a:ext>
            </a:extLst>
          </p:cNvPr>
          <p:cNvSpPr>
            <a:spLocks noGrp="1"/>
          </p:cNvSpPr>
          <p:nvPr>
            <p:ph type="title"/>
          </p:nvPr>
        </p:nvSpPr>
        <p:spPr/>
        <p:txBody>
          <a:bodyPr>
            <a:noAutofit/>
          </a:bodyPr>
          <a:lstStyle/>
          <a:p>
            <a:r>
              <a:rPr lang="en-US" altLang="zh-TW" sz="3800">
                <a:latin typeface="Arial"/>
                <a:ea typeface="新細明體"/>
                <a:cs typeface="Arial"/>
              </a:rPr>
              <a:t>Guardian commercial wireless AP</a:t>
            </a:r>
            <a:br>
              <a:rPr lang="en-US" altLang="zh-TW" sz="3800">
                <a:latin typeface="Arial"/>
                <a:ea typeface="新細明體"/>
                <a:cs typeface="Arial"/>
              </a:rPr>
            </a:br>
            <a:r>
              <a:rPr lang="en-US" altLang="zh-TW" sz="3800">
                <a:latin typeface="Arial"/>
                <a:ea typeface="新細明體"/>
                <a:cs typeface="Arial"/>
              </a:rPr>
              <a:t>Integrated Solution</a:t>
            </a:r>
            <a:endParaRPr lang="zh-TW" altLang="en-US" sz="3800">
              <a:latin typeface="Microsoft JhengHei"/>
              <a:ea typeface="Microsoft JhengHei"/>
              <a:cs typeface="Arial"/>
            </a:endParaRPr>
          </a:p>
        </p:txBody>
      </p:sp>
      <p:sp>
        <p:nvSpPr>
          <p:cNvPr id="61" name="矩形: 圓角 60">
            <a:extLst>
              <a:ext uri="{FF2B5EF4-FFF2-40B4-BE49-F238E27FC236}">
                <a16:creationId xmlns:a16="http://schemas.microsoft.com/office/drawing/2014/main" id="{82BD8450-B48A-4156-8C21-74B028C64B9A}"/>
              </a:ext>
            </a:extLst>
          </p:cNvPr>
          <p:cNvSpPr/>
          <p:nvPr/>
        </p:nvSpPr>
        <p:spPr>
          <a:xfrm>
            <a:off x="5158213" y="1778879"/>
            <a:ext cx="5959697" cy="4843541"/>
          </a:xfrm>
          <a:prstGeom prst="roundRect">
            <a:avLst>
              <a:gd name="adj" fmla="val 0"/>
            </a:avLst>
          </a:prstGeom>
          <a:solidFill>
            <a:schemeClr val="bg1">
              <a:lumMod val="85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2" name="矩形: 圓角 61">
            <a:extLst>
              <a:ext uri="{FF2B5EF4-FFF2-40B4-BE49-F238E27FC236}">
                <a16:creationId xmlns:a16="http://schemas.microsoft.com/office/drawing/2014/main" id="{BABE513B-FFF5-4EBC-A0C2-7CDBA44FB2F2}"/>
              </a:ext>
            </a:extLst>
          </p:cNvPr>
          <p:cNvSpPr/>
          <p:nvPr/>
        </p:nvSpPr>
        <p:spPr>
          <a:xfrm>
            <a:off x="568943" y="1778879"/>
            <a:ext cx="4479245" cy="4843541"/>
          </a:xfrm>
          <a:prstGeom prst="roundRect">
            <a:avLst>
              <a:gd name="adj" fmla="val 0"/>
            </a:avLst>
          </a:prstGeom>
          <a:solidFill>
            <a:schemeClr val="bg1">
              <a:lumMod val="85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4" name="矩形: 圓角 63">
            <a:extLst>
              <a:ext uri="{FF2B5EF4-FFF2-40B4-BE49-F238E27FC236}">
                <a16:creationId xmlns:a16="http://schemas.microsoft.com/office/drawing/2014/main" id="{5296395D-A3C4-4CD8-A4A6-B2A6BE3BDFCB}"/>
              </a:ext>
            </a:extLst>
          </p:cNvPr>
          <p:cNvSpPr/>
          <p:nvPr/>
        </p:nvSpPr>
        <p:spPr>
          <a:xfrm>
            <a:off x="5303146" y="3566816"/>
            <a:ext cx="3472579" cy="2017385"/>
          </a:xfrm>
          <a:prstGeom prst="roundRect">
            <a:avLst>
              <a:gd name="adj" fmla="val 4237"/>
            </a:avLst>
          </a:prstGeom>
          <a:solidFill>
            <a:srgbClr val="78E1FA"/>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89" name="圖片 88">
            <a:extLst>
              <a:ext uri="{FF2B5EF4-FFF2-40B4-BE49-F238E27FC236}">
                <a16:creationId xmlns:a16="http://schemas.microsoft.com/office/drawing/2014/main" id="{75638E01-CC6D-432E-AC96-AF94CF2558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9433" y="5644498"/>
            <a:ext cx="1164029" cy="684122"/>
          </a:xfrm>
          <a:prstGeom prst="rect">
            <a:avLst/>
          </a:prstGeom>
        </p:spPr>
      </p:pic>
      <p:pic>
        <p:nvPicPr>
          <p:cNvPr id="90" name="圖片 89" descr="一張含有 電子用品 的圖片&#10;&#10;自動產生的描述">
            <a:extLst>
              <a:ext uri="{FF2B5EF4-FFF2-40B4-BE49-F238E27FC236}">
                <a16:creationId xmlns:a16="http://schemas.microsoft.com/office/drawing/2014/main" id="{5909A6E9-3C7B-44DD-A66E-264C799A01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7696" y="2371387"/>
            <a:ext cx="1195428" cy="1195429"/>
          </a:xfrm>
          <a:prstGeom prst="rect">
            <a:avLst/>
          </a:prstGeom>
          <a:effectLst>
            <a:outerShdw blurRad="50800" dist="38100" dir="5400000" algn="t" rotWithShape="0">
              <a:prstClr val="black">
                <a:alpha val="40000"/>
              </a:prstClr>
            </a:outerShdw>
          </a:effectLst>
        </p:spPr>
      </p:pic>
      <p:pic>
        <p:nvPicPr>
          <p:cNvPr id="92" name="圖片 91" descr="一張含有 坐, 室內 的圖片&#10;&#10;自動產生的描述">
            <a:extLst>
              <a:ext uri="{FF2B5EF4-FFF2-40B4-BE49-F238E27FC236}">
                <a16:creationId xmlns:a16="http://schemas.microsoft.com/office/drawing/2014/main" id="{118B04B9-3BF6-4659-809B-AF97A21420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8003" y="2406166"/>
            <a:ext cx="398390" cy="1595350"/>
          </a:xfrm>
          <a:prstGeom prst="rect">
            <a:avLst/>
          </a:prstGeom>
          <a:effectLst>
            <a:outerShdw blurRad="50800" dist="38100" dir="5400000" algn="t" rotWithShape="0">
              <a:prstClr val="black">
                <a:alpha val="40000"/>
              </a:prstClr>
            </a:outerShdw>
          </a:effectLst>
        </p:spPr>
      </p:pic>
      <p:grpSp>
        <p:nvGrpSpPr>
          <p:cNvPr id="93" name="群組 92">
            <a:extLst>
              <a:ext uri="{FF2B5EF4-FFF2-40B4-BE49-F238E27FC236}">
                <a16:creationId xmlns:a16="http://schemas.microsoft.com/office/drawing/2014/main" id="{9BC926BB-4B10-4B28-958E-15771AA478C7}"/>
              </a:ext>
            </a:extLst>
          </p:cNvPr>
          <p:cNvGrpSpPr/>
          <p:nvPr/>
        </p:nvGrpSpPr>
        <p:grpSpPr>
          <a:xfrm>
            <a:off x="897347" y="2515846"/>
            <a:ext cx="906510" cy="906510"/>
            <a:chOff x="585192" y="1584966"/>
            <a:chExt cx="980474" cy="980474"/>
          </a:xfrm>
        </p:grpSpPr>
        <p:sp>
          <p:nvSpPr>
            <p:cNvPr id="94" name="橢圓 93">
              <a:extLst>
                <a:ext uri="{FF2B5EF4-FFF2-40B4-BE49-F238E27FC236}">
                  <a16:creationId xmlns:a16="http://schemas.microsoft.com/office/drawing/2014/main" id="{63898E04-C9DA-4B03-A0C1-54C3CB056E66}"/>
                </a:ext>
              </a:extLst>
            </p:cNvPr>
            <p:cNvSpPr/>
            <p:nvPr/>
          </p:nvSpPr>
          <p:spPr>
            <a:xfrm>
              <a:off x="585192" y="1584966"/>
              <a:ext cx="980474" cy="980474"/>
            </a:xfrm>
            <a:prstGeom prst="ellipse">
              <a:avLst/>
            </a:prstGeom>
            <a:gradFill>
              <a:gsLst>
                <a:gs pos="100000">
                  <a:srgbClr val="00B0F0"/>
                </a:gs>
                <a:gs pos="0">
                  <a:srgbClr val="00206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95" name="圖片 94" descr="一張含有 室內, 牆 的圖片&#10;&#10;自動產生的描述">
              <a:extLst>
                <a:ext uri="{FF2B5EF4-FFF2-40B4-BE49-F238E27FC236}">
                  <a16:creationId xmlns:a16="http://schemas.microsoft.com/office/drawing/2014/main" id="{59CC7AA2-EA8C-4D48-B7A3-D37251B012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259" y="1663982"/>
              <a:ext cx="318339" cy="800268"/>
            </a:xfrm>
            <a:prstGeom prst="rect">
              <a:avLst/>
            </a:prstGeom>
          </p:spPr>
        </p:pic>
      </p:grpSp>
      <p:pic>
        <p:nvPicPr>
          <p:cNvPr id="97" name="圖片 96" descr="一張含有 電子用品 的圖片&#10;&#10;自動產生的描述">
            <a:extLst>
              <a:ext uri="{FF2B5EF4-FFF2-40B4-BE49-F238E27FC236}">
                <a16:creationId xmlns:a16="http://schemas.microsoft.com/office/drawing/2014/main" id="{E9EE16E9-1F7B-4F1B-81FF-66BDDDB491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0860" y="2371387"/>
            <a:ext cx="1195428" cy="1195429"/>
          </a:xfrm>
          <a:prstGeom prst="rect">
            <a:avLst/>
          </a:prstGeom>
          <a:effectLst>
            <a:outerShdw blurRad="50800" dist="38100" dir="5400000" algn="t" rotWithShape="0">
              <a:prstClr val="black">
                <a:alpha val="40000"/>
              </a:prstClr>
            </a:outerShdw>
          </a:effectLst>
        </p:spPr>
      </p:pic>
      <p:sp>
        <p:nvSpPr>
          <p:cNvPr id="98" name="文字方塊 97">
            <a:extLst>
              <a:ext uri="{FF2B5EF4-FFF2-40B4-BE49-F238E27FC236}">
                <a16:creationId xmlns:a16="http://schemas.microsoft.com/office/drawing/2014/main" id="{0BFA1DA9-E1DB-485B-AEDA-06047E843E2C}"/>
              </a:ext>
            </a:extLst>
          </p:cNvPr>
          <p:cNvSpPr txBox="1"/>
          <p:nvPr/>
        </p:nvSpPr>
        <p:spPr>
          <a:xfrm>
            <a:off x="539230" y="2255911"/>
            <a:ext cx="1492165" cy="2418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i="0" u="none" strike="noStrike" kern="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UniFi</a:t>
            </a:r>
            <a:r>
              <a:rPr kumimoji="0" lang="zh-TW" altLang="en-US"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Cloud</a:t>
            </a:r>
            <a:r>
              <a:rPr kumimoji="0" lang="zh-TW" altLang="en-US"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Key</a:t>
            </a:r>
            <a:endParaRPr kumimoji="0" lang="zh-TW" altLang="en-US"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99" name="文字方塊 98">
            <a:extLst>
              <a:ext uri="{FF2B5EF4-FFF2-40B4-BE49-F238E27FC236}">
                <a16:creationId xmlns:a16="http://schemas.microsoft.com/office/drawing/2014/main" id="{84267245-A0D8-4415-9506-0BA75A2DB9B0}"/>
              </a:ext>
            </a:extLst>
          </p:cNvPr>
          <p:cNvSpPr txBox="1"/>
          <p:nvPr/>
        </p:nvSpPr>
        <p:spPr>
          <a:xfrm>
            <a:off x="1807596" y="2255911"/>
            <a:ext cx="1473798" cy="2418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UAP-AC-PRO</a:t>
            </a:r>
            <a:r>
              <a:rPr kumimoji="0" lang="zh-TW" altLang="en-US"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p>
        </p:txBody>
      </p:sp>
      <p:sp>
        <p:nvSpPr>
          <p:cNvPr id="100" name="文字方塊 99">
            <a:extLst>
              <a:ext uri="{FF2B5EF4-FFF2-40B4-BE49-F238E27FC236}">
                <a16:creationId xmlns:a16="http://schemas.microsoft.com/office/drawing/2014/main" id="{BBF859D7-62B9-4196-87E0-8175B3FFF7A6}"/>
              </a:ext>
            </a:extLst>
          </p:cNvPr>
          <p:cNvSpPr txBox="1"/>
          <p:nvPr/>
        </p:nvSpPr>
        <p:spPr>
          <a:xfrm>
            <a:off x="3048045" y="2255911"/>
            <a:ext cx="1241475" cy="2418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UAP-AC-LR</a:t>
            </a:r>
            <a:endParaRPr kumimoji="0" lang="zh-TW" altLang="en-US"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01" name="文字方塊 100">
            <a:extLst>
              <a:ext uri="{FF2B5EF4-FFF2-40B4-BE49-F238E27FC236}">
                <a16:creationId xmlns:a16="http://schemas.microsoft.com/office/drawing/2014/main" id="{FE7F8758-503C-4A96-9A7C-C9FCC5FF52D1}"/>
              </a:ext>
            </a:extLst>
          </p:cNvPr>
          <p:cNvSpPr txBox="1"/>
          <p:nvPr/>
        </p:nvSpPr>
        <p:spPr>
          <a:xfrm>
            <a:off x="4157576" y="2255911"/>
            <a:ext cx="985130" cy="2418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UAP-AC-M</a:t>
            </a:r>
            <a:endParaRPr kumimoji="0" lang="zh-TW" altLang="en-US"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102" name="接點: 肘形 101">
            <a:extLst>
              <a:ext uri="{FF2B5EF4-FFF2-40B4-BE49-F238E27FC236}">
                <a16:creationId xmlns:a16="http://schemas.microsoft.com/office/drawing/2014/main" id="{BC35D550-46E7-4468-A604-D9C89612E7A1}"/>
              </a:ext>
            </a:extLst>
          </p:cNvPr>
          <p:cNvCxnSpPr>
            <a:cxnSpLocks/>
          </p:cNvCxnSpPr>
          <p:nvPr/>
        </p:nvCxnSpPr>
        <p:spPr>
          <a:xfrm rot="16200000" flipH="1">
            <a:off x="590177" y="4182781"/>
            <a:ext cx="2307194" cy="786344"/>
          </a:xfrm>
          <a:prstGeom prst="bentConnector3">
            <a:avLst>
              <a:gd name="adj1" fmla="val 13904"/>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3" name="圖片 102" descr="一張含有 音樂 的圖片&#10;&#10;自動產生的描述">
            <a:extLst>
              <a:ext uri="{FF2B5EF4-FFF2-40B4-BE49-F238E27FC236}">
                <a16:creationId xmlns:a16="http://schemas.microsoft.com/office/drawing/2014/main" id="{AAA38C67-AD74-4E9D-BEF4-AE301DA31D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7513" y="3974932"/>
            <a:ext cx="3269099" cy="659269"/>
          </a:xfrm>
          <a:prstGeom prst="rect">
            <a:avLst/>
          </a:prstGeom>
          <a:effectLst>
            <a:outerShdw blurRad="50800" dist="38100" dir="5400000" algn="t" rotWithShape="0">
              <a:prstClr val="black">
                <a:alpha val="40000"/>
              </a:prstClr>
            </a:outerShdw>
          </a:effectLst>
        </p:spPr>
      </p:pic>
      <p:pic>
        <p:nvPicPr>
          <p:cNvPr id="104" name="圖片 103" descr="一張含有 螢幕擷取畫面 的圖片&#10;&#10;自動產生的描述">
            <a:extLst>
              <a:ext uri="{FF2B5EF4-FFF2-40B4-BE49-F238E27FC236}">
                <a16:creationId xmlns:a16="http://schemas.microsoft.com/office/drawing/2014/main" id="{20B25216-3EEA-4FA1-89AA-175B412FC1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393" y="4740704"/>
            <a:ext cx="3323339" cy="645844"/>
          </a:xfrm>
          <a:prstGeom prst="rect">
            <a:avLst/>
          </a:prstGeom>
          <a:effectLst>
            <a:outerShdw blurRad="50800" dist="38100" dir="5400000" algn="t" rotWithShape="0">
              <a:prstClr val="black">
                <a:alpha val="40000"/>
              </a:prstClr>
            </a:outerShdw>
          </a:effectLst>
        </p:spPr>
      </p:pic>
      <p:cxnSp>
        <p:nvCxnSpPr>
          <p:cNvPr id="105" name="直線接點 104">
            <a:extLst>
              <a:ext uri="{FF2B5EF4-FFF2-40B4-BE49-F238E27FC236}">
                <a16:creationId xmlns:a16="http://schemas.microsoft.com/office/drawing/2014/main" id="{1FD6232C-0ADC-4686-9DE0-B3E6DAD4C41E}"/>
              </a:ext>
            </a:extLst>
          </p:cNvPr>
          <p:cNvCxnSpPr>
            <a:cxnSpLocks/>
          </p:cNvCxnSpPr>
          <p:nvPr/>
        </p:nvCxnSpPr>
        <p:spPr>
          <a:xfrm>
            <a:off x="2705465" y="6091050"/>
            <a:ext cx="20878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1C694E7D-72A8-440E-B30B-8D9EC7DAA2DD}"/>
              </a:ext>
            </a:extLst>
          </p:cNvPr>
          <p:cNvCxnSpPr>
            <a:cxnSpLocks/>
          </p:cNvCxnSpPr>
          <p:nvPr/>
        </p:nvCxnSpPr>
        <p:spPr>
          <a:xfrm>
            <a:off x="3657823" y="3422356"/>
            <a:ext cx="0" cy="616475"/>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7" name="接點: 肘形 106">
            <a:extLst>
              <a:ext uri="{FF2B5EF4-FFF2-40B4-BE49-F238E27FC236}">
                <a16:creationId xmlns:a16="http://schemas.microsoft.com/office/drawing/2014/main" id="{04BF81DA-52C1-416D-8D89-A74C2D9F341D}"/>
              </a:ext>
            </a:extLst>
          </p:cNvPr>
          <p:cNvCxnSpPr>
            <a:cxnSpLocks/>
            <a:stCxn id="92" idx="2"/>
            <a:endCxn id="103" idx="3"/>
          </p:cNvCxnSpPr>
          <p:nvPr/>
        </p:nvCxnSpPr>
        <p:spPr>
          <a:xfrm rot="5400000">
            <a:off x="4285381" y="4002748"/>
            <a:ext cx="303050" cy="300586"/>
          </a:xfrm>
          <a:prstGeom prst="bentConnector2">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8" name="直線接點 107">
            <a:extLst>
              <a:ext uri="{FF2B5EF4-FFF2-40B4-BE49-F238E27FC236}">
                <a16:creationId xmlns:a16="http://schemas.microsoft.com/office/drawing/2014/main" id="{6A9F20A9-1D37-454A-837E-9AB3B1F9EBDF}"/>
              </a:ext>
            </a:extLst>
          </p:cNvPr>
          <p:cNvCxnSpPr>
            <a:cxnSpLocks/>
          </p:cNvCxnSpPr>
          <p:nvPr/>
        </p:nvCxnSpPr>
        <p:spPr>
          <a:xfrm>
            <a:off x="2468343" y="3422356"/>
            <a:ext cx="0" cy="616475"/>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9" name="文字方塊 108">
            <a:extLst>
              <a:ext uri="{FF2B5EF4-FFF2-40B4-BE49-F238E27FC236}">
                <a16:creationId xmlns:a16="http://schemas.microsoft.com/office/drawing/2014/main" id="{9B3F3430-6449-4510-BCCA-204127D94E91}"/>
              </a:ext>
            </a:extLst>
          </p:cNvPr>
          <p:cNvSpPr txBox="1"/>
          <p:nvPr/>
        </p:nvSpPr>
        <p:spPr>
          <a:xfrm>
            <a:off x="2104420" y="4556069"/>
            <a:ext cx="985130" cy="28455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LAN</a:t>
            </a:r>
            <a:endParaRPr kumimoji="0" lang="zh-TW" altLang="en-US"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0" name="文字方塊 109">
            <a:extLst>
              <a:ext uri="{FF2B5EF4-FFF2-40B4-BE49-F238E27FC236}">
                <a16:creationId xmlns:a16="http://schemas.microsoft.com/office/drawing/2014/main" id="{47AA338D-5AD4-4CC9-9094-B24F8817AE2A}"/>
              </a:ext>
            </a:extLst>
          </p:cNvPr>
          <p:cNvSpPr txBox="1"/>
          <p:nvPr/>
        </p:nvSpPr>
        <p:spPr>
          <a:xfrm>
            <a:off x="2104420" y="5357523"/>
            <a:ext cx="985130" cy="28455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WAN</a:t>
            </a:r>
            <a:endParaRPr kumimoji="0" lang="zh-TW" altLang="en-US" sz="1400" b="0" i="0" u="none" strike="noStrike" kern="0" cap="none" spc="0" normalizeH="0" baseline="0" noProof="0">
              <a:ln>
                <a:noFill/>
              </a:ln>
              <a:solidFill>
                <a:srgbClr val="F19D19">
                  <a:lumMod val="75000"/>
                </a:srgb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1" name="文字方塊 110">
            <a:extLst>
              <a:ext uri="{FF2B5EF4-FFF2-40B4-BE49-F238E27FC236}">
                <a16:creationId xmlns:a16="http://schemas.microsoft.com/office/drawing/2014/main" id="{39402A9A-D3CD-4E01-9B53-7D00E725B012}"/>
              </a:ext>
            </a:extLst>
          </p:cNvPr>
          <p:cNvSpPr txBox="1"/>
          <p:nvPr/>
        </p:nvSpPr>
        <p:spPr>
          <a:xfrm>
            <a:off x="704368" y="4513027"/>
            <a:ext cx="1228444" cy="2561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US-16-150W</a:t>
            </a:r>
            <a:endParaRPr kumimoji="0"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2" name="文字方塊 111">
            <a:extLst>
              <a:ext uri="{FF2B5EF4-FFF2-40B4-BE49-F238E27FC236}">
                <a16:creationId xmlns:a16="http://schemas.microsoft.com/office/drawing/2014/main" id="{6BAB9EFA-00F6-4C36-A80A-AFEC512B8503}"/>
              </a:ext>
            </a:extLst>
          </p:cNvPr>
          <p:cNvSpPr txBox="1"/>
          <p:nvPr/>
        </p:nvSpPr>
        <p:spPr>
          <a:xfrm>
            <a:off x="704368" y="5373160"/>
            <a:ext cx="1228444" cy="2561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USG-PRO-4</a:t>
            </a:r>
            <a:endParaRPr kumimoji="0"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3" name="文字方塊 112">
            <a:extLst>
              <a:ext uri="{FF2B5EF4-FFF2-40B4-BE49-F238E27FC236}">
                <a16:creationId xmlns:a16="http://schemas.microsoft.com/office/drawing/2014/main" id="{83930C5B-88F2-4BF9-94C0-B6AA71D879A2}"/>
              </a:ext>
            </a:extLst>
          </p:cNvPr>
          <p:cNvSpPr txBox="1"/>
          <p:nvPr/>
        </p:nvSpPr>
        <p:spPr>
          <a:xfrm>
            <a:off x="1070468" y="5801048"/>
            <a:ext cx="785391" cy="4837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Hybrid</a:t>
            </a:r>
            <a:r>
              <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Cloud</a:t>
            </a:r>
            <a:endParaRPr kumimoji="0" lang="zh-TW" altLang="en-US" sz="1400" b="0" i="0" u="none" strike="noStrike" kern="0" cap="none" spc="0" normalizeH="0" baseline="0" noProof="0">
              <a:ln>
                <a:noFill/>
              </a:ln>
              <a:solidFill>
                <a:srgbClr val="0070C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14" name="文字方塊 113">
            <a:extLst>
              <a:ext uri="{FF2B5EF4-FFF2-40B4-BE49-F238E27FC236}">
                <a16:creationId xmlns:a16="http://schemas.microsoft.com/office/drawing/2014/main" id="{BB5A4512-809D-4507-9FCE-48A08BD2BF94}"/>
              </a:ext>
            </a:extLst>
          </p:cNvPr>
          <p:cNvSpPr txBox="1"/>
          <p:nvPr/>
        </p:nvSpPr>
        <p:spPr>
          <a:xfrm>
            <a:off x="3983461" y="5543736"/>
            <a:ext cx="859080" cy="71719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Remote</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Access</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to</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UniFi</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Controller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115" name="圖片 114">
            <a:extLst>
              <a:ext uri="{FF2B5EF4-FFF2-40B4-BE49-F238E27FC236}">
                <a16:creationId xmlns:a16="http://schemas.microsoft.com/office/drawing/2014/main" id="{907E89DD-C243-4691-B2FC-8F7C1BE054F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350971" y="3879447"/>
            <a:ext cx="3376929" cy="2111327"/>
          </a:xfrm>
          <a:prstGeom prst="rect">
            <a:avLst/>
          </a:prstGeom>
          <a:effectLst>
            <a:outerShdw blurRad="50800" dist="38100" dir="5400000" algn="t" rotWithShape="0">
              <a:prstClr val="black">
                <a:alpha val="40000"/>
              </a:prstClr>
            </a:outerShdw>
          </a:effectLst>
        </p:spPr>
      </p:pic>
      <p:grpSp>
        <p:nvGrpSpPr>
          <p:cNvPr id="116" name="群組 115">
            <a:extLst>
              <a:ext uri="{FF2B5EF4-FFF2-40B4-BE49-F238E27FC236}">
                <a16:creationId xmlns:a16="http://schemas.microsoft.com/office/drawing/2014/main" id="{B8737319-F195-4FB8-B532-92F67A8F0699}"/>
              </a:ext>
            </a:extLst>
          </p:cNvPr>
          <p:cNvGrpSpPr/>
          <p:nvPr/>
        </p:nvGrpSpPr>
        <p:grpSpPr>
          <a:xfrm>
            <a:off x="5681831" y="3429048"/>
            <a:ext cx="1925534" cy="986041"/>
            <a:chOff x="6583174" y="2590158"/>
            <a:chExt cx="2501231" cy="1280850"/>
          </a:xfrm>
        </p:grpSpPr>
        <p:pic>
          <p:nvPicPr>
            <p:cNvPr id="117" name="圖片 116" descr="一張含有 座位 的圖片&#10;&#10;自動產生的描述">
              <a:extLst>
                <a:ext uri="{FF2B5EF4-FFF2-40B4-BE49-F238E27FC236}">
                  <a16:creationId xmlns:a16="http://schemas.microsoft.com/office/drawing/2014/main" id="{D59A53DE-7289-4EB3-B254-D8425E6B2D4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83174" y="2869715"/>
              <a:ext cx="756359" cy="756360"/>
            </a:xfrm>
            <a:prstGeom prst="rect">
              <a:avLst/>
            </a:prstGeom>
            <a:effectLst>
              <a:outerShdw blurRad="50800" dist="38100" algn="l" rotWithShape="0">
                <a:prstClr val="black">
                  <a:alpha val="40000"/>
                </a:prstClr>
              </a:outerShdw>
            </a:effectLst>
          </p:spPr>
        </p:pic>
        <p:pic>
          <p:nvPicPr>
            <p:cNvPr id="118" name="圖片 117" descr="一張含有 物件 的圖片&#10;&#10;自動產生的描述">
              <a:extLst>
                <a:ext uri="{FF2B5EF4-FFF2-40B4-BE49-F238E27FC236}">
                  <a16:creationId xmlns:a16="http://schemas.microsoft.com/office/drawing/2014/main" id="{F603ECA3-165E-42D7-AF58-CBB54D7060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23607" y="2590158"/>
              <a:ext cx="1860798" cy="1280850"/>
            </a:xfrm>
            <a:prstGeom prst="rect">
              <a:avLst/>
            </a:prstGeom>
            <a:effectLst>
              <a:glow rad="101600">
                <a:schemeClr val="bg1">
                  <a:alpha val="60000"/>
                </a:schemeClr>
              </a:glow>
            </a:effectLst>
          </p:spPr>
        </p:pic>
      </p:grpSp>
      <p:pic>
        <p:nvPicPr>
          <p:cNvPr id="119" name="圖片 118" descr="一張含有 電子用品 的圖片&#10;&#10;自動產生的描述">
            <a:extLst>
              <a:ext uri="{FF2B5EF4-FFF2-40B4-BE49-F238E27FC236}">
                <a16:creationId xmlns:a16="http://schemas.microsoft.com/office/drawing/2014/main" id="{8C70393F-B517-48E5-AB7B-0675495107B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72752" y="2444935"/>
            <a:ext cx="921108" cy="921108"/>
          </a:xfrm>
          <a:prstGeom prst="rect">
            <a:avLst/>
          </a:prstGeom>
          <a:effectLst>
            <a:outerShdw blurRad="50800" dist="38100" dir="5400000" algn="t" rotWithShape="0">
              <a:prstClr val="black">
                <a:alpha val="40000"/>
              </a:prstClr>
            </a:outerShdw>
          </a:effectLst>
        </p:spPr>
      </p:pic>
      <p:pic>
        <p:nvPicPr>
          <p:cNvPr id="120" name="圖片 119" descr="一張含有 坐, 室內 的圖片&#10;&#10;自動產生的描述">
            <a:extLst>
              <a:ext uri="{FF2B5EF4-FFF2-40B4-BE49-F238E27FC236}">
                <a16:creationId xmlns:a16="http://schemas.microsoft.com/office/drawing/2014/main" id="{95364E77-20E5-49D0-BAB0-27EC15453C2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81224" y="2358392"/>
            <a:ext cx="306970" cy="1229257"/>
          </a:xfrm>
          <a:prstGeom prst="rect">
            <a:avLst/>
          </a:prstGeom>
          <a:effectLst>
            <a:outerShdw blurRad="50800" dist="38100" dir="5400000" algn="t" rotWithShape="0">
              <a:prstClr val="black">
                <a:alpha val="40000"/>
              </a:prstClr>
            </a:outerShdw>
          </a:effectLst>
        </p:spPr>
      </p:pic>
      <p:pic>
        <p:nvPicPr>
          <p:cNvPr id="121" name="圖片 120" descr="一張含有 電子用品 的圖片&#10;&#10;自動產生的描述">
            <a:extLst>
              <a:ext uri="{FF2B5EF4-FFF2-40B4-BE49-F238E27FC236}">
                <a16:creationId xmlns:a16="http://schemas.microsoft.com/office/drawing/2014/main" id="{D8788D00-7894-4500-9571-F0F02EF3300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99844" y="2437138"/>
            <a:ext cx="921108" cy="921108"/>
          </a:xfrm>
          <a:prstGeom prst="rect">
            <a:avLst/>
          </a:prstGeom>
          <a:effectLst>
            <a:outerShdw blurRad="50800" dist="38100" dir="5400000" algn="t" rotWithShape="0">
              <a:prstClr val="black">
                <a:alpha val="40000"/>
              </a:prstClr>
            </a:outerShdw>
          </a:effectLst>
        </p:spPr>
      </p:pic>
      <p:cxnSp>
        <p:nvCxnSpPr>
          <p:cNvPr id="122" name="直線接點 121">
            <a:extLst>
              <a:ext uri="{FF2B5EF4-FFF2-40B4-BE49-F238E27FC236}">
                <a16:creationId xmlns:a16="http://schemas.microsoft.com/office/drawing/2014/main" id="{F322BF93-5D7B-4447-BB1B-B50E7B1F2784}"/>
              </a:ext>
            </a:extLst>
          </p:cNvPr>
          <p:cNvCxnSpPr>
            <a:cxnSpLocks/>
          </p:cNvCxnSpPr>
          <p:nvPr/>
        </p:nvCxnSpPr>
        <p:spPr>
          <a:xfrm>
            <a:off x="7061412" y="3245110"/>
            <a:ext cx="0" cy="29619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文字方塊 122">
            <a:extLst>
              <a:ext uri="{FF2B5EF4-FFF2-40B4-BE49-F238E27FC236}">
                <a16:creationId xmlns:a16="http://schemas.microsoft.com/office/drawing/2014/main" id="{178514B1-B142-428B-A1EF-2D26A2F2E720}"/>
              </a:ext>
            </a:extLst>
          </p:cNvPr>
          <p:cNvSpPr txBox="1"/>
          <p:nvPr/>
        </p:nvSpPr>
        <p:spPr>
          <a:xfrm>
            <a:off x="5152011" y="1653721"/>
            <a:ext cx="5962437" cy="519117"/>
          </a:xfrm>
          <a:prstGeom prst="rect">
            <a:avLst/>
          </a:prstGeom>
          <a:solidFill>
            <a:srgbClr val="78E1FA"/>
          </a:solidFill>
          <a:ln>
            <a:noFill/>
          </a:ln>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defTabSz="457200">
              <a:defRPr/>
            </a:pPr>
            <a:r>
              <a:rPr lang="en-US" altLang="zh-TW">
                <a:solidFill>
                  <a:schemeClr val="tx1"/>
                </a:solidFill>
                <a:effectLst/>
                <a:latin typeface="Arial"/>
                <a:ea typeface="微軟正黑體"/>
                <a:cs typeface="Arial"/>
                <a:sym typeface="Arial"/>
              </a:rPr>
              <a:t>Guardian</a:t>
            </a:r>
            <a:r>
              <a:rPr lang="zh-TW" altLang="en-US">
                <a:solidFill>
                  <a:schemeClr val="tx1"/>
                </a:solidFill>
                <a:effectLst/>
                <a:latin typeface="Arial"/>
                <a:ea typeface="微軟正黑體"/>
                <a:cs typeface="Arial"/>
                <a:sym typeface="Arial"/>
              </a:rPr>
              <a:t> S</a:t>
            </a:r>
            <a:r>
              <a:rPr lang="en-US" altLang="zh-TW">
                <a:solidFill>
                  <a:schemeClr val="tx1"/>
                </a:solidFill>
                <a:effectLst/>
                <a:latin typeface="Arial"/>
                <a:ea typeface="微軟正黑體"/>
                <a:cs typeface="Arial"/>
                <a:sym typeface="Arial"/>
              </a:rPr>
              <a:t>olution</a:t>
            </a:r>
            <a:endParaRPr lang="zh-TW" altLang="en-US">
              <a:solidFill>
                <a:schemeClr val="tx1"/>
              </a:solidFill>
              <a:effectLst/>
              <a:sym typeface="Arial"/>
            </a:endParaRPr>
          </a:p>
        </p:txBody>
      </p:sp>
      <p:pic>
        <p:nvPicPr>
          <p:cNvPr id="124" name="圖片 123" descr="一張含有 物件 的圖片&#10;&#10;自動產生的描述">
            <a:extLst>
              <a:ext uri="{FF2B5EF4-FFF2-40B4-BE49-F238E27FC236}">
                <a16:creationId xmlns:a16="http://schemas.microsoft.com/office/drawing/2014/main" id="{47AE963D-41D3-4D38-92FA-735085C6F69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274965" y="5826161"/>
            <a:ext cx="1071016" cy="665503"/>
          </a:xfrm>
          <a:prstGeom prst="rect">
            <a:avLst/>
          </a:prstGeom>
        </p:spPr>
      </p:pic>
      <p:sp>
        <p:nvSpPr>
          <p:cNvPr id="125" name="文字方塊 124">
            <a:extLst>
              <a:ext uri="{FF2B5EF4-FFF2-40B4-BE49-F238E27FC236}">
                <a16:creationId xmlns:a16="http://schemas.microsoft.com/office/drawing/2014/main" id="{11E140D8-369C-4C20-BEB1-F738886BFCDD}"/>
              </a:ext>
            </a:extLst>
          </p:cNvPr>
          <p:cNvSpPr txBox="1"/>
          <p:nvPr/>
        </p:nvSpPr>
        <p:spPr>
          <a:xfrm>
            <a:off x="5275247" y="6106210"/>
            <a:ext cx="978460" cy="3130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126" name="圖片 125" descr="一張含有 電子用品 的圖片&#10;&#10;自動產生的描述">
            <a:extLst>
              <a:ext uri="{FF2B5EF4-FFF2-40B4-BE49-F238E27FC236}">
                <a16:creationId xmlns:a16="http://schemas.microsoft.com/office/drawing/2014/main" id="{B156F51F-5120-4F7A-B3FD-C64FE1AE5E1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46420" y="5591721"/>
            <a:ext cx="1078026" cy="1045576"/>
          </a:xfrm>
          <a:prstGeom prst="rect">
            <a:avLst/>
          </a:prstGeom>
          <a:effectLst>
            <a:outerShdw blurRad="50800" dist="38100" dir="5400000" algn="t" rotWithShape="0">
              <a:prstClr val="black">
                <a:alpha val="40000"/>
              </a:prstClr>
            </a:outerShdw>
          </a:effectLst>
        </p:spPr>
      </p:pic>
      <p:cxnSp>
        <p:nvCxnSpPr>
          <p:cNvPr id="127" name="直線接點 126">
            <a:extLst>
              <a:ext uri="{FF2B5EF4-FFF2-40B4-BE49-F238E27FC236}">
                <a16:creationId xmlns:a16="http://schemas.microsoft.com/office/drawing/2014/main" id="{AB2811BA-C980-41C5-9013-5B2E0FC2DEC1}"/>
              </a:ext>
            </a:extLst>
          </p:cNvPr>
          <p:cNvCxnSpPr>
            <a:cxnSpLocks/>
          </p:cNvCxnSpPr>
          <p:nvPr/>
        </p:nvCxnSpPr>
        <p:spPr>
          <a:xfrm>
            <a:off x="6234920" y="6159622"/>
            <a:ext cx="2678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8" name="文字方塊 127">
            <a:extLst>
              <a:ext uri="{FF2B5EF4-FFF2-40B4-BE49-F238E27FC236}">
                <a16:creationId xmlns:a16="http://schemas.microsoft.com/office/drawing/2014/main" id="{444782E7-313E-431B-A726-EFE2876802F1}"/>
              </a:ext>
            </a:extLst>
          </p:cNvPr>
          <p:cNvSpPr txBox="1"/>
          <p:nvPr/>
        </p:nvSpPr>
        <p:spPr>
          <a:xfrm>
            <a:off x="7548034" y="5644522"/>
            <a:ext cx="1013249" cy="711397"/>
          </a:xfrm>
          <a:prstGeom prst="rect">
            <a:avLst/>
          </a:prstGeom>
          <a:noFill/>
        </p:spPr>
        <p:txBody>
          <a:bodyPr wrap="square" rtlCol="0">
            <a:spAutoFit/>
          </a:bodyPr>
          <a:lstStyle/>
          <a:p>
            <a:pPr defTabSz="1219170">
              <a:buClr>
                <a:srgbClr val="000000"/>
              </a:buClr>
              <a:defRPr/>
            </a:pPr>
            <a:r>
              <a:rPr lang="en-US" altLang="zh-TW"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Remote</a:t>
            </a:r>
            <a:r>
              <a:rPr lang="zh-TW" altLang="en-US"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Access</a:t>
            </a:r>
            <a:r>
              <a:rPr lang="zh-TW" altLang="en-US"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to</a:t>
            </a:r>
            <a:r>
              <a:rPr lang="zh-TW" altLang="en-US"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UniFi</a:t>
            </a:r>
            <a:r>
              <a:rPr lang="zh-TW" altLang="en-US"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rPr>
              <a:t>Controller</a:t>
            </a:r>
            <a:endParaRPr lang="zh-TW" altLang="en-US" sz="11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129" name="直線接點 128">
            <a:extLst>
              <a:ext uri="{FF2B5EF4-FFF2-40B4-BE49-F238E27FC236}">
                <a16:creationId xmlns:a16="http://schemas.microsoft.com/office/drawing/2014/main" id="{2D83DC7C-BA6F-4E55-AD49-8C9C4C343E52}"/>
              </a:ext>
            </a:extLst>
          </p:cNvPr>
          <p:cNvCxnSpPr>
            <a:cxnSpLocks/>
          </p:cNvCxnSpPr>
          <p:nvPr/>
        </p:nvCxnSpPr>
        <p:spPr>
          <a:xfrm flipV="1">
            <a:off x="5754112" y="5600861"/>
            <a:ext cx="0" cy="23469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0" name="文字方塊 129">
            <a:extLst>
              <a:ext uri="{FF2B5EF4-FFF2-40B4-BE49-F238E27FC236}">
                <a16:creationId xmlns:a16="http://schemas.microsoft.com/office/drawing/2014/main" id="{187749B4-F1FB-4DF3-9FD9-A321D8B81A39}"/>
              </a:ext>
            </a:extLst>
          </p:cNvPr>
          <p:cNvSpPr txBox="1"/>
          <p:nvPr/>
        </p:nvSpPr>
        <p:spPr>
          <a:xfrm>
            <a:off x="5379959" y="5243118"/>
            <a:ext cx="3310087" cy="3130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Guardian Smart Switch</a:t>
            </a:r>
            <a:endParaRPr kumimoji="0" lang="zh-TW" altLang="en-US" sz="16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31" name="文字方塊 130">
            <a:extLst>
              <a:ext uri="{FF2B5EF4-FFF2-40B4-BE49-F238E27FC236}">
                <a16:creationId xmlns:a16="http://schemas.microsoft.com/office/drawing/2014/main" id="{EC4193F3-24FA-4AFC-BC94-6E82A88351FF}"/>
              </a:ext>
            </a:extLst>
          </p:cNvPr>
          <p:cNvSpPr txBox="1"/>
          <p:nvPr/>
        </p:nvSpPr>
        <p:spPr>
          <a:xfrm>
            <a:off x="5347470" y="4186054"/>
            <a:ext cx="1262386" cy="241875"/>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a:cs typeface="Arial" panose="020B0604020202020204" pitchFamily="34" charset="0"/>
                <a:sym typeface="Arial"/>
              </a:rPr>
              <a:t>myQNAPcloud</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endParaRPr>
          </a:p>
        </p:txBody>
      </p:sp>
      <p:sp>
        <p:nvSpPr>
          <p:cNvPr id="132" name="文字方塊 131">
            <a:extLst>
              <a:ext uri="{FF2B5EF4-FFF2-40B4-BE49-F238E27FC236}">
                <a16:creationId xmlns:a16="http://schemas.microsoft.com/office/drawing/2014/main" id="{9EEB920D-1879-4746-B8A2-499DCAB6D9BF}"/>
              </a:ext>
            </a:extLst>
          </p:cNvPr>
          <p:cNvSpPr txBox="1"/>
          <p:nvPr/>
        </p:nvSpPr>
        <p:spPr>
          <a:xfrm>
            <a:off x="6425029" y="4210071"/>
            <a:ext cx="889407" cy="3983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UniFi</a:t>
            </a:r>
            <a:endPar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Controller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33" name="文字方塊 132">
            <a:extLst>
              <a:ext uri="{FF2B5EF4-FFF2-40B4-BE49-F238E27FC236}">
                <a16:creationId xmlns:a16="http://schemas.microsoft.com/office/drawing/2014/main" id="{1F796BEA-5F86-4E12-85C6-B3A36EA80D88}"/>
              </a:ext>
            </a:extLst>
          </p:cNvPr>
          <p:cNvSpPr txBox="1"/>
          <p:nvPr/>
        </p:nvSpPr>
        <p:spPr>
          <a:xfrm>
            <a:off x="7266540" y="4210071"/>
            <a:ext cx="1257664" cy="398382"/>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err="1">
                <a:ln>
                  <a:noFill/>
                </a:ln>
                <a:solidFill>
                  <a:prstClr val="black"/>
                </a:solidFill>
                <a:effectLst/>
                <a:uLnTx/>
                <a:uFillTx/>
                <a:latin typeface="Arial" panose="020B0604020202020204" pitchFamily="34" charset="0"/>
                <a:ea typeface="微軟正黑體"/>
                <a:cs typeface="Arial" panose="020B0604020202020204" pitchFamily="34" charset="0"/>
                <a:sym typeface="Arial"/>
              </a:rPr>
              <a:t>pfSense</a:t>
            </a:r>
            <a:endPar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rPr>
              <a:t>(DHCP</a:t>
            </a:r>
            <a:r>
              <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rPr>
              <a:t> </a:t>
            </a:r>
            <a:r>
              <a:rPr kumimoji="0" lang="en-US" altLang="zh-TW"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rPr>
              <a:t>Server)</a:t>
            </a:r>
            <a:endParaRPr kumimoji="0" lang="zh-TW" altLang="en-US" sz="1100" b="0" i="0" u="none" strike="noStrike" kern="0" cap="none" spc="0" normalizeH="0" baseline="0" noProof="0">
              <a:ln>
                <a:noFill/>
              </a:ln>
              <a:solidFill>
                <a:prstClr val="black"/>
              </a:solidFill>
              <a:effectLst/>
              <a:uLnTx/>
              <a:uFillTx/>
              <a:latin typeface="Arial" panose="020B0604020202020204" pitchFamily="34" charset="0"/>
              <a:ea typeface="微軟正黑體"/>
              <a:cs typeface="Arial" panose="020B0604020202020204" pitchFamily="34" charset="0"/>
              <a:sym typeface="Arial"/>
            </a:endParaRPr>
          </a:p>
        </p:txBody>
      </p:sp>
      <p:sp>
        <p:nvSpPr>
          <p:cNvPr id="134" name="文字方塊 133">
            <a:extLst>
              <a:ext uri="{FF2B5EF4-FFF2-40B4-BE49-F238E27FC236}">
                <a16:creationId xmlns:a16="http://schemas.microsoft.com/office/drawing/2014/main" id="{66F3201C-619D-4BFE-9C48-152099C9BC9F}"/>
              </a:ext>
            </a:extLst>
          </p:cNvPr>
          <p:cNvSpPr txBox="1"/>
          <p:nvPr/>
        </p:nvSpPr>
        <p:spPr>
          <a:xfrm>
            <a:off x="5211050" y="2255911"/>
            <a:ext cx="1473798" cy="2418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UAP-AC-PRO</a:t>
            </a:r>
            <a:r>
              <a:rPr kumimoji="0" lang="zh-TW" altLang="en-US"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p>
        </p:txBody>
      </p:sp>
      <p:sp>
        <p:nvSpPr>
          <p:cNvPr id="135" name="文字方塊 134">
            <a:extLst>
              <a:ext uri="{FF2B5EF4-FFF2-40B4-BE49-F238E27FC236}">
                <a16:creationId xmlns:a16="http://schemas.microsoft.com/office/drawing/2014/main" id="{34A0A046-FD29-4609-B1C8-993DDCE6E379}"/>
              </a:ext>
            </a:extLst>
          </p:cNvPr>
          <p:cNvSpPr txBox="1"/>
          <p:nvPr/>
        </p:nvSpPr>
        <p:spPr>
          <a:xfrm>
            <a:off x="6451499" y="2255911"/>
            <a:ext cx="1241475" cy="2418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UAP-AC-LR</a:t>
            </a:r>
            <a:endParaRPr kumimoji="0" lang="zh-TW" altLang="en-US"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36" name="文字方塊 135">
            <a:extLst>
              <a:ext uri="{FF2B5EF4-FFF2-40B4-BE49-F238E27FC236}">
                <a16:creationId xmlns:a16="http://schemas.microsoft.com/office/drawing/2014/main" id="{9327F68D-CF18-44E7-B124-26664A81068A}"/>
              </a:ext>
            </a:extLst>
          </p:cNvPr>
          <p:cNvSpPr txBox="1"/>
          <p:nvPr/>
        </p:nvSpPr>
        <p:spPr>
          <a:xfrm>
            <a:off x="7725053" y="2255911"/>
            <a:ext cx="985130" cy="2418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UAP-AC-M</a:t>
            </a:r>
            <a:endParaRPr kumimoji="0" lang="zh-TW" altLang="en-US" sz="110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137" name="直線接點 136">
            <a:extLst>
              <a:ext uri="{FF2B5EF4-FFF2-40B4-BE49-F238E27FC236}">
                <a16:creationId xmlns:a16="http://schemas.microsoft.com/office/drawing/2014/main" id="{9F2C35AF-BECB-4BFA-9DB3-5B0E924B6CC0}"/>
              </a:ext>
            </a:extLst>
          </p:cNvPr>
          <p:cNvCxnSpPr>
            <a:cxnSpLocks/>
          </p:cNvCxnSpPr>
          <p:nvPr/>
        </p:nvCxnSpPr>
        <p:spPr>
          <a:xfrm>
            <a:off x="5900536" y="3245110"/>
            <a:ext cx="0" cy="29619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8" name="接點: 肘形 137">
            <a:extLst>
              <a:ext uri="{FF2B5EF4-FFF2-40B4-BE49-F238E27FC236}">
                <a16:creationId xmlns:a16="http://schemas.microsoft.com/office/drawing/2014/main" id="{33870122-2216-455B-B9C6-C7674105E620}"/>
              </a:ext>
            </a:extLst>
          </p:cNvPr>
          <p:cNvCxnSpPr>
            <a:cxnSpLocks/>
            <a:stCxn id="120" idx="1"/>
          </p:cNvCxnSpPr>
          <p:nvPr/>
        </p:nvCxnSpPr>
        <p:spPr>
          <a:xfrm rot="10800000" flipV="1">
            <a:off x="7840159" y="2973020"/>
            <a:ext cx="241066" cy="587087"/>
          </a:xfrm>
          <a:prstGeom prst="bentConnector2">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9" name="Picture 6" descr="Image result for Pfsense icon">
            <a:extLst>
              <a:ext uri="{FF2B5EF4-FFF2-40B4-BE49-F238E27FC236}">
                <a16:creationId xmlns:a16="http://schemas.microsoft.com/office/drawing/2014/main" id="{9F1D5182-D6D5-4CFF-BF81-8B0ABB2F6FC3}"/>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7435408" y="3889635"/>
            <a:ext cx="1047928" cy="284184"/>
          </a:xfrm>
          <a:prstGeom prst="rect">
            <a:avLst/>
          </a:prstGeom>
          <a:noFill/>
          <a:extLst>
            <a:ext uri="{909E8E84-426E-40DD-AFC4-6F175D3DCCD1}">
              <a14:hiddenFill xmlns:a14="http://schemas.microsoft.com/office/drawing/2010/main">
                <a:solidFill>
                  <a:srgbClr val="FFFFFF"/>
                </a:solidFill>
              </a14:hiddenFill>
            </a:ext>
          </a:extLst>
        </p:spPr>
      </p:pic>
      <p:grpSp>
        <p:nvGrpSpPr>
          <p:cNvPr id="140" name="群組 139">
            <a:extLst>
              <a:ext uri="{FF2B5EF4-FFF2-40B4-BE49-F238E27FC236}">
                <a16:creationId xmlns:a16="http://schemas.microsoft.com/office/drawing/2014/main" id="{7387D834-0B21-492D-96CB-48A474FA44D6}"/>
              </a:ext>
            </a:extLst>
          </p:cNvPr>
          <p:cNvGrpSpPr/>
          <p:nvPr/>
        </p:nvGrpSpPr>
        <p:grpSpPr>
          <a:xfrm>
            <a:off x="8833649" y="2309645"/>
            <a:ext cx="2443951" cy="3172051"/>
            <a:chOff x="9548642" y="1816347"/>
            <a:chExt cx="2643358" cy="3430865"/>
          </a:xfrm>
        </p:grpSpPr>
        <p:grpSp>
          <p:nvGrpSpPr>
            <p:cNvPr id="141" name="群組 140">
              <a:extLst>
                <a:ext uri="{FF2B5EF4-FFF2-40B4-BE49-F238E27FC236}">
                  <a16:creationId xmlns:a16="http://schemas.microsoft.com/office/drawing/2014/main" id="{F23066ED-8892-4DC4-9469-18418E36EE29}"/>
                </a:ext>
              </a:extLst>
            </p:cNvPr>
            <p:cNvGrpSpPr/>
            <p:nvPr/>
          </p:nvGrpSpPr>
          <p:grpSpPr>
            <a:xfrm>
              <a:off x="9548642" y="1816347"/>
              <a:ext cx="2643358" cy="3430865"/>
              <a:chOff x="2832242" y="2934051"/>
              <a:chExt cx="1678114" cy="2161738"/>
            </a:xfrm>
          </p:grpSpPr>
          <p:sp>
            <p:nvSpPr>
              <p:cNvPr id="146" name="手繪多邊形: 圖案 145">
                <a:extLst>
                  <a:ext uri="{FF2B5EF4-FFF2-40B4-BE49-F238E27FC236}">
                    <a16:creationId xmlns:a16="http://schemas.microsoft.com/office/drawing/2014/main" id="{C7B1400A-5E2F-412D-A3BD-BCE7C18A9E22}"/>
                  </a:ext>
                </a:extLst>
              </p:cNvPr>
              <p:cNvSpPr/>
              <p:nvPr/>
            </p:nvSpPr>
            <p:spPr>
              <a:xfrm>
                <a:off x="2848438" y="2946786"/>
                <a:ext cx="1640941" cy="21490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solidFill>
                  <a:srgbClr val="5FE9F7"/>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7" name="手繪多邊形: 圖案 146">
                <a:extLst>
                  <a:ext uri="{FF2B5EF4-FFF2-40B4-BE49-F238E27FC236}">
                    <a16:creationId xmlns:a16="http://schemas.microsoft.com/office/drawing/2014/main" id="{8E184A16-3C10-4D1D-AF4D-082D3BBC2CC9}"/>
                  </a:ext>
                </a:extLst>
              </p:cNvPr>
              <p:cNvSpPr/>
              <p:nvPr/>
            </p:nvSpPr>
            <p:spPr>
              <a:xfrm>
                <a:off x="2832242" y="2934051"/>
                <a:ext cx="1678114" cy="2161738"/>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8" name="手繪多邊形: 圖案 147">
                <a:extLst>
                  <a:ext uri="{FF2B5EF4-FFF2-40B4-BE49-F238E27FC236}">
                    <a16:creationId xmlns:a16="http://schemas.microsoft.com/office/drawing/2014/main" id="{0977A49E-DFC9-44F8-A308-9DBC53BC68AC}"/>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9" name="手繪多邊形: 圖案 148">
                <a:extLst>
                  <a:ext uri="{FF2B5EF4-FFF2-40B4-BE49-F238E27FC236}">
                    <a16:creationId xmlns:a16="http://schemas.microsoft.com/office/drawing/2014/main" id="{285EE29B-537F-47FA-9F44-A723C52A5814}"/>
                  </a:ext>
                </a:extLst>
              </p:cNvPr>
              <p:cNvSpPr/>
              <p:nvPr/>
            </p:nvSpPr>
            <p:spPr>
              <a:xfrm>
                <a:off x="4302025" y="4889314"/>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0" name="手繪多邊形: 圖案 149">
                <a:extLst>
                  <a:ext uri="{FF2B5EF4-FFF2-40B4-BE49-F238E27FC236}">
                    <a16:creationId xmlns:a16="http://schemas.microsoft.com/office/drawing/2014/main" id="{33CE859B-B414-4541-9F7E-FCB7165D746D}"/>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151" name="圖形 13">
                <a:extLst>
                  <a:ext uri="{FF2B5EF4-FFF2-40B4-BE49-F238E27FC236}">
                    <a16:creationId xmlns:a16="http://schemas.microsoft.com/office/drawing/2014/main" id="{63CA7EDC-495A-4970-B118-96D38BC8689A}"/>
                  </a:ext>
                </a:extLst>
              </p:cNvPr>
              <p:cNvGrpSpPr/>
              <p:nvPr/>
            </p:nvGrpSpPr>
            <p:grpSpPr>
              <a:xfrm>
                <a:off x="3216084" y="3002290"/>
                <a:ext cx="1203675" cy="79657"/>
                <a:chOff x="3216084" y="3002290"/>
                <a:chExt cx="1203675" cy="79657"/>
              </a:xfrm>
              <a:solidFill>
                <a:srgbClr val="000000"/>
              </a:solidFill>
            </p:grpSpPr>
            <p:sp>
              <p:nvSpPr>
                <p:cNvPr id="152" name="手繪多邊形: 圖案 151">
                  <a:extLst>
                    <a:ext uri="{FF2B5EF4-FFF2-40B4-BE49-F238E27FC236}">
                      <a16:creationId xmlns:a16="http://schemas.microsoft.com/office/drawing/2014/main" id="{3E65E266-24F5-4E71-9917-BAF39C385636}"/>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3" name="手繪多邊形: 圖案 152">
                  <a:extLst>
                    <a:ext uri="{FF2B5EF4-FFF2-40B4-BE49-F238E27FC236}">
                      <a16:creationId xmlns:a16="http://schemas.microsoft.com/office/drawing/2014/main" id="{49115B3C-1D6A-4BF0-B838-96F0DDB86C4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4" name="手繪多邊形: 圖案 153">
                  <a:extLst>
                    <a:ext uri="{FF2B5EF4-FFF2-40B4-BE49-F238E27FC236}">
                      <a16:creationId xmlns:a16="http://schemas.microsoft.com/office/drawing/2014/main" id="{9FF226C0-9674-416B-B7BF-54DAAE19B949}"/>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5" name="手繪多邊形: 圖案 154">
                  <a:extLst>
                    <a:ext uri="{FF2B5EF4-FFF2-40B4-BE49-F238E27FC236}">
                      <a16:creationId xmlns:a16="http://schemas.microsoft.com/office/drawing/2014/main" id="{CA0A62EA-27C9-41CD-AA0C-5A9E61D6B218}"/>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6" name="手繪多邊形: 圖案 155">
                  <a:extLst>
                    <a:ext uri="{FF2B5EF4-FFF2-40B4-BE49-F238E27FC236}">
                      <a16:creationId xmlns:a16="http://schemas.microsoft.com/office/drawing/2014/main" id="{65C86588-062E-40C3-AD74-8A118E5D81C2}"/>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A5C186FE-3CE5-4D18-9F5F-01B502929887}"/>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8" name="手繪多邊形: 圖案 157">
                  <a:extLst>
                    <a:ext uri="{FF2B5EF4-FFF2-40B4-BE49-F238E27FC236}">
                      <a16:creationId xmlns:a16="http://schemas.microsoft.com/office/drawing/2014/main" id="{792ADB0C-72B3-4722-BE52-97AC1E67791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9" name="手繪多邊形: 圖案 158">
                  <a:extLst>
                    <a:ext uri="{FF2B5EF4-FFF2-40B4-BE49-F238E27FC236}">
                      <a16:creationId xmlns:a16="http://schemas.microsoft.com/office/drawing/2014/main" id="{2669FE84-CA11-4AE7-9804-7655AB873CCC}"/>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0" name="手繪多邊形: 圖案 159">
                  <a:extLst>
                    <a:ext uri="{FF2B5EF4-FFF2-40B4-BE49-F238E27FC236}">
                      <a16:creationId xmlns:a16="http://schemas.microsoft.com/office/drawing/2014/main" id="{B5F16941-1F22-4228-AE3E-69F7767E605E}"/>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1" name="手繪多邊形: 圖案 160">
                  <a:extLst>
                    <a:ext uri="{FF2B5EF4-FFF2-40B4-BE49-F238E27FC236}">
                      <a16:creationId xmlns:a16="http://schemas.microsoft.com/office/drawing/2014/main" id="{FCDA2CF7-9854-4109-AAEE-516489557F9A}"/>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2" name="手繪多邊形: 圖案 161">
                  <a:extLst>
                    <a:ext uri="{FF2B5EF4-FFF2-40B4-BE49-F238E27FC236}">
                      <a16:creationId xmlns:a16="http://schemas.microsoft.com/office/drawing/2014/main" id="{AB83BAF8-2DC4-428A-A7A9-3D54E5BE31C2}"/>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3" name="手繪多邊形: 圖案 162">
                  <a:extLst>
                    <a:ext uri="{FF2B5EF4-FFF2-40B4-BE49-F238E27FC236}">
                      <a16:creationId xmlns:a16="http://schemas.microsoft.com/office/drawing/2014/main" id="{4ACE3644-2EBF-4549-956D-CA385FAF944C}"/>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4" name="手繪多邊形: 圖案 163">
                  <a:extLst>
                    <a:ext uri="{FF2B5EF4-FFF2-40B4-BE49-F238E27FC236}">
                      <a16:creationId xmlns:a16="http://schemas.microsoft.com/office/drawing/2014/main" id="{25BD9055-B738-43C7-B011-B1B47B918294}"/>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5" name="手繪多邊形: 圖案 164">
                  <a:extLst>
                    <a:ext uri="{FF2B5EF4-FFF2-40B4-BE49-F238E27FC236}">
                      <a16:creationId xmlns:a16="http://schemas.microsoft.com/office/drawing/2014/main" id="{7692A443-421B-44C6-B798-325823B72DBE}"/>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6" name="手繪多邊形: 圖案 165">
                  <a:extLst>
                    <a:ext uri="{FF2B5EF4-FFF2-40B4-BE49-F238E27FC236}">
                      <a16:creationId xmlns:a16="http://schemas.microsoft.com/office/drawing/2014/main" id="{AC23E316-2C98-4E70-A023-C4F0B419A9DF}"/>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7" name="手繪多邊形: 圖案 166">
                  <a:extLst>
                    <a:ext uri="{FF2B5EF4-FFF2-40B4-BE49-F238E27FC236}">
                      <a16:creationId xmlns:a16="http://schemas.microsoft.com/office/drawing/2014/main" id="{6FD196D2-BB29-431A-A6D0-FBE258ECB225}"/>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8" name="手繪多邊形: 圖案 167">
                  <a:extLst>
                    <a:ext uri="{FF2B5EF4-FFF2-40B4-BE49-F238E27FC236}">
                      <a16:creationId xmlns:a16="http://schemas.microsoft.com/office/drawing/2014/main" id="{FFD9118D-BE5E-41B1-9271-DE98483137A0}"/>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9" name="手繪多邊形: 圖案 168">
                  <a:extLst>
                    <a:ext uri="{FF2B5EF4-FFF2-40B4-BE49-F238E27FC236}">
                      <a16:creationId xmlns:a16="http://schemas.microsoft.com/office/drawing/2014/main" id="{9C0129E7-447C-4616-8DCC-8413BFB28D3D}"/>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0" name="手繪多邊形: 圖案 169">
                  <a:extLst>
                    <a:ext uri="{FF2B5EF4-FFF2-40B4-BE49-F238E27FC236}">
                      <a16:creationId xmlns:a16="http://schemas.microsoft.com/office/drawing/2014/main" id="{D602C285-5892-438A-A71C-45D9F0243597}"/>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142" name="文字方塊 141">
              <a:extLst>
                <a:ext uri="{FF2B5EF4-FFF2-40B4-BE49-F238E27FC236}">
                  <a16:creationId xmlns:a16="http://schemas.microsoft.com/office/drawing/2014/main" id="{975B4F94-2B4D-488F-ABAC-30FDAB29D417}"/>
                </a:ext>
              </a:extLst>
            </p:cNvPr>
            <p:cNvSpPr txBox="1"/>
            <p:nvPr/>
          </p:nvSpPr>
          <p:spPr>
            <a:xfrm>
              <a:off x="9612383" y="2064940"/>
              <a:ext cx="2540436" cy="711644"/>
            </a:xfrm>
            <a:prstGeom prst="rect">
              <a:avLst/>
            </a:prstGeom>
            <a:noFill/>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lvl="0" defTabSz="457200">
                <a:defRPr/>
              </a:pPr>
              <a:r>
                <a:rPr lang="en-US" altLang="zh-TW" sz="2400">
                  <a:solidFill>
                    <a:srgbClr val="78E1FA"/>
                  </a:solidFill>
                  <a:effectLst/>
                  <a:sym typeface="Arial"/>
                </a:rPr>
                <a:t>Advantages</a:t>
              </a:r>
              <a:endParaRPr lang="zh-TW" altLang="en-US" sz="2400">
                <a:solidFill>
                  <a:srgbClr val="78E1FA"/>
                </a:solidFill>
                <a:effectLst/>
                <a:sym typeface="Arial"/>
              </a:endParaRPr>
            </a:p>
          </p:txBody>
        </p:sp>
        <p:cxnSp>
          <p:nvCxnSpPr>
            <p:cNvPr id="144" name="直線接點 143">
              <a:extLst>
                <a:ext uri="{FF2B5EF4-FFF2-40B4-BE49-F238E27FC236}">
                  <a16:creationId xmlns:a16="http://schemas.microsoft.com/office/drawing/2014/main" id="{F92D56D2-3B33-4AFA-81A2-6B340ED4DAAB}"/>
                </a:ext>
              </a:extLst>
            </p:cNvPr>
            <p:cNvCxnSpPr/>
            <p:nvPr/>
          </p:nvCxnSpPr>
          <p:spPr>
            <a:xfrm>
              <a:off x="9762954" y="4544358"/>
              <a:ext cx="2255520" cy="0"/>
            </a:xfrm>
            <a:prstGeom prst="line">
              <a:avLst/>
            </a:prstGeom>
            <a:ln>
              <a:solidFill>
                <a:srgbClr val="5FE9F7"/>
              </a:solidFill>
            </a:ln>
          </p:spPr>
          <p:style>
            <a:lnRef idx="1">
              <a:schemeClr val="accent1"/>
            </a:lnRef>
            <a:fillRef idx="0">
              <a:schemeClr val="accent1"/>
            </a:fillRef>
            <a:effectRef idx="0">
              <a:schemeClr val="accent1"/>
            </a:effectRef>
            <a:fontRef idx="minor">
              <a:schemeClr val="tx1"/>
            </a:fontRef>
          </p:style>
        </p:cxnSp>
        <p:cxnSp>
          <p:nvCxnSpPr>
            <p:cNvPr id="145" name="直線接點 144">
              <a:extLst>
                <a:ext uri="{FF2B5EF4-FFF2-40B4-BE49-F238E27FC236}">
                  <a16:creationId xmlns:a16="http://schemas.microsoft.com/office/drawing/2014/main" id="{0762C0A4-BC35-4399-A110-18B8CA63EAE7}"/>
                </a:ext>
              </a:extLst>
            </p:cNvPr>
            <p:cNvCxnSpPr/>
            <p:nvPr/>
          </p:nvCxnSpPr>
          <p:spPr>
            <a:xfrm>
              <a:off x="9738795" y="3591279"/>
              <a:ext cx="2255520" cy="0"/>
            </a:xfrm>
            <a:prstGeom prst="line">
              <a:avLst/>
            </a:prstGeom>
            <a:ln>
              <a:solidFill>
                <a:srgbClr val="5FE9F7"/>
              </a:solidFill>
            </a:ln>
          </p:spPr>
          <p:style>
            <a:lnRef idx="1">
              <a:schemeClr val="accent1"/>
            </a:lnRef>
            <a:fillRef idx="0">
              <a:schemeClr val="accent1"/>
            </a:fillRef>
            <a:effectRef idx="0">
              <a:schemeClr val="accent1"/>
            </a:effectRef>
            <a:fontRef idx="minor">
              <a:schemeClr val="tx1"/>
            </a:fontRef>
          </p:style>
        </p:cxnSp>
      </p:grpSp>
      <p:sp>
        <p:nvSpPr>
          <p:cNvPr id="171" name="文字方塊 170">
            <a:extLst>
              <a:ext uri="{FF2B5EF4-FFF2-40B4-BE49-F238E27FC236}">
                <a16:creationId xmlns:a16="http://schemas.microsoft.com/office/drawing/2014/main" id="{236DA927-5E24-49CD-9A77-E4C86BA09173}"/>
              </a:ext>
            </a:extLst>
          </p:cNvPr>
          <p:cNvSpPr txBox="1"/>
          <p:nvPr/>
        </p:nvSpPr>
        <p:spPr>
          <a:xfrm>
            <a:off x="568943" y="1653721"/>
            <a:ext cx="4479245" cy="519117"/>
          </a:xfrm>
          <a:prstGeom prst="rect">
            <a:avLst/>
          </a:prstGeom>
          <a:solidFill>
            <a:srgbClr val="78E1FA"/>
          </a:solidFill>
          <a:ln>
            <a:noFill/>
          </a:ln>
        </p:spPr>
        <p:txBody>
          <a:bodyPr vert="horz" lIns="91440" tIns="45720" rIns="91440" bIns="45720" rtlCol="0" anchor="ctr">
            <a:normAutofit/>
          </a:bodyPr>
          <a:lstStyle>
            <a:defPPr>
              <a:defRPr lang="en-US"/>
            </a:defPPr>
            <a:lvl1pPr algn="ctr">
              <a:spcBef>
                <a:spcPct val="0"/>
              </a:spcBef>
              <a:buClr>
                <a:srgbClr val="000000"/>
              </a:buClr>
              <a:defRPr sz="26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stStyle>
          <a:p>
            <a:pPr defTabSz="457200">
              <a:defRPr/>
            </a:pPr>
            <a:r>
              <a:rPr lang="en-US" altLang="zh-TW">
                <a:solidFill>
                  <a:schemeClr val="tx1"/>
                </a:solidFill>
                <a:effectLst/>
                <a:sym typeface="Arial"/>
              </a:rPr>
              <a:t>Traditional Deployment </a:t>
            </a:r>
            <a:endParaRPr lang="zh-TW" altLang="en-US">
              <a:solidFill>
                <a:schemeClr val="tx1"/>
              </a:solidFill>
              <a:effectLst/>
              <a:sym typeface="Arial"/>
            </a:endParaRPr>
          </a:p>
        </p:txBody>
      </p:sp>
      <p:pic>
        <p:nvPicPr>
          <p:cNvPr id="4" name="圖片 3" descr="一張含有 電子用品 的圖片&#10;&#10;自動產生的描述">
            <a:extLst>
              <a:ext uri="{FF2B5EF4-FFF2-40B4-BE49-F238E27FC236}">
                <a16:creationId xmlns:a16="http://schemas.microsoft.com/office/drawing/2014/main" id="{58064353-5DE9-D1ED-BECF-DD79C27F28B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931834" y="5481696"/>
            <a:ext cx="1078026" cy="1045576"/>
          </a:xfrm>
          <a:prstGeom prst="rect">
            <a:avLst/>
          </a:prstGeom>
          <a:effectLst>
            <a:outerShdw blurRad="50800" dist="38100" dir="5400000" algn="t" rotWithShape="0">
              <a:prstClr val="black">
                <a:alpha val="40000"/>
              </a:prstClr>
            </a:outerShdw>
          </a:effectLst>
        </p:spPr>
      </p:pic>
      <p:sp>
        <p:nvSpPr>
          <p:cNvPr id="5" name="文字方塊 4">
            <a:extLst>
              <a:ext uri="{FF2B5EF4-FFF2-40B4-BE49-F238E27FC236}">
                <a16:creationId xmlns:a16="http://schemas.microsoft.com/office/drawing/2014/main" id="{1A3FE4AB-E714-D690-E576-C002E175C1CD}"/>
              </a:ext>
            </a:extLst>
          </p:cNvPr>
          <p:cNvSpPr txBox="1"/>
          <p:nvPr/>
        </p:nvSpPr>
        <p:spPr>
          <a:xfrm>
            <a:off x="9009137" y="3147398"/>
            <a:ext cx="2142681" cy="2031325"/>
          </a:xfrm>
          <a:prstGeom prst="rect">
            <a:avLst/>
          </a:prstGeom>
          <a:noFill/>
        </p:spPr>
        <p:txBody>
          <a:bodyPr wrap="square" rtlCol="0">
            <a:spAutoFit/>
          </a:bodyPr>
          <a:lstStyle/>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altLang="zh-TW" sz="1400" b="0"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One machine covers all features, saving a lot of space</a:t>
            </a: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altLang="zh-TW" sz="1400" b="0"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altLang="zh-TW" sz="1400" b="0"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Highly expandable capabilities to meet future growth needs</a:t>
            </a: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altLang="zh-TW" sz="1400" b="0"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273050" marR="0" lvl="0" indent="-2730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altLang="zh-TW" sz="1400" b="0"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Integrated solution</a:t>
            </a:r>
            <a:endParaRPr kumimoji="0" lang="zh-TW" altLang="en-US" sz="1400" b="0" i="0" u="none" strike="noStrike" kern="0" cap="none" spc="0" normalizeH="0" baseline="0" noProof="0">
              <a:ln>
                <a:noFill/>
              </a:ln>
              <a:solidFill>
                <a:srgbClr val="FFFFFF"/>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Tree>
    <p:extLst>
      <p:ext uri="{BB962C8B-B14F-4D97-AF65-F5344CB8AC3E}">
        <p14:creationId xmlns:p14="http://schemas.microsoft.com/office/powerpoint/2010/main" val="1962041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圓角 71">
            <a:extLst>
              <a:ext uri="{FF2B5EF4-FFF2-40B4-BE49-F238E27FC236}">
                <a16:creationId xmlns:a16="http://schemas.microsoft.com/office/drawing/2014/main" id="{E0FB6F5F-438B-6863-6B7F-0647197120F6}"/>
              </a:ext>
            </a:extLst>
          </p:cNvPr>
          <p:cNvSpPr/>
          <p:nvPr/>
        </p:nvSpPr>
        <p:spPr>
          <a:xfrm>
            <a:off x="444757" y="3055460"/>
            <a:ext cx="2491683" cy="2419367"/>
          </a:xfrm>
          <a:prstGeom prst="roundRect">
            <a:avLst>
              <a:gd name="adj" fmla="val 2747"/>
            </a:avLst>
          </a:prstGeom>
          <a:gradFill>
            <a:gsLst>
              <a:gs pos="0">
                <a:srgbClr val="5FE9F7">
                  <a:alpha val="0"/>
                </a:srgbClr>
              </a:gs>
              <a:gs pos="73000">
                <a:srgbClr val="5FE9F7"/>
              </a:gs>
              <a:gs pos="100000">
                <a:srgbClr val="5FE9F7"/>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zh-TW" altLang="en-US" sz="1867" kern="0">
              <a:solidFill>
                <a:srgbClr val="000000"/>
              </a:solidFill>
              <a:latin typeface="Arial"/>
              <a:ea typeface="新細明體" panose="02020500000000000000" pitchFamily="18" charset="-120"/>
            </a:endParaRPr>
          </a:p>
        </p:txBody>
      </p:sp>
      <p:pic>
        <p:nvPicPr>
          <p:cNvPr id="65" name="圖片 64">
            <a:extLst>
              <a:ext uri="{FF2B5EF4-FFF2-40B4-BE49-F238E27FC236}">
                <a16:creationId xmlns:a16="http://schemas.microsoft.com/office/drawing/2014/main" id="{BA5F36E8-451F-FEF6-020A-0654036FCA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0953" y="3565801"/>
            <a:ext cx="2687305" cy="1679864"/>
          </a:xfrm>
          <a:prstGeom prst="rect">
            <a:avLst/>
          </a:prstGeom>
        </p:spPr>
      </p:pic>
      <p:grpSp>
        <p:nvGrpSpPr>
          <p:cNvPr id="13" name="群組 12">
            <a:extLst>
              <a:ext uri="{FF2B5EF4-FFF2-40B4-BE49-F238E27FC236}">
                <a16:creationId xmlns:a16="http://schemas.microsoft.com/office/drawing/2014/main" id="{1045DEE5-A72E-606F-87DB-2A31CE16EBAC}"/>
              </a:ext>
            </a:extLst>
          </p:cNvPr>
          <p:cNvGrpSpPr/>
          <p:nvPr/>
        </p:nvGrpSpPr>
        <p:grpSpPr>
          <a:xfrm>
            <a:off x="2936442" y="4491758"/>
            <a:ext cx="3871856" cy="727715"/>
            <a:chOff x="2065053" y="1857669"/>
            <a:chExt cx="7765727" cy="1459569"/>
          </a:xfrm>
        </p:grpSpPr>
        <p:pic>
          <p:nvPicPr>
            <p:cNvPr id="14" name="Picture 6">
              <a:extLst>
                <a:ext uri="{FF2B5EF4-FFF2-40B4-BE49-F238E27FC236}">
                  <a16:creationId xmlns:a16="http://schemas.microsoft.com/office/drawing/2014/main" id="{20A6D38D-A594-23C9-26EE-029FE80C999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43872" y="1857669"/>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15" name="圖片 14">
              <a:extLst>
                <a:ext uri="{FF2B5EF4-FFF2-40B4-BE49-F238E27FC236}">
                  <a16:creationId xmlns:a16="http://schemas.microsoft.com/office/drawing/2014/main" id="{3D6ACB66-BCFB-68AD-0B2D-DABE87234B5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grpSp>
        <p:nvGrpSpPr>
          <p:cNvPr id="22" name="群組 21">
            <a:extLst>
              <a:ext uri="{FF2B5EF4-FFF2-40B4-BE49-F238E27FC236}">
                <a16:creationId xmlns:a16="http://schemas.microsoft.com/office/drawing/2014/main" id="{F2D924CD-B86A-63B6-7A95-90E3AF98D658}"/>
              </a:ext>
            </a:extLst>
          </p:cNvPr>
          <p:cNvGrpSpPr/>
          <p:nvPr/>
        </p:nvGrpSpPr>
        <p:grpSpPr>
          <a:xfrm>
            <a:off x="7374653" y="4491758"/>
            <a:ext cx="3871856" cy="727715"/>
            <a:chOff x="2065053" y="1857669"/>
            <a:chExt cx="7765727" cy="1459569"/>
          </a:xfrm>
        </p:grpSpPr>
        <p:pic>
          <p:nvPicPr>
            <p:cNvPr id="23" name="Picture 6">
              <a:extLst>
                <a:ext uri="{FF2B5EF4-FFF2-40B4-BE49-F238E27FC236}">
                  <a16:creationId xmlns:a16="http://schemas.microsoft.com/office/drawing/2014/main" id="{2BAFFC76-BF2C-9BE3-527C-101597C47E4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43872" y="1857669"/>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25" name="圖片 24">
              <a:extLst>
                <a:ext uri="{FF2B5EF4-FFF2-40B4-BE49-F238E27FC236}">
                  <a16:creationId xmlns:a16="http://schemas.microsoft.com/office/drawing/2014/main" id="{3934388D-DC23-9EF1-C82E-3D75E6DDD7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sp>
        <p:nvSpPr>
          <p:cNvPr id="21" name="梯形 20">
            <a:extLst>
              <a:ext uri="{FF2B5EF4-FFF2-40B4-BE49-F238E27FC236}">
                <a16:creationId xmlns:a16="http://schemas.microsoft.com/office/drawing/2014/main" id="{FFFA7F9E-B761-4E26-730B-E8F84DE676F4}"/>
              </a:ext>
            </a:extLst>
          </p:cNvPr>
          <p:cNvSpPr/>
          <p:nvPr/>
        </p:nvSpPr>
        <p:spPr>
          <a:xfrm rot="10800000">
            <a:off x="4173456" y="3878091"/>
            <a:ext cx="1770141" cy="973455"/>
          </a:xfrm>
          <a:prstGeom prst="trapezoid">
            <a:avLst>
              <a:gd name="adj" fmla="val 49253"/>
            </a:avLst>
          </a:prstGeom>
          <a:gradFill flip="none" rotWithShape="1">
            <a:gsLst>
              <a:gs pos="0">
                <a:srgbClr val="FFFF00">
                  <a:alpha val="0"/>
                </a:srgbClr>
              </a:gs>
              <a:gs pos="73000">
                <a:srgbClr val="FFFF00"/>
              </a:gs>
              <a:gs pos="100000">
                <a:srgbClr val="FFFF00"/>
              </a:gs>
            </a:gsLst>
            <a:lin ang="162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zh-TW" altLang="en-US" sz="1867" kern="0">
              <a:solidFill>
                <a:srgbClr val="000000"/>
              </a:solidFill>
              <a:latin typeface="Arial"/>
              <a:ea typeface="新細明體" panose="02020500000000000000" pitchFamily="18" charset="-120"/>
            </a:endParaRPr>
          </a:p>
        </p:txBody>
      </p:sp>
      <p:pic>
        <p:nvPicPr>
          <p:cNvPr id="26" name="圖片 25">
            <a:extLst>
              <a:ext uri="{FF2B5EF4-FFF2-40B4-BE49-F238E27FC236}">
                <a16:creationId xmlns:a16="http://schemas.microsoft.com/office/drawing/2014/main" id="{82561A95-F266-4A5F-BC7B-89BDD612C17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723529" y="2869706"/>
            <a:ext cx="7456806" cy="1170067"/>
          </a:xfrm>
          <a:prstGeom prst="rect">
            <a:avLst/>
          </a:prstGeom>
        </p:spPr>
      </p:pic>
      <p:sp>
        <p:nvSpPr>
          <p:cNvPr id="28" name="文字方塊 27">
            <a:extLst>
              <a:ext uri="{FF2B5EF4-FFF2-40B4-BE49-F238E27FC236}">
                <a16:creationId xmlns:a16="http://schemas.microsoft.com/office/drawing/2014/main" id="{2D8019C4-D350-4F9F-AF84-0D97D9255DCF}"/>
              </a:ext>
            </a:extLst>
          </p:cNvPr>
          <p:cNvSpPr txBox="1"/>
          <p:nvPr/>
        </p:nvSpPr>
        <p:spPr>
          <a:xfrm>
            <a:off x="3925417" y="2926316"/>
            <a:ext cx="647079"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err="1">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WiFi</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46" name="文字方塊 45">
            <a:extLst>
              <a:ext uri="{FF2B5EF4-FFF2-40B4-BE49-F238E27FC236}">
                <a16:creationId xmlns:a16="http://schemas.microsoft.com/office/drawing/2014/main" id="{F4D7C7DC-6966-4362-BEB5-9C5FAB680161}"/>
              </a:ext>
            </a:extLst>
          </p:cNvPr>
          <p:cNvSpPr txBox="1"/>
          <p:nvPr/>
        </p:nvSpPr>
        <p:spPr>
          <a:xfrm>
            <a:off x="4683660" y="2926317"/>
            <a:ext cx="647079"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NAS</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47" name="文字方塊 46">
            <a:extLst>
              <a:ext uri="{FF2B5EF4-FFF2-40B4-BE49-F238E27FC236}">
                <a16:creationId xmlns:a16="http://schemas.microsoft.com/office/drawing/2014/main" id="{B922F661-995F-428F-A1D2-604F623440AA}"/>
              </a:ext>
            </a:extLst>
          </p:cNvPr>
          <p:cNvSpPr txBox="1"/>
          <p:nvPr/>
        </p:nvSpPr>
        <p:spPr>
          <a:xfrm>
            <a:off x="5399178" y="2937630"/>
            <a:ext cx="803187"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IP CAM</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48" name="文字方塊 47">
            <a:extLst>
              <a:ext uri="{FF2B5EF4-FFF2-40B4-BE49-F238E27FC236}">
                <a16:creationId xmlns:a16="http://schemas.microsoft.com/office/drawing/2014/main" id="{E7EB9116-D776-41C9-89E0-4114C69FD6F0}"/>
              </a:ext>
            </a:extLst>
          </p:cNvPr>
          <p:cNvSpPr txBox="1"/>
          <p:nvPr/>
        </p:nvSpPr>
        <p:spPr>
          <a:xfrm>
            <a:off x="10079071" y="2937630"/>
            <a:ext cx="939503"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IP CAM</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49" name="文字方塊 48">
            <a:extLst>
              <a:ext uri="{FF2B5EF4-FFF2-40B4-BE49-F238E27FC236}">
                <a16:creationId xmlns:a16="http://schemas.microsoft.com/office/drawing/2014/main" id="{CD0610D0-7B87-46C7-8AAA-0A3AEF5DBE55}"/>
              </a:ext>
            </a:extLst>
          </p:cNvPr>
          <p:cNvSpPr txBox="1"/>
          <p:nvPr/>
        </p:nvSpPr>
        <p:spPr>
          <a:xfrm>
            <a:off x="9407857" y="2795336"/>
            <a:ext cx="770983"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Access Control</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0" name="文字方塊 49">
            <a:extLst>
              <a:ext uri="{FF2B5EF4-FFF2-40B4-BE49-F238E27FC236}">
                <a16:creationId xmlns:a16="http://schemas.microsoft.com/office/drawing/2014/main" id="{6ECFE216-D819-4305-B86B-945D6C484DE6}"/>
              </a:ext>
            </a:extLst>
          </p:cNvPr>
          <p:cNvSpPr txBox="1"/>
          <p:nvPr/>
        </p:nvSpPr>
        <p:spPr>
          <a:xfrm>
            <a:off x="8644415" y="2926318"/>
            <a:ext cx="770983"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Device</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1" name="文字方塊 50">
            <a:extLst>
              <a:ext uri="{FF2B5EF4-FFF2-40B4-BE49-F238E27FC236}">
                <a16:creationId xmlns:a16="http://schemas.microsoft.com/office/drawing/2014/main" id="{3156AEF5-A8BD-439C-B006-470D7AF0F9C0}"/>
              </a:ext>
            </a:extLst>
          </p:cNvPr>
          <p:cNvSpPr txBox="1"/>
          <p:nvPr/>
        </p:nvSpPr>
        <p:spPr>
          <a:xfrm>
            <a:off x="7855985" y="2937630"/>
            <a:ext cx="770983"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IoT</a:t>
            </a:r>
            <a:endParaRPr kumimoji="0" lang="zh-TW" altLang="en-US" sz="1400" b="0"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2" name="文字方塊 51">
            <a:extLst>
              <a:ext uri="{FF2B5EF4-FFF2-40B4-BE49-F238E27FC236}">
                <a16:creationId xmlns:a16="http://schemas.microsoft.com/office/drawing/2014/main" id="{9B9F3BCB-208F-42E2-AD3E-DCAE606F68D8}"/>
              </a:ext>
            </a:extLst>
          </p:cNvPr>
          <p:cNvSpPr txBox="1"/>
          <p:nvPr/>
        </p:nvSpPr>
        <p:spPr>
          <a:xfrm>
            <a:off x="4730595" y="4262756"/>
            <a:ext cx="647079"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LAN</a:t>
            </a:r>
            <a:endParaRPr kumimoji="0" lang="zh-TW" altLang="en-US" sz="1400" b="1"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8" name="矩形 17">
            <a:extLst>
              <a:ext uri="{FF2B5EF4-FFF2-40B4-BE49-F238E27FC236}">
                <a16:creationId xmlns:a16="http://schemas.microsoft.com/office/drawing/2014/main" id="{98D7BF8F-EC7F-31E5-F523-C93558C71D97}"/>
              </a:ext>
            </a:extLst>
          </p:cNvPr>
          <p:cNvSpPr/>
          <p:nvPr/>
        </p:nvSpPr>
        <p:spPr>
          <a:xfrm>
            <a:off x="4666453" y="4851547"/>
            <a:ext cx="765805" cy="256150"/>
          </a:xfrm>
          <a:prstGeom prst="rect">
            <a:avLst/>
          </a:prstGeom>
          <a:solidFill>
            <a:srgbClr val="FFFF00">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highlight>
                <a:srgbClr val="FFFF00"/>
              </a:highlight>
              <a:latin typeface="Arial"/>
              <a:ea typeface="新細明體" panose="02020500000000000000" pitchFamily="18" charset="-120"/>
              <a:sym typeface="Arial"/>
            </a:endParaRPr>
          </a:p>
        </p:txBody>
      </p:sp>
      <p:sp>
        <p:nvSpPr>
          <p:cNvPr id="27" name="梯形 26">
            <a:extLst>
              <a:ext uri="{FF2B5EF4-FFF2-40B4-BE49-F238E27FC236}">
                <a16:creationId xmlns:a16="http://schemas.microsoft.com/office/drawing/2014/main" id="{03B29039-94D4-D21C-D1DC-AB25BC994A32}"/>
              </a:ext>
            </a:extLst>
          </p:cNvPr>
          <p:cNvSpPr/>
          <p:nvPr/>
        </p:nvSpPr>
        <p:spPr>
          <a:xfrm rot="10800000">
            <a:off x="8771020" y="3878089"/>
            <a:ext cx="1961147" cy="973455"/>
          </a:xfrm>
          <a:prstGeom prst="trapezoid">
            <a:avLst>
              <a:gd name="adj" fmla="val 49253"/>
            </a:avLst>
          </a:prstGeom>
          <a:gradFill flip="none" rotWithShape="1">
            <a:gsLst>
              <a:gs pos="0">
                <a:srgbClr val="FFFF00">
                  <a:alpha val="0"/>
                </a:srgbClr>
              </a:gs>
              <a:gs pos="73000">
                <a:srgbClr val="FFFF00"/>
              </a:gs>
              <a:gs pos="100000">
                <a:srgbClr val="FFFF00"/>
              </a:gs>
            </a:gsLst>
            <a:lin ang="162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zh-TW" altLang="en-US" sz="1867" kern="0">
              <a:solidFill>
                <a:srgbClr val="000000"/>
              </a:solidFill>
              <a:latin typeface="Arial"/>
              <a:ea typeface="新細明體" panose="02020500000000000000" pitchFamily="18" charset="-120"/>
            </a:endParaRPr>
          </a:p>
        </p:txBody>
      </p:sp>
      <p:sp>
        <p:nvSpPr>
          <p:cNvPr id="29" name="文字方塊 28">
            <a:extLst>
              <a:ext uri="{FF2B5EF4-FFF2-40B4-BE49-F238E27FC236}">
                <a16:creationId xmlns:a16="http://schemas.microsoft.com/office/drawing/2014/main" id="{6B47007F-0BD4-20F0-0F45-FBE9BC33CD6B}"/>
              </a:ext>
            </a:extLst>
          </p:cNvPr>
          <p:cNvSpPr txBox="1"/>
          <p:nvPr/>
        </p:nvSpPr>
        <p:spPr>
          <a:xfrm>
            <a:off x="9419960" y="4262756"/>
            <a:ext cx="647079"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LAN</a:t>
            </a:r>
            <a:endParaRPr kumimoji="0" lang="zh-TW" altLang="en-US" sz="1400" b="1" i="0" u="none" strike="noStrike" kern="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0" name="矩形 29">
            <a:extLst>
              <a:ext uri="{FF2B5EF4-FFF2-40B4-BE49-F238E27FC236}">
                <a16:creationId xmlns:a16="http://schemas.microsoft.com/office/drawing/2014/main" id="{E6141898-5140-D871-1106-8657C96F6CFC}"/>
              </a:ext>
            </a:extLst>
          </p:cNvPr>
          <p:cNvSpPr/>
          <p:nvPr/>
        </p:nvSpPr>
        <p:spPr>
          <a:xfrm>
            <a:off x="9253615" y="4851547"/>
            <a:ext cx="992692" cy="256150"/>
          </a:xfrm>
          <a:prstGeom prst="rect">
            <a:avLst/>
          </a:prstGeom>
          <a:solidFill>
            <a:srgbClr val="FFFF00">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highlight>
                <a:srgbClr val="FFFF00"/>
              </a:highlight>
              <a:latin typeface="Arial"/>
              <a:ea typeface="新細明體" panose="02020500000000000000" pitchFamily="18" charset="-120"/>
              <a:sym typeface="Arial"/>
            </a:endParaRPr>
          </a:p>
        </p:txBody>
      </p:sp>
      <p:sp>
        <p:nvSpPr>
          <p:cNvPr id="2" name="標題 1">
            <a:extLst>
              <a:ext uri="{FF2B5EF4-FFF2-40B4-BE49-F238E27FC236}">
                <a16:creationId xmlns:a16="http://schemas.microsoft.com/office/drawing/2014/main" id="{AD9B3952-35BB-4E16-A335-B4D9FAE0E472}"/>
              </a:ext>
            </a:extLst>
          </p:cNvPr>
          <p:cNvSpPr>
            <a:spLocks noGrp="1"/>
          </p:cNvSpPr>
          <p:nvPr>
            <p:ph type="title"/>
          </p:nvPr>
        </p:nvSpPr>
        <p:spPr/>
        <p:txBody>
          <a:bodyPr>
            <a:normAutofit/>
          </a:bodyPr>
          <a:lstStyle/>
          <a:p>
            <a:r>
              <a:rPr lang="en-US" altLang="zh-TW"/>
              <a:t>Guardian X </a:t>
            </a:r>
            <a:r>
              <a:rPr lang="en-US" altLang="zh-TW" err="1"/>
              <a:t>RouterOS</a:t>
            </a:r>
            <a:r>
              <a:rPr lang="en-US" altLang="zh-TW"/>
              <a:t> X QWA-AC2600</a:t>
            </a:r>
            <a:br>
              <a:rPr lang="en-US" altLang="zh-TW"/>
            </a:br>
            <a:r>
              <a:rPr lang="en-US" altLang="zh-TW"/>
              <a:t>network solution</a:t>
            </a:r>
            <a:endParaRPr lang="zh-TW" altLang="en-US"/>
          </a:p>
        </p:txBody>
      </p:sp>
      <p:sp>
        <p:nvSpPr>
          <p:cNvPr id="3" name="內容版面配置區 2">
            <a:extLst>
              <a:ext uri="{FF2B5EF4-FFF2-40B4-BE49-F238E27FC236}">
                <a16:creationId xmlns:a16="http://schemas.microsoft.com/office/drawing/2014/main" id="{7751252D-17CB-46B6-A0B4-8B06FDC377FC}"/>
              </a:ext>
            </a:extLst>
          </p:cNvPr>
          <p:cNvSpPr>
            <a:spLocks noGrp="1"/>
          </p:cNvSpPr>
          <p:nvPr>
            <p:ph idx="1"/>
          </p:nvPr>
        </p:nvSpPr>
        <p:spPr>
          <a:xfrm>
            <a:off x="838200" y="1612335"/>
            <a:ext cx="10515600" cy="1180934"/>
          </a:xfrm>
        </p:spPr>
        <p:txBody>
          <a:bodyPr/>
          <a:lstStyle/>
          <a:p>
            <a:pPr>
              <a:buClr>
                <a:schemeClr val="bg1"/>
              </a:buClr>
              <a:defRPr/>
            </a:pPr>
            <a:r>
              <a:rPr lang="en-US" altLang="zh-TW">
                <a:sym typeface="Arial"/>
              </a:rPr>
              <a:t>Support for installing </a:t>
            </a:r>
            <a:r>
              <a:rPr lang="en-US" altLang="zh-TW" err="1">
                <a:sym typeface="Arial"/>
              </a:rPr>
              <a:t>RouterOS</a:t>
            </a:r>
            <a:r>
              <a:rPr lang="en-US" altLang="zh-TW">
                <a:sym typeface="Arial"/>
              </a:rPr>
              <a:t>, </a:t>
            </a:r>
            <a:r>
              <a:rPr lang="en-US" altLang="zh-TW" err="1">
                <a:sym typeface="Arial"/>
              </a:rPr>
              <a:t>OpenWrt</a:t>
            </a:r>
            <a:endParaRPr lang="en-US" altLang="zh-TW">
              <a:sym typeface="Arial"/>
            </a:endParaRPr>
          </a:p>
          <a:p>
            <a:pPr>
              <a:buClr>
                <a:schemeClr val="bg1"/>
              </a:buClr>
              <a:defRPr/>
            </a:pPr>
            <a:r>
              <a:rPr lang="en-US" altLang="zh-TW">
                <a:sym typeface="Arial"/>
              </a:rPr>
              <a:t>VPN encryption transmission can be established at each office</a:t>
            </a:r>
          </a:p>
          <a:p>
            <a:pPr>
              <a:buClr>
                <a:schemeClr val="bg1"/>
              </a:buClr>
              <a:defRPr/>
            </a:pPr>
            <a:r>
              <a:rPr lang="en-US" altLang="zh-TW">
                <a:sym typeface="Arial"/>
              </a:rPr>
              <a:t>Share the wireless network to the device with the QWA-2600AC wireless network card</a:t>
            </a:r>
            <a:endParaRPr lang="zh-TW" altLang="en-US">
              <a:sym typeface="Arial"/>
            </a:endParaRPr>
          </a:p>
        </p:txBody>
      </p:sp>
      <p:sp>
        <p:nvSpPr>
          <p:cNvPr id="54" name="文字方塊 53">
            <a:extLst>
              <a:ext uri="{FF2B5EF4-FFF2-40B4-BE49-F238E27FC236}">
                <a16:creationId xmlns:a16="http://schemas.microsoft.com/office/drawing/2014/main" id="{8E1880D1-B355-4759-B3DC-46509CC00FC0}"/>
              </a:ext>
            </a:extLst>
          </p:cNvPr>
          <p:cNvSpPr txBox="1"/>
          <p:nvPr/>
        </p:nvSpPr>
        <p:spPr>
          <a:xfrm>
            <a:off x="8482632" y="5955135"/>
            <a:ext cx="770983"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WAN3</a:t>
            </a:r>
            <a:endParaRPr kumimoji="0" lang="zh-TW" altLang="en-US"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5" name="文字方塊 54">
            <a:extLst>
              <a:ext uri="{FF2B5EF4-FFF2-40B4-BE49-F238E27FC236}">
                <a16:creationId xmlns:a16="http://schemas.microsoft.com/office/drawing/2014/main" id="{B7132ECE-17AD-42BA-BC5F-92F8CF151358}"/>
              </a:ext>
            </a:extLst>
          </p:cNvPr>
          <p:cNvSpPr txBox="1"/>
          <p:nvPr/>
        </p:nvSpPr>
        <p:spPr>
          <a:xfrm>
            <a:off x="5830472" y="5345863"/>
            <a:ext cx="770983"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WAN1</a:t>
            </a:r>
            <a:endParaRPr kumimoji="0" lang="zh-TW" altLang="en-US"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6" name="文字方塊 55">
            <a:extLst>
              <a:ext uri="{FF2B5EF4-FFF2-40B4-BE49-F238E27FC236}">
                <a16:creationId xmlns:a16="http://schemas.microsoft.com/office/drawing/2014/main" id="{29FA949A-FD55-49E1-824B-EA2E9F887731}"/>
              </a:ext>
            </a:extLst>
          </p:cNvPr>
          <p:cNvSpPr txBox="1"/>
          <p:nvPr/>
        </p:nvSpPr>
        <p:spPr>
          <a:xfrm>
            <a:off x="5843525" y="5962795"/>
            <a:ext cx="770983"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WAN2</a:t>
            </a:r>
            <a:endParaRPr kumimoji="0" lang="zh-TW" altLang="en-US" sz="14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57" name="文字方塊 56">
            <a:extLst>
              <a:ext uri="{FF2B5EF4-FFF2-40B4-BE49-F238E27FC236}">
                <a16:creationId xmlns:a16="http://schemas.microsoft.com/office/drawing/2014/main" id="{D490185C-0D0F-47CF-96FC-9DCE2EB6D85A}"/>
              </a:ext>
            </a:extLst>
          </p:cNvPr>
          <p:cNvSpPr txBox="1"/>
          <p:nvPr/>
        </p:nvSpPr>
        <p:spPr>
          <a:xfrm>
            <a:off x="5304149" y="6272639"/>
            <a:ext cx="1823628"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chemeClr val="accent1">
                    <a:lumMod val="40000"/>
                    <a:lumOff val="60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VPN Tunnel</a:t>
            </a:r>
            <a:endParaRPr kumimoji="0" lang="zh-TW" altLang="en-US" sz="1800" b="0" i="0" u="none" strike="noStrike" kern="0" cap="none" spc="0" normalizeH="0" baseline="0" noProof="0">
              <a:ln>
                <a:noFill/>
              </a:ln>
              <a:solidFill>
                <a:schemeClr val="accent1">
                  <a:lumMod val="40000"/>
                  <a:lumOff val="60000"/>
                </a:schemeClr>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60" name="文字方塊 59">
            <a:extLst>
              <a:ext uri="{FF2B5EF4-FFF2-40B4-BE49-F238E27FC236}">
                <a16:creationId xmlns:a16="http://schemas.microsoft.com/office/drawing/2014/main" id="{EF09ECD9-EB1C-4F6A-BDF7-576AC1B8FDB4}"/>
              </a:ext>
            </a:extLst>
          </p:cNvPr>
          <p:cNvSpPr txBox="1"/>
          <p:nvPr/>
        </p:nvSpPr>
        <p:spPr>
          <a:xfrm>
            <a:off x="2976227" y="5136274"/>
            <a:ext cx="2977093" cy="338554"/>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FFFF00"/>
                </a:solidFill>
                <a:effectLst/>
                <a:uLnTx/>
                <a:uFillTx/>
                <a:latin typeface="Arial" panose="020B0604020202020204" pitchFamily="34" charset="0"/>
                <a:ea typeface="新細明體"/>
                <a:cs typeface="Arial" panose="020B0604020202020204" pitchFamily="34" charset="0"/>
                <a:sym typeface="Arial"/>
              </a:rPr>
              <a:t>HQ</a:t>
            </a: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rPr>
              <a:t> </a:t>
            </a:r>
            <a:r>
              <a:rPr kumimoji="0" lang="en-US" altLang="zh-TW" sz="16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rPr>
              <a:t>QGD with </a:t>
            </a:r>
            <a:r>
              <a:rPr kumimoji="0" lang="en-US" altLang="zh-TW" sz="1600" b="0" i="0" u="none" strike="noStrike" kern="0" cap="none" spc="0" normalizeH="0" baseline="0" noProof="0" err="1">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rPr>
              <a:t>RouterOS</a:t>
            </a:r>
            <a:endParaRPr kumimoji="0" lang="zh-TW" altLang="en-US" sz="16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endParaRPr>
          </a:p>
        </p:txBody>
      </p:sp>
      <p:sp>
        <p:nvSpPr>
          <p:cNvPr id="61" name="文字方塊 60">
            <a:extLst>
              <a:ext uri="{FF2B5EF4-FFF2-40B4-BE49-F238E27FC236}">
                <a16:creationId xmlns:a16="http://schemas.microsoft.com/office/drawing/2014/main" id="{44E76A55-13EF-4FA0-9F44-679207F0DBB6}"/>
              </a:ext>
            </a:extLst>
          </p:cNvPr>
          <p:cNvSpPr txBox="1"/>
          <p:nvPr/>
        </p:nvSpPr>
        <p:spPr>
          <a:xfrm>
            <a:off x="9355888" y="5107696"/>
            <a:ext cx="2130260" cy="584775"/>
          </a:xfrm>
          <a:prstGeom prst="rect">
            <a:avLst/>
          </a:prstGeom>
          <a:noFill/>
        </p:spPr>
        <p:txBody>
          <a:bodyPr wrap="square"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rgbClr val="FFFF00"/>
                </a:solidFill>
                <a:effectLst/>
                <a:uLnTx/>
                <a:uFillTx/>
                <a:latin typeface="Arial" panose="020B0604020202020204" pitchFamily="34" charset="0"/>
                <a:ea typeface="新細明體"/>
                <a:cs typeface="Arial" panose="020B0604020202020204" pitchFamily="34" charset="0"/>
                <a:sym typeface="Arial"/>
              </a:rPr>
              <a:t>Branch</a:t>
            </a:r>
            <a:r>
              <a:rPr kumimoji="0" lang="en-US" altLang="zh-TW" sz="1600" b="0" i="0" u="none" strike="noStrike" kern="0" cap="none" spc="0" normalizeH="0" baseline="0" noProof="0">
                <a:ln>
                  <a:noFill/>
                </a:ln>
                <a:solidFill>
                  <a:srgbClr val="000000"/>
                </a:solidFill>
                <a:effectLst/>
                <a:uLnTx/>
                <a:uFillTx/>
                <a:latin typeface="Arial" panose="020B0604020202020204" pitchFamily="34" charset="0"/>
                <a:ea typeface="新細明體"/>
                <a:cs typeface="Arial" panose="020B0604020202020204" pitchFamily="34" charset="0"/>
                <a:sym typeface="Arial"/>
              </a:rPr>
              <a:t> </a:t>
            </a:r>
            <a:r>
              <a:rPr kumimoji="0" lang="en-US" altLang="zh-TW" sz="16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rPr>
              <a:t>QGD with </a:t>
            </a:r>
            <a:r>
              <a:rPr kumimoji="0" lang="en-US" altLang="zh-TW" sz="1600" b="0" i="0" u="none" strike="noStrike" kern="0" cap="none" spc="0" normalizeH="0" baseline="0" noProof="0" err="1">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rPr>
              <a:t>RouterOS</a:t>
            </a:r>
            <a:endParaRPr kumimoji="0" lang="zh-TW" altLang="en-US" sz="1600" b="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a:cs typeface="Arial" panose="020B0604020202020204" pitchFamily="34" charset="0"/>
              <a:sym typeface="Arial"/>
            </a:endParaRPr>
          </a:p>
        </p:txBody>
      </p:sp>
      <p:sp>
        <p:nvSpPr>
          <p:cNvPr id="9" name="文字方塊 8">
            <a:extLst>
              <a:ext uri="{FF2B5EF4-FFF2-40B4-BE49-F238E27FC236}">
                <a16:creationId xmlns:a16="http://schemas.microsoft.com/office/drawing/2014/main" id="{235075D0-A284-B33B-324F-7313E5FD8211}"/>
              </a:ext>
            </a:extLst>
          </p:cNvPr>
          <p:cNvSpPr txBox="1"/>
          <p:nvPr/>
        </p:nvSpPr>
        <p:spPr>
          <a:xfrm>
            <a:off x="870739" y="5151662"/>
            <a:ext cx="1607376" cy="307777"/>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altLang="zh-TW" sz="1400" b="1">
                <a:latin typeface="Arial" panose="020B0604020202020204" pitchFamily="34" charset="0"/>
                <a:ea typeface="微軟正黑體"/>
                <a:cs typeface="Arial" panose="020B0604020202020204" pitchFamily="34" charset="0"/>
                <a:sym typeface="Arial"/>
              </a:rPr>
              <a:t>QWA-AC2600</a:t>
            </a:r>
            <a:endParaRPr kumimoji="1" lang="zh-TW" altLang="en-US" sz="14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nvGrpSpPr>
          <p:cNvPr id="33" name="群組 32">
            <a:extLst>
              <a:ext uri="{FF2B5EF4-FFF2-40B4-BE49-F238E27FC236}">
                <a16:creationId xmlns:a16="http://schemas.microsoft.com/office/drawing/2014/main" id="{A3B84819-32D0-0AA2-DA7B-593A3489A3BB}"/>
              </a:ext>
            </a:extLst>
          </p:cNvPr>
          <p:cNvGrpSpPr/>
          <p:nvPr/>
        </p:nvGrpSpPr>
        <p:grpSpPr>
          <a:xfrm flipV="1">
            <a:off x="5570968" y="4958920"/>
            <a:ext cx="1189769" cy="695460"/>
            <a:chOff x="6899348" y="2369140"/>
            <a:chExt cx="1305801" cy="1080970"/>
          </a:xfrm>
        </p:grpSpPr>
        <p:sp>
          <p:nvSpPr>
            <p:cNvPr id="34" name="矩形 33">
              <a:extLst>
                <a:ext uri="{FF2B5EF4-FFF2-40B4-BE49-F238E27FC236}">
                  <a16:creationId xmlns:a16="http://schemas.microsoft.com/office/drawing/2014/main" id="{652933E8-5640-8374-119F-B96A5121C425}"/>
                </a:ext>
              </a:extLst>
            </p:cNvPr>
            <p:cNvSpPr/>
            <p:nvPr/>
          </p:nvSpPr>
          <p:spPr>
            <a:xfrm>
              <a:off x="6899348" y="3168987"/>
              <a:ext cx="132490" cy="281123"/>
            </a:xfrm>
            <a:prstGeom prst="rect">
              <a:avLst/>
            </a:prstGeom>
            <a:solidFill>
              <a:srgbClr val="F8C890">
                <a:alpha val="15000"/>
              </a:srgbClr>
            </a:solidFill>
            <a:ln w="25400">
              <a:solidFill>
                <a:srgbClr val="F8C89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cxnSp>
          <p:nvCxnSpPr>
            <p:cNvPr id="35" name="接點: 肘形 34">
              <a:extLst>
                <a:ext uri="{FF2B5EF4-FFF2-40B4-BE49-F238E27FC236}">
                  <a16:creationId xmlns:a16="http://schemas.microsoft.com/office/drawing/2014/main" id="{32AC129D-E3F4-FC0A-4043-0B5EB16DFF76}"/>
                </a:ext>
              </a:extLst>
            </p:cNvPr>
            <p:cNvCxnSpPr>
              <a:cxnSpLocks/>
            </p:cNvCxnSpPr>
            <p:nvPr/>
          </p:nvCxnSpPr>
          <p:spPr>
            <a:xfrm flipV="1">
              <a:off x="6965592" y="2369140"/>
              <a:ext cx="1239557" cy="774440"/>
            </a:xfrm>
            <a:prstGeom prst="bentConnector3">
              <a:avLst>
                <a:gd name="adj1" fmla="val -69"/>
              </a:avLst>
            </a:prstGeom>
            <a:ln w="38100">
              <a:solidFill>
                <a:srgbClr val="F8C890"/>
              </a:solidFill>
              <a:headEnd type="oval"/>
              <a:tailEnd type="none"/>
            </a:ln>
            <a:effectLst/>
          </p:spPr>
          <p:style>
            <a:lnRef idx="1">
              <a:schemeClr val="accent1"/>
            </a:lnRef>
            <a:fillRef idx="0">
              <a:schemeClr val="accent1"/>
            </a:fillRef>
            <a:effectRef idx="0">
              <a:schemeClr val="accent1"/>
            </a:effectRef>
            <a:fontRef idx="minor">
              <a:schemeClr val="tx1"/>
            </a:fontRef>
          </p:style>
        </p:cxnSp>
      </p:grpSp>
      <p:grpSp>
        <p:nvGrpSpPr>
          <p:cNvPr id="38" name="群組 37">
            <a:extLst>
              <a:ext uri="{FF2B5EF4-FFF2-40B4-BE49-F238E27FC236}">
                <a16:creationId xmlns:a16="http://schemas.microsoft.com/office/drawing/2014/main" id="{70490783-7AE7-C135-C31F-36B591A075CE}"/>
              </a:ext>
            </a:extLst>
          </p:cNvPr>
          <p:cNvGrpSpPr/>
          <p:nvPr/>
        </p:nvGrpSpPr>
        <p:grpSpPr>
          <a:xfrm flipV="1">
            <a:off x="5425424" y="4958918"/>
            <a:ext cx="2106589" cy="1311654"/>
            <a:chOff x="6899348" y="2225258"/>
            <a:chExt cx="2312034" cy="1224852"/>
          </a:xfrm>
        </p:grpSpPr>
        <p:sp>
          <p:nvSpPr>
            <p:cNvPr id="39" name="矩形 38">
              <a:extLst>
                <a:ext uri="{FF2B5EF4-FFF2-40B4-BE49-F238E27FC236}">
                  <a16:creationId xmlns:a16="http://schemas.microsoft.com/office/drawing/2014/main" id="{942452A7-642F-2097-53A0-12822BCB1C6A}"/>
                </a:ext>
              </a:extLst>
            </p:cNvPr>
            <p:cNvSpPr/>
            <p:nvPr/>
          </p:nvSpPr>
          <p:spPr>
            <a:xfrm>
              <a:off x="6899348" y="3286421"/>
              <a:ext cx="132490" cy="163689"/>
            </a:xfrm>
            <a:prstGeom prst="rect">
              <a:avLst/>
            </a:prstGeom>
            <a:solidFill>
              <a:srgbClr val="F8C890">
                <a:alpha val="15000"/>
              </a:srgbClr>
            </a:solidFill>
            <a:ln w="254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cxnSp>
          <p:nvCxnSpPr>
            <p:cNvPr id="40" name="接點: 肘形 39">
              <a:extLst>
                <a:ext uri="{FF2B5EF4-FFF2-40B4-BE49-F238E27FC236}">
                  <a16:creationId xmlns:a16="http://schemas.microsoft.com/office/drawing/2014/main" id="{90611228-8ADA-884A-C339-200EF252F490}"/>
                </a:ext>
              </a:extLst>
            </p:cNvPr>
            <p:cNvCxnSpPr>
              <a:cxnSpLocks/>
              <a:stCxn id="39" idx="0"/>
            </p:cNvCxnSpPr>
            <p:nvPr/>
          </p:nvCxnSpPr>
          <p:spPr>
            <a:xfrm rot="5400000" flipH="1" flipV="1">
              <a:off x="7557906" y="1632945"/>
              <a:ext cx="1061164" cy="2245789"/>
            </a:xfrm>
            <a:prstGeom prst="bentConnector2">
              <a:avLst/>
            </a:prstGeom>
            <a:ln w="38100">
              <a:solidFill>
                <a:schemeClr val="accent1">
                  <a:lumMod val="60000"/>
                  <a:lumOff val="4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grpSp>
      <p:pic>
        <p:nvPicPr>
          <p:cNvPr id="32" name="圖形 31">
            <a:extLst>
              <a:ext uri="{FF2B5EF4-FFF2-40B4-BE49-F238E27FC236}">
                <a16:creationId xmlns:a16="http://schemas.microsoft.com/office/drawing/2014/main" id="{F241C404-A3EC-3080-2184-80D36273244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601455" y="5083656"/>
            <a:ext cx="1413153" cy="846596"/>
          </a:xfrm>
          <a:prstGeom prst="rect">
            <a:avLst/>
          </a:prstGeom>
          <a:effectLst>
            <a:outerShdw blurRad="50800" dist="38100" dir="2700000" algn="tl" rotWithShape="0">
              <a:prstClr val="black">
                <a:alpha val="40000"/>
              </a:prstClr>
            </a:outerShdw>
          </a:effectLst>
        </p:spPr>
      </p:pic>
      <p:sp>
        <p:nvSpPr>
          <p:cNvPr id="58" name="文字方塊 57">
            <a:extLst>
              <a:ext uri="{FF2B5EF4-FFF2-40B4-BE49-F238E27FC236}">
                <a16:creationId xmlns:a16="http://schemas.microsoft.com/office/drawing/2014/main" id="{6668808A-CD24-44DB-9C5A-67CA3BDA6E63}"/>
              </a:ext>
            </a:extLst>
          </p:cNvPr>
          <p:cNvSpPr txBox="1"/>
          <p:nvPr/>
        </p:nvSpPr>
        <p:spPr>
          <a:xfrm>
            <a:off x="6853397" y="5400083"/>
            <a:ext cx="966426" cy="3693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Internet</a:t>
            </a:r>
            <a:endParaRPr kumimoji="0" lang="zh-TW" altLang="en-US" sz="18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grpSp>
        <p:nvGrpSpPr>
          <p:cNvPr id="43" name="群組 42">
            <a:extLst>
              <a:ext uri="{FF2B5EF4-FFF2-40B4-BE49-F238E27FC236}">
                <a16:creationId xmlns:a16="http://schemas.microsoft.com/office/drawing/2014/main" id="{68BDB531-BB80-5168-0C18-ACA6E84513C9}"/>
              </a:ext>
            </a:extLst>
          </p:cNvPr>
          <p:cNvGrpSpPr/>
          <p:nvPr/>
        </p:nvGrpSpPr>
        <p:grpSpPr>
          <a:xfrm flipH="1" flipV="1">
            <a:off x="7123693" y="4958918"/>
            <a:ext cx="2106589" cy="1311654"/>
            <a:chOff x="6899348" y="2225258"/>
            <a:chExt cx="2312034" cy="1224852"/>
          </a:xfrm>
        </p:grpSpPr>
        <p:sp>
          <p:nvSpPr>
            <p:cNvPr id="44" name="矩形 43">
              <a:extLst>
                <a:ext uri="{FF2B5EF4-FFF2-40B4-BE49-F238E27FC236}">
                  <a16:creationId xmlns:a16="http://schemas.microsoft.com/office/drawing/2014/main" id="{BCD111A2-CBBC-446B-6048-C5DFED4561BA}"/>
                </a:ext>
              </a:extLst>
            </p:cNvPr>
            <p:cNvSpPr/>
            <p:nvPr/>
          </p:nvSpPr>
          <p:spPr>
            <a:xfrm>
              <a:off x="6899348" y="3286421"/>
              <a:ext cx="132490" cy="163689"/>
            </a:xfrm>
            <a:prstGeom prst="rect">
              <a:avLst/>
            </a:prstGeom>
            <a:solidFill>
              <a:srgbClr val="F8C890">
                <a:alpha val="15000"/>
              </a:srgbClr>
            </a:solidFill>
            <a:ln w="25400">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cxnSp>
          <p:nvCxnSpPr>
            <p:cNvPr id="45" name="接點: 肘形 44">
              <a:extLst>
                <a:ext uri="{FF2B5EF4-FFF2-40B4-BE49-F238E27FC236}">
                  <a16:creationId xmlns:a16="http://schemas.microsoft.com/office/drawing/2014/main" id="{EE34BFEE-47D2-89BE-52CA-16152245FDAF}"/>
                </a:ext>
              </a:extLst>
            </p:cNvPr>
            <p:cNvCxnSpPr>
              <a:cxnSpLocks/>
              <a:stCxn id="44" idx="0"/>
            </p:cNvCxnSpPr>
            <p:nvPr/>
          </p:nvCxnSpPr>
          <p:spPr>
            <a:xfrm rot="5400000" flipH="1" flipV="1">
              <a:off x="7557906" y="1632945"/>
              <a:ext cx="1061164" cy="2245789"/>
            </a:xfrm>
            <a:prstGeom prst="bentConnector2">
              <a:avLst/>
            </a:prstGeom>
            <a:ln w="38100">
              <a:solidFill>
                <a:schemeClr val="accent1">
                  <a:lumMod val="60000"/>
                  <a:lumOff val="40000"/>
                </a:schemeClr>
              </a:solidFill>
              <a:headEnd type="oval"/>
              <a:tailEnd type="none"/>
            </a:ln>
            <a:effectLst/>
          </p:spPr>
          <p:style>
            <a:lnRef idx="1">
              <a:schemeClr val="accent1"/>
            </a:lnRef>
            <a:fillRef idx="0">
              <a:schemeClr val="accent1"/>
            </a:fillRef>
            <a:effectRef idx="0">
              <a:schemeClr val="accent1"/>
            </a:effectRef>
            <a:fontRef idx="minor">
              <a:schemeClr val="tx1"/>
            </a:fontRef>
          </p:style>
        </p:cxnSp>
      </p:grpSp>
      <p:grpSp>
        <p:nvGrpSpPr>
          <p:cNvPr id="63" name="群組 62">
            <a:extLst>
              <a:ext uri="{FF2B5EF4-FFF2-40B4-BE49-F238E27FC236}">
                <a16:creationId xmlns:a16="http://schemas.microsoft.com/office/drawing/2014/main" id="{1CCDF018-6D7A-132E-B6A1-569246BBDD9A}"/>
              </a:ext>
            </a:extLst>
          </p:cNvPr>
          <p:cNvGrpSpPr/>
          <p:nvPr/>
        </p:nvGrpSpPr>
        <p:grpSpPr>
          <a:xfrm>
            <a:off x="7220437" y="5751604"/>
            <a:ext cx="1349064" cy="808203"/>
            <a:chOff x="7214564" y="5714438"/>
            <a:chExt cx="1514951" cy="907583"/>
          </a:xfrm>
        </p:grpSpPr>
        <p:pic>
          <p:nvPicPr>
            <p:cNvPr id="31" name="圖形 30">
              <a:extLst>
                <a:ext uri="{FF2B5EF4-FFF2-40B4-BE49-F238E27FC236}">
                  <a16:creationId xmlns:a16="http://schemas.microsoft.com/office/drawing/2014/main" id="{F78616BE-F50E-6CD0-FA3A-D73CFF1DE5F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7214564" y="5714438"/>
              <a:ext cx="1514951" cy="907583"/>
            </a:xfrm>
            <a:prstGeom prst="rect">
              <a:avLst/>
            </a:prstGeom>
          </p:spPr>
        </p:pic>
        <p:sp>
          <p:nvSpPr>
            <p:cNvPr id="59" name="文字方塊 58">
              <a:extLst>
                <a:ext uri="{FF2B5EF4-FFF2-40B4-BE49-F238E27FC236}">
                  <a16:creationId xmlns:a16="http://schemas.microsoft.com/office/drawing/2014/main" id="{7D64253D-920C-49BD-A1F1-813E788AEA77}"/>
                </a:ext>
              </a:extLst>
            </p:cNvPr>
            <p:cNvSpPr txBox="1"/>
            <p:nvPr/>
          </p:nvSpPr>
          <p:spPr>
            <a:xfrm>
              <a:off x="7446696" y="6083367"/>
              <a:ext cx="1143139" cy="4147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sym typeface="Arial"/>
                </a:rPr>
                <a:t>Internet</a:t>
              </a:r>
              <a:endParaRPr kumimoji="0" lang="zh-TW" altLang="en-US" sz="1800" b="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grpSp>
      <p:grpSp>
        <p:nvGrpSpPr>
          <p:cNvPr id="71" name="群組 70">
            <a:extLst>
              <a:ext uri="{FF2B5EF4-FFF2-40B4-BE49-F238E27FC236}">
                <a16:creationId xmlns:a16="http://schemas.microsoft.com/office/drawing/2014/main" id="{D1B23C31-C25F-AD3F-F6F2-4F5652B53A66}"/>
              </a:ext>
            </a:extLst>
          </p:cNvPr>
          <p:cNvGrpSpPr/>
          <p:nvPr/>
        </p:nvGrpSpPr>
        <p:grpSpPr>
          <a:xfrm>
            <a:off x="1404431" y="2926316"/>
            <a:ext cx="1349064" cy="808203"/>
            <a:chOff x="1368097" y="2846790"/>
            <a:chExt cx="1349064" cy="808203"/>
          </a:xfrm>
          <a:effectLst>
            <a:outerShdw blurRad="50800" dist="38100" dir="5400000" algn="t" rotWithShape="0">
              <a:prstClr val="black">
                <a:alpha val="40000"/>
              </a:prstClr>
            </a:outerShdw>
          </a:effectLst>
        </p:grpSpPr>
        <p:pic>
          <p:nvPicPr>
            <p:cNvPr id="67" name="圖形 66">
              <a:extLst>
                <a:ext uri="{FF2B5EF4-FFF2-40B4-BE49-F238E27FC236}">
                  <a16:creationId xmlns:a16="http://schemas.microsoft.com/office/drawing/2014/main" id="{A42BE474-D446-1E82-5727-2F3594619D1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1368097" y="2846790"/>
              <a:ext cx="1349064" cy="808203"/>
            </a:xfrm>
            <a:prstGeom prst="rect">
              <a:avLst/>
            </a:prstGeom>
          </p:spPr>
        </p:pic>
        <p:pic>
          <p:nvPicPr>
            <p:cNvPr id="70" name="圖形 69" descr="無線 外框">
              <a:extLst>
                <a:ext uri="{FF2B5EF4-FFF2-40B4-BE49-F238E27FC236}">
                  <a16:creationId xmlns:a16="http://schemas.microsoft.com/office/drawing/2014/main" id="{F1E26743-33E4-6C02-524C-65CC3226D03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rot="2700000">
              <a:off x="1697305" y="2897368"/>
              <a:ext cx="690646" cy="690646"/>
            </a:xfrm>
            <a:prstGeom prst="rect">
              <a:avLst/>
            </a:prstGeom>
          </p:spPr>
        </p:pic>
      </p:grpSp>
    </p:spTree>
    <p:extLst>
      <p:ext uri="{BB962C8B-B14F-4D97-AF65-F5344CB8AC3E}">
        <p14:creationId xmlns:p14="http://schemas.microsoft.com/office/powerpoint/2010/main" val="1574563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箭號: 左-右雙向 109">
            <a:extLst>
              <a:ext uri="{FF2B5EF4-FFF2-40B4-BE49-F238E27FC236}">
                <a16:creationId xmlns:a16="http://schemas.microsoft.com/office/drawing/2014/main" id="{643DBB97-9832-41D8-9F8A-EC91DCE44EAC}"/>
              </a:ext>
            </a:extLst>
          </p:cNvPr>
          <p:cNvSpPr/>
          <p:nvPr/>
        </p:nvSpPr>
        <p:spPr>
          <a:xfrm>
            <a:off x="3821563" y="3328685"/>
            <a:ext cx="3966937" cy="784729"/>
          </a:xfrm>
          <a:prstGeom prst="leftRightArrow">
            <a:avLst/>
          </a:prstGeom>
          <a:gradFill>
            <a:gsLst>
              <a:gs pos="70000">
                <a:schemeClr val="bg1">
                  <a:alpha val="90000"/>
                </a:schemeClr>
              </a:gs>
              <a:gs pos="30000">
                <a:schemeClr val="bg1"/>
              </a:gs>
              <a:gs pos="606">
                <a:srgbClr val="D7F71E"/>
              </a:gs>
              <a:gs pos="100000">
                <a:srgbClr val="D7F71E"/>
              </a:gs>
            </a:gsLst>
            <a:lin ang="0" scaled="0"/>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zh-TW" altLang="en-US">
              <a:sym typeface="Arial"/>
            </a:endParaRPr>
          </a:p>
        </p:txBody>
      </p:sp>
      <p:sp>
        <p:nvSpPr>
          <p:cNvPr id="12" name="矩形: 圓角 11">
            <a:extLst>
              <a:ext uri="{FF2B5EF4-FFF2-40B4-BE49-F238E27FC236}">
                <a16:creationId xmlns:a16="http://schemas.microsoft.com/office/drawing/2014/main" id="{A7C213B2-87FC-2158-7AEA-1CBA0C95181B}"/>
              </a:ext>
            </a:extLst>
          </p:cNvPr>
          <p:cNvSpPr/>
          <p:nvPr/>
        </p:nvSpPr>
        <p:spPr>
          <a:xfrm>
            <a:off x="5041232" y="3058937"/>
            <a:ext cx="1521994" cy="1081189"/>
          </a:xfrm>
          <a:prstGeom prst="roundRect">
            <a:avLst>
              <a:gd name="adj" fmla="val 10419"/>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TW" altLang="en-US"/>
          </a:p>
        </p:txBody>
      </p:sp>
      <p:grpSp>
        <p:nvGrpSpPr>
          <p:cNvPr id="106" name="群組 105">
            <a:extLst>
              <a:ext uri="{FF2B5EF4-FFF2-40B4-BE49-F238E27FC236}">
                <a16:creationId xmlns:a16="http://schemas.microsoft.com/office/drawing/2014/main" id="{7B1210D2-DB70-4882-8A6F-D6640C1BEC0B}"/>
              </a:ext>
            </a:extLst>
          </p:cNvPr>
          <p:cNvGrpSpPr/>
          <p:nvPr/>
        </p:nvGrpSpPr>
        <p:grpSpPr>
          <a:xfrm>
            <a:off x="194878" y="4539818"/>
            <a:ext cx="11500203" cy="1576415"/>
            <a:chOff x="6839606" y="4472150"/>
            <a:chExt cx="9525770" cy="1305767"/>
          </a:xfrm>
        </p:grpSpPr>
        <p:sp>
          <p:nvSpPr>
            <p:cNvPr id="3" name="流程圖: 人工作業 2">
              <a:extLst>
                <a:ext uri="{FF2B5EF4-FFF2-40B4-BE49-F238E27FC236}">
                  <a16:creationId xmlns:a16="http://schemas.microsoft.com/office/drawing/2014/main" id="{A588A6B7-7636-8295-BDE7-585BD21757BF}"/>
                </a:ext>
              </a:extLst>
            </p:cNvPr>
            <p:cNvSpPr/>
            <p:nvPr/>
          </p:nvSpPr>
          <p:spPr>
            <a:xfrm rot="10800000">
              <a:off x="11772356" y="4472151"/>
              <a:ext cx="4593020" cy="1305766"/>
            </a:xfrm>
            <a:prstGeom prst="flowChartManualOperation">
              <a:avLst/>
            </a:prstGeom>
            <a:gradFill>
              <a:gsLst>
                <a:gs pos="0">
                  <a:srgbClr val="5FE9F7">
                    <a:alpha val="0"/>
                  </a:srgbClr>
                </a:gs>
                <a:gs pos="73000">
                  <a:srgbClr val="5FE9F7"/>
                </a:gs>
                <a:gs pos="100000">
                  <a:srgbClr val="5FE9F7"/>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sp>
          <p:nvSpPr>
            <p:cNvPr id="107" name="流程圖: 人工作業 106">
              <a:extLst>
                <a:ext uri="{FF2B5EF4-FFF2-40B4-BE49-F238E27FC236}">
                  <a16:creationId xmlns:a16="http://schemas.microsoft.com/office/drawing/2014/main" id="{DDF890A9-DF9B-4850-B934-63077E935918}"/>
                </a:ext>
              </a:extLst>
            </p:cNvPr>
            <p:cNvSpPr/>
            <p:nvPr/>
          </p:nvSpPr>
          <p:spPr>
            <a:xfrm rot="10800000">
              <a:off x="6839606" y="4472150"/>
              <a:ext cx="4593020" cy="1305766"/>
            </a:xfrm>
            <a:prstGeom prst="flowChartManualOperation">
              <a:avLst/>
            </a:prstGeom>
            <a:gradFill>
              <a:gsLst>
                <a:gs pos="0">
                  <a:srgbClr val="5FE9F7">
                    <a:alpha val="0"/>
                  </a:srgbClr>
                </a:gs>
                <a:gs pos="73000">
                  <a:srgbClr val="5FE9F7"/>
                </a:gs>
                <a:gs pos="100000">
                  <a:srgbClr val="5FE9F7"/>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grpSp>
      <p:grpSp>
        <p:nvGrpSpPr>
          <p:cNvPr id="7" name="群組 6">
            <a:extLst>
              <a:ext uri="{FF2B5EF4-FFF2-40B4-BE49-F238E27FC236}">
                <a16:creationId xmlns:a16="http://schemas.microsoft.com/office/drawing/2014/main" id="{581AC709-40D2-675C-70D3-E9349BB5D8BA}"/>
              </a:ext>
            </a:extLst>
          </p:cNvPr>
          <p:cNvGrpSpPr/>
          <p:nvPr/>
        </p:nvGrpSpPr>
        <p:grpSpPr>
          <a:xfrm>
            <a:off x="6648967" y="4315195"/>
            <a:ext cx="4587277" cy="874837"/>
            <a:chOff x="2065053" y="1844010"/>
            <a:chExt cx="7724982" cy="1473228"/>
          </a:xfrm>
        </p:grpSpPr>
        <p:pic>
          <p:nvPicPr>
            <p:cNvPr id="8" name="Picture 6">
              <a:extLst>
                <a:ext uri="{FF2B5EF4-FFF2-40B4-BE49-F238E27FC236}">
                  <a16:creationId xmlns:a16="http://schemas.microsoft.com/office/drawing/2014/main" id="{6D13CC01-16AA-6F34-CBA0-9A917512A49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9" name="圖片 8">
              <a:extLst>
                <a:ext uri="{FF2B5EF4-FFF2-40B4-BE49-F238E27FC236}">
                  <a16:creationId xmlns:a16="http://schemas.microsoft.com/office/drawing/2014/main" id="{0C5F2A6A-ADF8-49F4-0927-2A6F748711F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grpSp>
        <p:nvGrpSpPr>
          <p:cNvPr id="4" name="群組 3">
            <a:extLst>
              <a:ext uri="{FF2B5EF4-FFF2-40B4-BE49-F238E27FC236}">
                <a16:creationId xmlns:a16="http://schemas.microsoft.com/office/drawing/2014/main" id="{494D0774-EBC1-EE26-6391-D5CAE1AAD8F6}"/>
              </a:ext>
            </a:extLst>
          </p:cNvPr>
          <p:cNvGrpSpPr/>
          <p:nvPr/>
        </p:nvGrpSpPr>
        <p:grpSpPr>
          <a:xfrm>
            <a:off x="707748" y="4315195"/>
            <a:ext cx="4587277" cy="874837"/>
            <a:chOff x="2065053" y="1844010"/>
            <a:chExt cx="7724982" cy="1473228"/>
          </a:xfrm>
        </p:grpSpPr>
        <p:pic>
          <p:nvPicPr>
            <p:cNvPr id="5" name="Picture 6">
              <a:extLst>
                <a:ext uri="{FF2B5EF4-FFF2-40B4-BE49-F238E27FC236}">
                  <a16:creationId xmlns:a16="http://schemas.microsoft.com/office/drawing/2014/main" id="{87F66840-4F15-266E-FF60-33DACE8C303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BEA73F65-8DBF-AFE6-A77D-A0FB2E46C3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sp>
        <p:nvSpPr>
          <p:cNvPr id="2" name="標題 1">
            <a:extLst>
              <a:ext uri="{FF2B5EF4-FFF2-40B4-BE49-F238E27FC236}">
                <a16:creationId xmlns:a16="http://schemas.microsoft.com/office/drawing/2014/main" id="{BE8F39E6-90EF-4BF9-8913-2C4F74512443}"/>
              </a:ext>
            </a:extLst>
          </p:cNvPr>
          <p:cNvSpPr>
            <a:spLocks noGrp="1"/>
          </p:cNvSpPr>
          <p:nvPr>
            <p:ph type="title"/>
          </p:nvPr>
        </p:nvSpPr>
        <p:spPr/>
        <p:txBody>
          <a:bodyPr/>
          <a:lstStyle/>
          <a:p>
            <a:r>
              <a:rPr lang="en-US" altLang="zh-TW"/>
              <a:t>Guardian X</a:t>
            </a:r>
            <a:r>
              <a:rPr lang="zh-TW" altLang="en-US"/>
              <a:t> </a:t>
            </a:r>
            <a:r>
              <a:rPr lang="en-US" altLang="zh-TW" err="1"/>
              <a:t>pfSense</a:t>
            </a:r>
            <a:r>
              <a:rPr lang="zh-TW" altLang="en-US"/>
              <a:t> </a:t>
            </a:r>
            <a:r>
              <a:rPr lang="en-US" altLang="zh-TW"/>
              <a:t>solution</a:t>
            </a:r>
            <a:endParaRPr lang="zh-TW" altLang="en-US"/>
          </a:p>
        </p:txBody>
      </p:sp>
      <p:pic>
        <p:nvPicPr>
          <p:cNvPr id="16" name="Picture 2" descr="Image result for NAS icon">
            <a:extLst>
              <a:ext uri="{FF2B5EF4-FFF2-40B4-BE49-F238E27FC236}">
                <a16:creationId xmlns:a16="http://schemas.microsoft.com/office/drawing/2014/main" id="{A0C96539-0020-4C87-A380-716D9B9A19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019401" y="6370318"/>
            <a:ext cx="124604" cy="124604"/>
          </a:xfrm>
          <a:prstGeom prst="rect">
            <a:avLst/>
          </a:prstGeom>
          <a:noFill/>
          <a:extLst>
            <a:ext uri="{909E8E84-426E-40DD-AFC4-6F175D3DCCD1}">
              <a14:hiddenFill xmlns:a14="http://schemas.microsoft.com/office/drawing/2010/main">
                <a:solidFill>
                  <a:srgbClr val="FFFFFF"/>
                </a:solidFill>
              </a14:hiddenFill>
            </a:ext>
          </a:extLst>
        </p:spPr>
      </p:pic>
      <p:sp>
        <p:nvSpPr>
          <p:cNvPr id="36" name="文字方塊 35">
            <a:extLst>
              <a:ext uri="{FF2B5EF4-FFF2-40B4-BE49-F238E27FC236}">
                <a16:creationId xmlns:a16="http://schemas.microsoft.com/office/drawing/2014/main" id="{DA24D18F-D6BA-4B19-922E-936B2505D657}"/>
              </a:ext>
            </a:extLst>
          </p:cNvPr>
          <p:cNvSpPr txBox="1"/>
          <p:nvPr/>
        </p:nvSpPr>
        <p:spPr>
          <a:xfrm>
            <a:off x="704886" y="1648017"/>
            <a:ext cx="10577961" cy="1200329"/>
          </a:xfrm>
          <a:prstGeom prst="rect">
            <a:avLst/>
          </a:prstGeom>
          <a:noFill/>
        </p:spPr>
        <p:txBody>
          <a:bodyPr wrap="square" lIns="91440" tIns="45720" rIns="91440" bIns="45720" rtlCol="0" anchor="t">
            <a:spAutoFit/>
          </a:bodyPr>
          <a:lstStyle/>
          <a:p>
            <a:pPr marR="0" lvl="0" fontAlgn="auto">
              <a:lnSpc>
                <a:spcPct val="90000"/>
              </a:lnSpc>
              <a:spcBef>
                <a:spcPts val="1000"/>
              </a:spcBef>
              <a:spcAft>
                <a:spcPts val="0"/>
              </a:spcAft>
              <a:buClr>
                <a:srgbClr val="000000"/>
              </a:buClr>
              <a:buSzTx/>
              <a:tabLst/>
              <a:defRPr/>
            </a:pPr>
            <a:r>
              <a:rPr lang="en-US" altLang="zh-TW" sz="2000">
                <a:solidFill>
                  <a:schemeClr val="bg1">
                    <a:lumMod val="95000"/>
                  </a:schemeClr>
                </a:solidFill>
                <a:latin typeface="Arial"/>
                <a:ea typeface="微軟正黑體"/>
                <a:cs typeface="Arial"/>
                <a:sym typeface="Arial"/>
              </a:rPr>
              <a:t>QGD-1600/1602 supports the installation of </a:t>
            </a:r>
            <a:r>
              <a:rPr lang="en-US" altLang="zh-TW" sz="2000" err="1">
                <a:solidFill>
                  <a:schemeClr val="bg1">
                    <a:lumMod val="95000"/>
                  </a:schemeClr>
                </a:solidFill>
                <a:latin typeface="Arial"/>
                <a:ea typeface="微軟正黑體"/>
                <a:cs typeface="Arial"/>
                <a:sym typeface="Arial"/>
              </a:rPr>
              <a:t>pfSense</a:t>
            </a:r>
            <a:r>
              <a:rPr lang="en-US" altLang="zh-TW" sz="2000">
                <a:solidFill>
                  <a:schemeClr val="bg1">
                    <a:lumMod val="95000"/>
                  </a:schemeClr>
                </a:solidFill>
                <a:latin typeface="Arial"/>
                <a:ea typeface="微軟正黑體"/>
                <a:cs typeface="Arial"/>
                <a:sym typeface="Arial"/>
              </a:rPr>
              <a:t> firewall software on virtual machines to effectively block external network intrusion threats. In addition, for enterprise intranets, protection and blocking can be implemented according to requirements, which can effectively improve the information security of devices in each intranet.</a:t>
            </a:r>
            <a:endParaRPr lang="zh-TW" altLang="en-US" sz="20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4" name="矩形: 圓角 103">
            <a:extLst>
              <a:ext uri="{FF2B5EF4-FFF2-40B4-BE49-F238E27FC236}">
                <a16:creationId xmlns:a16="http://schemas.microsoft.com/office/drawing/2014/main" id="{98047FFD-1A73-4524-A5A1-4B44C00D5FE2}"/>
              </a:ext>
            </a:extLst>
          </p:cNvPr>
          <p:cNvSpPr/>
          <p:nvPr/>
        </p:nvSpPr>
        <p:spPr>
          <a:xfrm>
            <a:off x="7868653" y="3180533"/>
            <a:ext cx="2005263" cy="1042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圓角 104">
            <a:extLst>
              <a:ext uri="{FF2B5EF4-FFF2-40B4-BE49-F238E27FC236}">
                <a16:creationId xmlns:a16="http://schemas.microsoft.com/office/drawing/2014/main" id="{543646BD-FB4D-4A1E-961D-B968A65DC1FC}"/>
              </a:ext>
            </a:extLst>
          </p:cNvPr>
          <p:cNvSpPr/>
          <p:nvPr/>
        </p:nvSpPr>
        <p:spPr>
          <a:xfrm>
            <a:off x="1748590" y="3180533"/>
            <a:ext cx="2005263" cy="1042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2" name="Picture 6" descr="Image result for Pfsense icon">
            <a:extLst>
              <a:ext uri="{FF2B5EF4-FFF2-40B4-BE49-F238E27FC236}">
                <a16:creationId xmlns:a16="http://schemas.microsoft.com/office/drawing/2014/main" id="{6F2F63D3-CE21-46C8-AEAB-481E8B5C403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847538" y="3652446"/>
            <a:ext cx="179832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Image result for Pfsense icon">
            <a:extLst>
              <a:ext uri="{FF2B5EF4-FFF2-40B4-BE49-F238E27FC236}">
                <a16:creationId xmlns:a16="http://schemas.microsoft.com/office/drawing/2014/main" id="{34D9680F-4385-4EEF-AE92-594E0931CF4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988854" y="3652446"/>
            <a:ext cx="1798320" cy="487680"/>
          </a:xfrm>
          <a:prstGeom prst="rect">
            <a:avLst/>
          </a:prstGeom>
          <a:noFill/>
          <a:extLst>
            <a:ext uri="{909E8E84-426E-40DD-AFC4-6F175D3DCCD1}">
              <a14:hiddenFill xmlns:a14="http://schemas.microsoft.com/office/drawing/2010/main">
                <a:solidFill>
                  <a:srgbClr val="FFFFFF"/>
                </a:solidFill>
              </a14:hiddenFill>
            </a:ext>
          </a:extLst>
        </p:spPr>
      </p:pic>
      <p:sp>
        <p:nvSpPr>
          <p:cNvPr id="115" name="文字方塊 114">
            <a:extLst>
              <a:ext uri="{FF2B5EF4-FFF2-40B4-BE49-F238E27FC236}">
                <a16:creationId xmlns:a16="http://schemas.microsoft.com/office/drawing/2014/main" id="{811EB53A-4460-4BB3-AFC2-DEB57F4A5300}"/>
              </a:ext>
            </a:extLst>
          </p:cNvPr>
          <p:cNvSpPr txBox="1"/>
          <p:nvPr/>
        </p:nvSpPr>
        <p:spPr>
          <a:xfrm>
            <a:off x="2217084" y="3265885"/>
            <a:ext cx="1209040" cy="379656"/>
          </a:xfrm>
          <a:prstGeom prst="rect">
            <a:avLst/>
          </a:prstGeom>
          <a:noFill/>
        </p:spPr>
        <p:txBody>
          <a:bodyPr wrap="square" rtlCol="0">
            <a:spAutoFit/>
          </a:bodyPr>
          <a:lstStyle/>
          <a:p>
            <a:pPr lvl="0" defTabSz="1219170">
              <a:buClr>
                <a:srgbClr val="000000"/>
              </a:buClr>
              <a:defRPr/>
            </a:pPr>
            <a:r>
              <a:rPr lang="en-US" altLang="zh-TW" sz="1867"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Office</a:t>
            </a:r>
            <a:r>
              <a:rPr kumimoji="0" lang="zh-TW" altLang="en-US" sz="1867"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Arial"/>
                <a:sym typeface="Arial"/>
              </a:rPr>
              <a:t> </a:t>
            </a:r>
            <a:r>
              <a:rPr kumimoji="0" lang="en-US" altLang="zh-TW" sz="1867"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Arial"/>
                <a:sym typeface="Arial"/>
              </a:rPr>
              <a:t>A</a:t>
            </a:r>
            <a:endParaRPr kumimoji="0" lang="zh-TW" altLang="en-US" sz="1867"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Arial"/>
              <a:sym typeface="Arial"/>
            </a:endParaRPr>
          </a:p>
        </p:txBody>
      </p:sp>
      <p:sp>
        <p:nvSpPr>
          <p:cNvPr id="116" name="文字方塊 115">
            <a:extLst>
              <a:ext uri="{FF2B5EF4-FFF2-40B4-BE49-F238E27FC236}">
                <a16:creationId xmlns:a16="http://schemas.microsoft.com/office/drawing/2014/main" id="{67D36471-0245-44B8-B31E-52BF45A7C401}"/>
              </a:ext>
            </a:extLst>
          </p:cNvPr>
          <p:cNvSpPr txBox="1"/>
          <p:nvPr/>
        </p:nvSpPr>
        <p:spPr>
          <a:xfrm>
            <a:off x="8338086" y="3286719"/>
            <a:ext cx="1209040" cy="379656"/>
          </a:xfrm>
          <a:prstGeom prst="rect">
            <a:avLst/>
          </a:prstGeom>
          <a:noFill/>
        </p:spPr>
        <p:txBody>
          <a:bodyPr wrap="square" rtlCol="0">
            <a:spAutoFit/>
          </a:bodyPr>
          <a:lstStyle/>
          <a:p>
            <a:pPr lvl="0" defTabSz="1219170">
              <a:buClr>
                <a:srgbClr val="000000"/>
              </a:buClr>
              <a:defRPr/>
            </a:pPr>
            <a:r>
              <a:rPr lang="en-US" altLang="zh-TW" sz="1867"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Office</a:t>
            </a:r>
            <a:r>
              <a:rPr kumimoji="0" lang="zh-TW" altLang="en-US" sz="1867"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Arial"/>
                <a:sym typeface="Arial"/>
              </a:rPr>
              <a:t> </a:t>
            </a:r>
            <a:r>
              <a:rPr kumimoji="0" lang="en-US" altLang="zh-TW" sz="1867"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Arial"/>
                <a:sym typeface="Arial"/>
              </a:rPr>
              <a:t>B</a:t>
            </a:r>
            <a:endParaRPr kumimoji="0" lang="zh-TW" altLang="en-US" sz="1867" b="1" i="0" u="none" strike="noStrike" kern="0" cap="none" spc="0" normalizeH="0" baseline="0" noProof="0">
              <a:ln>
                <a:noFill/>
              </a:ln>
              <a:effectLst/>
              <a:uLnTx/>
              <a:uFillTx/>
              <a:latin typeface="微軟正黑體" panose="020B0604030504040204" pitchFamily="34" charset="-120"/>
              <a:ea typeface="微軟正黑體" panose="020B0604030504040204" pitchFamily="34" charset="-120"/>
              <a:cs typeface="Arial"/>
              <a:sym typeface="Arial"/>
            </a:endParaRPr>
          </a:p>
        </p:txBody>
      </p:sp>
      <p:pic>
        <p:nvPicPr>
          <p:cNvPr id="118" name="Picture 8" descr="Image result for kiosk icon">
            <a:extLst>
              <a:ext uri="{FF2B5EF4-FFF2-40B4-BE49-F238E27FC236}">
                <a16:creationId xmlns:a16="http://schemas.microsoft.com/office/drawing/2014/main" id="{4DBBCADB-FAE9-4F76-A20A-4804334D7E8C}"/>
              </a:ext>
            </a:extLst>
          </p:cNvPr>
          <p:cNvPicPr>
            <a:picLocks noChangeAspect="1" noChangeArrowheads="1"/>
          </p:cNvPicPr>
          <p:nvPr/>
        </p:nvPicPr>
        <p:blipFill>
          <a:blip r:embed="rId7" cstate="print">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a:stretch>
            <a:fillRect/>
          </a:stretch>
        </p:blipFill>
        <p:spPr bwMode="auto">
          <a:xfrm flipH="1">
            <a:off x="8275067" y="5189199"/>
            <a:ext cx="829716" cy="77024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Image result for Ip camera icon">
            <a:extLst>
              <a:ext uri="{FF2B5EF4-FFF2-40B4-BE49-F238E27FC236}">
                <a16:creationId xmlns:a16="http://schemas.microsoft.com/office/drawing/2014/main" id="{AE41E0DA-831F-4711-8B7E-08C424B5F60F}"/>
              </a:ext>
            </a:extLst>
          </p:cNvPr>
          <p:cNvPicPr>
            <a:picLocks noChangeAspect="1" noChangeArrowheads="1"/>
          </p:cNvPicPr>
          <p:nvPr/>
        </p:nvPicPr>
        <p:blipFill>
          <a:blip r:embed="rId9" cstate="screen">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7604876" y="5251993"/>
            <a:ext cx="711384" cy="711386"/>
          </a:xfrm>
          <a:prstGeom prst="rect">
            <a:avLst/>
          </a:prstGeom>
          <a:noFill/>
          <a:extLst>
            <a:ext uri="{909E8E84-426E-40DD-AFC4-6F175D3DCCD1}">
              <a14:hiddenFill xmlns:a14="http://schemas.microsoft.com/office/drawing/2010/main">
                <a:solidFill>
                  <a:srgbClr val="FFFFFF"/>
                </a:solidFill>
              </a14:hiddenFill>
            </a:ext>
          </a:extLst>
        </p:spPr>
      </p:pic>
      <p:grpSp>
        <p:nvGrpSpPr>
          <p:cNvPr id="120" name="群組 119">
            <a:extLst>
              <a:ext uri="{FF2B5EF4-FFF2-40B4-BE49-F238E27FC236}">
                <a16:creationId xmlns:a16="http://schemas.microsoft.com/office/drawing/2014/main" id="{5631E7C6-6B30-4B80-91C2-17FDC3B57371}"/>
              </a:ext>
            </a:extLst>
          </p:cNvPr>
          <p:cNvGrpSpPr/>
          <p:nvPr/>
        </p:nvGrpSpPr>
        <p:grpSpPr>
          <a:xfrm>
            <a:off x="9243676" y="5203681"/>
            <a:ext cx="1163351" cy="729994"/>
            <a:chOff x="3150124" y="5712264"/>
            <a:chExt cx="1404300" cy="881186"/>
          </a:xfrm>
        </p:grpSpPr>
        <p:grpSp>
          <p:nvGrpSpPr>
            <p:cNvPr id="121" name="群組 120">
              <a:extLst>
                <a:ext uri="{FF2B5EF4-FFF2-40B4-BE49-F238E27FC236}">
                  <a16:creationId xmlns:a16="http://schemas.microsoft.com/office/drawing/2014/main" id="{A61449A9-6679-4871-B0DE-547AB51B7B4E}"/>
                </a:ext>
              </a:extLst>
            </p:cNvPr>
            <p:cNvGrpSpPr/>
            <p:nvPr/>
          </p:nvGrpSpPr>
          <p:grpSpPr>
            <a:xfrm>
              <a:off x="3150124" y="5788482"/>
              <a:ext cx="387545" cy="788763"/>
              <a:chOff x="315956" y="2626868"/>
              <a:chExt cx="252544" cy="514000"/>
            </a:xfrm>
          </p:grpSpPr>
          <p:sp>
            <p:nvSpPr>
              <p:cNvPr id="137" name="手繪多邊形: 圖案 136">
                <a:extLst>
                  <a:ext uri="{FF2B5EF4-FFF2-40B4-BE49-F238E27FC236}">
                    <a16:creationId xmlns:a16="http://schemas.microsoft.com/office/drawing/2014/main" id="{73CFDB92-EC19-483C-929E-0E6DA7792CD2}"/>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8" name="手繪多邊形: 圖案 137">
                <a:extLst>
                  <a:ext uri="{FF2B5EF4-FFF2-40B4-BE49-F238E27FC236}">
                    <a16:creationId xmlns:a16="http://schemas.microsoft.com/office/drawing/2014/main" id="{0D5695F5-6578-454F-B05C-38FE66BB01AA}"/>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9" name="手繪多邊形: 圖案 138">
                <a:extLst>
                  <a:ext uri="{FF2B5EF4-FFF2-40B4-BE49-F238E27FC236}">
                    <a16:creationId xmlns:a16="http://schemas.microsoft.com/office/drawing/2014/main" id="{423CCC60-10A9-49C5-8E1C-0D9D0D1BFB36}"/>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40" name="手繪多邊形: 圖案 139">
                <a:extLst>
                  <a:ext uri="{FF2B5EF4-FFF2-40B4-BE49-F238E27FC236}">
                    <a16:creationId xmlns:a16="http://schemas.microsoft.com/office/drawing/2014/main" id="{A7AE585F-46D7-4536-AA88-6C12851E3F78}"/>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41" name="手繪多邊形: 圖案 140">
                <a:extLst>
                  <a:ext uri="{FF2B5EF4-FFF2-40B4-BE49-F238E27FC236}">
                    <a16:creationId xmlns:a16="http://schemas.microsoft.com/office/drawing/2014/main" id="{5C33B424-29A6-4057-9CB4-379CB7062848}"/>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122" name="群組 121">
              <a:extLst>
                <a:ext uri="{FF2B5EF4-FFF2-40B4-BE49-F238E27FC236}">
                  <a16:creationId xmlns:a16="http://schemas.microsoft.com/office/drawing/2014/main" id="{CBEE134D-4719-4BAC-8D83-97DFB001ADE3}"/>
                </a:ext>
              </a:extLst>
            </p:cNvPr>
            <p:cNvGrpSpPr/>
            <p:nvPr/>
          </p:nvGrpSpPr>
          <p:grpSpPr>
            <a:xfrm>
              <a:off x="3512128" y="5712264"/>
              <a:ext cx="1042296" cy="881186"/>
              <a:chOff x="3680079" y="6085489"/>
              <a:chExt cx="1042296" cy="881186"/>
            </a:xfrm>
          </p:grpSpPr>
          <p:sp>
            <p:nvSpPr>
              <p:cNvPr id="123" name="手繪多邊形: 圖案 122">
                <a:extLst>
                  <a:ext uri="{FF2B5EF4-FFF2-40B4-BE49-F238E27FC236}">
                    <a16:creationId xmlns:a16="http://schemas.microsoft.com/office/drawing/2014/main" id="{E07320DD-62E4-489B-906F-18C1BF2FEC38}"/>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4" name="手繪多邊形: 圖案 123">
                <a:extLst>
                  <a:ext uri="{FF2B5EF4-FFF2-40B4-BE49-F238E27FC236}">
                    <a16:creationId xmlns:a16="http://schemas.microsoft.com/office/drawing/2014/main" id="{E39F76A2-9C2F-4743-9052-1F0ACD406B5E}"/>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5" name="手繪多邊形: 圖案 124">
                <a:extLst>
                  <a:ext uri="{FF2B5EF4-FFF2-40B4-BE49-F238E27FC236}">
                    <a16:creationId xmlns:a16="http://schemas.microsoft.com/office/drawing/2014/main" id="{A517EB1D-3F04-43E9-B566-9E6BDD9199AF}"/>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126" name="群組 125">
                <a:extLst>
                  <a:ext uri="{FF2B5EF4-FFF2-40B4-BE49-F238E27FC236}">
                    <a16:creationId xmlns:a16="http://schemas.microsoft.com/office/drawing/2014/main" id="{8093EB20-5629-4694-AB45-39E5F7B2AF43}"/>
                  </a:ext>
                </a:extLst>
              </p:cNvPr>
              <p:cNvGrpSpPr/>
              <p:nvPr/>
            </p:nvGrpSpPr>
            <p:grpSpPr>
              <a:xfrm>
                <a:off x="3757628" y="6179066"/>
                <a:ext cx="879953" cy="551678"/>
                <a:chOff x="7380172" y="1874094"/>
                <a:chExt cx="958662" cy="601018"/>
              </a:xfrm>
              <a:noFill/>
            </p:grpSpPr>
            <p:sp>
              <p:nvSpPr>
                <p:cNvPr id="127" name="手繪多邊形: 圖案 126">
                  <a:extLst>
                    <a:ext uri="{FF2B5EF4-FFF2-40B4-BE49-F238E27FC236}">
                      <a16:creationId xmlns:a16="http://schemas.microsoft.com/office/drawing/2014/main" id="{CFE24639-A635-470D-87D9-B1AEC5CFAA3A}"/>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8" name="手繪多邊形: 圖案 127">
                  <a:extLst>
                    <a:ext uri="{FF2B5EF4-FFF2-40B4-BE49-F238E27FC236}">
                      <a16:creationId xmlns:a16="http://schemas.microsoft.com/office/drawing/2014/main" id="{47868514-DC3B-43BE-91A1-2E0B93C3775B}"/>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9" name="手繪多邊形: 圖案 128">
                  <a:extLst>
                    <a:ext uri="{FF2B5EF4-FFF2-40B4-BE49-F238E27FC236}">
                      <a16:creationId xmlns:a16="http://schemas.microsoft.com/office/drawing/2014/main" id="{92F7AB48-5F31-4F73-9EFF-F38AFF1AD584}"/>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0" name="手繪多邊形: 圖案 129">
                  <a:extLst>
                    <a:ext uri="{FF2B5EF4-FFF2-40B4-BE49-F238E27FC236}">
                      <a16:creationId xmlns:a16="http://schemas.microsoft.com/office/drawing/2014/main" id="{94347030-6398-4A22-9B04-EC0B0276D3B1}"/>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1" name="手繪多邊形: 圖案 130">
                  <a:extLst>
                    <a:ext uri="{FF2B5EF4-FFF2-40B4-BE49-F238E27FC236}">
                      <a16:creationId xmlns:a16="http://schemas.microsoft.com/office/drawing/2014/main" id="{3E8D7861-E81D-4FE4-BDB7-6BC2C49B010F}"/>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2" name="手繪多邊形: 圖案 131">
                  <a:extLst>
                    <a:ext uri="{FF2B5EF4-FFF2-40B4-BE49-F238E27FC236}">
                      <a16:creationId xmlns:a16="http://schemas.microsoft.com/office/drawing/2014/main" id="{D59D1D87-B5EA-4422-BF54-21C092EDEB04}"/>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3" name="手繪多邊形: 圖案 132">
                  <a:extLst>
                    <a:ext uri="{FF2B5EF4-FFF2-40B4-BE49-F238E27FC236}">
                      <a16:creationId xmlns:a16="http://schemas.microsoft.com/office/drawing/2014/main" id="{287F18AA-A122-41E8-9312-71CE75F8FFC4}"/>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4" name="手繪多邊形: 圖案 133">
                  <a:extLst>
                    <a:ext uri="{FF2B5EF4-FFF2-40B4-BE49-F238E27FC236}">
                      <a16:creationId xmlns:a16="http://schemas.microsoft.com/office/drawing/2014/main" id="{717741C5-5DB4-4A95-ABA0-07D27C4DA6B8}"/>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5" name="手繪多邊形: 圖案 134">
                  <a:extLst>
                    <a:ext uri="{FF2B5EF4-FFF2-40B4-BE49-F238E27FC236}">
                      <a16:creationId xmlns:a16="http://schemas.microsoft.com/office/drawing/2014/main" id="{4C0B0FEB-7108-4BC5-A0F5-0F93B47C671D}"/>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6" name="手繪多邊形: 圖案 135">
                  <a:extLst>
                    <a:ext uri="{FF2B5EF4-FFF2-40B4-BE49-F238E27FC236}">
                      <a16:creationId xmlns:a16="http://schemas.microsoft.com/office/drawing/2014/main" id="{9BC66FCA-0E3E-4CDE-95B2-907E39DE20B2}"/>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pic>
        <p:nvPicPr>
          <p:cNvPr id="143" name="Picture 4" descr="Image result for server icon">
            <a:extLst>
              <a:ext uri="{FF2B5EF4-FFF2-40B4-BE49-F238E27FC236}">
                <a16:creationId xmlns:a16="http://schemas.microsoft.com/office/drawing/2014/main" id="{A2D5FF40-3052-46EB-A987-16B19BFB0AB6}"/>
              </a:ext>
            </a:extLst>
          </p:cNvPr>
          <p:cNvPicPr>
            <a:picLocks noChangeAspect="1" noChangeArrowheads="1"/>
          </p:cNvPicPr>
          <p:nvPr/>
        </p:nvPicPr>
        <p:blipFill>
          <a:blip r:embed="rId11" cstate="screen">
            <a:lum bright="70000" contrast="-70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1398982" y="5199722"/>
            <a:ext cx="839452" cy="839452"/>
          </a:xfrm>
          <a:prstGeom prst="rect">
            <a:avLst/>
          </a:prstGeom>
          <a:noFill/>
          <a:extLst>
            <a:ext uri="{909E8E84-426E-40DD-AFC4-6F175D3DCCD1}">
              <a14:hiddenFill xmlns:a14="http://schemas.microsoft.com/office/drawing/2010/main">
                <a:solidFill>
                  <a:srgbClr val="FFFFFF"/>
                </a:solidFill>
              </a14:hiddenFill>
            </a:ext>
          </a:extLst>
        </p:spPr>
      </p:pic>
      <p:grpSp>
        <p:nvGrpSpPr>
          <p:cNvPr id="144" name="群組 143">
            <a:extLst>
              <a:ext uri="{FF2B5EF4-FFF2-40B4-BE49-F238E27FC236}">
                <a16:creationId xmlns:a16="http://schemas.microsoft.com/office/drawing/2014/main" id="{369B86B0-63EF-4AB8-BF54-A28CC05DFB8B}"/>
              </a:ext>
            </a:extLst>
          </p:cNvPr>
          <p:cNvGrpSpPr/>
          <p:nvPr/>
        </p:nvGrpSpPr>
        <p:grpSpPr>
          <a:xfrm>
            <a:off x="2414506" y="5291323"/>
            <a:ext cx="683068" cy="683066"/>
            <a:chOff x="5398699" y="5915475"/>
            <a:chExt cx="568603" cy="568603"/>
          </a:xfrm>
        </p:grpSpPr>
        <p:sp>
          <p:nvSpPr>
            <p:cNvPr id="167" name="手繪多邊形: 圖案 166">
              <a:extLst>
                <a:ext uri="{FF2B5EF4-FFF2-40B4-BE49-F238E27FC236}">
                  <a16:creationId xmlns:a16="http://schemas.microsoft.com/office/drawing/2014/main" id="{4673A624-C36E-40D4-AD6B-8949D27038F4}"/>
                </a:ext>
              </a:extLst>
            </p:cNvPr>
            <p:cNvSpPr/>
            <p:nvPr/>
          </p:nvSpPr>
          <p:spPr>
            <a:xfrm>
              <a:off x="5398699" y="5915475"/>
              <a:ext cx="568603" cy="568603"/>
            </a:xfrm>
            <a:custGeom>
              <a:avLst/>
              <a:gdLst>
                <a:gd name="connsiteX0" fmla="*/ 555839 w 568603"/>
                <a:gd name="connsiteY0" fmla="*/ 569764 h 568603"/>
                <a:gd name="connsiteX1" fmla="*/ 15085 w 568603"/>
                <a:gd name="connsiteY1" fmla="*/ 569764 h 568603"/>
                <a:gd name="connsiteX2" fmla="*/ 0 w 568603"/>
                <a:gd name="connsiteY2" fmla="*/ 554678 h 568603"/>
                <a:gd name="connsiteX3" fmla="*/ 0 w 568603"/>
                <a:gd name="connsiteY3" fmla="*/ 15085 h 568603"/>
                <a:gd name="connsiteX4" fmla="*/ 15085 w 568603"/>
                <a:gd name="connsiteY4" fmla="*/ 0 h 568603"/>
                <a:gd name="connsiteX5" fmla="*/ 554678 w 568603"/>
                <a:gd name="connsiteY5" fmla="*/ 0 h 568603"/>
                <a:gd name="connsiteX6" fmla="*/ 569764 w 568603"/>
                <a:gd name="connsiteY6" fmla="*/ 15085 h 568603"/>
                <a:gd name="connsiteX7" fmla="*/ 569764 w 568603"/>
                <a:gd name="connsiteY7" fmla="*/ 554678 h 568603"/>
                <a:gd name="connsiteX8" fmla="*/ 555839 w 568603"/>
                <a:gd name="connsiteY8" fmla="*/ 569764 h 56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603" h="568603">
                  <a:moveTo>
                    <a:pt x="555839" y="569764"/>
                  </a:moveTo>
                  <a:lnTo>
                    <a:pt x="15085" y="569764"/>
                  </a:lnTo>
                  <a:cubicBezTo>
                    <a:pt x="6962" y="569764"/>
                    <a:pt x="0" y="562801"/>
                    <a:pt x="0" y="554678"/>
                  </a:cubicBezTo>
                  <a:lnTo>
                    <a:pt x="0" y="15085"/>
                  </a:lnTo>
                  <a:cubicBezTo>
                    <a:pt x="0" y="6962"/>
                    <a:pt x="6962" y="0"/>
                    <a:pt x="15085" y="0"/>
                  </a:cubicBezTo>
                  <a:lnTo>
                    <a:pt x="554678" y="0"/>
                  </a:lnTo>
                  <a:cubicBezTo>
                    <a:pt x="562801" y="0"/>
                    <a:pt x="569764" y="6962"/>
                    <a:pt x="569764" y="15085"/>
                  </a:cubicBezTo>
                  <a:lnTo>
                    <a:pt x="569764" y="554678"/>
                  </a:lnTo>
                  <a:cubicBezTo>
                    <a:pt x="570924" y="562801"/>
                    <a:pt x="563961" y="569764"/>
                    <a:pt x="555839" y="569764"/>
                  </a:cubicBezTo>
                  <a:close/>
                </a:path>
              </a:pathLst>
            </a:custGeom>
            <a:noFill/>
            <a:ln w="2857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8" name="手繪多邊形: 圖案 167">
              <a:extLst>
                <a:ext uri="{FF2B5EF4-FFF2-40B4-BE49-F238E27FC236}">
                  <a16:creationId xmlns:a16="http://schemas.microsoft.com/office/drawing/2014/main" id="{49AC03E1-6C79-4C5B-8D98-D1B7C8967BE8}"/>
                </a:ext>
              </a:extLst>
            </p:cNvPr>
            <p:cNvSpPr/>
            <p:nvPr/>
          </p:nvSpPr>
          <p:spPr>
            <a:xfrm>
              <a:off x="5454399"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9" name="手繪多邊形: 圖案 168">
              <a:extLst>
                <a:ext uri="{FF2B5EF4-FFF2-40B4-BE49-F238E27FC236}">
                  <a16:creationId xmlns:a16="http://schemas.microsoft.com/office/drawing/2014/main" id="{227CF916-AE7F-4CAE-80E0-60A2C212EDA9}"/>
                </a:ext>
              </a:extLst>
            </p:cNvPr>
            <p:cNvSpPr/>
            <p:nvPr/>
          </p:nvSpPr>
          <p:spPr>
            <a:xfrm>
              <a:off x="5471805"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0" name="手繪多邊形: 圖案 169">
              <a:extLst>
                <a:ext uri="{FF2B5EF4-FFF2-40B4-BE49-F238E27FC236}">
                  <a16:creationId xmlns:a16="http://schemas.microsoft.com/office/drawing/2014/main" id="{F1D83D0D-ABF3-481B-BC2E-67C049819F67}"/>
                </a:ext>
              </a:extLst>
            </p:cNvPr>
            <p:cNvSpPr/>
            <p:nvPr/>
          </p:nvSpPr>
          <p:spPr>
            <a:xfrm>
              <a:off x="5577403"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1" name="手繪多邊形: 圖案 170">
              <a:extLst>
                <a:ext uri="{FF2B5EF4-FFF2-40B4-BE49-F238E27FC236}">
                  <a16:creationId xmlns:a16="http://schemas.microsoft.com/office/drawing/2014/main" id="{63DFAC7E-A01C-4342-84BD-FCECF3216481}"/>
                </a:ext>
              </a:extLst>
            </p:cNvPr>
            <p:cNvSpPr/>
            <p:nvPr/>
          </p:nvSpPr>
          <p:spPr>
            <a:xfrm>
              <a:off x="5594809"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2" name="手繪多邊形: 圖案 171">
              <a:extLst>
                <a:ext uri="{FF2B5EF4-FFF2-40B4-BE49-F238E27FC236}">
                  <a16:creationId xmlns:a16="http://schemas.microsoft.com/office/drawing/2014/main" id="{AEFE17B0-BA04-416D-B8C5-0D00CCE01092}"/>
                </a:ext>
              </a:extLst>
            </p:cNvPr>
            <p:cNvSpPr/>
            <p:nvPr/>
          </p:nvSpPr>
          <p:spPr>
            <a:xfrm>
              <a:off x="5700407" y="6119708"/>
              <a:ext cx="81229" cy="313312"/>
            </a:xfrm>
            <a:custGeom>
              <a:avLst/>
              <a:gdLst>
                <a:gd name="connsiteX0" fmla="*/ 0 w 81229"/>
                <a:gd name="connsiteY0" fmla="*/ 0 h 313311"/>
                <a:gd name="connsiteX1" fmla="*/ 88192 w 81229"/>
                <a:gd name="connsiteY1" fmla="*/ 0 h 313311"/>
                <a:gd name="connsiteX2" fmla="*/ 88192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2" y="0"/>
                  </a:lnTo>
                  <a:lnTo>
                    <a:pt x="88192" y="314472"/>
                  </a:lnTo>
                  <a:lnTo>
                    <a:pt x="0" y="314472"/>
                  </a:lnTo>
                  <a:close/>
                </a:path>
              </a:pathLst>
            </a:custGeom>
            <a:noFill/>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3" name="手繪多邊形: 圖案 172">
              <a:extLst>
                <a:ext uri="{FF2B5EF4-FFF2-40B4-BE49-F238E27FC236}">
                  <a16:creationId xmlns:a16="http://schemas.microsoft.com/office/drawing/2014/main" id="{06DF2CEC-4CE1-4D5D-B9EB-B6C819DED84B}"/>
                </a:ext>
              </a:extLst>
            </p:cNvPr>
            <p:cNvSpPr/>
            <p:nvPr/>
          </p:nvSpPr>
          <p:spPr>
            <a:xfrm>
              <a:off x="5717813"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4" name="手繪多邊形: 圖案 173">
              <a:extLst>
                <a:ext uri="{FF2B5EF4-FFF2-40B4-BE49-F238E27FC236}">
                  <a16:creationId xmlns:a16="http://schemas.microsoft.com/office/drawing/2014/main" id="{B002CAC6-44FE-4B2C-B8A1-6015CBEEA747}"/>
                </a:ext>
              </a:extLst>
            </p:cNvPr>
            <p:cNvSpPr/>
            <p:nvPr/>
          </p:nvSpPr>
          <p:spPr>
            <a:xfrm>
              <a:off x="5823410" y="6119708"/>
              <a:ext cx="81229" cy="313312"/>
            </a:xfrm>
            <a:custGeom>
              <a:avLst/>
              <a:gdLst>
                <a:gd name="connsiteX0" fmla="*/ 0 w 81229"/>
                <a:gd name="connsiteY0" fmla="*/ 0 h 313311"/>
                <a:gd name="connsiteX1" fmla="*/ 88191 w 81229"/>
                <a:gd name="connsiteY1" fmla="*/ 0 h 313311"/>
                <a:gd name="connsiteX2" fmla="*/ 88191 w 81229"/>
                <a:gd name="connsiteY2" fmla="*/ 314472 h 313311"/>
                <a:gd name="connsiteX3" fmla="*/ 0 w 81229"/>
                <a:gd name="connsiteY3" fmla="*/ 314472 h 313311"/>
              </a:gdLst>
              <a:ahLst/>
              <a:cxnLst>
                <a:cxn ang="0">
                  <a:pos x="connsiteX0" y="connsiteY0"/>
                </a:cxn>
                <a:cxn ang="0">
                  <a:pos x="connsiteX1" y="connsiteY1"/>
                </a:cxn>
                <a:cxn ang="0">
                  <a:pos x="connsiteX2" y="connsiteY2"/>
                </a:cxn>
                <a:cxn ang="0">
                  <a:pos x="connsiteX3" y="connsiteY3"/>
                </a:cxn>
              </a:cxnLst>
              <a:rect l="l" t="t" r="r" b="b"/>
              <a:pathLst>
                <a:path w="81229" h="313311">
                  <a:moveTo>
                    <a:pt x="0" y="0"/>
                  </a:moveTo>
                  <a:lnTo>
                    <a:pt x="88191" y="0"/>
                  </a:lnTo>
                  <a:lnTo>
                    <a:pt x="88191" y="314472"/>
                  </a:lnTo>
                  <a:lnTo>
                    <a:pt x="0" y="314472"/>
                  </a:lnTo>
                  <a:close/>
                </a:path>
              </a:pathLst>
            </a:custGeom>
            <a:noFill/>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5" name="手繪多邊形: 圖案 174">
              <a:extLst>
                <a:ext uri="{FF2B5EF4-FFF2-40B4-BE49-F238E27FC236}">
                  <a16:creationId xmlns:a16="http://schemas.microsoft.com/office/drawing/2014/main" id="{A925DE63-8B38-4C60-946C-B0568F06CC24}"/>
                </a:ext>
              </a:extLst>
            </p:cNvPr>
            <p:cNvSpPr/>
            <p:nvPr/>
          </p:nvSpPr>
          <p:spPr>
            <a:xfrm>
              <a:off x="5840817" y="6204418"/>
              <a:ext cx="46417" cy="11604"/>
            </a:xfrm>
            <a:custGeom>
              <a:avLst/>
              <a:gdLst>
                <a:gd name="connsiteX0" fmla="*/ 0 w 46416"/>
                <a:gd name="connsiteY0" fmla="*/ 0 h 0"/>
                <a:gd name="connsiteX1" fmla="*/ 53379 w 46416"/>
                <a:gd name="connsiteY1" fmla="*/ 0 h 0"/>
              </a:gdLst>
              <a:ahLst/>
              <a:cxnLst>
                <a:cxn ang="0">
                  <a:pos x="connsiteX0" y="connsiteY0"/>
                </a:cxn>
                <a:cxn ang="0">
                  <a:pos x="connsiteX1" y="connsiteY1"/>
                </a:cxn>
              </a:cxnLst>
              <a:rect l="l" t="t" r="r" b="b"/>
              <a:pathLst>
                <a:path w="46416">
                  <a:moveTo>
                    <a:pt x="0" y="0"/>
                  </a:moveTo>
                  <a:lnTo>
                    <a:pt x="53379" y="0"/>
                  </a:lnTo>
                </a:path>
              </a:pathLst>
            </a:custGeom>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6" name="手繪多邊形: 圖案 175">
              <a:extLst>
                <a:ext uri="{FF2B5EF4-FFF2-40B4-BE49-F238E27FC236}">
                  <a16:creationId xmlns:a16="http://schemas.microsoft.com/office/drawing/2014/main" id="{73D3030D-294B-47F3-9F4A-72B8C516EB05}"/>
                </a:ext>
              </a:extLst>
            </p:cNvPr>
            <p:cNvSpPr/>
            <p:nvPr/>
          </p:nvSpPr>
          <p:spPr>
            <a:xfrm>
              <a:off x="5454399" y="6076772"/>
              <a:ext cx="452562" cy="11604"/>
            </a:xfrm>
            <a:custGeom>
              <a:avLst/>
              <a:gdLst>
                <a:gd name="connsiteX0" fmla="*/ 0 w 452561"/>
                <a:gd name="connsiteY0" fmla="*/ 0 h 0"/>
                <a:gd name="connsiteX1" fmla="*/ 457203 w 452561"/>
                <a:gd name="connsiteY1" fmla="*/ 0 h 0"/>
              </a:gdLst>
              <a:ahLst/>
              <a:cxnLst>
                <a:cxn ang="0">
                  <a:pos x="connsiteX0" y="connsiteY0"/>
                </a:cxn>
                <a:cxn ang="0">
                  <a:pos x="connsiteX1" y="connsiteY1"/>
                </a:cxn>
              </a:cxnLst>
              <a:rect l="l" t="t" r="r" b="b"/>
              <a:pathLst>
                <a:path w="452561">
                  <a:moveTo>
                    <a:pt x="0" y="0"/>
                  </a:moveTo>
                  <a:lnTo>
                    <a:pt x="457203" y="0"/>
                  </a:lnTo>
                </a:path>
              </a:pathLst>
            </a:custGeom>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7" name="手繪多邊形: 圖案 176">
              <a:extLst>
                <a:ext uri="{FF2B5EF4-FFF2-40B4-BE49-F238E27FC236}">
                  <a16:creationId xmlns:a16="http://schemas.microsoft.com/office/drawing/2014/main" id="{80BB8689-9269-48FF-9D96-1849E1B5F693}"/>
                </a:ext>
              </a:extLst>
            </p:cNvPr>
            <p:cNvSpPr/>
            <p:nvPr/>
          </p:nvSpPr>
          <p:spPr>
            <a:xfrm>
              <a:off x="5536788" y="597349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8" name="手繪多邊形: 圖案 177">
              <a:extLst>
                <a:ext uri="{FF2B5EF4-FFF2-40B4-BE49-F238E27FC236}">
                  <a16:creationId xmlns:a16="http://schemas.microsoft.com/office/drawing/2014/main" id="{74592637-E989-4375-A3D8-9D42F22D671C}"/>
                </a:ext>
              </a:extLst>
            </p:cNvPr>
            <p:cNvSpPr/>
            <p:nvPr/>
          </p:nvSpPr>
          <p:spPr>
            <a:xfrm>
              <a:off x="5477607" y="596537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9" name="手繪多邊形: 圖案 178">
              <a:extLst>
                <a:ext uri="{FF2B5EF4-FFF2-40B4-BE49-F238E27FC236}">
                  <a16:creationId xmlns:a16="http://schemas.microsoft.com/office/drawing/2014/main" id="{58083C7E-2C3D-4951-8D8C-D1924D83CB7B}"/>
                </a:ext>
              </a:extLst>
            </p:cNvPr>
            <p:cNvSpPr/>
            <p:nvPr/>
          </p:nvSpPr>
          <p:spPr>
            <a:xfrm>
              <a:off x="5536788" y="6028035"/>
              <a:ext cx="104437" cy="11604"/>
            </a:xfrm>
            <a:custGeom>
              <a:avLst/>
              <a:gdLst>
                <a:gd name="connsiteX0" fmla="*/ 0 w 104437"/>
                <a:gd name="connsiteY0" fmla="*/ 0 h 0"/>
                <a:gd name="connsiteX1" fmla="*/ 104437 w 104437"/>
                <a:gd name="connsiteY1" fmla="*/ 0 h 0"/>
              </a:gdLst>
              <a:ahLst/>
              <a:cxnLst>
                <a:cxn ang="0">
                  <a:pos x="connsiteX0" y="connsiteY0"/>
                </a:cxn>
                <a:cxn ang="0">
                  <a:pos x="connsiteX1" y="connsiteY1"/>
                </a:cxn>
              </a:cxnLst>
              <a:rect l="l" t="t" r="r" b="b"/>
              <a:pathLst>
                <a:path w="104437">
                  <a:moveTo>
                    <a:pt x="0" y="0"/>
                  </a:moveTo>
                  <a:lnTo>
                    <a:pt x="104437" y="0"/>
                  </a:lnTo>
                </a:path>
              </a:pathLst>
            </a:custGeom>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0" name="手繪多邊形: 圖案 179">
              <a:extLst>
                <a:ext uri="{FF2B5EF4-FFF2-40B4-BE49-F238E27FC236}">
                  <a16:creationId xmlns:a16="http://schemas.microsoft.com/office/drawing/2014/main" id="{FB506B0A-EA7D-41DC-9955-9AAEDEA08A40}"/>
                </a:ext>
              </a:extLst>
            </p:cNvPr>
            <p:cNvSpPr/>
            <p:nvPr/>
          </p:nvSpPr>
          <p:spPr>
            <a:xfrm>
              <a:off x="5477607" y="6019912"/>
              <a:ext cx="11604" cy="11604"/>
            </a:xfrm>
            <a:custGeom>
              <a:avLst/>
              <a:gdLst>
                <a:gd name="connsiteX0" fmla="*/ 16246 w 11604"/>
                <a:gd name="connsiteY0" fmla="*/ 8123 h 11604"/>
                <a:gd name="connsiteX1" fmla="*/ 8123 w 11604"/>
                <a:gd name="connsiteY1" fmla="*/ 16246 h 11604"/>
                <a:gd name="connsiteX2" fmla="*/ 0 w 11604"/>
                <a:gd name="connsiteY2" fmla="*/ 8123 h 11604"/>
                <a:gd name="connsiteX3" fmla="*/ 8123 w 11604"/>
                <a:gd name="connsiteY3" fmla="*/ 0 h 11604"/>
                <a:gd name="connsiteX4" fmla="*/ 16246 w 11604"/>
                <a:gd name="connsiteY4" fmla="*/ 8123 h 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4" h="11604">
                  <a:moveTo>
                    <a:pt x="16246" y="8123"/>
                  </a:moveTo>
                  <a:cubicBezTo>
                    <a:pt x="16246" y="12609"/>
                    <a:pt x="12609" y="16246"/>
                    <a:pt x="8123" y="16246"/>
                  </a:cubicBezTo>
                  <a:cubicBezTo>
                    <a:pt x="3637" y="16246"/>
                    <a:pt x="0" y="12609"/>
                    <a:pt x="0" y="8123"/>
                  </a:cubicBezTo>
                  <a:cubicBezTo>
                    <a:pt x="0" y="3637"/>
                    <a:pt x="3637" y="0"/>
                    <a:pt x="8123" y="0"/>
                  </a:cubicBezTo>
                  <a:cubicBezTo>
                    <a:pt x="12609" y="0"/>
                    <a:pt x="16246" y="3637"/>
                    <a:pt x="16246" y="8123"/>
                  </a:cubicBezTo>
                  <a:close/>
                </a:path>
              </a:pathLst>
            </a:custGeom>
            <a:noFill/>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45" name="群組 144">
            <a:extLst>
              <a:ext uri="{FF2B5EF4-FFF2-40B4-BE49-F238E27FC236}">
                <a16:creationId xmlns:a16="http://schemas.microsoft.com/office/drawing/2014/main" id="{425BB47A-57C7-4A3E-9235-F82332CF3CC6}"/>
              </a:ext>
            </a:extLst>
          </p:cNvPr>
          <p:cNvGrpSpPr/>
          <p:nvPr/>
        </p:nvGrpSpPr>
        <p:grpSpPr>
          <a:xfrm>
            <a:off x="3310085" y="5230886"/>
            <a:ext cx="1176265" cy="738095"/>
            <a:chOff x="3150124" y="5712264"/>
            <a:chExt cx="1404300" cy="881186"/>
          </a:xfrm>
        </p:grpSpPr>
        <p:grpSp>
          <p:nvGrpSpPr>
            <p:cNvPr id="146" name="群組 145">
              <a:extLst>
                <a:ext uri="{FF2B5EF4-FFF2-40B4-BE49-F238E27FC236}">
                  <a16:creationId xmlns:a16="http://schemas.microsoft.com/office/drawing/2014/main" id="{40E50B94-95FA-4784-8C71-F7E8DDD79DD0}"/>
                </a:ext>
              </a:extLst>
            </p:cNvPr>
            <p:cNvGrpSpPr/>
            <p:nvPr/>
          </p:nvGrpSpPr>
          <p:grpSpPr>
            <a:xfrm>
              <a:off x="3150124" y="5788482"/>
              <a:ext cx="387545" cy="788763"/>
              <a:chOff x="315956" y="2626868"/>
              <a:chExt cx="252544" cy="514000"/>
            </a:xfrm>
          </p:grpSpPr>
          <p:sp>
            <p:nvSpPr>
              <p:cNvPr id="162" name="手繪多邊形: 圖案 161">
                <a:extLst>
                  <a:ext uri="{FF2B5EF4-FFF2-40B4-BE49-F238E27FC236}">
                    <a16:creationId xmlns:a16="http://schemas.microsoft.com/office/drawing/2014/main" id="{AD14CD88-91AD-4513-AEF7-33B4DC31608E}"/>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2857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3" name="手繪多邊形: 圖案 162">
                <a:extLst>
                  <a:ext uri="{FF2B5EF4-FFF2-40B4-BE49-F238E27FC236}">
                    <a16:creationId xmlns:a16="http://schemas.microsoft.com/office/drawing/2014/main" id="{BF7A2D58-BD03-4650-82F0-6309D0759B86}"/>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noFill/>
              <a:ln w="190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4" name="手繪多邊形: 圖案 163">
                <a:extLst>
                  <a:ext uri="{FF2B5EF4-FFF2-40B4-BE49-F238E27FC236}">
                    <a16:creationId xmlns:a16="http://schemas.microsoft.com/office/drawing/2014/main" id="{38293796-99C5-44FA-B67D-9CBD7BBB58D7}"/>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5" name="手繪多邊形: 圖案 164">
                <a:extLst>
                  <a:ext uri="{FF2B5EF4-FFF2-40B4-BE49-F238E27FC236}">
                    <a16:creationId xmlns:a16="http://schemas.microsoft.com/office/drawing/2014/main" id="{80B20AB6-D446-4520-A88F-E8F677C80005}"/>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noFill/>
              <a:ln w="190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6" name="手繪多邊形: 圖案 165">
                <a:extLst>
                  <a:ext uri="{FF2B5EF4-FFF2-40B4-BE49-F238E27FC236}">
                    <a16:creationId xmlns:a16="http://schemas.microsoft.com/office/drawing/2014/main" id="{8DF2EFA6-434D-4641-A149-A10D1C6480C3}"/>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noFill/>
              <a:ln w="1905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nvGrpSpPr>
            <p:cNvPr id="147" name="群組 146">
              <a:extLst>
                <a:ext uri="{FF2B5EF4-FFF2-40B4-BE49-F238E27FC236}">
                  <a16:creationId xmlns:a16="http://schemas.microsoft.com/office/drawing/2014/main" id="{59300D3D-FF0A-41BA-BC1D-CC1933F41C94}"/>
                </a:ext>
              </a:extLst>
            </p:cNvPr>
            <p:cNvGrpSpPr/>
            <p:nvPr/>
          </p:nvGrpSpPr>
          <p:grpSpPr>
            <a:xfrm>
              <a:off x="3512128" y="5712264"/>
              <a:ext cx="1042296" cy="881186"/>
              <a:chOff x="3680079" y="6085489"/>
              <a:chExt cx="1042296" cy="881186"/>
            </a:xfrm>
          </p:grpSpPr>
          <p:sp>
            <p:nvSpPr>
              <p:cNvPr id="148" name="手繪多邊形: 圖案 147">
                <a:extLst>
                  <a:ext uri="{FF2B5EF4-FFF2-40B4-BE49-F238E27FC236}">
                    <a16:creationId xmlns:a16="http://schemas.microsoft.com/office/drawing/2014/main" id="{F57F401D-0984-4289-9B2F-C1C06A7D37EC}"/>
                  </a:ext>
                </a:extLst>
              </p:cNvPr>
              <p:cNvSpPr/>
              <p:nvPr/>
            </p:nvSpPr>
            <p:spPr>
              <a:xfrm>
                <a:off x="4034915" y="6781488"/>
                <a:ext cx="328272" cy="127283"/>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noFill/>
              <a:ln w="2857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49" name="手繪多邊形: 圖案 148">
                <a:extLst>
                  <a:ext uri="{FF2B5EF4-FFF2-40B4-BE49-F238E27FC236}">
                    <a16:creationId xmlns:a16="http://schemas.microsoft.com/office/drawing/2014/main" id="{0B1507C6-25E0-4F0A-8F7A-F34E87665D66}"/>
                  </a:ext>
                </a:extLst>
              </p:cNvPr>
              <p:cNvSpPr/>
              <p:nvPr/>
            </p:nvSpPr>
            <p:spPr>
              <a:xfrm>
                <a:off x="3752279" y="6866369"/>
                <a:ext cx="893632" cy="100306"/>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noFill/>
              <a:ln w="28575"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0" name="手繪多邊形: 圖案 149">
                <a:extLst>
                  <a:ext uri="{FF2B5EF4-FFF2-40B4-BE49-F238E27FC236}">
                    <a16:creationId xmlns:a16="http://schemas.microsoft.com/office/drawing/2014/main" id="{E740CD2C-B473-49A0-B4A8-57408434020C}"/>
                  </a:ext>
                </a:extLst>
              </p:cNvPr>
              <p:cNvSpPr/>
              <p:nvPr/>
            </p:nvSpPr>
            <p:spPr>
              <a:xfrm>
                <a:off x="3680079" y="6085489"/>
                <a:ext cx="1042296" cy="730023"/>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noFill/>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151" name="群組 150">
                <a:extLst>
                  <a:ext uri="{FF2B5EF4-FFF2-40B4-BE49-F238E27FC236}">
                    <a16:creationId xmlns:a16="http://schemas.microsoft.com/office/drawing/2014/main" id="{19B224A7-E415-4D95-8637-2F350B578825}"/>
                  </a:ext>
                </a:extLst>
              </p:cNvPr>
              <p:cNvGrpSpPr/>
              <p:nvPr/>
            </p:nvGrpSpPr>
            <p:grpSpPr>
              <a:xfrm>
                <a:off x="3757628" y="6179066"/>
                <a:ext cx="879953" cy="551678"/>
                <a:chOff x="7380172" y="1874094"/>
                <a:chExt cx="958662" cy="601018"/>
              </a:xfrm>
              <a:noFill/>
            </p:grpSpPr>
            <p:sp>
              <p:nvSpPr>
                <p:cNvPr id="152" name="手繪多邊形: 圖案 151">
                  <a:extLst>
                    <a:ext uri="{FF2B5EF4-FFF2-40B4-BE49-F238E27FC236}">
                      <a16:creationId xmlns:a16="http://schemas.microsoft.com/office/drawing/2014/main" id="{1518FDDD-8888-4D78-AE51-0DE410A36D34}"/>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28575" cap="rnd">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3" name="手繪多邊形: 圖案 152">
                  <a:extLst>
                    <a:ext uri="{FF2B5EF4-FFF2-40B4-BE49-F238E27FC236}">
                      <a16:creationId xmlns:a16="http://schemas.microsoft.com/office/drawing/2014/main" id="{AD389188-E006-4D17-96E5-F1AB7BE73EF2}"/>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4" name="手繪多邊形: 圖案 153">
                  <a:extLst>
                    <a:ext uri="{FF2B5EF4-FFF2-40B4-BE49-F238E27FC236}">
                      <a16:creationId xmlns:a16="http://schemas.microsoft.com/office/drawing/2014/main" id="{6272A6C9-1CD3-44F5-B1F4-1A8B86929CD2}"/>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5" name="手繪多邊形: 圖案 154">
                  <a:extLst>
                    <a:ext uri="{FF2B5EF4-FFF2-40B4-BE49-F238E27FC236}">
                      <a16:creationId xmlns:a16="http://schemas.microsoft.com/office/drawing/2014/main" id="{F8091E92-2BCC-4B52-8591-8AD20D335CDB}"/>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6" name="手繪多邊形: 圖案 155">
                  <a:extLst>
                    <a:ext uri="{FF2B5EF4-FFF2-40B4-BE49-F238E27FC236}">
                      <a16:creationId xmlns:a16="http://schemas.microsoft.com/office/drawing/2014/main" id="{6F9AF3AE-4869-4045-8C3D-09C5B44F5C3F}"/>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7" name="手繪多邊形: 圖案 156">
                  <a:extLst>
                    <a:ext uri="{FF2B5EF4-FFF2-40B4-BE49-F238E27FC236}">
                      <a16:creationId xmlns:a16="http://schemas.microsoft.com/office/drawing/2014/main" id="{040A88DB-0D97-4871-9156-121B5332B991}"/>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8" name="手繪多邊形: 圖案 157">
                  <a:extLst>
                    <a:ext uri="{FF2B5EF4-FFF2-40B4-BE49-F238E27FC236}">
                      <a16:creationId xmlns:a16="http://schemas.microsoft.com/office/drawing/2014/main" id="{2A317AF7-6B72-4F2E-B297-8D289D4548B8}"/>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9" name="手繪多邊形: 圖案 158">
                  <a:extLst>
                    <a:ext uri="{FF2B5EF4-FFF2-40B4-BE49-F238E27FC236}">
                      <a16:creationId xmlns:a16="http://schemas.microsoft.com/office/drawing/2014/main" id="{0081AC29-9EDE-48A9-9F62-D06DDB9FF328}"/>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0" name="手繪多邊形: 圖案 159">
                  <a:extLst>
                    <a:ext uri="{FF2B5EF4-FFF2-40B4-BE49-F238E27FC236}">
                      <a16:creationId xmlns:a16="http://schemas.microsoft.com/office/drawing/2014/main" id="{24C8F6B4-D26B-4B64-A88D-9444A8BADFE3}"/>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1" name="手繪多邊形: 圖案 160">
                  <a:extLst>
                    <a:ext uri="{FF2B5EF4-FFF2-40B4-BE49-F238E27FC236}">
                      <a16:creationId xmlns:a16="http://schemas.microsoft.com/office/drawing/2014/main" id="{39DE39E1-DBEB-4D1A-A37E-1617C3C6EABE}"/>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grpSp>
      </p:grpSp>
      <p:pic>
        <p:nvPicPr>
          <p:cNvPr id="11" name="圖形 10">
            <a:extLst>
              <a:ext uri="{FF2B5EF4-FFF2-40B4-BE49-F238E27FC236}">
                <a16:creationId xmlns:a16="http://schemas.microsoft.com/office/drawing/2014/main" id="{89D44689-ACCA-8E18-5542-FCEDA42B09AA}"/>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5224258" y="3186531"/>
            <a:ext cx="1173989" cy="827317"/>
          </a:xfrm>
          <a:prstGeom prst="rect">
            <a:avLst/>
          </a:prstGeom>
        </p:spPr>
      </p:pic>
    </p:spTree>
    <p:extLst>
      <p:ext uri="{BB962C8B-B14F-4D97-AF65-F5344CB8AC3E}">
        <p14:creationId xmlns:p14="http://schemas.microsoft.com/office/powerpoint/2010/main" val="1288068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群組 129">
            <a:extLst>
              <a:ext uri="{FF2B5EF4-FFF2-40B4-BE49-F238E27FC236}">
                <a16:creationId xmlns:a16="http://schemas.microsoft.com/office/drawing/2014/main" id="{3D55AE19-CFCD-0D25-A958-FD9DE709CDE8}"/>
              </a:ext>
            </a:extLst>
          </p:cNvPr>
          <p:cNvGrpSpPr/>
          <p:nvPr/>
        </p:nvGrpSpPr>
        <p:grpSpPr>
          <a:xfrm rot="5400000" flipV="1">
            <a:off x="7521841" y="4992702"/>
            <a:ext cx="934992" cy="742843"/>
            <a:chOff x="9074184" y="4060658"/>
            <a:chExt cx="989925" cy="1129149"/>
          </a:xfrm>
        </p:grpSpPr>
        <p:cxnSp>
          <p:nvCxnSpPr>
            <p:cNvPr id="131" name="直線接點 130">
              <a:extLst>
                <a:ext uri="{FF2B5EF4-FFF2-40B4-BE49-F238E27FC236}">
                  <a16:creationId xmlns:a16="http://schemas.microsoft.com/office/drawing/2014/main" id="{C883D799-8280-3667-E948-D244D82EBC59}"/>
                </a:ext>
              </a:extLst>
            </p:cNvPr>
            <p:cNvCxnSpPr>
              <a:cxnSpLocks/>
            </p:cNvCxnSpPr>
            <p:nvPr/>
          </p:nvCxnSpPr>
          <p:spPr>
            <a:xfrm>
              <a:off x="9086313" y="4060658"/>
              <a:ext cx="0" cy="1129149"/>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32" name="直線接點 131">
              <a:extLst>
                <a:ext uri="{FF2B5EF4-FFF2-40B4-BE49-F238E27FC236}">
                  <a16:creationId xmlns:a16="http://schemas.microsoft.com/office/drawing/2014/main" id="{3AA09896-5616-0509-9C22-7DF5804DD3F7}"/>
                </a:ext>
              </a:extLst>
            </p:cNvPr>
            <p:cNvCxnSpPr>
              <a:cxnSpLocks/>
            </p:cNvCxnSpPr>
            <p:nvPr/>
          </p:nvCxnSpPr>
          <p:spPr>
            <a:xfrm>
              <a:off x="9074184" y="5175957"/>
              <a:ext cx="989925"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grpSp>
        <p:nvGrpSpPr>
          <p:cNvPr id="135" name="群組 134">
            <a:extLst>
              <a:ext uri="{FF2B5EF4-FFF2-40B4-BE49-F238E27FC236}">
                <a16:creationId xmlns:a16="http://schemas.microsoft.com/office/drawing/2014/main" id="{B23E638A-E7FA-879F-AAD6-DCBE2AD93CDB}"/>
              </a:ext>
            </a:extLst>
          </p:cNvPr>
          <p:cNvGrpSpPr/>
          <p:nvPr/>
        </p:nvGrpSpPr>
        <p:grpSpPr>
          <a:xfrm rot="5400000">
            <a:off x="7125690" y="5314058"/>
            <a:ext cx="414542" cy="682773"/>
            <a:chOff x="9213726" y="4060658"/>
            <a:chExt cx="862514" cy="1129149"/>
          </a:xfrm>
        </p:grpSpPr>
        <p:cxnSp>
          <p:nvCxnSpPr>
            <p:cNvPr id="136" name="直線接點 135">
              <a:extLst>
                <a:ext uri="{FF2B5EF4-FFF2-40B4-BE49-F238E27FC236}">
                  <a16:creationId xmlns:a16="http://schemas.microsoft.com/office/drawing/2014/main" id="{4CEF051F-DD83-26ED-627E-2C9302CFBDA8}"/>
                </a:ext>
              </a:extLst>
            </p:cNvPr>
            <p:cNvCxnSpPr>
              <a:cxnSpLocks/>
            </p:cNvCxnSpPr>
            <p:nvPr/>
          </p:nvCxnSpPr>
          <p:spPr>
            <a:xfrm>
              <a:off x="9230187" y="4060658"/>
              <a:ext cx="0" cy="1129149"/>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37" name="直線接點 136">
              <a:extLst>
                <a:ext uri="{FF2B5EF4-FFF2-40B4-BE49-F238E27FC236}">
                  <a16:creationId xmlns:a16="http://schemas.microsoft.com/office/drawing/2014/main" id="{40BE6CB4-1FDC-9E64-1A8D-7359450F1CA2}"/>
                </a:ext>
              </a:extLst>
            </p:cNvPr>
            <p:cNvCxnSpPr>
              <a:cxnSpLocks/>
            </p:cNvCxnSpPr>
            <p:nvPr/>
          </p:nvCxnSpPr>
          <p:spPr>
            <a:xfrm>
              <a:off x="9213726" y="5175957"/>
              <a:ext cx="862512"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5AA50CD2-CA28-C059-46F6-8D808AEEB175}"/>
                </a:ext>
              </a:extLst>
            </p:cNvPr>
            <p:cNvCxnSpPr>
              <a:cxnSpLocks/>
            </p:cNvCxnSpPr>
            <p:nvPr/>
          </p:nvCxnSpPr>
          <p:spPr>
            <a:xfrm>
              <a:off x="9213727" y="4083686"/>
              <a:ext cx="862513"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cxnSp>
        <p:nvCxnSpPr>
          <p:cNvPr id="126" name="直線接點 125">
            <a:extLst>
              <a:ext uri="{FF2B5EF4-FFF2-40B4-BE49-F238E27FC236}">
                <a16:creationId xmlns:a16="http://schemas.microsoft.com/office/drawing/2014/main" id="{94C1C2D6-8CBF-A4C3-A6CC-9E43928611B6}"/>
              </a:ext>
            </a:extLst>
          </p:cNvPr>
          <p:cNvCxnSpPr>
            <a:cxnSpLocks/>
          </p:cNvCxnSpPr>
          <p:nvPr/>
        </p:nvCxnSpPr>
        <p:spPr>
          <a:xfrm>
            <a:off x="4135740" y="5328556"/>
            <a:ext cx="0" cy="751278"/>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nvGrpSpPr>
          <p:cNvPr id="122" name="群組 121">
            <a:extLst>
              <a:ext uri="{FF2B5EF4-FFF2-40B4-BE49-F238E27FC236}">
                <a16:creationId xmlns:a16="http://schemas.microsoft.com/office/drawing/2014/main" id="{FBAB603A-E419-9694-620A-C07DC7BC3A87}"/>
              </a:ext>
            </a:extLst>
          </p:cNvPr>
          <p:cNvGrpSpPr/>
          <p:nvPr/>
        </p:nvGrpSpPr>
        <p:grpSpPr>
          <a:xfrm>
            <a:off x="4475655" y="4467891"/>
            <a:ext cx="2571375" cy="434061"/>
            <a:chOff x="4175894" y="4650493"/>
            <a:chExt cx="2670467" cy="729391"/>
          </a:xfrm>
        </p:grpSpPr>
        <p:grpSp>
          <p:nvGrpSpPr>
            <p:cNvPr id="119" name="群組 118">
              <a:extLst>
                <a:ext uri="{FF2B5EF4-FFF2-40B4-BE49-F238E27FC236}">
                  <a16:creationId xmlns:a16="http://schemas.microsoft.com/office/drawing/2014/main" id="{3E6A2337-AFAA-59F1-60A9-318F025F5E3A}"/>
                </a:ext>
              </a:extLst>
            </p:cNvPr>
            <p:cNvGrpSpPr/>
            <p:nvPr/>
          </p:nvGrpSpPr>
          <p:grpSpPr>
            <a:xfrm flipH="1">
              <a:off x="4175894" y="4650493"/>
              <a:ext cx="724711" cy="729391"/>
              <a:chOff x="9397266" y="4060658"/>
              <a:chExt cx="678972" cy="1129149"/>
            </a:xfrm>
          </p:grpSpPr>
          <p:cxnSp>
            <p:nvCxnSpPr>
              <p:cNvPr id="120" name="直線接點 119">
                <a:extLst>
                  <a:ext uri="{FF2B5EF4-FFF2-40B4-BE49-F238E27FC236}">
                    <a16:creationId xmlns:a16="http://schemas.microsoft.com/office/drawing/2014/main" id="{94691340-5900-6D22-2BF6-6A3F7DAC9C63}"/>
                  </a:ext>
                </a:extLst>
              </p:cNvPr>
              <p:cNvCxnSpPr>
                <a:cxnSpLocks/>
              </p:cNvCxnSpPr>
              <p:nvPr/>
            </p:nvCxnSpPr>
            <p:spPr>
              <a:xfrm>
                <a:off x="9409231" y="4060658"/>
                <a:ext cx="0" cy="1129149"/>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21" name="直線接點 120">
                <a:extLst>
                  <a:ext uri="{FF2B5EF4-FFF2-40B4-BE49-F238E27FC236}">
                    <a16:creationId xmlns:a16="http://schemas.microsoft.com/office/drawing/2014/main" id="{93578A4E-4983-5FBB-3F41-67E0105B8956}"/>
                  </a:ext>
                </a:extLst>
              </p:cNvPr>
              <p:cNvCxnSpPr>
                <a:cxnSpLocks/>
              </p:cNvCxnSpPr>
              <p:nvPr/>
            </p:nvCxnSpPr>
            <p:spPr>
              <a:xfrm>
                <a:off x="9397266" y="5175957"/>
                <a:ext cx="678972"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grpSp>
          <p:nvGrpSpPr>
            <p:cNvPr id="116" name="群組 115">
              <a:extLst>
                <a:ext uri="{FF2B5EF4-FFF2-40B4-BE49-F238E27FC236}">
                  <a16:creationId xmlns:a16="http://schemas.microsoft.com/office/drawing/2014/main" id="{69343768-5933-EB45-14DB-A917721C54FE}"/>
                </a:ext>
              </a:extLst>
            </p:cNvPr>
            <p:cNvGrpSpPr/>
            <p:nvPr/>
          </p:nvGrpSpPr>
          <p:grpSpPr>
            <a:xfrm>
              <a:off x="5376253" y="4650493"/>
              <a:ext cx="1470108" cy="729391"/>
              <a:chOff x="9074184" y="4060658"/>
              <a:chExt cx="930854" cy="1129149"/>
            </a:xfrm>
          </p:grpSpPr>
          <p:cxnSp>
            <p:nvCxnSpPr>
              <p:cNvPr id="117" name="直線接點 116">
                <a:extLst>
                  <a:ext uri="{FF2B5EF4-FFF2-40B4-BE49-F238E27FC236}">
                    <a16:creationId xmlns:a16="http://schemas.microsoft.com/office/drawing/2014/main" id="{EEF526FE-125B-8053-17A1-0BEBF7908034}"/>
                  </a:ext>
                </a:extLst>
              </p:cNvPr>
              <p:cNvCxnSpPr>
                <a:cxnSpLocks/>
              </p:cNvCxnSpPr>
              <p:nvPr/>
            </p:nvCxnSpPr>
            <p:spPr>
              <a:xfrm>
                <a:off x="9086313" y="4060658"/>
                <a:ext cx="0" cy="1129149"/>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1834140D-A987-BEEE-6ED3-91FAAA53E5DD}"/>
                  </a:ext>
                </a:extLst>
              </p:cNvPr>
              <p:cNvCxnSpPr>
                <a:cxnSpLocks/>
              </p:cNvCxnSpPr>
              <p:nvPr/>
            </p:nvCxnSpPr>
            <p:spPr>
              <a:xfrm>
                <a:off x="9074184" y="5175957"/>
                <a:ext cx="930854"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grpSp>
      <p:grpSp>
        <p:nvGrpSpPr>
          <p:cNvPr id="115" name="群組 114">
            <a:extLst>
              <a:ext uri="{FF2B5EF4-FFF2-40B4-BE49-F238E27FC236}">
                <a16:creationId xmlns:a16="http://schemas.microsoft.com/office/drawing/2014/main" id="{57F936C8-7CE5-29E0-FF1C-B89FF3C5D144}"/>
              </a:ext>
            </a:extLst>
          </p:cNvPr>
          <p:cNvGrpSpPr/>
          <p:nvPr/>
        </p:nvGrpSpPr>
        <p:grpSpPr>
          <a:xfrm>
            <a:off x="9352432" y="3878056"/>
            <a:ext cx="862512" cy="996542"/>
            <a:chOff x="9213726" y="4060658"/>
            <a:chExt cx="862512" cy="1129149"/>
          </a:xfrm>
        </p:grpSpPr>
        <p:cxnSp>
          <p:nvCxnSpPr>
            <p:cNvPr id="111" name="直線接點 110">
              <a:extLst>
                <a:ext uri="{FF2B5EF4-FFF2-40B4-BE49-F238E27FC236}">
                  <a16:creationId xmlns:a16="http://schemas.microsoft.com/office/drawing/2014/main" id="{4B117E42-31F5-E0E0-33A5-74D999187290}"/>
                </a:ext>
              </a:extLst>
            </p:cNvPr>
            <p:cNvCxnSpPr>
              <a:cxnSpLocks/>
            </p:cNvCxnSpPr>
            <p:nvPr/>
          </p:nvCxnSpPr>
          <p:spPr>
            <a:xfrm>
              <a:off x="9236203" y="4060658"/>
              <a:ext cx="0" cy="1129149"/>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13" name="直線接點 112">
              <a:extLst>
                <a:ext uri="{FF2B5EF4-FFF2-40B4-BE49-F238E27FC236}">
                  <a16:creationId xmlns:a16="http://schemas.microsoft.com/office/drawing/2014/main" id="{84FB10CB-6A73-C1D9-71ED-73F53EA96F92}"/>
                </a:ext>
              </a:extLst>
            </p:cNvPr>
            <p:cNvCxnSpPr>
              <a:cxnSpLocks/>
            </p:cNvCxnSpPr>
            <p:nvPr/>
          </p:nvCxnSpPr>
          <p:spPr>
            <a:xfrm>
              <a:off x="9213726" y="5175957"/>
              <a:ext cx="862512"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grpSp>
        <p:nvGrpSpPr>
          <p:cNvPr id="107" name="群組 106">
            <a:extLst>
              <a:ext uri="{FF2B5EF4-FFF2-40B4-BE49-F238E27FC236}">
                <a16:creationId xmlns:a16="http://schemas.microsoft.com/office/drawing/2014/main" id="{E4902D15-9CE5-6909-1E72-5FD5EE38E13E}"/>
              </a:ext>
            </a:extLst>
          </p:cNvPr>
          <p:cNvGrpSpPr/>
          <p:nvPr/>
        </p:nvGrpSpPr>
        <p:grpSpPr>
          <a:xfrm>
            <a:off x="1233941" y="3878056"/>
            <a:ext cx="9024375" cy="0"/>
            <a:chOff x="1099967" y="4060658"/>
            <a:chExt cx="9024375" cy="0"/>
          </a:xfrm>
        </p:grpSpPr>
        <p:cxnSp>
          <p:nvCxnSpPr>
            <p:cNvPr id="102" name="直線接點 101">
              <a:extLst>
                <a:ext uri="{FF2B5EF4-FFF2-40B4-BE49-F238E27FC236}">
                  <a16:creationId xmlns:a16="http://schemas.microsoft.com/office/drawing/2014/main" id="{BB60A907-96E2-496C-CE95-8090226EA70F}"/>
                </a:ext>
              </a:extLst>
            </p:cNvPr>
            <p:cNvCxnSpPr>
              <a:cxnSpLocks/>
            </p:cNvCxnSpPr>
            <p:nvPr/>
          </p:nvCxnSpPr>
          <p:spPr>
            <a:xfrm>
              <a:off x="1099967" y="4060658"/>
              <a:ext cx="2588981"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04" name="直線接點 103">
              <a:extLst>
                <a:ext uri="{FF2B5EF4-FFF2-40B4-BE49-F238E27FC236}">
                  <a16:creationId xmlns:a16="http://schemas.microsoft.com/office/drawing/2014/main" id="{899BAA17-45F6-A5AB-9901-8FFCE863FFC8}"/>
                </a:ext>
              </a:extLst>
            </p:cNvPr>
            <p:cNvCxnSpPr>
              <a:cxnSpLocks/>
            </p:cNvCxnSpPr>
            <p:nvPr/>
          </p:nvCxnSpPr>
          <p:spPr>
            <a:xfrm>
              <a:off x="4336930" y="4060658"/>
              <a:ext cx="2625645"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CBC2A246-0B3F-EDFE-1851-99333B8BE5E6}"/>
                </a:ext>
              </a:extLst>
            </p:cNvPr>
            <p:cNvCxnSpPr>
              <a:cxnSpLocks/>
            </p:cNvCxnSpPr>
            <p:nvPr/>
          </p:nvCxnSpPr>
          <p:spPr>
            <a:xfrm>
              <a:off x="7535121" y="4060658"/>
              <a:ext cx="2589221"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grpSp>
        <p:nvGrpSpPr>
          <p:cNvPr id="98" name="群組 97">
            <a:extLst>
              <a:ext uri="{FF2B5EF4-FFF2-40B4-BE49-F238E27FC236}">
                <a16:creationId xmlns:a16="http://schemas.microsoft.com/office/drawing/2014/main" id="{4D5A4E4A-EC31-5BE1-E995-2EC57AD7EB59}"/>
              </a:ext>
            </a:extLst>
          </p:cNvPr>
          <p:cNvGrpSpPr/>
          <p:nvPr/>
        </p:nvGrpSpPr>
        <p:grpSpPr>
          <a:xfrm rot="16200000">
            <a:off x="4832700" y="2830073"/>
            <a:ext cx="990770" cy="96455"/>
            <a:chOff x="5613383" y="2442411"/>
            <a:chExt cx="4589166" cy="80213"/>
          </a:xfrm>
        </p:grpSpPr>
        <p:cxnSp>
          <p:nvCxnSpPr>
            <p:cNvPr id="99" name="直線接點 98">
              <a:extLst>
                <a:ext uri="{FF2B5EF4-FFF2-40B4-BE49-F238E27FC236}">
                  <a16:creationId xmlns:a16="http://schemas.microsoft.com/office/drawing/2014/main" id="{65AC9820-130B-441E-9DAD-CF1A43A8CBBB}"/>
                </a:ext>
              </a:extLst>
            </p:cNvPr>
            <p:cNvCxnSpPr>
              <a:cxnSpLocks/>
            </p:cNvCxnSpPr>
            <p:nvPr/>
          </p:nvCxnSpPr>
          <p:spPr>
            <a:xfrm>
              <a:off x="5613383" y="2442411"/>
              <a:ext cx="4589166"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00" name="直線接點 99">
              <a:extLst>
                <a:ext uri="{FF2B5EF4-FFF2-40B4-BE49-F238E27FC236}">
                  <a16:creationId xmlns:a16="http://schemas.microsoft.com/office/drawing/2014/main" id="{E72D3827-1BEF-4930-6316-B6F4F9612A69}"/>
                </a:ext>
              </a:extLst>
            </p:cNvPr>
            <p:cNvCxnSpPr>
              <a:cxnSpLocks/>
            </p:cNvCxnSpPr>
            <p:nvPr/>
          </p:nvCxnSpPr>
          <p:spPr>
            <a:xfrm>
              <a:off x="5613383" y="2522624"/>
              <a:ext cx="4589166"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grpSp>
        <p:nvGrpSpPr>
          <p:cNvPr id="97" name="群組 96">
            <a:extLst>
              <a:ext uri="{FF2B5EF4-FFF2-40B4-BE49-F238E27FC236}">
                <a16:creationId xmlns:a16="http://schemas.microsoft.com/office/drawing/2014/main" id="{490C9F8E-75E2-A227-7232-3990F7E1D2C8}"/>
              </a:ext>
            </a:extLst>
          </p:cNvPr>
          <p:cNvGrpSpPr/>
          <p:nvPr/>
        </p:nvGrpSpPr>
        <p:grpSpPr>
          <a:xfrm>
            <a:off x="5752089" y="2259808"/>
            <a:ext cx="4589166" cy="97989"/>
            <a:chOff x="5613383" y="2442411"/>
            <a:chExt cx="4589166" cy="80213"/>
          </a:xfrm>
        </p:grpSpPr>
        <p:cxnSp>
          <p:nvCxnSpPr>
            <p:cNvPr id="94" name="直線接點 93">
              <a:extLst>
                <a:ext uri="{FF2B5EF4-FFF2-40B4-BE49-F238E27FC236}">
                  <a16:creationId xmlns:a16="http://schemas.microsoft.com/office/drawing/2014/main" id="{C3933A7E-6F7F-4B73-8511-619F5512A902}"/>
                </a:ext>
              </a:extLst>
            </p:cNvPr>
            <p:cNvCxnSpPr>
              <a:cxnSpLocks/>
            </p:cNvCxnSpPr>
            <p:nvPr/>
          </p:nvCxnSpPr>
          <p:spPr>
            <a:xfrm>
              <a:off x="5613383" y="2442411"/>
              <a:ext cx="4589166"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96" name="直線接點 95">
              <a:extLst>
                <a:ext uri="{FF2B5EF4-FFF2-40B4-BE49-F238E27FC236}">
                  <a16:creationId xmlns:a16="http://schemas.microsoft.com/office/drawing/2014/main" id="{172B24D1-E055-FC3D-58C3-26ADA45F2D08}"/>
                </a:ext>
              </a:extLst>
            </p:cNvPr>
            <p:cNvCxnSpPr>
              <a:cxnSpLocks/>
            </p:cNvCxnSpPr>
            <p:nvPr/>
          </p:nvCxnSpPr>
          <p:spPr>
            <a:xfrm>
              <a:off x="5613383" y="2522624"/>
              <a:ext cx="4589166"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sp>
        <p:nvSpPr>
          <p:cNvPr id="2" name="標題 1">
            <a:extLst>
              <a:ext uri="{FF2B5EF4-FFF2-40B4-BE49-F238E27FC236}">
                <a16:creationId xmlns:a16="http://schemas.microsoft.com/office/drawing/2014/main" id="{7DC78C41-18A5-4C95-B7EB-657266A2C6DE}"/>
              </a:ext>
            </a:extLst>
          </p:cNvPr>
          <p:cNvSpPr>
            <a:spLocks noGrp="1"/>
          </p:cNvSpPr>
          <p:nvPr>
            <p:ph type="title"/>
          </p:nvPr>
        </p:nvSpPr>
        <p:spPr>
          <a:xfrm>
            <a:off x="0" y="9146"/>
            <a:ext cx="12192000" cy="1310138"/>
          </a:xfrm>
        </p:spPr>
        <p:txBody>
          <a:bodyPr>
            <a:normAutofit/>
          </a:bodyPr>
          <a:lstStyle/>
          <a:p>
            <a:r>
              <a:rPr lang="en-US" altLang="zh-TW" sz="4000">
                <a:latin typeface="Arial"/>
                <a:ea typeface="微軟正黑體"/>
                <a:cs typeface="Arial"/>
              </a:rPr>
              <a:t>Traditional IP Phone setup without QGD switches</a:t>
            </a:r>
            <a:endParaRPr lang="zh-TW" altLang="en-US" sz="4000">
              <a:latin typeface="Arial"/>
              <a:ea typeface="微軟正黑體"/>
              <a:cs typeface="Arial"/>
            </a:endParaRPr>
          </a:p>
        </p:txBody>
      </p:sp>
      <p:sp>
        <p:nvSpPr>
          <p:cNvPr id="65" name="文字方塊 64">
            <a:extLst>
              <a:ext uri="{FF2B5EF4-FFF2-40B4-BE49-F238E27FC236}">
                <a16:creationId xmlns:a16="http://schemas.microsoft.com/office/drawing/2014/main" id="{502F6854-155B-4BB2-A4B2-2BF8E33DA0CC}"/>
              </a:ext>
            </a:extLst>
          </p:cNvPr>
          <p:cNvSpPr txBox="1"/>
          <p:nvPr/>
        </p:nvSpPr>
        <p:spPr>
          <a:xfrm>
            <a:off x="8258968" y="4102952"/>
            <a:ext cx="832505"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chemeClr val="accent3">
                    <a:lumMod val="7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PSTN</a:t>
            </a:r>
            <a:endParaRPr kumimoji="0" lang="zh-TW" altLang="en-US" sz="1400" b="1" i="0" u="none" strike="noStrike" kern="0" cap="none" spc="0" normalizeH="0" baseline="0" noProof="0">
              <a:ln>
                <a:noFill/>
              </a:ln>
              <a:solidFill>
                <a:schemeClr val="accent3">
                  <a:lumMod val="7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34" name="圖形 33">
            <a:extLst>
              <a:ext uri="{FF2B5EF4-FFF2-40B4-BE49-F238E27FC236}">
                <a16:creationId xmlns:a16="http://schemas.microsoft.com/office/drawing/2014/main" id="{1E7773EC-214D-B657-20F6-58F11C50D28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359561" y="1666030"/>
            <a:ext cx="794302" cy="1512128"/>
          </a:xfrm>
          <a:prstGeom prst="rect">
            <a:avLst/>
          </a:prstGeom>
        </p:spPr>
      </p:pic>
      <p:pic>
        <p:nvPicPr>
          <p:cNvPr id="37" name="圖形 36">
            <a:extLst>
              <a:ext uri="{FF2B5EF4-FFF2-40B4-BE49-F238E27FC236}">
                <a16:creationId xmlns:a16="http://schemas.microsoft.com/office/drawing/2014/main" id="{64052659-E987-B285-8AB8-D63B6A6A5EB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631624" y="1699945"/>
            <a:ext cx="794302" cy="1512128"/>
          </a:xfrm>
          <a:prstGeom prst="rect">
            <a:avLst/>
          </a:prstGeom>
        </p:spPr>
      </p:pic>
      <p:pic>
        <p:nvPicPr>
          <p:cNvPr id="39" name="圖形 38">
            <a:extLst>
              <a:ext uri="{FF2B5EF4-FFF2-40B4-BE49-F238E27FC236}">
                <a16:creationId xmlns:a16="http://schemas.microsoft.com/office/drawing/2014/main" id="{722D8F2B-23B7-75C1-3E70-7C0DDB77CAA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033537" y="3069150"/>
            <a:ext cx="794302" cy="1512128"/>
          </a:xfrm>
          <a:prstGeom prst="rect">
            <a:avLst/>
          </a:prstGeom>
        </p:spPr>
      </p:pic>
      <p:pic>
        <p:nvPicPr>
          <p:cNvPr id="41" name="圖形 40">
            <a:extLst>
              <a:ext uri="{FF2B5EF4-FFF2-40B4-BE49-F238E27FC236}">
                <a16:creationId xmlns:a16="http://schemas.microsoft.com/office/drawing/2014/main" id="{E826D561-4A5F-1145-C325-81BBF90E218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789704" y="3420369"/>
            <a:ext cx="742847" cy="763723"/>
          </a:xfrm>
          <a:prstGeom prst="rect">
            <a:avLst/>
          </a:prstGeom>
        </p:spPr>
      </p:pic>
      <p:pic>
        <p:nvPicPr>
          <p:cNvPr id="42" name="圖形 41">
            <a:extLst>
              <a:ext uri="{FF2B5EF4-FFF2-40B4-BE49-F238E27FC236}">
                <a16:creationId xmlns:a16="http://schemas.microsoft.com/office/drawing/2014/main" id="{131FCD8C-236D-2C88-30B7-56AAAAA3BEB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853966" y="4376521"/>
            <a:ext cx="742847" cy="763723"/>
          </a:xfrm>
          <a:prstGeom prst="rect">
            <a:avLst/>
          </a:prstGeom>
        </p:spPr>
      </p:pic>
      <p:pic>
        <p:nvPicPr>
          <p:cNvPr id="43" name="圖形 42">
            <a:extLst>
              <a:ext uri="{FF2B5EF4-FFF2-40B4-BE49-F238E27FC236}">
                <a16:creationId xmlns:a16="http://schemas.microsoft.com/office/drawing/2014/main" id="{053C0F40-012B-4250-7CDA-9F305F3B931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653165" y="5636721"/>
            <a:ext cx="742847" cy="763723"/>
          </a:xfrm>
          <a:prstGeom prst="rect">
            <a:avLst/>
          </a:prstGeom>
        </p:spPr>
      </p:pic>
      <p:pic>
        <p:nvPicPr>
          <p:cNvPr id="44" name="圖形 43">
            <a:extLst>
              <a:ext uri="{FF2B5EF4-FFF2-40B4-BE49-F238E27FC236}">
                <a16:creationId xmlns:a16="http://schemas.microsoft.com/office/drawing/2014/main" id="{6A2F208D-4978-3887-3FF5-F10270BCAC4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58328" y="3481086"/>
            <a:ext cx="742847" cy="763723"/>
          </a:xfrm>
          <a:prstGeom prst="rect">
            <a:avLst/>
          </a:prstGeom>
        </p:spPr>
      </p:pic>
      <p:pic>
        <p:nvPicPr>
          <p:cNvPr id="45" name="圖形 44">
            <a:extLst>
              <a:ext uri="{FF2B5EF4-FFF2-40B4-BE49-F238E27FC236}">
                <a16:creationId xmlns:a16="http://schemas.microsoft.com/office/drawing/2014/main" id="{73BCA1D3-B9FB-1C2C-9E81-7C925AF24AA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026263" y="5728237"/>
            <a:ext cx="742847" cy="763723"/>
          </a:xfrm>
          <a:prstGeom prst="rect">
            <a:avLst/>
          </a:prstGeom>
        </p:spPr>
      </p:pic>
      <p:pic>
        <p:nvPicPr>
          <p:cNvPr id="46" name="圖形 45">
            <a:extLst>
              <a:ext uri="{FF2B5EF4-FFF2-40B4-BE49-F238E27FC236}">
                <a16:creationId xmlns:a16="http://schemas.microsoft.com/office/drawing/2014/main" id="{EF1B0FB1-7491-46AF-D023-D67F8D27AB0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725126" y="5728237"/>
            <a:ext cx="742847" cy="763723"/>
          </a:xfrm>
          <a:prstGeom prst="rect">
            <a:avLst/>
          </a:prstGeom>
        </p:spPr>
      </p:pic>
      <p:pic>
        <p:nvPicPr>
          <p:cNvPr id="47" name="圖形 46">
            <a:extLst>
              <a:ext uri="{FF2B5EF4-FFF2-40B4-BE49-F238E27FC236}">
                <a16:creationId xmlns:a16="http://schemas.microsoft.com/office/drawing/2014/main" id="{1D4C7AD2-95C0-B68E-C2EB-61606D33F6F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423989" y="5728237"/>
            <a:ext cx="742847" cy="763723"/>
          </a:xfrm>
          <a:prstGeom prst="rect">
            <a:avLst/>
          </a:prstGeom>
        </p:spPr>
      </p:pic>
      <p:pic>
        <p:nvPicPr>
          <p:cNvPr id="48" name="圖形 47">
            <a:extLst>
              <a:ext uri="{FF2B5EF4-FFF2-40B4-BE49-F238E27FC236}">
                <a16:creationId xmlns:a16="http://schemas.microsoft.com/office/drawing/2014/main" id="{926AFC8C-F5EF-C20A-D147-D348E5A8076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122852" y="5728237"/>
            <a:ext cx="742847" cy="763723"/>
          </a:xfrm>
          <a:prstGeom prst="rect">
            <a:avLst/>
          </a:prstGeom>
        </p:spPr>
      </p:pic>
      <p:pic>
        <p:nvPicPr>
          <p:cNvPr id="51" name="圖形 50">
            <a:extLst>
              <a:ext uri="{FF2B5EF4-FFF2-40B4-BE49-F238E27FC236}">
                <a16:creationId xmlns:a16="http://schemas.microsoft.com/office/drawing/2014/main" id="{70DA8B3D-CA11-F449-3841-443BB5262CB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827654" y="3554055"/>
            <a:ext cx="648000" cy="648000"/>
          </a:xfrm>
          <a:prstGeom prst="rect">
            <a:avLst/>
          </a:prstGeom>
        </p:spPr>
      </p:pic>
      <p:pic>
        <p:nvPicPr>
          <p:cNvPr id="53" name="圖形 52">
            <a:extLst>
              <a:ext uri="{FF2B5EF4-FFF2-40B4-BE49-F238E27FC236}">
                <a16:creationId xmlns:a16="http://schemas.microsoft.com/office/drawing/2014/main" id="{66317065-4F39-B6D5-19D9-60B2C1D6D778}"/>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7096549" y="3535492"/>
            <a:ext cx="576000" cy="576000"/>
          </a:xfrm>
          <a:prstGeom prst="rect">
            <a:avLst/>
          </a:prstGeom>
        </p:spPr>
      </p:pic>
      <p:pic>
        <p:nvPicPr>
          <p:cNvPr id="54" name="圖形 53">
            <a:extLst>
              <a:ext uri="{FF2B5EF4-FFF2-40B4-BE49-F238E27FC236}">
                <a16:creationId xmlns:a16="http://schemas.microsoft.com/office/drawing/2014/main" id="{A253F548-8CC2-5EFD-B70A-8AC453311341}"/>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3824134" y="4680044"/>
            <a:ext cx="648512" cy="648512"/>
          </a:xfrm>
          <a:prstGeom prst="rect">
            <a:avLst/>
          </a:prstGeom>
        </p:spPr>
      </p:pic>
      <p:pic>
        <p:nvPicPr>
          <p:cNvPr id="56" name="圖形 55">
            <a:extLst>
              <a:ext uri="{FF2B5EF4-FFF2-40B4-BE49-F238E27FC236}">
                <a16:creationId xmlns:a16="http://schemas.microsoft.com/office/drawing/2014/main" id="{51098E84-E20C-5330-8EB7-70763418A110}"/>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7047032" y="4680044"/>
            <a:ext cx="576000" cy="576000"/>
          </a:xfrm>
          <a:prstGeom prst="rect">
            <a:avLst/>
          </a:prstGeom>
        </p:spPr>
      </p:pic>
      <p:grpSp>
        <p:nvGrpSpPr>
          <p:cNvPr id="59" name="群組 58">
            <a:extLst>
              <a:ext uri="{FF2B5EF4-FFF2-40B4-BE49-F238E27FC236}">
                <a16:creationId xmlns:a16="http://schemas.microsoft.com/office/drawing/2014/main" id="{3A3F7C64-5650-F4BE-F921-A7D6E463B094}"/>
              </a:ext>
            </a:extLst>
          </p:cNvPr>
          <p:cNvGrpSpPr/>
          <p:nvPr/>
        </p:nvGrpSpPr>
        <p:grpSpPr>
          <a:xfrm>
            <a:off x="8353672" y="3437695"/>
            <a:ext cx="648512" cy="648512"/>
            <a:chOff x="8128416" y="3620298"/>
            <a:chExt cx="648512" cy="648512"/>
          </a:xfrm>
        </p:grpSpPr>
        <p:sp>
          <p:nvSpPr>
            <p:cNvPr id="49" name="橢圓 48">
              <a:extLst>
                <a:ext uri="{FF2B5EF4-FFF2-40B4-BE49-F238E27FC236}">
                  <a16:creationId xmlns:a16="http://schemas.microsoft.com/office/drawing/2014/main" id="{49F724EF-083D-21FF-DC1A-908D30F41447}"/>
                </a:ext>
              </a:extLst>
            </p:cNvPr>
            <p:cNvSpPr/>
            <p:nvPr/>
          </p:nvSpPr>
          <p:spPr>
            <a:xfrm>
              <a:off x="8128416" y="3620298"/>
              <a:ext cx="648512" cy="648512"/>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8" name="圖形 57">
              <a:extLst>
                <a:ext uri="{FF2B5EF4-FFF2-40B4-BE49-F238E27FC236}">
                  <a16:creationId xmlns:a16="http://schemas.microsoft.com/office/drawing/2014/main" id="{7DC06C6B-FBBF-0D28-9382-FB0271CA7645}"/>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355569" y="3755872"/>
              <a:ext cx="243790" cy="456310"/>
            </a:xfrm>
            <a:prstGeom prst="rect">
              <a:avLst/>
            </a:prstGeom>
          </p:spPr>
        </p:pic>
      </p:grpSp>
      <p:grpSp>
        <p:nvGrpSpPr>
          <p:cNvPr id="88" name="群組 87">
            <a:extLst>
              <a:ext uri="{FF2B5EF4-FFF2-40B4-BE49-F238E27FC236}">
                <a16:creationId xmlns:a16="http://schemas.microsoft.com/office/drawing/2014/main" id="{3CDC0F85-E4B6-4FE9-4F2D-C85B335B73B1}"/>
              </a:ext>
            </a:extLst>
          </p:cNvPr>
          <p:cNvGrpSpPr/>
          <p:nvPr/>
        </p:nvGrpSpPr>
        <p:grpSpPr>
          <a:xfrm>
            <a:off x="2063256" y="3289651"/>
            <a:ext cx="1235670" cy="1023546"/>
            <a:chOff x="2812525" y="3673835"/>
            <a:chExt cx="1235670" cy="1023546"/>
          </a:xfrm>
        </p:grpSpPr>
        <p:pic>
          <p:nvPicPr>
            <p:cNvPr id="38" name="圖形 37">
              <a:extLst>
                <a:ext uri="{FF2B5EF4-FFF2-40B4-BE49-F238E27FC236}">
                  <a16:creationId xmlns:a16="http://schemas.microsoft.com/office/drawing/2014/main" id="{CB81AF40-2C94-32F4-C56C-CA3224602219}"/>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2812525" y="3673835"/>
              <a:ext cx="1235670" cy="1023546"/>
            </a:xfrm>
            <a:prstGeom prst="rect">
              <a:avLst/>
            </a:prstGeom>
          </p:spPr>
        </p:pic>
        <p:sp>
          <p:nvSpPr>
            <p:cNvPr id="76" name="文字方塊 75">
              <a:extLst>
                <a:ext uri="{FF2B5EF4-FFF2-40B4-BE49-F238E27FC236}">
                  <a16:creationId xmlns:a16="http://schemas.microsoft.com/office/drawing/2014/main" id="{2275DBC8-7D23-1714-C998-413456C17FCC}"/>
                </a:ext>
              </a:extLst>
            </p:cNvPr>
            <p:cNvSpPr txBox="1"/>
            <p:nvPr/>
          </p:nvSpPr>
          <p:spPr>
            <a:xfrm>
              <a:off x="2988278" y="4019698"/>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sp>
        <p:nvSpPr>
          <p:cNvPr id="78" name="文字方塊 77">
            <a:extLst>
              <a:ext uri="{FF2B5EF4-FFF2-40B4-BE49-F238E27FC236}">
                <a16:creationId xmlns:a16="http://schemas.microsoft.com/office/drawing/2014/main" id="{48F2BBC0-CF8C-D3F2-CDB2-F4139168EF84}"/>
              </a:ext>
            </a:extLst>
          </p:cNvPr>
          <p:cNvSpPr txBox="1"/>
          <p:nvPr/>
        </p:nvSpPr>
        <p:spPr>
          <a:xfrm>
            <a:off x="6848838" y="4127574"/>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9" name="文字方塊 78">
            <a:extLst>
              <a:ext uri="{FF2B5EF4-FFF2-40B4-BE49-F238E27FC236}">
                <a16:creationId xmlns:a16="http://schemas.microsoft.com/office/drawing/2014/main" id="{2B47B0FC-D1C5-A641-94DE-C90FF961E13C}"/>
              </a:ext>
            </a:extLst>
          </p:cNvPr>
          <p:cNvSpPr txBox="1"/>
          <p:nvPr/>
        </p:nvSpPr>
        <p:spPr>
          <a:xfrm>
            <a:off x="2804418" y="4949944"/>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80" name="文字方塊 79">
            <a:extLst>
              <a:ext uri="{FF2B5EF4-FFF2-40B4-BE49-F238E27FC236}">
                <a16:creationId xmlns:a16="http://schemas.microsoft.com/office/drawing/2014/main" id="{999E69C5-8092-3960-2311-6EA2DC0C1410}"/>
              </a:ext>
            </a:extLst>
          </p:cNvPr>
          <p:cNvSpPr txBox="1"/>
          <p:nvPr/>
        </p:nvSpPr>
        <p:spPr>
          <a:xfrm>
            <a:off x="3565907" y="4256840"/>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81" name="文字方塊 80">
            <a:extLst>
              <a:ext uri="{FF2B5EF4-FFF2-40B4-BE49-F238E27FC236}">
                <a16:creationId xmlns:a16="http://schemas.microsoft.com/office/drawing/2014/main" id="{76F2B388-9330-EFA5-4AC1-FC2F5649CD6C}"/>
              </a:ext>
            </a:extLst>
          </p:cNvPr>
          <p:cNvSpPr txBox="1"/>
          <p:nvPr/>
        </p:nvSpPr>
        <p:spPr>
          <a:xfrm>
            <a:off x="5377268" y="3979327"/>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82" name="文字方塊 81">
            <a:extLst>
              <a:ext uri="{FF2B5EF4-FFF2-40B4-BE49-F238E27FC236}">
                <a16:creationId xmlns:a16="http://schemas.microsoft.com/office/drawing/2014/main" id="{A9561AF1-C472-D79D-7024-45E50E2A0D76}"/>
              </a:ext>
            </a:extLst>
          </p:cNvPr>
          <p:cNvSpPr txBox="1"/>
          <p:nvPr/>
        </p:nvSpPr>
        <p:spPr>
          <a:xfrm>
            <a:off x="6682529" y="2614089"/>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83" name="文字方塊 82">
            <a:extLst>
              <a:ext uri="{FF2B5EF4-FFF2-40B4-BE49-F238E27FC236}">
                <a16:creationId xmlns:a16="http://schemas.microsoft.com/office/drawing/2014/main" id="{B5D619C8-FA41-8676-20E0-3C07157333B3}"/>
              </a:ext>
            </a:extLst>
          </p:cNvPr>
          <p:cNvSpPr txBox="1"/>
          <p:nvPr/>
        </p:nvSpPr>
        <p:spPr>
          <a:xfrm>
            <a:off x="9920303" y="2614089"/>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84" name="文字方塊 83">
            <a:extLst>
              <a:ext uri="{FF2B5EF4-FFF2-40B4-BE49-F238E27FC236}">
                <a16:creationId xmlns:a16="http://schemas.microsoft.com/office/drawing/2014/main" id="{8DBA78AB-4CD8-E3D2-3765-E8166799AD64}"/>
              </a:ext>
            </a:extLst>
          </p:cNvPr>
          <p:cNvSpPr txBox="1"/>
          <p:nvPr/>
        </p:nvSpPr>
        <p:spPr>
          <a:xfrm>
            <a:off x="6655233" y="2879773"/>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B</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85" name="文字方塊 84">
            <a:extLst>
              <a:ext uri="{FF2B5EF4-FFF2-40B4-BE49-F238E27FC236}">
                <a16:creationId xmlns:a16="http://schemas.microsoft.com/office/drawing/2014/main" id="{F09A9BD7-4DF9-630A-7C66-110EDB4EFD1E}"/>
              </a:ext>
            </a:extLst>
          </p:cNvPr>
          <p:cNvSpPr txBox="1"/>
          <p:nvPr/>
        </p:nvSpPr>
        <p:spPr>
          <a:xfrm>
            <a:off x="9920303" y="2879773"/>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C</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86" name="文字方塊 85">
            <a:extLst>
              <a:ext uri="{FF2B5EF4-FFF2-40B4-BE49-F238E27FC236}">
                <a16:creationId xmlns:a16="http://schemas.microsoft.com/office/drawing/2014/main" id="{CE35D02A-C298-5EC1-F3B6-35B45AF03059}"/>
              </a:ext>
            </a:extLst>
          </p:cNvPr>
          <p:cNvSpPr txBox="1"/>
          <p:nvPr/>
        </p:nvSpPr>
        <p:spPr>
          <a:xfrm>
            <a:off x="5327574" y="4256840"/>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A</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nvGrpSpPr>
          <p:cNvPr id="89" name="群組 88">
            <a:extLst>
              <a:ext uri="{FF2B5EF4-FFF2-40B4-BE49-F238E27FC236}">
                <a16:creationId xmlns:a16="http://schemas.microsoft.com/office/drawing/2014/main" id="{52723581-0F23-A2F4-3808-90FEE26B8491}"/>
              </a:ext>
            </a:extLst>
          </p:cNvPr>
          <p:cNvGrpSpPr/>
          <p:nvPr/>
        </p:nvGrpSpPr>
        <p:grpSpPr>
          <a:xfrm>
            <a:off x="4662022" y="1939907"/>
            <a:ext cx="1235670" cy="1023546"/>
            <a:chOff x="5226066" y="2214157"/>
            <a:chExt cx="1235670" cy="1023546"/>
          </a:xfrm>
        </p:grpSpPr>
        <p:pic>
          <p:nvPicPr>
            <p:cNvPr id="32" name="圖形 31">
              <a:extLst>
                <a:ext uri="{FF2B5EF4-FFF2-40B4-BE49-F238E27FC236}">
                  <a16:creationId xmlns:a16="http://schemas.microsoft.com/office/drawing/2014/main" id="{42C8C838-CDA6-D466-6DC3-184E374D6746}"/>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5226066" y="2214157"/>
              <a:ext cx="1235670" cy="1023546"/>
            </a:xfrm>
            <a:prstGeom prst="rect">
              <a:avLst/>
            </a:prstGeom>
          </p:spPr>
        </p:pic>
        <p:sp>
          <p:nvSpPr>
            <p:cNvPr id="87" name="文字方塊 86">
              <a:extLst>
                <a:ext uri="{FF2B5EF4-FFF2-40B4-BE49-F238E27FC236}">
                  <a16:creationId xmlns:a16="http://schemas.microsoft.com/office/drawing/2014/main" id="{E9F53A3B-AE8B-F5DB-2CE6-5D02C380D4D1}"/>
                </a:ext>
              </a:extLst>
            </p:cNvPr>
            <p:cNvSpPr txBox="1"/>
            <p:nvPr/>
          </p:nvSpPr>
          <p:spPr>
            <a:xfrm>
              <a:off x="5403441" y="2528639"/>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grpSp>
        <p:nvGrpSpPr>
          <p:cNvPr id="90" name="群組 89">
            <a:extLst>
              <a:ext uri="{FF2B5EF4-FFF2-40B4-BE49-F238E27FC236}">
                <a16:creationId xmlns:a16="http://schemas.microsoft.com/office/drawing/2014/main" id="{49A57A5B-0F01-D8F0-8FEB-3C9D9BE66201}"/>
              </a:ext>
            </a:extLst>
          </p:cNvPr>
          <p:cNvGrpSpPr/>
          <p:nvPr/>
        </p:nvGrpSpPr>
        <p:grpSpPr>
          <a:xfrm>
            <a:off x="7970835" y="1941260"/>
            <a:ext cx="1235670" cy="1023546"/>
            <a:chOff x="5226066" y="2214157"/>
            <a:chExt cx="1235670" cy="1023546"/>
          </a:xfrm>
        </p:grpSpPr>
        <p:pic>
          <p:nvPicPr>
            <p:cNvPr id="91" name="圖形 90">
              <a:extLst>
                <a:ext uri="{FF2B5EF4-FFF2-40B4-BE49-F238E27FC236}">
                  <a16:creationId xmlns:a16="http://schemas.microsoft.com/office/drawing/2014/main" id="{F6E2A06F-5D3C-0CBE-F10D-03E53B11EE72}"/>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5226066" y="2214157"/>
              <a:ext cx="1235670" cy="1023546"/>
            </a:xfrm>
            <a:prstGeom prst="rect">
              <a:avLst/>
            </a:prstGeom>
          </p:spPr>
        </p:pic>
        <p:sp>
          <p:nvSpPr>
            <p:cNvPr id="92" name="文字方塊 91">
              <a:extLst>
                <a:ext uri="{FF2B5EF4-FFF2-40B4-BE49-F238E27FC236}">
                  <a16:creationId xmlns:a16="http://schemas.microsoft.com/office/drawing/2014/main" id="{7E6EDFA0-834F-D801-C7A0-6B5A043BDA57}"/>
                </a:ext>
              </a:extLst>
            </p:cNvPr>
            <p:cNvSpPr txBox="1"/>
            <p:nvPr/>
          </p:nvSpPr>
          <p:spPr>
            <a:xfrm>
              <a:off x="5403441" y="2528639"/>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grpSp>
        <p:nvGrpSpPr>
          <p:cNvPr id="129" name="群組 128">
            <a:extLst>
              <a:ext uri="{FF2B5EF4-FFF2-40B4-BE49-F238E27FC236}">
                <a16:creationId xmlns:a16="http://schemas.microsoft.com/office/drawing/2014/main" id="{74CC7AAB-664D-7770-574A-9491381BB573}"/>
              </a:ext>
            </a:extLst>
          </p:cNvPr>
          <p:cNvGrpSpPr/>
          <p:nvPr/>
        </p:nvGrpSpPr>
        <p:grpSpPr>
          <a:xfrm rot="16200000" flipH="1" flipV="1">
            <a:off x="6173375" y="5087425"/>
            <a:ext cx="934986" cy="812325"/>
            <a:chOff x="9397266" y="4060658"/>
            <a:chExt cx="678972" cy="1129149"/>
          </a:xfrm>
        </p:grpSpPr>
        <p:cxnSp>
          <p:nvCxnSpPr>
            <p:cNvPr id="133" name="直線接點 132">
              <a:extLst>
                <a:ext uri="{FF2B5EF4-FFF2-40B4-BE49-F238E27FC236}">
                  <a16:creationId xmlns:a16="http://schemas.microsoft.com/office/drawing/2014/main" id="{19346F6D-8E17-38B1-A391-D4EE872EFA18}"/>
                </a:ext>
              </a:extLst>
            </p:cNvPr>
            <p:cNvCxnSpPr>
              <a:cxnSpLocks/>
            </p:cNvCxnSpPr>
            <p:nvPr/>
          </p:nvCxnSpPr>
          <p:spPr>
            <a:xfrm>
              <a:off x="9409231" y="4060658"/>
              <a:ext cx="0" cy="1129149"/>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34" name="直線接點 133">
              <a:extLst>
                <a:ext uri="{FF2B5EF4-FFF2-40B4-BE49-F238E27FC236}">
                  <a16:creationId xmlns:a16="http://schemas.microsoft.com/office/drawing/2014/main" id="{34206A47-3660-E747-CBFC-E241BD0C63F7}"/>
                </a:ext>
              </a:extLst>
            </p:cNvPr>
            <p:cNvCxnSpPr>
              <a:cxnSpLocks/>
            </p:cNvCxnSpPr>
            <p:nvPr/>
          </p:nvCxnSpPr>
          <p:spPr>
            <a:xfrm>
              <a:off x="9397266" y="5175957"/>
              <a:ext cx="678972"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cxnSp>
        <p:nvCxnSpPr>
          <p:cNvPr id="141" name="直線接點 140">
            <a:extLst>
              <a:ext uri="{FF2B5EF4-FFF2-40B4-BE49-F238E27FC236}">
                <a16:creationId xmlns:a16="http://schemas.microsoft.com/office/drawing/2014/main" id="{7A7EE5BF-249C-80C9-136E-6FC000F1F5F3}"/>
              </a:ext>
            </a:extLst>
          </p:cNvPr>
          <p:cNvCxnSpPr>
            <a:cxnSpLocks/>
          </p:cNvCxnSpPr>
          <p:nvPr/>
        </p:nvCxnSpPr>
        <p:spPr>
          <a:xfrm>
            <a:off x="7332961" y="5256047"/>
            <a:ext cx="0" cy="184594"/>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nvGrpSpPr>
          <p:cNvPr id="143" name="群組 142">
            <a:extLst>
              <a:ext uri="{FF2B5EF4-FFF2-40B4-BE49-F238E27FC236}">
                <a16:creationId xmlns:a16="http://schemas.microsoft.com/office/drawing/2014/main" id="{501DB999-A679-1504-2C8E-EDC43A07EF38}"/>
              </a:ext>
            </a:extLst>
          </p:cNvPr>
          <p:cNvGrpSpPr/>
          <p:nvPr/>
        </p:nvGrpSpPr>
        <p:grpSpPr>
          <a:xfrm rot="16200000">
            <a:off x="1894189" y="732258"/>
            <a:ext cx="1291377" cy="3294524"/>
            <a:chOff x="2832242" y="2934050"/>
            <a:chExt cx="1678114" cy="2464066"/>
          </a:xfrm>
        </p:grpSpPr>
        <p:sp>
          <p:nvSpPr>
            <p:cNvPr id="144" name="手繪多邊形: 圖案 143">
              <a:extLst>
                <a:ext uri="{FF2B5EF4-FFF2-40B4-BE49-F238E27FC236}">
                  <a16:creationId xmlns:a16="http://schemas.microsoft.com/office/drawing/2014/main" id="{1EC0B333-C351-B1B2-74A2-FFC1323FF1C9}"/>
                </a:ext>
              </a:extLst>
            </p:cNvPr>
            <p:cNvSpPr/>
            <p:nvPr/>
          </p:nvSpPr>
          <p:spPr>
            <a:xfrm>
              <a:off x="2848438"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A91480BC-723D-C2C3-7422-9259E21EA74E}"/>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254CD8FE-0186-3254-3684-978D7D649401}"/>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CD263981-C462-C08F-DC43-8BE38C4ADD90}"/>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DE2F8B7F-6DA5-3F05-71E5-E3F4AFAB877F}"/>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149" name="圖形 13">
              <a:extLst>
                <a:ext uri="{FF2B5EF4-FFF2-40B4-BE49-F238E27FC236}">
                  <a16:creationId xmlns:a16="http://schemas.microsoft.com/office/drawing/2014/main" id="{AF4D793A-FFF7-B0CC-CEDC-31BF8B10D0FE}"/>
                </a:ext>
              </a:extLst>
            </p:cNvPr>
            <p:cNvGrpSpPr/>
            <p:nvPr/>
          </p:nvGrpSpPr>
          <p:grpSpPr>
            <a:xfrm>
              <a:off x="3216084" y="3002290"/>
              <a:ext cx="1203675" cy="79657"/>
              <a:chOff x="3216084" y="3002290"/>
              <a:chExt cx="1203675" cy="79657"/>
            </a:xfrm>
            <a:solidFill>
              <a:srgbClr val="000000"/>
            </a:solidFill>
          </p:grpSpPr>
          <p:sp>
            <p:nvSpPr>
              <p:cNvPr id="150" name="手繪多邊形: 圖案 149">
                <a:extLst>
                  <a:ext uri="{FF2B5EF4-FFF2-40B4-BE49-F238E27FC236}">
                    <a16:creationId xmlns:a16="http://schemas.microsoft.com/office/drawing/2014/main" id="{F7E1B327-F285-9D40-C8D2-331225F48FFD}"/>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072B42F1-F32B-E55F-0F4E-37215C2C374C}"/>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503A2015-600B-FD9A-7C24-1D7DCC0E2207}"/>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5B502142-F389-30A8-43EC-4B3F7A8633E8}"/>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33A1A3CC-ED0D-1B52-DDC9-071BD8792091}"/>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18B7EB7E-CEF8-DB41-78A1-11FE0A96BC6D}"/>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AFF4F0FC-12E6-EFF8-274A-94CFBE6D3967}"/>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6DE0E4B7-B359-5BD3-F4EC-77DCF974D2D6}"/>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26C7B02B-3465-4BE8-780F-5CFA92886323}"/>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245AB9EF-568B-E981-ECB9-42C1D5A787A2}"/>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F8EFADB5-A158-F12E-7439-05461EB031E4}"/>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2CCE45C2-3D8E-48C9-5F13-E94FBE4550FA}"/>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22F40D5B-CBE5-FBC9-861C-4ED9B8A112C2}"/>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C6CCE8F7-38C8-4CCF-D944-695E464F46A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83410794-AE08-8471-76EE-D391E7050F27}"/>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68F394D3-77D0-6053-6747-CAF0FAB0CB81}"/>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56683445-7BAB-DA93-0D24-A2528E8EEC20}"/>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6D8A9356-2D72-DA7A-C289-F3911BD486A1}"/>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C47DDD8D-9E7E-B2B6-EEE4-56661B94F969}"/>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169" name="矩形 168">
            <a:extLst>
              <a:ext uri="{FF2B5EF4-FFF2-40B4-BE49-F238E27FC236}">
                <a16:creationId xmlns:a16="http://schemas.microsoft.com/office/drawing/2014/main" id="{08478714-87FF-09C6-CFF3-36F26FE5C8F4}"/>
              </a:ext>
            </a:extLst>
          </p:cNvPr>
          <p:cNvSpPr/>
          <p:nvPr/>
        </p:nvSpPr>
        <p:spPr>
          <a:xfrm>
            <a:off x="1157385" y="1854658"/>
            <a:ext cx="2968628" cy="1017284"/>
          </a:xfrm>
          <a:prstGeom prst="rect">
            <a:avLst/>
          </a:prstGeom>
          <a:noFill/>
        </p:spPr>
        <p:txBody>
          <a:bodyPr vert="horz" lIns="91440" tIns="45720" rIns="91440" bIns="45720" rtlCol="0" anchor="ctr">
            <a:normAutofit/>
          </a:bodyPr>
          <a:lstStyle/>
          <a:p>
            <a:pPr algn="ctr" defTabSz="457200">
              <a:spcBef>
                <a:spcPct val="0"/>
              </a:spcBef>
              <a:buClr>
                <a:srgbClr val="000000"/>
              </a:buClr>
              <a:defRPr/>
            </a:pPr>
            <a:r>
              <a:rPr lang="en-US" altLang="zh-TW" sz="2400" b="1">
                <a:solidFill>
                  <a:srgbClr val="78E1FA"/>
                </a:solidFill>
                <a:latin typeface="Arial"/>
                <a:ea typeface="微軟正黑體"/>
                <a:cs typeface="Arial"/>
                <a:sym typeface="Arial"/>
              </a:rPr>
              <a:t>Traditional VoIP Phone Deployment</a:t>
            </a:r>
          </a:p>
        </p:txBody>
      </p:sp>
    </p:spTree>
    <p:extLst>
      <p:ext uri="{BB962C8B-B14F-4D97-AF65-F5344CB8AC3E}">
        <p14:creationId xmlns:p14="http://schemas.microsoft.com/office/powerpoint/2010/main" val="3393823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圓角 32">
            <a:extLst>
              <a:ext uri="{FF2B5EF4-FFF2-40B4-BE49-F238E27FC236}">
                <a16:creationId xmlns:a16="http://schemas.microsoft.com/office/drawing/2014/main" id="{E7B8EB4A-C2E5-1A07-C938-C107F7CF213B}"/>
              </a:ext>
            </a:extLst>
          </p:cNvPr>
          <p:cNvSpPr/>
          <p:nvPr/>
        </p:nvSpPr>
        <p:spPr>
          <a:xfrm>
            <a:off x="9203648" y="5582384"/>
            <a:ext cx="1469698" cy="282121"/>
          </a:xfrm>
          <a:prstGeom prst="roundRect">
            <a:avLst>
              <a:gd name="adj" fmla="val 11137"/>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0" name="矩形: 圓角 159">
            <a:extLst>
              <a:ext uri="{FF2B5EF4-FFF2-40B4-BE49-F238E27FC236}">
                <a16:creationId xmlns:a16="http://schemas.microsoft.com/office/drawing/2014/main" id="{03172B9C-F06B-4F37-A03C-2F8CEEDFC89D}"/>
              </a:ext>
            </a:extLst>
          </p:cNvPr>
          <p:cNvSpPr/>
          <p:nvPr/>
        </p:nvSpPr>
        <p:spPr>
          <a:xfrm>
            <a:off x="7131393" y="3868645"/>
            <a:ext cx="3551748" cy="1330035"/>
          </a:xfrm>
          <a:prstGeom prst="roundRect">
            <a:avLst>
              <a:gd name="adj" fmla="val 5980"/>
            </a:avLst>
          </a:prstGeom>
          <a:solidFill>
            <a:srgbClr val="5FE9F7"/>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 name="矩形: 圓角 31">
            <a:extLst>
              <a:ext uri="{FF2B5EF4-FFF2-40B4-BE49-F238E27FC236}">
                <a16:creationId xmlns:a16="http://schemas.microsoft.com/office/drawing/2014/main" id="{7D8DA197-B14F-0B14-7DEC-23D9F675EAE2}"/>
              </a:ext>
            </a:extLst>
          </p:cNvPr>
          <p:cNvSpPr/>
          <p:nvPr/>
        </p:nvSpPr>
        <p:spPr>
          <a:xfrm>
            <a:off x="7385999" y="4698867"/>
            <a:ext cx="3027519" cy="354423"/>
          </a:xfrm>
          <a:prstGeom prst="roundRect">
            <a:avLst>
              <a:gd name="adj" fmla="val 11137"/>
            </a:avLst>
          </a:prstGeom>
          <a:solidFill>
            <a:schemeClr val="bg1"/>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0">
            <a:extLst>
              <a:ext uri="{FF2B5EF4-FFF2-40B4-BE49-F238E27FC236}">
                <a16:creationId xmlns:a16="http://schemas.microsoft.com/office/drawing/2014/main" id="{0B0EBB16-E862-90EA-8E81-5D67D1035E74}"/>
              </a:ext>
            </a:extLst>
          </p:cNvPr>
          <p:cNvSpPr/>
          <p:nvPr/>
        </p:nvSpPr>
        <p:spPr>
          <a:xfrm>
            <a:off x="8769840" y="4290919"/>
            <a:ext cx="1643678" cy="354423"/>
          </a:xfrm>
          <a:prstGeom prst="roundRect">
            <a:avLst>
              <a:gd name="adj" fmla="val 11137"/>
            </a:avLst>
          </a:prstGeom>
          <a:solidFill>
            <a:schemeClr val="bg1"/>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a16="http://schemas.microsoft.com/office/drawing/2014/main" id="{F297800F-74ED-443B-83CC-1F447636DAEF}"/>
              </a:ext>
            </a:extLst>
          </p:cNvPr>
          <p:cNvSpPr/>
          <p:nvPr/>
        </p:nvSpPr>
        <p:spPr>
          <a:xfrm>
            <a:off x="1002832" y="2153693"/>
            <a:ext cx="5528112" cy="2722836"/>
          </a:xfrm>
          <a:prstGeom prst="roundRect">
            <a:avLst>
              <a:gd name="adj" fmla="val 3089"/>
            </a:avLst>
          </a:prstGeom>
          <a:solidFill>
            <a:schemeClr val="bg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90B48A3C-2911-24D6-D5C1-4FC52F139456}"/>
              </a:ext>
            </a:extLst>
          </p:cNvPr>
          <p:cNvSpPr/>
          <p:nvPr/>
        </p:nvSpPr>
        <p:spPr>
          <a:xfrm>
            <a:off x="5061257" y="3216548"/>
            <a:ext cx="1296497" cy="758972"/>
          </a:xfrm>
          <a:prstGeom prst="roundRect">
            <a:avLst>
              <a:gd name="adj" fmla="val 11137"/>
            </a:avLst>
          </a:prstGeom>
          <a:solidFill>
            <a:srgbClr val="E5E5E6"/>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6D096BFC-FD8B-DAAC-B3A2-331E2ACB32E2}"/>
              </a:ext>
            </a:extLst>
          </p:cNvPr>
          <p:cNvSpPr/>
          <p:nvPr/>
        </p:nvSpPr>
        <p:spPr>
          <a:xfrm>
            <a:off x="1219479" y="3220175"/>
            <a:ext cx="3699683" cy="789600"/>
          </a:xfrm>
          <a:prstGeom prst="roundRect">
            <a:avLst>
              <a:gd name="adj" fmla="val 13482"/>
            </a:avLst>
          </a:prstGeom>
          <a:noFill/>
          <a:ln w="28575">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53B93AA6-FB2F-B041-44B4-EF43BBDD6C8D}"/>
              </a:ext>
            </a:extLst>
          </p:cNvPr>
          <p:cNvSpPr/>
          <p:nvPr/>
        </p:nvSpPr>
        <p:spPr>
          <a:xfrm>
            <a:off x="1334153" y="3479128"/>
            <a:ext cx="3392010" cy="395756"/>
          </a:xfrm>
          <a:prstGeom prst="roundRect">
            <a:avLst>
              <a:gd name="adj" fmla="val 11137"/>
            </a:avLst>
          </a:prstGeom>
          <a:solidFill>
            <a:srgbClr val="E5E5E6"/>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8" name="圖形 167">
            <a:extLst>
              <a:ext uri="{FF2B5EF4-FFF2-40B4-BE49-F238E27FC236}">
                <a16:creationId xmlns:a16="http://schemas.microsoft.com/office/drawing/2014/main" id="{615BCD28-7867-43BB-8C76-32056FB30C2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l="2599" t="22900"/>
          <a:stretch/>
        </p:blipFill>
        <p:spPr>
          <a:xfrm rot="5400000">
            <a:off x="6684128" y="2843825"/>
            <a:ext cx="262785" cy="950909"/>
          </a:xfrm>
          <a:prstGeom prst="rect">
            <a:avLst/>
          </a:prstGeom>
        </p:spPr>
      </p:pic>
      <p:pic>
        <p:nvPicPr>
          <p:cNvPr id="73" name="圖形 72">
            <a:extLst>
              <a:ext uri="{FF2B5EF4-FFF2-40B4-BE49-F238E27FC236}">
                <a16:creationId xmlns:a16="http://schemas.microsoft.com/office/drawing/2014/main" id="{AD754D45-1264-4A86-9F0C-78FD60800FF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18296" y="2228287"/>
            <a:ext cx="1496179" cy="850102"/>
          </a:xfrm>
          <a:prstGeom prst="rect">
            <a:avLst/>
          </a:prstGeom>
        </p:spPr>
      </p:pic>
      <p:pic>
        <p:nvPicPr>
          <p:cNvPr id="74" name="圖形 73">
            <a:extLst>
              <a:ext uri="{FF2B5EF4-FFF2-40B4-BE49-F238E27FC236}">
                <a16:creationId xmlns:a16="http://schemas.microsoft.com/office/drawing/2014/main" id="{BEDBF725-ABB9-46E4-9F69-1A4D9762BB4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05271" y="2224482"/>
            <a:ext cx="1496179" cy="861437"/>
          </a:xfrm>
          <a:prstGeom prst="rect">
            <a:avLst/>
          </a:prstGeom>
        </p:spPr>
      </p:pic>
      <p:pic>
        <p:nvPicPr>
          <p:cNvPr id="78" name="圖形 77">
            <a:extLst>
              <a:ext uri="{FF2B5EF4-FFF2-40B4-BE49-F238E27FC236}">
                <a16:creationId xmlns:a16="http://schemas.microsoft.com/office/drawing/2014/main" id="{B66171BF-EF75-4DAA-8CBF-9E36994E8B5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415136" y="2303825"/>
            <a:ext cx="1496179" cy="782094"/>
          </a:xfrm>
          <a:prstGeom prst="rect">
            <a:avLst/>
          </a:prstGeom>
        </p:spPr>
      </p:pic>
      <p:pic>
        <p:nvPicPr>
          <p:cNvPr id="81" name="圖形 80">
            <a:extLst>
              <a:ext uri="{FF2B5EF4-FFF2-40B4-BE49-F238E27FC236}">
                <a16:creationId xmlns:a16="http://schemas.microsoft.com/office/drawing/2014/main" id="{1F6C497F-73F9-4AAB-899D-8B616A3C95F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692850" y="3298424"/>
            <a:ext cx="1005729" cy="625514"/>
          </a:xfrm>
          <a:prstGeom prst="rect">
            <a:avLst/>
          </a:prstGeom>
        </p:spPr>
      </p:pic>
      <p:sp>
        <p:nvSpPr>
          <p:cNvPr id="82" name="矩形 81">
            <a:extLst>
              <a:ext uri="{FF2B5EF4-FFF2-40B4-BE49-F238E27FC236}">
                <a16:creationId xmlns:a16="http://schemas.microsoft.com/office/drawing/2014/main" id="{521DF688-604F-4DC1-A49A-72D5D3C132DD}"/>
              </a:ext>
            </a:extLst>
          </p:cNvPr>
          <p:cNvSpPr/>
          <p:nvPr/>
        </p:nvSpPr>
        <p:spPr>
          <a:xfrm>
            <a:off x="1187559" y="2701742"/>
            <a:ext cx="1468953" cy="26161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100" b="1" i="0" u="none" strike="noStrike" kern="1200" cap="none" spc="0" normalizeH="0" baseline="0" noProof="0">
                <a:ln>
                  <a:noFill/>
                </a:ln>
                <a:solidFill>
                  <a:srgbClr val="002060"/>
                </a:solidFill>
                <a:effectLst/>
                <a:uLnTx/>
                <a:uFillTx/>
                <a:latin typeface="Arial"/>
                <a:ea typeface="新細明體"/>
                <a:cs typeface="Arial"/>
              </a:rPr>
              <a:t>2 x 2.5" </a:t>
            </a:r>
            <a:r>
              <a:rPr lang="en-US" altLang="zh-TW" sz="1100" b="1">
                <a:solidFill>
                  <a:srgbClr val="002060"/>
                </a:solidFill>
                <a:latin typeface="Arial"/>
                <a:ea typeface="新細明體"/>
                <a:cs typeface="Arial"/>
              </a:rPr>
              <a:t>SSD</a:t>
            </a:r>
            <a:endPar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3" name="矩形 82">
            <a:extLst>
              <a:ext uri="{FF2B5EF4-FFF2-40B4-BE49-F238E27FC236}">
                <a16:creationId xmlns:a16="http://schemas.microsoft.com/office/drawing/2014/main" id="{BCB63ABB-3D97-4165-834F-F277DA1C69E5}"/>
              </a:ext>
            </a:extLst>
          </p:cNvPr>
          <p:cNvSpPr/>
          <p:nvPr/>
        </p:nvSpPr>
        <p:spPr>
          <a:xfrm>
            <a:off x="2745212" y="2617104"/>
            <a:ext cx="1629575" cy="430887"/>
          </a:xfrm>
          <a:prstGeom prst="rect">
            <a:avLst/>
          </a:prstGeom>
        </p:spPr>
        <p:txBody>
          <a:bodyPr wrap="square" lIns="91440" tIns="45720" rIns="91440" bIns="45720" anchor="t">
            <a:spAutoFit/>
          </a:bodyPr>
          <a:lstStyle/>
          <a:p>
            <a:pPr algn="ctr" defTabSz="457200">
              <a:defRPr/>
            </a:pPr>
            <a:r>
              <a:rPr kumimoji="0" lang="nl-NL" altLang="zh-TW" sz="1100" b="1" i="0" u="none" strike="noStrike" kern="1200" cap="none" spc="0" normalizeH="0" baseline="0" noProof="0">
                <a:ln>
                  <a:noFill/>
                </a:ln>
                <a:solidFill>
                  <a:srgbClr val="002060"/>
                </a:solidFill>
                <a:effectLst/>
                <a:uLnTx/>
                <a:uFillTx/>
                <a:latin typeface="Arial"/>
                <a:ea typeface="新細明體"/>
                <a:cs typeface="Arial"/>
              </a:rPr>
              <a:t>Intel J4115</a:t>
            </a:r>
            <a:r>
              <a:rPr lang="nl-NL" altLang="zh-TW" sz="1100" b="1">
                <a:solidFill>
                  <a:srgbClr val="002060"/>
                </a:solidFill>
                <a:latin typeface="Arial"/>
                <a:ea typeface="新細明體"/>
                <a:cs typeface="Arial"/>
              </a:rPr>
              <a:t> up </a:t>
            </a:r>
            <a:r>
              <a:rPr lang="nl-NL" altLang="zh-TW" sz="1100" b="1" err="1">
                <a:solidFill>
                  <a:srgbClr val="002060"/>
                </a:solidFill>
                <a:latin typeface="Arial"/>
                <a:ea typeface="新細明體"/>
                <a:cs typeface="Arial"/>
              </a:rPr>
              <a:t>to</a:t>
            </a:r>
            <a:r>
              <a:rPr lang="nl-NL" altLang="zh-TW" sz="1100" b="1">
                <a:solidFill>
                  <a:srgbClr val="002060"/>
                </a:solidFill>
                <a:latin typeface="Arial"/>
                <a:ea typeface="新細明體"/>
                <a:cs typeface="Arial"/>
              </a:rPr>
              <a:t> </a:t>
            </a:r>
            <a:r>
              <a:rPr lang="en-US" sz="1100"/>
              <a:t/>
            </a:r>
            <a:br>
              <a:rPr lang="en-US" sz="1100"/>
            </a:br>
            <a:r>
              <a:rPr lang="nl-NL" altLang="zh-TW" sz="1100" b="1">
                <a:solidFill>
                  <a:srgbClr val="002060"/>
                </a:solidFill>
                <a:latin typeface="Arial"/>
                <a:ea typeface="新細明體"/>
                <a:cs typeface="Arial"/>
              </a:rPr>
              <a:t>2.5 GHz Quad-</a:t>
            </a:r>
            <a:r>
              <a:rPr lang="nl-NL" altLang="zh-TW" sz="1100" b="1" err="1">
                <a:solidFill>
                  <a:srgbClr val="002060"/>
                </a:solidFill>
                <a:latin typeface="Arial"/>
                <a:ea typeface="新細明體"/>
                <a:cs typeface="Arial"/>
              </a:rPr>
              <a:t>core</a:t>
            </a:r>
            <a:endParaRPr lang="en-US" altLang="zh-TW" sz="1100" b="1" i="0" u="none" strike="noStrike" kern="1200" cap="none" spc="0" normalizeH="0" baseline="0" noProof="0" err="1">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4" name="矩形 83">
            <a:extLst>
              <a:ext uri="{FF2B5EF4-FFF2-40B4-BE49-F238E27FC236}">
                <a16:creationId xmlns:a16="http://schemas.microsoft.com/office/drawing/2014/main" id="{05FFBBBD-336F-4B17-B3EC-7944A0839F45}"/>
              </a:ext>
            </a:extLst>
          </p:cNvPr>
          <p:cNvSpPr/>
          <p:nvPr/>
        </p:nvSpPr>
        <p:spPr>
          <a:xfrm>
            <a:off x="4415137" y="2701742"/>
            <a:ext cx="1431885" cy="26161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100" b="1">
                <a:solidFill>
                  <a:srgbClr val="002060"/>
                </a:solidFill>
                <a:latin typeface="Arial"/>
                <a:ea typeface="新細明體"/>
                <a:cs typeface="Arial"/>
              </a:rPr>
              <a:t>4G/8GB</a:t>
            </a:r>
            <a:r>
              <a:rPr kumimoji="0" lang="en-US" altLang="zh-TW" sz="1100" b="1" i="0" u="none" strike="noStrike" kern="1200" cap="none" spc="0" normalizeH="0" baseline="0" noProof="0">
                <a:ln>
                  <a:noFill/>
                </a:ln>
                <a:solidFill>
                  <a:srgbClr val="002060"/>
                </a:solidFill>
                <a:effectLst/>
                <a:uLnTx/>
                <a:uFillTx/>
                <a:latin typeface="Arial"/>
                <a:ea typeface="新細明體"/>
                <a:cs typeface="Arial"/>
              </a:rPr>
              <a:t> RAM</a:t>
            </a:r>
          </a:p>
        </p:txBody>
      </p:sp>
      <p:sp>
        <p:nvSpPr>
          <p:cNvPr id="85" name="矩形 84">
            <a:extLst>
              <a:ext uri="{FF2B5EF4-FFF2-40B4-BE49-F238E27FC236}">
                <a16:creationId xmlns:a16="http://schemas.microsoft.com/office/drawing/2014/main" id="{C0247064-66C8-478F-8F98-0A87D039776B}"/>
              </a:ext>
            </a:extLst>
          </p:cNvPr>
          <p:cNvSpPr/>
          <p:nvPr/>
        </p:nvSpPr>
        <p:spPr>
          <a:xfrm>
            <a:off x="1235413" y="3551125"/>
            <a:ext cx="1669631"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PCIe </a:t>
            </a:r>
            <a:r>
              <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Gen </a:t>
            </a:r>
            <a:r>
              <a:rPr kumimoji="0" lang="pl-PL"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a:t>
            </a:r>
            <a:r>
              <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pl-PL"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a:t>
            </a:r>
            <a:endPar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6" name="矩形 85">
            <a:extLst>
              <a:ext uri="{FF2B5EF4-FFF2-40B4-BE49-F238E27FC236}">
                <a16:creationId xmlns:a16="http://schemas.microsoft.com/office/drawing/2014/main" id="{6FF48B37-9CB6-4BD8-9D01-FC3F03124EB5}"/>
              </a:ext>
            </a:extLst>
          </p:cNvPr>
          <p:cNvSpPr/>
          <p:nvPr/>
        </p:nvSpPr>
        <p:spPr>
          <a:xfrm>
            <a:off x="1233012" y="3235835"/>
            <a:ext cx="1464596"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PCIe Interface</a:t>
            </a:r>
          </a:p>
        </p:txBody>
      </p:sp>
      <p:sp>
        <p:nvSpPr>
          <p:cNvPr id="87" name="矩形 86">
            <a:extLst>
              <a:ext uri="{FF2B5EF4-FFF2-40B4-BE49-F238E27FC236}">
                <a16:creationId xmlns:a16="http://schemas.microsoft.com/office/drawing/2014/main" id="{4A4BC819-0D6D-477A-AA21-CB9CEDC3621A}"/>
              </a:ext>
            </a:extLst>
          </p:cNvPr>
          <p:cNvSpPr/>
          <p:nvPr/>
        </p:nvSpPr>
        <p:spPr>
          <a:xfrm>
            <a:off x="5170367" y="3364110"/>
            <a:ext cx="1060306"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Internal LAN </a:t>
            </a:r>
            <a:r>
              <a:rPr kumimoji="0" lang="en-US" altLang="zh-TW" sz="1100" b="1" i="0" u="none" strike="noStrike" kern="1200" cap="none" spc="0" normalizeH="0" baseline="0" noProof="0" err="1">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GbE</a:t>
            </a:r>
            <a:endPar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88" name="群組 87">
            <a:extLst>
              <a:ext uri="{FF2B5EF4-FFF2-40B4-BE49-F238E27FC236}">
                <a16:creationId xmlns:a16="http://schemas.microsoft.com/office/drawing/2014/main" id="{7A8BBC0E-3E64-4689-900F-FB2898225CE0}"/>
              </a:ext>
            </a:extLst>
          </p:cNvPr>
          <p:cNvGrpSpPr/>
          <p:nvPr/>
        </p:nvGrpSpPr>
        <p:grpSpPr>
          <a:xfrm>
            <a:off x="2461993" y="4146281"/>
            <a:ext cx="1233409" cy="572880"/>
            <a:chOff x="405130" y="4621433"/>
            <a:chExt cx="1381978" cy="641885"/>
          </a:xfrm>
        </p:grpSpPr>
        <p:pic>
          <p:nvPicPr>
            <p:cNvPr id="92" name="圖形 91">
              <a:extLst>
                <a:ext uri="{FF2B5EF4-FFF2-40B4-BE49-F238E27FC236}">
                  <a16:creationId xmlns:a16="http://schemas.microsoft.com/office/drawing/2014/main" id="{DEFD3A7E-E3CA-47BB-A1A9-63BF3EC592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05130" y="4665357"/>
              <a:ext cx="457200" cy="457200"/>
            </a:xfrm>
            <a:prstGeom prst="rect">
              <a:avLst/>
            </a:prstGeom>
          </p:spPr>
        </p:pic>
        <p:sp>
          <p:nvSpPr>
            <p:cNvPr id="93" name="矩形 92">
              <a:extLst>
                <a:ext uri="{FF2B5EF4-FFF2-40B4-BE49-F238E27FC236}">
                  <a16:creationId xmlns:a16="http://schemas.microsoft.com/office/drawing/2014/main" id="{FAB3C302-FF86-4E6B-9705-BF2FA36E2565}"/>
                </a:ext>
              </a:extLst>
            </p:cNvPr>
            <p:cNvSpPr/>
            <p:nvPr/>
          </p:nvSpPr>
          <p:spPr>
            <a:xfrm>
              <a:off x="830171" y="4621433"/>
              <a:ext cx="956937" cy="2974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USB 3.0 </a:t>
              </a:r>
            </a:p>
          </p:txBody>
        </p:sp>
        <p:sp>
          <p:nvSpPr>
            <p:cNvPr id="94" name="矩形 93">
              <a:extLst>
                <a:ext uri="{FF2B5EF4-FFF2-40B4-BE49-F238E27FC236}">
                  <a16:creationId xmlns:a16="http://schemas.microsoft.com/office/drawing/2014/main" id="{CA0CD139-A405-4034-AEA6-C7D28668EDAA}"/>
                </a:ext>
              </a:extLst>
            </p:cNvPr>
            <p:cNvSpPr/>
            <p:nvPr/>
          </p:nvSpPr>
          <p:spPr>
            <a:xfrm>
              <a:off x="834822" y="4760552"/>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1</a:t>
              </a:r>
            </a:p>
          </p:txBody>
        </p:sp>
      </p:grpSp>
      <p:grpSp>
        <p:nvGrpSpPr>
          <p:cNvPr id="119" name="群組 118">
            <a:extLst>
              <a:ext uri="{FF2B5EF4-FFF2-40B4-BE49-F238E27FC236}">
                <a16:creationId xmlns:a16="http://schemas.microsoft.com/office/drawing/2014/main" id="{C823CC07-0B13-4C26-9772-AC983C2DE477}"/>
              </a:ext>
            </a:extLst>
          </p:cNvPr>
          <p:cNvGrpSpPr/>
          <p:nvPr/>
        </p:nvGrpSpPr>
        <p:grpSpPr>
          <a:xfrm>
            <a:off x="3655300" y="4148244"/>
            <a:ext cx="1267760" cy="553033"/>
            <a:chOff x="2059160" y="4611937"/>
            <a:chExt cx="1420466" cy="619648"/>
          </a:xfrm>
        </p:grpSpPr>
        <p:pic>
          <p:nvPicPr>
            <p:cNvPr id="120" name="圖形 119">
              <a:extLst>
                <a:ext uri="{FF2B5EF4-FFF2-40B4-BE49-F238E27FC236}">
                  <a16:creationId xmlns:a16="http://schemas.microsoft.com/office/drawing/2014/main" id="{28E508FB-367D-4A87-BBE6-20C13B584CF9}"/>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2059160" y="4668215"/>
              <a:ext cx="457200" cy="457200"/>
            </a:xfrm>
            <a:prstGeom prst="rect">
              <a:avLst/>
            </a:prstGeom>
          </p:spPr>
        </p:pic>
        <p:sp>
          <p:nvSpPr>
            <p:cNvPr id="121" name="矩形 120">
              <a:extLst>
                <a:ext uri="{FF2B5EF4-FFF2-40B4-BE49-F238E27FC236}">
                  <a16:creationId xmlns:a16="http://schemas.microsoft.com/office/drawing/2014/main" id="{4AFCFBC9-BA8A-4BAF-A553-FB6F13B20E2F}"/>
                </a:ext>
              </a:extLst>
            </p:cNvPr>
            <p:cNvSpPr/>
            <p:nvPr/>
          </p:nvSpPr>
          <p:spPr>
            <a:xfrm>
              <a:off x="2453343" y="4611937"/>
              <a:ext cx="1026283" cy="3332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USB 2.0 </a:t>
              </a:r>
            </a:p>
          </p:txBody>
        </p:sp>
        <p:sp>
          <p:nvSpPr>
            <p:cNvPr id="122" name="矩形 121">
              <a:extLst>
                <a:ext uri="{FF2B5EF4-FFF2-40B4-BE49-F238E27FC236}">
                  <a16:creationId xmlns:a16="http://schemas.microsoft.com/office/drawing/2014/main" id="{44FCECDC-5329-44CA-9EB9-958D95F72205}"/>
                </a:ext>
              </a:extLst>
            </p:cNvPr>
            <p:cNvSpPr/>
            <p:nvPr/>
          </p:nvSpPr>
          <p:spPr>
            <a:xfrm>
              <a:off x="2458248" y="4728819"/>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2</a:t>
              </a:r>
            </a:p>
          </p:txBody>
        </p:sp>
      </p:grpSp>
      <p:grpSp>
        <p:nvGrpSpPr>
          <p:cNvPr id="123" name="群組 122">
            <a:extLst>
              <a:ext uri="{FF2B5EF4-FFF2-40B4-BE49-F238E27FC236}">
                <a16:creationId xmlns:a16="http://schemas.microsoft.com/office/drawing/2014/main" id="{5619CF45-2D51-4C3D-B9ED-1C6828B9680A}"/>
              </a:ext>
            </a:extLst>
          </p:cNvPr>
          <p:cNvGrpSpPr/>
          <p:nvPr/>
        </p:nvGrpSpPr>
        <p:grpSpPr>
          <a:xfrm>
            <a:off x="1200226" y="4138404"/>
            <a:ext cx="1529066" cy="547830"/>
            <a:chOff x="3645405" y="4602468"/>
            <a:chExt cx="1713248" cy="613818"/>
          </a:xfrm>
        </p:grpSpPr>
        <p:pic>
          <p:nvPicPr>
            <p:cNvPr id="124" name="圖形 123">
              <a:extLst>
                <a:ext uri="{FF2B5EF4-FFF2-40B4-BE49-F238E27FC236}">
                  <a16:creationId xmlns:a16="http://schemas.microsoft.com/office/drawing/2014/main" id="{DE1CFC84-7C6D-4561-A105-1D5670316EC7}"/>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645405" y="4668215"/>
              <a:ext cx="457200" cy="457200"/>
            </a:xfrm>
            <a:prstGeom prst="rect">
              <a:avLst/>
            </a:prstGeom>
          </p:spPr>
        </p:pic>
        <p:sp>
          <p:nvSpPr>
            <p:cNvPr id="125" name="矩形 124">
              <a:extLst>
                <a:ext uri="{FF2B5EF4-FFF2-40B4-BE49-F238E27FC236}">
                  <a16:creationId xmlns:a16="http://schemas.microsoft.com/office/drawing/2014/main" id="{F3422B00-A716-45E3-9F94-3800B137ED62}"/>
                </a:ext>
              </a:extLst>
            </p:cNvPr>
            <p:cNvSpPr/>
            <p:nvPr/>
          </p:nvSpPr>
          <p:spPr>
            <a:xfrm>
              <a:off x="4044536" y="4602468"/>
              <a:ext cx="1314117" cy="2974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HDMI 2.0</a:t>
              </a:r>
            </a:p>
          </p:txBody>
        </p:sp>
        <p:sp>
          <p:nvSpPr>
            <p:cNvPr id="126" name="矩形 125">
              <a:extLst>
                <a:ext uri="{FF2B5EF4-FFF2-40B4-BE49-F238E27FC236}">
                  <a16:creationId xmlns:a16="http://schemas.microsoft.com/office/drawing/2014/main" id="{3E24EFB3-64C2-4861-824D-A4591BEBA399}"/>
                </a:ext>
              </a:extLst>
            </p:cNvPr>
            <p:cNvSpPr/>
            <p:nvPr/>
          </p:nvSpPr>
          <p:spPr>
            <a:xfrm>
              <a:off x="4054478" y="4713520"/>
              <a:ext cx="890767" cy="502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1</a:t>
              </a:r>
            </a:p>
          </p:txBody>
        </p:sp>
      </p:grpSp>
      <p:sp>
        <p:nvSpPr>
          <p:cNvPr id="128" name="Google Shape;534;p61">
            <a:extLst>
              <a:ext uri="{FF2B5EF4-FFF2-40B4-BE49-F238E27FC236}">
                <a16:creationId xmlns:a16="http://schemas.microsoft.com/office/drawing/2014/main" id="{2F6E0787-678C-4DC6-8906-31CE8D4A0E48}"/>
              </a:ext>
            </a:extLst>
          </p:cNvPr>
          <p:cNvSpPr/>
          <p:nvPr/>
        </p:nvSpPr>
        <p:spPr>
          <a:xfrm>
            <a:off x="5152931" y="4111947"/>
            <a:ext cx="1430546" cy="314281"/>
          </a:xfrm>
          <a:prstGeom prst="rect">
            <a:avLst/>
          </a:prstGeom>
          <a:noFill/>
          <a:ln>
            <a:noFill/>
          </a:ln>
        </p:spPr>
        <p:txBody>
          <a:bodyPr spcFirstLastPara="1" wrap="square" lIns="121900" tIns="60933" rIns="121900" bIns="60933"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Host Interface</a:t>
            </a:r>
            <a:endParaRPr kumimoji="0" sz="1333"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grpSp>
        <p:nvGrpSpPr>
          <p:cNvPr id="53" name="群組 52">
            <a:extLst>
              <a:ext uri="{FF2B5EF4-FFF2-40B4-BE49-F238E27FC236}">
                <a16:creationId xmlns:a16="http://schemas.microsoft.com/office/drawing/2014/main" id="{C35BE5BA-9C87-4A80-9F4E-9299988F4C7A}"/>
              </a:ext>
            </a:extLst>
          </p:cNvPr>
          <p:cNvGrpSpPr/>
          <p:nvPr/>
        </p:nvGrpSpPr>
        <p:grpSpPr>
          <a:xfrm>
            <a:off x="4830357" y="4196725"/>
            <a:ext cx="408049" cy="408049"/>
            <a:chOff x="4987641" y="3921110"/>
            <a:chExt cx="457200" cy="457200"/>
          </a:xfrm>
        </p:grpSpPr>
        <p:sp>
          <p:nvSpPr>
            <p:cNvPr id="50" name="橢圓 49">
              <a:extLst>
                <a:ext uri="{FF2B5EF4-FFF2-40B4-BE49-F238E27FC236}">
                  <a16:creationId xmlns:a16="http://schemas.microsoft.com/office/drawing/2014/main" id="{38849DAC-9720-4781-A071-6045025661F0}"/>
                </a:ext>
              </a:extLst>
            </p:cNvPr>
            <p:cNvSpPr/>
            <p:nvPr/>
          </p:nvSpPr>
          <p:spPr>
            <a:xfrm>
              <a:off x="4987641" y="3921110"/>
              <a:ext cx="457200" cy="4572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2" name="圖片 51">
              <a:extLst>
                <a:ext uri="{FF2B5EF4-FFF2-40B4-BE49-F238E27FC236}">
                  <a16:creationId xmlns:a16="http://schemas.microsoft.com/office/drawing/2014/main" id="{FBAE5C1E-6267-48DE-B89C-8ABB05D848A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041570" y="4020745"/>
              <a:ext cx="335967" cy="257931"/>
            </a:xfrm>
            <a:prstGeom prst="rect">
              <a:avLst/>
            </a:prstGeom>
          </p:spPr>
        </p:pic>
      </p:grpSp>
      <p:sp>
        <p:nvSpPr>
          <p:cNvPr id="173" name="矩形 172">
            <a:extLst>
              <a:ext uri="{FF2B5EF4-FFF2-40B4-BE49-F238E27FC236}">
                <a16:creationId xmlns:a16="http://schemas.microsoft.com/office/drawing/2014/main" id="{4CCFB4DE-65AC-41A3-8F67-CFDEBADF920B}"/>
              </a:ext>
            </a:extLst>
          </p:cNvPr>
          <p:cNvSpPr/>
          <p:nvPr/>
        </p:nvSpPr>
        <p:spPr>
          <a:xfrm>
            <a:off x="5195622" y="4251104"/>
            <a:ext cx="795006" cy="4487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1</a:t>
            </a:r>
          </a:p>
        </p:txBody>
      </p:sp>
      <p:pic>
        <p:nvPicPr>
          <p:cNvPr id="165" name="圖形 164">
            <a:extLst>
              <a:ext uri="{FF2B5EF4-FFF2-40B4-BE49-F238E27FC236}">
                <a16:creationId xmlns:a16="http://schemas.microsoft.com/office/drawing/2014/main" id="{03EEDDD7-090E-4BF7-B64A-C92C857CE0D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655436" y="3282045"/>
            <a:ext cx="1005729" cy="625514"/>
          </a:xfrm>
          <a:prstGeom prst="rect">
            <a:avLst/>
          </a:prstGeom>
        </p:spPr>
      </p:pic>
      <p:sp>
        <p:nvSpPr>
          <p:cNvPr id="21" name="矩形: 圓角 20">
            <a:extLst>
              <a:ext uri="{FF2B5EF4-FFF2-40B4-BE49-F238E27FC236}">
                <a16:creationId xmlns:a16="http://schemas.microsoft.com/office/drawing/2014/main" id="{CC6DD949-5000-92E0-9258-8FF67BC33219}"/>
              </a:ext>
            </a:extLst>
          </p:cNvPr>
          <p:cNvSpPr/>
          <p:nvPr/>
        </p:nvSpPr>
        <p:spPr>
          <a:xfrm>
            <a:off x="6988311" y="3047992"/>
            <a:ext cx="1072521" cy="526032"/>
          </a:xfrm>
          <a:prstGeom prst="roundRect">
            <a:avLst>
              <a:gd name="adj" fmla="val 11137"/>
            </a:avLst>
          </a:prstGeom>
          <a:solidFill>
            <a:srgbClr val="F8C890"/>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F63AC5A2-C7E7-3676-5D18-06C83EDD2D18}"/>
              </a:ext>
            </a:extLst>
          </p:cNvPr>
          <p:cNvSpPr/>
          <p:nvPr/>
        </p:nvSpPr>
        <p:spPr>
          <a:xfrm>
            <a:off x="8082313" y="3047992"/>
            <a:ext cx="1416837" cy="526032"/>
          </a:xfrm>
          <a:prstGeom prst="roundRect">
            <a:avLst>
              <a:gd name="adj" fmla="val 11137"/>
            </a:avLst>
          </a:prstGeom>
          <a:solidFill>
            <a:srgbClr val="F8C890"/>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D7F2641E-792D-774F-D55C-BC0B20E449C9}"/>
              </a:ext>
            </a:extLst>
          </p:cNvPr>
          <p:cNvSpPr/>
          <p:nvPr/>
        </p:nvSpPr>
        <p:spPr>
          <a:xfrm>
            <a:off x="7336456" y="1529901"/>
            <a:ext cx="2312584" cy="282121"/>
          </a:xfrm>
          <a:prstGeom prst="roundRect">
            <a:avLst>
              <a:gd name="adj" fmla="val 11137"/>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5" name="矩形: 圓角 174">
            <a:extLst>
              <a:ext uri="{FF2B5EF4-FFF2-40B4-BE49-F238E27FC236}">
                <a16:creationId xmlns:a16="http://schemas.microsoft.com/office/drawing/2014/main" id="{965DEF74-D8A2-49C6-B677-EBB50766DE4A}"/>
              </a:ext>
            </a:extLst>
          </p:cNvPr>
          <p:cNvSpPr/>
          <p:nvPr/>
        </p:nvSpPr>
        <p:spPr>
          <a:xfrm>
            <a:off x="7256755" y="1891815"/>
            <a:ext cx="3452270" cy="970607"/>
          </a:xfrm>
          <a:prstGeom prst="roundRect">
            <a:avLst>
              <a:gd name="adj" fmla="val 5980"/>
            </a:avLst>
          </a:prstGeom>
          <a:solidFill>
            <a:schemeClr val="bg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Calibri" panose="020F0502020204030204"/>
              <a:ea typeface="新細明體" panose="02020500000000000000" pitchFamily="18" charset="-120"/>
            </a:endParaRPr>
          </a:p>
        </p:txBody>
      </p:sp>
      <p:sp>
        <p:nvSpPr>
          <p:cNvPr id="17" name="矩形: 圓角 16">
            <a:extLst>
              <a:ext uri="{FF2B5EF4-FFF2-40B4-BE49-F238E27FC236}">
                <a16:creationId xmlns:a16="http://schemas.microsoft.com/office/drawing/2014/main" id="{6591EEB9-00EB-4F9D-0DBD-730F3B6272C9}"/>
              </a:ext>
            </a:extLst>
          </p:cNvPr>
          <p:cNvSpPr/>
          <p:nvPr/>
        </p:nvSpPr>
        <p:spPr>
          <a:xfrm>
            <a:off x="7361484" y="2382250"/>
            <a:ext cx="1537386" cy="424304"/>
          </a:xfrm>
          <a:prstGeom prst="roundRect">
            <a:avLst>
              <a:gd name="adj" fmla="val 11137"/>
            </a:avLst>
          </a:prstGeom>
          <a:no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3011D585-A5F2-CD2D-0B80-2B5330614345}"/>
              </a:ext>
            </a:extLst>
          </p:cNvPr>
          <p:cNvSpPr/>
          <p:nvPr/>
        </p:nvSpPr>
        <p:spPr>
          <a:xfrm>
            <a:off x="9057894" y="2382250"/>
            <a:ext cx="1537386" cy="424304"/>
          </a:xfrm>
          <a:prstGeom prst="roundRect">
            <a:avLst>
              <a:gd name="adj" fmla="val 11137"/>
            </a:avLst>
          </a:prstGeom>
          <a:no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116BD55C-8117-2DE2-F5F7-E4A1153A1DBD}"/>
              </a:ext>
            </a:extLst>
          </p:cNvPr>
          <p:cNvSpPr/>
          <p:nvPr/>
        </p:nvSpPr>
        <p:spPr>
          <a:xfrm>
            <a:off x="7361484" y="1967479"/>
            <a:ext cx="3233796" cy="350029"/>
          </a:xfrm>
          <a:prstGeom prst="roundRect">
            <a:avLst>
              <a:gd name="adj" fmla="val 11137"/>
            </a:avLst>
          </a:prstGeom>
          <a:no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FF0A0B1A-6720-4A27-8481-ECB3E2302E73}"/>
              </a:ext>
            </a:extLst>
          </p:cNvPr>
          <p:cNvSpPr>
            <a:spLocks noGrp="1"/>
          </p:cNvSpPr>
          <p:nvPr>
            <p:ph type="title"/>
          </p:nvPr>
        </p:nvSpPr>
        <p:spPr/>
        <p:txBody>
          <a:bodyPr>
            <a:normAutofit/>
          </a:bodyPr>
          <a:lstStyle/>
          <a:p>
            <a:r>
              <a:rPr lang="en-US" altLang="zh-TW"/>
              <a:t>QGD-1600</a:t>
            </a:r>
            <a:r>
              <a:rPr lang="zh-TW" altLang="en-US"/>
              <a:t> </a:t>
            </a:r>
            <a:r>
              <a:rPr lang="en-US" altLang="zh-TW"/>
              <a:t>hardware architecture</a:t>
            </a:r>
            <a:endParaRPr lang="zh-TW" altLang="en-US"/>
          </a:p>
        </p:txBody>
      </p:sp>
      <p:grpSp>
        <p:nvGrpSpPr>
          <p:cNvPr id="3" name="群組 2">
            <a:extLst>
              <a:ext uri="{FF2B5EF4-FFF2-40B4-BE49-F238E27FC236}">
                <a16:creationId xmlns:a16="http://schemas.microsoft.com/office/drawing/2014/main" id="{EDF361B4-25EA-22FA-3732-F86440F49E5D}"/>
              </a:ext>
            </a:extLst>
          </p:cNvPr>
          <p:cNvGrpSpPr/>
          <p:nvPr/>
        </p:nvGrpSpPr>
        <p:grpSpPr>
          <a:xfrm>
            <a:off x="1566976" y="5297793"/>
            <a:ext cx="6894512" cy="1314849"/>
            <a:chOff x="2065053" y="1844010"/>
            <a:chExt cx="7724982" cy="1473228"/>
          </a:xfrm>
        </p:grpSpPr>
        <p:pic>
          <p:nvPicPr>
            <p:cNvPr id="4" name="Picture 6">
              <a:extLst>
                <a:ext uri="{FF2B5EF4-FFF2-40B4-BE49-F238E27FC236}">
                  <a16:creationId xmlns:a16="http://schemas.microsoft.com/office/drawing/2014/main" id="{75AC1DF8-FC7E-947C-96D5-36D39A867BD2}"/>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5" name="圖片 4">
              <a:extLst>
                <a:ext uri="{FF2B5EF4-FFF2-40B4-BE49-F238E27FC236}">
                  <a16:creationId xmlns:a16="http://schemas.microsoft.com/office/drawing/2014/main" id="{C7B96079-8984-A2C6-8524-5BAB713E1805}"/>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pic>
        <p:nvPicPr>
          <p:cNvPr id="138" name="圖形 137">
            <a:extLst>
              <a:ext uri="{FF2B5EF4-FFF2-40B4-BE49-F238E27FC236}">
                <a16:creationId xmlns:a16="http://schemas.microsoft.com/office/drawing/2014/main" id="{04C91F3D-9647-46FD-93CF-A9B0D37DF274}"/>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9303635" y="4607627"/>
            <a:ext cx="158686" cy="215359"/>
          </a:xfrm>
          <a:prstGeom prst="rect">
            <a:avLst/>
          </a:prstGeom>
        </p:spPr>
      </p:pic>
      <p:sp>
        <p:nvSpPr>
          <p:cNvPr id="148" name="矩形 147">
            <a:extLst>
              <a:ext uri="{FF2B5EF4-FFF2-40B4-BE49-F238E27FC236}">
                <a16:creationId xmlns:a16="http://schemas.microsoft.com/office/drawing/2014/main" id="{0A4CFFBC-B8CE-47DA-A635-622CD57762E1}"/>
              </a:ext>
            </a:extLst>
          </p:cNvPr>
          <p:cNvSpPr/>
          <p:nvPr/>
        </p:nvSpPr>
        <p:spPr>
          <a:xfrm>
            <a:off x="7365515" y="1538647"/>
            <a:ext cx="2281715"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System power button (Rear)</a:t>
            </a:r>
          </a:p>
        </p:txBody>
      </p:sp>
      <p:sp>
        <p:nvSpPr>
          <p:cNvPr id="149" name="矩形 148">
            <a:extLst>
              <a:ext uri="{FF2B5EF4-FFF2-40B4-BE49-F238E27FC236}">
                <a16:creationId xmlns:a16="http://schemas.microsoft.com/office/drawing/2014/main" id="{A2C98F09-8C7D-43D8-B290-7D15EE28AE03}"/>
              </a:ext>
            </a:extLst>
          </p:cNvPr>
          <p:cNvSpPr/>
          <p:nvPr/>
        </p:nvSpPr>
        <p:spPr>
          <a:xfrm>
            <a:off x="7458857" y="2365055"/>
            <a:ext cx="1414985" cy="41203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System Power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Max: </a:t>
            </a: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48</a:t>
            </a: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W</a:t>
            </a:r>
            <a:endPar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0" name="矩形 149">
            <a:extLst>
              <a:ext uri="{FF2B5EF4-FFF2-40B4-BE49-F238E27FC236}">
                <a16:creationId xmlns:a16="http://schemas.microsoft.com/office/drawing/2014/main" id="{94ACF8D5-0941-4E8C-B848-621E5D8A2945}"/>
              </a:ext>
            </a:extLst>
          </p:cNvPr>
          <p:cNvSpPr/>
          <p:nvPr/>
        </p:nvSpPr>
        <p:spPr>
          <a:xfrm>
            <a:off x="8133906" y="3085361"/>
            <a:ext cx="1252824"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System power controller</a:t>
            </a:r>
          </a:p>
        </p:txBody>
      </p:sp>
      <p:sp>
        <p:nvSpPr>
          <p:cNvPr id="151" name="矩形 150">
            <a:extLst>
              <a:ext uri="{FF2B5EF4-FFF2-40B4-BE49-F238E27FC236}">
                <a16:creationId xmlns:a16="http://schemas.microsoft.com/office/drawing/2014/main" id="{A4AC6971-D0F4-4E79-B12C-45D1BF67E2B5}"/>
              </a:ext>
            </a:extLst>
          </p:cNvPr>
          <p:cNvSpPr/>
          <p:nvPr/>
        </p:nvSpPr>
        <p:spPr>
          <a:xfrm>
            <a:off x="6866038" y="3068526"/>
            <a:ext cx="1310652" cy="41203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Host power controller</a:t>
            </a:r>
          </a:p>
        </p:txBody>
      </p:sp>
      <p:sp>
        <p:nvSpPr>
          <p:cNvPr id="152" name="矩形 151">
            <a:extLst>
              <a:ext uri="{FF2B5EF4-FFF2-40B4-BE49-F238E27FC236}">
                <a16:creationId xmlns:a16="http://schemas.microsoft.com/office/drawing/2014/main" id="{33CEF931-E398-4B34-89C4-C34314F060E8}"/>
              </a:ext>
            </a:extLst>
          </p:cNvPr>
          <p:cNvSpPr/>
          <p:nvPr/>
        </p:nvSpPr>
        <p:spPr>
          <a:xfrm>
            <a:off x="7570951" y="1997920"/>
            <a:ext cx="2788989" cy="24722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a:ea typeface="新細明體"/>
                <a:cs typeface="Arial"/>
              </a:rPr>
              <a:t>Power Supply Total: </a:t>
            </a:r>
            <a:r>
              <a:rPr lang="en-US" altLang="zh-TW" sz="1200" b="1">
                <a:solidFill>
                  <a:srgbClr val="002060"/>
                </a:solidFill>
                <a:latin typeface="Arial"/>
                <a:ea typeface="新細明體"/>
                <a:cs typeface="Arial"/>
              </a:rPr>
              <a:t>100W</a:t>
            </a:r>
            <a:endPar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3" name="矩形 152">
            <a:extLst>
              <a:ext uri="{FF2B5EF4-FFF2-40B4-BE49-F238E27FC236}">
                <a16:creationId xmlns:a16="http://schemas.microsoft.com/office/drawing/2014/main" id="{97A0ADEB-231E-46F1-ADE9-0BC4A3D2873F}"/>
              </a:ext>
            </a:extLst>
          </p:cNvPr>
          <p:cNvSpPr/>
          <p:nvPr/>
        </p:nvSpPr>
        <p:spPr>
          <a:xfrm>
            <a:off x="9039501" y="2360574"/>
            <a:ext cx="1528893" cy="461665"/>
          </a:xfrm>
          <a:prstGeom prst="rect">
            <a:avLst/>
          </a:prstGeom>
        </p:spPr>
        <p:txBody>
          <a:bodyPr wrap="square" lIns="91440" tIns="45720" rIns="91440" bIns="45720" anchor="t">
            <a:spAutoFit/>
          </a:bodyPr>
          <a:lstStyle/>
          <a:p>
            <a:pPr algn="ctr" defTabSz="457200">
              <a:defRPr/>
            </a:pPr>
            <a:r>
              <a:rPr lang="pl-PL" altLang="zh-TW" sz="1200" b="1">
                <a:solidFill>
                  <a:srgbClr val="002060"/>
                </a:solidFill>
                <a:latin typeface="Arial"/>
                <a:ea typeface="新細明體"/>
                <a:cs typeface="Arial"/>
              </a:rPr>
              <a:t>Max Power</a:t>
            </a:r>
            <a:r>
              <a:rPr kumimoji="0" lang="pl-PL" altLang="zh-TW" sz="1200" b="1" i="0" u="none" strike="noStrike" kern="1200" cap="none" spc="0" normalizeH="0" baseline="0" noProof="0">
                <a:ln>
                  <a:noFill/>
                </a:ln>
                <a:solidFill>
                  <a:srgbClr val="002060"/>
                </a:solidFill>
                <a:effectLst/>
                <a:uLnTx/>
                <a:uFillTx/>
                <a:latin typeface="Arial"/>
                <a:ea typeface="新細明體"/>
                <a:cs typeface="Arial"/>
              </a:rPr>
              <a:t>:</a:t>
            </a:r>
            <a:r>
              <a:rPr lang="pl-PL" altLang="zh-TW" sz="1200" b="1">
                <a:solidFill>
                  <a:srgbClr val="002060"/>
                </a:solidFill>
                <a:latin typeface="Arial"/>
                <a:ea typeface="新細明體"/>
                <a:cs typeface="Arial"/>
              </a:rPr>
              <a:t> </a:t>
            </a:r>
            <a:endPar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200" b="1" i="0" u="none" strike="noStrike" kern="1200" cap="none" spc="0" normalizeH="0" baseline="0" noProof="0">
                <a:ln>
                  <a:noFill/>
                </a:ln>
                <a:solidFill>
                  <a:srgbClr val="002060"/>
                </a:solidFill>
                <a:effectLst/>
                <a:uLnTx/>
                <a:uFillTx/>
                <a:latin typeface="Arial"/>
                <a:ea typeface="新細明體"/>
                <a:cs typeface="Arial"/>
              </a:rPr>
              <a:t>100W</a:t>
            </a:r>
            <a:endParaRPr kumimoji="0" lang="en-US" altLang="zh-TW" sz="1200" b="1" i="0" u="none" strike="noStrike" kern="1200" cap="none" spc="0" normalizeH="0" baseline="0" noProof="0">
              <a:ln>
                <a:noFill/>
              </a:ln>
              <a:solidFill>
                <a:srgbClr val="002060"/>
              </a:solidFill>
              <a:effectLst/>
              <a:uLnTx/>
              <a:uFillTx/>
              <a:latin typeface="Arial"/>
              <a:ea typeface="新細明體"/>
              <a:cs typeface="Arial"/>
            </a:endParaRPr>
          </a:p>
        </p:txBody>
      </p:sp>
      <p:sp>
        <p:nvSpPr>
          <p:cNvPr id="154" name="矩形 153">
            <a:extLst>
              <a:ext uri="{FF2B5EF4-FFF2-40B4-BE49-F238E27FC236}">
                <a16:creationId xmlns:a16="http://schemas.microsoft.com/office/drawing/2014/main" id="{A0F4F4C5-25DF-4AC9-93C4-D8C6CC282012}"/>
              </a:ext>
            </a:extLst>
          </p:cNvPr>
          <p:cNvSpPr/>
          <p:nvPr/>
        </p:nvSpPr>
        <p:spPr>
          <a:xfrm>
            <a:off x="7256755" y="4758683"/>
            <a:ext cx="3313548" cy="247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16-port GbE RJ45 with 2port SFP combo</a:t>
            </a:r>
          </a:p>
        </p:txBody>
      </p:sp>
      <p:sp>
        <p:nvSpPr>
          <p:cNvPr id="155" name="矩形 154">
            <a:extLst>
              <a:ext uri="{FF2B5EF4-FFF2-40B4-BE49-F238E27FC236}">
                <a16:creationId xmlns:a16="http://schemas.microsoft.com/office/drawing/2014/main" id="{A8B30DB1-90C9-483C-83D6-C1E0E36921DD}"/>
              </a:ext>
            </a:extLst>
          </p:cNvPr>
          <p:cNvSpPr/>
          <p:nvPr/>
        </p:nvSpPr>
        <p:spPr>
          <a:xfrm>
            <a:off x="7208294" y="3844914"/>
            <a:ext cx="3402026" cy="41203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Switch</a:t>
            </a:r>
          </a:p>
        </p:txBody>
      </p:sp>
      <p:sp>
        <p:nvSpPr>
          <p:cNvPr id="156" name="矩形 155">
            <a:extLst>
              <a:ext uri="{FF2B5EF4-FFF2-40B4-BE49-F238E27FC236}">
                <a16:creationId xmlns:a16="http://schemas.microsoft.com/office/drawing/2014/main" id="{CC4C4898-4082-4C6B-B1AD-B9E6216AC4A1}"/>
              </a:ext>
            </a:extLst>
          </p:cNvPr>
          <p:cNvSpPr/>
          <p:nvPr/>
        </p:nvSpPr>
        <p:spPr>
          <a:xfrm>
            <a:off x="8769840" y="4321859"/>
            <a:ext cx="1613518"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Microchip VSC7425</a:t>
            </a:r>
          </a:p>
        </p:txBody>
      </p:sp>
      <p:grpSp>
        <p:nvGrpSpPr>
          <p:cNvPr id="19" name="群組 18">
            <a:extLst>
              <a:ext uri="{FF2B5EF4-FFF2-40B4-BE49-F238E27FC236}">
                <a16:creationId xmlns:a16="http://schemas.microsoft.com/office/drawing/2014/main" id="{051205FA-6761-4536-8808-8F43061292E2}"/>
              </a:ext>
            </a:extLst>
          </p:cNvPr>
          <p:cNvGrpSpPr/>
          <p:nvPr/>
        </p:nvGrpSpPr>
        <p:grpSpPr>
          <a:xfrm>
            <a:off x="7508998" y="5268351"/>
            <a:ext cx="1530503" cy="1463187"/>
            <a:chOff x="7631183" y="5092878"/>
            <a:chExt cx="1638132" cy="1566082"/>
          </a:xfrm>
        </p:grpSpPr>
        <p:sp>
          <p:nvSpPr>
            <p:cNvPr id="10" name="橢圓 9">
              <a:extLst>
                <a:ext uri="{FF2B5EF4-FFF2-40B4-BE49-F238E27FC236}">
                  <a16:creationId xmlns:a16="http://schemas.microsoft.com/office/drawing/2014/main" id="{EA1DFC7E-D4A2-4694-A5D3-1A3C59A395ED}"/>
                </a:ext>
              </a:extLst>
            </p:cNvPr>
            <p:cNvSpPr/>
            <p:nvPr/>
          </p:nvSpPr>
          <p:spPr>
            <a:xfrm>
              <a:off x="7683385" y="5092878"/>
              <a:ext cx="1566082" cy="1566082"/>
            </a:xfrm>
            <a:prstGeom prst="ellipse">
              <a:avLst/>
            </a:prstGeom>
            <a:solidFill>
              <a:schemeClr val="bg1"/>
            </a:solid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2" name="圖片 11" descr="一張含有 電子用品 的圖片&#10;&#10;自動產生的描述">
              <a:extLst>
                <a:ext uri="{FF2B5EF4-FFF2-40B4-BE49-F238E27FC236}">
                  <a16:creationId xmlns:a16="http://schemas.microsoft.com/office/drawing/2014/main" id="{16F9445B-B855-4307-94F6-433F22E344B0}"/>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631183" y="5094710"/>
              <a:ext cx="1638132" cy="1393058"/>
            </a:xfrm>
            <a:prstGeom prst="rect">
              <a:avLst/>
            </a:prstGeom>
          </p:spPr>
        </p:pic>
      </p:grpSp>
      <p:sp>
        <p:nvSpPr>
          <p:cNvPr id="172" name="矩形 171">
            <a:extLst>
              <a:ext uri="{FF2B5EF4-FFF2-40B4-BE49-F238E27FC236}">
                <a16:creationId xmlns:a16="http://schemas.microsoft.com/office/drawing/2014/main" id="{E9B67487-D3D0-41ED-8611-E186EAB012B8}"/>
              </a:ext>
            </a:extLst>
          </p:cNvPr>
          <p:cNvSpPr/>
          <p:nvPr/>
        </p:nvSpPr>
        <p:spPr>
          <a:xfrm>
            <a:off x="9145068" y="5589590"/>
            <a:ext cx="1586857" cy="276999"/>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Host power button</a:t>
            </a:r>
          </a:p>
        </p:txBody>
      </p:sp>
      <p:cxnSp>
        <p:nvCxnSpPr>
          <p:cNvPr id="26" name="接點: 肘形 25">
            <a:extLst>
              <a:ext uri="{FF2B5EF4-FFF2-40B4-BE49-F238E27FC236}">
                <a16:creationId xmlns:a16="http://schemas.microsoft.com/office/drawing/2014/main" id="{D63D2894-88C0-43F0-AA69-39A6B4B9B385}"/>
              </a:ext>
            </a:extLst>
          </p:cNvPr>
          <p:cNvCxnSpPr>
            <a:cxnSpLocks/>
            <a:stCxn id="151" idx="2"/>
          </p:cNvCxnSpPr>
          <p:nvPr/>
        </p:nvCxnSpPr>
        <p:spPr>
          <a:xfrm rot="16200000" flipH="1">
            <a:off x="7979808" y="3022117"/>
            <a:ext cx="2238091" cy="3154976"/>
          </a:xfrm>
          <a:prstGeom prst="bentConnector4">
            <a:avLst>
              <a:gd name="adj1" fmla="val 12737"/>
              <a:gd name="adj2" fmla="val 112644"/>
            </a:avLst>
          </a:prstGeom>
          <a:ln w="57150">
            <a:solidFill>
              <a:srgbClr val="D7F71E"/>
            </a:solidFill>
            <a:headEnd type="triangl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1" name="圖形 160">
            <a:extLst>
              <a:ext uri="{FF2B5EF4-FFF2-40B4-BE49-F238E27FC236}">
                <a16:creationId xmlns:a16="http://schemas.microsoft.com/office/drawing/2014/main" id="{79DBDC4E-F0DC-452E-B54C-D10F4CC97860}"/>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flipV="1">
            <a:off x="7565019" y="2759068"/>
            <a:ext cx="291809" cy="380858"/>
          </a:xfrm>
          <a:prstGeom prst="rect">
            <a:avLst/>
          </a:prstGeom>
        </p:spPr>
      </p:pic>
      <p:pic>
        <p:nvPicPr>
          <p:cNvPr id="163" name="圖形 162">
            <a:extLst>
              <a:ext uri="{FF2B5EF4-FFF2-40B4-BE49-F238E27FC236}">
                <a16:creationId xmlns:a16="http://schemas.microsoft.com/office/drawing/2014/main" id="{3BAEAEB4-827B-462B-88A8-1AB58127ECB0}"/>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flipV="1">
            <a:off x="8436369" y="2761478"/>
            <a:ext cx="291809" cy="380858"/>
          </a:xfrm>
          <a:prstGeom prst="rect">
            <a:avLst/>
          </a:prstGeom>
        </p:spPr>
      </p:pic>
      <p:pic>
        <p:nvPicPr>
          <p:cNvPr id="162" name="圖形 161">
            <a:extLst>
              <a:ext uri="{FF2B5EF4-FFF2-40B4-BE49-F238E27FC236}">
                <a16:creationId xmlns:a16="http://schemas.microsoft.com/office/drawing/2014/main" id="{1CE61D2F-BDFF-47A0-B2FD-A38585812558}"/>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flipV="1">
            <a:off x="8451579" y="3518559"/>
            <a:ext cx="291809" cy="412033"/>
          </a:xfrm>
          <a:prstGeom prst="rect">
            <a:avLst/>
          </a:prstGeom>
        </p:spPr>
      </p:pic>
      <p:cxnSp>
        <p:nvCxnSpPr>
          <p:cNvPr id="8" name="接點: 肘形 7">
            <a:extLst>
              <a:ext uri="{FF2B5EF4-FFF2-40B4-BE49-F238E27FC236}">
                <a16:creationId xmlns:a16="http://schemas.microsoft.com/office/drawing/2014/main" id="{20B71115-4A7E-C9AA-6F08-5E59E5D24BED}"/>
              </a:ext>
            </a:extLst>
          </p:cNvPr>
          <p:cNvCxnSpPr>
            <a:cxnSpLocks/>
          </p:cNvCxnSpPr>
          <p:nvPr/>
        </p:nvCxnSpPr>
        <p:spPr>
          <a:xfrm>
            <a:off x="6361606" y="3735784"/>
            <a:ext cx="1897916" cy="379517"/>
          </a:xfrm>
          <a:prstGeom prst="bentConnector3">
            <a:avLst>
              <a:gd name="adj1" fmla="val 30537"/>
            </a:avLst>
          </a:prstGeom>
          <a:ln w="63500">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48668907-FFE9-0BAA-168E-9B3CEEAC8923}"/>
              </a:ext>
            </a:extLst>
          </p:cNvPr>
          <p:cNvCxnSpPr>
            <a:stCxn id="20" idx="1"/>
            <a:endCxn id="175" idx="1"/>
          </p:cNvCxnSpPr>
          <p:nvPr/>
        </p:nvCxnSpPr>
        <p:spPr>
          <a:xfrm rot="10800000" flipV="1">
            <a:off x="7256756" y="1670961"/>
            <a:ext cx="79701" cy="706157"/>
          </a:xfrm>
          <a:prstGeom prst="bentConnector3">
            <a:avLst>
              <a:gd name="adj1" fmla="val 584369"/>
            </a:avLst>
          </a:prstGeom>
          <a:ln w="57150">
            <a:solidFill>
              <a:srgbClr val="D7F71E"/>
            </a:solidFill>
            <a:headEnd type="non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2148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2" name="直線接點 181">
            <a:extLst>
              <a:ext uri="{FF2B5EF4-FFF2-40B4-BE49-F238E27FC236}">
                <a16:creationId xmlns:a16="http://schemas.microsoft.com/office/drawing/2014/main" id="{97CD7896-4662-144B-EE6C-B727C03B3477}"/>
              </a:ext>
            </a:extLst>
          </p:cNvPr>
          <p:cNvCxnSpPr>
            <a:cxnSpLocks/>
          </p:cNvCxnSpPr>
          <p:nvPr/>
        </p:nvCxnSpPr>
        <p:spPr>
          <a:xfrm rot="5400000" flipV="1">
            <a:off x="7872119" y="5352092"/>
            <a:ext cx="934992"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E6710BA3-ACD9-43B7-859E-A0F312C9098E}"/>
              </a:ext>
            </a:extLst>
          </p:cNvPr>
          <p:cNvSpPr>
            <a:spLocks noGrp="1"/>
          </p:cNvSpPr>
          <p:nvPr>
            <p:ph type="title"/>
          </p:nvPr>
        </p:nvSpPr>
        <p:spPr/>
        <p:txBody>
          <a:bodyPr>
            <a:normAutofit/>
          </a:bodyPr>
          <a:lstStyle/>
          <a:p>
            <a:r>
              <a:rPr lang="en-US" altLang="zh-TW">
                <a:latin typeface="Arial"/>
                <a:ea typeface="微軟正黑體"/>
                <a:cs typeface="Arial"/>
              </a:rPr>
              <a:t>Guardian brings next-gen</a:t>
            </a:r>
            <a:br>
              <a:rPr lang="en-US" altLang="zh-TW">
                <a:latin typeface="Arial"/>
                <a:ea typeface="微軟正黑體"/>
                <a:cs typeface="Arial"/>
              </a:rPr>
            </a:br>
            <a:r>
              <a:rPr lang="en-US" altLang="zh-TW">
                <a:latin typeface="Arial"/>
                <a:ea typeface="微軟正黑體"/>
                <a:cs typeface="Arial"/>
              </a:rPr>
              <a:t>IP Phone integrated solution</a:t>
            </a:r>
            <a:endParaRPr lang="zh-TW" altLang="en-US"/>
          </a:p>
        </p:txBody>
      </p:sp>
      <p:grpSp>
        <p:nvGrpSpPr>
          <p:cNvPr id="27" name="群組 26">
            <a:extLst>
              <a:ext uri="{FF2B5EF4-FFF2-40B4-BE49-F238E27FC236}">
                <a16:creationId xmlns:a16="http://schemas.microsoft.com/office/drawing/2014/main" id="{7B29F8EF-B47E-44A4-ABAD-85E08BB30601}"/>
              </a:ext>
            </a:extLst>
          </p:cNvPr>
          <p:cNvGrpSpPr/>
          <p:nvPr/>
        </p:nvGrpSpPr>
        <p:grpSpPr>
          <a:xfrm rot="16200000">
            <a:off x="1547726" y="985476"/>
            <a:ext cx="952281" cy="2304947"/>
            <a:chOff x="2832242" y="2934050"/>
            <a:chExt cx="1678114" cy="2464066"/>
          </a:xfrm>
        </p:grpSpPr>
        <p:sp>
          <p:nvSpPr>
            <p:cNvPr id="28" name="手繪多邊形: 圖案 27">
              <a:extLst>
                <a:ext uri="{FF2B5EF4-FFF2-40B4-BE49-F238E27FC236}">
                  <a16:creationId xmlns:a16="http://schemas.microsoft.com/office/drawing/2014/main" id="{C777ACE5-0E55-4A3F-929E-9E12C1451E8F}"/>
                </a:ext>
              </a:extLst>
            </p:cNvPr>
            <p:cNvSpPr/>
            <p:nvPr/>
          </p:nvSpPr>
          <p:spPr>
            <a:xfrm>
              <a:off x="2841024"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D7822061-577C-422E-8C36-804D2C7CB190}"/>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A143B35B-0C3B-47A2-8890-D64F5C5F97AF}"/>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EBAABDC6-4F77-4644-B067-C7ECB72230E5}"/>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E381421B-EABC-47F2-B2A1-72DB2093F47E}"/>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p>
          </p:txBody>
        </p:sp>
        <p:grpSp>
          <p:nvGrpSpPr>
            <p:cNvPr id="33" name="圖形 13">
              <a:extLst>
                <a:ext uri="{FF2B5EF4-FFF2-40B4-BE49-F238E27FC236}">
                  <a16:creationId xmlns:a16="http://schemas.microsoft.com/office/drawing/2014/main" id="{DCF85AE6-B73C-4CF5-BD90-91DDD7330712}"/>
                </a:ext>
              </a:extLst>
            </p:cNvPr>
            <p:cNvGrpSpPr/>
            <p:nvPr/>
          </p:nvGrpSpPr>
          <p:grpSpPr>
            <a:xfrm>
              <a:off x="3216084" y="3002290"/>
              <a:ext cx="1203675" cy="79657"/>
              <a:chOff x="3216084" y="3002290"/>
              <a:chExt cx="1203675" cy="79657"/>
            </a:xfrm>
            <a:solidFill>
              <a:srgbClr val="000000"/>
            </a:solidFill>
          </p:grpSpPr>
          <p:sp>
            <p:nvSpPr>
              <p:cNvPr id="34" name="手繪多邊形: 圖案 33">
                <a:extLst>
                  <a:ext uri="{FF2B5EF4-FFF2-40B4-BE49-F238E27FC236}">
                    <a16:creationId xmlns:a16="http://schemas.microsoft.com/office/drawing/2014/main" id="{B71D2046-94A6-40C3-A0C3-926DAC603333}"/>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3E440B69-68AB-42CC-870B-B8C1A5966E33}"/>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5914D311-EEA6-4180-9159-2250C44790EC}"/>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6D860405-764D-4E37-B46F-8DE562786FFA}"/>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8E43BCDF-8822-4410-8724-C41E04B363AA}"/>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BF94926C-6214-48B2-ADAD-E97C26D20858}"/>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E6656C8D-97E2-4BAE-BCD4-C9C4864D256C}"/>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CA495BA2-CD61-4E51-853D-B5C2BE9BF377}"/>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5174756A-3F91-4EBB-B0A0-261B2CB1D6B8}"/>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8FF758BD-FDA7-4D3E-9DD5-9DFD946CBEEB}"/>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DD72AF37-9A15-4882-A38D-8B37969C34DE}"/>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9C54770F-E423-49ED-8244-4E11D7046C44}"/>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38082418-B7E8-43A8-AF0D-43F10215643B}"/>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04B79ADA-92A8-427A-BF61-E863EB24CB30}"/>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75C72EA2-DDBF-4746-A657-2EBD0FBA96F7}"/>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E42DA940-37EF-4EB4-AB2E-0A27C80280B5}"/>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E21FACF8-3D4B-4279-BCBF-8F428A866FFA}"/>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495AFA42-A547-4945-8138-902AC08DEDF8}"/>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E2A786A5-668C-45B5-925F-54DC43FED612}"/>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p>
            </p:txBody>
          </p:sp>
        </p:grpSp>
      </p:grpSp>
      <p:sp>
        <p:nvSpPr>
          <p:cNvPr id="53" name="矩形 52">
            <a:extLst>
              <a:ext uri="{FF2B5EF4-FFF2-40B4-BE49-F238E27FC236}">
                <a16:creationId xmlns:a16="http://schemas.microsoft.com/office/drawing/2014/main" id="{F4003EC1-25CB-4F4D-A777-322BF8BE6611}"/>
              </a:ext>
            </a:extLst>
          </p:cNvPr>
          <p:cNvSpPr/>
          <p:nvPr/>
        </p:nvSpPr>
        <p:spPr>
          <a:xfrm>
            <a:off x="871390" y="1742022"/>
            <a:ext cx="2403933" cy="771910"/>
          </a:xfrm>
          <a:prstGeom prst="rect">
            <a:avLst/>
          </a:prstGeom>
          <a:noFill/>
        </p:spPr>
        <p:txBody>
          <a:bodyPr vert="horz" lIns="91440" tIns="45720" rIns="91440" bIns="45720" rtlCol="0" anchor="ctr">
            <a:normAutofit lnSpcReduction="10000"/>
          </a:bodyPr>
          <a:lstStyle/>
          <a:p>
            <a:pPr lvl="0" algn="ctr" defTabSz="457200">
              <a:spcBef>
                <a:spcPct val="0"/>
              </a:spcBef>
              <a:buClr>
                <a:srgbClr val="000000"/>
              </a:buClr>
              <a:defRPr/>
            </a:pPr>
            <a:r>
              <a:rPr lang="en-US" altLang="zh-TW" sz="2400" b="1">
                <a:solidFill>
                  <a:srgbClr val="78E1FA"/>
                </a:solidFill>
                <a:latin typeface="Arial" panose="020B0604020202020204" pitchFamily="34" charset="0"/>
                <a:ea typeface="微軟正黑體" panose="020B0604030504040204" pitchFamily="34" charset="-120"/>
                <a:cs typeface="Arial" panose="020B0604020202020204" pitchFamily="34" charset="0"/>
                <a:sym typeface="Arial"/>
              </a:rPr>
              <a:t>Guardian solution</a:t>
            </a:r>
          </a:p>
        </p:txBody>
      </p:sp>
      <p:grpSp>
        <p:nvGrpSpPr>
          <p:cNvPr id="115" name="群組 114">
            <a:extLst>
              <a:ext uri="{FF2B5EF4-FFF2-40B4-BE49-F238E27FC236}">
                <a16:creationId xmlns:a16="http://schemas.microsoft.com/office/drawing/2014/main" id="{D2FCA719-DBA1-7823-F73B-01A204967CFE}"/>
              </a:ext>
            </a:extLst>
          </p:cNvPr>
          <p:cNvGrpSpPr/>
          <p:nvPr/>
        </p:nvGrpSpPr>
        <p:grpSpPr>
          <a:xfrm rot="5400000">
            <a:off x="6822177" y="5027797"/>
            <a:ext cx="954633" cy="715210"/>
            <a:chOff x="9213726" y="4083686"/>
            <a:chExt cx="862514" cy="1092271"/>
          </a:xfrm>
        </p:grpSpPr>
        <p:cxnSp>
          <p:nvCxnSpPr>
            <p:cNvPr id="117" name="直線接點 116">
              <a:extLst>
                <a:ext uri="{FF2B5EF4-FFF2-40B4-BE49-F238E27FC236}">
                  <a16:creationId xmlns:a16="http://schemas.microsoft.com/office/drawing/2014/main" id="{735BB5C1-22F9-DC0A-90C8-BB676A852E14}"/>
                </a:ext>
              </a:extLst>
            </p:cNvPr>
            <p:cNvCxnSpPr>
              <a:cxnSpLocks/>
            </p:cNvCxnSpPr>
            <p:nvPr/>
          </p:nvCxnSpPr>
          <p:spPr>
            <a:xfrm>
              <a:off x="9213726" y="5175957"/>
              <a:ext cx="862512"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0BBBAB69-44DC-9DCA-8940-E81EC87AB1F4}"/>
                </a:ext>
              </a:extLst>
            </p:cNvPr>
            <p:cNvCxnSpPr>
              <a:cxnSpLocks/>
            </p:cNvCxnSpPr>
            <p:nvPr/>
          </p:nvCxnSpPr>
          <p:spPr>
            <a:xfrm>
              <a:off x="9213727" y="4083686"/>
              <a:ext cx="862513"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cxnSp>
        <p:nvCxnSpPr>
          <p:cNvPr id="119" name="直線接點 118">
            <a:extLst>
              <a:ext uri="{FF2B5EF4-FFF2-40B4-BE49-F238E27FC236}">
                <a16:creationId xmlns:a16="http://schemas.microsoft.com/office/drawing/2014/main" id="{4B69E334-98FA-8F85-CFE2-C2991D2FA567}"/>
              </a:ext>
            </a:extLst>
          </p:cNvPr>
          <p:cNvCxnSpPr>
            <a:cxnSpLocks/>
          </p:cNvCxnSpPr>
          <p:nvPr/>
        </p:nvCxnSpPr>
        <p:spPr>
          <a:xfrm>
            <a:off x="4135740" y="5328556"/>
            <a:ext cx="0" cy="751278"/>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nvGrpSpPr>
          <p:cNvPr id="120" name="群組 119">
            <a:extLst>
              <a:ext uri="{FF2B5EF4-FFF2-40B4-BE49-F238E27FC236}">
                <a16:creationId xmlns:a16="http://schemas.microsoft.com/office/drawing/2014/main" id="{E30CD663-DFEE-0063-5E72-0BE4FAB02D5A}"/>
              </a:ext>
            </a:extLst>
          </p:cNvPr>
          <p:cNvGrpSpPr/>
          <p:nvPr/>
        </p:nvGrpSpPr>
        <p:grpSpPr>
          <a:xfrm>
            <a:off x="4475655" y="4467891"/>
            <a:ext cx="3875994" cy="434061"/>
            <a:chOff x="4175894" y="4650493"/>
            <a:chExt cx="4025362" cy="729391"/>
          </a:xfrm>
        </p:grpSpPr>
        <p:grpSp>
          <p:nvGrpSpPr>
            <p:cNvPr id="121" name="群組 120">
              <a:extLst>
                <a:ext uri="{FF2B5EF4-FFF2-40B4-BE49-F238E27FC236}">
                  <a16:creationId xmlns:a16="http://schemas.microsoft.com/office/drawing/2014/main" id="{AE2CACBA-7F77-328A-689E-89CBAACE0216}"/>
                </a:ext>
              </a:extLst>
            </p:cNvPr>
            <p:cNvGrpSpPr/>
            <p:nvPr/>
          </p:nvGrpSpPr>
          <p:grpSpPr>
            <a:xfrm flipH="1">
              <a:off x="4175894" y="4650493"/>
              <a:ext cx="724711" cy="729391"/>
              <a:chOff x="9397266" y="4060658"/>
              <a:chExt cx="678972" cy="1129149"/>
            </a:xfrm>
          </p:grpSpPr>
          <p:cxnSp>
            <p:nvCxnSpPr>
              <p:cNvPr id="125" name="直線接點 124">
                <a:extLst>
                  <a:ext uri="{FF2B5EF4-FFF2-40B4-BE49-F238E27FC236}">
                    <a16:creationId xmlns:a16="http://schemas.microsoft.com/office/drawing/2014/main" id="{06D0B64D-27A6-065E-6B06-A3FE28E0D2BB}"/>
                  </a:ext>
                </a:extLst>
              </p:cNvPr>
              <p:cNvCxnSpPr>
                <a:cxnSpLocks/>
              </p:cNvCxnSpPr>
              <p:nvPr/>
            </p:nvCxnSpPr>
            <p:spPr>
              <a:xfrm>
                <a:off x="9409231" y="4060658"/>
                <a:ext cx="0" cy="1129149"/>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8A8B9BDD-66B2-5D0C-1CE1-549E61E1100A}"/>
                  </a:ext>
                </a:extLst>
              </p:cNvPr>
              <p:cNvCxnSpPr>
                <a:cxnSpLocks/>
              </p:cNvCxnSpPr>
              <p:nvPr/>
            </p:nvCxnSpPr>
            <p:spPr>
              <a:xfrm>
                <a:off x="9397266" y="5175957"/>
                <a:ext cx="678972"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grpSp>
          <p:nvGrpSpPr>
            <p:cNvPr id="122" name="群組 121">
              <a:extLst>
                <a:ext uri="{FF2B5EF4-FFF2-40B4-BE49-F238E27FC236}">
                  <a16:creationId xmlns:a16="http://schemas.microsoft.com/office/drawing/2014/main" id="{DDF51775-A5A9-064B-1868-9D58F2CDBBDE}"/>
                </a:ext>
              </a:extLst>
            </p:cNvPr>
            <p:cNvGrpSpPr/>
            <p:nvPr/>
          </p:nvGrpSpPr>
          <p:grpSpPr>
            <a:xfrm>
              <a:off x="5376255" y="4650493"/>
              <a:ext cx="2825001" cy="729391"/>
              <a:chOff x="9074184" y="4060658"/>
              <a:chExt cx="1788755" cy="1129149"/>
            </a:xfrm>
          </p:grpSpPr>
          <p:cxnSp>
            <p:nvCxnSpPr>
              <p:cNvPr id="123" name="直線接點 122">
                <a:extLst>
                  <a:ext uri="{FF2B5EF4-FFF2-40B4-BE49-F238E27FC236}">
                    <a16:creationId xmlns:a16="http://schemas.microsoft.com/office/drawing/2014/main" id="{F2913641-F366-431D-F68A-5A45A314F2F1}"/>
                  </a:ext>
                </a:extLst>
              </p:cNvPr>
              <p:cNvCxnSpPr>
                <a:cxnSpLocks/>
              </p:cNvCxnSpPr>
              <p:nvPr/>
            </p:nvCxnSpPr>
            <p:spPr>
              <a:xfrm>
                <a:off x="9086313" y="4060658"/>
                <a:ext cx="0" cy="1129149"/>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24" name="直線接點 123">
                <a:extLst>
                  <a:ext uri="{FF2B5EF4-FFF2-40B4-BE49-F238E27FC236}">
                    <a16:creationId xmlns:a16="http://schemas.microsoft.com/office/drawing/2014/main" id="{961DD718-2FEF-804D-3C68-1385240C5E01}"/>
                  </a:ext>
                </a:extLst>
              </p:cNvPr>
              <p:cNvCxnSpPr>
                <a:cxnSpLocks/>
              </p:cNvCxnSpPr>
              <p:nvPr/>
            </p:nvCxnSpPr>
            <p:spPr>
              <a:xfrm>
                <a:off x="9074184" y="5175957"/>
                <a:ext cx="1788755"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grpSp>
      <p:grpSp>
        <p:nvGrpSpPr>
          <p:cNvPr id="127" name="群組 126">
            <a:extLst>
              <a:ext uri="{FF2B5EF4-FFF2-40B4-BE49-F238E27FC236}">
                <a16:creationId xmlns:a16="http://schemas.microsoft.com/office/drawing/2014/main" id="{DC6D0BFE-82D3-1229-766A-AE65CCF68668}"/>
              </a:ext>
            </a:extLst>
          </p:cNvPr>
          <p:cNvGrpSpPr/>
          <p:nvPr/>
        </p:nvGrpSpPr>
        <p:grpSpPr>
          <a:xfrm>
            <a:off x="9352432" y="3878056"/>
            <a:ext cx="862512" cy="996542"/>
            <a:chOff x="9213726" y="4060658"/>
            <a:chExt cx="862512" cy="1129149"/>
          </a:xfrm>
        </p:grpSpPr>
        <p:cxnSp>
          <p:nvCxnSpPr>
            <p:cNvPr id="128" name="直線接點 127">
              <a:extLst>
                <a:ext uri="{FF2B5EF4-FFF2-40B4-BE49-F238E27FC236}">
                  <a16:creationId xmlns:a16="http://schemas.microsoft.com/office/drawing/2014/main" id="{4821FDA8-393A-1FC4-BA9D-CFA22176C159}"/>
                </a:ext>
              </a:extLst>
            </p:cNvPr>
            <p:cNvCxnSpPr>
              <a:cxnSpLocks/>
            </p:cNvCxnSpPr>
            <p:nvPr/>
          </p:nvCxnSpPr>
          <p:spPr>
            <a:xfrm>
              <a:off x="9236203" y="4060658"/>
              <a:ext cx="0" cy="1129149"/>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29" name="直線接點 128">
              <a:extLst>
                <a:ext uri="{FF2B5EF4-FFF2-40B4-BE49-F238E27FC236}">
                  <a16:creationId xmlns:a16="http://schemas.microsoft.com/office/drawing/2014/main" id="{78B3C1F9-E351-6DAC-C63A-16B8C3E2715C}"/>
                </a:ext>
              </a:extLst>
            </p:cNvPr>
            <p:cNvCxnSpPr>
              <a:cxnSpLocks/>
            </p:cNvCxnSpPr>
            <p:nvPr/>
          </p:nvCxnSpPr>
          <p:spPr>
            <a:xfrm>
              <a:off x="9213726" y="5175957"/>
              <a:ext cx="862512"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grpSp>
        <p:nvGrpSpPr>
          <p:cNvPr id="130" name="群組 129">
            <a:extLst>
              <a:ext uri="{FF2B5EF4-FFF2-40B4-BE49-F238E27FC236}">
                <a16:creationId xmlns:a16="http://schemas.microsoft.com/office/drawing/2014/main" id="{D7B8412A-58DB-5174-35EC-137EA5916B4B}"/>
              </a:ext>
            </a:extLst>
          </p:cNvPr>
          <p:cNvGrpSpPr/>
          <p:nvPr/>
        </p:nvGrpSpPr>
        <p:grpSpPr>
          <a:xfrm>
            <a:off x="1233941" y="3878056"/>
            <a:ext cx="9024375" cy="0"/>
            <a:chOff x="1099967" y="4060658"/>
            <a:chExt cx="9024375" cy="0"/>
          </a:xfrm>
        </p:grpSpPr>
        <p:cxnSp>
          <p:nvCxnSpPr>
            <p:cNvPr id="131" name="直線接點 130">
              <a:extLst>
                <a:ext uri="{FF2B5EF4-FFF2-40B4-BE49-F238E27FC236}">
                  <a16:creationId xmlns:a16="http://schemas.microsoft.com/office/drawing/2014/main" id="{1D601F6B-8C16-04A2-99F7-CFDE04E940D2}"/>
                </a:ext>
              </a:extLst>
            </p:cNvPr>
            <p:cNvCxnSpPr>
              <a:cxnSpLocks/>
            </p:cNvCxnSpPr>
            <p:nvPr/>
          </p:nvCxnSpPr>
          <p:spPr>
            <a:xfrm>
              <a:off x="1099967" y="4060658"/>
              <a:ext cx="2588981"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32" name="直線接點 131">
              <a:extLst>
                <a:ext uri="{FF2B5EF4-FFF2-40B4-BE49-F238E27FC236}">
                  <a16:creationId xmlns:a16="http://schemas.microsoft.com/office/drawing/2014/main" id="{2EBF53DF-B553-3588-2511-F67DF5163746}"/>
                </a:ext>
              </a:extLst>
            </p:cNvPr>
            <p:cNvCxnSpPr>
              <a:cxnSpLocks/>
            </p:cNvCxnSpPr>
            <p:nvPr/>
          </p:nvCxnSpPr>
          <p:spPr>
            <a:xfrm>
              <a:off x="4336930" y="4060658"/>
              <a:ext cx="2625645"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33" name="直線接點 132">
              <a:extLst>
                <a:ext uri="{FF2B5EF4-FFF2-40B4-BE49-F238E27FC236}">
                  <a16:creationId xmlns:a16="http://schemas.microsoft.com/office/drawing/2014/main" id="{6E14C7E5-2270-0BF9-3E00-EC27C1E4589F}"/>
                </a:ext>
              </a:extLst>
            </p:cNvPr>
            <p:cNvCxnSpPr>
              <a:cxnSpLocks/>
            </p:cNvCxnSpPr>
            <p:nvPr/>
          </p:nvCxnSpPr>
          <p:spPr>
            <a:xfrm>
              <a:off x="7535121" y="4060658"/>
              <a:ext cx="2589221"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grpSp>
        <p:nvGrpSpPr>
          <p:cNvPr id="134" name="群組 133">
            <a:extLst>
              <a:ext uri="{FF2B5EF4-FFF2-40B4-BE49-F238E27FC236}">
                <a16:creationId xmlns:a16="http://schemas.microsoft.com/office/drawing/2014/main" id="{0B8C06B7-2140-7C66-53B3-D1D26B25A215}"/>
              </a:ext>
            </a:extLst>
          </p:cNvPr>
          <p:cNvGrpSpPr/>
          <p:nvPr/>
        </p:nvGrpSpPr>
        <p:grpSpPr>
          <a:xfrm rot="16200000">
            <a:off x="4652851" y="3240467"/>
            <a:ext cx="990770" cy="96455"/>
            <a:chOff x="5613383" y="2442411"/>
            <a:chExt cx="4589166" cy="80213"/>
          </a:xfrm>
        </p:grpSpPr>
        <p:cxnSp>
          <p:nvCxnSpPr>
            <p:cNvPr id="135" name="直線接點 134">
              <a:extLst>
                <a:ext uri="{FF2B5EF4-FFF2-40B4-BE49-F238E27FC236}">
                  <a16:creationId xmlns:a16="http://schemas.microsoft.com/office/drawing/2014/main" id="{9E3A2E29-1B0B-7535-A75E-5FBCAD23AA8D}"/>
                </a:ext>
              </a:extLst>
            </p:cNvPr>
            <p:cNvCxnSpPr>
              <a:cxnSpLocks/>
            </p:cNvCxnSpPr>
            <p:nvPr/>
          </p:nvCxnSpPr>
          <p:spPr>
            <a:xfrm>
              <a:off x="5613383" y="2442411"/>
              <a:ext cx="4589166"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A1B20E05-962B-985A-9415-DDD24C0B98D4}"/>
                </a:ext>
              </a:extLst>
            </p:cNvPr>
            <p:cNvCxnSpPr>
              <a:cxnSpLocks/>
            </p:cNvCxnSpPr>
            <p:nvPr/>
          </p:nvCxnSpPr>
          <p:spPr>
            <a:xfrm>
              <a:off x="5613383" y="2522624"/>
              <a:ext cx="4589166"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grpSp>
        <p:nvGrpSpPr>
          <p:cNvPr id="137" name="群組 136">
            <a:extLst>
              <a:ext uri="{FF2B5EF4-FFF2-40B4-BE49-F238E27FC236}">
                <a16:creationId xmlns:a16="http://schemas.microsoft.com/office/drawing/2014/main" id="{8CF137CA-73F7-4555-ACE4-6D83C3026E85}"/>
              </a:ext>
            </a:extLst>
          </p:cNvPr>
          <p:cNvGrpSpPr/>
          <p:nvPr/>
        </p:nvGrpSpPr>
        <p:grpSpPr>
          <a:xfrm>
            <a:off x="5752089" y="2259808"/>
            <a:ext cx="4589166" cy="97989"/>
            <a:chOff x="5613383" y="2442411"/>
            <a:chExt cx="4589166" cy="80213"/>
          </a:xfrm>
        </p:grpSpPr>
        <p:cxnSp>
          <p:nvCxnSpPr>
            <p:cNvPr id="138" name="直線接點 137">
              <a:extLst>
                <a:ext uri="{FF2B5EF4-FFF2-40B4-BE49-F238E27FC236}">
                  <a16:creationId xmlns:a16="http://schemas.microsoft.com/office/drawing/2014/main" id="{F2689051-747D-861A-755D-1BAFB2114D17}"/>
                </a:ext>
              </a:extLst>
            </p:cNvPr>
            <p:cNvCxnSpPr>
              <a:cxnSpLocks/>
            </p:cNvCxnSpPr>
            <p:nvPr/>
          </p:nvCxnSpPr>
          <p:spPr>
            <a:xfrm>
              <a:off x="5613383" y="2442411"/>
              <a:ext cx="4589166"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cxnSp>
          <p:nvCxnSpPr>
            <p:cNvPr id="139" name="直線接點 138">
              <a:extLst>
                <a:ext uri="{FF2B5EF4-FFF2-40B4-BE49-F238E27FC236}">
                  <a16:creationId xmlns:a16="http://schemas.microsoft.com/office/drawing/2014/main" id="{5E0CBCA0-F072-E1A9-D718-486D4E1C72B4}"/>
                </a:ext>
              </a:extLst>
            </p:cNvPr>
            <p:cNvCxnSpPr>
              <a:cxnSpLocks/>
            </p:cNvCxnSpPr>
            <p:nvPr/>
          </p:nvCxnSpPr>
          <p:spPr>
            <a:xfrm>
              <a:off x="5613383" y="2522624"/>
              <a:ext cx="4589166" cy="0"/>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grpSp>
      <p:sp>
        <p:nvSpPr>
          <p:cNvPr id="140" name="文字方塊 139">
            <a:extLst>
              <a:ext uri="{FF2B5EF4-FFF2-40B4-BE49-F238E27FC236}">
                <a16:creationId xmlns:a16="http://schemas.microsoft.com/office/drawing/2014/main" id="{36C84BD9-1104-F42A-BEDD-6A04863801B4}"/>
              </a:ext>
            </a:extLst>
          </p:cNvPr>
          <p:cNvSpPr txBox="1"/>
          <p:nvPr/>
        </p:nvSpPr>
        <p:spPr>
          <a:xfrm>
            <a:off x="8258968" y="4102952"/>
            <a:ext cx="832505"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1" i="0" u="none" strike="noStrike" kern="0" cap="none" spc="0" normalizeH="0" baseline="0" noProof="0">
                <a:ln>
                  <a:noFill/>
                </a:ln>
                <a:solidFill>
                  <a:schemeClr val="accent3">
                    <a:lumMod val="7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PSTN</a:t>
            </a:r>
            <a:endParaRPr kumimoji="0" lang="zh-TW" altLang="en-US" sz="1400" b="1" i="0" u="none" strike="noStrike" kern="0" cap="none" spc="0" normalizeH="0" baseline="0" noProof="0">
              <a:ln>
                <a:noFill/>
              </a:ln>
              <a:solidFill>
                <a:schemeClr val="accent3">
                  <a:lumMod val="7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141" name="圖形 140">
            <a:extLst>
              <a:ext uri="{FF2B5EF4-FFF2-40B4-BE49-F238E27FC236}">
                <a16:creationId xmlns:a16="http://schemas.microsoft.com/office/drawing/2014/main" id="{CB586D99-72C2-87E0-6A88-95571094857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359561" y="1666030"/>
            <a:ext cx="794302" cy="1512128"/>
          </a:xfrm>
          <a:prstGeom prst="rect">
            <a:avLst/>
          </a:prstGeom>
        </p:spPr>
      </p:pic>
      <p:pic>
        <p:nvPicPr>
          <p:cNvPr id="142" name="圖形 141">
            <a:extLst>
              <a:ext uri="{FF2B5EF4-FFF2-40B4-BE49-F238E27FC236}">
                <a16:creationId xmlns:a16="http://schemas.microsoft.com/office/drawing/2014/main" id="{DABB06F4-DB1C-C92A-3D29-BEB34E15BD2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631624" y="1699945"/>
            <a:ext cx="794302" cy="1512128"/>
          </a:xfrm>
          <a:prstGeom prst="rect">
            <a:avLst/>
          </a:prstGeom>
        </p:spPr>
      </p:pic>
      <p:pic>
        <p:nvPicPr>
          <p:cNvPr id="144" name="圖形 143">
            <a:extLst>
              <a:ext uri="{FF2B5EF4-FFF2-40B4-BE49-F238E27FC236}">
                <a16:creationId xmlns:a16="http://schemas.microsoft.com/office/drawing/2014/main" id="{0CB475AD-C1ED-FA98-6416-0DDE58599E7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789704" y="3420369"/>
            <a:ext cx="742847" cy="763723"/>
          </a:xfrm>
          <a:prstGeom prst="rect">
            <a:avLst/>
          </a:prstGeom>
        </p:spPr>
      </p:pic>
      <p:pic>
        <p:nvPicPr>
          <p:cNvPr id="145" name="圖形 144">
            <a:extLst>
              <a:ext uri="{FF2B5EF4-FFF2-40B4-BE49-F238E27FC236}">
                <a16:creationId xmlns:a16="http://schemas.microsoft.com/office/drawing/2014/main" id="{8D53F5F6-EED5-76AF-E5CE-97ABE43C798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853966" y="4376521"/>
            <a:ext cx="742847" cy="763723"/>
          </a:xfrm>
          <a:prstGeom prst="rect">
            <a:avLst/>
          </a:prstGeom>
        </p:spPr>
      </p:pic>
      <p:pic>
        <p:nvPicPr>
          <p:cNvPr id="146" name="圖形 145">
            <a:extLst>
              <a:ext uri="{FF2B5EF4-FFF2-40B4-BE49-F238E27FC236}">
                <a16:creationId xmlns:a16="http://schemas.microsoft.com/office/drawing/2014/main" id="{6F234578-8482-CA31-9ED1-18646D81831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653165" y="5636721"/>
            <a:ext cx="742847" cy="763723"/>
          </a:xfrm>
          <a:prstGeom prst="rect">
            <a:avLst/>
          </a:prstGeom>
        </p:spPr>
      </p:pic>
      <p:pic>
        <p:nvPicPr>
          <p:cNvPr id="147" name="圖形 146">
            <a:extLst>
              <a:ext uri="{FF2B5EF4-FFF2-40B4-BE49-F238E27FC236}">
                <a16:creationId xmlns:a16="http://schemas.microsoft.com/office/drawing/2014/main" id="{4E035B6B-AC2B-FC27-1007-F899896D768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58328" y="3481086"/>
            <a:ext cx="742847" cy="763723"/>
          </a:xfrm>
          <a:prstGeom prst="rect">
            <a:avLst/>
          </a:prstGeom>
        </p:spPr>
      </p:pic>
      <p:pic>
        <p:nvPicPr>
          <p:cNvPr id="148" name="圖形 147">
            <a:extLst>
              <a:ext uri="{FF2B5EF4-FFF2-40B4-BE49-F238E27FC236}">
                <a16:creationId xmlns:a16="http://schemas.microsoft.com/office/drawing/2014/main" id="{64AB8DCA-F866-340D-9ABE-943E3CC1E1B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026263" y="5728237"/>
            <a:ext cx="742847" cy="763723"/>
          </a:xfrm>
          <a:prstGeom prst="rect">
            <a:avLst/>
          </a:prstGeom>
        </p:spPr>
      </p:pic>
      <p:pic>
        <p:nvPicPr>
          <p:cNvPr id="149" name="圖形 148">
            <a:extLst>
              <a:ext uri="{FF2B5EF4-FFF2-40B4-BE49-F238E27FC236}">
                <a16:creationId xmlns:a16="http://schemas.microsoft.com/office/drawing/2014/main" id="{E34B429E-D9A9-7D9F-A4D5-1C9B90A81BF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725126" y="5728237"/>
            <a:ext cx="742847" cy="763723"/>
          </a:xfrm>
          <a:prstGeom prst="rect">
            <a:avLst/>
          </a:prstGeom>
        </p:spPr>
      </p:pic>
      <p:pic>
        <p:nvPicPr>
          <p:cNvPr id="150" name="圖形 149">
            <a:extLst>
              <a:ext uri="{FF2B5EF4-FFF2-40B4-BE49-F238E27FC236}">
                <a16:creationId xmlns:a16="http://schemas.microsoft.com/office/drawing/2014/main" id="{A760447E-727F-3A31-F841-29472A04381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423989" y="5728237"/>
            <a:ext cx="742847" cy="763723"/>
          </a:xfrm>
          <a:prstGeom prst="rect">
            <a:avLst/>
          </a:prstGeom>
        </p:spPr>
      </p:pic>
      <p:pic>
        <p:nvPicPr>
          <p:cNvPr id="151" name="圖形 150">
            <a:extLst>
              <a:ext uri="{FF2B5EF4-FFF2-40B4-BE49-F238E27FC236}">
                <a16:creationId xmlns:a16="http://schemas.microsoft.com/office/drawing/2014/main" id="{AAC2F28D-0734-FC99-25AC-16B4C58A7D2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122852" y="5728237"/>
            <a:ext cx="742847" cy="763723"/>
          </a:xfrm>
          <a:prstGeom prst="rect">
            <a:avLst/>
          </a:prstGeom>
        </p:spPr>
      </p:pic>
      <p:pic>
        <p:nvPicPr>
          <p:cNvPr id="153" name="圖形 152">
            <a:extLst>
              <a:ext uri="{FF2B5EF4-FFF2-40B4-BE49-F238E27FC236}">
                <a16:creationId xmlns:a16="http://schemas.microsoft.com/office/drawing/2014/main" id="{B8ECCF0D-8B01-51BB-8E8F-79664BC89712}"/>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096549" y="3535492"/>
            <a:ext cx="576000" cy="576000"/>
          </a:xfrm>
          <a:prstGeom prst="rect">
            <a:avLst/>
          </a:prstGeom>
        </p:spPr>
      </p:pic>
      <p:pic>
        <p:nvPicPr>
          <p:cNvPr id="154" name="圖形 153">
            <a:extLst>
              <a:ext uri="{FF2B5EF4-FFF2-40B4-BE49-F238E27FC236}">
                <a16:creationId xmlns:a16="http://schemas.microsoft.com/office/drawing/2014/main" id="{97C044E0-88BA-61F0-93FD-F6ABE96EA0E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824134" y="4680044"/>
            <a:ext cx="648512" cy="648512"/>
          </a:xfrm>
          <a:prstGeom prst="rect">
            <a:avLst/>
          </a:prstGeom>
        </p:spPr>
      </p:pic>
      <p:grpSp>
        <p:nvGrpSpPr>
          <p:cNvPr id="156" name="群組 155">
            <a:extLst>
              <a:ext uri="{FF2B5EF4-FFF2-40B4-BE49-F238E27FC236}">
                <a16:creationId xmlns:a16="http://schemas.microsoft.com/office/drawing/2014/main" id="{3F7AE6D2-C812-357D-3A58-B00C5B785721}"/>
              </a:ext>
            </a:extLst>
          </p:cNvPr>
          <p:cNvGrpSpPr/>
          <p:nvPr/>
        </p:nvGrpSpPr>
        <p:grpSpPr>
          <a:xfrm>
            <a:off x="8353672" y="3437695"/>
            <a:ext cx="648512" cy="648512"/>
            <a:chOff x="8128416" y="3620298"/>
            <a:chExt cx="648512" cy="648512"/>
          </a:xfrm>
        </p:grpSpPr>
        <p:sp>
          <p:nvSpPr>
            <p:cNvPr id="157" name="橢圓 156">
              <a:extLst>
                <a:ext uri="{FF2B5EF4-FFF2-40B4-BE49-F238E27FC236}">
                  <a16:creationId xmlns:a16="http://schemas.microsoft.com/office/drawing/2014/main" id="{03B8D295-B4B5-C01D-CD24-E3E905D0152F}"/>
                </a:ext>
              </a:extLst>
            </p:cNvPr>
            <p:cNvSpPr/>
            <p:nvPr/>
          </p:nvSpPr>
          <p:spPr>
            <a:xfrm>
              <a:off x="8128416" y="3620298"/>
              <a:ext cx="648512" cy="648512"/>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8" name="圖形 157">
              <a:extLst>
                <a:ext uri="{FF2B5EF4-FFF2-40B4-BE49-F238E27FC236}">
                  <a16:creationId xmlns:a16="http://schemas.microsoft.com/office/drawing/2014/main" id="{E5DEEE29-1FAF-922E-7DE4-FCA7CF396A5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8355569" y="3755872"/>
              <a:ext cx="243790" cy="456310"/>
            </a:xfrm>
            <a:prstGeom prst="rect">
              <a:avLst/>
            </a:prstGeom>
          </p:spPr>
        </p:pic>
      </p:grpSp>
      <p:grpSp>
        <p:nvGrpSpPr>
          <p:cNvPr id="159" name="群組 158">
            <a:extLst>
              <a:ext uri="{FF2B5EF4-FFF2-40B4-BE49-F238E27FC236}">
                <a16:creationId xmlns:a16="http://schemas.microsoft.com/office/drawing/2014/main" id="{1DB33992-6F5A-A706-300D-08E43DA97747}"/>
              </a:ext>
            </a:extLst>
          </p:cNvPr>
          <p:cNvGrpSpPr/>
          <p:nvPr/>
        </p:nvGrpSpPr>
        <p:grpSpPr>
          <a:xfrm>
            <a:off x="2063256" y="3289651"/>
            <a:ext cx="1235670" cy="1023546"/>
            <a:chOff x="2812525" y="3673835"/>
            <a:chExt cx="1235670" cy="1023546"/>
          </a:xfrm>
        </p:grpSpPr>
        <p:pic>
          <p:nvPicPr>
            <p:cNvPr id="160" name="圖形 159">
              <a:extLst>
                <a:ext uri="{FF2B5EF4-FFF2-40B4-BE49-F238E27FC236}">
                  <a16:creationId xmlns:a16="http://schemas.microsoft.com/office/drawing/2014/main" id="{A9F3FAB4-5BAA-1523-6560-D2296F999E81}"/>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2812525" y="3673835"/>
              <a:ext cx="1235670" cy="1023546"/>
            </a:xfrm>
            <a:prstGeom prst="rect">
              <a:avLst/>
            </a:prstGeom>
          </p:spPr>
        </p:pic>
        <p:sp>
          <p:nvSpPr>
            <p:cNvPr id="161" name="文字方塊 160">
              <a:extLst>
                <a:ext uri="{FF2B5EF4-FFF2-40B4-BE49-F238E27FC236}">
                  <a16:creationId xmlns:a16="http://schemas.microsoft.com/office/drawing/2014/main" id="{B9F1089E-7EBB-14E7-6193-5181AB6CA28B}"/>
                </a:ext>
              </a:extLst>
            </p:cNvPr>
            <p:cNvSpPr txBox="1"/>
            <p:nvPr/>
          </p:nvSpPr>
          <p:spPr>
            <a:xfrm>
              <a:off x="2988278" y="4019698"/>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sp>
        <p:nvSpPr>
          <p:cNvPr id="162" name="文字方塊 161">
            <a:extLst>
              <a:ext uri="{FF2B5EF4-FFF2-40B4-BE49-F238E27FC236}">
                <a16:creationId xmlns:a16="http://schemas.microsoft.com/office/drawing/2014/main" id="{15055633-FEE8-6A19-6C1C-CA46B46D093B}"/>
              </a:ext>
            </a:extLst>
          </p:cNvPr>
          <p:cNvSpPr txBox="1"/>
          <p:nvPr/>
        </p:nvSpPr>
        <p:spPr>
          <a:xfrm>
            <a:off x="6848838" y="4127574"/>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63" name="文字方塊 162">
            <a:extLst>
              <a:ext uri="{FF2B5EF4-FFF2-40B4-BE49-F238E27FC236}">
                <a16:creationId xmlns:a16="http://schemas.microsoft.com/office/drawing/2014/main" id="{4A745C65-C3F9-BAC1-9D80-8DAFF2D13632}"/>
              </a:ext>
            </a:extLst>
          </p:cNvPr>
          <p:cNvSpPr txBox="1"/>
          <p:nvPr/>
        </p:nvSpPr>
        <p:spPr>
          <a:xfrm>
            <a:off x="2804418" y="4949944"/>
            <a:ext cx="1157880" cy="437043"/>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Voice Gateway</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66" name="文字方塊 165">
            <a:extLst>
              <a:ext uri="{FF2B5EF4-FFF2-40B4-BE49-F238E27FC236}">
                <a16:creationId xmlns:a16="http://schemas.microsoft.com/office/drawing/2014/main" id="{AD214E7E-F086-100B-D0C8-5DD20D757ACE}"/>
              </a:ext>
            </a:extLst>
          </p:cNvPr>
          <p:cNvSpPr txBox="1"/>
          <p:nvPr/>
        </p:nvSpPr>
        <p:spPr>
          <a:xfrm>
            <a:off x="6682529" y="2614089"/>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67" name="文字方塊 166">
            <a:extLst>
              <a:ext uri="{FF2B5EF4-FFF2-40B4-BE49-F238E27FC236}">
                <a16:creationId xmlns:a16="http://schemas.microsoft.com/office/drawing/2014/main" id="{D0353816-A590-98E9-1060-4EAEE72B6743}"/>
              </a:ext>
            </a:extLst>
          </p:cNvPr>
          <p:cNvSpPr txBox="1"/>
          <p:nvPr/>
        </p:nvSpPr>
        <p:spPr>
          <a:xfrm>
            <a:off x="9920303" y="2614089"/>
            <a:ext cx="11578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IP PBX</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68" name="文字方塊 167">
            <a:extLst>
              <a:ext uri="{FF2B5EF4-FFF2-40B4-BE49-F238E27FC236}">
                <a16:creationId xmlns:a16="http://schemas.microsoft.com/office/drawing/2014/main" id="{229982F9-80D6-4CD7-AC82-4E7BB2D8C142}"/>
              </a:ext>
            </a:extLst>
          </p:cNvPr>
          <p:cNvSpPr txBox="1"/>
          <p:nvPr/>
        </p:nvSpPr>
        <p:spPr>
          <a:xfrm>
            <a:off x="6655233" y="2879773"/>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B</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69" name="文字方塊 168">
            <a:extLst>
              <a:ext uri="{FF2B5EF4-FFF2-40B4-BE49-F238E27FC236}">
                <a16:creationId xmlns:a16="http://schemas.microsoft.com/office/drawing/2014/main" id="{E4190810-F8B5-381B-DFA7-9C1E342E0566}"/>
              </a:ext>
            </a:extLst>
          </p:cNvPr>
          <p:cNvSpPr txBox="1"/>
          <p:nvPr/>
        </p:nvSpPr>
        <p:spPr>
          <a:xfrm>
            <a:off x="9920303" y="2879773"/>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C</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nvGrpSpPr>
          <p:cNvPr id="171" name="群組 170">
            <a:extLst>
              <a:ext uri="{FF2B5EF4-FFF2-40B4-BE49-F238E27FC236}">
                <a16:creationId xmlns:a16="http://schemas.microsoft.com/office/drawing/2014/main" id="{5A62ADBF-DCF8-B72D-3954-1FBDBF7E13E1}"/>
              </a:ext>
            </a:extLst>
          </p:cNvPr>
          <p:cNvGrpSpPr/>
          <p:nvPr/>
        </p:nvGrpSpPr>
        <p:grpSpPr>
          <a:xfrm>
            <a:off x="4662022" y="1939907"/>
            <a:ext cx="1235670" cy="1023546"/>
            <a:chOff x="5226066" y="2214157"/>
            <a:chExt cx="1235670" cy="1023546"/>
          </a:xfrm>
        </p:grpSpPr>
        <p:pic>
          <p:nvPicPr>
            <p:cNvPr id="172" name="圖形 171">
              <a:extLst>
                <a:ext uri="{FF2B5EF4-FFF2-40B4-BE49-F238E27FC236}">
                  <a16:creationId xmlns:a16="http://schemas.microsoft.com/office/drawing/2014/main" id="{DC11F078-B6EF-1F46-DEFB-DFA5AB9C096F}"/>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5226066" y="2214157"/>
              <a:ext cx="1235670" cy="1023546"/>
            </a:xfrm>
            <a:prstGeom prst="rect">
              <a:avLst/>
            </a:prstGeom>
          </p:spPr>
        </p:pic>
        <p:sp>
          <p:nvSpPr>
            <p:cNvPr id="173" name="文字方塊 172">
              <a:extLst>
                <a:ext uri="{FF2B5EF4-FFF2-40B4-BE49-F238E27FC236}">
                  <a16:creationId xmlns:a16="http://schemas.microsoft.com/office/drawing/2014/main" id="{F4DA9848-A0AB-BCE6-910E-49666D0861EB}"/>
                </a:ext>
              </a:extLst>
            </p:cNvPr>
            <p:cNvSpPr txBox="1"/>
            <p:nvPr/>
          </p:nvSpPr>
          <p:spPr>
            <a:xfrm>
              <a:off x="5403441" y="2528639"/>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grpSp>
        <p:nvGrpSpPr>
          <p:cNvPr id="174" name="群組 173">
            <a:extLst>
              <a:ext uri="{FF2B5EF4-FFF2-40B4-BE49-F238E27FC236}">
                <a16:creationId xmlns:a16="http://schemas.microsoft.com/office/drawing/2014/main" id="{C22F1EF8-CFE7-FFC1-20F7-700FB99E4120}"/>
              </a:ext>
            </a:extLst>
          </p:cNvPr>
          <p:cNvGrpSpPr/>
          <p:nvPr/>
        </p:nvGrpSpPr>
        <p:grpSpPr>
          <a:xfrm>
            <a:off x="7970835" y="1941260"/>
            <a:ext cx="1235670" cy="1023546"/>
            <a:chOff x="5226066" y="2214157"/>
            <a:chExt cx="1235670" cy="1023546"/>
          </a:xfrm>
        </p:grpSpPr>
        <p:pic>
          <p:nvPicPr>
            <p:cNvPr id="175" name="圖形 174">
              <a:extLst>
                <a:ext uri="{FF2B5EF4-FFF2-40B4-BE49-F238E27FC236}">
                  <a16:creationId xmlns:a16="http://schemas.microsoft.com/office/drawing/2014/main" id="{6FD6EA8D-CD6F-0D4C-7888-5224EF3CBB44}"/>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5226066" y="2214157"/>
              <a:ext cx="1235670" cy="1023546"/>
            </a:xfrm>
            <a:prstGeom prst="rect">
              <a:avLst/>
            </a:prstGeom>
          </p:spPr>
        </p:pic>
        <p:sp>
          <p:nvSpPr>
            <p:cNvPr id="176" name="文字方塊 175">
              <a:extLst>
                <a:ext uri="{FF2B5EF4-FFF2-40B4-BE49-F238E27FC236}">
                  <a16:creationId xmlns:a16="http://schemas.microsoft.com/office/drawing/2014/main" id="{D5CA6054-D3D1-EBB9-F762-03A9457ECCA1}"/>
                </a:ext>
              </a:extLst>
            </p:cNvPr>
            <p:cNvSpPr txBox="1"/>
            <p:nvPr/>
          </p:nvSpPr>
          <p:spPr>
            <a:xfrm>
              <a:off x="5403441" y="2528639"/>
              <a:ext cx="1058295" cy="36933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0" lang="zh-TW" altLang="en-US" sz="18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cxnSp>
        <p:nvCxnSpPr>
          <p:cNvPr id="179" name="直線接點 178">
            <a:extLst>
              <a:ext uri="{FF2B5EF4-FFF2-40B4-BE49-F238E27FC236}">
                <a16:creationId xmlns:a16="http://schemas.microsoft.com/office/drawing/2014/main" id="{6061A48E-CE37-EAB3-A6BB-41AB5AFF4446}"/>
              </a:ext>
            </a:extLst>
          </p:cNvPr>
          <p:cNvCxnSpPr>
            <a:cxnSpLocks/>
          </p:cNvCxnSpPr>
          <p:nvPr/>
        </p:nvCxnSpPr>
        <p:spPr>
          <a:xfrm>
            <a:off x="6244669" y="4908083"/>
            <a:ext cx="0" cy="1052998"/>
          </a:xfrm>
          <a:prstGeom prst="line">
            <a:avLst/>
          </a:prstGeom>
          <a:ln w="38100">
            <a:solidFill>
              <a:srgbClr val="D7F71E"/>
            </a:solidFill>
          </a:ln>
        </p:spPr>
        <p:style>
          <a:lnRef idx="1">
            <a:schemeClr val="accent1"/>
          </a:lnRef>
          <a:fillRef idx="0">
            <a:schemeClr val="accent1"/>
          </a:fillRef>
          <a:effectRef idx="0">
            <a:schemeClr val="accent1"/>
          </a:effectRef>
          <a:fontRef idx="minor">
            <a:schemeClr val="tx1"/>
          </a:fontRef>
        </p:style>
      </p:cxnSp>
      <p:sp>
        <p:nvSpPr>
          <p:cNvPr id="187" name="矩形: 圓角 186">
            <a:extLst>
              <a:ext uri="{FF2B5EF4-FFF2-40B4-BE49-F238E27FC236}">
                <a16:creationId xmlns:a16="http://schemas.microsoft.com/office/drawing/2014/main" id="{42B1778F-4306-2A0F-DC75-67C1FC5A3892}"/>
              </a:ext>
            </a:extLst>
          </p:cNvPr>
          <p:cNvSpPr/>
          <p:nvPr/>
        </p:nvSpPr>
        <p:spPr>
          <a:xfrm>
            <a:off x="3769433" y="3143256"/>
            <a:ext cx="2491683" cy="1434998"/>
          </a:xfrm>
          <a:prstGeom prst="roundRect">
            <a:avLst>
              <a:gd name="adj" fmla="val 2747"/>
            </a:avLst>
          </a:prstGeom>
          <a:gradFill>
            <a:gsLst>
              <a:gs pos="0">
                <a:srgbClr val="5FE9F7">
                  <a:alpha val="0"/>
                </a:srgbClr>
              </a:gs>
              <a:gs pos="73000">
                <a:srgbClr val="5FE9F7"/>
              </a:gs>
              <a:gs pos="100000">
                <a:srgbClr val="5FE9F7"/>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zh-TW" altLang="en-US" sz="1867" kern="0">
              <a:solidFill>
                <a:srgbClr val="000000"/>
              </a:solidFill>
              <a:latin typeface="Arial"/>
              <a:ea typeface="新細明體" panose="02020500000000000000" pitchFamily="18" charset="-120"/>
            </a:endParaRPr>
          </a:p>
        </p:txBody>
      </p:sp>
      <p:grpSp>
        <p:nvGrpSpPr>
          <p:cNvPr id="188" name="群組 187">
            <a:extLst>
              <a:ext uri="{FF2B5EF4-FFF2-40B4-BE49-F238E27FC236}">
                <a16:creationId xmlns:a16="http://schemas.microsoft.com/office/drawing/2014/main" id="{7A763713-B764-1A0C-9725-840D782A3D67}"/>
              </a:ext>
            </a:extLst>
          </p:cNvPr>
          <p:cNvGrpSpPr/>
          <p:nvPr/>
        </p:nvGrpSpPr>
        <p:grpSpPr>
          <a:xfrm>
            <a:off x="3739901" y="3635514"/>
            <a:ext cx="2582129" cy="468000"/>
            <a:chOff x="2065053" y="1857669"/>
            <a:chExt cx="7765727" cy="1459569"/>
          </a:xfrm>
        </p:grpSpPr>
        <p:pic>
          <p:nvPicPr>
            <p:cNvPr id="189" name="Picture 6">
              <a:extLst>
                <a:ext uri="{FF2B5EF4-FFF2-40B4-BE49-F238E27FC236}">
                  <a16:creationId xmlns:a16="http://schemas.microsoft.com/office/drawing/2014/main" id="{314955AC-B0F5-F831-5C58-BD2CFCB47B2C}"/>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p:blipFill>
          <p:spPr bwMode="auto">
            <a:xfrm>
              <a:off x="2143872" y="1857669"/>
              <a:ext cx="7686908" cy="1376660"/>
            </a:xfrm>
            <a:prstGeom prst="rect">
              <a:avLst/>
            </a:prstGeom>
            <a:effectLst/>
            <a:extLst>
              <a:ext uri="{909E8E84-426E-40DD-AFC4-6F175D3DCCD1}">
                <a14:hiddenFill xmlns:a14="http://schemas.microsoft.com/office/drawing/2010/main">
                  <a:solidFill>
                    <a:srgbClr val="FFFFFF"/>
                  </a:solidFill>
                </a14:hiddenFill>
              </a:ext>
            </a:extLst>
          </p:spPr>
        </p:pic>
        <p:pic>
          <p:nvPicPr>
            <p:cNvPr id="190" name="圖片 189">
              <a:extLst>
                <a:ext uri="{FF2B5EF4-FFF2-40B4-BE49-F238E27FC236}">
                  <a16:creationId xmlns:a16="http://schemas.microsoft.com/office/drawing/2014/main" id="{61FBB30C-B5A2-8B6B-8840-D2530139D6C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p:spPr>
        </p:pic>
      </p:grpSp>
      <p:sp>
        <p:nvSpPr>
          <p:cNvPr id="170" name="文字方塊 169">
            <a:extLst>
              <a:ext uri="{FF2B5EF4-FFF2-40B4-BE49-F238E27FC236}">
                <a16:creationId xmlns:a16="http://schemas.microsoft.com/office/drawing/2014/main" id="{1CDCA64F-C457-279D-7C15-64A39B17112D}"/>
              </a:ext>
            </a:extLst>
          </p:cNvPr>
          <p:cNvSpPr txBox="1"/>
          <p:nvPr/>
        </p:nvSpPr>
        <p:spPr>
          <a:xfrm>
            <a:off x="4445251" y="4125579"/>
            <a:ext cx="1157880" cy="307777"/>
          </a:xfrm>
          <a:prstGeom prst="rect">
            <a:avLst/>
          </a:prstGeom>
          <a:solidFill>
            <a:schemeClr val="tx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Location A</a:t>
            </a:r>
            <a:endParaRPr kumimoji="0" lang="zh-TW" altLang="en-US" sz="1400" b="0"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191" name="圖片 190" descr="一張含有 圖形, 字型, 標誌, 文字 的圖片&#10;&#10;自動產生的描述">
            <a:extLst>
              <a:ext uri="{FF2B5EF4-FFF2-40B4-BE49-F238E27FC236}">
                <a16:creationId xmlns:a16="http://schemas.microsoft.com/office/drawing/2014/main" id="{E29509A2-080F-CD07-328E-AF3DB6BD30B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093560" y="3373686"/>
            <a:ext cx="921714" cy="346411"/>
          </a:xfrm>
          <a:prstGeom prst="rect">
            <a:avLst/>
          </a:prstGeom>
        </p:spPr>
      </p:pic>
      <p:grpSp>
        <p:nvGrpSpPr>
          <p:cNvPr id="196" name="群組 195">
            <a:extLst>
              <a:ext uri="{FF2B5EF4-FFF2-40B4-BE49-F238E27FC236}">
                <a16:creationId xmlns:a16="http://schemas.microsoft.com/office/drawing/2014/main" id="{969597CD-236E-3E73-5FF8-4CB2F3E9ECBE}"/>
              </a:ext>
            </a:extLst>
          </p:cNvPr>
          <p:cNvGrpSpPr/>
          <p:nvPr/>
        </p:nvGrpSpPr>
        <p:grpSpPr>
          <a:xfrm>
            <a:off x="5256320" y="3373686"/>
            <a:ext cx="865337" cy="338554"/>
            <a:chOff x="5236627" y="3374892"/>
            <a:chExt cx="865337" cy="338554"/>
          </a:xfrm>
        </p:grpSpPr>
        <p:sp>
          <p:nvSpPr>
            <p:cNvPr id="195" name="矩形: 圓角 194">
              <a:extLst>
                <a:ext uri="{FF2B5EF4-FFF2-40B4-BE49-F238E27FC236}">
                  <a16:creationId xmlns:a16="http://schemas.microsoft.com/office/drawing/2014/main" id="{21643829-0C7E-CFBB-66FB-EBD135E8ABD2}"/>
                </a:ext>
              </a:extLst>
            </p:cNvPr>
            <p:cNvSpPr/>
            <p:nvPr/>
          </p:nvSpPr>
          <p:spPr>
            <a:xfrm>
              <a:off x="5273909" y="3380036"/>
              <a:ext cx="790773" cy="328266"/>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4" name="文字方塊 193">
              <a:extLst>
                <a:ext uri="{FF2B5EF4-FFF2-40B4-BE49-F238E27FC236}">
                  <a16:creationId xmlns:a16="http://schemas.microsoft.com/office/drawing/2014/main" id="{0AB89A96-78C0-C775-C11C-0BC31407F196}"/>
                </a:ext>
              </a:extLst>
            </p:cNvPr>
            <p:cNvSpPr txBox="1"/>
            <p:nvPr/>
          </p:nvSpPr>
          <p:spPr>
            <a:xfrm>
              <a:off x="5236627" y="3374892"/>
              <a:ext cx="865337" cy="33855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Router</a:t>
              </a:r>
              <a:endParaRPr kumimoji="0" lang="zh-TW" altLang="en-US" sz="16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spTree>
    <p:extLst>
      <p:ext uri="{BB962C8B-B14F-4D97-AF65-F5344CB8AC3E}">
        <p14:creationId xmlns:p14="http://schemas.microsoft.com/office/powerpoint/2010/main" val="3376221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a:extLst>
              <a:ext uri="{FF2B5EF4-FFF2-40B4-BE49-F238E27FC236}">
                <a16:creationId xmlns:a16="http://schemas.microsoft.com/office/drawing/2014/main" id="{E76CE45A-647D-D4BF-85DA-8EB88A5AE643}"/>
              </a:ext>
            </a:extLst>
          </p:cNvPr>
          <p:cNvSpPr>
            <a:spLocks noGrp="1"/>
          </p:cNvSpPr>
          <p:nvPr>
            <p:ph type="ctrTitle"/>
          </p:nvPr>
        </p:nvSpPr>
        <p:spPr>
          <a:xfrm>
            <a:off x="612140" y="2623820"/>
            <a:ext cx="3672170" cy="1610359"/>
          </a:xfrm>
        </p:spPr>
        <p:txBody>
          <a:bodyPr anchor="ctr">
            <a:noAutofit/>
          </a:bodyPr>
          <a:lstStyle/>
          <a:p>
            <a:pPr lvl="1" algn="l" rtl="0">
              <a:spcBef>
                <a:spcPct val="0"/>
              </a:spcBef>
            </a:pPr>
            <a:r>
              <a:rPr lang="en-US" altLang="zh-TW" sz="4400" b="1" kern="1200">
                <a:solidFill>
                  <a:srgbClr val="78E1FA"/>
                </a:solidFill>
                <a:latin typeface="Arial" panose="020B0604020202020204" pitchFamily="34" charset="0"/>
                <a:ea typeface="微軟正黑體" panose="020B0604030504040204" pitchFamily="34" charset="-120"/>
                <a:cs typeface="Arial" panose="020B0604020202020204" pitchFamily="34" charset="0"/>
              </a:rPr>
              <a:t>Guardian’s </a:t>
            </a:r>
            <a:br>
              <a:rPr lang="en-US" altLang="zh-TW" sz="4400" b="1" kern="1200">
                <a:solidFill>
                  <a:srgbClr val="78E1FA"/>
                </a:solidFill>
                <a:latin typeface="Arial" panose="020B0604020202020204" pitchFamily="34" charset="0"/>
                <a:ea typeface="微軟正黑體" panose="020B0604030504040204" pitchFamily="34" charset="-120"/>
                <a:cs typeface="Arial" panose="020B0604020202020204" pitchFamily="34" charset="0"/>
              </a:rPr>
            </a:br>
            <a:r>
              <a:rPr lang="en-US" altLang="zh-TW" sz="4400" b="1" kern="1200">
                <a:solidFill>
                  <a:srgbClr val="78E1FA"/>
                </a:solidFill>
                <a:latin typeface="Arial" panose="020B0604020202020204" pitchFamily="34" charset="0"/>
                <a:ea typeface="微軟正黑體" panose="020B0604030504040204" pitchFamily="34" charset="-120"/>
                <a:cs typeface="Arial" panose="020B0604020202020204" pitchFamily="34" charset="0"/>
              </a:rPr>
              <a:t>diverse use scenes</a:t>
            </a:r>
          </a:p>
        </p:txBody>
      </p:sp>
      <p:cxnSp>
        <p:nvCxnSpPr>
          <p:cNvPr id="14" name="直線接點 13">
            <a:extLst>
              <a:ext uri="{FF2B5EF4-FFF2-40B4-BE49-F238E27FC236}">
                <a16:creationId xmlns:a16="http://schemas.microsoft.com/office/drawing/2014/main" id="{A9964E01-4824-2A51-AD3F-42A78BCDD664}"/>
              </a:ext>
            </a:extLst>
          </p:cNvPr>
          <p:cNvCxnSpPr>
            <a:cxnSpLocks/>
          </p:cNvCxnSpPr>
          <p:nvPr/>
        </p:nvCxnSpPr>
        <p:spPr>
          <a:xfrm>
            <a:off x="612140" y="4593523"/>
            <a:ext cx="3207886" cy="0"/>
          </a:xfrm>
          <a:prstGeom prst="line">
            <a:avLst/>
          </a:prstGeom>
          <a:ln w="19050">
            <a:gradFill flip="none" rotWithShape="1">
              <a:gsLst>
                <a:gs pos="0">
                  <a:schemeClr val="accent1">
                    <a:lumMod val="5000"/>
                    <a:lumOff val="95000"/>
                    <a:alpha val="0"/>
                  </a:schemeClr>
                </a:gs>
                <a:gs pos="100000">
                  <a:schemeClr val="bg1">
                    <a:alpha val="0"/>
                  </a:schemeClr>
                </a:gs>
                <a:gs pos="50000">
                  <a:srgbClr val="78E1FA"/>
                </a:gs>
              </a:gsLst>
              <a:lin ang="10800000" scaled="1"/>
              <a:tileRect/>
            </a:gradFill>
          </a:ln>
        </p:spPr>
        <p:style>
          <a:lnRef idx="1">
            <a:schemeClr val="accent3"/>
          </a:lnRef>
          <a:fillRef idx="0">
            <a:schemeClr val="accent3"/>
          </a:fillRef>
          <a:effectRef idx="0">
            <a:schemeClr val="accent3"/>
          </a:effectRef>
          <a:fontRef idx="minor">
            <a:schemeClr val="tx1"/>
          </a:fontRef>
        </p:style>
      </p:cxnSp>
      <p:cxnSp>
        <p:nvCxnSpPr>
          <p:cNvPr id="3" name="直線接點 2">
            <a:extLst>
              <a:ext uri="{FF2B5EF4-FFF2-40B4-BE49-F238E27FC236}">
                <a16:creationId xmlns:a16="http://schemas.microsoft.com/office/drawing/2014/main" id="{E465E756-B2A7-F68D-8536-59793A9B889F}"/>
              </a:ext>
            </a:extLst>
          </p:cNvPr>
          <p:cNvCxnSpPr>
            <a:cxnSpLocks/>
          </p:cNvCxnSpPr>
          <p:nvPr/>
        </p:nvCxnSpPr>
        <p:spPr>
          <a:xfrm>
            <a:off x="612140" y="2247365"/>
            <a:ext cx="3207886" cy="0"/>
          </a:xfrm>
          <a:prstGeom prst="line">
            <a:avLst/>
          </a:prstGeom>
          <a:ln w="19050">
            <a:gradFill flip="none" rotWithShape="1">
              <a:gsLst>
                <a:gs pos="0">
                  <a:schemeClr val="accent1">
                    <a:lumMod val="5000"/>
                    <a:lumOff val="95000"/>
                    <a:alpha val="0"/>
                  </a:schemeClr>
                </a:gs>
                <a:gs pos="100000">
                  <a:schemeClr val="bg1">
                    <a:alpha val="0"/>
                  </a:schemeClr>
                </a:gs>
                <a:gs pos="50000">
                  <a:srgbClr val="78E1FA"/>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77591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標題 1">
            <a:extLst>
              <a:ext uri="{FF2B5EF4-FFF2-40B4-BE49-F238E27FC236}">
                <a16:creationId xmlns:a16="http://schemas.microsoft.com/office/drawing/2014/main" id="{14EA948D-1BDD-48C7-B147-C51D4E200427}"/>
              </a:ext>
            </a:extLst>
          </p:cNvPr>
          <p:cNvSpPr>
            <a:spLocks noGrp="1"/>
          </p:cNvSpPr>
          <p:nvPr>
            <p:ph type="title"/>
          </p:nvPr>
        </p:nvSpPr>
        <p:spPr/>
        <p:txBody>
          <a:bodyPr/>
          <a:lstStyle/>
          <a:p>
            <a:r>
              <a:rPr lang="en-US" altLang="zh-TW">
                <a:solidFill>
                  <a:schemeClr val="bg1"/>
                </a:solidFill>
              </a:rPr>
              <a:t>Chain store solution</a:t>
            </a:r>
            <a:endParaRPr lang="zh-TW" altLang="en-US">
              <a:solidFill>
                <a:schemeClr val="bg1"/>
              </a:solidFill>
            </a:endParaRPr>
          </a:p>
        </p:txBody>
      </p:sp>
      <p:sp>
        <p:nvSpPr>
          <p:cNvPr id="19" name="矩形: 圓角 18">
            <a:extLst>
              <a:ext uri="{FF2B5EF4-FFF2-40B4-BE49-F238E27FC236}">
                <a16:creationId xmlns:a16="http://schemas.microsoft.com/office/drawing/2014/main" id="{E9DF3FF9-7DD3-4792-9D15-D148B892235F}"/>
              </a:ext>
            </a:extLst>
          </p:cNvPr>
          <p:cNvSpPr/>
          <p:nvPr/>
        </p:nvSpPr>
        <p:spPr>
          <a:xfrm>
            <a:off x="9661134" y="1810980"/>
            <a:ext cx="2278468" cy="14804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文字方塊 1">
            <a:extLst>
              <a:ext uri="{FF2B5EF4-FFF2-40B4-BE49-F238E27FC236}">
                <a16:creationId xmlns:a16="http://schemas.microsoft.com/office/drawing/2014/main" id="{4CCFAAEB-E1E5-4CD5-B42A-33469ABECDD1}"/>
              </a:ext>
            </a:extLst>
          </p:cNvPr>
          <p:cNvSpPr txBox="1"/>
          <p:nvPr/>
        </p:nvSpPr>
        <p:spPr>
          <a:xfrm>
            <a:off x="1153600" y="1861802"/>
            <a:ext cx="3140530" cy="21185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1000"/>
              </a:spcBef>
              <a:spcAft>
                <a:spcPts val="0"/>
              </a:spcAft>
              <a:buClrTx/>
              <a:buSzTx/>
              <a:buFontTx/>
              <a:buNone/>
              <a:tabLst/>
              <a:defRPr/>
            </a:pPr>
            <a:r>
              <a:rPr kumimoji="0" lang="en-US" altLang="zh-TW"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Install a Guardian switch at each branch to create a complete solution and back up the data to headquarters through remote storage.</a:t>
            </a:r>
          </a:p>
        </p:txBody>
      </p:sp>
      <p:sp>
        <p:nvSpPr>
          <p:cNvPr id="25" name="矩形: 圓角 24">
            <a:extLst>
              <a:ext uri="{FF2B5EF4-FFF2-40B4-BE49-F238E27FC236}">
                <a16:creationId xmlns:a16="http://schemas.microsoft.com/office/drawing/2014/main" id="{E48E0BFF-9473-4B0F-B7F2-7602BEB2B37D}"/>
              </a:ext>
            </a:extLst>
          </p:cNvPr>
          <p:cNvSpPr/>
          <p:nvPr/>
        </p:nvSpPr>
        <p:spPr>
          <a:xfrm>
            <a:off x="1198894" y="4292180"/>
            <a:ext cx="9752363" cy="1946827"/>
          </a:xfrm>
          <a:prstGeom prst="roundRect">
            <a:avLst>
              <a:gd name="adj" fmla="val 8269"/>
            </a:avLst>
          </a:prstGeom>
          <a:solidFill>
            <a:schemeClr val="tx2">
              <a:lumMod val="60000"/>
              <a:lumOff val="40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7" name="矩形: 圓角 26">
            <a:extLst>
              <a:ext uri="{FF2B5EF4-FFF2-40B4-BE49-F238E27FC236}">
                <a16:creationId xmlns:a16="http://schemas.microsoft.com/office/drawing/2014/main" id="{E070FFD2-B747-4C32-89D2-8E961A2AE0F5}"/>
              </a:ext>
            </a:extLst>
          </p:cNvPr>
          <p:cNvSpPr/>
          <p:nvPr/>
        </p:nvSpPr>
        <p:spPr>
          <a:xfrm>
            <a:off x="4371597" y="2184446"/>
            <a:ext cx="6579660" cy="1766227"/>
          </a:xfrm>
          <a:prstGeom prst="roundRect">
            <a:avLst>
              <a:gd name="adj" fmla="val 7067"/>
            </a:avLst>
          </a:prstGeom>
          <a:solidFill>
            <a:schemeClr val="tx2">
              <a:lumMod val="60000"/>
              <a:lumOff val="40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pic>
        <p:nvPicPr>
          <p:cNvPr id="28" name="圖片 27">
            <a:extLst>
              <a:ext uri="{FF2B5EF4-FFF2-40B4-BE49-F238E27FC236}">
                <a16:creationId xmlns:a16="http://schemas.microsoft.com/office/drawing/2014/main" id="{6D335536-3A88-4A63-A956-FC55A297C38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46061" y="1472782"/>
            <a:ext cx="3795519" cy="2268287"/>
          </a:xfrm>
          <a:prstGeom prst="rect">
            <a:avLst/>
          </a:prstGeom>
          <a:effectLst>
            <a:outerShdw blurRad="50800" dist="38100" dir="5400000" algn="t" rotWithShape="0">
              <a:prstClr val="black">
                <a:alpha val="40000"/>
              </a:prstClr>
            </a:outerShdw>
          </a:effectLst>
        </p:spPr>
      </p:pic>
      <p:pic>
        <p:nvPicPr>
          <p:cNvPr id="29" name="Picture 2">
            <a:extLst>
              <a:ext uri="{FF2B5EF4-FFF2-40B4-BE49-F238E27FC236}">
                <a16:creationId xmlns:a16="http://schemas.microsoft.com/office/drawing/2014/main" id="{3AA6EEFD-02EC-4872-91AF-43073276FF7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97664" y="2735557"/>
            <a:ext cx="2201253" cy="139665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1" name="直線單箭頭接點 30">
            <a:extLst>
              <a:ext uri="{FF2B5EF4-FFF2-40B4-BE49-F238E27FC236}">
                <a16:creationId xmlns:a16="http://schemas.microsoft.com/office/drawing/2014/main" id="{11526480-4797-4185-9069-3EADC16CD67A}"/>
              </a:ext>
            </a:extLst>
          </p:cNvPr>
          <p:cNvCxnSpPr>
            <a:cxnSpLocks/>
          </p:cNvCxnSpPr>
          <p:nvPr/>
        </p:nvCxnSpPr>
        <p:spPr>
          <a:xfrm flipV="1">
            <a:off x="3811685" y="3741069"/>
            <a:ext cx="979442" cy="758781"/>
          </a:xfrm>
          <a:prstGeom prst="straightConnector1">
            <a:avLst/>
          </a:prstGeom>
          <a:ln w="76200">
            <a:solidFill>
              <a:srgbClr val="D7F71E"/>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855C9000-1FCE-49C7-9CD6-EAD09FFF410C}"/>
              </a:ext>
            </a:extLst>
          </p:cNvPr>
          <p:cNvSpPr/>
          <p:nvPr/>
        </p:nvSpPr>
        <p:spPr>
          <a:xfrm>
            <a:off x="9627314" y="1810980"/>
            <a:ext cx="2278468" cy="14804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33" name="圖片 32" descr="一張含有 文字 的圖片&#10;&#10;自動產生的描述">
            <a:extLst>
              <a:ext uri="{FF2B5EF4-FFF2-40B4-BE49-F238E27FC236}">
                <a16:creationId xmlns:a16="http://schemas.microsoft.com/office/drawing/2014/main" id="{8E25286B-DC6F-4B2B-8587-BD8F977FFC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4212" y="4527760"/>
            <a:ext cx="1950865" cy="1279293"/>
          </a:xfrm>
          <a:prstGeom prst="rect">
            <a:avLst/>
          </a:prstGeom>
          <a:effectLst>
            <a:outerShdw blurRad="50800" dist="38100" dir="5400000" algn="t" rotWithShape="0">
              <a:prstClr val="black">
                <a:alpha val="40000"/>
              </a:prstClr>
            </a:outerShdw>
          </a:effectLst>
        </p:spPr>
      </p:pic>
      <p:pic>
        <p:nvPicPr>
          <p:cNvPr id="36" name="圖片 35">
            <a:extLst>
              <a:ext uri="{FF2B5EF4-FFF2-40B4-BE49-F238E27FC236}">
                <a16:creationId xmlns:a16="http://schemas.microsoft.com/office/drawing/2014/main" id="{CE10A586-3FA0-436F-9B58-A9ED6CF6D22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60995" y="5353517"/>
            <a:ext cx="1794673" cy="1122067"/>
          </a:xfrm>
          <a:prstGeom prst="rect">
            <a:avLst/>
          </a:prstGeom>
          <a:effectLst>
            <a:outerShdw blurRad="50800" dist="38100" dir="5400000" algn="t" rotWithShape="0">
              <a:prstClr val="black">
                <a:alpha val="40000"/>
              </a:prstClr>
            </a:outerShdw>
          </a:effectLst>
        </p:spPr>
      </p:pic>
      <p:pic>
        <p:nvPicPr>
          <p:cNvPr id="37" name="圖片 36" descr="一張含有 填字遊戲, 文字 的圖片&#10;&#10;自動產生的描述">
            <a:extLst>
              <a:ext uri="{FF2B5EF4-FFF2-40B4-BE49-F238E27FC236}">
                <a16:creationId xmlns:a16="http://schemas.microsoft.com/office/drawing/2014/main" id="{C39EFF5D-1A23-4366-9608-3527EAB819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52804" y="4486539"/>
            <a:ext cx="4539419" cy="1349487"/>
          </a:xfrm>
          <a:prstGeom prst="rect">
            <a:avLst/>
          </a:prstGeom>
          <a:effectLst>
            <a:outerShdw blurRad="50800" dist="38100" dir="5400000" algn="t" rotWithShape="0">
              <a:prstClr val="black">
                <a:alpha val="40000"/>
              </a:prstClr>
            </a:outerShdw>
          </a:effectLst>
        </p:spPr>
      </p:pic>
      <p:pic>
        <p:nvPicPr>
          <p:cNvPr id="42" name="圖片 41" descr="一張含有 文字 的圖片&#10;&#10;自動產生的描述">
            <a:extLst>
              <a:ext uri="{FF2B5EF4-FFF2-40B4-BE49-F238E27FC236}">
                <a16:creationId xmlns:a16="http://schemas.microsoft.com/office/drawing/2014/main" id="{6306DC0F-415C-43CB-AFA6-D8A4C7936B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73808" y="4569832"/>
            <a:ext cx="1391969" cy="1122068"/>
          </a:xfrm>
          <a:prstGeom prst="rect">
            <a:avLst/>
          </a:prstGeom>
          <a:effectLst>
            <a:outerShdw blurRad="50800" dist="38100" dir="5400000" algn="t" rotWithShape="0">
              <a:prstClr val="black">
                <a:alpha val="40000"/>
              </a:prstClr>
            </a:outerShdw>
          </a:effectLst>
        </p:spPr>
      </p:pic>
      <p:pic>
        <p:nvPicPr>
          <p:cNvPr id="43" name="圖片 42">
            <a:extLst>
              <a:ext uri="{FF2B5EF4-FFF2-40B4-BE49-F238E27FC236}">
                <a16:creationId xmlns:a16="http://schemas.microsoft.com/office/drawing/2014/main" id="{273B0041-9451-4A69-9EC0-C63FA2EA0CB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25177" y="5353517"/>
            <a:ext cx="1794673" cy="1122067"/>
          </a:xfrm>
          <a:prstGeom prst="rect">
            <a:avLst/>
          </a:prstGeom>
          <a:effectLst>
            <a:outerShdw blurRad="50800" dist="38100" dir="5400000" algn="t" rotWithShape="0">
              <a:prstClr val="black">
                <a:alpha val="40000"/>
              </a:prstClr>
            </a:outerShdw>
          </a:effectLst>
        </p:spPr>
      </p:pic>
      <p:pic>
        <p:nvPicPr>
          <p:cNvPr id="44" name="圖片 43">
            <a:extLst>
              <a:ext uri="{FF2B5EF4-FFF2-40B4-BE49-F238E27FC236}">
                <a16:creationId xmlns:a16="http://schemas.microsoft.com/office/drawing/2014/main" id="{C0B923C6-867E-4433-B3AE-CE72E40629C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775949" y="5363677"/>
            <a:ext cx="1794673" cy="1122067"/>
          </a:xfrm>
          <a:prstGeom prst="rect">
            <a:avLst/>
          </a:prstGeom>
          <a:effectLst>
            <a:outerShdw blurRad="50800" dist="38100" dir="5400000" algn="t" rotWithShape="0">
              <a:prstClr val="black">
                <a:alpha val="40000"/>
              </a:prstClr>
            </a:outerShdw>
          </a:effectLst>
        </p:spPr>
      </p:pic>
      <p:cxnSp>
        <p:nvCxnSpPr>
          <p:cNvPr id="46" name="直線單箭頭接點 45">
            <a:extLst>
              <a:ext uri="{FF2B5EF4-FFF2-40B4-BE49-F238E27FC236}">
                <a16:creationId xmlns:a16="http://schemas.microsoft.com/office/drawing/2014/main" id="{4D8C6F7B-102F-4578-9D69-74EA606BB639}"/>
              </a:ext>
            </a:extLst>
          </p:cNvPr>
          <p:cNvCxnSpPr>
            <a:cxnSpLocks/>
          </p:cNvCxnSpPr>
          <p:nvPr/>
        </p:nvCxnSpPr>
        <p:spPr>
          <a:xfrm flipV="1">
            <a:off x="9700256" y="3834487"/>
            <a:ext cx="0" cy="744647"/>
          </a:xfrm>
          <a:prstGeom prst="straightConnector1">
            <a:avLst/>
          </a:prstGeom>
          <a:ln w="76200">
            <a:solidFill>
              <a:srgbClr val="D7F71E"/>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8" name="群組 47">
            <a:extLst>
              <a:ext uri="{FF2B5EF4-FFF2-40B4-BE49-F238E27FC236}">
                <a16:creationId xmlns:a16="http://schemas.microsoft.com/office/drawing/2014/main" id="{ED0C8FCD-C583-4FA8-8E18-B835D0AFA48E}"/>
              </a:ext>
            </a:extLst>
          </p:cNvPr>
          <p:cNvGrpSpPr/>
          <p:nvPr/>
        </p:nvGrpSpPr>
        <p:grpSpPr>
          <a:xfrm>
            <a:off x="8406361" y="2562206"/>
            <a:ext cx="665861" cy="665374"/>
            <a:chOff x="9676401" y="670150"/>
            <a:chExt cx="1499747" cy="1499747"/>
          </a:xfrm>
        </p:grpSpPr>
        <p:pic>
          <p:nvPicPr>
            <p:cNvPr id="51" name="圖片 50">
              <a:extLst>
                <a:ext uri="{FF2B5EF4-FFF2-40B4-BE49-F238E27FC236}">
                  <a16:creationId xmlns:a16="http://schemas.microsoft.com/office/drawing/2014/main" id="{9A0069F0-64BD-4ECC-92E8-26A7646A640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76401" y="670150"/>
              <a:ext cx="1499747" cy="1499747"/>
            </a:xfrm>
            <a:prstGeom prst="rect">
              <a:avLst/>
            </a:prstGeom>
          </p:spPr>
        </p:pic>
        <p:pic>
          <p:nvPicPr>
            <p:cNvPr id="52" name="圖片 51">
              <a:extLst>
                <a:ext uri="{FF2B5EF4-FFF2-40B4-BE49-F238E27FC236}">
                  <a16:creationId xmlns:a16="http://schemas.microsoft.com/office/drawing/2014/main" id="{0C55ECB5-2C3E-466D-BABC-3F555BFAC8D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07581" y="1121254"/>
              <a:ext cx="597962" cy="627202"/>
            </a:xfrm>
            <a:prstGeom prst="rect">
              <a:avLst/>
            </a:prstGeom>
          </p:spPr>
        </p:pic>
      </p:grpSp>
      <p:cxnSp>
        <p:nvCxnSpPr>
          <p:cNvPr id="3" name="直線單箭頭接點 2">
            <a:extLst>
              <a:ext uri="{FF2B5EF4-FFF2-40B4-BE49-F238E27FC236}">
                <a16:creationId xmlns:a16="http://schemas.microsoft.com/office/drawing/2014/main" id="{D0563CE8-0ECB-A77E-9111-B19D563C15A2}"/>
              </a:ext>
            </a:extLst>
          </p:cNvPr>
          <p:cNvCxnSpPr>
            <a:cxnSpLocks/>
          </p:cNvCxnSpPr>
          <p:nvPr/>
        </p:nvCxnSpPr>
        <p:spPr>
          <a:xfrm flipV="1">
            <a:off x="6411340" y="3741069"/>
            <a:ext cx="979442" cy="758781"/>
          </a:xfrm>
          <a:prstGeom prst="straightConnector1">
            <a:avLst/>
          </a:prstGeom>
          <a:ln w="76200">
            <a:solidFill>
              <a:srgbClr val="D7F71E"/>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339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36076D7-7B0E-40E4-BBCE-9E03DF132A74}"/>
              </a:ext>
            </a:extLst>
          </p:cNvPr>
          <p:cNvSpPr>
            <a:spLocks noGrp="1"/>
          </p:cNvSpPr>
          <p:nvPr>
            <p:ph type="title"/>
          </p:nvPr>
        </p:nvSpPr>
        <p:spPr/>
        <p:txBody>
          <a:bodyPr>
            <a:normAutofit/>
          </a:bodyPr>
          <a:lstStyle/>
          <a:p>
            <a:r>
              <a:rPr lang="en-US" altLang="zh-TW"/>
              <a:t>Create a one-machine surveillance solution</a:t>
            </a:r>
            <a:endParaRPr lang="zh-TW" altLang="en-US"/>
          </a:p>
        </p:txBody>
      </p:sp>
      <p:sp>
        <p:nvSpPr>
          <p:cNvPr id="3" name="矩形: 圓角 2">
            <a:extLst>
              <a:ext uri="{FF2B5EF4-FFF2-40B4-BE49-F238E27FC236}">
                <a16:creationId xmlns:a16="http://schemas.microsoft.com/office/drawing/2014/main" id="{383AF0FB-3B92-4E0A-8CCB-68034A97A694}"/>
              </a:ext>
            </a:extLst>
          </p:cNvPr>
          <p:cNvSpPr/>
          <p:nvPr/>
        </p:nvSpPr>
        <p:spPr>
          <a:xfrm>
            <a:off x="355427" y="1637370"/>
            <a:ext cx="2846663" cy="431515"/>
          </a:xfrm>
          <a:prstGeom prst="roundRect">
            <a:avLst/>
          </a:prstGeom>
          <a:solidFill>
            <a:srgbClr val="78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矩形 3">
            <a:extLst>
              <a:ext uri="{FF2B5EF4-FFF2-40B4-BE49-F238E27FC236}">
                <a16:creationId xmlns:a16="http://schemas.microsoft.com/office/drawing/2014/main" id="{BDDB98E1-249E-43EA-82EE-7DB02E88FBF4}"/>
              </a:ext>
            </a:extLst>
          </p:cNvPr>
          <p:cNvSpPr/>
          <p:nvPr/>
        </p:nvSpPr>
        <p:spPr>
          <a:xfrm>
            <a:off x="508059" y="1660049"/>
            <a:ext cx="280645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Live Demo</a:t>
            </a:r>
            <a:r>
              <a:rPr kumimoji="0" lang="zh-TW" altLang="en-US" sz="2000" b="1" i="0" u="none" strike="noStrike" kern="120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rPr>
              <a:t> </a:t>
            </a:r>
          </a:p>
        </p:txBody>
      </p:sp>
      <p:grpSp>
        <p:nvGrpSpPr>
          <p:cNvPr id="75" name="群組 74">
            <a:extLst>
              <a:ext uri="{FF2B5EF4-FFF2-40B4-BE49-F238E27FC236}">
                <a16:creationId xmlns:a16="http://schemas.microsoft.com/office/drawing/2014/main" id="{C1CC1BD3-4119-4C3A-FC66-7FFC2742BF30}"/>
              </a:ext>
            </a:extLst>
          </p:cNvPr>
          <p:cNvGrpSpPr/>
          <p:nvPr/>
        </p:nvGrpSpPr>
        <p:grpSpPr>
          <a:xfrm>
            <a:off x="9300815" y="1958137"/>
            <a:ext cx="2529502" cy="3645294"/>
            <a:chOff x="8626641" y="2298354"/>
            <a:chExt cx="2678296" cy="3859722"/>
          </a:xfrm>
        </p:grpSpPr>
        <p:pic>
          <p:nvPicPr>
            <p:cNvPr id="44" name="圖片 43">
              <a:extLst>
                <a:ext uri="{FF2B5EF4-FFF2-40B4-BE49-F238E27FC236}">
                  <a16:creationId xmlns:a16="http://schemas.microsoft.com/office/drawing/2014/main" id="{01F9005C-5C60-4094-9C3D-0F9EC347738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26641" y="2298354"/>
              <a:ext cx="2678296" cy="3859722"/>
            </a:xfrm>
            <a:prstGeom prst="rect">
              <a:avLst/>
            </a:prstGeom>
          </p:spPr>
        </p:pic>
        <p:sp>
          <p:nvSpPr>
            <p:cNvPr id="50" name="文字方塊 49">
              <a:extLst>
                <a:ext uri="{FF2B5EF4-FFF2-40B4-BE49-F238E27FC236}">
                  <a16:creationId xmlns:a16="http://schemas.microsoft.com/office/drawing/2014/main" id="{69316383-8349-417C-965C-1885CE443310}"/>
                </a:ext>
              </a:extLst>
            </p:cNvPr>
            <p:cNvSpPr txBox="1"/>
            <p:nvPr/>
          </p:nvSpPr>
          <p:spPr>
            <a:xfrm>
              <a:off x="9965789" y="3615329"/>
              <a:ext cx="1324677" cy="276999"/>
            </a:xfrm>
            <a:prstGeom prst="rect">
              <a:avLst/>
            </a:prstGeom>
            <a:noFill/>
          </p:spPr>
          <p:txBody>
            <a:bodyPr wrap="square"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altLang="zh-TW" sz="1100" b="1">
                  <a:latin typeface="Arial" panose="020B0604020202020204" pitchFamily="34" charset="0"/>
                  <a:ea typeface="微軟正黑體"/>
                  <a:cs typeface="Arial" panose="020B0604020202020204" pitchFamily="34" charset="0"/>
                  <a:sym typeface="Arial"/>
                </a:rPr>
                <a:t>QWA-AC2600</a:t>
              </a:r>
              <a:endParaRPr kumimoji="1" lang="zh-TW" altLang="en-US" sz="1100" b="1"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grpSp>
        <p:nvGrpSpPr>
          <p:cNvPr id="15" name="群組 14">
            <a:extLst>
              <a:ext uri="{FF2B5EF4-FFF2-40B4-BE49-F238E27FC236}">
                <a16:creationId xmlns:a16="http://schemas.microsoft.com/office/drawing/2014/main" id="{779795DD-FEF1-4053-94AB-DE35FFF744E7}"/>
              </a:ext>
            </a:extLst>
          </p:cNvPr>
          <p:cNvGrpSpPr/>
          <p:nvPr/>
        </p:nvGrpSpPr>
        <p:grpSpPr>
          <a:xfrm>
            <a:off x="355426" y="2168363"/>
            <a:ext cx="2846664" cy="4271687"/>
            <a:chOff x="2832242" y="2934050"/>
            <a:chExt cx="1678114" cy="2464066"/>
          </a:xfrm>
        </p:grpSpPr>
        <p:sp>
          <p:nvSpPr>
            <p:cNvPr id="16" name="手繪多邊形: 圖案 15">
              <a:extLst>
                <a:ext uri="{FF2B5EF4-FFF2-40B4-BE49-F238E27FC236}">
                  <a16:creationId xmlns:a16="http://schemas.microsoft.com/office/drawing/2014/main" id="{DC434BC0-23C2-4A59-B0EA-DD7FF66AFF66}"/>
                </a:ext>
              </a:extLst>
            </p:cNvPr>
            <p:cNvSpPr/>
            <p:nvPr/>
          </p:nvSpPr>
          <p:spPr>
            <a:xfrm>
              <a:off x="2848439" y="2950247"/>
              <a:ext cx="1640941" cy="2432203"/>
            </a:xfrm>
            <a:custGeom>
              <a:avLst/>
              <a:gdLst>
                <a:gd name="connsiteX0" fmla="*/ 0 w 1640940"/>
                <a:gd name="connsiteY0" fmla="*/ 2435070 h 2432202"/>
                <a:gd name="connsiteX1" fmla="*/ 1645879 w 1640940"/>
                <a:gd name="connsiteY1" fmla="*/ 2435070 h 2432202"/>
                <a:gd name="connsiteX2" fmla="*/ 1645879 w 1640940"/>
                <a:gd name="connsiteY2" fmla="*/ 0 h 2432202"/>
                <a:gd name="connsiteX3" fmla="*/ 345766 w 1640940"/>
                <a:gd name="connsiteY3" fmla="*/ 0 h 2432202"/>
                <a:gd name="connsiteX4" fmla="*/ 0 w 1640940"/>
                <a:gd name="connsiteY4" fmla="*/ 345766 h 2432202"/>
                <a:gd name="connsiteX5" fmla="*/ 0 w 1640940"/>
                <a:gd name="connsiteY5" fmla="*/ 2435070 h 24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0940" h="2432202">
                  <a:moveTo>
                    <a:pt x="0" y="2435070"/>
                  </a:moveTo>
                  <a:lnTo>
                    <a:pt x="1645879" y="2435070"/>
                  </a:lnTo>
                  <a:lnTo>
                    <a:pt x="1645879" y="0"/>
                  </a:lnTo>
                  <a:lnTo>
                    <a:pt x="345766" y="0"/>
                  </a:lnTo>
                  <a:lnTo>
                    <a:pt x="0" y="345766"/>
                  </a:lnTo>
                  <a:lnTo>
                    <a:pt x="0" y="243507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 name="手繪多邊形: 圖案 16">
              <a:extLst>
                <a:ext uri="{FF2B5EF4-FFF2-40B4-BE49-F238E27FC236}">
                  <a16:creationId xmlns:a16="http://schemas.microsoft.com/office/drawing/2014/main" id="{87EF14F5-16B6-47B2-A19C-3E22FF55E4C8}"/>
                </a:ext>
              </a:extLst>
            </p:cNvPr>
            <p:cNvSpPr/>
            <p:nvPr/>
          </p:nvSpPr>
          <p:spPr>
            <a:xfrm>
              <a:off x="2832242" y="2934050"/>
              <a:ext cx="1678114" cy="2464066"/>
            </a:xfrm>
            <a:custGeom>
              <a:avLst/>
              <a:gdLst>
                <a:gd name="connsiteX0" fmla="*/ 1678273 w 1678114"/>
                <a:gd name="connsiteY0" fmla="*/ 2467464 h 2464065"/>
                <a:gd name="connsiteX1" fmla="*/ 0 w 1678114"/>
                <a:gd name="connsiteY1" fmla="*/ 2467464 h 2464065"/>
                <a:gd name="connsiteX2" fmla="*/ 0 w 1678114"/>
                <a:gd name="connsiteY2" fmla="*/ 355218 h 2464065"/>
                <a:gd name="connsiteX3" fmla="*/ 355219 w 1678114"/>
                <a:gd name="connsiteY3" fmla="*/ 0 h 2464065"/>
                <a:gd name="connsiteX4" fmla="*/ 1678273 w 1678114"/>
                <a:gd name="connsiteY4" fmla="*/ 0 h 2464065"/>
                <a:gd name="connsiteX5" fmla="*/ 1678273 w 1678114"/>
                <a:gd name="connsiteY5" fmla="*/ 2467464 h 2464065"/>
                <a:gd name="connsiteX6" fmla="*/ 16197 w 1678114"/>
                <a:gd name="connsiteY6" fmla="*/ 2451267 h 2464065"/>
                <a:gd name="connsiteX7" fmla="*/ 1662076 w 1678114"/>
                <a:gd name="connsiteY7" fmla="*/ 2451267 h 2464065"/>
                <a:gd name="connsiteX8" fmla="*/ 1662076 w 1678114"/>
                <a:gd name="connsiteY8" fmla="*/ 16197 h 2464065"/>
                <a:gd name="connsiteX9" fmla="*/ 361963 w 1678114"/>
                <a:gd name="connsiteY9" fmla="*/ 16197 h 2464065"/>
                <a:gd name="connsiteX10" fmla="*/ 16197 w 1678114"/>
                <a:gd name="connsiteY10" fmla="*/ 361963 h 2464065"/>
                <a:gd name="connsiteX11" fmla="*/ 16197 w 1678114"/>
                <a:gd name="connsiteY11" fmla="*/ 2451267 h 24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8114" h="2464065">
                  <a:moveTo>
                    <a:pt x="1678273" y="2467464"/>
                  </a:moveTo>
                  <a:lnTo>
                    <a:pt x="0" y="2467464"/>
                  </a:lnTo>
                  <a:lnTo>
                    <a:pt x="0" y="355218"/>
                  </a:lnTo>
                  <a:lnTo>
                    <a:pt x="355219" y="0"/>
                  </a:lnTo>
                  <a:lnTo>
                    <a:pt x="1678273" y="0"/>
                  </a:lnTo>
                  <a:lnTo>
                    <a:pt x="1678273" y="2467464"/>
                  </a:lnTo>
                  <a:close/>
                  <a:moveTo>
                    <a:pt x="16197" y="2451267"/>
                  </a:moveTo>
                  <a:lnTo>
                    <a:pt x="1662076" y="2451267"/>
                  </a:lnTo>
                  <a:lnTo>
                    <a:pt x="1662076" y="16197"/>
                  </a:lnTo>
                  <a:lnTo>
                    <a:pt x="361963" y="16197"/>
                  </a:lnTo>
                  <a:lnTo>
                    <a:pt x="16197" y="361963"/>
                  </a:lnTo>
                  <a:lnTo>
                    <a:pt x="16197" y="2451267"/>
                  </a:lnTo>
                  <a:close/>
                </a:path>
              </a:pathLst>
            </a:custGeom>
            <a:solidFill>
              <a:srgbClr val="78E1FA"/>
            </a:solidFill>
            <a:ln w="5305" cap="flat">
              <a:solidFill>
                <a:srgbClr val="5FE9F7"/>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 name="手繪多邊形: 圖案 17">
              <a:extLst>
                <a:ext uri="{FF2B5EF4-FFF2-40B4-BE49-F238E27FC236}">
                  <a16:creationId xmlns:a16="http://schemas.microsoft.com/office/drawing/2014/main" id="{7DEF8BED-876C-46BB-A2FA-AD17B8074A7C}"/>
                </a:ext>
              </a:extLst>
            </p:cNvPr>
            <p:cNvSpPr/>
            <p:nvPr/>
          </p:nvSpPr>
          <p:spPr>
            <a:xfrm>
              <a:off x="2872708" y="2974516"/>
              <a:ext cx="191178" cy="191177"/>
            </a:xfrm>
            <a:custGeom>
              <a:avLst/>
              <a:gdLst>
                <a:gd name="connsiteX0" fmla="*/ 0 w 191177"/>
                <a:gd name="connsiteY0" fmla="*/ 0 h 191177"/>
                <a:gd name="connsiteX1" fmla="*/ 195798 w 191177"/>
                <a:gd name="connsiteY1" fmla="*/ 0 h 191177"/>
                <a:gd name="connsiteX2" fmla="*/ 0 w 191177"/>
                <a:gd name="connsiteY2" fmla="*/ 195851 h 191177"/>
              </a:gdLst>
              <a:ahLst/>
              <a:cxnLst>
                <a:cxn ang="0">
                  <a:pos x="connsiteX0" y="connsiteY0"/>
                </a:cxn>
                <a:cxn ang="0">
                  <a:pos x="connsiteX1" y="connsiteY1"/>
                </a:cxn>
                <a:cxn ang="0">
                  <a:pos x="connsiteX2" y="connsiteY2"/>
                </a:cxn>
              </a:cxnLst>
              <a:rect l="l" t="t" r="r" b="b"/>
              <a:pathLst>
                <a:path w="191177" h="191177">
                  <a:moveTo>
                    <a:pt x="0" y="0"/>
                  </a:moveTo>
                  <a:lnTo>
                    <a:pt x="195798" y="0"/>
                  </a:lnTo>
                  <a:lnTo>
                    <a:pt x="0" y="195851"/>
                  </a:lnTo>
                  <a:close/>
                </a:path>
              </a:pathLst>
            </a:custGeom>
            <a:solidFill>
              <a:srgbClr val="78E1FA"/>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 name="手繪多邊形: 圖案 18">
              <a:extLst>
                <a:ext uri="{FF2B5EF4-FFF2-40B4-BE49-F238E27FC236}">
                  <a16:creationId xmlns:a16="http://schemas.microsoft.com/office/drawing/2014/main" id="{10629EA3-C655-4EA5-AF19-37580FAFF413}"/>
                </a:ext>
              </a:extLst>
            </p:cNvPr>
            <p:cNvSpPr/>
            <p:nvPr/>
          </p:nvSpPr>
          <p:spPr>
            <a:xfrm>
              <a:off x="4318860" y="5209859"/>
              <a:ext cx="148694" cy="148694"/>
            </a:xfrm>
            <a:custGeom>
              <a:avLst/>
              <a:gdLst>
                <a:gd name="connsiteX0" fmla="*/ 0 w 148693"/>
                <a:gd name="connsiteY0" fmla="*/ 151190 h 148693"/>
                <a:gd name="connsiteX1" fmla="*/ 151190 w 148693"/>
                <a:gd name="connsiteY1" fmla="*/ 0 h 148693"/>
                <a:gd name="connsiteX2" fmla="*/ 151190 w 148693"/>
                <a:gd name="connsiteY2" fmla="*/ 151190 h 148693"/>
              </a:gdLst>
              <a:ahLst/>
              <a:cxnLst>
                <a:cxn ang="0">
                  <a:pos x="connsiteX0" y="connsiteY0"/>
                </a:cxn>
                <a:cxn ang="0">
                  <a:pos x="connsiteX1" y="connsiteY1"/>
                </a:cxn>
                <a:cxn ang="0">
                  <a:pos x="connsiteX2" y="connsiteY2"/>
                </a:cxn>
              </a:cxnLst>
              <a:rect l="l" t="t" r="r" b="b"/>
              <a:pathLst>
                <a:path w="148693" h="148693">
                  <a:moveTo>
                    <a:pt x="0" y="151190"/>
                  </a:moveTo>
                  <a:lnTo>
                    <a:pt x="151190" y="0"/>
                  </a:lnTo>
                  <a:lnTo>
                    <a:pt x="151190" y="151190"/>
                  </a:lnTo>
                  <a:close/>
                </a:path>
              </a:pathLst>
            </a:custGeom>
            <a:solidFill>
              <a:srgbClr val="78E1FA"/>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 name="手繪多邊形: 圖案 19">
              <a:extLst>
                <a:ext uri="{FF2B5EF4-FFF2-40B4-BE49-F238E27FC236}">
                  <a16:creationId xmlns:a16="http://schemas.microsoft.com/office/drawing/2014/main" id="{312E1374-4948-4D6C-B722-B2844C36F37C}"/>
                </a:ext>
              </a:extLst>
            </p:cNvPr>
            <p:cNvSpPr/>
            <p:nvPr/>
          </p:nvSpPr>
          <p:spPr>
            <a:xfrm>
              <a:off x="3107166" y="2990713"/>
              <a:ext cx="1343553" cy="100899"/>
            </a:xfrm>
            <a:custGeom>
              <a:avLst/>
              <a:gdLst>
                <a:gd name="connsiteX0" fmla="*/ 1346686 w 1343553"/>
                <a:gd name="connsiteY0" fmla="*/ 103767 h 100899"/>
                <a:gd name="connsiteX1" fmla="*/ 1346686 w 1343553"/>
                <a:gd name="connsiteY1" fmla="*/ 0 h 100899"/>
                <a:gd name="connsiteX2" fmla="*/ 103767 w 1343553"/>
                <a:gd name="connsiteY2" fmla="*/ 0 h 100899"/>
                <a:gd name="connsiteX3" fmla="*/ 0 w 1343553"/>
                <a:gd name="connsiteY3" fmla="*/ 103767 h 100899"/>
              </a:gdLst>
              <a:ahLst/>
              <a:cxnLst>
                <a:cxn ang="0">
                  <a:pos x="connsiteX0" y="connsiteY0"/>
                </a:cxn>
                <a:cxn ang="0">
                  <a:pos x="connsiteX1" y="connsiteY1"/>
                </a:cxn>
                <a:cxn ang="0">
                  <a:pos x="connsiteX2" y="connsiteY2"/>
                </a:cxn>
                <a:cxn ang="0">
                  <a:pos x="connsiteX3" y="connsiteY3"/>
                </a:cxn>
              </a:cxnLst>
              <a:rect l="l" t="t" r="r" b="b"/>
              <a:pathLst>
                <a:path w="1343553" h="100899">
                  <a:moveTo>
                    <a:pt x="1346686" y="103767"/>
                  </a:moveTo>
                  <a:lnTo>
                    <a:pt x="1346686" y="0"/>
                  </a:lnTo>
                  <a:lnTo>
                    <a:pt x="103767" y="0"/>
                  </a:lnTo>
                  <a:lnTo>
                    <a:pt x="0" y="103767"/>
                  </a:lnTo>
                  <a:close/>
                </a:path>
              </a:pathLst>
            </a:custGeom>
            <a:solidFill>
              <a:srgbClr val="78E1FA"/>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21" name="圖形 13">
              <a:extLst>
                <a:ext uri="{FF2B5EF4-FFF2-40B4-BE49-F238E27FC236}">
                  <a16:creationId xmlns:a16="http://schemas.microsoft.com/office/drawing/2014/main" id="{556EAABD-6E2A-4C87-91AD-EF1BB81761AC}"/>
                </a:ext>
              </a:extLst>
            </p:cNvPr>
            <p:cNvGrpSpPr/>
            <p:nvPr/>
          </p:nvGrpSpPr>
          <p:grpSpPr>
            <a:xfrm>
              <a:off x="3216084" y="3002290"/>
              <a:ext cx="1203675" cy="79657"/>
              <a:chOff x="3216084" y="3002290"/>
              <a:chExt cx="1203675" cy="79657"/>
            </a:xfrm>
            <a:solidFill>
              <a:srgbClr val="000000"/>
            </a:solidFill>
          </p:grpSpPr>
          <p:sp>
            <p:nvSpPr>
              <p:cNvPr id="22" name="手繪多邊形: 圖案 21">
                <a:extLst>
                  <a:ext uri="{FF2B5EF4-FFF2-40B4-BE49-F238E27FC236}">
                    <a16:creationId xmlns:a16="http://schemas.microsoft.com/office/drawing/2014/main" id="{32B389A0-94B8-4D3F-9B24-65C76E4FDE8E}"/>
                  </a:ext>
                </a:extLst>
              </p:cNvPr>
              <p:cNvSpPr/>
              <p:nvPr/>
            </p:nvSpPr>
            <p:spPr>
              <a:xfrm>
                <a:off x="321608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 name="手繪多邊形: 圖案 22">
                <a:extLst>
                  <a:ext uri="{FF2B5EF4-FFF2-40B4-BE49-F238E27FC236}">
                    <a16:creationId xmlns:a16="http://schemas.microsoft.com/office/drawing/2014/main" id="{BFA4EE6D-0154-4E67-A0F5-13D6AF3CB86F}"/>
                  </a:ext>
                </a:extLst>
              </p:cNvPr>
              <p:cNvSpPr/>
              <p:nvPr/>
            </p:nvSpPr>
            <p:spPr>
              <a:xfrm>
                <a:off x="327715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 name="手繪多邊形: 圖案 23">
                <a:extLst>
                  <a:ext uri="{FF2B5EF4-FFF2-40B4-BE49-F238E27FC236}">
                    <a16:creationId xmlns:a16="http://schemas.microsoft.com/office/drawing/2014/main" id="{26A87D4A-82C1-4C10-96E8-6FC2D18D7ED0}"/>
                  </a:ext>
                </a:extLst>
              </p:cNvPr>
              <p:cNvSpPr/>
              <p:nvPr/>
            </p:nvSpPr>
            <p:spPr>
              <a:xfrm>
                <a:off x="3338225"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 name="手繪多邊形: 圖案 24">
                <a:extLst>
                  <a:ext uri="{FF2B5EF4-FFF2-40B4-BE49-F238E27FC236}">
                    <a16:creationId xmlns:a16="http://schemas.microsoft.com/office/drawing/2014/main" id="{E7178EDA-437E-4188-95DE-7A4BAFC6AB0E}"/>
                  </a:ext>
                </a:extLst>
              </p:cNvPr>
              <p:cNvSpPr/>
              <p:nvPr/>
            </p:nvSpPr>
            <p:spPr>
              <a:xfrm>
                <a:off x="3399243"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 name="手繪多邊形: 圖案 25">
                <a:extLst>
                  <a:ext uri="{FF2B5EF4-FFF2-40B4-BE49-F238E27FC236}">
                    <a16:creationId xmlns:a16="http://schemas.microsoft.com/office/drawing/2014/main" id="{A518F20E-A71F-4CA1-B8A9-9854E24A864A}"/>
                  </a:ext>
                </a:extLst>
              </p:cNvPr>
              <p:cNvSpPr/>
              <p:nvPr/>
            </p:nvSpPr>
            <p:spPr>
              <a:xfrm>
                <a:off x="3460313"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 name="手繪多邊形: 圖案 26">
                <a:extLst>
                  <a:ext uri="{FF2B5EF4-FFF2-40B4-BE49-F238E27FC236}">
                    <a16:creationId xmlns:a16="http://schemas.microsoft.com/office/drawing/2014/main" id="{C38CFCC6-6D85-45F5-8FEF-1CB533EFC241}"/>
                  </a:ext>
                </a:extLst>
              </p:cNvPr>
              <p:cNvSpPr/>
              <p:nvPr/>
            </p:nvSpPr>
            <p:spPr>
              <a:xfrm>
                <a:off x="3521331"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 name="手繪多邊形: 圖案 27">
                <a:extLst>
                  <a:ext uri="{FF2B5EF4-FFF2-40B4-BE49-F238E27FC236}">
                    <a16:creationId xmlns:a16="http://schemas.microsoft.com/office/drawing/2014/main" id="{DB760129-7CC1-4B1E-B874-669DB0579B14}"/>
                  </a:ext>
                </a:extLst>
              </p:cNvPr>
              <p:cNvSpPr/>
              <p:nvPr/>
            </p:nvSpPr>
            <p:spPr>
              <a:xfrm>
                <a:off x="3582401"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 name="手繪多邊形: 圖案 28">
                <a:extLst>
                  <a:ext uri="{FF2B5EF4-FFF2-40B4-BE49-F238E27FC236}">
                    <a16:creationId xmlns:a16="http://schemas.microsoft.com/office/drawing/2014/main" id="{A8EDC2AF-64C6-4A78-ACB0-A0DF249BCFBE}"/>
                  </a:ext>
                </a:extLst>
              </p:cNvPr>
              <p:cNvSpPr/>
              <p:nvPr/>
            </p:nvSpPr>
            <p:spPr>
              <a:xfrm>
                <a:off x="3643419"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 name="手繪多邊形: 圖案 29">
                <a:extLst>
                  <a:ext uri="{FF2B5EF4-FFF2-40B4-BE49-F238E27FC236}">
                    <a16:creationId xmlns:a16="http://schemas.microsoft.com/office/drawing/2014/main" id="{4305A08D-3345-4178-9976-65AF9BA30903}"/>
                  </a:ext>
                </a:extLst>
              </p:cNvPr>
              <p:cNvSpPr/>
              <p:nvPr/>
            </p:nvSpPr>
            <p:spPr>
              <a:xfrm>
                <a:off x="370449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 name="手繪多邊形: 圖案 30">
                <a:extLst>
                  <a:ext uri="{FF2B5EF4-FFF2-40B4-BE49-F238E27FC236}">
                    <a16:creationId xmlns:a16="http://schemas.microsoft.com/office/drawing/2014/main" id="{47FE881B-441F-4E92-8037-438C0EA4B13F}"/>
                  </a:ext>
                </a:extLst>
              </p:cNvPr>
              <p:cNvSpPr/>
              <p:nvPr/>
            </p:nvSpPr>
            <p:spPr>
              <a:xfrm>
                <a:off x="3765560"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 name="手繪多邊形: 圖案 31">
                <a:extLst>
                  <a:ext uri="{FF2B5EF4-FFF2-40B4-BE49-F238E27FC236}">
                    <a16:creationId xmlns:a16="http://schemas.microsoft.com/office/drawing/2014/main" id="{A8669FF0-8FF1-44E6-84E5-63E4C29FC772}"/>
                  </a:ext>
                </a:extLst>
              </p:cNvPr>
              <p:cNvSpPr/>
              <p:nvPr/>
            </p:nvSpPr>
            <p:spPr>
              <a:xfrm>
                <a:off x="3826578"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FABB0E39-E6BE-43BD-80FA-A410FE9D5013}"/>
                  </a:ext>
                </a:extLst>
              </p:cNvPr>
              <p:cNvSpPr/>
              <p:nvPr/>
            </p:nvSpPr>
            <p:spPr>
              <a:xfrm>
                <a:off x="3887648"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ABA6E8C5-324A-4802-8A03-7ADEFFF49CD6}"/>
                  </a:ext>
                </a:extLst>
              </p:cNvPr>
              <p:cNvSpPr/>
              <p:nvPr/>
            </p:nvSpPr>
            <p:spPr>
              <a:xfrm>
                <a:off x="3948666"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BAE03B0F-BC42-4AF1-A112-5BDD9AE302C3}"/>
                  </a:ext>
                </a:extLst>
              </p:cNvPr>
              <p:cNvSpPr/>
              <p:nvPr/>
            </p:nvSpPr>
            <p:spPr>
              <a:xfrm>
                <a:off x="4009736"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9E5BB58F-1BEF-46C6-BDBE-93FF54E93525}"/>
                  </a:ext>
                </a:extLst>
              </p:cNvPr>
              <p:cNvSpPr/>
              <p:nvPr/>
            </p:nvSpPr>
            <p:spPr>
              <a:xfrm>
                <a:off x="4070754" y="3002290"/>
                <a:ext cx="100899" cy="79657"/>
              </a:xfrm>
              <a:custGeom>
                <a:avLst/>
                <a:gdLst>
                  <a:gd name="connsiteX0" fmla="*/ 80613 w 100899"/>
                  <a:gd name="connsiteY0" fmla="*/ 0 h 79657"/>
                  <a:gd name="connsiteX1" fmla="*/ 0 w 100899"/>
                  <a:gd name="connsiteY1" fmla="*/ 80613 h 79657"/>
                  <a:gd name="connsiteX2" fmla="*/ 20764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64"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AF7498D0-72F7-444C-B268-877E29EFB8FA}"/>
                  </a:ext>
                </a:extLst>
              </p:cNvPr>
              <p:cNvSpPr/>
              <p:nvPr/>
            </p:nvSpPr>
            <p:spPr>
              <a:xfrm>
                <a:off x="4131824"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972808C4-EF2C-428F-BE93-F1AD8456AD94}"/>
                  </a:ext>
                </a:extLst>
              </p:cNvPr>
              <p:cNvSpPr/>
              <p:nvPr/>
            </p:nvSpPr>
            <p:spPr>
              <a:xfrm>
                <a:off x="4196772"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 name="手繪多邊形: 圖案 38">
                <a:extLst>
                  <a:ext uri="{FF2B5EF4-FFF2-40B4-BE49-F238E27FC236}">
                    <a16:creationId xmlns:a16="http://schemas.microsoft.com/office/drawing/2014/main" id="{CB3E0FD1-018D-4B43-AF19-AF000C940256}"/>
                  </a:ext>
                </a:extLst>
              </p:cNvPr>
              <p:cNvSpPr/>
              <p:nvPr/>
            </p:nvSpPr>
            <p:spPr>
              <a:xfrm>
                <a:off x="4257842" y="3002290"/>
                <a:ext cx="100899" cy="79657"/>
              </a:xfrm>
              <a:custGeom>
                <a:avLst/>
                <a:gdLst>
                  <a:gd name="connsiteX0" fmla="*/ 80560 w 100899"/>
                  <a:gd name="connsiteY0" fmla="*/ 0 h 79657"/>
                  <a:gd name="connsiteX1" fmla="*/ 0 w 100899"/>
                  <a:gd name="connsiteY1" fmla="*/ 80613 h 79657"/>
                  <a:gd name="connsiteX2" fmla="*/ 20711 w 100899"/>
                  <a:gd name="connsiteY2" fmla="*/ 80613 h 79657"/>
                  <a:gd name="connsiteX3" fmla="*/ 101271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560" y="0"/>
                    </a:moveTo>
                    <a:lnTo>
                      <a:pt x="0" y="80613"/>
                    </a:lnTo>
                    <a:lnTo>
                      <a:pt x="20711" y="80613"/>
                    </a:lnTo>
                    <a:lnTo>
                      <a:pt x="101271"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7C91AEA4-165F-4189-8D84-CD10AFC44CFC}"/>
                  </a:ext>
                </a:extLst>
              </p:cNvPr>
              <p:cNvSpPr/>
              <p:nvPr/>
            </p:nvSpPr>
            <p:spPr>
              <a:xfrm>
                <a:off x="4318860" y="3002290"/>
                <a:ext cx="100899" cy="79657"/>
              </a:xfrm>
              <a:custGeom>
                <a:avLst/>
                <a:gdLst>
                  <a:gd name="connsiteX0" fmla="*/ 80613 w 100899"/>
                  <a:gd name="connsiteY0" fmla="*/ 0 h 79657"/>
                  <a:gd name="connsiteX1" fmla="*/ 0 w 100899"/>
                  <a:gd name="connsiteY1" fmla="*/ 80613 h 79657"/>
                  <a:gd name="connsiteX2" fmla="*/ 20711 w 100899"/>
                  <a:gd name="connsiteY2" fmla="*/ 80613 h 79657"/>
                  <a:gd name="connsiteX3" fmla="*/ 101324 w 100899"/>
                  <a:gd name="connsiteY3" fmla="*/ 0 h 79657"/>
                </a:gdLst>
                <a:ahLst/>
                <a:cxnLst>
                  <a:cxn ang="0">
                    <a:pos x="connsiteX0" y="connsiteY0"/>
                  </a:cxn>
                  <a:cxn ang="0">
                    <a:pos x="connsiteX1" y="connsiteY1"/>
                  </a:cxn>
                  <a:cxn ang="0">
                    <a:pos x="connsiteX2" y="connsiteY2"/>
                  </a:cxn>
                  <a:cxn ang="0">
                    <a:pos x="connsiteX3" y="connsiteY3"/>
                  </a:cxn>
                </a:cxnLst>
                <a:rect l="l" t="t" r="r" b="b"/>
                <a:pathLst>
                  <a:path w="100899" h="79657">
                    <a:moveTo>
                      <a:pt x="80613" y="0"/>
                    </a:moveTo>
                    <a:lnTo>
                      <a:pt x="0" y="80613"/>
                    </a:lnTo>
                    <a:lnTo>
                      <a:pt x="20711" y="80613"/>
                    </a:lnTo>
                    <a:lnTo>
                      <a:pt x="101324" y="0"/>
                    </a:lnTo>
                    <a:close/>
                  </a:path>
                </a:pathLst>
              </a:custGeom>
              <a:solidFill>
                <a:srgbClr val="000000"/>
              </a:solidFill>
              <a:ln w="530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sp>
        <p:nvSpPr>
          <p:cNvPr id="5" name="矩形 4">
            <a:extLst>
              <a:ext uri="{FF2B5EF4-FFF2-40B4-BE49-F238E27FC236}">
                <a16:creationId xmlns:a16="http://schemas.microsoft.com/office/drawing/2014/main" id="{F869D46A-7F25-48ED-BF08-1FA7A7D3B84A}"/>
              </a:ext>
            </a:extLst>
          </p:cNvPr>
          <p:cNvSpPr/>
          <p:nvPr/>
        </p:nvSpPr>
        <p:spPr>
          <a:xfrm>
            <a:off x="527728" y="2662021"/>
            <a:ext cx="2749791" cy="3679982"/>
          </a:xfrm>
          <a:prstGeom prst="rect">
            <a:avLst/>
          </a:prstGeom>
        </p:spPr>
        <p:txBody>
          <a:bodyPr wrap="square">
            <a:spAutoFit/>
          </a:bodyPr>
          <a:lstStyle/>
          <a:p>
            <a:pPr marR="0" lvl="0" algn="l" defTabSz="1219170" rtl="0" eaLnBrk="1" fontAlgn="auto" latinLnBrk="0" hangingPunct="1">
              <a:lnSpc>
                <a:spcPct val="90000"/>
              </a:lnSpc>
              <a:spcBef>
                <a:spcPts val="1000"/>
              </a:spcBef>
              <a:spcAft>
                <a:spcPts val="0"/>
              </a:spcAft>
              <a:buClr>
                <a:srgbClr val="D7F71E"/>
              </a:buClr>
              <a:buSzTx/>
              <a:tabLst/>
              <a:defRPr/>
            </a:pPr>
            <a:r>
              <a:rPr kumimoji="0" lang="en-US" altLang="zh-TW" sz="2400" b="1" i="0" u="none" strike="noStrike" kern="0" cap="none" spc="0" normalizeH="0" baseline="0" noProof="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Description</a:t>
            </a:r>
            <a:r>
              <a:rPr kumimoji="0" lang="zh-TW" altLang="en-US" sz="2400" b="1" i="0" u="none" strike="noStrike" kern="0" cap="none" spc="0" normalizeH="0" baseline="0" noProof="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a:t>
            </a:r>
            <a:endParaRPr kumimoji="0" lang="en-US" altLang="zh-TW" sz="2400" b="1" i="0" u="none" strike="noStrike" kern="0" cap="none" spc="0" normalizeH="0" baseline="0" noProof="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176213" marR="0" lvl="0" indent="-176213" algn="l" defTabSz="1219170" rtl="0" eaLnBrk="1" fontAlgn="auto" latinLnBrk="0" hangingPunct="1">
              <a:lnSpc>
                <a:spcPct val="90000"/>
              </a:lnSpc>
              <a:spcBef>
                <a:spcPts val="1000"/>
              </a:spcBef>
              <a:spcAft>
                <a:spcPts val="0"/>
              </a:spcAft>
              <a:buClr>
                <a:srgbClr val="78E1FA"/>
              </a:buClr>
              <a:buSzTx/>
              <a:buFont typeface="Arial" panose="020B0604020202020204" pitchFamily="34" charset="0"/>
              <a:buChar char="•"/>
              <a:tabLst/>
              <a:defRPr/>
            </a:pPr>
            <a:r>
              <a:rPr kumimoji="0" lang="en-US" altLang="zh-TW" sz="1800" b="0" i="0" u="none" strike="noStrike" kern="1200" cap="none" spc="0" normalizeH="0" baseline="0" noProof="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Soft routing software installed on a virtual machine</a:t>
            </a:r>
          </a:p>
          <a:p>
            <a:pPr marL="176213" marR="0" lvl="0" indent="-176213" algn="l" defTabSz="1219170" rtl="0" eaLnBrk="1" fontAlgn="auto" latinLnBrk="0" hangingPunct="1">
              <a:lnSpc>
                <a:spcPct val="90000"/>
              </a:lnSpc>
              <a:spcBef>
                <a:spcPts val="1000"/>
              </a:spcBef>
              <a:spcAft>
                <a:spcPts val="0"/>
              </a:spcAft>
              <a:buClr>
                <a:srgbClr val="78E1FA"/>
              </a:buClr>
              <a:buSzTx/>
              <a:buFont typeface="Arial" panose="020B0604020202020204" pitchFamily="34" charset="0"/>
              <a:buChar char="•"/>
              <a:tabLst/>
              <a:defRPr/>
            </a:pPr>
            <a:r>
              <a:rPr kumimoji="0" lang="it-IT" altLang="zh-TW" sz="1800" b="0" i="0" u="none" strike="noStrike" kern="1200" cap="none" spc="0" normalizeH="0" baseline="0" noProof="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Install QVR Pro</a:t>
            </a:r>
          </a:p>
          <a:p>
            <a:pPr marL="176213" marR="0" lvl="0" indent="-176213" algn="l" defTabSz="1219170" rtl="0" eaLnBrk="1" fontAlgn="auto" latinLnBrk="0" hangingPunct="1">
              <a:lnSpc>
                <a:spcPct val="90000"/>
              </a:lnSpc>
              <a:spcBef>
                <a:spcPts val="1000"/>
              </a:spcBef>
              <a:spcAft>
                <a:spcPts val="0"/>
              </a:spcAft>
              <a:buClr>
                <a:srgbClr val="78E1FA"/>
              </a:buClr>
              <a:buSzTx/>
              <a:buFont typeface="Arial" panose="020B0604020202020204" pitchFamily="34" charset="0"/>
              <a:buChar char="•"/>
              <a:tabLst/>
              <a:defRPr/>
            </a:pPr>
            <a:r>
              <a:rPr kumimoji="0" lang="en-US" altLang="zh-TW" sz="1800" b="0" i="0" u="none" strike="noStrike" kern="1200" cap="none" spc="0" normalizeH="0" baseline="0" noProof="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Expand your storage with VJBOD &amp; USB RAID</a:t>
            </a:r>
          </a:p>
          <a:p>
            <a:pPr marL="176213" marR="0" lvl="0" indent="-176213" algn="l" defTabSz="1219170" rtl="0" eaLnBrk="1" fontAlgn="auto" latinLnBrk="0" hangingPunct="1">
              <a:lnSpc>
                <a:spcPct val="90000"/>
              </a:lnSpc>
              <a:spcBef>
                <a:spcPts val="1000"/>
              </a:spcBef>
              <a:spcAft>
                <a:spcPts val="0"/>
              </a:spcAft>
              <a:buClr>
                <a:srgbClr val="78E1FA"/>
              </a:buClr>
              <a:buSzTx/>
              <a:buFont typeface="Arial" panose="020B0604020202020204" pitchFamily="34" charset="0"/>
              <a:buChar char="•"/>
              <a:tabLst/>
              <a:defRPr/>
            </a:pPr>
            <a:r>
              <a:rPr kumimoji="0" lang="en-US" altLang="zh-TW" sz="1800" b="0" i="0" u="none" strike="noStrike" kern="1200" cap="none" spc="0" normalizeH="0" baseline="0" noProof="0">
                <a:ln>
                  <a:noFill/>
                </a:ln>
                <a:solidFill>
                  <a:schemeClr val="bg1">
                    <a:lumMod val="85000"/>
                  </a:schemeClr>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With QWA-2600AC network card, support more devices wireless networking</a:t>
            </a:r>
          </a:p>
        </p:txBody>
      </p:sp>
      <p:sp>
        <p:nvSpPr>
          <p:cNvPr id="6" name="文字方塊 5">
            <a:extLst>
              <a:ext uri="{FF2B5EF4-FFF2-40B4-BE49-F238E27FC236}">
                <a16:creationId xmlns:a16="http://schemas.microsoft.com/office/drawing/2014/main" id="{76256773-D401-4DBA-9FBA-A2D5CDD40E54}"/>
              </a:ext>
            </a:extLst>
          </p:cNvPr>
          <p:cNvSpPr txBox="1"/>
          <p:nvPr/>
        </p:nvSpPr>
        <p:spPr>
          <a:xfrm>
            <a:off x="7642667" y="2556697"/>
            <a:ext cx="988253" cy="54002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ISP</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1" lang="zh-TW" altLang="en-US" sz="1800" b="0" i="0" u="none" strike="noStrike" kern="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7" name="文字方塊 6">
            <a:extLst>
              <a:ext uri="{FF2B5EF4-FFF2-40B4-BE49-F238E27FC236}">
                <a16:creationId xmlns:a16="http://schemas.microsoft.com/office/drawing/2014/main" id="{66A4CCD4-489D-DE90-0BA2-BFC85CD9FA4D}"/>
              </a:ext>
            </a:extLst>
          </p:cNvPr>
          <p:cNvSpPr txBox="1"/>
          <p:nvPr/>
        </p:nvSpPr>
        <p:spPr>
          <a:xfrm>
            <a:off x="4993931" y="2650756"/>
            <a:ext cx="1081855" cy="2314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TS-1685</a:t>
            </a:r>
            <a:endParaRPr kumimoji="1" lang="zh-TW" altLang="en-US" sz="1200" b="0" i="0" u="none" strike="noStrike" kern="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8" name="圖形 7">
            <a:extLst>
              <a:ext uri="{FF2B5EF4-FFF2-40B4-BE49-F238E27FC236}">
                <a16:creationId xmlns:a16="http://schemas.microsoft.com/office/drawing/2014/main" id="{C438FF5F-5D43-F53B-7BD4-EB27845E19E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647046" y="3993925"/>
            <a:ext cx="1824210" cy="1811311"/>
          </a:xfrm>
          <a:prstGeom prst="rect">
            <a:avLst/>
          </a:prstGeom>
        </p:spPr>
      </p:pic>
      <p:grpSp>
        <p:nvGrpSpPr>
          <p:cNvPr id="9" name="群組 8">
            <a:extLst>
              <a:ext uri="{FF2B5EF4-FFF2-40B4-BE49-F238E27FC236}">
                <a16:creationId xmlns:a16="http://schemas.microsoft.com/office/drawing/2014/main" id="{23B0D8FC-F6A0-2E54-48BE-CAD366739038}"/>
              </a:ext>
            </a:extLst>
          </p:cNvPr>
          <p:cNvGrpSpPr/>
          <p:nvPr/>
        </p:nvGrpSpPr>
        <p:grpSpPr>
          <a:xfrm>
            <a:off x="5154424" y="2974543"/>
            <a:ext cx="4126055" cy="786878"/>
            <a:chOff x="2065053" y="1844010"/>
            <a:chExt cx="7724982" cy="1473228"/>
          </a:xfrm>
        </p:grpSpPr>
        <p:pic>
          <p:nvPicPr>
            <p:cNvPr id="10" name="Picture 6">
              <a:extLst>
                <a:ext uri="{FF2B5EF4-FFF2-40B4-BE49-F238E27FC236}">
                  <a16:creationId xmlns:a16="http://schemas.microsoft.com/office/drawing/2014/main" id="{2BF4374E-829D-C237-DA15-EE6C92A016A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11" name="圖片 10">
              <a:extLst>
                <a:ext uri="{FF2B5EF4-FFF2-40B4-BE49-F238E27FC236}">
                  <a16:creationId xmlns:a16="http://schemas.microsoft.com/office/drawing/2014/main" id="{E4CEA8B4-9D03-795C-A2E9-755A70B0AFA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pic>
        <p:nvPicPr>
          <p:cNvPr id="12" name="圖片 11">
            <a:extLst>
              <a:ext uri="{FF2B5EF4-FFF2-40B4-BE49-F238E27FC236}">
                <a16:creationId xmlns:a16="http://schemas.microsoft.com/office/drawing/2014/main" id="{04DB4B95-60E1-FC00-C411-C3D7F915843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3436345" y="2492863"/>
            <a:ext cx="1567341" cy="1421454"/>
          </a:xfrm>
          <a:prstGeom prst="rect">
            <a:avLst/>
          </a:prstGeom>
        </p:spPr>
      </p:pic>
      <p:sp>
        <p:nvSpPr>
          <p:cNvPr id="13" name="文字方塊 12">
            <a:extLst>
              <a:ext uri="{FF2B5EF4-FFF2-40B4-BE49-F238E27FC236}">
                <a16:creationId xmlns:a16="http://schemas.microsoft.com/office/drawing/2014/main" id="{6788612F-DA24-0AFC-8A0B-0E4170BDEC8D}"/>
              </a:ext>
            </a:extLst>
          </p:cNvPr>
          <p:cNvSpPr txBox="1"/>
          <p:nvPr/>
        </p:nvSpPr>
        <p:spPr>
          <a:xfrm>
            <a:off x="3622390" y="2274755"/>
            <a:ext cx="1081855" cy="276999"/>
          </a:xfrm>
          <a:prstGeom prst="rect">
            <a:avLst/>
          </a:prstGeom>
          <a:noFill/>
        </p:spPr>
        <p:txBody>
          <a:bodyPr wrap="square" lIns="91440" tIns="45720" rIns="91440" bIns="45720"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200" b="1" kern="0">
                <a:solidFill>
                  <a:schemeClr val="bg1"/>
                </a:solidFill>
                <a:latin typeface="Arial"/>
                <a:ea typeface="微軟正黑體"/>
                <a:cs typeface="Arial"/>
                <a:sym typeface="Arial"/>
              </a:rPr>
              <a:t>TS-1655</a:t>
            </a:r>
            <a:endParaRPr kumimoji="1" lang="zh-TW" altLang="en-US" sz="12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4" name="矩形: 圓角 13">
            <a:extLst>
              <a:ext uri="{FF2B5EF4-FFF2-40B4-BE49-F238E27FC236}">
                <a16:creationId xmlns:a16="http://schemas.microsoft.com/office/drawing/2014/main" id="{D4056B55-AEDE-A7DD-33AB-E9644FBBF4AC}"/>
              </a:ext>
            </a:extLst>
          </p:cNvPr>
          <p:cNvSpPr/>
          <p:nvPr/>
        </p:nvSpPr>
        <p:spPr>
          <a:xfrm>
            <a:off x="6799060" y="4033660"/>
            <a:ext cx="582377" cy="2334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a:solidFill>
                  <a:schemeClr val="bg1"/>
                </a:solidFill>
                <a:latin typeface="Arial" panose="020B0604020202020204" pitchFamily="34" charset="0"/>
                <a:ea typeface="新細明體"/>
                <a:cs typeface="Arial" panose="020B0604020202020204" pitchFamily="34" charset="0"/>
              </a:rPr>
              <a:t>USB 3.0</a:t>
            </a:r>
          </a:p>
        </p:txBody>
      </p:sp>
      <p:pic>
        <p:nvPicPr>
          <p:cNvPr id="41" name="Google Shape;239;p31">
            <a:extLst>
              <a:ext uri="{FF2B5EF4-FFF2-40B4-BE49-F238E27FC236}">
                <a16:creationId xmlns:a16="http://schemas.microsoft.com/office/drawing/2014/main" id="{B8277E77-0003-6C07-C46A-3778E8137049}"/>
              </a:ext>
            </a:extLst>
          </p:cNvPr>
          <p:cNvPicPr preferRelativeResize="0"/>
          <p:nvPr/>
        </p:nvPicPr>
        <p:blipFill>
          <a:blip r:embed="rId8" cstate="print">
            <a:extLst>
              <a:ext uri="{28A0092B-C50C-407E-A947-70E740481C1C}">
                <a14:useLocalDpi xmlns:a14="http://schemas.microsoft.com/office/drawing/2010/main"/>
              </a:ext>
            </a:extLst>
          </a:blip>
          <a:srcRect/>
          <a:stretch/>
        </p:blipFill>
        <p:spPr>
          <a:xfrm>
            <a:off x="3346916" y="4236080"/>
            <a:ext cx="534699" cy="533863"/>
          </a:xfrm>
          <a:prstGeom prst="rect">
            <a:avLst/>
          </a:prstGeom>
          <a:noFill/>
          <a:ln>
            <a:noFill/>
          </a:ln>
        </p:spPr>
      </p:pic>
      <p:sp>
        <p:nvSpPr>
          <p:cNvPr id="51" name="矩形 50">
            <a:extLst>
              <a:ext uri="{FF2B5EF4-FFF2-40B4-BE49-F238E27FC236}">
                <a16:creationId xmlns:a16="http://schemas.microsoft.com/office/drawing/2014/main" id="{79A9BC5A-2B74-EFF6-E29B-7C1D7BA075B9}"/>
              </a:ext>
            </a:extLst>
          </p:cNvPr>
          <p:cNvSpPr/>
          <p:nvPr/>
        </p:nvSpPr>
        <p:spPr>
          <a:xfrm>
            <a:off x="6589204" y="3408818"/>
            <a:ext cx="171074" cy="289050"/>
          </a:xfrm>
          <a:prstGeom prst="rect">
            <a:avLst/>
          </a:prstGeom>
          <a:solidFill>
            <a:srgbClr val="FFFF00">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highlight>
                <a:srgbClr val="FFFF00"/>
              </a:highlight>
              <a:latin typeface="Arial"/>
              <a:ea typeface="新細明體" panose="02020500000000000000" pitchFamily="18" charset="-120"/>
              <a:sym typeface="Arial"/>
            </a:endParaRPr>
          </a:p>
        </p:txBody>
      </p:sp>
      <p:cxnSp>
        <p:nvCxnSpPr>
          <p:cNvPr id="52" name="直線單箭頭接點 51">
            <a:extLst>
              <a:ext uri="{FF2B5EF4-FFF2-40B4-BE49-F238E27FC236}">
                <a16:creationId xmlns:a16="http://schemas.microsoft.com/office/drawing/2014/main" id="{8511AEE0-A5DA-43E5-37E7-31B81E57EB23}"/>
              </a:ext>
            </a:extLst>
          </p:cNvPr>
          <p:cNvCxnSpPr>
            <a:cxnSpLocks/>
            <a:stCxn id="51" idx="2"/>
          </p:cNvCxnSpPr>
          <p:nvPr/>
        </p:nvCxnSpPr>
        <p:spPr>
          <a:xfrm flipH="1">
            <a:off x="4832507" y="3697868"/>
            <a:ext cx="1842234" cy="725497"/>
          </a:xfrm>
          <a:prstGeom prst="straightConnector1">
            <a:avLst/>
          </a:prstGeom>
          <a:ln w="38100">
            <a:solidFill>
              <a:srgbClr val="FFFF00"/>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id="{C924F38E-7440-5E86-5617-6B5DBEE20BCC}"/>
              </a:ext>
            </a:extLst>
          </p:cNvPr>
          <p:cNvSpPr/>
          <p:nvPr/>
        </p:nvSpPr>
        <p:spPr>
          <a:xfrm>
            <a:off x="6760279" y="3408819"/>
            <a:ext cx="150738" cy="277236"/>
          </a:xfrm>
          <a:prstGeom prst="rect">
            <a:avLst/>
          </a:prstGeom>
          <a:solidFill>
            <a:srgbClr val="5FE9F7">
              <a:alpha val="15000"/>
            </a:srgbClr>
          </a:solidFill>
          <a:ln w="25400">
            <a:solidFill>
              <a:srgbClr val="5FE9F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4" name="矩形 53">
            <a:extLst>
              <a:ext uri="{FF2B5EF4-FFF2-40B4-BE49-F238E27FC236}">
                <a16:creationId xmlns:a16="http://schemas.microsoft.com/office/drawing/2014/main" id="{684CE341-6C99-FEF4-91F5-71CDDB797561}"/>
              </a:ext>
            </a:extLst>
          </p:cNvPr>
          <p:cNvSpPr/>
          <p:nvPr/>
        </p:nvSpPr>
        <p:spPr>
          <a:xfrm>
            <a:off x="7014806" y="3472846"/>
            <a:ext cx="305319" cy="213209"/>
          </a:xfrm>
          <a:prstGeom prst="rect">
            <a:avLst/>
          </a:prstGeom>
          <a:solidFill>
            <a:srgbClr val="F8C890">
              <a:alpha val="15000"/>
            </a:srgbClr>
          </a:solidFill>
          <a:ln w="25400">
            <a:solidFill>
              <a:srgbClr val="F8C89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55" name="矩形: 圓角 54">
            <a:extLst>
              <a:ext uri="{FF2B5EF4-FFF2-40B4-BE49-F238E27FC236}">
                <a16:creationId xmlns:a16="http://schemas.microsoft.com/office/drawing/2014/main" id="{6447EFB1-2F95-E3FD-F01A-4CBCABFE5053}"/>
              </a:ext>
            </a:extLst>
          </p:cNvPr>
          <p:cNvSpPr/>
          <p:nvPr/>
        </p:nvSpPr>
        <p:spPr>
          <a:xfrm rot="10800000">
            <a:off x="5910811" y="4484929"/>
            <a:ext cx="1961874" cy="1386741"/>
          </a:xfrm>
          <a:prstGeom prst="roundRect">
            <a:avLst>
              <a:gd name="adj" fmla="val 4494"/>
            </a:avLst>
          </a:prstGeom>
          <a:gradFill flip="none" rotWithShape="1">
            <a:gsLst>
              <a:gs pos="0">
                <a:srgbClr val="5FE9F7"/>
              </a:gs>
              <a:gs pos="54000">
                <a:srgbClr val="5FE9F7"/>
              </a:gs>
              <a:gs pos="100000">
                <a:srgbClr val="5FE9F7">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文字方塊 55">
            <a:extLst>
              <a:ext uri="{FF2B5EF4-FFF2-40B4-BE49-F238E27FC236}">
                <a16:creationId xmlns:a16="http://schemas.microsoft.com/office/drawing/2014/main" id="{AEA3D3B9-9604-6DB9-4D7D-0E25D6ED7418}"/>
              </a:ext>
            </a:extLst>
          </p:cNvPr>
          <p:cNvSpPr txBox="1"/>
          <p:nvPr/>
        </p:nvSpPr>
        <p:spPr>
          <a:xfrm>
            <a:off x="6131765" y="5754994"/>
            <a:ext cx="1536883" cy="2334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TR-002 / TR-004 </a:t>
            </a:r>
            <a:endParaRPr kumimoji="1" lang="zh-TW" altLang="en-US" sz="14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57" name="圖片 56">
            <a:extLst>
              <a:ext uri="{FF2B5EF4-FFF2-40B4-BE49-F238E27FC236}">
                <a16:creationId xmlns:a16="http://schemas.microsoft.com/office/drawing/2014/main" id="{C7C4005D-5BF8-3050-6112-DB76B4C2EFC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760278" y="4540593"/>
            <a:ext cx="1030658" cy="1172562"/>
          </a:xfrm>
          <a:prstGeom prst="rect">
            <a:avLst/>
          </a:prstGeom>
        </p:spPr>
      </p:pic>
      <p:pic>
        <p:nvPicPr>
          <p:cNvPr id="58" name="圖片 57" descr="一張含有 電子產品, 電子裝置, 小工具, 智慧型手機 的圖片&#10;&#10;自動產生的描述">
            <a:extLst>
              <a:ext uri="{FF2B5EF4-FFF2-40B4-BE49-F238E27FC236}">
                <a16:creationId xmlns:a16="http://schemas.microsoft.com/office/drawing/2014/main" id="{15FE03F9-B1B7-52B0-4613-C76BCA0999A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065872" y="4577093"/>
            <a:ext cx="661626" cy="1136062"/>
          </a:xfrm>
          <a:prstGeom prst="rect">
            <a:avLst/>
          </a:prstGeom>
        </p:spPr>
      </p:pic>
      <p:sp>
        <p:nvSpPr>
          <p:cNvPr id="59" name="文字方塊 58">
            <a:extLst>
              <a:ext uri="{FF2B5EF4-FFF2-40B4-BE49-F238E27FC236}">
                <a16:creationId xmlns:a16="http://schemas.microsoft.com/office/drawing/2014/main" id="{A9EC1CE8-9C6A-C866-F886-F35441BCCB3B}"/>
              </a:ext>
            </a:extLst>
          </p:cNvPr>
          <p:cNvSpPr txBox="1"/>
          <p:nvPr/>
        </p:nvSpPr>
        <p:spPr>
          <a:xfrm>
            <a:off x="5803558" y="5996788"/>
            <a:ext cx="2193295" cy="276999"/>
          </a:xfrm>
          <a:prstGeom prst="rect">
            <a:avLst/>
          </a:prstGeom>
          <a:noFill/>
        </p:spPr>
        <p:txBody>
          <a:bodyPr wrap="square" rtlCol="0">
            <a:spAutoFit/>
          </a:bodyPr>
          <a:lstStyle/>
          <a:p>
            <a:pPr lvl="0" algn="ctr" defTabSz="1219170">
              <a:buClr>
                <a:srgbClr val="000000"/>
              </a:buClr>
              <a:defRPr/>
            </a:pPr>
            <a:r>
              <a:rPr kumimoji="1" lang="en-US" altLang="zh-TW" sz="1200" b="1" kern="0">
                <a:solidFill>
                  <a:schemeClr val="bg1"/>
                </a:solidFill>
                <a:latin typeface="Arial" panose="020B0604020202020204" pitchFamily="34" charset="0"/>
                <a:ea typeface="微軟正黑體" panose="020B0604030504040204" pitchFamily="34" charset="-120"/>
                <a:cs typeface="Arial" panose="020B0604020202020204" pitchFamily="34" charset="0"/>
              </a:rPr>
              <a:t>RAID expansion enclosure</a:t>
            </a:r>
            <a:endParaRPr kumimoji="1" lang="zh-TW" altLang="en-US" sz="12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61" name="直線單箭頭接點 60">
            <a:extLst>
              <a:ext uri="{FF2B5EF4-FFF2-40B4-BE49-F238E27FC236}">
                <a16:creationId xmlns:a16="http://schemas.microsoft.com/office/drawing/2014/main" id="{E7B24A8A-492F-571C-67CB-AED8199C0704}"/>
              </a:ext>
            </a:extLst>
          </p:cNvPr>
          <p:cNvCxnSpPr>
            <a:cxnSpLocks/>
          </p:cNvCxnSpPr>
          <p:nvPr/>
        </p:nvCxnSpPr>
        <p:spPr>
          <a:xfrm>
            <a:off x="7200648" y="3705675"/>
            <a:ext cx="1273896" cy="1045339"/>
          </a:xfrm>
          <a:prstGeom prst="straightConnector1">
            <a:avLst/>
          </a:prstGeom>
          <a:ln w="38100">
            <a:solidFill>
              <a:srgbClr val="F8C890"/>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0DD9D317-3054-4671-BFDB-D3950C56429F}"/>
              </a:ext>
            </a:extLst>
          </p:cNvPr>
          <p:cNvCxnSpPr>
            <a:cxnSpLocks/>
          </p:cNvCxnSpPr>
          <p:nvPr/>
        </p:nvCxnSpPr>
        <p:spPr>
          <a:xfrm>
            <a:off x="7333810" y="3668750"/>
            <a:ext cx="1737477" cy="504212"/>
          </a:xfrm>
          <a:prstGeom prst="straightConnector1">
            <a:avLst/>
          </a:prstGeom>
          <a:ln w="38100">
            <a:solidFill>
              <a:srgbClr val="F8C890"/>
            </a:solidFill>
            <a:headEnd type="oval"/>
            <a:tailEnd type="none"/>
          </a:ln>
          <a:effectLst/>
        </p:spPr>
        <p:style>
          <a:lnRef idx="1">
            <a:schemeClr val="accent1"/>
          </a:lnRef>
          <a:fillRef idx="0">
            <a:schemeClr val="accent1"/>
          </a:fillRef>
          <a:effectRef idx="0">
            <a:schemeClr val="accent1"/>
          </a:effectRef>
          <a:fontRef idx="minor">
            <a:schemeClr val="tx1"/>
          </a:fontRef>
        </p:style>
      </p:cxnSp>
      <p:pic>
        <p:nvPicPr>
          <p:cNvPr id="63" name="圖形 62">
            <a:extLst>
              <a:ext uri="{FF2B5EF4-FFF2-40B4-BE49-F238E27FC236}">
                <a16:creationId xmlns:a16="http://schemas.microsoft.com/office/drawing/2014/main" id="{86376E40-F4B3-1A7A-7299-104E82272A86}"/>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8582695" y="3914317"/>
            <a:ext cx="719098" cy="606687"/>
          </a:xfrm>
          <a:prstGeom prst="rect">
            <a:avLst/>
          </a:prstGeom>
        </p:spPr>
      </p:pic>
      <p:pic>
        <p:nvPicPr>
          <p:cNvPr id="64" name="圖形 63">
            <a:extLst>
              <a:ext uri="{FF2B5EF4-FFF2-40B4-BE49-F238E27FC236}">
                <a16:creationId xmlns:a16="http://schemas.microsoft.com/office/drawing/2014/main" id="{37578440-D689-2C2C-BAC0-42A333E1ECAB}"/>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8134682" y="4571613"/>
            <a:ext cx="719098" cy="606687"/>
          </a:xfrm>
          <a:prstGeom prst="rect">
            <a:avLst/>
          </a:prstGeom>
        </p:spPr>
      </p:pic>
      <p:sp>
        <p:nvSpPr>
          <p:cNvPr id="65" name="矩形: 圓角 64">
            <a:extLst>
              <a:ext uri="{FF2B5EF4-FFF2-40B4-BE49-F238E27FC236}">
                <a16:creationId xmlns:a16="http://schemas.microsoft.com/office/drawing/2014/main" id="{23BF9A87-B572-BAE7-40DD-DA0F3DFC63A5}"/>
              </a:ext>
            </a:extLst>
          </p:cNvPr>
          <p:cNvSpPr/>
          <p:nvPr/>
        </p:nvSpPr>
        <p:spPr>
          <a:xfrm>
            <a:off x="5085247" y="3836437"/>
            <a:ext cx="715766" cy="2601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bg1"/>
                </a:solidFill>
                <a:latin typeface="Arial" panose="020B0604020202020204" pitchFamily="34" charset="0"/>
                <a:ea typeface="新細明體"/>
                <a:cs typeface="Arial" panose="020B0604020202020204" pitchFamily="34" charset="0"/>
              </a:rPr>
              <a:t>HDMI</a:t>
            </a:r>
            <a:endParaRPr lang="zh-TW" altLang="en-US" sz="1200" b="1">
              <a:solidFill>
                <a:schemeClr val="bg1"/>
              </a:solidFill>
              <a:latin typeface="Arial" panose="020B0604020202020204" pitchFamily="34" charset="0"/>
              <a:ea typeface="新細明體"/>
              <a:cs typeface="Arial" panose="020B0604020202020204" pitchFamily="34" charset="0"/>
            </a:endParaRPr>
          </a:p>
        </p:txBody>
      </p:sp>
      <p:sp>
        <p:nvSpPr>
          <p:cNvPr id="66" name="文字方塊 65">
            <a:extLst>
              <a:ext uri="{FF2B5EF4-FFF2-40B4-BE49-F238E27FC236}">
                <a16:creationId xmlns:a16="http://schemas.microsoft.com/office/drawing/2014/main" id="{45F38822-99DE-D7DB-AD55-666566919F78}"/>
              </a:ext>
            </a:extLst>
          </p:cNvPr>
          <p:cNvSpPr txBox="1"/>
          <p:nvPr/>
        </p:nvSpPr>
        <p:spPr>
          <a:xfrm>
            <a:off x="4902273" y="2620168"/>
            <a:ext cx="988253" cy="2100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2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VJBOD</a:t>
            </a:r>
            <a:endParaRPr kumimoji="1" lang="zh-TW" altLang="en-US" sz="1200" b="1"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grpSp>
        <p:nvGrpSpPr>
          <p:cNvPr id="67" name="群組 66">
            <a:extLst>
              <a:ext uri="{FF2B5EF4-FFF2-40B4-BE49-F238E27FC236}">
                <a16:creationId xmlns:a16="http://schemas.microsoft.com/office/drawing/2014/main" id="{9097D1DA-502E-B564-5527-B4AAF01BE17F}"/>
              </a:ext>
            </a:extLst>
          </p:cNvPr>
          <p:cNvGrpSpPr/>
          <p:nvPr/>
        </p:nvGrpSpPr>
        <p:grpSpPr>
          <a:xfrm>
            <a:off x="7943074" y="2572426"/>
            <a:ext cx="382613" cy="935634"/>
            <a:chOff x="6899348" y="2088020"/>
            <a:chExt cx="336297" cy="1362090"/>
          </a:xfrm>
        </p:grpSpPr>
        <p:sp>
          <p:nvSpPr>
            <p:cNvPr id="68" name="矩形 67">
              <a:extLst>
                <a:ext uri="{FF2B5EF4-FFF2-40B4-BE49-F238E27FC236}">
                  <a16:creationId xmlns:a16="http://schemas.microsoft.com/office/drawing/2014/main" id="{2069326D-B706-3C4D-B7FE-59EDF4828124}"/>
                </a:ext>
              </a:extLst>
            </p:cNvPr>
            <p:cNvSpPr/>
            <p:nvPr/>
          </p:nvSpPr>
          <p:spPr>
            <a:xfrm>
              <a:off x="6899348" y="3168987"/>
              <a:ext cx="132490" cy="281123"/>
            </a:xfrm>
            <a:prstGeom prst="rect">
              <a:avLst/>
            </a:prstGeom>
            <a:solidFill>
              <a:srgbClr val="F8C890">
                <a:alpha val="15000"/>
              </a:srgbClr>
            </a:solidFill>
            <a:ln w="25400">
              <a:solidFill>
                <a:srgbClr val="F8C89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cxnSp>
          <p:nvCxnSpPr>
            <p:cNvPr id="69" name="接點: 肘形 68">
              <a:extLst>
                <a:ext uri="{FF2B5EF4-FFF2-40B4-BE49-F238E27FC236}">
                  <a16:creationId xmlns:a16="http://schemas.microsoft.com/office/drawing/2014/main" id="{586B27A0-D9EF-CE83-E1F9-0617DDCD9246}"/>
                </a:ext>
              </a:extLst>
            </p:cNvPr>
            <p:cNvCxnSpPr>
              <a:cxnSpLocks/>
            </p:cNvCxnSpPr>
            <p:nvPr/>
          </p:nvCxnSpPr>
          <p:spPr>
            <a:xfrm rot="5400000" flipH="1" flipV="1">
              <a:off x="6572839" y="2480774"/>
              <a:ext cx="1055560" cy="270052"/>
            </a:xfrm>
            <a:prstGeom prst="bentConnector2">
              <a:avLst/>
            </a:prstGeom>
            <a:ln w="38100">
              <a:solidFill>
                <a:srgbClr val="F8C890"/>
              </a:solidFill>
              <a:headEnd type="oval"/>
              <a:tailEnd type="none"/>
            </a:ln>
            <a:effectLst/>
          </p:spPr>
          <p:style>
            <a:lnRef idx="1">
              <a:schemeClr val="accent1"/>
            </a:lnRef>
            <a:fillRef idx="0">
              <a:schemeClr val="accent1"/>
            </a:fillRef>
            <a:effectRef idx="0">
              <a:schemeClr val="accent1"/>
            </a:effectRef>
            <a:fontRef idx="minor">
              <a:schemeClr val="tx1"/>
            </a:fontRef>
          </p:style>
        </p:cxnSp>
      </p:grpSp>
      <p:pic>
        <p:nvPicPr>
          <p:cNvPr id="70" name="圖形 69">
            <a:extLst>
              <a:ext uri="{FF2B5EF4-FFF2-40B4-BE49-F238E27FC236}">
                <a16:creationId xmlns:a16="http://schemas.microsoft.com/office/drawing/2014/main" id="{841F075D-A58B-ABE6-C558-9E34191B52B0}"/>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218197" y="2050837"/>
            <a:ext cx="1240964" cy="1026380"/>
          </a:xfrm>
          <a:prstGeom prst="rect">
            <a:avLst/>
          </a:prstGeom>
        </p:spPr>
      </p:pic>
      <p:sp>
        <p:nvSpPr>
          <p:cNvPr id="71" name="文字方塊 70">
            <a:extLst>
              <a:ext uri="{FF2B5EF4-FFF2-40B4-BE49-F238E27FC236}">
                <a16:creationId xmlns:a16="http://schemas.microsoft.com/office/drawing/2014/main" id="{5204B302-13F9-9A7B-87C6-4CFED1BA6E42}"/>
              </a:ext>
            </a:extLst>
          </p:cNvPr>
          <p:cNvSpPr txBox="1"/>
          <p:nvPr/>
        </p:nvSpPr>
        <p:spPr>
          <a:xfrm>
            <a:off x="8227569" y="2305311"/>
            <a:ext cx="988253"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ISP</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1" lang="en-US" altLang="zh-TW" sz="14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rPr>
              <a:t>internet</a:t>
            </a:r>
            <a:endParaRPr kumimoji="1" lang="zh-TW" altLang="en-US" sz="1400" b="1" i="0" u="none" strike="noStrike" kern="0" cap="none" spc="0" normalizeH="0" baseline="0" noProof="0">
              <a:ln>
                <a:noFill/>
              </a:ln>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72" name="接點: 肘形 71">
            <a:extLst>
              <a:ext uri="{FF2B5EF4-FFF2-40B4-BE49-F238E27FC236}">
                <a16:creationId xmlns:a16="http://schemas.microsoft.com/office/drawing/2014/main" id="{7ACC1DB1-E2F2-3ED1-0FC0-AC180D007B7E}"/>
              </a:ext>
            </a:extLst>
          </p:cNvPr>
          <p:cNvCxnSpPr>
            <a:cxnSpLocks/>
          </p:cNvCxnSpPr>
          <p:nvPr/>
        </p:nvCxnSpPr>
        <p:spPr>
          <a:xfrm rot="16200000" flipV="1">
            <a:off x="5395295" y="2515515"/>
            <a:ext cx="282501" cy="1054686"/>
          </a:xfrm>
          <a:prstGeom prst="bentConnector2">
            <a:avLst/>
          </a:prstGeom>
          <a:ln w="38100">
            <a:solidFill>
              <a:srgbClr val="9487C3"/>
            </a:solidFill>
            <a:prstDash val="sysDash"/>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73" name="直線單箭頭接點 72">
            <a:extLst>
              <a:ext uri="{FF2B5EF4-FFF2-40B4-BE49-F238E27FC236}">
                <a16:creationId xmlns:a16="http://schemas.microsoft.com/office/drawing/2014/main" id="{F8F5E346-28CB-975E-EA06-C6527E48D978}"/>
              </a:ext>
            </a:extLst>
          </p:cNvPr>
          <p:cNvCxnSpPr>
            <a:cxnSpLocks/>
            <a:stCxn id="53" idx="2"/>
          </p:cNvCxnSpPr>
          <p:nvPr/>
        </p:nvCxnSpPr>
        <p:spPr>
          <a:xfrm>
            <a:off x="6835648" y="3686055"/>
            <a:ext cx="0" cy="857698"/>
          </a:xfrm>
          <a:prstGeom prst="straightConnector1">
            <a:avLst/>
          </a:prstGeom>
          <a:ln w="38100">
            <a:solidFill>
              <a:srgbClr val="5FE9F7"/>
            </a:solidFill>
            <a:headEnd type="oval"/>
            <a:tailEnd type="non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113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3">
            <a:extLst>
              <a:ext uri="{FF2B5EF4-FFF2-40B4-BE49-F238E27FC236}">
                <a16:creationId xmlns:a16="http://schemas.microsoft.com/office/drawing/2014/main" id="{E76CE45A-647D-D4BF-85DA-8EB88A5AE643}"/>
              </a:ext>
            </a:extLst>
          </p:cNvPr>
          <p:cNvSpPr>
            <a:spLocks noGrp="1"/>
          </p:cNvSpPr>
          <p:nvPr>
            <p:ph type="ctrTitle"/>
          </p:nvPr>
        </p:nvSpPr>
        <p:spPr>
          <a:xfrm>
            <a:off x="612140" y="3480736"/>
            <a:ext cx="3672170" cy="1610359"/>
          </a:xfrm>
        </p:spPr>
        <p:txBody>
          <a:bodyPr anchor="ctr">
            <a:noAutofit/>
          </a:bodyPr>
          <a:lstStyle/>
          <a:p>
            <a:pPr lvl="1" algn="ctr" rtl="0">
              <a:spcBef>
                <a:spcPct val="0"/>
              </a:spcBef>
            </a:pPr>
            <a:r>
              <a:rPr lang="en-US" altLang="zh-TW" sz="4400" b="1" kern="1200">
                <a:solidFill>
                  <a:srgbClr val="78E1FA"/>
                </a:solidFill>
                <a:latin typeface="Arial" panose="020B0604020202020204" pitchFamily="34" charset="0"/>
                <a:ea typeface="微軟正黑體" panose="020B0604030504040204" pitchFamily="34" charset="-120"/>
                <a:cs typeface="Arial" panose="020B0604020202020204" pitchFamily="34" charset="0"/>
              </a:rPr>
              <a:t>Guardian </a:t>
            </a:r>
            <a:br>
              <a:rPr lang="en-US" altLang="zh-TW" sz="4400" b="1" kern="1200">
                <a:solidFill>
                  <a:srgbClr val="78E1FA"/>
                </a:solidFill>
                <a:latin typeface="Arial" panose="020B0604020202020204" pitchFamily="34" charset="0"/>
                <a:ea typeface="微軟正黑體" panose="020B0604030504040204" pitchFamily="34" charset="-120"/>
                <a:cs typeface="Arial" panose="020B0604020202020204" pitchFamily="34" charset="0"/>
              </a:rPr>
            </a:br>
            <a:r>
              <a:rPr lang="en-US" altLang="zh-TW" sz="4400" b="1" kern="1200">
                <a:solidFill>
                  <a:srgbClr val="78E1FA"/>
                </a:solidFill>
                <a:latin typeface="Arial" panose="020B0604020202020204" pitchFamily="34" charset="0"/>
                <a:ea typeface="微軟正黑體" panose="020B0604030504040204" pitchFamily="34" charset="-120"/>
                <a:cs typeface="Arial" panose="020B0604020202020204" pitchFamily="34" charset="0"/>
              </a:rPr>
              <a:t>Smart Edge Switch</a:t>
            </a:r>
          </a:p>
        </p:txBody>
      </p:sp>
      <p:sp>
        <p:nvSpPr>
          <p:cNvPr id="12" name="副標題 1">
            <a:extLst>
              <a:ext uri="{FF2B5EF4-FFF2-40B4-BE49-F238E27FC236}">
                <a16:creationId xmlns:a16="http://schemas.microsoft.com/office/drawing/2014/main" id="{EA9DDD68-A921-B27E-3C6C-C6F65FEB8276}"/>
              </a:ext>
            </a:extLst>
          </p:cNvPr>
          <p:cNvSpPr txBox="1">
            <a:spLocks/>
          </p:cNvSpPr>
          <p:nvPr/>
        </p:nvSpPr>
        <p:spPr>
          <a:xfrm>
            <a:off x="623370" y="1859774"/>
            <a:ext cx="3672170" cy="1054542"/>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altLang="zh-TW" sz="2400" spc="0"/>
              <a:t>Different from the traditional exchangers on the market, you have a better choice!</a:t>
            </a:r>
          </a:p>
        </p:txBody>
      </p:sp>
      <p:cxnSp>
        <p:nvCxnSpPr>
          <p:cNvPr id="14" name="直線接點 13">
            <a:extLst>
              <a:ext uri="{FF2B5EF4-FFF2-40B4-BE49-F238E27FC236}">
                <a16:creationId xmlns:a16="http://schemas.microsoft.com/office/drawing/2014/main" id="{A9964E01-4824-2A51-AD3F-42A78BCDD664}"/>
              </a:ext>
            </a:extLst>
          </p:cNvPr>
          <p:cNvCxnSpPr>
            <a:cxnSpLocks/>
          </p:cNvCxnSpPr>
          <p:nvPr/>
        </p:nvCxnSpPr>
        <p:spPr>
          <a:xfrm>
            <a:off x="759527" y="3104281"/>
            <a:ext cx="3399857" cy="0"/>
          </a:xfrm>
          <a:prstGeom prst="line">
            <a:avLst/>
          </a:prstGeom>
          <a:ln w="19050">
            <a:gradFill flip="none" rotWithShape="1">
              <a:gsLst>
                <a:gs pos="0">
                  <a:schemeClr val="accent1">
                    <a:lumMod val="5000"/>
                    <a:lumOff val="95000"/>
                    <a:alpha val="0"/>
                  </a:schemeClr>
                </a:gs>
                <a:gs pos="100000">
                  <a:schemeClr val="bg1">
                    <a:alpha val="0"/>
                  </a:schemeClr>
                </a:gs>
                <a:gs pos="50000">
                  <a:srgbClr val="78E1FA"/>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43653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圓角 23">
            <a:extLst>
              <a:ext uri="{FF2B5EF4-FFF2-40B4-BE49-F238E27FC236}">
                <a16:creationId xmlns:a16="http://schemas.microsoft.com/office/drawing/2014/main" id="{F93C1D19-21E0-44CF-A38E-36D3C9075A1C}"/>
              </a:ext>
            </a:extLst>
          </p:cNvPr>
          <p:cNvSpPr/>
          <p:nvPr/>
        </p:nvSpPr>
        <p:spPr>
          <a:xfrm>
            <a:off x="525290" y="1801954"/>
            <a:ext cx="2610392" cy="2987283"/>
          </a:xfrm>
          <a:prstGeom prst="roundRect">
            <a:avLst>
              <a:gd name="adj" fmla="val 0"/>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5FE9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lang="zh-TW" altLang="en-US" sz="1600" b="0" i="0" u="none" strike="noStrike" kern="0" cap="none" spc="0" normalizeH="0" baseline="0" noProof="0">
              <a:ln>
                <a:noFill/>
              </a:ln>
              <a:effectLst/>
              <a:uLnTx/>
              <a:uFillTx/>
              <a:latin typeface="微軟正黑體"/>
              <a:ea typeface="微軟正黑體"/>
            </a:endParaRPr>
          </a:p>
        </p:txBody>
      </p:sp>
      <p:sp>
        <p:nvSpPr>
          <p:cNvPr id="25" name="矩形: 圓角 24">
            <a:extLst>
              <a:ext uri="{FF2B5EF4-FFF2-40B4-BE49-F238E27FC236}">
                <a16:creationId xmlns:a16="http://schemas.microsoft.com/office/drawing/2014/main" id="{D4A61076-DCE2-45E8-A551-B3B484ACAB8E}"/>
              </a:ext>
            </a:extLst>
          </p:cNvPr>
          <p:cNvSpPr/>
          <p:nvPr/>
        </p:nvSpPr>
        <p:spPr>
          <a:xfrm>
            <a:off x="3369025" y="1801954"/>
            <a:ext cx="2610392" cy="2987283"/>
          </a:xfrm>
          <a:prstGeom prst="roundRect">
            <a:avLst>
              <a:gd name="adj" fmla="val 0"/>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5FE9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16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26" name="矩形: 圓角 25">
            <a:extLst>
              <a:ext uri="{FF2B5EF4-FFF2-40B4-BE49-F238E27FC236}">
                <a16:creationId xmlns:a16="http://schemas.microsoft.com/office/drawing/2014/main" id="{73122AAE-3408-415E-A5C9-626F059D3FCB}"/>
              </a:ext>
            </a:extLst>
          </p:cNvPr>
          <p:cNvSpPr/>
          <p:nvPr/>
        </p:nvSpPr>
        <p:spPr>
          <a:xfrm>
            <a:off x="6213371" y="1801954"/>
            <a:ext cx="2610392" cy="2987283"/>
          </a:xfrm>
          <a:prstGeom prst="roundRect">
            <a:avLst>
              <a:gd name="adj" fmla="val 0"/>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5FE9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US" altLang="zh-TW" sz="16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27" name="矩形: 圓角 26">
            <a:extLst>
              <a:ext uri="{FF2B5EF4-FFF2-40B4-BE49-F238E27FC236}">
                <a16:creationId xmlns:a16="http://schemas.microsoft.com/office/drawing/2014/main" id="{66B6B2B1-1FC5-452C-9160-BB057D7C7322}"/>
              </a:ext>
            </a:extLst>
          </p:cNvPr>
          <p:cNvSpPr/>
          <p:nvPr/>
        </p:nvSpPr>
        <p:spPr>
          <a:xfrm>
            <a:off x="9022470" y="1801954"/>
            <a:ext cx="2610392" cy="2987283"/>
          </a:xfrm>
          <a:prstGeom prst="roundRect">
            <a:avLst>
              <a:gd name="adj" fmla="val 0"/>
            </a:avLst>
          </a:prstGeom>
          <a:gradFill>
            <a:gsLst>
              <a:gs pos="15700">
                <a:srgbClr val="000000"/>
              </a:gs>
              <a:gs pos="100000">
                <a:srgbClr val="000000">
                  <a:alpha val="0"/>
                </a:srgbClr>
              </a:gs>
              <a:gs pos="0">
                <a:schemeClr val="tx1">
                  <a:alpha val="0"/>
                </a:schemeClr>
              </a:gs>
              <a:gs pos="85000">
                <a:schemeClr val="tx1"/>
              </a:gs>
            </a:gsLst>
            <a:lin ang="5400000" scaled="0"/>
          </a:gradFill>
          <a:ln w="38100">
            <a:solidFill>
              <a:srgbClr val="5FE9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zh-TW" sz="16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endParaRPr>
          </a:p>
        </p:txBody>
      </p:sp>
      <p:sp>
        <p:nvSpPr>
          <p:cNvPr id="12" name="標題 1">
            <a:extLst>
              <a:ext uri="{FF2B5EF4-FFF2-40B4-BE49-F238E27FC236}">
                <a16:creationId xmlns:a16="http://schemas.microsoft.com/office/drawing/2014/main" id="{4F9FA975-EAE3-477B-B2B4-D99D9CD4F723}"/>
              </a:ext>
            </a:extLst>
          </p:cNvPr>
          <p:cNvSpPr>
            <a:spLocks noGrp="1"/>
          </p:cNvSpPr>
          <p:nvPr>
            <p:ph type="title"/>
          </p:nvPr>
        </p:nvSpPr>
        <p:spPr>
          <a:xfrm>
            <a:off x="470727" y="9146"/>
            <a:ext cx="11481401" cy="1310138"/>
          </a:xfrm>
        </p:spPr>
        <p:txBody>
          <a:bodyPr>
            <a:normAutofit fontScale="90000"/>
          </a:bodyPr>
          <a:lstStyle/>
          <a:p>
            <a:pPr algn="ctr" defTabSz="1219170">
              <a:buClr>
                <a:srgbClr val="000000"/>
              </a:buClr>
            </a:pPr>
            <a:r>
              <a:rPr lang="en-US" altLang="zh-TW">
                <a:latin typeface="Arial"/>
                <a:ea typeface="微軟正黑體"/>
                <a:cs typeface="Arial"/>
              </a:rPr>
              <a:t>Guardian Smart Edge Switch</a:t>
            </a:r>
            <a:r>
              <a:rPr lang="zh-TW" altLang="en-US">
                <a:latin typeface="Arial"/>
                <a:ea typeface="微軟正黑體"/>
                <a:cs typeface="Arial"/>
              </a:rPr>
              <a:t>：</a:t>
            </a:r>
            <a:r>
              <a:rPr lang="en-US" altLang="zh-TW"/>
              <a:t/>
            </a:r>
            <a:br>
              <a:rPr lang="en-US" altLang="zh-TW"/>
            </a:br>
            <a:r>
              <a:rPr lang="en-US" altLang="zh-TW">
                <a:latin typeface="Arial"/>
                <a:ea typeface="微軟正黑體"/>
                <a:cs typeface="Arial"/>
              </a:rPr>
              <a:t>four benefits of all-in-one integrated solution</a:t>
            </a:r>
            <a:endParaRPr lang="zh-TW" altLang="en-US">
              <a:latin typeface="Arial"/>
              <a:ea typeface="微軟正黑體"/>
              <a:cs typeface="Arial"/>
            </a:endParaRPr>
          </a:p>
        </p:txBody>
      </p:sp>
      <p:sp>
        <p:nvSpPr>
          <p:cNvPr id="15" name="矩形: 圓角 14">
            <a:extLst>
              <a:ext uri="{FF2B5EF4-FFF2-40B4-BE49-F238E27FC236}">
                <a16:creationId xmlns:a16="http://schemas.microsoft.com/office/drawing/2014/main" id="{0436A72F-1559-4070-9287-258EA7860388}"/>
              </a:ext>
            </a:extLst>
          </p:cNvPr>
          <p:cNvSpPr/>
          <p:nvPr/>
        </p:nvSpPr>
        <p:spPr>
          <a:xfrm>
            <a:off x="525290" y="1824195"/>
            <a:ext cx="2610392" cy="2732905"/>
          </a:xfrm>
          <a:prstGeom prst="roundRect">
            <a:avLst>
              <a:gd name="adj" fmla="val 11214"/>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Reduce costs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No need to buy a variety of different equipment, a single device can meet the needs of use; and save the cost of AC power, power lines, plugs and other materials.</a:t>
            </a:r>
            <a:endParaRPr kumimoji="0" lang="zh-TW" altLang="en-US"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6" name="矩形: 圓角 35">
            <a:extLst>
              <a:ext uri="{FF2B5EF4-FFF2-40B4-BE49-F238E27FC236}">
                <a16:creationId xmlns:a16="http://schemas.microsoft.com/office/drawing/2014/main" id="{99EC2D61-EF5B-4C58-90D9-3A53A9F02011}"/>
              </a:ext>
            </a:extLst>
          </p:cNvPr>
          <p:cNvSpPr/>
          <p:nvPr/>
        </p:nvSpPr>
        <p:spPr>
          <a:xfrm>
            <a:off x="3369025" y="1824195"/>
            <a:ext cx="2610392" cy="2732905"/>
          </a:xfrm>
          <a:prstGeom prst="roundRect">
            <a:avLst>
              <a:gd name="adj" fmla="val 11214"/>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Reduce learning</a:t>
            </a:r>
            <a:r>
              <a:rPr kumimoji="0" lang="zh-TW" altLang="en-US" sz="1800" b="1" i="0" u="none" strike="noStrike" kern="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r>
              <a:rPr kumimoji="0" lang="en-US" altLang="zh-TW" sz="1800" b="1" i="0" u="none" strike="noStrike" kern="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costs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A single centralized management interface that saves you the cost of learning familiar with the operation of different devices.</a:t>
            </a:r>
          </a:p>
        </p:txBody>
      </p:sp>
      <p:sp>
        <p:nvSpPr>
          <p:cNvPr id="40" name="矩形: 圓角 39">
            <a:extLst>
              <a:ext uri="{FF2B5EF4-FFF2-40B4-BE49-F238E27FC236}">
                <a16:creationId xmlns:a16="http://schemas.microsoft.com/office/drawing/2014/main" id="{717E35FA-8441-4386-9E62-EC97FFC54690}"/>
              </a:ext>
            </a:extLst>
          </p:cNvPr>
          <p:cNvSpPr/>
          <p:nvPr/>
        </p:nvSpPr>
        <p:spPr>
          <a:xfrm>
            <a:off x="6213371" y="1824195"/>
            <a:ext cx="2610392" cy="2732905"/>
          </a:xfrm>
          <a:prstGeom prst="roundRect">
            <a:avLst>
              <a:gd name="adj" fmla="val 11214"/>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Reduce maintenance costs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Provide you with a safer and more secure enterprise solution, no need to worry about the risk of single equipment damage, and effectively reduce the cost of subsequent maintenance.</a:t>
            </a:r>
          </a:p>
        </p:txBody>
      </p:sp>
      <p:sp>
        <p:nvSpPr>
          <p:cNvPr id="44" name="矩形: 圓角 43">
            <a:extLst>
              <a:ext uri="{FF2B5EF4-FFF2-40B4-BE49-F238E27FC236}">
                <a16:creationId xmlns:a16="http://schemas.microsoft.com/office/drawing/2014/main" id="{542AC422-1B7A-496E-80D5-ED1BA9209865}"/>
              </a:ext>
            </a:extLst>
          </p:cNvPr>
          <p:cNvSpPr/>
          <p:nvPr/>
        </p:nvSpPr>
        <p:spPr>
          <a:xfrm>
            <a:off x="9022470" y="1824195"/>
            <a:ext cx="2610392" cy="2732904"/>
          </a:xfrm>
          <a:prstGeom prst="roundRect">
            <a:avLst>
              <a:gd name="adj" fmla="val 11214"/>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800" b="1" i="0" u="none" strike="noStrike" kern="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High expandability</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400" b="0" i="0" u="none" strike="noStrike" kern="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Highly flexible functional design to effectively meet the needs of the company's future growth environment.</a:t>
            </a:r>
          </a:p>
        </p:txBody>
      </p:sp>
      <p:sp>
        <p:nvSpPr>
          <p:cNvPr id="28" name="矩形 27">
            <a:extLst>
              <a:ext uri="{FF2B5EF4-FFF2-40B4-BE49-F238E27FC236}">
                <a16:creationId xmlns:a16="http://schemas.microsoft.com/office/drawing/2014/main" id="{A3FDFAEB-978E-45EE-AFE5-0E6E236E5443}"/>
              </a:ext>
            </a:extLst>
          </p:cNvPr>
          <p:cNvSpPr/>
          <p:nvPr/>
        </p:nvSpPr>
        <p:spPr>
          <a:xfrm>
            <a:off x="2617353" y="1731397"/>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rPr>
              <a:t>1</a:t>
            </a:r>
            <a:endParaRPr kumimoji="0" lang="zh-TW" altLang="en-US"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8F6B43BA-580F-4E48-9F93-1EA05AF374BA}"/>
              </a:ext>
            </a:extLst>
          </p:cNvPr>
          <p:cNvSpPr/>
          <p:nvPr/>
        </p:nvSpPr>
        <p:spPr>
          <a:xfrm>
            <a:off x="5486400" y="1731397"/>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rPr>
              <a:t>2</a:t>
            </a:r>
            <a:endParaRPr kumimoji="0" lang="zh-TW" altLang="en-US"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0" name="矩形 29">
            <a:extLst>
              <a:ext uri="{FF2B5EF4-FFF2-40B4-BE49-F238E27FC236}">
                <a16:creationId xmlns:a16="http://schemas.microsoft.com/office/drawing/2014/main" id="{E50E5361-4563-4F48-B04E-BD9C14BFB39B}"/>
              </a:ext>
            </a:extLst>
          </p:cNvPr>
          <p:cNvSpPr/>
          <p:nvPr/>
        </p:nvSpPr>
        <p:spPr>
          <a:xfrm>
            <a:off x="8305800" y="1731397"/>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rPr>
              <a:t>3</a:t>
            </a:r>
            <a:endParaRPr kumimoji="0" lang="zh-TW" altLang="en-US"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294F3FB5-8897-489B-A33F-27D99CF1BEBE}"/>
              </a:ext>
            </a:extLst>
          </p:cNvPr>
          <p:cNvSpPr/>
          <p:nvPr/>
        </p:nvSpPr>
        <p:spPr>
          <a:xfrm>
            <a:off x="11201400" y="1731397"/>
            <a:ext cx="460382" cy="6463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rPr>
              <a:t>4</a:t>
            </a:r>
            <a:endParaRPr kumimoji="0" lang="zh-TW" altLang="en-US" sz="3600" b="1" i="0" u="none" strike="noStrike" kern="1200" cap="none" spc="0" normalizeH="0" baseline="0" noProof="0">
              <a:ln>
                <a:noFill/>
              </a:ln>
              <a:solidFill>
                <a:srgbClr val="78E1FA"/>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nvGrpSpPr>
          <p:cNvPr id="2" name="群組 1">
            <a:extLst>
              <a:ext uri="{FF2B5EF4-FFF2-40B4-BE49-F238E27FC236}">
                <a16:creationId xmlns:a16="http://schemas.microsoft.com/office/drawing/2014/main" id="{5D1AAA73-CACF-9138-3C3A-E1F3D087E54B}"/>
              </a:ext>
            </a:extLst>
          </p:cNvPr>
          <p:cNvGrpSpPr/>
          <p:nvPr/>
        </p:nvGrpSpPr>
        <p:grpSpPr>
          <a:xfrm>
            <a:off x="897441" y="4416070"/>
            <a:ext cx="10162378" cy="1938062"/>
            <a:chOff x="2065053" y="1844010"/>
            <a:chExt cx="7724982" cy="1473228"/>
          </a:xfrm>
        </p:grpSpPr>
        <p:pic>
          <p:nvPicPr>
            <p:cNvPr id="3" name="Picture 6">
              <a:extLst>
                <a:ext uri="{FF2B5EF4-FFF2-40B4-BE49-F238E27FC236}">
                  <a16:creationId xmlns:a16="http://schemas.microsoft.com/office/drawing/2014/main" id="{CEB5AC42-9FB8-E468-F873-37494E7709E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2BA6F4BE-30A0-07C9-464E-AAC0D99E17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9124050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接點 13">
            <a:extLst>
              <a:ext uri="{FF2B5EF4-FFF2-40B4-BE49-F238E27FC236}">
                <a16:creationId xmlns:a16="http://schemas.microsoft.com/office/drawing/2014/main" id="{A9964E01-4824-2A51-AD3F-42A78BCDD664}"/>
              </a:ext>
            </a:extLst>
          </p:cNvPr>
          <p:cNvCxnSpPr>
            <a:cxnSpLocks/>
          </p:cNvCxnSpPr>
          <p:nvPr/>
        </p:nvCxnSpPr>
        <p:spPr>
          <a:xfrm>
            <a:off x="681322" y="4710497"/>
            <a:ext cx="3399857" cy="0"/>
          </a:xfrm>
          <a:prstGeom prst="line">
            <a:avLst/>
          </a:prstGeom>
          <a:ln w="19050">
            <a:gradFill flip="none" rotWithShape="1">
              <a:gsLst>
                <a:gs pos="0">
                  <a:schemeClr val="accent1">
                    <a:lumMod val="5000"/>
                    <a:lumOff val="95000"/>
                    <a:alpha val="0"/>
                  </a:schemeClr>
                </a:gs>
                <a:gs pos="100000">
                  <a:schemeClr val="bg1">
                    <a:alpha val="0"/>
                  </a:schemeClr>
                </a:gs>
                <a:gs pos="50000">
                  <a:srgbClr val="78E1FA"/>
                </a:gs>
              </a:gsLst>
              <a:lin ang="10800000" scaled="1"/>
              <a:tileRect/>
            </a:gradFill>
          </a:ln>
        </p:spPr>
        <p:style>
          <a:lnRef idx="1">
            <a:schemeClr val="accent3"/>
          </a:lnRef>
          <a:fillRef idx="0">
            <a:schemeClr val="accent3"/>
          </a:fillRef>
          <a:effectRef idx="0">
            <a:schemeClr val="accent3"/>
          </a:effectRef>
          <a:fontRef idx="minor">
            <a:schemeClr val="tx1"/>
          </a:fontRef>
        </p:style>
      </p:cxnSp>
      <p:sp>
        <p:nvSpPr>
          <p:cNvPr id="2" name="標題 1">
            <a:extLst>
              <a:ext uri="{FF2B5EF4-FFF2-40B4-BE49-F238E27FC236}">
                <a16:creationId xmlns:a16="http://schemas.microsoft.com/office/drawing/2014/main" id="{7FC9A471-AC12-1824-1E7D-EF8964670291}"/>
              </a:ext>
            </a:extLst>
          </p:cNvPr>
          <p:cNvSpPr txBox="1">
            <a:spLocks/>
          </p:cNvSpPr>
          <p:nvPr/>
        </p:nvSpPr>
        <p:spPr>
          <a:xfrm>
            <a:off x="473109" y="2585812"/>
            <a:ext cx="3816282" cy="19394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sz="7200">
                <a:solidFill>
                  <a:srgbClr val="78E1FA"/>
                </a:solidFill>
                <a:latin typeface="Arial"/>
                <a:ea typeface="微軟正黑體"/>
                <a:cs typeface="Arial"/>
              </a:rPr>
              <a:t>LIVE DEMO</a:t>
            </a:r>
            <a:endParaRPr lang="zh-TW" altLang="en-US" sz="7200">
              <a:solidFill>
                <a:srgbClr val="78E1FA"/>
              </a:solidFill>
            </a:endParaRPr>
          </a:p>
        </p:txBody>
      </p:sp>
      <p:cxnSp>
        <p:nvCxnSpPr>
          <p:cNvPr id="5" name="直線接點 4">
            <a:extLst>
              <a:ext uri="{FF2B5EF4-FFF2-40B4-BE49-F238E27FC236}">
                <a16:creationId xmlns:a16="http://schemas.microsoft.com/office/drawing/2014/main" id="{85B4C7B3-7CD6-596E-3EE5-85277F8DC517}"/>
              </a:ext>
            </a:extLst>
          </p:cNvPr>
          <p:cNvCxnSpPr>
            <a:cxnSpLocks/>
          </p:cNvCxnSpPr>
          <p:nvPr/>
        </p:nvCxnSpPr>
        <p:spPr>
          <a:xfrm>
            <a:off x="681322" y="2231991"/>
            <a:ext cx="3399857" cy="0"/>
          </a:xfrm>
          <a:prstGeom prst="line">
            <a:avLst/>
          </a:prstGeom>
          <a:ln w="19050">
            <a:gradFill flip="none" rotWithShape="1">
              <a:gsLst>
                <a:gs pos="0">
                  <a:schemeClr val="accent1">
                    <a:lumMod val="5000"/>
                    <a:lumOff val="95000"/>
                    <a:alpha val="0"/>
                  </a:schemeClr>
                </a:gs>
                <a:gs pos="100000">
                  <a:schemeClr val="bg1">
                    <a:alpha val="0"/>
                  </a:schemeClr>
                </a:gs>
                <a:gs pos="50000">
                  <a:srgbClr val="78E1FA"/>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166913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0E82987-F824-47D8-836B-814545F69287}"/>
              </a:ext>
            </a:extLst>
          </p:cNvPr>
          <p:cNvSpPr/>
          <p:nvPr/>
        </p:nvSpPr>
        <p:spPr>
          <a:xfrm>
            <a:off x="1280496" y="2704755"/>
            <a:ext cx="9321129" cy="1446550"/>
          </a:xfrm>
          <a:prstGeom prst="rect">
            <a:avLst/>
          </a:prstGeom>
          <a:noFill/>
        </p:spPr>
        <p:txBody>
          <a:bodyPr wrap="square" lIns="91440" tIns="45720" rIns="91440" bIns="45720" anchor="t">
            <a:spAutoFit/>
          </a:bodyPr>
          <a:lstStyle/>
          <a:p>
            <a:pPr algn="ctr" defTabSz="457200">
              <a:defRPr/>
            </a:pPr>
            <a:r>
              <a:rPr lang="en-US" altLang="zh-TW" sz="4400">
                <a:solidFill>
                  <a:srgbClr val="A0E8FF"/>
                </a:solidFill>
                <a:latin typeface="Arial"/>
                <a:ea typeface="微軟正黑體"/>
                <a:cs typeface="Arial"/>
              </a:rPr>
              <a:t>Innovative Hybrid managed switch</a:t>
            </a:r>
            <a:endParaRPr lang="en-US"/>
          </a:p>
          <a:p>
            <a:pPr algn="ctr" defTabSz="457200">
              <a:defRPr/>
            </a:pPr>
            <a:r>
              <a:rPr lang="en-US" altLang="zh-TW" sz="4400">
                <a:solidFill>
                  <a:srgbClr val="A0E8FF"/>
                </a:solidFill>
                <a:latin typeface="Arial"/>
                <a:ea typeface="微軟正黑體"/>
                <a:cs typeface="Arial"/>
              </a:rPr>
              <a:t>+ NAS/NDR combo solution</a:t>
            </a:r>
            <a:endParaRPr lang="en-US"/>
          </a:p>
        </p:txBody>
      </p:sp>
    </p:spTree>
    <p:extLst>
      <p:ext uri="{BB962C8B-B14F-4D97-AF65-F5344CB8AC3E}">
        <p14:creationId xmlns:p14="http://schemas.microsoft.com/office/powerpoint/2010/main" val="4091557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F69C6A70-3A53-F832-BF8B-A6EB94DDBC33}"/>
              </a:ext>
            </a:extLst>
          </p:cNvPr>
          <p:cNvGrpSpPr/>
          <p:nvPr/>
        </p:nvGrpSpPr>
        <p:grpSpPr>
          <a:xfrm>
            <a:off x="908264" y="2485013"/>
            <a:ext cx="10667735" cy="2034439"/>
            <a:chOff x="2065053" y="1844010"/>
            <a:chExt cx="7724982" cy="1473228"/>
          </a:xfrm>
        </p:grpSpPr>
        <p:pic>
          <p:nvPicPr>
            <p:cNvPr id="7" name="Picture 6">
              <a:extLst>
                <a:ext uri="{FF2B5EF4-FFF2-40B4-BE49-F238E27FC236}">
                  <a16:creationId xmlns:a16="http://schemas.microsoft.com/office/drawing/2014/main" id="{2327C140-EDFA-C694-9682-4B7DFE675EF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2103127" y="1844010"/>
              <a:ext cx="7686908" cy="1376660"/>
            </a:xfrm>
            <a:prstGeom prst="rect">
              <a:avLst/>
            </a:prstGeom>
            <a:effectLst>
              <a:outerShdw blurRad="292100" dist="381000" dir="8100000" algn="t" rotWithShape="0">
                <a:prstClr val="black">
                  <a:alpha val="56000"/>
                </a:prstClr>
              </a:outerShdw>
            </a:effectLst>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10A582AF-14E2-AA51-6336-7F48144841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5053" y="2125039"/>
              <a:ext cx="7724982" cy="1192199"/>
            </a:xfrm>
            <a:prstGeom prst="rect">
              <a:avLst/>
            </a:prstGeom>
            <a:effectLst>
              <a:outerShdw blurRad="50800" dist="38100" dir="5400000" algn="t" rotWithShape="0">
                <a:prstClr val="black">
                  <a:alpha val="40000"/>
                </a:prstClr>
              </a:outerShdw>
            </a:effectLst>
          </p:spPr>
        </p:pic>
      </p:grpSp>
      <p:sp>
        <p:nvSpPr>
          <p:cNvPr id="4" name="矩形 3">
            <a:extLst>
              <a:ext uri="{FF2B5EF4-FFF2-40B4-BE49-F238E27FC236}">
                <a16:creationId xmlns:a16="http://schemas.microsoft.com/office/drawing/2014/main" id="{90A8DFD9-FFF2-4E45-D8A8-B4B8FFDDFE11}"/>
              </a:ext>
            </a:extLst>
          </p:cNvPr>
          <p:cNvSpPr/>
          <p:nvPr/>
        </p:nvSpPr>
        <p:spPr>
          <a:xfrm>
            <a:off x="6661" y="1674192"/>
            <a:ext cx="2819440" cy="463323"/>
          </a:xfrm>
          <a:prstGeom prst="rect">
            <a:avLst/>
          </a:prstGeom>
          <a:gradFill>
            <a:gsLst>
              <a:gs pos="0">
                <a:srgbClr val="CC66FF"/>
              </a:gs>
              <a:gs pos="100000">
                <a:srgbClr val="CC66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Front</a:t>
            </a:r>
            <a:endPar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 name="矩形 4">
            <a:extLst>
              <a:ext uri="{FF2B5EF4-FFF2-40B4-BE49-F238E27FC236}">
                <a16:creationId xmlns:a16="http://schemas.microsoft.com/office/drawing/2014/main" id="{161D7FCC-3E87-A013-4402-4745D641801B}"/>
              </a:ext>
            </a:extLst>
          </p:cNvPr>
          <p:cNvSpPr/>
          <p:nvPr/>
        </p:nvSpPr>
        <p:spPr>
          <a:xfrm>
            <a:off x="6661" y="5152407"/>
            <a:ext cx="2819440" cy="463323"/>
          </a:xfrm>
          <a:prstGeom prst="rect">
            <a:avLst/>
          </a:prstGeom>
          <a:gradFill>
            <a:gsLst>
              <a:gs pos="0">
                <a:srgbClr val="CC66FF"/>
              </a:gs>
              <a:gs pos="100000">
                <a:srgbClr val="CC66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defTabSz="1219170">
              <a:defRPr/>
            </a:pPr>
            <a:r>
              <a:rPr lang="en-US" altLang="zh-TW" b="1" kern="0">
                <a:solidFill>
                  <a:schemeClr val="bg1"/>
                </a:solidFill>
                <a:latin typeface="Arial"/>
                <a:ea typeface="微軟正黑體"/>
                <a:cs typeface="Arial"/>
                <a:sym typeface="Arial"/>
              </a:rPr>
              <a:t>Rear</a:t>
            </a:r>
            <a:endParaRPr lang="en-US" altLang="zh-TW"/>
          </a:p>
        </p:txBody>
      </p:sp>
      <p:sp>
        <p:nvSpPr>
          <p:cNvPr id="120" name="矩形 119">
            <a:extLst>
              <a:ext uri="{FF2B5EF4-FFF2-40B4-BE49-F238E27FC236}">
                <a16:creationId xmlns:a16="http://schemas.microsoft.com/office/drawing/2014/main" id="{BB7A3590-ADC1-4319-92E4-A2B51B1F1582}"/>
              </a:ext>
            </a:extLst>
          </p:cNvPr>
          <p:cNvSpPr/>
          <p:nvPr/>
        </p:nvSpPr>
        <p:spPr>
          <a:xfrm>
            <a:off x="5421416" y="5985427"/>
            <a:ext cx="2138093" cy="397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defRPr/>
            </a:pPr>
            <a:r>
              <a:rPr lang="nl-NL" altLang="zh-TW" sz="1600" kern="0">
                <a:solidFill>
                  <a:schemeClr val="bg1"/>
                </a:solidFill>
                <a:latin typeface="Arial"/>
                <a:ea typeface="新細明體"/>
                <a:cs typeface="Arial"/>
                <a:sym typeface="Arial"/>
              </a:rPr>
              <a:t>2 x PCIe Gen2</a:t>
            </a:r>
            <a:r>
              <a:rPr kumimoji="0" lang="nl-NL" altLang="zh-TW" sz="1600" b="0" i="0" u="none" strike="noStrike" kern="0" cap="none" spc="0" normalizeH="0" baseline="0" noProof="0">
                <a:ln>
                  <a:noFill/>
                </a:ln>
                <a:solidFill>
                  <a:schemeClr val="bg1"/>
                </a:solidFill>
                <a:effectLst/>
                <a:uLnTx/>
                <a:uFillTx/>
                <a:latin typeface="Arial"/>
                <a:ea typeface="新細明體"/>
                <a:cs typeface="Arial"/>
                <a:sym typeface="Arial"/>
              </a:rPr>
              <a:t> </a:t>
            </a:r>
            <a:r>
              <a:rPr lang="nl-NL" altLang="zh-TW" sz="1600" kern="0">
                <a:solidFill>
                  <a:schemeClr val="bg1"/>
                </a:solidFill>
                <a:latin typeface="Arial"/>
                <a:ea typeface="新細明體"/>
                <a:cs typeface="Arial"/>
                <a:sym typeface="Arial"/>
              </a:rPr>
              <a:t>x2 </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23" name="矩形 122">
            <a:extLst>
              <a:ext uri="{FF2B5EF4-FFF2-40B4-BE49-F238E27FC236}">
                <a16:creationId xmlns:a16="http://schemas.microsoft.com/office/drawing/2014/main" id="{853CD862-F147-40CA-9C97-AF0E9333E82E}"/>
              </a:ext>
            </a:extLst>
          </p:cNvPr>
          <p:cNvSpPr/>
          <p:nvPr/>
        </p:nvSpPr>
        <p:spPr>
          <a:xfrm>
            <a:off x="2891427" y="3623194"/>
            <a:ext cx="1820848" cy="415955"/>
          </a:xfrm>
          <a:prstGeom prst="rect">
            <a:avLst/>
          </a:prstGeom>
          <a:noFill/>
          <a:ln w="25400">
            <a:solidFill>
              <a:srgbClr val="5FE9F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chemeClr val="bg1"/>
              </a:solidFill>
              <a:effectLst/>
              <a:uLnTx/>
              <a:uFillTx/>
              <a:latin typeface="Arial"/>
              <a:ea typeface="新細明體" panose="02020500000000000000" pitchFamily="18" charset="-120"/>
              <a:cs typeface="+mn-cs"/>
              <a:sym typeface="Arial"/>
            </a:endParaRPr>
          </a:p>
        </p:txBody>
      </p:sp>
      <p:sp>
        <p:nvSpPr>
          <p:cNvPr id="124" name="矩形 123">
            <a:extLst>
              <a:ext uri="{FF2B5EF4-FFF2-40B4-BE49-F238E27FC236}">
                <a16:creationId xmlns:a16="http://schemas.microsoft.com/office/drawing/2014/main" id="{B5942B10-B6B3-4ACE-A367-C5B5235C68DF}"/>
              </a:ext>
            </a:extLst>
          </p:cNvPr>
          <p:cNvSpPr/>
          <p:nvPr/>
        </p:nvSpPr>
        <p:spPr>
          <a:xfrm>
            <a:off x="2970286" y="2001577"/>
            <a:ext cx="831566"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LCM</a:t>
            </a:r>
          </a:p>
        </p:txBody>
      </p:sp>
      <p:sp>
        <p:nvSpPr>
          <p:cNvPr id="125" name="矩形 124">
            <a:extLst>
              <a:ext uri="{FF2B5EF4-FFF2-40B4-BE49-F238E27FC236}">
                <a16:creationId xmlns:a16="http://schemas.microsoft.com/office/drawing/2014/main" id="{79A591E1-4484-4327-AFA6-B94F647E704D}"/>
              </a:ext>
            </a:extLst>
          </p:cNvPr>
          <p:cNvSpPr/>
          <p:nvPr/>
        </p:nvSpPr>
        <p:spPr>
          <a:xfrm>
            <a:off x="3791092" y="2001577"/>
            <a:ext cx="854437"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HDMI</a:t>
            </a:r>
          </a:p>
        </p:txBody>
      </p:sp>
      <p:sp>
        <p:nvSpPr>
          <p:cNvPr id="126" name="矩形 125">
            <a:extLst>
              <a:ext uri="{FF2B5EF4-FFF2-40B4-BE49-F238E27FC236}">
                <a16:creationId xmlns:a16="http://schemas.microsoft.com/office/drawing/2014/main" id="{EF2FEB0A-3123-4093-A0F2-43A513B1AC03}"/>
              </a:ext>
            </a:extLst>
          </p:cNvPr>
          <p:cNvSpPr/>
          <p:nvPr/>
        </p:nvSpPr>
        <p:spPr>
          <a:xfrm>
            <a:off x="4455514" y="4524682"/>
            <a:ext cx="1159903" cy="632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USB</a:t>
            </a:r>
            <a:r>
              <a:rPr kumimoji="0" lang="zh-TW" altLang="en-US"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 </a:t>
            </a: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3.0</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27" name="矩形 126">
            <a:extLst>
              <a:ext uri="{FF2B5EF4-FFF2-40B4-BE49-F238E27FC236}">
                <a16:creationId xmlns:a16="http://schemas.microsoft.com/office/drawing/2014/main" id="{AAABCF9C-E23D-48E8-BEDA-B96260D916AD}"/>
              </a:ext>
            </a:extLst>
          </p:cNvPr>
          <p:cNvSpPr/>
          <p:nvPr/>
        </p:nvSpPr>
        <p:spPr>
          <a:xfrm>
            <a:off x="4750727" y="1868767"/>
            <a:ext cx="1492903" cy="634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Host Interface</a:t>
            </a:r>
          </a:p>
        </p:txBody>
      </p:sp>
      <p:sp>
        <p:nvSpPr>
          <p:cNvPr id="128" name="矩形 127">
            <a:extLst>
              <a:ext uri="{FF2B5EF4-FFF2-40B4-BE49-F238E27FC236}">
                <a16:creationId xmlns:a16="http://schemas.microsoft.com/office/drawing/2014/main" id="{B974C5BD-43D2-4167-AB3B-5C78DC85E5D6}"/>
              </a:ext>
            </a:extLst>
          </p:cNvPr>
          <p:cNvSpPr/>
          <p:nvPr/>
        </p:nvSpPr>
        <p:spPr>
          <a:xfrm>
            <a:off x="5321184" y="3444685"/>
            <a:ext cx="347989" cy="323475"/>
          </a:xfrm>
          <a:prstGeom prst="rect">
            <a:avLst/>
          </a:prstGeom>
          <a:noFill/>
          <a:ln w="25400">
            <a:solidFill>
              <a:srgbClr val="5FE9F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chemeClr val="bg1"/>
              </a:solidFill>
              <a:effectLst/>
              <a:uLnTx/>
              <a:uFillTx/>
              <a:latin typeface="Arial"/>
              <a:ea typeface="新細明體" panose="02020500000000000000" pitchFamily="18" charset="-120"/>
              <a:cs typeface="+mn-cs"/>
              <a:sym typeface="Arial"/>
            </a:endParaRPr>
          </a:p>
        </p:txBody>
      </p:sp>
      <p:sp>
        <p:nvSpPr>
          <p:cNvPr id="129" name="矩形 128">
            <a:extLst>
              <a:ext uri="{FF2B5EF4-FFF2-40B4-BE49-F238E27FC236}">
                <a16:creationId xmlns:a16="http://schemas.microsoft.com/office/drawing/2014/main" id="{FE288478-EDE1-4454-BE9E-7B45AA82F97E}"/>
              </a:ext>
            </a:extLst>
          </p:cNvPr>
          <p:cNvSpPr/>
          <p:nvPr/>
        </p:nvSpPr>
        <p:spPr>
          <a:xfrm>
            <a:off x="5421950" y="4729478"/>
            <a:ext cx="1609014" cy="276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defRPr/>
            </a:pPr>
            <a:r>
              <a:rPr lang="en-US" altLang="zh-TW" sz="1600" kern="0">
                <a:solidFill>
                  <a:schemeClr val="bg1"/>
                </a:solidFill>
                <a:latin typeface="Arial"/>
                <a:ea typeface="新細明體"/>
                <a:cs typeface="Arial"/>
                <a:sym typeface="Arial"/>
              </a:rPr>
              <a:t>2 x USB2.0</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30" name="矩形 129">
            <a:extLst>
              <a:ext uri="{FF2B5EF4-FFF2-40B4-BE49-F238E27FC236}">
                <a16:creationId xmlns:a16="http://schemas.microsoft.com/office/drawing/2014/main" id="{E10347A9-61F5-44ED-A58E-B518A3901595}"/>
              </a:ext>
            </a:extLst>
          </p:cNvPr>
          <p:cNvSpPr/>
          <p:nvPr/>
        </p:nvSpPr>
        <p:spPr>
          <a:xfrm>
            <a:off x="5321184" y="3758492"/>
            <a:ext cx="347989" cy="323475"/>
          </a:xfrm>
          <a:prstGeom prst="rect">
            <a:avLst/>
          </a:prstGeom>
          <a:noFill/>
          <a:ln w="25400">
            <a:solidFill>
              <a:srgbClr val="5FE9F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chemeClr val="bg1"/>
              </a:solidFill>
              <a:effectLst/>
              <a:uLnTx/>
              <a:uFillTx/>
              <a:latin typeface="Arial"/>
              <a:ea typeface="新細明體" panose="02020500000000000000" pitchFamily="18" charset="-120"/>
              <a:cs typeface="+mn-cs"/>
              <a:sym typeface="Arial"/>
            </a:endParaRPr>
          </a:p>
        </p:txBody>
      </p:sp>
      <p:sp>
        <p:nvSpPr>
          <p:cNvPr id="134" name="矩形 133">
            <a:extLst>
              <a:ext uri="{FF2B5EF4-FFF2-40B4-BE49-F238E27FC236}">
                <a16:creationId xmlns:a16="http://schemas.microsoft.com/office/drawing/2014/main" id="{0FF9070C-313F-4D39-95A6-FB802F867975}"/>
              </a:ext>
            </a:extLst>
          </p:cNvPr>
          <p:cNvSpPr/>
          <p:nvPr/>
        </p:nvSpPr>
        <p:spPr>
          <a:xfrm>
            <a:off x="7853371" y="1719932"/>
            <a:ext cx="1691779" cy="66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Combo Port </a:t>
            </a:r>
            <a:endParaRPr kumimoji="0" lang="zh-TW" altLang="en-US"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(RJ45,SFP)</a:t>
            </a:r>
          </a:p>
        </p:txBody>
      </p:sp>
      <p:sp>
        <p:nvSpPr>
          <p:cNvPr id="135" name="矩形 134">
            <a:extLst>
              <a:ext uri="{FF2B5EF4-FFF2-40B4-BE49-F238E27FC236}">
                <a16:creationId xmlns:a16="http://schemas.microsoft.com/office/drawing/2014/main" id="{EF179A71-9BFA-45D8-9CBD-A47FF07CA112}"/>
              </a:ext>
            </a:extLst>
          </p:cNvPr>
          <p:cNvSpPr/>
          <p:nvPr/>
        </p:nvSpPr>
        <p:spPr>
          <a:xfrm>
            <a:off x="8474008" y="4533791"/>
            <a:ext cx="1604103" cy="66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Reset button</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(QTS / Switch)</a:t>
            </a:r>
            <a:endParaRPr kumimoji="0" lang="zh-TW" altLang="en-US"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36" name="矩形 135">
            <a:extLst>
              <a:ext uri="{FF2B5EF4-FFF2-40B4-BE49-F238E27FC236}">
                <a16:creationId xmlns:a16="http://schemas.microsoft.com/office/drawing/2014/main" id="{3990DDFF-C265-4F2E-BEF4-5CE8FBBDFBA2}"/>
              </a:ext>
            </a:extLst>
          </p:cNvPr>
          <p:cNvSpPr/>
          <p:nvPr/>
        </p:nvSpPr>
        <p:spPr>
          <a:xfrm>
            <a:off x="9381100" y="1827161"/>
            <a:ext cx="1315013" cy="747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LED Status</a:t>
            </a:r>
          </a:p>
        </p:txBody>
      </p:sp>
      <p:sp>
        <p:nvSpPr>
          <p:cNvPr id="137" name="矩形 136">
            <a:extLst>
              <a:ext uri="{FF2B5EF4-FFF2-40B4-BE49-F238E27FC236}">
                <a16:creationId xmlns:a16="http://schemas.microsoft.com/office/drawing/2014/main" id="{5F7DCCE1-640E-4F3D-8824-B88D007E6DCD}"/>
              </a:ext>
            </a:extLst>
          </p:cNvPr>
          <p:cNvSpPr/>
          <p:nvPr/>
        </p:nvSpPr>
        <p:spPr>
          <a:xfrm>
            <a:off x="9906540" y="4540603"/>
            <a:ext cx="1930407" cy="632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Host</a:t>
            </a:r>
            <a:endParaRPr kumimoji="0" lang="zh-TW" altLang="en-US"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Power Button</a:t>
            </a:r>
          </a:p>
        </p:txBody>
      </p:sp>
      <p:grpSp>
        <p:nvGrpSpPr>
          <p:cNvPr id="16" name="群組 15">
            <a:extLst>
              <a:ext uri="{FF2B5EF4-FFF2-40B4-BE49-F238E27FC236}">
                <a16:creationId xmlns:a16="http://schemas.microsoft.com/office/drawing/2014/main" id="{16A1C084-6FBE-8300-F0FE-6C7C575E2FB8}"/>
              </a:ext>
            </a:extLst>
          </p:cNvPr>
          <p:cNvGrpSpPr/>
          <p:nvPr/>
        </p:nvGrpSpPr>
        <p:grpSpPr>
          <a:xfrm>
            <a:off x="2209901" y="5209432"/>
            <a:ext cx="5397210" cy="1093738"/>
            <a:chOff x="2004349" y="5136194"/>
            <a:chExt cx="6139349" cy="1244131"/>
          </a:xfrm>
        </p:grpSpPr>
        <p:pic>
          <p:nvPicPr>
            <p:cNvPr id="118" name="圖片 117">
              <a:extLst>
                <a:ext uri="{FF2B5EF4-FFF2-40B4-BE49-F238E27FC236}">
                  <a16:creationId xmlns:a16="http://schemas.microsoft.com/office/drawing/2014/main" id="{5B42CEB6-FF7C-491B-B318-CDF88324AF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04349" y="5136194"/>
              <a:ext cx="6139349" cy="1244131"/>
            </a:xfrm>
            <a:prstGeom prst="rect">
              <a:avLst/>
            </a:prstGeom>
            <a:effectLst>
              <a:outerShdw blurRad="50800" dist="38100" dir="5400000" algn="t" rotWithShape="0">
                <a:prstClr val="black">
                  <a:alpha val="40000"/>
                </a:prstClr>
              </a:outerShdw>
            </a:effectLst>
          </p:spPr>
        </p:pic>
        <p:sp>
          <p:nvSpPr>
            <p:cNvPr id="122" name="矩形 121">
              <a:extLst>
                <a:ext uri="{FF2B5EF4-FFF2-40B4-BE49-F238E27FC236}">
                  <a16:creationId xmlns:a16="http://schemas.microsoft.com/office/drawing/2014/main" id="{2C44E81B-0E43-464C-89F7-6D0D8140DA6E}"/>
                </a:ext>
              </a:extLst>
            </p:cNvPr>
            <p:cNvSpPr/>
            <p:nvPr/>
          </p:nvSpPr>
          <p:spPr>
            <a:xfrm>
              <a:off x="5962164" y="5475032"/>
              <a:ext cx="1607178" cy="524538"/>
            </a:xfrm>
            <a:prstGeom prst="rect">
              <a:avLst/>
            </a:prstGeom>
            <a:noFill/>
            <a:ln w="25400">
              <a:solidFill>
                <a:srgbClr val="5FE9F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chemeClr val="bg1"/>
                </a:solidFill>
                <a:effectLst/>
                <a:uLnTx/>
                <a:uFillTx/>
                <a:latin typeface="Arial"/>
                <a:ea typeface="新細明體" panose="02020500000000000000" pitchFamily="18" charset="-120"/>
                <a:cs typeface="+mn-cs"/>
                <a:sym typeface="Arial"/>
              </a:endParaRPr>
            </a:p>
          </p:txBody>
        </p:sp>
        <p:sp>
          <p:nvSpPr>
            <p:cNvPr id="139" name="矩形 138">
              <a:extLst>
                <a:ext uri="{FF2B5EF4-FFF2-40B4-BE49-F238E27FC236}">
                  <a16:creationId xmlns:a16="http://schemas.microsoft.com/office/drawing/2014/main" id="{9BC5458E-2B7D-453D-941C-EBAB74156FED}"/>
                </a:ext>
              </a:extLst>
            </p:cNvPr>
            <p:cNvSpPr/>
            <p:nvPr/>
          </p:nvSpPr>
          <p:spPr>
            <a:xfrm>
              <a:off x="2204669" y="5512368"/>
              <a:ext cx="551815" cy="519804"/>
            </a:xfrm>
            <a:prstGeom prst="rect">
              <a:avLst/>
            </a:prstGeom>
            <a:noFill/>
            <a:ln w="25400">
              <a:solidFill>
                <a:srgbClr val="5FE9F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chemeClr val="bg1"/>
                </a:solidFill>
                <a:effectLst/>
                <a:uLnTx/>
                <a:uFillTx/>
                <a:latin typeface="Arial"/>
                <a:ea typeface="新細明體" panose="02020500000000000000" pitchFamily="18" charset="-120"/>
                <a:cs typeface="+mn-cs"/>
              </a:endParaRPr>
            </a:p>
          </p:txBody>
        </p:sp>
      </p:grpSp>
      <p:sp>
        <p:nvSpPr>
          <p:cNvPr id="140" name="矩形 139">
            <a:extLst>
              <a:ext uri="{FF2B5EF4-FFF2-40B4-BE49-F238E27FC236}">
                <a16:creationId xmlns:a16="http://schemas.microsoft.com/office/drawing/2014/main" id="{4FA90A94-1F27-408A-A561-B650F8292D6B}"/>
              </a:ext>
            </a:extLst>
          </p:cNvPr>
          <p:cNvSpPr/>
          <p:nvPr/>
        </p:nvSpPr>
        <p:spPr>
          <a:xfrm>
            <a:off x="1529737" y="5985427"/>
            <a:ext cx="2592728" cy="397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System power button</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cxnSp>
        <p:nvCxnSpPr>
          <p:cNvPr id="141" name="直線單箭頭接點 140">
            <a:extLst>
              <a:ext uri="{FF2B5EF4-FFF2-40B4-BE49-F238E27FC236}">
                <a16:creationId xmlns:a16="http://schemas.microsoft.com/office/drawing/2014/main" id="{CC616232-127D-4FDF-B85A-713DB0D02BEA}"/>
              </a:ext>
            </a:extLst>
          </p:cNvPr>
          <p:cNvCxnSpPr>
            <a:cxnSpLocks/>
          </p:cNvCxnSpPr>
          <p:nvPr/>
        </p:nvCxnSpPr>
        <p:spPr>
          <a:xfrm flipV="1">
            <a:off x="3394193" y="2448018"/>
            <a:ext cx="0" cy="1175176"/>
          </a:xfrm>
          <a:prstGeom prst="straightConnector1">
            <a:avLst/>
          </a:prstGeom>
          <a:ln w="38100">
            <a:solidFill>
              <a:srgbClr val="5FE9F7"/>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2" name="直線單箭頭接點 141">
            <a:extLst>
              <a:ext uri="{FF2B5EF4-FFF2-40B4-BE49-F238E27FC236}">
                <a16:creationId xmlns:a16="http://schemas.microsoft.com/office/drawing/2014/main" id="{FB6BCCDC-8367-4E8C-90DD-52230202B95E}"/>
              </a:ext>
            </a:extLst>
          </p:cNvPr>
          <p:cNvCxnSpPr>
            <a:cxnSpLocks/>
          </p:cNvCxnSpPr>
          <p:nvPr/>
        </p:nvCxnSpPr>
        <p:spPr>
          <a:xfrm>
            <a:off x="5178932" y="4118077"/>
            <a:ext cx="0" cy="532549"/>
          </a:xfrm>
          <a:prstGeom prst="straightConnector1">
            <a:avLst/>
          </a:prstGeom>
          <a:ln w="38100">
            <a:solidFill>
              <a:srgbClr val="5FE9F7"/>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3" name="接點: 肘形 142">
            <a:extLst>
              <a:ext uri="{FF2B5EF4-FFF2-40B4-BE49-F238E27FC236}">
                <a16:creationId xmlns:a16="http://schemas.microsoft.com/office/drawing/2014/main" id="{6C675F02-E4C5-4EF2-B686-AA2B49F42BB2}"/>
              </a:ext>
            </a:extLst>
          </p:cNvPr>
          <p:cNvCxnSpPr>
            <a:cxnSpLocks/>
          </p:cNvCxnSpPr>
          <p:nvPr/>
        </p:nvCxnSpPr>
        <p:spPr>
          <a:xfrm rot="16200000" flipV="1">
            <a:off x="3931454" y="2724053"/>
            <a:ext cx="1323475" cy="665681"/>
          </a:xfrm>
          <a:prstGeom prst="bentConnector3">
            <a:avLst>
              <a:gd name="adj1" fmla="val 50000"/>
            </a:avLst>
          </a:prstGeom>
          <a:ln w="38100">
            <a:solidFill>
              <a:srgbClr val="5FE9F7"/>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4" name="直線單箭頭接點 143">
            <a:extLst>
              <a:ext uri="{FF2B5EF4-FFF2-40B4-BE49-F238E27FC236}">
                <a16:creationId xmlns:a16="http://schemas.microsoft.com/office/drawing/2014/main" id="{96E1C0CE-F76E-4FAE-ADE8-73813CB43C7D}"/>
              </a:ext>
            </a:extLst>
          </p:cNvPr>
          <p:cNvCxnSpPr>
            <a:cxnSpLocks/>
            <a:stCxn id="128" idx="0"/>
          </p:cNvCxnSpPr>
          <p:nvPr/>
        </p:nvCxnSpPr>
        <p:spPr>
          <a:xfrm flipV="1">
            <a:off x="5495179" y="2419218"/>
            <a:ext cx="0" cy="1025467"/>
          </a:xfrm>
          <a:prstGeom prst="straightConnector1">
            <a:avLst/>
          </a:prstGeom>
          <a:ln w="38100">
            <a:solidFill>
              <a:srgbClr val="5FE9F7"/>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5" name="接點: 肘形 144">
            <a:extLst>
              <a:ext uri="{FF2B5EF4-FFF2-40B4-BE49-F238E27FC236}">
                <a16:creationId xmlns:a16="http://schemas.microsoft.com/office/drawing/2014/main" id="{B614EB6D-EB2A-4C2D-A96B-0F4A3E0CB460}"/>
              </a:ext>
            </a:extLst>
          </p:cNvPr>
          <p:cNvCxnSpPr>
            <a:cxnSpLocks/>
            <a:stCxn id="130" idx="2"/>
            <a:endCxn id="129" idx="0"/>
          </p:cNvCxnSpPr>
          <p:nvPr/>
        </p:nvCxnSpPr>
        <p:spPr>
          <a:xfrm rot="16200000" flipH="1">
            <a:off x="5537063" y="4040083"/>
            <a:ext cx="647511" cy="731278"/>
          </a:xfrm>
          <a:prstGeom prst="bentConnector3">
            <a:avLst>
              <a:gd name="adj1" fmla="val 50000"/>
            </a:avLst>
          </a:prstGeom>
          <a:ln w="38100">
            <a:solidFill>
              <a:srgbClr val="5FE9F7"/>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8" name="直線單箭頭接點 147">
            <a:extLst>
              <a:ext uri="{FF2B5EF4-FFF2-40B4-BE49-F238E27FC236}">
                <a16:creationId xmlns:a16="http://schemas.microsoft.com/office/drawing/2014/main" id="{C4857D0E-B8C9-4978-B3BB-0FD83E6BDE24}"/>
              </a:ext>
            </a:extLst>
          </p:cNvPr>
          <p:cNvCxnSpPr>
            <a:cxnSpLocks/>
          </p:cNvCxnSpPr>
          <p:nvPr/>
        </p:nvCxnSpPr>
        <p:spPr>
          <a:xfrm flipV="1">
            <a:off x="8763471" y="2428843"/>
            <a:ext cx="0" cy="1019658"/>
          </a:xfrm>
          <a:prstGeom prst="straightConnector1">
            <a:avLst/>
          </a:prstGeom>
          <a:ln w="38100">
            <a:solidFill>
              <a:srgbClr val="5FE9F7"/>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49" name="直線單箭頭接點 148">
            <a:extLst>
              <a:ext uri="{FF2B5EF4-FFF2-40B4-BE49-F238E27FC236}">
                <a16:creationId xmlns:a16="http://schemas.microsoft.com/office/drawing/2014/main" id="{C3E65E5A-4F7E-40EF-8B7C-EE44CCC90F39}"/>
              </a:ext>
            </a:extLst>
          </p:cNvPr>
          <p:cNvCxnSpPr>
            <a:cxnSpLocks/>
          </p:cNvCxnSpPr>
          <p:nvPr/>
        </p:nvCxnSpPr>
        <p:spPr>
          <a:xfrm>
            <a:off x="9265427" y="4094014"/>
            <a:ext cx="0" cy="510387"/>
          </a:xfrm>
          <a:prstGeom prst="straightConnector1">
            <a:avLst/>
          </a:prstGeom>
          <a:ln w="38100">
            <a:solidFill>
              <a:srgbClr val="5FE9F7"/>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50" name="接點: 肘形 149">
            <a:extLst>
              <a:ext uri="{FF2B5EF4-FFF2-40B4-BE49-F238E27FC236}">
                <a16:creationId xmlns:a16="http://schemas.microsoft.com/office/drawing/2014/main" id="{6CFD77D7-BE05-4516-886D-2E9510532387}"/>
              </a:ext>
            </a:extLst>
          </p:cNvPr>
          <p:cNvCxnSpPr>
            <a:cxnSpLocks/>
          </p:cNvCxnSpPr>
          <p:nvPr/>
        </p:nvCxnSpPr>
        <p:spPr>
          <a:xfrm rot="16200000" flipH="1">
            <a:off x="10440689" y="4113416"/>
            <a:ext cx="597016" cy="367203"/>
          </a:xfrm>
          <a:prstGeom prst="bentConnector3">
            <a:avLst>
              <a:gd name="adj1" fmla="val 20"/>
            </a:avLst>
          </a:prstGeom>
          <a:ln w="38100">
            <a:solidFill>
              <a:srgbClr val="5FE9F7"/>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151" name="接點: 肘形 150">
            <a:extLst>
              <a:ext uri="{FF2B5EF4-FFF2-40B4-BE49-F238E27FC236}">
                <a16:creationId xmlns:a16="http://schemas.microsoft.com/office/drawing/2014/main" id="{624A628D-07EB-4BE6-98F8-436A646C5680}"/>
              </a:ext>
            </a:extLst>
          </p:cNvPr>
          <p:cNvCxnSpPr>
            <a:cxnSpLocks/>
          </p:cNvCxnSpPr>
          <p:nvPr/>
        </p:nvCxnSpPr>
        <p:spPr>
          <a:xfrm rot="5400000" flipH="1" flipV="1">
            <a:off x="9229388" y="3085768"/>
            <a:ext cx="1265723" cy="3"/>
          </a:xfrm>
          <a:prstGeom prst="bentConnector3">
            <a:avLst>
              <a:gd name="adj1" fmla="val 50000"/>
            </a:avLst>
          </a:prstGeom>
          <a:ln w="38100">
            <a:solidFill>
              <a:srgbClr val="5FE9F7"/>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152" name="矩形 151">
            <a:extLst>
              <a:ext uri="{FF2B5EF4-FFF2-40B4-BE49-F238E27FC236}">
                <a16:creationId xmlns:a16="http://schemas.microsoft.com/office/drawing/2014/main" id="{887386B6-7D4F-4C14-86E2-F7C09DB6A6BA}"/>
              </a:ext>
            </a:extLst>
          </p:cNvPr>
          <p:cNvSpPr/>
          <p:nvPr/>
        </p:nvSpPr>
        <p:spPr>
          <a:xfrm>
            <a:off x="8143698" y="3444136"/>
            <a:ext cx="798813" cy="790389"/>
          </a:xfrm>
          <a:prstGeom prst="rect">
            <a:avLst/>
          </a:prstGeom>
          <a:solidFill>
            <a:srgbClr val="5FE9F7">
              <a:alpha val="35000"/>
            </a:srgbClr>
          </a:solidFill>
          <a:ln w="25400">
            <a:solidFill>
              <a:srgbClr val="5FE9F7"/>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chemeClr val="bg1"/>
              </a:solidFill>
              <a:effectLst/>
              <a:uLnTx/>
              <a:uFillTx/>
              <a:latin typeface="Arial"/>
              <a:ea typeface="新細明體" panose="02020500000000000000" pitchFamily="18" charset="-120"/>
              <a:cs typeface="+mn-cs"/>
              <a:sym typeface="Arial"/>
            </a:endParaRPr>
          </a:p>
        </p:txBody>
      </p:sp>
      <p:sp>
        <p:nvSpPr>
          <p:cNvPr id="2" name="標題 1">
            <a:extLst>
              <a:ext uri="{FF2B5EF4-FFF2-40B4-BE49-F238E27FC236}">
                <a16:creationId xmlns:a16="http://schemas.microsoft.com/office/drawing/2014/main" id="{CE6C6C3E-583A-4853-BD33-7784D85BC195}"/>
              </a:ext>
            </a:extLst>
          </p:cNvPr>
          <p:cNvSpPr>
            <a:spLocks noGrp="1"/>
          </p:cNvSpPr>
          <p:nvPr>
            <p:ph type="title"/>
          </p:nvPr>
        </p:nvSpPr>
        <p:spPr/>
        <p:txBody>
          <a:bodyPr/>
          <a:lstStyle/>
          <a:p>
            <a:r>
              <a:rPr lang="en-US" altLang="zh-TW"/>
              <a:t>QGD-1600</a:t>
            </a:r>
            <a:r>
              <a:rPr lang="zh-TW" altLang="en-US"/>
              <a:t> </a:t>
            </a:r>
            <a:r>
              <a:rPr lang="en-US" altLang="zh-TW"/>
              <a:t>hardware features</a:t>
            </a:r>
            <a:endParaRPr lang="zh-TW" altLang="en-US"/>
          </a:p>
        </p:txBody>
      </p:sp>
      <p:sp>
        <p:nvSpPr>
          <p:cNvPr id="3" name="矩形 2">
            <a:extLst>
              <a:ext uri="{FF2B5EF4-FFF2-40B4-BE49-F238E27FC236}">
                <a16:creationId xmlns:a16="http://schemas.microsoft.com/office/drawing/2014/main" id="{E355F14C-1343-66C0-1D13-C970A08FAA19}"/>
              </a:ext>
            </a:extLst>
          </p:cNvPr>
          <p:cNvSpPr/>
          <p:nvPr/>
        </p:nvSpPr>
        <p:spPr>
          <a:xfrm>
            <a:off x="616001" y="4218218"/>
            <a:ext cx="3552099" cy="612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defRPr/>
            </a:pPr>
            <a:r>
              <a:rPr lang="en-US" sz="1600" kern="0">
                <a:solidFill>
                  <a:schemeClr val="bg1"/>
                </a:solidFill>
                <a:latin typeface="Arial"/>
                <a:ea typeface="新細明體"/>
                <a:cs typeface="Arial"/>
                <a:sym typeface="Arial"/>
              </a:rPr>
              <a:t>(H)47.2 × (W)436.2 × (D)326.2 mm</a:t>
            </a:r>
            <a:endParaRPr lang="zh-TW" altLang="en-US">
              <a:solidFill>
                <a:schemeClr val="bg1"/>
              </a:solidFill>
              <a:ea typeface="新細明體"/>
            </a:endParaRPr>
          </a:p>
        </p:txBody>
      </p:sp>
    </p:spTree>
    <p:extLst>
      <p:ext uri="{BB962C8B-B14F-4D97-AF65-F5344CB8AC3E}">
        <p14:creationId xmlns:p14="http://schemas.microsoft.com/office/powerpoint/2010/main" val="2151034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A30E9E-E430-4159-A0D5-35ABB9AA04E0}"/>
              </a:ext>
            </a:extLst>
          </p:cNvPr>
          <p:cNvSpPr>
            <a:spLocks noGrp="1"/>
          </p:cNvSpPr>
          <p:nvPr>
            <p:ph type="title"/>
          </p:nvPr>
        </p:nvSpPr>
        <p:spPr/>
        <p:txBody>
          <a:bodyPr/>
          <a:lstStyle/>
          <a:p>
            <a:r>
              <a:rPr lang="en-US" altLang="zh-TW">
                <a:latin typeface="Arial"/>
                <a:ea typeface="微軟正黑體"/>
                <a:cs typeface="Arial"/>
              </a:rPr>
              <a:t>QGD-1600</a:t>
            </a:r>
            <a:r>
              <a:rPr lang="zh-TW" altLang="en-US">
                <a:latin typeface="Arial"/>
                <a:ea typeface="微軟正黑體"/>
                <a:cs typeface="Arial"/>
              </a:rPr>
              <a:t> i</a:t>
            </a:r>
            <a:r>
              <a:rPr lang="en-US" altLang="zh-TW" err="1">
                <a:latin typeface="Arial"/>
                <a:ea typeface="微軟正黑體"/>
                <a:cs typeface="Arial"/>
              </a:rPr>
              <a:t>nternal</a:t>
            </a:r>
            <a:r>
              <a:rPr lang="en-US" altLang="zh-TW">
                <a:latin typeface="Arial"/>
                <a:ea typeface="微軟正黑體"/>
                <a:cs typeface="Arial"/>
              </a:rPr>
              <a:t> view</a:t>
            </a:r>
            <a:endParaRPr lang="zh-TW" altLang="en-US">
              <a:latin typeface="Arial"/>
              <a:ea typeface="微軟正黑體"/>
              <a:cs typeface="Arial"/>
            </a:endParaRPr>
          </a:p>
        </p:txBody>
      </p:sp>
      <p:sp>
        <p:nvSpPr>
          <p:cNvPr id="29" name="矩形 28">
            <a:extLst>
              <a:ext uri="{FF2B5EF4-FFF2-40B4-BE49-F238E27FC236}">
                <a16:creationId xmlns:a16="http://schemas.microsoft.com/office/drawing/2014/main" id="{FEF98639-B4E5-4288-9175-9AC6A77F4436}"/>
              </a:ext>
            </a:extLst>
          </p:cNvPr>
          <p:cNvSpPr/>
          <p:nvPr/>
        </p:nvSpPr>
        <p:spPr>
          <a:xfrm>
            <a:off x="5844181" y="5851834"/>
            <a:ext cx="5367268" cy="830997"/>
          </a:xfrm>
          <a:prstGeom prst="rect">
            <a:avLst/>
          </a:prstGeom>
        </p:spPr>
        <p:txBody>
          <a:bodyPr wrap="square" lIns="91440" tIns="45720" rIns="91440" bIns="45720" anchor="t">
            <a:spAutoFit/>
          </a:bodyPr>
          <a:lstStyle/>
          <a:p>
            <a:pPr>
              <a:defRPr/>
            </a:pPr>
            <a:r>
              <a:rPr kumimoji="0" lang="en-US" altLang="zh-TW" sz="1600" b="0" i="0" u="none" strike="noStrike" kern="1200" cap="none" spc="0" normalizeH="0" baseline="0" noProof="0">
                <a:ln>
                  <a:noFill/>
                </a:ln>
                <a:solidFill>
                  <a:schemeClr val="bg1"/>
                </a:solidFill>
                <a:effectLst/>
                <a:uLnTx/>
                <a:uFillTx/>
                <a:latin typeface="Arial"/>
                <a:ea typeface="新細明體"/>
                <a:cs typeface="Arial"/>
              </a:rPr>
              <a:t>The Intel</a:t>
            </a:r>
            <a:r>
              <a:rPr kumimoji="0" lang="en-US" altLang="zh-TW" sz="1600" b="0" i="0" u="none" strike="noStrike" kern="1200" cap="none" spc="0" normalizeH="0" baseline="30000" noProof="0">
                <a:ln>
                  <a:noFill/>
                </a:ln>
                <a:solidFill>
                  <a:schemeClr val="bg1"/>
                </a:solidFill>
                <a:effectLst/>
                <a:uLnTx/>
                <a:uFillTx/>
                <a:latin typeface="Arial"/>
                <a:ea typeface="新細明體"/>
                <a:cs typeface="Arial"/>
              </a:rPr>
              <a:t>®</a:t>
            </a:r>
            <a:r>
              <a:rPr kumimoji="0" lang="en-US" altLang="zh-TW" sz="1600" b="0" i="0" u="none" strike="noStrike" kern="1200" cap="none" spc="0" normalizeH="0" baseline="0" noProof="0">
                <a:ln>
                  <a:noFill/>
                </a:ln>
                <a:solidFill>
                  <a:schemeClr val="bg1"/>
                </a:solidFill>
                <a:effectLst/>
                <a:uLnTx/>
                <a:uFillTx/>
                <a:latin typeface="Arial"/>
                <a:ea typeface="新細明體"/>
                <a:cs typeface="Arial"/>
              </a:rPr>
              <a:t> Celeron® J4115 quad-core </a:t>
            </a:r>
            <a:r>
              <a:rPr lang="en-US" altLang="zh-TW" sz="1600">
                <a:solidFill>
                  <a:schemeClr val="bg1"/>
                </a:solidFill>
                <a:latin typeface="Arial"/>
                <a:ea typeface="新細明體"/>
                <a:cs typeface="Arial"/>
              </a:rPr>
              <a:t>1.8 </a:t>
            </a:r>
            <a:r>
              <a:rPr kumimoji="0" lang="en-US" altLang="zh-TW" sz="1600" b="0" i="0" u="none" strike="noStrike" kern="1200" cap="none" spc="0" normalizeH="0" baseline="0" noProof="0">
                <a:ln>
                  <a:noFill/>
                </a:ln>
                <a:solidFill>
                  <a:schemeClr val="bg1"/>
                </a:solidFill>
                <a:effectLst/>
                <a:uLnTx/>
                <a:uFillTx/>
                <a:latin typeface="Arial"/>
                <a:ea typeface="新細明體"/>
                <a:cs typeface="Arial"/>
              </a:rPr>
              <a:t>GHz processor </a:t>
            </a:r>
            <a:r>
              <a:rPr lang="en-US" altLang="zh-TW" sz="1600">
                <a:solidFill>
                  <a:schemeClr val="bg1"/>
                </a:solidFill>
                <a:latin typeface="Arial"/>
                <a:ea typeface="新細明體"/>
                <a:cs typeface="Arial"/>
              </a:rPr>
              <a:t>with 2.5GHz burst speed </a:t>
            </a:r>
            <a:r>
              <a:rPr kumimoji="0" lang="en-US" altLang="zh-TW" sz="1600" b="0" i="0" u="none" strike="noStrike" kern="1200" cap="none" spc="0" normalizeH="0" baseline="0" noProof="0">
                <a:ln>
                  <a:noFill/>
                </a:ln>
                <a:solidFill>
                  <a:schemeClr val="bg1"/>
                </a:solidFill>
                <a:effectLst/>
                <a:uLnTx/>
                <a:uFillTx/>
                <a:latin typeface="Arial"/>
                <a:ea typeface="新細明體"/>
                <a:cs typeface="Arial"/>
              </a:rPr>
              <a:t>delivers efficient computing power to Guardian.</a:t>
            </a:r>
            <a:endParaRPr kumimoji="0" lang="zh-TW" altLang="en-US" sz="1600" b="0" i="0" u="none" strike="noStrike" kern="1200" cap="none" spc="0" normalizeH="0" baseline="0" noProof="0">
              <a:ln>
                <a:noFill/>
              </a:ln>
              <a:solidFill>
                <a:schemeClr val="bg1"/>
              </a:solidFill>
              <a:effectLst/>
              <a:uLnTx/>
              <a:uFillTx/>
              <a:latin typeface="Arial"/>
              <a:ea typeface="新細明體"/>
              <a:cs typeface="Arial"/>
            </a:endParaRPr>
          </a:p>
        </p:txBody>
      </p:sp>
      <p:sp>
        <p:nvSpPr>
          <p:cNvPr id="31" name="矩形 30">
            <a:extLst>
              <a:ext uri="{FF2B5EF4-FFF2-40B4-BE49-F238E27FC236}">
                <a16:creationId xmlns:a16="http://schemas.microsoft.com/office/drawing/2014/main" id="{22A535D6-6FD6-4C80-A0FC-96C58D0E6334}"/>
              </a:ext>
            </a:extLst>
          </p:cNvPr>
          <p:cNvSpPr/>
          <p:nvPr/>
        </p:nvSpPr>
        <p:spPr>
          <a:xfrm>
            <a:off x="559117" y="5849561"/>
            <a:ext cx="43701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Two 2.5” SSD/ HDD SATA slots are built in, allowing you to store surveillance video files</a:t>
            </a:r>
            <a:endParaRPr kumimoji="0" lang="zh-TW" altLang="en-US" sz="1600" b="0" i="0" u="none" strike="noStrike" kern="120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3" name="矩形 32">
            <a:extLst>
              <a:ext uri="{FF2B5EF4-FFF2-40B4-BE49-F238E27FC236}">
                <a16:creationId xmlns:a16="http://schemas.microsoft.com/office/drawing/2014/main" id="{22D7C355-F69E-4D84-BAA9-FE8D7A2A280D}"/>
              </a:ext>
            </a:extLst>
          </p:cNvPr>
          <p:cNvSpPr/>
          <p:nvPr/>
        </p:nvSpPr>
        <p:spPr>
          <a:xfrm>
            <a:off x="233078" y="2332803"/>
            <a:ext cx="3235808" cy="132343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schemeClr val="bg1"/>
                </a:solidFill>
                <a:effectLst/>
                <a:uLnTx/>
                <a:uFillTx/>
                <a:latin typeface="Arial"/>
                <a:ea typeface="新細明體"/>
                <a:cs typeface="Arial"/>
              </a:rPr>
              <a:t>Supports installation of 10GbE NICs, QM2 expansion cards or USB </a:t>
            </a:r>
            <a:r>
              <a:rPr lang="en-US" altLang="zh-TW" sz="1600">
                <a:solidFill>
                  <a:schemeClr val="bg1"/>
                </a:solidFill>
                <a:latin typeface="Arial"/>
                <a:ea typeface="新細明體"/>
                <a:cs typeface="Arial"/>
              </a:rPr>
              <a:t>3.2</a:t>
            </a:r>
            <a:r>
              <a:rPr kumimoji="0" lang="en-US" altLang="zh-TW" sz="1600" b="0" i="0" u="none" strike="noStrike" kern="1200" cap="none" spc="0" normalizeH="0" baseline="0" noProof="0">
                <a:ln>
                  <a:noFill/>
                </a:ln>
                <a:solidFill>
                  <a:schemeClr val="bg1"/>
                </a:solidFill>
                <a:effectLst/>
                <a:uLnTx/>
                <a:uFillTx/>
                <a:latin typeface="Arial"/>
                <a:ea typeface="新細明體"/>
                <a:cs typeface="Arial"/>
              </a:rPr>
              <a:t> Gen 2 (10Gbps) expansion cards for maximum application expansion flexibility.</a:t>
            </a:r>
            <a:endParaRPr lang="zh-TW" altLang="en-US" sz="1600" b="0" i="0" u="none" strike="noStrike" kern="120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6" name="矩形 22">
            <a:extLst>
              <a:ext uri="{FF2B5EF4-FFF2-40B4-BE49-F238E27FC236}">
                <a16:creationId xmlns:a16="http://schemas.microsoft.com/office/drawing/2014/main" id="{6D99DB59-6D85-4EE9-B8A4-3126FD9276ED}"/>
              </a:ext>
            </a:extLst>
          </p:cNvPr>
          <p:cNvSpPr/>
          <p:nvPr/>
        </p:nvSpPr>
        <p:spPr>
          <a:xfrm>
            <a:off x="5176942" y="2324419"/>
            <a:ext cx="275222" cy="743941"/>
          </a:xfrm>
          <a:custGeom>
            <a:avLst/>
            <a:gdLst>
              <a:gd name="connsiteX0" fmla="*/ 0 w 406400"/>
              <a:gd name="connsiteY0" fmla="*/ 0 h 856605"/>
              <a:gd name="connsiteX1" fmla="*/ 406400 w 406400"/>
              <a:gd name="connsiteY1" fmla="*/ 0 h 856605"/>
              <a:gd name="connsiteX2" fmla="*/ 406400 w 406400"/>
              <a:gd name="connsiteY2" fmla="*/ 856605 h 856605"/>
              <a:gd name="connsiteX3" fmla="*/ 0 w 406400"/>
              <a:gd name="connsiteY3" fmla="*/ 856605 h 856605"/>
              <a:gd name="connsiteX4" fmla="*/ 0 w 406400"/>
              <a:gd name="connsiteY4" fmla="*/ 0 h 856605"/>
              <a:gd name="connsiteX0" fmla="*/ 162560 w 406400"/>
              <a:gd name="connsiteY0" fmla="*/ 20320 h 856605"/>
              <a:gd name="connsiteX1" fmla="*/ 406400 w 406400"/>
              <a:gd name="connsiteY1" fmla="*/ 0 h 856605"/>
              <a:gd name="connsiteX2" fmla="*/ 406400 w 406400"/>
              <a:gd name="connsiteY2" fmla="*/ 856605 h 856605"/>
              <a:gd name="connsiteX3" fmla="*/ 0 w 406400"/>
              <a:gd name="connsiteY3" fmla="*/ 856605 h 856605"/>
              <a:gd name="connsiteX4" fmla="*/ 162560 w 406400"/>
              <a:gd name="connsiteY4" fmla="*/ 20320 h 856605"/>
              <a:gd name="connsiteX0" fmla="*/ 162560 w 528320"/>
              <a:gd name="connsiteY0" fmla="*/ 40640 h 876925"/>
              <a:gd name="connsiteX1" fmla="*/ 528320 w 528320"/>
              <a:gd name="connsiteY1" fmla="*/ 0 h 876925"/>
              <a:gd name="connsiteX2" fmla="*/ 406400 w 528320"/>
              <a:gd name="connsiteY2" fmla="*/ 876925 h 876925"/>
              <a:gd name="connsiteX3" fmla="*/ 0 w 528320"/>
              <a:gd name="connsiteY3" fmla="*/ 876925 h 876925"/>
              <a:gd name="connsiteX4" fmla="*/ 162560 w 528320"/>
              <a:gd name="connsiteY4" fmla="*/ 40640 h 876925"/>
              <a:gd name="connsiteX0" fmla="*/ 162560 w 528320"/>
              <a:gd name="connsiteY0" fmla="*/ 40640 h 876925"/>
              <a:gd name="connsiteX1" fmla="*/ 528320 w 528320"/>
              <a:gd name="connsiteY1" fmla="*/ 0 h 876925"/>
              <a:gd name="connsiteX2" fmla="*/ 355600 w 528320"/>
              <a:gd name="connsiteY2" fmla="*/ 866765 h 876925"/>
              <a:gd name="connsiteX3" fmla="*/ 0 w 528320"/>
              <a:gd name="connsiteY3" fmla="*/ 876925 h 876925"/>
              <a:gd name="connsiteX4" fmla="*/ 162560 w 528320"/>
              <a:gd name="connsiteY4" fmla="*/ 40640 h 876925"/>
              <a:gd name="connsiteX0" fmla="*/ 162560 w 477520"/>
              <a:gd name="connsiteY0" fmla="*/ 0 h 836285"/>
              <a:gd name="connsiteX1" fmla="*/ 477520 w 477520"/>
              <a:gd name="connsiteY1" fmla="*/ 10160 h 836285"/>
              <a:gd name="connsiteX2" fmla="*/ 355600 w 477520"/>
              <a:gd name="connsiteY2" fmla="*/ 826125 h 836285"/>
              <a:gd name="connsiteX3" fmla="*/ 0 w 477520"/>
              <a:gd name="connsiteY3" fmla="*/ 836285 h 836285"/>
              <a:gd name="connsiteX4" fmla="*/ 162560 w 477520"/>
              <a:gd name="connsiteY4" fmla="*/ 0 h 836285"/>
              <a:gd name="connsiteX0" fmla="*/ 90641 w 405601"/>
              <a:gd name="connsiteY0" fmla="*/ 0 h 836285"/>
              <a:gd name="connsiteX1" fmla="*/ 405601 w 405601"/>
              <a:gd name="connsiteY1" fmla="*/ 10160 h 836285"/>
              <a:gd name="connsiteX2" fmla="*/ 283681 w 405601"/>
              <a:gd name="connsiteY2" fmla="*/ 826125 h 836285"/>
              <a:gd name="connsiteX3" fmla="*/ 0 w 405601"/>
              <a:gd name="connsiteY3" fmla="*/ 836285 h 836285"/>
              <a:gd name="connsiteX4" fmla="*/ 90641 w 405601"/>
              <a:gd name="connsiteY4" fmla="*/ 0 h 836285"/>
              <a:gd name="connsiteX0" fmla="*/ 142012 w 405601"/>
              <a:gd name="connsiteY0" fmla="*/ 0 h 836285"/>
              <a:gd name="connsiteX1" fmla="*/ 405601 w 405601"/>
              <a:gd name="connsiteY1" fmla="*/ 10160 h 836285"/>
              <a:gd name="connsiteX2" fmla="*/ 283681 w 405601"/>
              <a:gd name="connsiteY2" fmla="*/ 826125 h 836285"/>
              <a:gd name="connsiteX3" fmla="*/ 0 w 405601"/>
              <a:gd name="connsiteY3" fmla="*/ 836285 h 836285"/>
              <a:gd name="connsiteX4" fmla="*/ 142012 w 405601"/>
              <a:gd name="connsiteY4" fmla="*/ 0 h 836285"/>
              <a:gd name="connsiteX0" fmla="*/ 178116 w 405601"/>
              <a:gd name="connsiteY0" fmla="*/ 27555 h 826126"/>
              <a:gd name="connsiteX1" fmla="*/ 405601 w 405601"/>
              <a:gd name="connsiteY1" fmla="*/ 1 h 826126"/>
              <a:gd name="connsiteX2" fmla="*/ 283681 w 405601"/>
              <a:gd name="connsiteY2" fmla="*/ 815966 h 826126"/>
              <a:gd name="connsiteX3" fmla="*/ 0 w 405601"/>
              <a:gd name="connsiteY3" fmla="*/ 826126 h 826126"/>
              <a:gd name="connsiteX4" fmla="*/ 178116 w 405601"/>
              <a:gd name="connsiteY4" fmla="*/ 27555 h 826126"/>
              <a:gd name="connsiteX0" fmla="*/ 178116 w 405601"/>
              <a:gd name="connsiteY0" fmla="*/ 27554 h 834822"/>
              <a:gd name="connsiteX1" fmla="*/ 405601 w 405601"/>
              <a:gd name="connsiteY1" fmla="*/ 0 h 834822"/>
              <a:gd name="connsiteX2" fmla="*/ 255603 w 405601"/>
              <a:gd name="connsiteY2" fmla="*/ 834823 h 834822"/>
              <a:gd name="connsiteX3" fmla="*/ 0 w 405601"/>
              <a:gd name="connsiteY3" fmla="*/ 826125 h 834822"/>
              <a:gd name="connsiteX4" fmla="*/ 178116 w 405601"/>
              <a:gd name="connsiteY4" fmla="*/ 27554 h 834822"/>
              <a:gd name="connsiteX0" fmla="*/ 158058 w 385543"/>
              <a:gd name="connsiteY0" fmla="*/ 27554 h 835554"/>
              <a:gd name="connsiteX1" fmla="*/ 385543 w 385543"/>
              <a:gd name="connsiteY1" fmla="*/ 0 h 835554"/>
              <a:gd name="connsiteX2" fmla="*/ 235545 w 385543"/>
              <a:gd name="connsiteY2" fmla="*/ 834823 h 835554"/>
              <a:gd name="connsiteX3" fmla="*/ 0 w 385543"/>
              <a:gd name="connsiteY3" fmla="*/ 835554 h 835554"/>
              <a:gd name="connsiteX4" fmla="*/ 158058 w 385543"/>
              <a:gd name="connsiteY4" fmla="*/ 27554 h 835554"/>
              <a:gd name="connsiteX0" fmla="*/ 158058 w 381531"/>
              <a:gd name="connsiteY0" fmla="*/ 1 h 808001"/>
              <a:gd name="connsiteX1" fmla="*/ 381531 w 381531"/>
              <a:gd name="connsiteY1" fmla="*/ 7018 h 808001"/>
              <a:gd name="connsiteX2" fmla="*/ 235545 w 381531"/>
              <a:gd name="connsiteY2" fmla="*/ 807270 h 808001"/>
              <a:gd name="connsiteX3" fmla="*/ 0 w 381531"/>
              <a:gd name="connsiteY3" fmla="*/ 808001 h 808001"/>
              <a:gd name="connsiteX4" fmla="*/ 158058 w 381531"/>
              <a:gd name="connsiteY4" fmla="*/ 1 h 80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531" h="808001">
                <a:moveTo>
                  <a:pt x="158058" y="1"/>
                </a:moveTo>
                <a:lnTo>
                  <a:pt x="381531" y="7018"/>
                </a:lnTo>
                <a:lnTo>
                  <a:pt x="235545" y="807270"/>
                </a:lnTo>
                <a:lnTo>
                  <a:pt x="0" y="808001"/>
                </a:lnTo>
                <a:lnTo>
                  <a:pt x="158058" y="1"/>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38" name="矩形 25">
            <a:extLst>
              <a:ext uri="{FF2B5EF4-FFF2-40B4-BE49-F238E27FC236}">
                <a16:creationId xmlns:a16="http://schemas.microsoft.com/office/drawing/2014/main" id="{5F68FEDC-43B0-4B21-990B-C47D5B21F91C}"/>
              </a:ext>
            </a:extLst>
          </p:cNvPr>
          <p:cNvSpPr/>
          <p:nvPr/>
        </p:nvSpPr>
        <p:spPr>
          <a:xfrm>
            <a:off x="6371802" y="2534663"/>
            <a:ext cx="915884" cy="262215"/>
          </a:xfrm>
          <a:custGeom>
            <a:avLst/>
            <a:gdLst>
              <a:gd name="connsiteX0" fmla="*/ 0 w 849329"/>
              <a:gd name="connsiteY0" fmla="*/ 0 h 272375"/>
              <a:gd name="connsiteX1" fmla="*/ 849329 w 849329"/>
              <a:gd name="connsiteY1" fmla="*/ 0 h 272375"/>
              <a:gd name="connsiteX2" fmla="*/ 849329 w 849329"/>
              <a:gd name="connsiteY2" fmla="*/ 272375 h 272375"/>
              <a:gd name="connsiteX3" fmla="*/ 0 w 849329"/>
              <a:gd name="connsiteY3" fmla="*/ 272375 h 272375"/>
              <a:gd name="connsiteX4" fmla="*/ 0 w 849329"/>
              <a:gd name="connsiteY4" fmla="*/ 0 h 272375"/>
              <a:gd name="connsiteX0" fmla="*/ 40640 w 849329"/>
              <a:gd name="connsiteY0" fmla="*/ 10160 h 272375"/>
              <a:gd name="connsiteX1" fmla="*/ 849329 w 849329"/>
              <a:gd name="connsiteY1" fmla="*/ 0 h 272375"/>
              <a:gd name="connsiteX2" fmla="*/ 849329 w 849329"/>
              <a:gd name="connsiteY2" fmla="*/ 272375 h 272375"/>
              <a:gd name="connsiteX3" fmla="*/ 0 w 849329"/>
              <a:gd name="connsiteY3" fmla="*/ 272375 h 272375"/>
              <a:gd name="connsiteX4" fmla="*/ 40640 w 849329"/>
              <a:gd name="connsiteY4" fmla="*/ 10160 h 272375"/>
              <a:gd name="connsiteX0" fmla="*/ 40640 w 849329"/>
              <a:gd name="connsiteY0" fmla="*/ 0 h 262215"/>
              <a:gd name="connsiteX1" fmla="*/ 747729 w 849329"/>
              <a:gd name="connsiteY1" fmla="*/ 0 h 262215"/>
              <a:gd name="connsiteX2" fmla="*/ 849329 w 849329"/>
              <a:gd name="connsiteY2" fmla="*/ 262215 h 262215"/>
              <a:gd name="connsiteX3" fmla="*/ 0 w 849329"/>
              <a:gd name="connsiteY3" fmla="*/ 262215 h 262215"/>
              <a:gd name="connsiteX4" fmla="*/ 40640 w 849329"/>
              <a:gd name="connsiteY4" fmla="*/ 0 h 262215"/>
              <a:gd name="connsiteX0" fmla="*/ 11704 w 849329"/>
              <a:gd name="connsiteY0" fmla="*/ 0 h 262215"/>
              <a:gd name="connsiteX1" fmla="*/ 747729 w 849329"/>
              <a:gd name="connsiteY1" fmla="*/ 0 h 262215"/>
              <a:gd name="connsiteX2" fmla="*/ 849329 w 849329"/>
              <a:gd name="connsiteY2" fmla="*/ 262215 h 262215"/>
              <a:gd name="connsiteX3" fmla="*/ 0 w 849329"/>
              <a:gd name="connsiteY3" fmla="*/ 262215 h 262215"/>
              <a:gd name="connsiteX4" fmla="*/ 11704 w 849329"/>
              <a:gd name="connsiteY4" fmla="*/ 0 h 262215"/>
              <a:gd name="connsiteX0" fmla="*/ 11704 w 854795"/>
              <a:gd name="connsiteY0" fmla="*/ 0 h 262215"/>
              <a:gd name="connsiteX1" fmla="*/ 854795 w 854795"/>
              <a:gd name="connsiteY1" fmla="*/ 0 h 262215"/>
              <a:gd name="connsiteX2" fmla="*/ 849329 w 854795"/>
              <a:gd name="connsiteY2" fmla="*/ 262215 h 262215"/>
              <a:gd name="connsiteX3" fmla="*/ 0 w 854795"/>
              <a:gd name="connsiteY3" fmla="*/ 262215 h 262215"/>
              <a:gd name="connsiteX4" fmla="*/ 11704 w 854795"/>
              <a:gd name="connsiteY4" fmla="*/ 0 h 262215"/>
              <a:gd name="connsiteX0" fmla="*/ 11704 w 915884"/>
              <a:gd name="connsiteY0" fmla="*/ 0 h 262215"/>
              <a:gd name="connsiteX1" fmla="*/ 854795 w 915884"/>
              <a:gd name="connsiteY1" fmla="*/ 0 h 262215"/>
              <a:gd name="connsiteX2" fmla="*/ 915884 w 915884"/>
              <a:gd name="connsiteY2" fmla="*/ 256428 h 262215"/>
              <a:gd name="connsiteX3" fmla="*/ 0 w 915884"/>
              <a:gd name="connsiteY3" fmla="*/ 262215 h 262215"/>
              <a:gd name="connsiteX4" fmla="*/ 11704 w 915884"/>
              <a:gd name="connsiteY4" fmla="*/ 0 h 262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884" h="262215">
                <a:moveTo>
                  <a:pt x="11704" y="0"/>
                </a:moveTo>
                <a:lnTo>
                  <a:pt x="854795" y="0"/>
                </a:lnTo>
                <a:lnTo>
                  <a:pt x="915884" y="256428"/>
                </a:lnTo>
                <a:lnTo>
                  <a:pt x="0" y="262215"/>
                </a:lnTo>
                <a:lnTo>
                  <a:pt x="11704" y="0"/>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40" name="矩形 26">
            <a:extLst>
              <a:ext uri="{FF2B5EF4-FFF2-40B4-BE49-F238E27FC236}">
                <a16:creationId xmlns:a16="http://schemas.microsoft.com/office/drawing/2014/main" id="{91FFAB95-F945-4A82-B921-1E96F0E505DC}"/>
              </a:ext>
            </a:extLst>
          </p:cNvPr>
          <p:cNvSpPr/>
          <p:nvPr/>
        </p:nvSpPr>
        <p:spPr>
          <a:xfrm>
            <a:off x="7364255" y="2792756"/>
            <a:ext cx="512039" cy="596690"/>
          </a:xfrm>
          <a:custGeom>
            <a:avLst/>
            <a:gdLst>
              <a:gd name="connsiteX0" fmla="*/ 0 w 322086"/>
              <a:gd name="connsiteY0" fmla="*/ 0 h 557721"/>
              <a:gd name="connsiteX1" fmla="*/ 322086 w 322086"/>
              <a:gd name="connsiteY1" fmla="*/ 0 h 557721"/>
              <a:gd name="connsiteX2" fmla="*/ 322086 w 322086"/>
              <a:gd name="connsiteY2" fmla="*/ 557721 h 557721"/>
              <a:gd name="connsiteX3" fmla="*/ 0 w 322086"/>
              <a:gd name="connsiteY3" fmla="*/ 557721 h 557721"/>
              <a:gd name="connsiteX4" fmla="*/ 0 w 322086"/>
              <a:gd name="connsiteY4" fmla="*/ 0 h 557721"/>
              <a:gd name="connsiteX0" fmla="*/ 0 w 403366"/>
              <a:gd name="connsiteY0" fmla="*/ 20320 h 557721"/>
              <a:gd name="connsiteX1" fmla="*/ 403366 w 403366"/>
              <a:gd name="connsiteY1" fmla="*/ 0 h 557721"/>
              <a:gd name="connsiteX2" fmla="*/ 403366 w 403366"/>
              <a:gd name="connsiteY2" fmla="*/ 557721 h 557721"/>
              <a:gd name="connsiteX3" fmla="*/ 81280 w 403366"/>
              <a:gd name="connsiteY3" fmla="*/ 557721 h 557721"/>
              <a:gd name="connsiteX4" fmla="*/ 0 w 403366"/>
              <a:gd name="connsiteY4" fmla="*/ 20320 h 557721"/>
              <a:gd name="connsiteX0" fmla="*/ 0 w 403366"/>
              <a:gd name="connsiteY0" fmla="*/ 0 h 537401"/>
              <a:gd name="connsiteX1" fmla="*/ 322086 w 403366"/>
              <a:gd name="connsiteY1" fmla="*/ 0 h 537401"/>
              <a:gd name="connsiteX2" fmla="*/ 403366 w 403366"/>
              <a:gd name="connsiteY2" fmla="*/ 537401 h 537401"/>
              <a:gd name="connsiteX3" fmla="*/ 81280 w 403366"/>
              <a:gd name="connsiteY3" fmla="*/ 537401 h 537401"/>
              <a:gd name="connsiteX4" fmla="*/ 0 w 403366"/>
              <a:gd name="connsiteY4" fmla="*/ 0 h 537401"/>
              <a:gd name="connsiteX0" fmla="*/ 0 w 494806"/>
              <a:gd name="connsiteY0" fmla="*/ 0 h 537401"/>
              <a:gd name="connsiteX1" fmla="*/ 322086 w 494806"/>
              <a:gd name="connsiteY1" fmla="*/ 0 h 537401"/>
              <a:gd name="connsiteX2" fmla="*/ 494806 w 494806"/>
              <a:gd name="connsiteY2" fmla="*/ 527241 h 537401"/>
              <a:gd name="connsiteX3" fmla="*/ 81280 w 494806"/>
              <a:gd name="connsiteY3" fmla="*/ 537401 h 537401"/>
              <a:gd name="connsiteX4" fmla="*/ 0 w 494806"/>
              <a:gd name="connsiteY4" fmla="*/ 0 h 537401"/>
              <a:gd name="connsiteX0" fmla="*/ 0 w 494806"/>
              <a:gd name="connsiteY0" fmla="*/ 0 h 527241"/>
              <a:gd name="connsiteX1" fmla="*/ 322086 w 494806"/>
              <a:gd name="connsiteY1" fmla="*/ 0 h 527241"/>
              <a:gd name="connsiteX2" fmla="*/ 494806 w 494806"/>
              <a:gd name="connsiteY2" fmla="*/ 527241 h 527241"/>
              <a:gd name="connsiteX3" fmla="*/ 152400 w 494806"/>
              <a:gd name="connsiteY3" fmla="*/ 527241 h 527241"/>
              <a:gd name="connsiteX4" fmla="*/ 0 w 494806"/>
              <a:gd name="connsiteY4" fmla="*/ 0 h 527241"/>
              <a:gd name="connsiteX0" fmla="*/ 0 w 494806"/>
              <a:gd name="connsiteY0" fmla="*/ 0 h 537401"/>
              <a:gd name="connsiteX1" fmla="*/ 322086 w 494806"/>
              <a:gd name="connsiteY1" fmla="*/ 0 h 537401"/>
              <a:gd name="connsiteX2" fmla="*/ 494806 w 494806"/>
              <a:gd name="connsiteY2" fmla="*/ 527241 h 537401"/>
              <a:gd name="connsiteX3" fmla="*/ 71120 w 494806"/>
              <a:gd name="connsiteY3" fmla="*/ 537401 h 537401"/>
              <a:gd name="connsiteX4" fmla="*/ 0 w 494806"/>
              <a:gd name="connsiteY4" fmla="*/ 0 h 537401"/>
              <a:gd name="connsiteX0" fmla="*/ 0 w 454166"/>
              <a:gd name="connsiteY0" fmla="*/ 0 h 537401"/>
              <a:gd name="connsiteX1" fmla="*/ 322086 w 454166"/>
              <a:gd name="connsiteY1" fmla="*/ 0 h 537401"/>
              <a:gd name="connsiteX2" fmla="*/ 454166 w 454166"/>
              <a:gd name="connsiteY2" fmla="*/ 527241 h 537401"/>
              <a:gd name="connsiteX3" fmla="*/ 71120 w 454166"/>
              <a:gd name="connsiteY3" fmla="*/ 537401 h 537401"/>
              <a:gd name="connsiteX4" fmla="*/ 0 w 454166"/>
              <a:gd name="connsiteY4" fmla="*/ 0 h 537401"/>
              <a:gd name="connsiteX0" fmla="*/ 0 w 454166"/>
              <a:gd name="connsiteY0" fmla="*/ 0 h 586593"/>
              <a:gd name="connsiteX1" fmla="*/ 322086 w 454166"/>
              <a:gd name="connsiteY1" fmla="*/ 0 h 586593"/>
              <a:gd name="connsiteX2" fmla="*/ 454166 w 454166"/>
              <a:gd name="connsiteY2" fmla="*/ 527241 h 586593"/>
              <a:gd name="connsiteX3" fmla="*/ 100056 w 454166"/>
              <a:gd name="connsiteY3" fmla="*/ 586593 h 586593"/>
              <a:gd name="connsiteX4" fmla="*/ 0 w 454166"/>
              <a:gd name="connsiteY4" fmla="*/ 0 h 586593"/>
              <a:gd name="connsiteX0" fmla="*/ 0 w 480209"/>
              <a:gd name="connsiteY0" fmla="*/ 0 h 605370"/>
              <a:gd name="connsiteX1" fmla="*/ 322086 w 480209"/>
              <a:gd name="connsiteY1" fmla="*/ 0 h 605370"/>
              <a:gd name="connsiteX2" fmla="*/ 480209 w 480209"/>
              <a:gd name="connsiteY2" fmla="*/ 605370 h 605370"/>
              <a:gd name="connsiteX3" fmla="*/ 100056 w 480209"/>
              <a:gd name="connsiteY3" fmla="*/ 586593 h 605370"/>
              <a:gd name="connsiteX4" fmla="*/ 0 w 480209"/>
              <a:gd name="connsiteY4" fmla="*/ 0 h 605370"/>
              <a:gd name="connsiteX0" fmla="*/ 0 w 480209"/>
              <a:gd name="connsiteY0" fmla="*/ 0 h 605370"/>
              <a:gd name="connsiteX1" fmla="*/ 322086 w 480209"/>
              <a:gd name="connsiteY1" fmla="*/ 11574 h 605370"/>
              <a:gd name="connsiteX2" fmla="*/ 480209 w 480209"/>
              <a:gd name="connsiteY2" fmla="*/ 605370 h 605370"/>
              <a:gd name="connsiteX3" fmla="*/ 100056 w 480209"/>
              <a:gd name="connsiteY3" fmla="*/ 586593 h 605370"/>
              <a:gd name="connsiteX4" fmla="*/ 0 w 480209"/>
              <a:gd name="connsiteY4" fmla="*/ 0 h 605370"/>
              <a:gd name="connsiteX0" fmla="*/ 0 w 480209"/>
              <a:gd name="connsiteY0" fmla="*/ 0 h 605370"/>
              <a:gd name="connsiteX1" fmla="*/ 324980 w 480209"/>
              <a:gd name="connsiteY1" fmla="*/ 11574 h 605370"/>
              <a:gd name="connsiteX2" fmla="*/ 480209 w 480209"/>
              <a:gd name="connsiteY2" fmla="*/ 605370 h 605370"/>
              <a:gd name="connsiteX3" fmla="*/ 100056 w 480209"/>
              <a:gd name="connsiteY3" fmla="*/ 586593 h 605370"/>
              <a:gd name="connsiteX4" fmla="*/ 0 w 480209"/>
              <a:gd name="connsiteY4" fmla="*/ 0 h 605370"/>
              <a:gd name="connsiteX0" fmla="*/ 0 w 506252"/>
              <a:gd name="connsiteY0" fmla="*/ 0 h 608264"/>
              <a:gd name="connsiteX1" fmla="*/ 351023 w 506252"/>
              <a:gd name="connsiteY1" fmla="*/ 14468 h 608264"/>
              <a:gd name="connsiteX2" fmla="*/ 506252 w 506252"/>
              <a:gd name="connsiteY2" fmla="*/ 608264 h 608264"/>
              <a:gd name="connsiteX3" fmla="*/ 126099 w 506252"/>
              <a:gd name="connsiteY3" fmla="*/ 589487 h 608264"/>
              <a:gd name="connsiteX4" fmla="*/ 0 w 506252"/>
              <a:gd name="connsiteY4" fmla="*/ 0 h 608264"/>
              <a:gd name="connsiteX0" fmla="*/ 0 w 457060"/>
              <a:gd name="connsiteY0" fmla="*/ 0 h 589487"/>
              <a:gd name="connsiteX1" fmla="*/ 351023 w 457060"/>
              <a:gd name="connsiteY1" fmla="*/ 14468 h 589487"/>
              <a:gd name="connsiteX2" fmla="*/ 457060 w 457060"/>
              <a:gd name="connsiteY2" fmla="*/ 524348 h 589487"/>
              <a:gd name="connsiteX3" fmla="*/ 126099 w 457060"/>
              <a:gd name="connsiteY3" fmla="*/ 589487 h 589487"/>
              <a:gd name="connsiteX4" fmla="*/ 0 w 457060"/>
              <a:gd name="connsiteY4" fmla="*/ 0 h 589487"/>
              <a:gd name="connsiteX0" fmla="*/ 0 w 512039"/>
              <a:gd name="connsiteY0" fmla="*/ 0 h 596690"/>
              <a:gd name="connsiteX1" fmla="*/ 351023 w 512039"/>
              <a:gd name="connsiteY1" fmla="*/ 14468 h 596690"/>
              <a:gd name="connsiteX2" fmla="*/ 512039 w 512039"/>
              <a:gd name="connsiteY2" fmla="*/ 596690 h 596690"/>
              <a:gd name="connsiteX3" fmla="*/ 126099 w 512039"/>
              <a:gd name="connsiteY3" fmla="*/ 589487 h 596690"/>
              <a:gd name="connsiteX4" fmla="*/ 0 w 512039"/>
              <a:gd name="connsiteY4" fmla="*/ 0 h 596690"/>
              <a:gd name="connsiteX0" fmla="*/ 0 w 512039"/>
              <a:gd name="connsiteY0" fmla="*/ 0 h 596690"/>
              <a:gd name="connsiteX1" fmla="*/ 351023 w 512039"/>
              <a:gd name="connsiteY1" fmla="*/ 14468 h 596690"/>
              <a:gd name="connsiteX2" fmla="*/ 512039 w 512039"/>
              <a:gd name="connsiteY2" fmla="*/ 596690 h 596690"/>
              <a:gd name="connsiteX3" fmla="*/ 126099 w 512039"/>
              <a:gd name="connsiteY3" fmla="*/ 589487 h 596690"/>
              <a:gd name="connsiteX4" fmla="*/ 0 w 512039"/>
              <a:gd name="connsiteY4" fmla="*/ 0 h 59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39" h="596690">
                <a:moveTo>
                  <a:pt x="0" y="0"/>
                </a:moveTo>
                <a:lnTo>
                  <a:pt x="351023" y="14468"/>
                </a:lnTo>
                <a:lnTo>
                  <a:pt x="512039" y="596690"/>
                </a:lnTo>
                <a:lnTo>
                  <a:pt x="126099" y="589487"/>
                </a:lnTo>
                <a:lnTo>
                  <a:pt x="0" y="0"/>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43" name="矩形 33">
            <a:extLst>
              <a:ext uri="{FF2B5EF4-FFF2-40B4-BE49-F238E27FC236}">
                <a16:creationId xmlns:a16="http://schemas.microsoft.com/office/drawing/2014/main" id="{AB2A181C-1FF7-490F-A5FF-E8D5158189A9}"/>
              </a:ext>
            </a:extLst>
          </p:cNvPr>
          <p:cNvSpPr/>
          <p:nvPr/>
        </p:nvSpPr>
        <p:spPr>
          <a:xfrm rot="2228963">
            <a:off x="6641834" y="2927261"/>
            <a:ext cx="395960" cy="303138"/>
          </a:xfrm>
          <a:custGeom>
            <a:avLst/>
            <a:gdLst>
              <a:gd name="connsiteX0" fmla="*/ 0 w 322086"/>
              <a:gd name="connsiteY0" fmla="*/ 0 h 261688"/>
              <a:gd name="connsiteX1" fmla="*/ 322086 w 322086"/>
              <a:gd name="connsiteY1" fmla="*/ 0 h 261688"/>
              <a:gd name="connsiteX2" fmla="*/ 322086 w 322086"/>
              <a:gd name="connsiteY2" fmla="*/ 261688 h 261688"/>
              <a:gd name="connsiteX3" fmla="*/ 0 w 322086"/>
              <a:gd name="connsiteY3" fmla="*/ 261688 h 261688"/>
              <a:gd name="connsiteX4" fmla="*/ 0 w 322086"/>
              <a:gd name="connsiteY4" fmla="*/ 0 h 261688"/>
              <a:gd name="connsiteX0" fmla="*/ 93729 w 322086"/>
              <a:gd name="connsiteY0" fmla="*/ 0 h 267353"/>
              <a:gd name="connsiteX1" fmla="*/ 322086 w 322086"/>
              <a:gd name="connsiteY1" fmla="*/ 5665 h 267353"/>
              <a:gd name="connsiteX2" fmla="*/ 322086 w 322086"/>
              <a:gd name="connsiteY2" fmla="*/ 267353 h 267353"/>
              <a:gd name="connsiteX3" fmla="*/ 0 w 322086"/>
              <a:gd name="connsiteY3" fmla="*/ 267353 h 267353"/>
              <a:gd name="connsiteX4" fmla="*/ 93729 w 322086"/>
              <a:gd name="connsiteY4" fmla="*/ 0 h 267353"/>
              <a:gd name="connsiteX0" fmla="*/ 93729 w 405328"/>
              <a:gd name="connsiteY0" fmla="*/ 13839 h 281192"/>
              <a:gd name="connsiteX1" fmla="*/ 405328 w 405328"/>
              <a:gd name="connsiteY1" fmla="*/ 0 h 281192"/>
              <a:gd name="connsiteX2" fmla="*/ 322086 w 405328"/>
              <a:gd name="connsiteY2" fmla="*/ 281192 h 281192"/>
              <a:gd name="connsiteX3" fmla="*/ 0 w 405328"/>
              <a:gd name="connsiteY3" fmla="*/ 281192 h 281192"/>
              <a:gd name="connsiteX4" fmla="*/ 93729 w 405328"/>
              <a:gd name="connsiteY4" fmla="*/ 13839 h 281192"/>
              <a:gd name="connsiteX0" fmla="*/ 91210 w 402809"/>
              <a:gd name="connsiteY0" fmla="*/ 13839 h 322849"/>
              <a:gd name="connsiteX1" fmla="*/ 402809 w 402809"/>
              <a:gd name="connsiteY1" fmla="*/ 0 h 322849"/>
              <a:gd name="connsiteX2" fmla="*/ 319567 w 402809"/>
              <a:gd name="connsiteY2" fmla="*/ 281192 h 322849"/>
              <a:gd name="connsiteX3" fmla="*/ 0 w 402809"/>
              <a:gd name="connsiteY3" fmla="*/ 322849 h 322849"/>
              <a:gd name="connsiteX4" fmla="*/ 91210 w 402809"/>
              <a:gd name="connsiteY4" fmla="*/ 13839 h 322849"/>
              <a:gd name="connsiteX0" fmla="*/ 103442 w 402809"/>
              <a:gd name="connsiteY0" fmla="*/ 29985 h 322849"/>
              <a:gd name="connsiteX1" fmla="*/ 402809 w 402809"/>
              <a:gd name="connsiteY1" fmla="*/ 0 h 322849"/>
              <a:gd name="connsiteX2" fmla="*/ 319567 w 402809"/>
              <a:gd name="connsiteY2" fmla="*/ 281192 h 322849"/>
              <a:gd name="connsiteX3" fmla="*/ 0 w 402809"/>
              <a:gd name="connsiteY3" fmla="*/ 322849 h 322849"/>
              <a:gd name="connsiteX4" fmla="*/ 103442 w 402809"/>
              <a:gd name="connsiteY4" fmla="*/ 29985 h 322849"/>
              <a:gd name="connsiteX0" fmla="*/ 103442 w 402809"/>
              <a:gd name="connsiteY0" fmla="*/ 29985 h 322849"/>
              <a:gd name="connsiteX1" fmla="*/ 402809 w 402809"/>
              <a:gd name="connsiteY1" fmla="*/ 0 h 322849"/>
              <a:gd name="connsiteX2" fmla="*/ 289442 w 402809"/>
              <a:gd name="connsiteY2" fmla="*/ 274973 h 322849"/>
              <a:gd name="connsiteX3" fmla="*/ 0 w 402809"/>
              <a:gd name="connsiteY3" fmla="*/ 322849 h 322849"/>
              <a:gd name="connsiteX4" fmla="*/ 103442 w 402809"/>
              <a:gd name="connsiteY4" fmla="*/ 29985 h 322849"/>
              <a:gd name="connsiteX0" fmla="*/ 96593 w 395960"/>
              <a:gd name="connsiteY0" fmla="*/ 29985 h 303138"/>
              <a:gd name="connsiteX1" fmla="*/ 395960 w 395960"/>
              <a:gd name="connsiteY1" fmla="*/ 0 h 303138"/>
              <a:gd name="connsiteX2" fmla="*/ 282593 w 395960"/>
              <a:gd name="connsiteY2" fmla="*/ 274973 h 303138"/>
              <a:gd name="connsiteX3" fmla="*/ 0 w 395960"/>
              <a:gd name="connsiteY3" fmla="*/ 303138 h 303138"/>
              <a:gd name="connsiteX4" fmla="*/ 96593 w 395960"/>
              <a:gd name="connsiteY4" fmla="*/ 29985 h 30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60" h="303138">
                <a:moveTo>
                  <a:pt x="96593" y="29985"/>
                </a:moveTo>
                <a:lnTo>
                  <a:pt x="395960" y="0"/>
                </a:lnTo>
                <a:lnTo>
                  <a:pt x="282593" y="274973"/>
                </a:lnTo>
                <a:lnTo>
                  <a:pt x="0" y="303138"/>
                </a:lnTo>
                <a:lnTo>
                  <a:pt x="96593" y="29985"/>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47" name="矩形 22">
            <a:extLst>
              <a:ext uri="{FF2B5EF4-FFF2-40B4-BE49-F238E27FC236}">
                <a16:creationId xmlns:a16="http://schemas.microsoft.com/office/drawing/2014/main" id="{F7E5FC89-8824-437E-891A-5F42C66399CC}"/>
              </a:ext>
            </a:extLst>
          </p:cNvPr>
          <p:cNvSpPr/>
          <p:nvPr/>
        </p:nvSpPr>
        <p:spPr>
          <a:xfrm>
            <a:off x="5199435" y="3734687"/>
            <a:ext cx="193833" cy="436927"/>
          </a:xfrm>
          <a:custGeom>
            <a:avLst/>
            <a:gdLst>
              <a:gd name="connsiteX0" fmla="*/ 0 w 406400"/>
              <a:gd name="connsiteY0" fmla="*/ 0 h 856605"/>
              <a:gd name="connsiteX1" fmla="*/ 406400 w 406400"/>
              <a:gd name="connsiteY1" fmla="*/ 0 h 856605"/>
              <a:gd name="connsiteX2" fmla="*/ 406400 w 406400"/>
              <a:gd name="connsiteY2" fmla="*/ 856605 h 856605"/>
              <a:gd name="connsiteX3" fmla="*/ 0 w 406400"/>
              <a:gd name="connsiteY3" fmla="*/ 856605 h 856605"/>
              <a:gd name="connsiteX4" fmla="*/ 0 w 406400"/>
              <a:gd name="connsiteY4" fmla="*/ 0 h 856605"/>
              <a:gd name="connsiteX0" fmla="*/ 162560 w 406400"/>
              <a:gd name="connsiteY0" fmla="*/ 20320 h 856605"/>
              <a:gd name="connsiteX1" fmla="*/ 406400 w 406400"/>
              <a:gd name="connsiteY1" fmla="*/ 0 h 856605"/>
              <a:gd name="connsiteX2" fmla="*/ 406400 w 406400"/>
              <a:gd name="connsiteY2" fmla="*/ 856605 h 856605"/>
              <a:gd name="connsiteX3" fmla="*/ 0 w 406400"/>
              <a:gd name="connsiteY3" fmla="*/ 856605 h 856605"/>
              <a:gd name="connsiteX4" fmla="*/ 162560 w 406400"/>
              <a:gd name="connsiteY4" fmla="*/ 20320 h 856605"/>
              <a:gd name="connsiteX0" fmla="*/ 162560 w 528320"/>
              <a:gd name="connsiteY0" fmla="*/ 40640 h 876925"/>
              <a:gd name="connsiteX1" fmla="*/ 528320 w 528320"/>
              <a:gd name="connsiteY1" fmla="*/ 0 h 876925"/>
              <a:gd name="connsiteX2" fmla="*/ 406400 w 528320"/>
              <a:gd name="connsiteY2" fmla="*/ 876925 h 876925"/>
              <a:gd name="connsiteX3" fmla="*/ 0 w 528320"/>
              <a:gd name="connsiteY3" fmla="*/ 876925 h 876925"/>
              <a:gd name="connsiteX4" fmla="*/ 162560 w 528320"/>
              <a:gd name="connsiteY4" fmla="*/ 40640 h 876925"/>
              <a:gd name="connsiteX0" fmla="*/ 162560 w 528320"/>
              <a:gd name="connsiteY0" fmla="*/ 40640 h 876925"/>
              <a:gd name="connsiteX1" fmla="*/ 528320 w 528320"/>
              <a:gd name="connsiteY1" fmla="*/ 0 h 876925"/>
              <a:gd name="connsiteX2" fmla="*/ 355600 w 528320"/>
              <a:gd name="connsiteY2" fmla="*/ 866765 h 876925"/>
              <a:gd name="connsiteX3" fmla="*/ 0 w 528320"/>
              <a:gd name="connsiteY3" fmla="*/ 876925 h 876925"/>
              <a:gd name="connsiteX4" fmla="*/ 162560 w 528320"/>
              <a:gd name="connsiteY4" fmla="*/ 40640 h 876925"/>
              <a:gd name="connsiteX0" fmla="*/ 162560 w 477520"/>
              <a:gd name="connsiteY0" fmla="*/ 0 h 836285"/>
              <a:gd name="connsiteX1" fmla="*/ 477520 w 477520"/>
              <a:gd name="connsiteY1" fmla="*/ 10160 h 836285"/>
              <a:gd name="connsiteX2" fmla="*/ 355600 w 477520"/>
              <a:gd name="connsiteY2" fmla="*/ 826125 h 836285"/>
              <a:gd name="connsiteX3" fmla="*/ 0 w 477520"/>
              <a:gd name="connsiteY3" fmla="*/ 836285 h 836285"/>
              <a:gd name="connsiteX4" fmla="*/ 162560 w 477520"/>
              <a:gd name="connsiteY4" fmla="*/ 0 h 836285"/>
              <a:gd name="connsiteX0" fmla="*/ 90641 w 405601"/>
              <a:gd name="connsiteY0" fmla="*/ 0 h 836285"/>
              <a:gd name="connsiteX1" fmla="*/ 405601 w 405601"/>
              <a:gd name="connsiteY1" fmla="*/ 10160 h 836285"/>
              <a:gd name="connsiteX2" fmla="*/ 283681 w 405601"/>
              <a:gd name="connsiteY2" fmla="*/ 826125 h 836285"/>
              <a:gd name="connsiteX3" fmla="*/ 0 w 405601"/>
              <a:gd name="connsiteY3" fmla="*/ 836285 h 836285"/>
              <a:gd name="connsiteX4" fmla="*/ 90641 w 405601"/>
              <a:gd name="connsiteY4" fmla="*/ 0 h 836285"/>
              <a:gd name="connsiteX0" fmla="*/ 142012 w 405601"/>
              <a:gd name="connsiteY0" fmla="*/ 0 h 836285"/>
              <a:gd name="connsiteX1" fmla="*/ 405601 w 405601"/>
              <a:gd name="connsiteY1" fmla="*/ 10160 h 836285"/>
              <a:gd name="connsiteX2" fmla="*/ 283681 w 405601"/>
              <a:gd name="connsiteY2" fmla="*/ 826125 h 836285"/>
              <a:gd name="connsiteX3" fmla="*/ 0 w 405601"/>
              <a:gd name="connsiteY3" fmla="*/ 836285 h 836285"/>
              <a:gd name="connsiteX4" fmla="*/ 142012 w 405601"/>
              <a:gd name="connsiteY4" fmla="*/ 0 h 836285"/>
              <a:gd name="connsiteX0" fmla="*/ 83507 w 347096"/>
              <a:gd name="connsiteY0" fmla="*/ 0 h 826126"/>
              <a:gd name="connsiteX1" fmla="*/ 347096 w 347096"/>
              <a:gd name="connsiteY1" fmla="*/ 10160 h 826126"/>
              <a:gd name="connsiteX2" fmla="*/ 225176 w 347096"/>
              <a:gd name="connsiteY2" fmla="*/ 826125 h 826126"/>
              <a:gd name="connsiteX3" fmla="*/ 0 w 347096"/>
              <a:gd name="connsiteY3" fmla="*/ 780247 h 826126"/>
              <a:gd name="connsiteX4" fmla="*/ 83507 w 347096"/>
              <a:gd name="connsiteY4" fmla="*/ 0 h 826126"/>
              <a:gd name="connsiteX0" fmla="*/ 83507 w 256089"/>
              <a:gd name="connsiteY0" fmla="*/ 0 h 826124"/>
              <a:gd name="connsiteX1" fmla="*/ 256089 w 256089"/>
              <a:gd name="connsiteY1" fmla="*/ 34176 h 826124"/>
              <a:gd name="connsiteX2" fmla="*/ 225176 w 256089"/>
              <a:gd name="connsiteY2" fmla="*/ 826125 h 826124"/>
              <a:gd name="connsiteX3" fmla="*/ 0 w 256089"/>
              <a:gd name="connsiteY3" fmla="*/ 780247 h 826124"/>
              <a:gd name="connsiteX4" fmla="*/ 83507 w 256089"/>
              <a:gd name="connsiteY4" fmla="*/ 0 h 826124"/>
              <a:gd name="connsiteX0" fmla="*/ 64005 w 256089"/>
              <a:gd name="connsiteY0" fmla="*/ 61886 h 791950"/>
              <a:gd name="connsiteX1" fmla="*/ 256089 w 256089"/>
              <a:gd name="connsiteY1" fmla="*/ 0 h 791950"/>
              <a:gd name="connsiteX2" fmla="*/ 225176 w 256089"/>
              <a:gd name="connsiteY2" fmla="*/ 791949 h 791950"/>
              <a:gd name="connsiteX3" fmla="*/ 0 w 256089"/>
              <a:gd name="connsiteY3" fmla="*/ 746071 h 791950"/>
              <a:gd name="connsiteX4" fmla="*/ 64005 w 256089"/>
              <a:gd name="connsiteY4" fmla="*/ 61886 h 791950"/>
              <a:gd name="connsiteX0" fmla="*/ 64005 w 269089"/>
              <a:gd name="connsiteY0" fmla="*/ 69893 h 799955"/>
              <a:gd name="connsiteX1" fmla="*/ 269089 w 269089"/>
              <a:gd name="connsiteY1" fmla="*/ 0 h 799955"/>
              <a:gd name="connsiteX2" fmla="*/ 225176 w 269089"/>
              <a:gd name="connsiteY2" fmla="*/ 799956 h 799955"/>
              <a:gd name="connsiteX3" fmla="*/ 0 w 269089"/>
              <a:gd name="connsiteY3" fmla="*/ 754078 h 799955"/>
              <a:gd name="connsiteX4" fmla="*/ 64005 w 269089"/>
              <a:gd name="connsiteY4" fmla="*/ 69893 h 799955"/>
              <a:gd name="connsiteX0" fmla="*/ 64005 w 256089"/>
              <a:gd name="connsiteY0" fmla="*/ 21862 h 751926"/>
              <a:gd name="connsiteX1" fmla="*/ 256089 w 256089"/>
              <a:gd name="connsiteY1" fmla="*/ 0 h 751926"/>
              <a:gd name="connsiteX2" fmla="*/ 225176 w 256089"/>
              <a:gd name="connsiteY2" fmla="*/ 751925 h 751926"/>
              <a:gd name="connsiteX3" fmla="*/ 0 w 256089"/>
              <a:gd name="connsiteY3" fmla="*/ 706047 h 751926"/>
              <a:gd name="connsiteX4" fmla="*/ 64005 w 256089"/>
              <a:gd name="connsiteY4" fmla="*/ 21862 h 751926"/>
              <a:gd name="connsiteX0" fmla="*/ 64005 w 256089"/>
              <a:gd name="connsiteY0" fmla="*/ 21862 h 711898"/>
              <a:gd name="connsiteX1" fmla="*/ 256089 w 256089"/>
              <a:gd name="connsiteY1" fmla="*/ 0 h 711898"/>
              <a:gd name="connsiteX2" fmla="*/ 244679 w 256089"/>
              <a:gd name="connsiteY2" fmla="*/ 711898 h 711898"/>
              <a:gd name="connsiteX3" fmla="*/ 0 w 256089"/>
              <a:gd name="connsiteY3" fmla="*/ 706047 h 711898"/>
              <a:gd name="connsiteX4" fmla="*/ 64005 w 256089"/>
              <a:gd name="connsiteY4" fmla="*/ 21862 h 711898"/>
              <a:gd name="connsiteX0" fmla="*/ 68598 w 260682"/>
              <a:gd name="connsiteY0" fmla="*/ 21862 h 711898"/>
              <a:gd name="connsiteX1" fmla="*/ 260682 w 260682"/>
              <a:gd name="connsiteY1" fmla="*/ 0 h 711898"/>
              <a:gd name="connsiteX2" fmla="*/ 249272 w 260682"/>
              <a:gd name="connsiteY2" fmla="*/ 711898 h 711898"/>
              <a:gd name="connsiteX3" fmla="*/ 0 w 260682"/>
              <a:gd name="connsiteY3" fmla="*/ 626864 h 711898"/>
              <a:gd name="connsiteX4" fmla="*/ 68598 w 260682"/>
              <a:gd name="connsiteY4" fmla="*/ 21862 h 711898"/>
              <a:gd name="connsiteX0" fmla="*/ 68598 w 260682"/>
              <a:gd name="connsiteY0" fmla="*/ 21862 h 711898"/>
              <a:gd name="connsiteX1" fmla="*/ 260682 w 260682"/>
              <a:gd name="connsiteY1" fmla="*/ 0 h 711898"/>
              <a:gd name="connsiteX2" fmla="*/ 249272 w 260682"/>
              <a:gd name="connsiteY2" fmla="*/ 711898 h 711898"/>
              <a:gd name="connsiteX3" fmla="*/ 93103 w 260682"/>
              <a:gd name="connsiteY3" fmla="*/ 672382 h 711898"/>
              <a:gd name="connsiteX4" fmla="*/ 0 w 260682"/>
              <a:gd name="connsiteY4" fmla="*/ 626864 h 711898"/>
              <a:gd name="connsiteX5" fmla="*/ 68598 w 260682"/>
              <a:gd name="connsiteY5" fmla="*/ 21862 h 711898"/>
              <a:gd name="connsiteX0" fmla="*/ 68598 w 260682"/>
              <a:gd name="connsiteY0" fmla="*/ 21862 h 745908"/>
              <a:gd name="connsiteX1" fmla="*/ 260682 w 260682"/>
              <a:gd name="connsiteY1" fmla="*/ 0 h 745908"/>
              <a:gd name="connsiteX2" fmla="*/ 249272 w 260682"/>
              <a:gd name="connsiteY2" fmla="*/ 711898 h 745908"/>
              <a:gd name="connsiteX3" fmla="*/ 70140 w 260682"/>
              <a:gd name="connsiteY3" fmla="*/ 745908 h 745908"/>
              <a:gd name="connsiteX4" fmla="*/ 0 w 260682"/>
              <a:gd name="connsiteY4" fmla="*/ 626864 h 745908"/>
              <a:gd name="connsiteX5" fmla="*/ 68598 w 260682"/>
              <a:gd name="connsiteY5" fmla="*/ 21862 h 745908"/>
              <a:gd name="connsiteX0" fmla="*/ 68598 w 260682"/>
              <a:gd name="connsiteY0" fmla="*/ 21862 h 736029"/>
              <a:gd name="connsiteX1" fmla="*/ 260682 w 260682"/>
              <a:gd name="connsiteY1" fmla="*/ 0 h 736029"/>
              <a:gd name="connsiteX2" fmla="*/ 249272 w 260682"/>
              <a:gd name="connsiteY2" fmla="*/ 711898 h 736029"/>
              <a:gd name="connsiteX3" fmla="*/ 17991 w 260682"/>
              <a:gd name="connsiteY3" fmla="*/ 736029 h 736029"/>
              <a:gd name="connsiteX4" fmla="*/ 0 w 260682"/>
              <a:gd name="connsiteY4" fmla="*/ 626864 h 736029"/>
              <a:gd name="connsiteX5" fmla="*/ 68598 w 260682"/>
              <a:gd name="connsiteY5" fmla="*/ 21862 h 736029"/>
              <a:gd name="connsiteX0" fmla="*/ 68598 w 260682"/>
              <a:gd name="connsiteY0" fmla="*/ 21862 h 736029"/>
              <a:gd name="connsiteX1" fmla="*/ 260682 w 260682"/>
              <a:gd name="connsiteY1" fmla="*/ 0 h 736029"/>
              <a:gd name="connsiteX2" fmla="*/ 213169 w 260682"/>
              <a:gd name="connsiteY2" fmla="*/ 711898 h 736029"/>
              <a:gd name="connsiteX3" fmla="*/ 17991 w 260682"/>
              <a:gd name="connsiteY3" fmla="*/ 736029 h 736029"/>
              <a:gd name="connsiteX4" fmla="*/ 0 w 260682"/>
              <a:gd name="connsiteY4" fmla="*/ 626864 h 736029"/>
              <a:gd name="connsiteX5" fmla="*/ 68598 w 260682"/>
              <a:gd name="connsiteY5" fmla="*/ 21862 h 736029"/>
              <a:gd name="connsiteX0" fmla="*/ 68598 w 300795"/>
              <a:gd name="connsiteY0" fmla="*/ 26803 h 740970"/>
              <a:gd name="connsiteX1" fmla="*/ 300795 w 300795"/>
              <a:gd name="connsiteY1" fmla="*/ 0 h 740970"/>
              <a:gd name="connsiteX2" fmla="*/ 213169 w 300795"/>
              <a:gd name="connsiteY2" fmla="*/ 716839 h 740970"/>
              <a:gd name="connsiteX3" fmla="*/ 17991 w 300795"/>
              <a:gd name="connsiteY3" fmla="*/ 740970 h 740970"/>
              <a:gd name="connsiteX4" fmla="*/ 0 w 300795"/>
              <a:gd name="connsiteY4" fmla="*/ 631805 h 740970"/>
              <a:gd name="connsiteX5" fmla="*/ 68598 w 300795"/>
              <a:gd name="connsiteY5" fmla="*/ 26803 h 740970"/>
              <a:gd name="connsiteX0" fmla="*/ 68598 w 268704"/>
              <a:gd name="connsiteY0" fmla="*/ 31742 h 745909"/>
              <a:gd name="connsiteX1" fmla="*/ 268704 w 268704"/>
              <a:gd name="connsiteY1" fmla="*/ 0 h 745909"/>
              <a:gd name="connsiteX2" fmla="*/ 213169 w 268704"/>
              <a:gd name="connsiteY2" fmla="*/ 721778 h 745909"/>
              <a:gd name="connsiteX3" fmla="*/ 17991 w 268704"/>
              <a:gd name="connsiteY3" fmla="*/ 745909 h 745909"/>
              <a:gd name="connsiteX4" fmla="*/ 0 w 268704"/>
              <a:gd name="connsiteY4" fmla="*/ 636744 h 745909"/>
              <a:gd name="connsiteX5" fmla="*/ 68598 w 268704"/>
              <a:gd name="connsiteY5" fmla="*/ 31742 h 74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704" h="745909">
                <a:moveTo>
                  <a:pt x="68598" y="31742"/>
                </a:moveTo>
                <a:lnTo>
                  <a:pt x="268704" y="0"/>
                </a:lnTo>
                <a:lnTo>
                  <a:pt x="213169" y="721778"/>
                </a:lnTo>
                <a:lnTo>
                  <a:pt x="17991" y="745909"/>
                </a:lnTo>
                <a:lnTo>
                  <a:pt x="0" y="636744"/>
                </a:lnTo>
                <a:lnTo>
                  <a:pt x="68598" y="31742"/>
                </a:lnTo>
                <a:close/>
              </a:path>
            </a:pathLst>
          </a:custGeom>
          <a:solidFill>
            <a:srgbClr val="7030A0">
              <a:alpha val="5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Arial" panose="020B0604020202020204" pitchFamily="34" charset="0"/>
              <a:ea typeface="新細明體" panose="02020500000000000000" pitchFamily="18" charset="-120"/>
              <a:cs typeface="Arial" panose="020B0604020202020204" pitchFamily="34" charset="0"/>
            </a:endParaRPr>
          </a:p>
        </p:txBody>
      </p:sp>
      <p:sp>
        <p:nvSpPr>
          <p:cNvPr id="48" name="矩形: 圓角 47">
            <a:extLst>
              <a:ext uri="{FF2B5EF4-FFF2-40B4-BE49-F238E27FC236}">
                <a16:creationId xmlns:a16="http://schemas.microsoft.com/office/drawing/2014/main" id="{3A9C8773-593A-421E-AAD3-ECE2129F1C08}"/>
              </a:ext>
            </a:extLst>
          </p:cNvPr>
          <p:cNvSpPr/>
          <p:nvPr/>
        </p:nvSpPr>
        <p:spPr>
          <a:xfrm>
            <a:off x="605852" y="1860394"/>
            <a:ext cx="2512380" cy="381739"/>
          </a:xfrm>
          <a:prstGeom prst="roundRect">
            <a:avLst/>
          </a:prstGeom>
          <a:solidFill>
            <a:srgbClr val="5FE9F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srgbClr val="000000"/>
                </a:solidFill>
                <a:effectLst/>
                <a:uLnTx/>
                <a:uFillTx/>
                <a:latin typeface="Arial"/>
                <a:ea typeface="新細明體"/>
                <a:cs typeface="Arial"/>
              </a:rPr>
              <a:t>2 X</a:t>
            </a:r>
            <a:r>
              <a:rPr kumimoji="0" lang="zh-TW" altLang="en-US" sz="1800" b="1" i="0" u="none" strike="noStrike" kern="1200" cap="none" spc="0" normalizeH="0" baseline="0" noProof="0">
                <a:ln>
                  <a:noFill/>
                </a:ln>
                <a:solidFill>
                  <a:srgbClr val="000000"/>
                </a:solidFill>
                <a:effectLst/>
                <a:uLnTx/>
                <a:uFillTx/>
                <a:latin typeface="Arial"/>
                <a:ea typeface="新細明體"/>
                <a:cs typeface="Arial"/>
              </a:rPr>
              <a:t> </a:t>
            </a:r>
            <a:r>
              <a:rPr kumimoji="0" lang="en-US" altLang="zh-TW" sz="1800" b="1" i="0" u="none" strike="noStrike" kern="1200" cap="none" spc="0" normalizeH="0" baseline="0" noProof="0">
                <a:ln>
                  <a:noFill/>
                </a:ln>
                <a:solidFill>
                  <a:srgbClr val="000000"/>
                </a:solidFill>
                <a:effectLst/>
                <a:uLnTx/>
                <a:uFillTx/>
                <a:latin typeface="Arial"/>
                <a:ea typeface="新細明體"/>
                <a:cs typeface="Arial"/>
              </a:rPr>
              <a:t>PCIe Gen2 </a:t>
            </a:r>
            <a:r>
              <a:rPr lang="en-US" altLang="zh-TW" b="1">
                <a:solidFill>
                  <a:srgbClr val="000000"/>
                </a:solidFill>
                <a:latin typeface="Arial"/>
                <a:ea typeface="新細明體"/>
                <a:cs typeface="Arial"/>
              </a:rPr>
              <a:t>Slots</a:t>
            </a: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9" name="矩形: 圓角 48">
            <a:extLst>
              <a:ext uri="{FF2B5EF4-FFF2-40B4-BE49-F238E27FC236}">
                <a16:creationId xmlns:a16="http://schemas.microsoft.com/office/drawing/2014/main" id="{341FAE7A-C6BB-4640-A155-ED23C211E268}"/>
              </a:ext>
            </a:extLst>
          </p:cNvPr>
          <p:cNvSpPr/>
          <p:nvPr/>
        </p:nvSpPr>
        <p:spPr>
          <a:xfrm>
            <a:off x="625086" y="5380525"/>
            <a:ext cx="4277557" cy="381739"/>
          </a:xfrm>
          <a:prstGeom prst="roundRect">
            <a:avLst/>
          </a:prstGeom>
          <a:solidFill>
            <a:srgbClr val="5FE9F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defRPr/>
            </a:pPr>
            <a:r>
              <a:rPr kumimoji="0" lang="en-US" altLang="zh-TW" sz="1800" b="1" i="0" u="none" strike="noStrike" kern="1200" cap="none" spc="0" normalizeH="0" baseline="0" noProof="0">
                <a:ln>
                  <a:noFill/>
                </a:ln>
                <a:solidFill>
                  <a:srgbClr val="000000"/>
                </a:solidFill>
                <a:effectLst/>
                <a:uLnTx/>
                <a:uFillTx/>
                <a:latin typeface="Arial"/>
                <a:ea typeface="新細明體"/>
                <a:cs typeface="Arial"/>
              </a:rPr>
              <a:t>2 X</a:t>
            </a:r>
            <a:r>
              <a:rPr kumimoji="0" lang="zh-TW" altLang="en-US" sz="1800" b="1" i="0" u="none" strike="noStrike" kern="1200" cap="none" spc="0" normalizeH="0" baseline="0" noProof="0">
                <a:ln>
                  <a:noFill/>
                </a:ln>
                <a:solidFill>
                  <a:srgbClr val="000000"/>
                </a:solidFill>
                <a:effectLst/>
                <a:uLnTx/>
                <a:uFillTx/>
                <a:latin typeface="Arial"/>
                <a:ea typeface="新細明體"/>
                <a:cs typeface="Arial"/>
              </a:rPr>
              <a:t> </a:t>
            </a:r>
            <a:r>
              <a:rPr kumimoji="0" lang="en-US" altLang="zh-TW" sz="1800" b="1" i="0" u="none" strike="noStrike" kern="1200" cap="none" spc="0" normalizeH="0" baseline="0" noProof="0">
                <a:ln>
                  <a:noFill/>
                </a:ln>
                <a:solidFill>
                  <a:srgbClr val="000000"/>
                </a:solidFill>
                <a:effectLst/>
                <a:uLnTx/>
                <a:uFillTx/>
                <a:latin typeface="Arial"/>
                <a:ea typeface="新細明體"/>
                <a:cs typeface="Arial"/>
              </a:rPr>
              <a:t>2.5” SATA 6Gb/s</a:t>
            </a:r>
            <a:r>
              <a:rPr lang="en-US" altLang="zh-TW" b="1">
                <a:solidFill>
                  <a:srgbClr val="000000"/>
                </a:solidFill>
                <a:latin typeface="Arial"/>
                <a:ea typeface="新細明體"/>
                <a:cs typeface="Arial"/>
              </a:rPr>
              <a:t> </a:t>
            </a:r>
            <a:r>
              <a:rPr kumimoji="0" lang="en-US" altLang="zh-TW" sz="1800" b="1" i="0" u="none" strike="noStrike" kern="1200" cap="none" spc="0" normalizeH="0" baseline="0" noProof="0">
                <a:ln>
                  <a:noFill/>
                </a:ln>
                <a:solidFill>
                  <a:srgbClr val="000000"/>
                </a:solidFill>
                <a:effectLst/>
                <a:uLnTx/>
                <a:uFillTx/>
                <a:latin typeface="Arial"/>
                <a:ea typeface="新細明體"/>
                <a:cs typeface="Arial"/>
              </a:rPr>
              <a:t>SSD/HDD </a:t>
            </a:r>
            <a:r>
              <a:rPr lang="en-US" altLang="zh-TW" b="1">
                <a:solidFill>
                  <a:srgbClr val="000000"/>
                </a:solidFill>
                <a:latin typeface="Arial"/>
                <a:ea typeface="新細明體"/>
                <a:cs typeface="Arial"/>
              </a:rPr>
              <a:t>Slots</a:t>
            </a:r>
            <a:endParaRPr kumimoji="0" lang="zh-TW" altLang="en-US" sz="1800" b="1" i="0" u="none" strike="noStrike" kern="1200" cap="none" spc="0" normalizeH="0" baseline="0" noProof="0">
              <a:ln>
                <a:noFill/>
              </a:ln>
              <a:solidFill>
                <a:srgbClr val="000000"/>
              </a:solidFill>
              <a:effectLst/>
              <a:uLnTx/>
              <a:uFillTx/>
              <a:latin typeface="Arial"/>
              <a:ea typeface="新細明體"/>
              <a:cs typeface="Arial"/>
            </a:endParaRPr>
          </a:p>
        </p:txBody>
      </p:sp>
      <p:sp>
        <p:nvSpPr>
          <p:cNvPr id="50" name="矩形: 圓角 49">
            <a:extLst>
              <a:ext uri="{FF2B5EF4-FFF2-40B4-BE49-F238E27FC236}">
                <a16:creationId xmlns:a16="http://schemas.microsoft.com/office/drawing/2014/main" id="{9EBD9617-E238-4550-9416-E9092A1E3B51}"/>
              </a:ext>
            </a:extLst>
          </p:cNvPr>
          <p:cNvSpPr/>
          <p:nvPr/>
        </p:nvSpPr>
        <p:spPr>
          <a:xfrm>
            <a:off x="5305098" y="5382006"/>
            <a:ext cx="3942413" cy="381739"/>
          </a:xfrm>
          <a:prstGeom prst="roundRect">
            <a:avLst/>
          </a:prstGeom>
          <a:solidFill>
            <a:srgbClr val="5FE9F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defRPr/>
            </a:pPr>
            <a:r>
              <a:rPr kumimoji="0" lang="en-US" altLang="zh-TW" sz="1800" b="1" i="0" u="none" strike="noStrike" kern="1200" cap="none" spc="0" normalizeH="0" baseline="0" noProof="0">
                <a:ln>
                  <a:noFill/>
                </a:ln>
                <a:solidFill>
                  <a:srgbClr val="000000"/>
                </a:solidFill>
                <a:effectLst/>
                <a:uLnTx/>
                <a:uFillTx/>
                <a:latin typeface="Arial"/>
                <a:ea typeface="新細明體"/>
                <a:cs typeface="Arial"/>
              </a:rPr>
              <a:t>Intel</a:t>
            </a:r>
            <a:r>
              <a:rPr kumimoji="0" lang="en-US" altLang="zh-TW" sz="1800" b="1" i="0" u="none" strike="noStrike" kern="1200" cap="none" spc="0" normalizeH="0" baseline="30000" noProof="0">
                <a:ln>
                  <a:noFill/>
                </a:ln>
                <a:solidFill>
                  <a:srgbClr val="000000"/>
                </a:solidFill>
                <a:effectLst/>
                <a:uLnTx/>
                <a:uFillTx/>
                <a:latin typeface="Arial"/>
                <a:ea typeface="新細明體"/>
                <a:cs typeface="Arial"/>
              </a:rPr>
              <a:t>®</a:t>
            </a:r>
            <a:r>
              <a:rPr kumimoji="0" lang="en-US" altLang="zh-TW" sz="1800" b="1" i="0" u="none" strike="noStrike" kern="1200" cap="none" spc="0" normalizeH="0" baseline="0" noProof="0">
                <a:ln>
                  <a:noFill/>
                </a:ln>
                <a:solidFill>
                  <a:srgbClr val="000000"/>
                </a:solidFill>
                <a:effectLst/>
                <a:uLnTx/>
                <a:uFillTx/>
                <a:latin typeface="Arial"/>
                <a:ea typeface="新細明體"/>
                <a:cs typeface="Arial"/>
              </a:rPr>
              <a:t> Celeron</a:t>
            </a:r>
            <a:r>
              <a:rPr lang="en-US" altLang="zh-TW" b="1" baseline="30000">
                <a:solidFill>
                  <a:srgbClr val="000000"/>
                </a:solidFill>
                <a:latin typeface="Arial"/>
                <a:ea typeface="新細明體"/>
                <a:cs typeface="Arial"/>
              </a:rPr>
              <a:t>®</a:t>
            </a:r>
            <a:r>
              <a:rPr kumimoji="0" lang="en-US" altLang="zh-TW" sz="1800" b="1" i="0" u="none" strike="noStrike" kern="1200" cap="none" spc="0" normalizeH="0" baseline="0" noProof="0">
                <a:ln>
                  <a:noFill/>
                </a:ln>
                <a:solidFill>
                  <a:srgbClr val="000000"/>
                </a:solidFill>
                <a:effectLst/>
                <a:uLnTx/>
                <a:uFillTx/>
                <a:latin typeface="Arial"/>
                <a:ea typeface="新細明體"/>
                <a:cs typeface="Arial"/>
              </a:rPr>
              <a:t> </a:t>
            </a:r>
            <a:r>
              <a:rPr lang="en-US" altLang="zh-TW" b="1">
                <a:solidFill>
                  <a:srgbClr val="000000"/>
                </a:solidFill>
                <a:latin typeface="Arial"/>
                <a:ea typeface="新細明體"/>
                <a:cs typeface="Arial"/>
              </a:rPr>
              <a:t>4-core CPU</a:t>
            </a: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 name="矩形 51">
            <a:extLst>
              <a:ext uri="{FF2B5EF4-FFF2-40B4-BE49-F238E27FC236}">
                <a16:creationId xmlns:a16="http://schemas.microsoft.com/office/drawing/2014/main" id="{7C46920D-9FFA-414B-942F-81999F122989}"/>
              </a:ext>
            </a:extLst>
          </p:cNvPr>
          <p:cNvSpPr/>
          <p:nvPr/>
        </p:nvSpPr>
        <p:spPr>
          <a:xfrm>
            <a:off x="9342907" y="2332803"/>
            <a:ext cx="2646766" cy="830997"/>
          </a:xfrm>
          <a:prstGeom prst="rect">
            <a:avLst/>
          </a:prstGeom>
        </p:spPr>
        <p:txBody>
          <a:bodyPr wrap="square" lIns="91440" tIns="45720" rIns="91440" bIns="45720" anchor="t">
            <a:spAutoFit/>
          </a:bodyPr>
          <a:lstStyle/>
          <a:p>
            <a:pPr>
              <a:defRPr/>
            </a:pPr>
            <a:r>
              <a:rPr kumimoji="0" lang="en-US" altLang="zh-TW" sz="1600" b="0" i="0" u="none" strike="noStrike" kern="1200" cap="none" spc="0" normalizeH="0" baseline="0" noProof="0">
                <a:ln>
                  <a:noFill/>
                </a:ln>
                <a:solidFill>
                  <a:schemeClr val="bg1"/>
                </a:solidFill>
                <a:effectLst/>
                <a:uLnTx/>
                <a:uFillTx/>
                <a:latin typeface="Arial"/>
                <a:ea typeface="新細明體"/>
                <a:cs typeface="Arial"/>
              </a:rPr>
              <a:t>Supports two DDR4 dual-channel SO-DIMM memory slots up to 8GB</a:t>
            </a:r>
            <a:r>
              <a:rPr lang="en-US" altLang="zh-TW" sz="1600">
                <a:solidFill>
                  <a:schemeClr val="bg1"/>
                </a:solidFill>
                <a:latin typeface="Arial"/>
                <a:ea typeface="新細明體"/>
                <a:cs typeface="Arial"/>
              </a:rPr>
              <a:t> (2 x 4GB).</a:t>
            </a:r>
            <a:endParaRPr kumimoji="0" lang="zh-TW" altLang="en-US" sz="1600" b="0" i="0" u="none" strike="noStrike" kern="1200" cap="none" spc="0" normalizeH="0" baseline="0" noProof="0">
              <a:ln>
                <a:noFill/>
              </a:ln>
              <a:solidFill>
                <a:schemeClr val="bg1"/>
              </a:solidFill>
              <a:effectLst/>
              <a:uLnTx/>
              <a:uFillTx/>
              <a:latin typeface="Arial"/>
              <a:ea typeface="新細明體"/>
              <a:cs typeface="Arial"/>
            </a:endParaRPr>
          </a:p>
        </p:txBody>
      </p:sp>
      <p:cxnSp>
        <p:nvCxnSpPr>
          <p:cNvPr id="32" name="接點: 肘形 31">
            <a:extLst>
              <a:ext uri="{FF2B5EF4-FFF2-40B4-BE49-F238E27FC236}">
                <a16:creationId xmlns:a16="http://schemas.microsoft.com/office/drawing/2014/main" id="{3DF827F7-D0BA-4690-8AE2-0EBD89BBCA71}"/>
              </a:ext>
            </a:extLst>
          </p:cNvPr>
          <p:cNvCxnSpPr>
            <a:cxnSpLocks/>
          </p:cNvCxnSpPr>
          <p:nvPr/>
        </p:nvCxnSpPr>
        <p:spPr>
          <a:xfrm flipV="1">
            <a:off x="7233010" y="2237790"/>
            <a:ext cx="3378002" cy="368522"/>
          </a:xfrm>
          <a:prstGeom prst="bentConnector4">
            <a:avLst>
              <a:gd name="adj1" fmla="val 30708"/>
              <a:gd name="adj2" fmla="val 162032"/>
            </a:avLst>
          </a:prstGeom>
          <a:ln w="28575">
            <a:solidFill>
              <a:srgbClr val="5FE9F7"/>
            </a:solidFill>
            <a:headEnd type="oval"/>
          </a:ln>
        </p:spPr>
        <p:style>
          <a:lnRef idx="1">
            <a:schemeClr val="accent1"/>
          </a:lnRef>
          <a:fillRef idx="0">
            <a:schemeClr val="accent1"/>
          </a:fillRef>
          <a:effectRef idx="0">
            <a:schemeClr val="accent1"/>
          </a:effectRef>
          <a:fontRef idx="minor">
            <a:schemeClr val="tx1"/>
          </a:fontRef>
        </p:style>
      </p:cxnSp>
      <p:cxnSp>
        <p:nvCxnSpPr>
          <p:cNvPr id="35" name="接點: 肘形 34">
            <a:extLst>
              <a:ext uri="{FF2B5EF4-FFF2-40B4-BE49-F238E27FC236}">
                <a16:creationId xmlns:a16="http://schemas.microsoft.com/office/drawing/2014/main" id="{7143E7E0-143B-4F35-AA82-2ACFEFF9DF6C}"/>
              </a:ext>
            </a:extLst>
          </p:cNvPr>
          <p:cNvCxnSpPr>
            <a:cxnSpLocks/>
          </p:cNvCxnSpPr>
          <p:nvPr/>
        </p:nvCxnSpPr>
        <p:spPr>
          <a:xfrm flipV="1">
            <a:off x="7796281" y="2237790"/>
            <a:ext cx="2814731" cy="807434"/>
          </a:xfrm>
          <a:prstGeom prst="bentConnector4">
            <a:avLst>
              <a:gd name="adj1" fmla="val 31894"/>
              <a:gd name="adj2" fmla="val 128312"/>
            </a:avLst>
          </a:prstGeom>
          <a:ln w="28575">
            <a:solidFill>
              <a:srgbClr val="5FE9F7"/>
            </a:solidFill>
            <a:headEnd type="oval"/>
          </a:ln>
        </p:spPr>
        <p:style>
          <a:lnRef idx="1">
            <a:schemeClr val="accent1"/>
          </a:lnRef>
          <a:fillRef idx="0">
            <a:schemeClr val="accent1"/>
          </a:fillRef>
          <a:effectRef idx="0">
            <a:schemeClr val="accent1"/>
          </a:effectRef>
          <a:fontRef idx="minor">
            <a:schemeClr val="tx1"/>
          </a:fontRef>
        </p:style>
      </p:cxnSp>
      <p:cxnSp>
        <p:nvCxnSpPr>
          <p:cNvPr id="37" name="接點: 肘形 36">
            <a:extLst>
              <a:ext uri="{FF2B5EF4-FFF2-40B4-BE49-F238E27FC236}">
                <a16:creationId xmlns:a16="http://schemas.microsoft.com/office/drawing/2014/main" id="{2F2E8C75-45AC-4DD7-BAE7-0B9ED6ACB7F6}"/>
              </a:ext>
            </a:extLst>
          </p:cNvPr>
          <p:cNvCxnSpPr>
            <a:cxnSpLocks/>
          </p:cNvCxnSpPr>
          <p:nvPr/>
        </p:nvCxnSpPr>
        <p:spPr>
          <a:xfrm rot="5400000">
            <a:off x="5779132" y="4311103"/>
            <a:ext cx="2097965" cy="5124"/>
          </a:xfrm>
          <a:prstGeom prst="bentConnector3">
            <a:avLst>
              <a:gd name="adj1" fmla="val 50000"/>
            </a:avLst>
          </a:prstGeom>
          <a:ln w="38100">
            <a:solidFill>
              <a:srgbClr val="5FE9F7"/>
            </a:solidFill>
            <a:headEnd type="oval"/>
          </a:ln>
        </p:spPr>
        <p:style>
          <a:lnRef idx="1">
            <a:schemeClr val="accent1"/>
          </a:lnRef>
          <a:fillRef idx="0">
            <a:schemeClr val="accent1"/>
          </a:fillRef>
          <a:effectRef idx="0">
            <a:schemeClr val="accent1"/>
          </a:effectRef>
          <a:fontRef idx="minor">
            <a:schemeClr val="tx1"/>
          </a:fontRef>
        </p:style>
      </p:cxnSp>
      <p:cxnSp>
        <p:nvCxnSpPr>
          <p:cNvPr id="39" name="接點: 肘形 38">
            <a:extLst>
              <a:ext uri="{FF2B5EF4-FFF2-40B4-BE49-F238E27FC236}">
                <a16:creationId xmlns:a16="http://schemas.microsoft.com/office/drawing/2014/main" id="{1A974393-1111-4C02-BDBC-91DAE9E8443A}"/>
              </a:ext>
            </a:extLst>
          </p:cNvPr>
          <p:cNvCxnSpPr>
            <a:cxnSpLocks/>
          </p:cNvCxnSpPr>
          <p:nvPr/>
        </p:nvCxnSpPr>
        <p:spPr>
          <a:xfrm rot="16200000" flipV="1">
            <a:off x="3963957" y="995974"/>
            <a:ext cx="212690" cy="2414053"/>
          </a:xfrm>
          <a:prstGeom prst="bentConnector2">
            <a:avLst/>
          </a:prstGeom>
          <a:ln w="28575">
            <a:solidFill>
              <a:srgbClr val="5FE9F7"/>
            </a:solidFill>
            <a:headEnd type="oval"/>
          </a:ln>
        </p:spPr>
        <p:style>
          <a:lnRef idx="1">
            <a:schemeClr val="accent1"/>
          </a:lnRef>
          <a:fillRef idx="0">
            <a:schemeClr val="accent1"/>
          </a:fillRef>
          <a:effectRef idx="0">
            <a:schemeClr val="accent1"/>
          </a:effectRef>
          <a:fontRef idx="minor">
            <a:schemeClr val="tx1"/>
          </a:fontRef>
        </p:style>
      </p:cxnSp>
      <p:cxnSp>
        <p:nvCxnSpPr>
          <p:cNvPr id="58" name="接點: 肘形 57">
            <a:extLst>
              <a:ext uri="{FF2B5EF4-FFF2-40B4-BE49-F238E27FC236}">
                <a16:creationId xmlns:a16="http://schemas.microsoft.com/office/drawing/2014/main" id="{ED7C6F55-856A-496D-89D0-F8B92618EE3B}"/>
              </a:ext>
            </a:extLst>
          </p:cNvPr>
          <p:cNvCxnSpPr>
            <a:cxnSpLocks/>
            <a:stCxn id="60" idx="2"/>
          </p:cNvCxnSpPr>
          <p:nvPr/>
        </p:nvCxnSpPr>
        <p:spPr>
          <a:xfrm rot="10800000" flipV="1">
            <a:off x="2172236" y="3850476"/>
            <a:ext cx="2887447" cy="1545856"/>
          </a:xfrm>
          <a:prstGeom prst="bentConnector3">
            <a:avLst>
              <a:gd name="adj1" fmla="val 103190"/>
            </a:avLst>
          </a:prstGeom>
          <a:ln w="28575">
            <a:solidFill>
              <a:srgbClr val="5FE9F7"/>
            </a:solidFill>
            <a:headEnd type="oval"/>
          </a:ln>
        </p:spPr>
        <p:style>
          <a:lnRef idx="1">
            <a:schemeClr val="accent1"/>
          </a:lnRef>
          <a:fillRef idx="0">
            <a:schemeClr val="accent1"/>
          </a:fillRef>
          <a:effectRef idx="0">
            <a:schemeClr val="accent1"/>
          </a:effectRef>
          <a:fontRef idx="minor">
            <a:schemeClr val="tx1"/>
          </a:fontRef>
        </p:style>
      </p:cxnSp>
      <p:sp>
        <p:nvSpPr>
          <p:cNvPr id="59" name="橢圓 58">
            <a:extLst>
              <a:ext uri="{FF2B5EF4-FFF2-40B4-BE49-F238E27FC236}">
                <a16:creationId xmlns:a16="http://schemas.microsoft.com/office/drawing/2014/main" id="{C10AE110-1A7F-4ECD-8B1D-DB9D47D0977E}"/>
              </a:ext>
            </a:extLst>
          </p:cNvPr>
          <p:cNvSpPr/>
          <p:nvPr/>
        </p:nvSpPr>
        <p:spPr>
          <a:xfrm flipV="1">
            <a:off x="6727204" y="3167046"/>
            <a:ext cx="203042" cy="203042"/>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0" name="橢圓 59">
            <a:extLst>
              <a:ext uri="{FF2B5EF4-FFF2-40B4-BE49-F238E27FC236}">
                <a16:creationId xmlns:a16="http://schemas.microsoft.com/office/drawing/2014/main" id="{1AE58660-EEF0-47D4-A9C2-55EF396DBD35}"/>
              </a:ext>
            </a:extLst>
          </p:cNvPr>
          <p:cNvSpPr/>
          <p:nvPr/>
        </p:nvSpPr>
        <p:spPr>
          <a:xfrm flipV="1">
            <a:off x="5059682" y="3748955"/>
            <a:ext cx="203042" cy="203042"/>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1" name="橢圓 60">
            <a:extLst>
              <a:ext uri="{FF2B5EF4-FFF2-40B4-BE49-F238E27FC236}">
                <a16:creationId xmlns:a16="http://schemas.microsoft.com/office/drawing/2014/main" id="{5B4B862A-8E1C-463E-A252-4DBCEEC29287}"/>
              </a:ext>
            </a:extLst>
          </p:cNvPr>
          <p:cNvSpPr/>
          <p:nvPr/>
        </p:nvSpPr>
        <p:spPr>
          <a:xfrm flipV="1">
            <a:off x="5247593" y="2205720"/>
            <a:ext cx="203042" cy="203042"/>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2" name="橢圓 61">
            <a:extLst>
              <a:ext uri="{FF2B5EF4-FFF2-40B4-BE49-F238E27FC236}">
                <a16:creationId xmlns:a16="http://schemas.microsoft.com/office/drawing/2014/main" id="{EAE4869C-8422-4336-B1A6-A45C646C421D}"/>
              </a:ext>
            </a:extLst>
          </p:cNvPr>
          <p:cNvSpPr/>
          <p:nvPr/>
        </p:nvSpPr>
        <p:spPr>
          <a:xfrm flipV="1">
            <a:off x="7674155" y="2968779"/>
            <a:ext cx="203042" cy="203042"/>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1" name="矩形: 圓角 50">
            <a:extLst>
              <a:ext uri="{FF2B5EF4-FFF2-40B4-BE49-F238E27FC236}">
                <a16:creationId xmlns:a16="http://schemas.microsoft.com/office/drawing/2014/main" id="{39CF222A-65A4-44DF-91EB-BF577DCB098D}"/>
              </a:ext>
            </a:extLst>
          </p:cNvPr>
          <p:cNvSpPr/>
          <p:nvPr/>
        </p:nvSpPr>
        <p:spPr>
          <a:xfrm>
            <a:off x="9403755" y="1860394"/>
            <a:ext cx="2152833" cy="381739"/>
          </a:xfrm>
          <a:prstGeom prst="roundRect">
            <a:avLst/>
          </a:prstGeom>
          <a:solidFill>
            <a:srgbClr val="5F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DDR4 Memory</a:t>
            </a: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橢圓 3">
            <a:extLst>
              <a:ext uri="{FF2B5EF4-FFF2-40B4-BE49-F238E27FC236}">
                <a16:creationId xmlns:a16="http://schemas.microsoft.com/office/drawing/2014/main" id="{E34F016E-4A5D-6608-B4EB-95DE2F031282}"/>
              </a:ext>
            </a:extLst>
          </p:cNvPr>
          <p:cNvSpPr/>
          <p:nvPr/>
        </p:nvSpPr>
        <p:spPr>
          <a:xfrm flipV="1">
            <a:off x="7069073" y="2504791"/>
            <a:ext cx="203042" cy="203042"/>
          </a:xfrm>
          <a:prstGeom prst="ellipse">
            <a:avLst/>
          </a:prstGeom>
          <a:solidFill>
            <a:schemeClr val="tx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7" name="圖形 6">
            <a:extLst>
              <a:ext uri="{FF2B5EF4-FFF2-40B4-BE49-F238E27FC236}">
                <a16:creationId xmlns:a16="http://schemas.microsoft.com/office/drawing/2014/main" id="{02343D7D-77F7-3907-9300-6EFFE8DB78E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47593" y="5904886"/>
            <a:ext cx="594043" cy="594043"/>
          </a:xfrm>
          <a:prstGeom prst="rect">
            <a:avLst/>
          </a:prstGeom>
        </p:spPr>
      </p:pic>
      <p:pic>
        <p:nvPicPr>
          <p:cNvPr id="3" name="內容版面配置區 17">
            <a:extLst>
              <a:ext uri="{FF2B5EF4-FFF2-40B4-BE49-F238E27FC236}">
                <a16:creationId xmlns:a16="http://schemas.microsoft.com/office/drawing/2014/main" id="{806301D4-D0C8-75DB-8232-1CA3D514AC35}"/>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1838396" y="1090357"/>
            <a:ext cx="9098556" cy="4717934"/>
          </a:xfrm>
          <a:prstGeom prst="rect">
            <a:avLst/>
          </a:prstGeom>
        </p:spPr>
      </p:pic>
    </p:spTree>
    <p:extLst>
      <p:ext uri="{BB962C8B-B14F-4D97-AF65-F5344CB8AC3E}">
        <p14:creationId xmlns:p14="http://schemas.microsoft.com/office/powerpoint/2010/main" val="132915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圓角 32">
            <a:extLst>
              <a:ext uri="{FF2B5EF4-FFF2-40B4-BE49-F238E27FC236}">
                <a16:creationId xmlns:a16="http://schemas.microsoft.com/office/drawing/2014/main" id="{E7B8EB4A-C2E5-1A07-C938-C107F7CF213B}"/>
              </a:ext>
            </a:extLst>
          </p:cNvPr>
          <p:cNvSpPr/>
          <p:nvPr/>
        </p:nvSpPr>
        <p:spPr>
          <a:xfrm>
            <a:off x="7555414" y="5956279"/>
            <a:ext cx="1469698" cy="282121"/>
          </a:xfrm>
          <a:prstGeom prst="roundRect">
            <a:avLst>
              <a:gd name="adj" fmla="val 11137"/>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0" name="矩形: 圓角 159">
            <a:extLst>
              <a:ext uri="{FF2B5EF4-FFF2-40B4-BE49-F238E27FC236}">
                <a16:creationId xmlns:a16="http://schemas.microsoft.com/office/drawing/2014/main" id="{03172B9C-F06B-4F37-A03C-2F8CEEDFC89D}"/>
              </a:ext>
            </a:extLst>
          </p:cNvPr>
          <p:cNvSpPr/>
          <p:nvPr/>
        </p:nvSpPr>
        <p:spPr>
          <a:xfrm>
            <a:off x="7131393" y="3868645"/>
            <a:ext cx="3551748" cy="1330035"/>
          </a:xfrm>
          <a:prstGeom prst="roundRect">
            <a:avLst>
              <a:gd name="adj" fmla="val 5980"/>
            </a:avLst>
          </a:prstGeom>
          <a:solidFill>
            <a:srgbClr val="5FE9F7"/>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D5AD8095-EA08-76DA-A536-FDA2EEBEE6C6}"/>
              </a:ext>
            </a:extLst>
          </p:cNvPr>
          <p:cNvSpPr/>
          <p:nvPr/>
        </p:nvSpPr>
        <p:spPr>
          <a:xfrm>
            <a:off x="7354838" y="4290919"/>
            <a:ext cx="1336457" cy="354423"/>
          </a:xfrm>
          <a:prstGeom prst="roundRect">
            <a:avLst>
              <a:gd name="adj" fmla="val 11137"/>
            </a:avLst>
          </a:prstGeom>
          <a:solidFill>
            <a:schemeClr val="bg1"/>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0">
            <a:extLst>
              <a:ext uri="{FF2B5EF4-FFF2-40B4-BE49-F238E27FC236}">
                <a16:creationId xmlns:a16="http://schemas.microsoft.com/office/drawing/2014/main" id="{0B0EBB16-E862-90EA-8E81-5D67D1035E74}"/>
              </a:ext>
            </a:extLst>
          </p:cNvPr>
          <p:cNvSpPr/>
          <p:nvPr/>
        </p:nvSpPr>
        <p:spPr>
          <a:xfrm>
            <a:off x="8816769" y="4290919"/>
            <a:ext cx="1643678" cy="354423"/>
          </a:xfrm>
          <a:prstGeom prst="roundRect">
            <a:avLst>
              <a:gd name="adj" fmla="val 11137"/>
            </a:avLst>
          </a:prstGeom>
          <a:solidFill>
            <a:schemeClr val="bg1"/>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a16="http://schemas.microsoft.com/office/drawing/2014/main" id="{F297800F-74ED-443B-83CC-1F447636DAEF}"/>
              </a:ext>
            </a:extLst>
          </p:cNvPr>
          <p:cNvSpPr/>
          <p:nvPr/>
        </p:nvSpPr>
        <p:spPr>
          <a:xfrm>
            <a:off x="1002832" y="2153693"/>
            <a:ext cx="5528112" cy="2722836"/>
          </a:xfrm>
          <a:prstGeom prst="roundRect">
            <a:avLst>
              <a:gd name="adj" fmla="val 3089"/>
            </a:avLst>
          </a:prstGeom>
          <a:solidFill>
            <a:schemeClr val="bg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90B48A3C-2911-24D6-D5C1-4FC52F139456}"/>
              </a:ext>
            </a:extLst>
          </p:cNvPr>
          <p:cNvSpPr/>
          <p:nvPr/>
        </p:nvSpPr>
        <p:spPr>
          <a:xfrm>
            <a:off x="4933085" y="3216548"/>
            <a:ext cx="1424670" cy="758972"/>
          </a:xfrm>
          <a:prstGeom prst="roundRect">
            <a:avLst>
              <a:gd name="adj" fmla="val 11137"/>
            </a:avLst>
          </a:prstGeom>
          <a:solidFill>
            <a:srgbClr val="E5E5E6"/>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6D096BFC-FD8B-DAAC-B3A2-331E2ACB32E2}"/>
              </a:ext>
            </a:extLst>
          </p:cNvPr>
          <p:cNvSpPr/>
          <p:nvPr/>
        </p:nvSpPr>
        <p:spPr>
          <a:xfrm>
            <a:off x="1219480" y="3220175"/>
            <a:ext cx="1762770" cy="789600"/>
          </a:xfrm>
          <a:prstGeom prst="roundRect">
            <a:avLst>
              <a:gd name="adj" fmla="val 13482"/>
            </a:avLst>
          </a:prstGeom>
          <a:noFill/>
          <a:ln w="28575">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53B93AA6-FB2F-B041-44B4-EF43BBDD6C8D}"/>
              </a:ext>
            </a:extLst>
          </p:cNvPr>
          <p:cNvSpPr/>
          <p:nvPr/>
        </p:nvSpPr>
        <p:spPr>
          <a:xfrm>
            <a:off x="1339497" y="3587603"/>
            <a:ext cx="1551792" cy="323759"/>
          </a:xfrm>
          <a:prstGeom prst="roundRect">
            <a:avLst>
              <a:gd name="adj" fmla="val 11137"/>
            </a:avLst>
          </a:prstGeom>
          <a:solidFill>
            <a:srgbClr val="E5E5E6"/>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8" name="圖形 167">
            <a:extLst>
              <a:ext uri="{FF2B5EF4-FFF2-40B4-BE49-F238E27FC236}">
                <a16:creationId xmlns:a16="http://schemas.microsoft.com/office/drawing/2014/main" id="{615BCD28-7867-43BB-8C76-32056FB30C2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l="2599" t="22900"/>
          <a:stretch/>
        </p:blipFill>
        <p:spPr>
          <a:xfrm rot="5400000">
            <a:off x="6684128" y="2843825"/>
            <a:ext cx="262785" cy="950909"/>
          </a:xfrm>
          <a:prstGeom prst="rect">
            <a:avLst/>
          </a:prstGeom>
        </p:spPr>
      </p:pic>
      <p:pic>
        <p:nvPicPr>
          <p:cNvPr id="73" name="圖形 72">
            <a:extLst>
              <a:ext uri="{FF2B5EF4-FFF2-40B4-BE49-F238E27FC236}">
                <a16:creationId xmlns:a16="http://schemas.microsoft.com/office/drawing/2014/main" id="{AD754D45-1264-4A86-9F0C-78FD60800FF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18296" y="2228287"/>
            <a:ext cx="1496179" cy="850102"/>
          </a:xfrm>
          <a:prstGeom prst="rect">
            <a:avLst/>
          </a:prstGeom>
        </p:spPr>
      </p:pic>
      <p:pic>
        <p:nvPicPr>
          <p:cNvPr id="74" name="圖形 73">
            <a:extLst>
              <a:ext uri="{FF2B5EF4-FFF2-40B4-BE49-F238E27FC236}">
                <a16:creationId xmlns:a16="http://schemas.microsoft.com/office/drawing/2014/main" id="{BEDBF725-ABB9-46E4-9F69-1A4D9762BB4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05271" y="2224482"/>
            <a:ext cx="1496179" cy="861437"/>
          </a:xfrm>
          <a:prstGeom prst="rect">
            <a:avLst/>
          </a:prstGeom>
        </p:spPr>
      </p:pic>
      <p:pic>
        <p:nvPicPr>
          <p:cNvPr id="78" name="圖形 77">
            <a:extLst>
              <a:ext uri="{FF2B5EF4-FFF2-40B4-BE49-F238E27FC236}">
                <a16:creationId xmlns:a16="http://schemas.microsoft.com/office/drawing/2014/main" id="{B66171BF-EF75-4DAA-8CBF-9E36994E8B5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415136" y="2303825"/>
            <a:ext cx="1496179" cy="782094"/>
          </a:xfrm>
          <a:prstGeom prst="rect">
            <a:avLst/>
          </a:prstGeom>
        </p:spPr>
      </p:pic>
      <p:sp>
        <p:nvSpPr>
          <p:cNvPr id="82" name="矩形 81">
            <a:extLst>
              <a:ext uri="{FF2B5EF4-FFF2-40B4-BE49-F238E27FC236}">
                <a16:creationId xmlns:a16="http://schemas.microsoft.com/office/drawing/2014/main" id="{521DF688-604F-4DC1-A49A-72D5D3C132DD}"/>
              </a:ext>
            </a:extLst>
          </p:cNvPr>
          <p:cNvSpPr/>
          <p:nvPr/>
        </p:nvSpPr>
        <p:spPr>
          <a:xfrm>
            <a:off x="1187559" y="2701742"/>
            <a:ext cx="1468953" cy="261610"/>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100" b="1" i="0" u="none" strike="noStrike" kern="1200" cap="none" spc="0" normalizeH="0" baseline="0" noProof="0">
                <a:ln>
                  <a:noFill/>
                </a:ln>
                <a:solidFill>
                  <a:srgbClr val="002060"/>
                </a:solidFill>
                <a:effectLst/>
                <a:uLnTx/>
                <a:uFillTx/>
                <a:latin typeface="Arial"/>
                <a:ea typeface="新細明體"/>
                <a:cs typeface="Arial"/>
              </a:rPr>
              <a:t>2 x 2.5" </a:t>
            </a:r>
            <a:r>
              <a:rPr lang="en-US" altLang="zh-TW" sz="1100" b="1">
                <a:solidFill>
                  <a:srgbClr val="002060"/>
                </a:solidFill>
                <a:latin typeface="Arial"/>
                <a:ea typeface="新細明體"/>
                <a:cs typeface="Arial"/>
              </a:rPr>
              <a:t>SSD</a:t>
            </a:r>
            <a:endPar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3" name="矩形 82">
            <a:extLst>
              <a:ext uri="{FF2B5EF4-FFF2-40B4-BE49-F238E27FC236}">
                <a16:creationId xmlns:a16="http://schemas.microsoft.com/office/drawing/2014/main" id="{BCB63ABB-3D97-4165-834F-F277DA1C69E5}"/>
              </a:ext>
            </a:extLst>
          </p:cNvPr>
          <p:cNvSpPr/>
          <p:nvPr/>
        </p:nvSpPr>
        <p:spPr>
          <a:xfrm>
            <a:off x="2811849" y="2617104"/>
            <a:ext cx="1457624" cy="430887"/>
          </a:xfrm>
          <a:prstGeom prst="rect">
            <a:avLst/>
          </a:prstGeom>
        </p:spPr>
        <p:txBody>
          <a:bodyPr wrap="square" lIns="91440" tIns="45720" rIns="91440" bIns="45720" anchor="t">
            <a:spAutoFit/>
          </a:bodyPr>
          <a:lstStyle/>
          <a:p>
            <a:pPr algn="ctr" defTabSz="457200">
              <a:defRPr/>
            </a:pPr>
            <a:r>
              <a:rPr kumimoji="0" lang="nl-NL" altLang="zh-TW" sz="1100" b="1" i="0" u="none" strike="noStrike" kern="1200" cap="none" spc="0" normalizeH="0" baseline="0" noProof="0">
                <a:ln>
                  <a:noFill/>
                </a:ln>
                <a:solidFill>
                  <a:srgbClr val="002060"/>
                </a:solidFill>
                <a:effectLst/>
                <a:uLnTx/>
                <a:uFillTx/>
                <a:latin typeface="Arial"/>
                <a:ea typeface="新細明體"/>
                <a:cs typeface="Arial"/>
              </a:rPr>
              <a:t>Intel Atom C3558/</a:t>
            </a:r>
          </a:p>
          <a:p>
            <a:pPr algn="ctr" defTabSz="457200">
              <a:defRPr/>
            </a:pPr>
            <a:r>
              <a:rPr kumimoji="0" lang="nl-NL" altLang="zh-TW" sz="1100" b="1" i="0" u="none" strike="noStrike" kern="1200" cap="none" spc="0" normalizeH="0" baseline="0" noProof="0">
                <a:ln>
                  <a:noFill/>
                </a:ln>
                <a:solidFill>
                  <a:srgbClr val="002060"/>
                </a:solidFill>
                <a:effectLst/>
                <a:uLnTx/>
                <a:uFillTx/>
                <a:latin typeface="Arial"/>
                <a:ea typeface="新細明體"/>
                <a:cs typeface="Arial"/>
              </a:rPr>
              <a:t>C3758 4/8-core</a:t>
            </a:r>
            <a:endParaRPr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4" name="矩形 83">
            <a:extLst>
              <a:ext uri="{FF2B5EF4-FFF2-40B4-BE49-F238E27FC236}">
                <a16:creationId xmlns:a16="http://schemas.microsoft.com/office/drawing/2014/main" id="{05FFBBBD-336F-4B17-B3EC-7944A0839F45}"/>
              </a:ext>
            </a:extLst>
          </p:cNvPr>
          <p:cNvSpPr/>
          <p:nvPr/>
        </p:nvSpPr>
        <p:spPr>
          <a:xfrm>
            <a:off x="4415137" y="2604780"/>
            <a:ext cx="1431885"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8GB 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(up to 64GB)</a:t>
            </a:r>
          </a:p>
        </p:txBody>
      </p:sp>
      <p:sp>
        <p:nvSpPr>
          <p:cNvPr id="85" name="矩形 84">
            <a:extLst>
              <a:ext uri="{FF2B5EF4-FFF2-40B4-BE49-F238E27FC236}">
                <a16:creationId xmlns:a16="http://schemas.microsoft.com/office/drawing/2014/main" id="{C0247064-66C8-478F-8F98-0A87D039776B}"/>
              </a:ext>
            </a:extLst>
          </p:cNvPr>
          <p:cNvSpPr/>
          <p:nvPr/>
        </p:nvSpPr>
        <p:spPr>
          <a:xfrm>
            <a:off x="1234213" y="3623759"/>
            <a:ext cx="1747929"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PCIe </a:t>
            </a:r>
            <a:r>
              <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Gen 3</a:t>
            </a:r>
          </a:p>
        </p:txBody>
      </p:sp>
      <p:sp>
        <p:nvSpPr>
          <p:cNvPr id="86" name="矩形 85">
            <a:extLst>
              <a:ext uri="{FF2B5EF4-FFF2-40B4-BE49-F238E27FC236}">
                <a16:creationId xmlns:a16="http://schemas.microsoft.com/office/drawing/2014/main" id="{6FF48B37-9CB6-4BD8-9D01-FC3F03124EB5}"/>
              </a:ext>
            </a:extLst>
          </p:cNvPr>
          <p:cNvSpPr/>
          <p:nvPr/>
        </p:nvSpPr>
        <p:spPr>
          <a:xfrm>
            <a:off x="1440188" y="3272314"/>
            <a:ext cx="1364213"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PCIe Interface</a:t>
            </a:r>
          </a:p>
        </p:txBody>
      </p:sp>
      <p:sp>
        <p:nvSpPr>
          <p:cNvPr id="87" name="矩形 86">
            <a:extLst>
              <a:ext uri="{FF2B5EF4-FFF2-40B4-BE49-F238E27FC236}">
                <a16:creationId xmlns:a16="http://schemas.microsoft.com/office/drawing/2014/main" id="{4A4BC819-0D6D-477A-AA21-CB9CEDC3621A}"/>
              </a:ext>
            </a:extLst>
          </p:cNvPr>
          <p:cNvSpPr/>
          <p:nvPr/>
        </p:nvSpPr>
        <p:spPr>
          <a:xfrm>
            <a:off x="4978892" y="3376956"/>
            <a:ext cx="1339079"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a:t>
            </a:r>
            <a:r>
              <a:rPr kumimoji="0" lang="zh-TW" altLang="en-US"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 </a:t>
            </a:r>
            <a:r>
              <a:rPr kumimoji="0" lang="en-US"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 Internal 10GbE</a:t>
            </a:r>
          </a:p>
        </p:txBody>
      </p:sp>
      <p:grpSp>
        <p:nvGrpSpPr>
          <p:cNvPr id="88" name="群組 87">
            <a:extLst>
              <a:ext uri="{FF2B5EF4-FFF2-40B4-BE49-F238E27FC236}">
                <a16:creationId xmlns:a16="http://schemas.microsoft.com/office/drawing/2014/main" id="{7A8BBC0E-3E64-4689-900F-FB2898225CE0}"/>
              </a:ext>
            </a:extLst>
          </p:cNvPr>
          <p:cNvGrpSpPr/>
          <p:nvPr/>
        </p:nvGrpSpPr>
        <p:grpSpPr>
          <a:xfrm>
            <a:off x="1261381" y="4146290"/>
            <a:ext cx="1233409" cy="626931"/>
            <a:chOff x="405130" y="4621433"/>
            <a:chExt cx="1381978" cy="702445"/>
          </a:xfrm>
        </p:grpSpPr>
        <p:pic>
          <p:nvPicPr>
            <p:cNvPr id="92" name="圖形 91">
              <a:extLst>
                <a:ext uri="{FF2B5EF4-FFF2-40B4-BE49-F238E27FC236}">
                  <a16:creationId xmlns:a16="http://schemas.microsoft.com/office/drawing/2014/main" id="{DEFD3A7E-E3CA-47BB-A1A9-63BF3EC59281}"/>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05130" y="4665357"/>
              <a:ext cx="457200" cy="457200"/>
            </a:xfrm>
            <a:prstGeom prst="rect">
              <a:avLst/>
            </a:prstGeom>
          </p:spPr>
        </p:pic>
        <p:sp>
          <p:nvSpPr>
            <p:cNvPr id="93" name="矩形 92">
              <a:extLst>
                <a:ext uri="{FF2B5EF4-FFF2-40B4-BE49-F238E27FC236}">
                  <a16:creationId xmlns:a16="http://schemas.microsoft.com/office/drawing/2014/main" id="{FAB3C302-FF86-4E6B-9705-BF2FA36E2565}"/>
                </a:ext>
              </a:extLst>
            </p:cNvPr>
            <p:cNvSpPr/>
            <p:nvPr/>
          </p:nvSpPr>
          <p:spPr>
            <a:xfrm>
              <a:off x="830171" y="4621433"/>
              <a:ext cx="956937" cy="2974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333" b="0"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USB 3.0 </a:t>
              </a:r>
            </a:p>
          </p:txBody>
        </p:sp>
        <p:sp>
          <p:nvSpPr>
            <p:cNvPr id="94" name="矩形 93">
              <a:extLst>
                <a:ext uri="{FF2B5EF4-FFF2-40B4-BE49-F238E27FC236}">
                  <a16:creationId xmlns:a16="http://schemas.microsoft.com/office/drawing/2014/main" id="{CA0CD139-A405-4034-AEA6-C7D28668EDAA}"/>
                </a:ext>
              </a:extLst>
            </p:cNvPr>
            <p:cNvSpPr/>
            <p:nvPr/>
          </p:nvSpPr>
          <p:spPr>
            <a:xfrm>
              <a:off x="834822" y="4760552"/>
              <a:ext cx="890767" cy="563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667"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x 2</a:t>
              </a:r>
            </a:p>
          </p:txBody>
        </p:sp>
      </p:grpSp>
      <p:sp>
        <p:nvSpPr>
          <p:cNvPr id="21" name="矩形: 圓角 20">
            <a:extLst>
              <a:ext uri="{FF2B5EF4-FFF2-40B4-BE49-F238E27FC236}">
                <a16:creationId xmlns:a16="http://schemas.microsoft.com/office/drawing/2014/main" id="{CC6DD949-5000-92E0-9258-8FF67BC33219}"/>
              </a:ext>
            </a:extLst>
          </p:cNvPr>
          <p:cNvSpPr/>
          <p:nvPr/>
        </p:nvSpPr>
        <p:spPr>
          <a:xfrm>
            <a:off x="7308056" y="3047992"/>
            <a:ext cx="1072521" cy="526032"/>
          </a:xfrm>
          <a:prstGeom prst="roundRect">
            <a:avLst>
              <a:gd name="adj" fmla="val 11137"/>
            </a:avLst>
          </a:prstGeom>
          <a:solidFill>
            <a:srgbClr val="F8C890"/>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F63AC5A2-C7E7-3676-5D18-06C83EDD2D18}"/>
              </a:ext>
            </a:extLst>
          </p:cNvPr>
          <p:cNvSpPr/>
          <p:nvPr/>
        </p:nvSpPr>
        <p:spPr>
          <a:xfrm>
            <a:off x="8402058" y="3047992"/>
            <a:ext cx="1416837" cy="526032"/>
          </a:xfrm>
          <a:prstGeom prst="roundRect">
            <a:avLst>
              <a:gd name="adj" fmla="val 11137"/>
            </a:avLst>
          </a:prstGeom>
          <a:solidFill>
            <a:srgbClr val="F8C890"/>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D7F2641E-792D-774F-D55C-BC0B20E449C9}"/>
              </a:ext>
            </a:extLst>
          </p:cNvPr>
          <p:cNvSpPr/>
          <p:nvPr/>
        </p:nvSpPr>
        <p:spPr>
          <a:xfrm>
            <a:off x="7336456" y="1529901"/>
            <a:ext cx="2312584" cy="282121"/>
          </a:xfrm>
          <a:prstGeom prst="roundRect">
            <a:avLst>
              <a:gd name="adj" fmla="val 11137"/>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5" name="矩形: 圓角 174">
            <a:extLst>
              <a:ext uri="{FF2B5EF4-FFF2-40B4-BE49-F238E27FC236}">
                <a16:creationId xmlns:a16="http://schemas.microsoft.com/office/drawing/2014/main" id="{965DEF74-D8A2-49C6-B677-EBB50766DE4A}"/>
              </a:ext>
            </a:extLst>
          </p:cNvPr>
          <p:cNvSpPr/>
          <p:nvPr/>
        </p:nvSpPr>
        <p:spPr>
          <a:xfrm>
            <a:off x="7337062" y="1909983"/>
            <a:ext cx="2423917" cy="970607"/>
          </a:xfrm>
          <a:prstGeom prst="roundRect">
            <a:avLst>
              <a:gd name="adj" fmla="val 5980"/>
            </a:avLst>
          </a:prstGeom>
          <a:solidFill>
            <a:schemeClr val="bg1"/>
          </a:solidFill>
          <a:ln w="38100">
            <a:solidFill>
              <a:srgbClr val="5FE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latin typeface="Calibri" panose="020F0502020204030204"/>
              <a:ea typeface="新細明體" panose="02020500000000000000" pitchFamily="18" charset="-120"/>
            </a:endParaRPr>
          </a:p>
        </p:txBody>
      </p:sp>
      <p:sp>
        <p:nvSpPr>
          <p:cNvPr id="17" name="矩形: 圓角 16">
            <a:extLst>
              <a:ext uri="{FF2B5EF4-FFF2-40B4-BE49-F238E27FC236}">
                <a16:creationId xmlns:a16="http://schemas.microsoft.com/office/drawing/2014/main" id="{6591EEB9-00EB-4F9D-0DBD-730F3B6272C9}"/>
              </a:ext>
            </a:extLst>
          </p:cNvPr>
          <p:cNvSpPr/>
          <p:nvPr/>
        </p:nvSpPr>
        <p:spPr>
          <a:xfrm>
            <a:off x="7408480" y="2454847"/>
            <a:ext cx="2281081" cy="350030"/>
          </a:xfrm>
          <a:prstGeom prst="roundRect">
            <a:avLst>
              <a:gd name="adj" fmla="val 11137"/>
            </a:avLst>
          </a:prstGeom>
          <a:no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116BD55C-8117-2DE2-F5F7-E4A1153A1DBD}"/>
              </a:ext>
            </a:extLst>
          </p:cNvPr>
          <p:cNvSpPr/>
          <p:nvPr/>
        </p:nvSpPr>
        <p:spPr>
          <a:xfrm>
            <a:off x="7413760" y="1985647"/>
            <a:ext cx="2270521" cy="350029"/>
          </a:xfrm>
          <a:prstGeom prst="roundRect">
            <a:avLst>
              <a:gd name="adj" fmla="val 11137"/>
            </a:avLst>
          </a:prstGeom>
          <a:no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FF0A0B1A-6720-4A27-8481-ECB3E2302E73}"/>
              </a:ext>
            </a:extLst>
          </p:cNvPr>
          <p:cNvSpPr>
            <a:spLocks noGrp="1"/>
          </p:cNvSpPr>
          <p:nvPr>
            <p:ph type="title"/>
          </p:nvPr>
        </p:nvSpPr>
        <p:spPr/>
        <p:txBody>
          <a:bodyPr>
            <a:normAutofit/>
          </a:bodyPr>
          <a:lstStyle/>
          <a:p>
            <a:r>
              <a:rPr lang="en-US" altLang="zh-TW">
                <a:latin typeface="Arial"/>
                <a:ea typeface="微軟正黑體"/>
                <a:cs typeface="Arial"/>
              </a:rPr>
              <a:t>QGD-1602</a:t>
            </a:r>
            <a:r>
              <a:rPr lang="zh-TW" altLang="en-US">
                <a:latin typeface="Arial"/>
                <a:ea typeface="微軟正黑體"/>
                <a:cs typeface="Arial"/>
              </a:rPr>
              <a:t> </a:t>
            </a:r>
            <a:r>
              <a:rPr lang="en-US" altLang="zh-TW">
                <a:latin typeface="Arial"/>
                <a:ea typeface="微軟正黑體"/>
                <a:cs typeface="Arial"/>
              </a:rPr>
              <a:t>hardware architecture</a:t>
            </a:r>
            <a:endParaRPr lang="zh-TW" altLang="en-US">
              <a:latin typeface="Arial"/>
              <a:ea typeface="微軟正黑體"/>
              <a:cs typeface="Arial"/>
            </a:endParaRPr>
          </a:p>
        </p:txBody>
      </p:sp>
      <p:pic>
        <p:nvPicPr>
          <p:cNvPr id="138" name="圖形 137">
            <a:extLst>
              <a:ext uri="{FF2B5EF4-FFF2-40B4-BE49-F238E27FC236}">
                <a16:creationId xmlns:a16="http://schemas.microsoft.com/office/drawing/2014/main" id="{04C91F3D-9647-46FD-93CF-A9B0D37DF27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350564" y="4607627"/>
            <a:ext cx="158686" cy="215359"/>
          </a:xfrm>
          <a:prstGeom prst="rect">
            <a:avLst/>
          </a:prstGeom>
        </p:spPr>
      </p:pic>
      <p:sp>
        <p:nvSpPr>
          <p:cNvPr id="148" name="矩形 147">
            <a:extLst>
              <a:ext uri="{FF2B5EF4-FFF2-40B4-BE49-F238E27FC236}">
                <a16:creationId xmlns:a16="http://schemas.microsoft.com/office/drawing/2014/main" id="{0A4CFFBC-B8CE-47DA-A635-622CD57762E1}"/>
              </a:ext>
            </a:extLst>
          </p:cNvPr>
          <p:cNvSpPr/>
          <p:nvPr/>
        </p:nvSpPr>
        <p:spPr>
          <a:xfrm>
            <a:off x="7351138" y="1524270"/>
            <a:ext cx="2339224"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System power button (Rear)</a:t>
            </a:r>
          </a:p>
        </p:txBody>
      </p:sp>
      <p:sp>
        <p:nvSpPr>
          <p:cNvPr id="149" name="矩形 148">
            <a:extLst>
              <a:ext uri="{FF2B5EF4-FFF2-40B4-BE49-F238E27FC236}">
                <a16:creationId xmlns:a16="http://schemas.microsoft.com/office/drawing/2014/main" id="{A2C98F09-8C7D-43D8-B290-7D15EE28AE03}"/>
              </a:ext>
            </a:extLst>
          </p:cNvPr>
          <p:cNvSpPr/>
          <p:nvPr/>
        </p:nvSpPr>
        <p:spPr>
          <a:xfrm>
            <a:off x="7408480" y="2473608"/>
            <a:ext cx="2275801"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System Power</a:t>
            </a:r>
            <a:endPar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0" name="矩形 149">
            <a:extLst>
              <a:ext uri="{FF2B5EF4-FFF2-40B4-BE49-F238E27FC236}">
                <a16:creationId xmlns:a16="http://schemas.microsoft.com/office/drawing/2014/main" id="{94ACF8D5-0941-4E8C-B848-621E5D8A2945}"/>
              </a:ext>
            </a:extLst>
          </p:cNvPr>
          <p:cNvSpPr/>
          <p:nvPr/>
        </p:nvSpPr>
        <p:spPr>
          <a:xfrm>
            <a:off x="8453651" y="3085361"/>
            <a:ext cx="1252824"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System power controller</a:t>
            </a:r>
          </a:p>
        </p:txBody>
      </p:sp>
      <p:sp>
        <p:nvSpPr>
          <p:cNvPr id="151" name="矩形 150">
            <a:extLst>
              <a:ext uri="{FF2B5EF4-FFF2-40B4-BE49-F238E27FC236}">
                <a16:creationId xmlns:a16="http://schemas.microsoft.com/office/drawing/2014/main" id="{A4AC6971-D0F4-4E79-B12C-45D1BF67E2B5}"/>
              </a:ext>
            </a:extLst>
          </p:cNvPr>
          <p:cNvSpPr/>
          <p:nvPr/>
        </p:nvSpPr>
        <p:spPr>
          <a:xfrm>
            <a:off x="7185783" y="3068526"/>
            <a:ext cx="1310652" cy="41203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Host power controller</a:t>
            </a:r>
          </a:p>
        </p:txBody>
      </p:sp>
      <p:sp>
        <p:nvSpPr>
          <p:cNvPr id="152" name="矩形 151">
            <a:extLst>
              <a:ext uri="{FF2B5EF4-FFF2-40B4-BE49-F238E27FC236}">
                <a16:creationId xmlns:a16="http://schemas.microsoft.com/office/drawing/2014/main" id="{33CEF931-E398-4B34-89C4-C34314F060E8}"/>
              </a:ext>
            </a:extLst>
          </p:cNvPr>
          <p:cNvSpPr/>
          <p:nvPr/>
        </p:nvSpPr>
        <p:spPr>
          <a:xfrm>
            <a:off x="7569914" y="2016088"/>
            <a:ext cx="1958212" cy="276999"/>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a:ea typeface="新細明體"/>
                <a:cs typeface="Arial"/>
              </a:rPr>
              <a:t>Power Supply</a:t>
            </a:r>
            <a:endPar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5" name="矩形 154">
            <a:extLst>
              <a:ext uri="{FF2B5EF4-FFF2-40B4-BE49-F238E27FC236}">
                <a16:creationId xmlns:a16="http://schemas.microsoft.com/office/drawing/2014/main" id="{A8B30DB1-90C9-483C-83D6-C1E0E36921DD}"/>
              </a:ext>
            </a:extLst>
          </p:cNvPr>
          <p:cNvSpPr/>
          <p:nvPr/>
        </p:nvSpPr>
        <p:spPr>
          <a:xfrm>
            <a:off x="7208294" y="3844914"/>
            <a:ext cx="3402026" cy="41203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Switch</a:t>
            </a:r>
          </a:p>
        </p:txBody>
      </p:sp>
      <p:sp>
        <p:nvSpPr>
          <p:cNvPr id="156" name="矩形 155">
            <a:extLst>
              <a:ext uri="{FF2B5EF4-FFF2-40B4-BE49-F238E27FC236}">
                <a16:creationId xmlns:a16="http://schemas.microsoft.com/office/drawing/2014/main" id="{CC4C4898-4082-4C6B-B1AD-B9E6216AC4A1}"/>
              </a:ext>
            </a:extLst>
          </p:cNvPr>
          <p:cNvSpPr/>
          <p:nvPr/>
        </p:nvSpPr>
        <p:spPr>
          <a:xfrm>
            <a:off x="8816769" y="4321859"/>
            <a:ext cx="1613518"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Microchip VSC7448</a:t>
            </a:r>
          </a:p>
        </p:txBody>
      </p:sp>
      <p:sp>
        <p:nvSpPr>
          <p:cNvPr id="157" name="矩形 156">
            <a:extLst>
              <a:ext uri="{FF2B5EF4-FFF2-40B4-BE49-F238E27FC236}">
                <a16:creationId xmlns:a16="http://schemas.microsoft.com/office/drawing/2014/main" id="{5D813948-73D6-4ED5-8D15-3F37E98B2D02}"/>
              </a:ext>
            </a:extLst>
          </p:cNvPr>
          <p:cNvSpPr/>
          <p:nvPr/>
        </p:nvSpPr>
        <p:spPr>
          <a:xfrm>
            <a:off x="7287602" y="4336748"/>
            <a:ext cx="1477934"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10GbE SFP+</a:t>
            </a:r>
          </a:p>
        </p:txBody>
      </p:sp>
      <p:grpSp>
        <p:nvGrpSpPr>
          <p:cNvPr id="7" name="群組 6">
            <a:extLst>
              <a:ext uri="{FF2B5EF4-FFF2-40B4-BE49-F238E27FC236}">
                <a16:creationId xmlns:a16="http://schemas.microsoft.com/office/drawing/2014/main" id="{4102D7F6-513E-6B7F-C167-9187984AB377}"/>
              </a:ext>
            </a:extLst>
          </p:cNvPr>
          <p:cNvGrpSpPr/>
          <p:nvPr/>
        </p:nvGrpSpPr>
        <p:grpSpPr>
          <a:xfrm>
            <a:off x="752977" y="5524558"/>
            <a:ext cx="5988072" cy="1146376"/>
            <a:chOff x="648785" y="5398043"/>
            <a:chExt cx="7517047" cy="1439088"/>
          </a:xfrm>
        </p:grpSpPr>
        <p:pic>
          <p:nvPicPr>
            <p:cNvPr id="9" name="Picture 6">
              <a:extLst>
                <a:ext uri="{FF2B5EF4-FFF2-40B4-BE49-F238E27FC236}">
                  <a16:creationId xmlns:a16="http://schemas.microsoft.com/office/drawing/2014/main" id="{95AF1084-F163-82BC-D1FA-E78A2BC90B2D}"/>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648785" y="5398043"/>
              <a:ext cx="7517047" cy="541992"/>
            </a:xfrm>
            <a:prstGeom prst="rect">
              <a:avLst/>
            </a:prstGeom>
            <a:effectLst/>
            <a:extLst>
              <a:ext uri="{909E8E84-426E-40DD-AFC4-6F175D3DCCD1}">
                <a14:hiddenFill xmlns:a14="http://schemas.microsoft.com/office/drawing/2010/main">
                  <a:solidFill>
                    <a:srgbClr val="FFFFFF"/>
                  </a:solidFill>
                </a14:hiddenFill>
              </a:ext>
            </a:extLst>
          </p:spPr>
        </p:pic>
        <p:pic>
          <p:nvPicPr>
            <p:cNvPr id="11" name="圖片 10">
              <a:extLst>
                <a:ext uri="{FF2B5EF4-FFF2-40B4-BE49-F238E27FC236}">
                  <a16:creationId xmlns:a16="http://schemas.microsoft.com/office/drawing/2014/main" id="{659F8F43-D39A-D297-155D-8F647820A682}"/>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677751" y="5685317"/>
              <a:ext cx="7463305" cy="1151814"/>
            </a:xfrm>
            <a:prstGeom prst="rect">
              <a:avLst/>
            </a:prstGeom>
            <a:effectLst>
              <a:outerShdw blurRad="50800" dist="38100" dir="5400000" algn="t" rotWithShape="0">
                <a:prstClr val="black">
                  <a:alpha val="40000"/>
                </a:prstClr>
              </a:outerShdw>
            </a:effectLst>
          </p:spPr>
        </p:pic>
      </p:grpSp>
      <p:grpSp>
        <p:nvGrpSpPr>
          <p:cNvPr id="19" name="群組 18">
            <a:extLst>
              <a:ext uri="{FF2B5EF4-FFF2-40B4-BE49-F238E27FC236}">
                <a16:creationId xmlns:a16="http://schemas.microsoft.com/office/drawing/2014/main" id="{051205FA-6761-4536-8808-8F43061292E2}"/>
              </a:ext>
            </a:extLst>
          </p:cNvPr>
          <p:cNvGrpSpPr/>
          <p:nvPr/>
        </p:nvGrpSpPr>
        <p:grpSpPr>
          <a:xfrm>
            <a:off x="6116846" y="5493776"/>
            <a:ext cx="1294553" cy="1237615"/>
            <a:chOff x="7631184" y="5092878"/>
            <a:chExt cx="1638132" cy="1566082"/>
          </a:xfrm>
        </p:grpSpPr>
        <p:sp>
          <p:nvSpPr>
            <p:cNvPr id="10" name="橢圓 9">
              <a:extLst>
                <a:ext uri="{FF2B5EF4-FFF2-40B4-BE49-F238E27FC236}">
                  <a16:creationId xmlns:a16="http://schemas.microsoft.com/office/drawing/2014/main" id="{EA1DFC7E-D4A2-4694-A5D3-1A3C59A395ED}"/>
                </a:ext>
              </a:extLst>
            </p:cNvPr>
            <p:cNvSpPr/>
            <p:nvPr/>
          </p:nvSpPr>
          <p:spPr>
            <a:xfrm>
              <a:off x="7683385" y="5092878"/>
              <a:ext cx="1566082" cy="1566082"/>
            </a:xfrm>
            <a:prstGeom prst="ellipse">
              <a:avLst/>
            </a:prstGeom>
            <a:solidFill>
              <a:schemeClr val="bg1"/>
            </a:solid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2" name="圖片 11" descr="一張含有 電子用品 的圖片&#10;&#10;自動產生的描述">
              <a:extLst>
                <a:ext uri="{FF2B5EF4-FFF2-40B4-BE49-F238E27FC236}">
                  <a16:creationId xmlns:a16="http://schemas.microsoft.com/office/drawing/2014/main" id="{16F9445B-B855-4307-94F6-433F22E344B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631184" y="5094710"/>
              <a:ext cx="1638132" cy="1393058"/>
            </a:xfrm>
            <a:prstGeom prst="rect">
              <a:avLst/>
            </a:prstGeom>
          </p:spPr>
        </p:pic>
      </p:grpSp>
      <p:sp>
        <p:nvSpPr>
          <p:cNvPr id="172" name="矩形 171">
            <a:extLst>
              <a:ext uri="{FF2B5EF4-FFF2-40B4-BE49-F238E27FC236}">
                <a16:creationId xmlns:a16="http://schemas.microsoft.com/office/drawing/2014/main" id="{E9B67487-D3D0-41ED-8611-E186EAB012B8}"/>
              </a:ext>
            </a:extLst>
          </p:cNvPr>
          <p:cNvSpPr/>
          <p:nvPr/>
        </p:nvSpPr>
        <p:spPr>
          <a:xfrm>
            <a:off x="7496835" y="5958841"/>
            <a:ext cx="1586857" cy="276999"/>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Host power button</a:t>
            </a:r>
          </a:p>
        </p:txBody>
      </p:sp>
      <p:cxnSp>
        <p:nvCxnSpPr>
          <p:cNvPr id="26" name="接點: 肘形 25">
            <a:extLst>
              <a:ext uri="{FF2B5EF4-FFF2-40B4-BE49-F238E27FC236}">
                <a16:creationId xmlns:a16="http://schemas.microsoft.com/office/drawing/2014/main" id="{D63D2894-88C0-43F0-AA69-39A6B4B9B385}"/>
              </a:ext>
            </a:extLst>
          </p:cNvPr>
          <p:cNvCxnSpPr>
            <a:cxnSpLocks/>
            <a:stCxn id="151" idx="2"/>
            <a:endCxn id="172" idx="3"/>
          </p:cNvCxnSpPr>
          <p:nvPr/>
        </p:nvCxnSpPr>
        <p:spPr>
          <a:xfrm rot="16200000" flipH="1">
            <a:off x="7154010" y="4167658"/>
            <a:ext cx="2616781" cy="1242583"/>
          </a:xfrm>
          <a:prstGeom prst="bentConnector4">
            <a:avLst>
              <a:gd name="adj1" fmla="val 9633"/>
              <a:gd name="adj2" fmla="val 306998"/>
            </a:avLst>
          </a:prstGeom>
          <a:ln w="57150">
            <a:solidFill>
              <a:srgbClr val="D7F71E"/>
            </a:solidFill>
            <a:headEnd type="triangl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1" name="圖形 160">
            <a:extLst>
              <a:ext uri="{FF2B5EF4-FFF2-40B4-BE49-F238E27FC236}">
                <a16:creationId xmlns:a16="http://schemas.microsoft.com/office/drawing/2014/main" id="{79DBDC4E-F0DC-452E-B54C-D10F4CC97860}"/>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flipV="1">
            <a:off x="7884764" y="2759068"/>
            <a:ext cx="291809" cy="380858"/>
          </a:xfrm>
          <a:prstGeom prst="rect">
            <a:avLst/>
          </a:prstGeom>
        </p:spPr>
      </p:pic>
      <p:pic>
        <p:nvPicPr>
          <p:cNvPr id="163" name="圖形 162">
            <a:extLst>
              <a:ext uri="{FF2B5EF4-FFF2-40B4-BE49-F238E27FC236}">
                <a16:creationId xmlns:a16="http://schemas.microsoft.com/office/drawing/2014/main" id="{3BAEAEB4-827B-462B-88A8-1AB58127ECB0}"/>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flipV="1">
            <a:off x="8756114" y="2761478"/>
            <a:ext cx="291809" cy="380858"/>
          </a:xfrm>
          <a:prstGeom prst="rect">
            <a:avLst/>
          </a:prstGeom>
        </p:spPr>
      </p:pic>
      <p:pic>
        <p:nvPicPr>
          <p:cNvPr id="162" name="圖形 161">
            <a:extLst>
              <a:ext uri="{FF2B5EF4-FFF2-40B4-BE49-F238E27FC236}">
                <a16:creationId xmlns:a16="http://schemas.microsoft.com/office/drawing/2014/main" id="{1CE61D2F-BDFF-47A0-B2FD-A38585812558}"/>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flipV="1">
            <a:off x="8771324" y="3518559"/>
            <a:ext cx="291809" cy="412033"/>
          </a:xfrm>
          <a:prstGeom prst="rect">
            <a:avLst/>
          </a:prstGeom>
        </p:spPr>
      </p:pic>
      <p:cxnSp>
        <p:nvCxnSpPr>
          <p:cNvPr id="8" name="接點: 肘形 7">
            <a:extLst>
              <a:ext uri="{FF2B5EF4-FFF2-40B4-BE49-F238E27FC236}">
                <a16:creationId xmlns:a16="http://schemas.microsoft.com/office/drawing/2014/main" id="{20B71115-4A7E-C9AA-6F08-5E59E5D24BED}"/>
              </a:ext>
            </a:extLst>
          </p:cNvPr>
          <p:cNvCxnSpPr>
            <a:cxnSpLocks/>
          </p:cNvCxnSpPr>
          <p:nvPr/>
        </p:nvCxnSpPr>
        <p:spPr>
          <a:xfrm>
            <a:off x="6361606" y="3735784"/>
            <a:ext cx="1897916" cy="379517"/>
          </a:xfrm>
          <a:prstGeom prst="bentConnector3">
            <a:avLst>
              <a:gd name="adj1" fmla="val 30537"/>
            </a:avLst>
          </a:prstGeom>
          <a:ln w="63500">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48668907-FFE9-0BAA-168E-9B3CEEAC8923}"/>
              </a:ext>
            </a:extLst>
          </p:cNvPr>
          <p:cNvCxnSpPr>
            <a:cxnSpLocks/>
            <a:stCxn id="20" idx="1"/>
            <a:endCxn id="175" idx="1"/>
          </p:cNvCxnSpPr>
          <p:nvPr/>
        </p:nvCxnSpPr>
        <p:spPr>
          <a:xfrm rot="10800000" flipH="1" flipV="1">
            <a:off x="7336456" y="1670961"/>
            <a:ext cx="606" cy="724325"/>
          </a:xfrm>
          <a:prstGeom prst="bentConnector3">
            <a:avLst>
              <a:gd name="adj1" fmla="val -64703300"/>
            </a:avLst>
          </a:prstGeom>
          <a:ln w="57150">
            <a:solidFill>
              <a:srgbClr val="D7F71E"/>
            </a:solidFill>
            <a:headEnd type="none"/>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0" name="群組 39">
            <a:extLst>
              <a:ext uri="{FF2B5EF4-FFF2-40B4-BE49-F238E27FC236}">
                <a16:creationId xmlns:a16="http://schemas.microsoft.com/office/drawing/2014/main" id="{D1DCEBA9-CC79-DF27-EE2F-C9B5E39CB20F}"/>
              </a:ext>
            </a:extLst>
          </p:cNvPr>
          <p:cNvGrpSpPr/>
          <p:nvPr/>
        </p:nvGrpSpPr>
        <p:grpSpPr>
          <a:xfrm>
            <a:off x="2549420" y="4169989"/>
            <a:ext cx="3790788" cy="1081499"/>
            <a:chOff x="1929938" y="3854796"/>
            <a:chExt cx="4529329" cy="1292202"/>
          </a:xfrm>
        </p:grpSpPr>
        <p:sp>
          <p:nvSpPr>
            <p:cNvPr id="23" name="矩形: 圓角 22">
              <a:extLst>
                <a:ext uri="{FF2B5EF4-FFF2-40B4-BE49-F238E27FC236}">
                  <a16:creationId xmlns:a16="http://schemas.microsoft.com/office/drawing/2014/main" id="{B6769711-B9EB-0ED4-44CF-4CE92A57C0DC}"/>
                </a:ext>
              </a:extLst>
            </p:cNvPr>
            <p:cNvSpPr/>
            <p:nvPr/>
          </p:nvSpPr>
          <p:spPr>
            <a:xfrm>
              <a:off x="1929938" y="3879546"/>
              <a:ext cx="4529329" cy="1267452"/>
            </a:xfrm>
            <a:prstGeom prst="roundRect">
              <a:avLst>
                <a:gd name="adj" fmla="val 8828"/>
              </a:avLst>
            </a:prstGeom>
            <a:solidFill>
              <a:srgbClr val="E6E6E6"/>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4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5" name="群組 24">
              <a:extLst>
                <a:ext uri="{FF2B5EF4-FFF2-40B4-BE49-F238E27FC236}">
                  <a16:creationId xmlns:a16="http://schemas.microsoft.com/office/drawing/2014/main" id="{FED6205B-D424-62E2-206C-3723986A0CE4}"/>
                </a:ext>
              </a:extLst>
            </p:cNvPr>
            <p:cNvGrpSpPr/>
            <p:nvPr/>
          </p:nvGrpSpPr>
          <p:grpSpPr>
            <a:xfrm>
              <a:off x="2235866" y="4263753"/>
              <a:ext cx="754316" cy="754316"/>
              <a:chOff x="4987641" y="3921110"/>
              <a:chExt cx="457200" cy="457200"/>
            </a:xfrm>
          </p:grpSpPr>
          <p:sp>
            <p:nvSpPr>
              <p:cNvPr id="27" name="橢圓 26">
                <a:extLst>
                  <a:ext uri="{FF2B5EF4-FFF2-40B4-BE49-F238E27FC236}">
                    <a16:creationId xmlns:a16="http://schemas.microsoft.com/office/drawing/2014/main" id="{1FC46ED3-9C0C-2A5E-DFE4-A1876BC51836}"/>
                  </a:ext>
                </a:extLst>
              </p:cNvPr>
              <p:cNvSpPr/>
              <p:nvPr/>
            </p:nvSpPr>
            <p:spPr>
              <a:xfrm>
                <a:off x="4987641" y="3921110"/>
                <a:ext cx="457200" cy="4572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40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8" name="圖片 27">
                <a:extLst>
                  <a:ext uri="{FF2B5EF4-FFF2-40B4-BE49-F238E27FC236}">
                    <a16:creationId xmlns:a16="http://schemas.microsoft.com/office/drawing/2014/main" id="{F9584AAC-7B21-B6E1-7BE0-FE0DF721E63A}"/>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041570" y="4020745"/>
                <a:ext cx="335967" cy="257931"/>
              </a:xfrm>
              <a:prstGeom prst="rect">
                <a:avLst/>
              </a:prstGeom>
            </p:spPr>
          </p:pic>
        </p:grpSp>
        <p:sp>
          <p:nvSpPr>
            <p:cNvPr id="29" name="矩形 28">
              <a:extLst>
                <a:ext uri="{FF2B5EF4-FFF2-40B4-BE49-F238E27FC236}">
                  <a16:creationId xmlns:a16="http://schemas.microsoft.com/office/drawing/2014/main" id="{89161115-0C51-300D-FD58-3E606954CF52}"/>
                </a:ext>
              </a:extLst>
            </p:cNvPr>
            <p:cNvSpPr/>
            <p:nvPr/>
          </p:nvSpPr>
          <p:spPr>
            <a:xfrm>
              <a:off x="3034818" y="3854796"/>
              <a:ext cx="3009432" cy="40451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Host Interface</a:t>
              </a:r>
            </a:p>
          </p:txBody>
        </p:sp>
        <p:sp>
          <p:nvSpPr>
            <p:cNvPr id="34" name="矩形: 圓角 33">
              <a:extLst>
                <a:ext uri="{FF2B5EF4-FFF2-40B4-BE49-F238E27FC236}">
                  <a16:creationId xmlns:a16="http://schemas.microsoft.com/office/drawing/2014/main" id="{3D765C28-F702-0D67-E0BF-2D4D0CCDD4EA}"/>
                </a:ext>
              </a:extLst>
            </p:cNvPr>
            <p:cNvSpPr/>
            <p:nvPr/>
          </p:nvSpPr>
          <p:spPr>
            <a:xfrm>
              <a:off x="3034818" y="4255898"/>
              <a:ext cx="2998094" cy="809627"/>
            </a:xfrm>
            <a:prstGeom prst="roundRect">
              <a:avLst>
                <a:gd name="adj" fmla="val 6912"/>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35" name="矩形 34">
              <a:extLst>
                <a:ext uri="{FF2B5EF4-FFF2-40B4-BE49-F238E27FC236}">
                  <a16:creationId xmlns:a16="http://schemas.microsoft.com/office/drawing/2014/main" id="{8991F532-F862-146B-C60E-0578D2848309}"/>
                </a:ext>
              </a:extLst>
            </p:cNvPr>
            <p:cNvSpPr/>
            <p:nvPr/>
          </p:nvSpPr>
          <p:spPr>
            <a:xfrm>
              <a:off x="3034155" y="4268495"/>
              <a:ext cx="3009432" cy="36774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400" b="1" kern="0">
                  <a:solidFill>
                    <a:srgbClr val="00FFFF"/>
                  </a:solidFill>
                  <a:latin typeface="Arial" panose="020B0604020202020204" pitchFamily="34" charset="0"/>
                  <a:ea typeface="微軟正黑體" panose="020B0604030504040204" pitchFamily="34" charset="-120"/>
                  <a:cs typeface="Arial" panose="020B0604020202020204" pitchFamily="34" charset="0"/>
                </a:rPr>
                <a:t>4 x RJ45</a:t>
              </a:r>
            </a:p>
          </p:txBody>
        </p:sp>
        <p:sp>
          <p:nvSpPr>
            <p:cNvPr id="36" name="矩形: 圓角 35">
              <a:extLst>
                <a:ext uri="{FF2B5EF4-FFF2-40B4-BE49-F238E27FC236}">
                  <a16:creationId xmlns:a16="http://schemas.microsoft.com/office/drawing/2014/main" id="{EF6FBAA4-BE23-6588-A5F2-57626CA3284D}"/>
                </a:ext>
              </a:extLst>
            </p:cNvPr>
            <p:cNvSpPr/>
            <p:nvPr/>
          </p:nvSpPr>
          <p:spPr>
            <a:xfrm>
              <a:off x="3196629" y="4606327"/>
              <a:ext cx="1265014" cy="356194"/>
            </a:xfrm>
            <a:prstGeom prst="roundRect">
              <a:avLst>
                <a:gd name="adj" fmla="val 691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37" name="矩形: 圓角 36">
              <a:extLst>
                <a:ext uri="{FF2B5EF4-FFF2-40B4-BE49-F238E27FC236}">
                  <a16:creationId xmlns:a16="http://schemas.microsoft.com/office/drawing/2014/main" id="{0D37BEFA-F990-18FE-E029-37E3C18D4648}"/>
                </a:ext>
              </a:extLst>
            </p:cNvPr>
            <p:cNvSpPr/>
            <p:nvPr/>
          </p:nvSpPr>
          <p:spPr>
            <a:xfrm>
              <a:off x="4601440" y="4606327"/>
              <a:ext cx="1265014" cy="356194"/>
            </a:xfrm>
            <a:prstGeom prst="roundRect">
              <a:avLst>
                <a:gd name="adj" fmla="val 6912"/>
              </a:avLst>
            </a:prstGeom>
            <a:solidFill>
              <a:srgbClr val="00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38" name="矩形 37">
              <a:extLst>
                <a:ext uri="{FF2B5EF4-FFF2-40B4-BE49-F238E27FC236}">
                  <a16:creationId xmlns:a16="http://schemas.microsoft.com/office/drawing/2014/main" id="{EDCAFB46-91AD-2EC6-4263-C4166709FB9B}"/>
                </a:ext>
              </a:extLst>
            </p:cNvPr>
            <p:cNvSpPr/>
            <p:nvPr/>
          </p:nvSpPr>
          <p:spPr>
            <a:xfrm>
              <a:off x="3196628" y="4619062"/>
              <a:ext cx="1265014" cy="36774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1GbE</a:t>
              </a:r>
            </a:p>
          </p:txBody>
        </p:sp>
        <p:sp>
          <p:nvSpPr>
            <p:cNvPr id="39" name="矩形 38">
              <a:extLst>
                <a:ext uri="{FF2B5EF4-FFF2-40B4-BE49-F238E27FC236}">
                  <a16:creationId xmlns:a16="http://schemas.microsoft.com/office/drawing/2014/main" id="{3399812B-D831-456B-A652-B1A134423A35}"/>
                </a:ext>
              </a:extLst>
            </p:cNvPr>
            <p:cNvSpPr/>
            <p:nvPr/>
          </p:nvSpPr>
          <p:spPr>
            <a:xfrm>
              <a:off x="4618947" y="4619062"/>
              <a:ext cx="1265014" cy="367740"/>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5GbE</a:t>
              </a:r>
            </a:p>
          </p:txBody>
        </p:sp>
      </p:grpSp>
      <p:pic>
        <p:nvPicPr>
          <p:cNvPr id="44" name="圖片 43" descr="一張含有 電子用品, 街道, 電腦 的圖片&#10;&#10;自動產生的描述">
            <a:extLst>
              <a:ext uri="{FF2B5EF4-FFF2-40B4-BE49-F238E27FC236}">
                <a16:creationId xmlns:a16="http://schemas.microsoft.com/office/drawing/2014/main" id="{DF6CBB1A-BDF6-88BD-FDB2-A7D8701AF64F}"/>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2705431">
            <a:off x="3429640" y="2859439"/>
            <a:ext cx="1020224" cy="1020224"/>
          </a:xfrm>
          <a:prstGeom prst="rect">
            <a:avLst/>
          </a:prstGeom>
        </p:spPr>
      </p:pic>
      <p:sp>
        <p:nvSpPr>
          <p:cNvPr id="49" name="矩形: 圓角 48">
            <a:extLst>
              <a:ext uri="{FF2B5EF4-FFF2-40B4-BE49-F238E27FC236}">
                <a16:creationId xmlns:a16="http://schemas.microsoft.com/office/drawing/2014/main" id="{FDD0C962-9969-490E-1FC1-6D3171891A6D}"/>
              </a:ext>
            </a:extLst>
          </p:cNvPr>
          <p:cNvSpPr/>
          <p:nvPr/>
        </p:nvSpPr>
        <p:spPr>
          <a:xfrm>
            <a:off x="3072490" y="3220175"/>
            <a:ext cx="1762770" cy="789600"/>
          </a:xfrm>
          <a:prstGeom prst="roundRect">
            <a:avLst>
              <a:gd name="adj" fmla="val 13482"/>
            </a:avLst>
          </a:prstGeom>
          <a:noFill/>
          <a:ln w="28575">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圓角 50">
            <a:extLst>
              <a:ext uri="{FF2B5EF4-FFF2-40B4-BE49-F238E27FC236}">
                <a16:creationId xmlns:a16="http://schemas.microsoft.com/office/drawing/2014/main" id="{4E65FB62-56F3-93A2-D941-6E670208FFA8}"/>
              </a:ext>
            </a:extLst>
          </p:cNvPr>
          <p:cNvSpPr/>
          <p:nvPr/>
        </p:nvSpPr>
        <p:spPr>
          <a:xfrm>
            <a:off x="3192507" y="3587603"/>
            <a:ext cx="1551792" cy="323759"/>
          </a:xfrm>
          <a:prstGeom prst="roundRect">
            <a:avLst>
              <a:gd name="adj" fmla="val 11137"/>
            </a:avLst>
          </a:prstGeom>
          <a:solidFill>
            <a:srgbClr val="E5E5E6"/>
          </a:solidFill>
          <a:ln w="28575">
            <a:solidFill>
              <a:srgbClr val="0D0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FFA34835-4B48-886F-0E94-752F3E11B978}"/>
              </a:ext>
            </a:extLst>
          </p:cNvPr>
          <p:cNvSpPr/>
          <p:nvPr/>
        </p:nvSpPr>
        <p:spPr>
          <a:xfrm>
            <a:off x="3087223" y="3623759"/>
            <a:ext cx="1747929"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l-PL" altLang="zh-TW" sz="11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2 x M.2 NVMe</a:t>
            </a:r>
          </a:p>
        </p:txBody>
      </p:sp>
      <p:grpSp>
        <p:nvGrpSpPr>
          <p:cNvPr id="56" name="群組 55">
            <a:extLst>
              <a:ext uri="{FF2B5EF4-FFF2-40B4-BE49-F238E27FC236}">
                <a16:creationId xmlns:a16="http://schemas.microsoft.com/office/drawing/2014/main" id="{13F2CD5B-DFE3-1875-6829-25A115B5A576}"/>
              </a:ext>
            </a:extLst>
          </p:cNvPr>
          <p:cNvGrpSpPr/>
          <p:nvPr/>
        </p:nvGrpSpPr>
        <p:grpSpPr>
          <a:xfrm>
            <a:off x="957226" y="4836733"/>
            <a:ext cx="1723575" cy="544361"/>
            <a:chOff x="9410962" y="6146529"/>
            <a:chExt cx="1723575" cy="544361"/>
          </a:xfrm>
        </p:grpSpPr>
        <p:sp>
          <p:nvSpPr>
            <p:cNvPr id="57" name="矩形: 圓角 56">
              <a:extLst>
                <a:ext uri="{FF2B5EF4-FFF2-40B4-BE49-F238E27FC236}">
                  <a16:creationId xmlns:a16="http://schemas.microsoft.com/office/drawing/2014/main" id="{4922300D-B563-2DCA-BB76-C4DEC125A1C6}"/>
                </a:ext>
              </a:extLst>
            </p:cNvPr>
            <p:cNvSpPr/>
            <p:nvPr/>
          </p:nvSpPr>
          <p:spPr>
            <a:xfrm>
              <a:off x="9499099" y="6146529"/>
              <a:ext cx="1635438" cy="544361"/>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TW" sz="1200" b="1">
                  <a:solidFill>
                    <a:schemeClr val="bg1"/>
                  </a:solidFill>
                  <a:latin typeface="Arial" panose="020B0604020202020204" pitchFamily="34" charset="0"/>
                  <a:cs typeface="Arial" panose="020B0604020202020204" pitchFamily="34" charset="0"/>
                </a:rPr>
                <a:t>Improved</a:t>
              </a:r>
              <a:r>
                <a:rPr lang="zh-TW" altLang="en-US" sz="1200" b="1">
                  <a:solidFill>
                    <a:schemeClr val="bg1"/>
                  </a:solidFill>
                  <a:latin typeface="Arial" panose="020B0604020202020204" pitchFamily="34" charset="0"/>
                  <a:cs typeface="Arial" panose="020B0604020202020204" pitchFamily="34" charset="0"/>
                </a:rPr>
                <a:t> </a:t>
              </a:r>
              <a:r>
                <a:rPr lang="en-US" altLang="zh-TW" sz="1200" b="1">
                  <a:solidFill>
                    <a:schemeClr val="bg1"/>
                  </a:solidFill>
                  <a:latin typeface="Arial" panose="020B0604020202020204" pitchFamily="34" charset="0"/>
                  <a:cs typeface="Arial" panose="020B0604020202020204" pitchFamily="34" charset="0"/>
                </a:rPr>
                <a:t>features</a:t>
              </a:r>
            </a:p>
          </p:txBody>
        </p:sp>
        <p:sp>
          <p:nvSpPr>
            <p:cNvPr id="58" name="矩形 57">
              <a:extLst>
                <a:ext uri="{FF2B5EF4-FFF2-40B4-BE49-F238E27FC236}">
                  <a16:creationId xmlns:a16="http://schemas.microsoft.com/office/drawing/2014/main" id="{AA079119-72C7-6CDC-36F5-73511D39679B}"/>
                </a:ext>
              </a:extLst>
            </p:cNvPr>
            <p:cNvSpPr/>
            <p:nvPr/>
          </p:nvSpPr>
          <p:spPr>
            <a:xfrm>
              <a:off x="9410962" y="6350890"/>
              <a:ext cx="135638" cy="13563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9" name="群組 68">
            <a:extLst>
              <a:ext uri="{FF2B5EF4-FFF2-40B4-BE49-F238E27FC236}">
                <a16:creationId xmlns:a16="http://schemas.microsoft.com/office/drawing/2014/main" id="{3A342C56-720E-B1CC-2645-0BD16B51B288}"/>
              </a:ext>
            </a:extLst>
          </p:cNvPr>
          <p:cNvGrpSpPr/>
          <p:nvPr/>
        </p:nvGrpSpPr>
        <p:grpSpPr>
          <a:xfrm>
            <a:off x="7353970" y="4798233"/>
            <a:ext cx="4101745" cy="948600"/>
            <a:chOff x="7565018" y="4391887"/>
            <a:chExt cx="4101745" cy="948600"/>
          </a:xfrm>
        </p:grpSpPr>
        <p:sp>
          <p:nvSpPr>
            <p:cNvPr id="59" name="矩形: 圓角 58">
              <a:extLst>
                <a:ext uri="{FF2B5EF4-FFF2-40B4-BE49-F238E27FC236}">
                  <a16:creationId xmlns:a16="http://schemas.microsoft.com/office/drawing/2014/main" id="{12D8D3E3-8CD4-502D-56BA-B84696D7213B}"/>
                </a:ext>
              </a:extLst>
            </p:cNvPr>
            <p:cNvSpPr/>
            <p:nvPr/>
          </p:nvSpPr>
          <p:spPr>
            <a:xfrm>
              <a:off x="7565018" y="4391887"/>
              <a:ext cx="4101745" cy="948600"/>
            </a:xfrm>
            <a:prstGeom prst="roundRect">
              <a:avLst>
                <a:gd name="adj" fmla="val 7080"/>
              </a:avLst>
            </a:prstGeom>
            <a:solidFill>
              <a:srgbClr val="E6E6E6"/>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sz="1200" b="1">
                <a:solidFill>
                  <a:prstClr val="white"/>
                </a:solidFill>
                <a:latin typeface="Calibri" panose="020F0502020204030204"/>
                <a:ea typeface="新細明體" panose="02020500000000000000" pitchFamily="18" charset="-120"/>
              </a:endParaRPr>
            </a:p>
          </p:txBody>
        </p:sp>
        <p:grpSp>
          <p:nvGrpSpPr>
            <p:cNvPr id="60" name="群組 59">
              <a:extLst>
                <a:ext uri="{FF2B5EF4-FFF2-40B4-BE49-F238E27FC236}">
                  <a16:creationId xmlns:a16="http://schemas.microsoft.com/office/drawing/2014/main" id="{03EAB29D-BA5D-4C56-6843-C0014AFBD6FB}"/>
                </a:ext>
              </a:extLst>
            </p:cNvPr>
            <p:cNvGrpSpPr/>
            <p:nvPr/>
          </p:nvGrpSpPr>
          <p:grpSpPr>
            <a:xfrm>
              <a:off x="7712186" y="4497496"/>
              <a:ext cx="754316" cy="754316"/>
              <a:chOff x="4987641" y="3921110"/>
              <a:chExt cx="457200" cy="457200"/>
            </a:xfrm>
          </p:grpSpPr>
          <p:sp>
            <p:nvSpPr>
              <p:cNvPr id="61" name="橢圓 60">
                <a:extLst>
                  <a:ext uri="{FF2B5EF4-FFF2-40B4-BE49-F238E27FC236}">
                    <a16:creationId xmlns:a16="http://schemas.microsoft.com/office/drawing/2014/main" id="{6B6B5264-D8B6-82AF-CF83-402199C0D3F3}"/>
                  </a:ext>
                </a:extLst>
              </p:cNvPr>
              <p:cNvSpPr/>
              <p:nvPr/>
            </p:nvSpPr>
            <p:spPr>
              <a:xfrm>
                <a:off x="4987641" y="3921110"/>
                <a:ext cx="457200" cy="4572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2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2" name="圖片 61">
                <a:extLst>
                  <a:ext uri="{FF2B5EF4-FFF2-40B4-BE49-F238E27FC236}">
                    <a16:creationId xmlns:a16="http://schemas.microsoft.com/office/drawing/2014/main" id="{34B48744-2E0A-406C-DE99-D6C9DC74EFD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041570" y="4020745"/>
                <a:ext cx="335967" cy="257931"/>
              </a:xfrm>
              <a:prstGeom prst="rect">
                <a:avLst/>
              </a:prstGeom>
            </p:spPr>
          </p:pic>
        </p:grpSp>
        <p:sp>
          <p:nvSpPr>
            <p:cNvPr id="63" name="矩形: 圓角 62">
              <a:extLst>
                <a:ext uri="{FF2B5EF4-FFF2-40B4-BE49-F238E27FC236}">
                  <a16:creationId xmlns:a16="http://schemas.microsoft.com/office/drawing/2014/main" id="{A045D762-FB9A-3322-F1E6-CFE6E3A1909C}"/>
                </a:ext>
              </a:extLst>
            </p:cNvPr>
            <p:cNvSpPr/>
            <p:nvPr/>
          </p:nvSpPr>
          <p:spPr>
            <a:xfrm>
              <a:off x="8547234" y="4477609"/>
              <a:ext cx="2998094" cy="809627"/>
            </a:xfrm>
            <a:prstGeom prst="roundRect">
              <a:avLst>
                <a:gd name="adj" fmla="val 6912"/>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b="1"/>
            </a:p>
          </p:txBody>
        </p:sp>
        <p:sp>
          <p:nvSpPr>
            <p:cNvPr id="64" name="矩形 63">
              <a:extLst>
                <a:ext uri="{FF2B5EF4-FFF2-40B4-BE49-F238E27FC236}">
                  <a16:creationId xmlns:a16="http://schemas.microsoft.com/office/drawing/2014/main" id="{9AD4AE20-EDE2-15E3-9DFF-475F9B820ECD}"/>
                </a:ext>
              </a:extLst>
            </p:cNvPr>
            <p:cNvSpPr/>
            <p:nvPr/>
          </p:nvSpPr>
          <p:spPr>
            <a:xfrm>
              <a:off x="8546571" y="4490206"/>
              <a:ext cx="3009432"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600" b="1" kern="0">
                  <a:solidFill>
                    <a:srgbClr val="00FFFF"/>
                  </a:solidFill>
                  <a:latin typeface="Arial" panose="020B0604020202020204" pitchFamily="34" charset="0"/>
                  <a:ea typeface="微軟正黑體" panose="020B0604030504040204" pitchFamily="34" charset="-120"/>
                  <a:cs typeface="Arial" panose="020B0604020202020204" pitchFamily="34" charset="0"/>
                </a:rPr>
                <a:t>16 x RJ45</a:t>
              </a:r>
            </a:p>
          </p:txBody>
        </p:sp>
        <p:sp>
          <p:nvSpPr>
            <p:cNvPr id="65" name="矩形: 圓角 64">
              <a:extLst>
                <a:ext uri="{FF2B5EF4-FFF2-40B4-BE49-F238E27FC236}">
                  <a16:creationId xmlns:a16="http://schemas.microsoft.com/office/drawing/2014/main" id="{E7A49B2A-2A4A-4B0F-FA5F-2F8850F878C6}"/>
                </a:ext>
              </a:extLst>
            </p:cNvPr>
            <p:cNvSpPr/>
            <p:nvPr/>
          </p:nvSpPr>
          <p:spPr>
            <a:xfrm>
              <a:off x="8672950" y="4803974"/>
              <a:ext cx="1265014" cy="356194"/>
            </a:xfrm>
            <a:prstGeom prst="roundRect">
              <a:avLst>
                <a:gd name="adj" fmla="val 691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b="1"/>
            </a:p>
          </p:txBody>
        </p:sp>
        <p:sp>
          <p:nvSpPr>
            <p:cNvPr id="66" name="矩形: 圓角 65">
              <a:extLst>
                <a:ext uri="{FF2B5EF4-FFF2-40B4-BE49-F238E27FC236}">
                  <a16:creationId xmlns:a16="http://schemas.microsoft.com/office/drawing/2014/main" id="{7AA71640-8556-806A-0B36-7B932BDFC209}"/>
                </a:ext>
              </a:extLst>
            </p:cNvPr>
            <p:cNvSpPr/>
            <p:nvPr/>
          </p:nvSpPr>
          <p:spPr>
            <a:xfrm>
              <a:off x="10077760" y="4803974"/>
              <a:ext cx="1265014" cy="356194"/>
            </a:xfrm>
            <a:prstGeom prst="roundRect">
              <a:avLst>
                <a:gd name="adj" fmla="val 6912"/>
              </a:avLst>
            </a:prstGeom>
            <a:solidFill>
              <a:srgbClr val="00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b="1"/>
            </a:p>
          </p:txBody>
        </p:sp>
        <p:sp>
          <p:nvSpPr>
            <p:cNvPr id="67" name="矩形 66">
              <a:extLst>
                <a:ext uri="{FF2B5EF4-FFF2-40B4-BE49-F238E27FC236}">
                  <a16:creationId xmlns:a16="http://schemas.microsoft.com/office/drawing/2014/main" id="{59D9682E-0454-5124-814D-C988C4533A31}"/>
                </a:ext>
              </a:extLst>
            </p:cNvPr>
            <p:cNvSpPr/>
            <p:nvPr/>
          </p:nvSpPr>
          <p:spPr>
            <a:xfrm>
              <a:off x="8709044" y="4840773"/>
              <a:ext cx="1265014"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8 x 1GbE</a:t>
              </a:r>
            </a:p>
          </p:txBody>
        </p:sp>
        <p:sp>
          <p:nvSpPr>
            <p:cNvPr id="68" name="矩形 67">
              <a:extLst>
                <a:ext uri="{FF2B5EF4-FFF2-40B4-BE49-F238E27FC236}">
                  <a16:creationId xmlns:a16="http://schemas.microsoft.com/office/drawing/2014/main" id="{72CB99F3-B08A-15A1-6D9F-E2C6DE01455A}"/>
                </a:ext>
              </a:extLst>
            </p:cNvPr>
            <p:cNvSpPr/>
            <p:nvPr/>
          </p:nvSpPr>
          <p:spPr>
            <a:xfrm>
              <a:off x="10085460" y="4831593"/>
              <a:ext cx="1292556" cy="307777"/>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400" b="1">
                  <a:solidFill>
                    <a:srgbClr val="002060"/>
                  </a:solidFill>
                  <a:latin typeface="Arial" panose="020B0604020202020204" pitchFamily="34" charset="0"/>
                  <a:ea typeface="新細明體" panose="02020500000000000000" pitchFamily="18" charset="-120"/>
                  <a:cs typeface="Arial" panose="020B0604020202020204" pitchFamily="34" charset="0"/>
                </a:rPr>
                <a:t>8</a:t>
              </a:r>
              <a:r>
                <a:rPr kumimoji="0" lang="en-US" altLang="zh-TW" sz="14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 x </a:t>
              </a:r>
              <a:r>
                <a:rPr lang="en-US" altLang="zh-TW" sz="1400" b="1">
                  <a:solidFill>
                    <a:srgbClr val="002060"/>
                  </a:solidFill>
                  <a:latin typeface="Arial" panose="020B0604020202020204" pitchFamily="34" charset="0"/>
                  <a:ea typeface="新細明體" panose="02020500000000000000" pitchFamily="18" charset="-120"/>
                  <a:cs typeface="Arial" panose="020B0604020202020204" pitchFamily="34" charset="0"/>
                </a:rPr>
                <a:t>2.5</a:t>
              </a:r>
              <a:r>
                <a:rPr kumimoji="0" lang="en-US" altLang="zh-TW" sz="1400" b="1" i="0" u="none" strike="noStrike" kern="1200" cap="none" spc="0" normalizeH="0" baseline="0" noProof="0" err="1">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rPr>
                <a:t>GbE</a:t>
              </a:r>
              <a:endParaRPr kumimoji="0" lang="en-US" altLang="zh-TW" sz="1400" b="1" i="0" u="none" strike="noStrike" kern="1200" cap="none" spc="0" normalizeH="0" baseline="0" noProof="0">
                <a:ln>
                  <a:noFill/>
                </a:ln>
                <a:solidFill>
                  <a:srgbClr val="00206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Tree>
    <p:extLst>
      <p:ext uri="{BB962C8B-B14F-4D97-AF65-F5344CB8AC3E}">
        <p14:creationId xmlns:p14="http://schemas.microsoft.com/office/powerpoint/2010/main" val="564909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3DD4B282-4E3A-217A-F5EB-ACF4C8D36666}"/>
              </a:ext>
            </a:extLst>
          </p:cNvPr>
          <p:cNvGrpSpPr/>
          <p:nvPr/>
        </p:nvGrpSpPr>
        <p:grpSpPr>
          <a:xfrm>
            <a:off x="1028497" y="2434706"/>
            <a:ext cx="10022792" cy="1918796"/>
            <a:chOff x="648785" y="5398043"/>
            <a:chExt cx="7517047" cy="1439088"/>
          </a:xfrm>
        </p:grpSpPr>
        <p:pic>
          <p:nvPicPr>
            <p:cNvPr id="6" name="Picture 6">
              <a:extLst>
                <a:ext uri="{FF2B5EF4-FFF2-40B4-BE49-F238E27FC236}">
                  <a16:creationId xmlns:a16="http://schemas.microsoft.com/office/drawing/2014/main" id="{27F8D550-479B-EA3C-A53E-3C8F145574FD}"/>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48785" y="5398043"/>
              <a:ext cx="7517047" cy="541992"/>
            </a:xfrm>
            <a:prstGeom prst="rect">
              <a:avLst/>
            </a:prstGeom>
            <a:effectLst/>
            <a:extLst>
              <a:ext uri="{909E8E84-426E-40DD-AFC4-6F175D3DCCD1}">
                <a14:hiddenFill xmlns:a14="http://schemas.microsoft.com/office/drawing/2010/main">
                  <a:solidFill>
                    <a:srgbClr val="FFFFFF"/>
                  </a:solidFill>
                </a14:hiddenFill>
              </a:ext>
            </a:extLst>
          </p:spPr>
        </p:pic>
        <p:pic>
          <p:nvPicPr>
            <p:cNvPr id="7" name="圖片 6">
              <a:extLst>
                <a:ext uri="{FF2B5EF4-FFF2-40B4-BE49-F238E27FC236}">
                  <a16:creationId xmlns:a16="http://schemas.microsoft.com/office/drawing/2014/main" id="{4C4B5179-AF2C-D2EC-15B8-FFA91273EDA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77751" y="5685317"/>
              <a:ext cx="7463305" cy="1151814"/>
            </a:xfrm>
            <a:prstGeom prst="rect">
              <a:avLst/>
            </a:prstGeom>
            <a:effectLst>
              <a:outerShdw blurRad="50800" dist="38100" dir="5400000" algn="t" rotWithShape="0">
                <a:prstClr val="black">
                  <a:alpha val="40000"/>
                </a:prstClr>
              </a:outerShdw>
            </a:effectLst>
          </p:spPr>
        </p:pic>
      </p:grpSp>
      <p:pic>
        <p:nvPicPr>
          <p:cNvPr id="5" name="圖片 4">
            <a:extLst>
              <a:ext uri="{FF2B5EF4-FFF2-40B4-BE49-F238E27FC236}">
                <a16:creationId xmlns:a16="http://schemas.microsoft.com/office/drawing/2014/main" id="{9BC7B59C-C23D-4754-935F-6AAA87F8787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98268" y="5123502"/>
            <a:ext cx="5262120" cy="1350289"/>
          </a:xfrm>
          <a:prstGeom prst="rect">
            <a:avLst/>
          </a:prstGeom>
        </p:spPr>
      </p:pic>
      <p:sp>
        <p:nvSpPr>
          <p:cNvPr id="2" name="標題 1">
            <a:extLst>
              <a:ext uri="{FF2B5EF4-FFF2-40B4-BE49-F238E27FC236}">
                <a16:creationId xmlns:a16="http://schemas.microsoft.com/office/drawing/2014/main" id="{CE6C6C3E-583A-4853-BD33-7784D85BC195}"/>
              </a:ext>
            </a:extLst>
          </p:cNvPr>
          <p:cNvSpPr>
            <a:spLocks noGrp="1"/>
          </p:cNvSpPr>
          <p:nvPr>
            <p:ph type="title"/>
          </p:nvPr>
        </p:nvSpPr>
        <p:spPr/>
        <p:txBody>
          <a:bodyPr/>
          <a:lstStyle/>
          <a:p>
            <a:r>
              <a:rPr lang="en-US" altLang="zh-TW" sz="4000" b="1">
                <a:latin typeface="Arial"/>
                <a:ea typeface="微軟正黑體"/>
                <a:cs typeface="Arial"/>
              </a:rPr>
              <a:t>QGD-1602</a:t>
            </a:r>
            <a:r>
              <a:rPr lang="zh-TW" altLang="en-US" sz="4000" b="1">
                <a:latin typeface="Arial"/>
                <a:ea typeface="微軟正黑體"/>
                <a:cs typeface="Arial"/>
              </a:rPr>
              <a:t> </a:t>
            </a:r>
            <a:r>
              <a:rPr lang="en-US" altLang="zh-TW" sz="4000" b="1">
                <a:latin typeface="Arial"/>
                <a:ea typeface="微軟正黑體"/>
                <a:cs typeface="Arial"/>
              </a:rPr>
              <a:t>hardware features</a:t>
            </a:r>
            <a:endParaRPr lang="zh-TW" altLang="en-US" sz="4000" b="1">
              <a:latin typeface="Arial"/>
              <a:ea typeface="微軟正黑體"/>
              <a:cs typeface="Arial"/>
            </a:endParaRPr>
          </a:p>
        </p:txBody>
      </p:sp>
      <p:sp>
        <p:nvSpPr>
          <p:cNvPr id="46" name="矩形 45">
            <a:extLst>
              <a:ext uri="{FF2B5EF4-FFF2-40B4-BE49-F238E27FC236}">
                <a16:creationId xmlns:a16="http://schemas.microsoft.com/office/drawing/2014/main" id="{F825FB4B-1EA6-4209-890F-8E025266B8B6}"/>
              </a:ext>
            </a:extLst>
          </p:cNvPr>
          <p:cNvSpPr/>
          <p:nvPr/>
        </p:nvSpPr>
        <p:spPr>
          <a:xfrm>
            <a:off x="2966313" y="3452294"/>
            <a:ext cx="1745513" cy="415955"/>
          </a:xfrm>
          <a:prstGeom prst="rect">
            <a:avLst/>
          </a:prstGeom>
          <a:solidFill>
            <a:srgbClr val="00FFFF">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highlight>
                <a:srgbClr val="FFFF00"/>
              </a:highlight>
              <a:latin typeface="Arial"/>
              <a:ea typeface="新細明體" panose="02020500000000000000" pitchFamily="18" charset="-120"/>
              <a:sym typeface="Arial"/>
            </a:endParaRPr>
          </a:p>
        </p:txBody>
      </p:sp>
      <p:sp>
        <p:nvSpPr>
          <p:cNvPr id="47" name="矩形 46">
            <a:extLst>
              <a:ext uri="{FF2B5EF4-FFF2-40B4-BE49-F238E27FC236}">
                <a16:creationId xmlns:a16="http://schemas.microsoft.com/office/drawing/2014/main" id="{919765C3-F54A-40AB-BBEB-903062F2BC66}"/>
              </a:ext>
            </a:extLst>
          </p:cNvPr>
          <p:cNvSpPr/>
          <p:nvPr/>
        </p:nvSpPr>
        <p:spPr>
          <a:xfrm>
            <a:off x="3006619" y="1848604"/>
            <a:ext cx="831566"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LCM</a:t>
            </a:r>
          </a:p>
        </p:txBody>
      </p:sp>
      <p:cxnSp>
        <p:nvCxnSpPr>
          <p:cNvPr id="48" name="直線單箭頭接點 47">
            <a:extLst>
              <a:ext uri="{FF2B5EF4-FFF2-40B4-BE49-F238E27FC236}">
                <a16:creationId xmlns:a16="http://schemas.microsoft.com/office/drawing/2014/main" id="{BCDECE67-59C9-41FC-BD2C-039FACFBAACE}"/>
              </a:ext>
            </a:extLst>
          </p:cNvPr>
          <p:cNvCxnSpPr>
            <a:cxnSpLocks/>
          </p:cNvCxnSpPr>
          <p:nvPr/>
        </p:nvCxnSpPr>
        <p:spPr>
          <a:xfrm flipV="1">
            <a:off x="3420441" y="2270294"/>
            <a:ext cx="0" cy="1175176"/>
          </a:xfrm>
          <a:prstGeom prst="straightConnector1">
            <a:avLst/>
          </a:prstGeom>
          <a:ln w="38100">
            <a:solidFill>
              <a:srgbClr val="FFFF00"/>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E821834D-B609-451C-8132-D11384FD6320}"/>
              </a:ext>
            </a:extLst>
          </p:cNvPr>
          <p:cNvSpPr/>
          <p:nvPr/>
        </p:nvSpPr>
        <p:spPr>
          <a:xfrm>
            <a:off x="5061787" y="3528002"/>
            <a:ext cx="786788" cy="415955"/>
          </a:xfrm>
          <a:prstGeom prst="rect">
            <a:avLst/>
          </a:prstGeom>
          <a:solidFill>
            <a:srgbClr val="FFFF00">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50" name="矩形 49">
            <a:extLst>
              <a:ext uri="{FF2B5EF4-FFF2-40B4-BE49-F238E27FC236}">
                <a16:creationId xmlns:a16="http://schemas.microsoft.com/office/drawing/2014/main" id="{60812012-45BC-415E-958D-301E0BD4D7E8}"/>
              </a:ext>
            </a:extLst>
          </p:cNvPr>
          <p:cNvSpPr/>
          <p:nvPr/>
        </p:nvSpPr>
        <p:spPr>
          <a:xfrm>
            <a:off x="3693710" y="1736848"/>
            <a:ext cx="2705995"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nl-NL" altLang="zh-TW" sz="1600" kern="0">
                <a:solidFill>
                  <a:schemeClr val="bg1"/>
                </a:solidFill>
                <a:latin typeface="Arial" panose="020B0604020202020204" pitchFamily="34" charset="0"/>
                <a:cs typeface="Arial" panose="020B0604020202020204" pitchFamily="34" charset="0"/>
                <a:sym typeface="Arial"/>
              </a:rPr>
              <a:t>2 x 1G/2.5G/5GbE </a:t>
            </a:r>
          </a:p>
          <a:p>
            <a:pPr lvl="0" algn="ctr" defTabSz="1219170">
              <a:buClr>
                <a:srgbClr val="000000"/>
              </a:buClr>
              <a:defRPr/>
            </a:pPr>
            <a:r>
              <a:rPr lang="nl-NL" altLang="zh-TW" sz="1600" kern="0">
                <a:solidFill>
                  <a:schemeClr val="bg1"/>
                </a:solidFill>
                <a:latin typeface="Arial" panose="020B0604020202020204" pitchFamily="34" charset="0"/>
                <a:cs typeface="Arial" panose="020B0604020202020204" pitchFamily="34" charset="0"/>
                <a:sym typeface="Arial"/>
              </a:rPr>
              <a:t>Multi-Gigabit host ports</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cxnSp>
        <p:nvCxnSpPr>
          <p:cNvPr id="51" name="直線單箭頭接點 50">
            <a:extLst>
              <a:ext uri="{FF2B5EF4-FFF2-40B4-BE49-F238E27FC236}">
                <a16:creationId xmlns:a16="http://schemas.microsoft.com/office/drawing/2014/main" id="{1CB24521-AEA8-4ECE-9525-EFF4E5630E49}"/>
              </a:ext>
            </a:extLst>
          </p:cNvPr>
          <p:cNvCxnSpPr>
            <a:cxnSpLocks/>
          </p:cNvCxnSpPr>
          <p:nvPr/>
        </p:nvCxnSpPr>
        <p:spPr>
          <a:xfrm flipV="1">
            <a:off x="5192758" y="2270294"/>
            <a:ext cx="0" cy="1257708"/>
          </a:xfrm>
          <a:prstGeom prst="straightConnector1">
            <a:avLst/>
          </a:prstGeom>
          <a:ln w="38100">
            <a:solidFill>
              <a:srgbClr val="FFFF00"/>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id="{E8B32419-820B-4EBC-A3C2-BD13605B1861}"/>
              </a:ext>
            </a:extLst>
          </p:cNvPr>
          <p:cNvSpPr/>
          <p:nvPr/>
        </p:nvSpPr>
        <p:spPr>
          <a:xfrm>
            <a:off x="5892723" y="3241868"/>
            <a:ext cx="337150" cy="702089"/>
          </a:xfrm>
          <a:prstGeom prst="rect">
            <a:avLst/>
          </a:prstGeom>
          <a:solidFill>
            <a:srgbClr val="FFFF00">
              <a:alpha val="15000"/>
            </a:srgbClr>
          </a:solidFill>
          <a:ln w="25400">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54" name="矩形 53">
            <a:extLst>
              <a:ext uri="{FF2B5EF4-FFF2-40B4-BE49-F238E27FC236}">
                <a16:creationId xmlns:a16="http://schemas.microsoft.com/office/drawing/2014/main" id="{456080AB-C054-474C-9F3E-BFA9BFE9D7DB}"/>
              </a:ext>
            </a:extLst>
          </p:cNvPr>
          <p:cNvSpPr/>
          <p:nvPr/>
        </p:nvSpPr>
        <p:spPr>
          <a:xfrm>
            <a:off x="4711832" y="4429648"/>
            <a:ext cx="2705995"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nl-NL" altLang="zh-TW" sz="1600" kern="0">
                <a:solidFill>
                  <a:schemeClr val="bg1"/>
                </a:solidFill>
                <a:latin typeface="Arial" panose="020B0604020202020204" pitchFamily="34" charset="0"/>
                <a:cs typeface="Arial" panose="020B0604020202020204" pitchFamily="34" charset="0"/>
                <a:sym typeface="Arial"/>
              </a:rPr>
              <a:t>2 x 1GbE host ports</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cxnSp>
        <p:nvCxnSpPr>
          <p:cNvPr id="55" name="直線單箭頭接點 54">
            <a:extLst>
              <a:ext uri="{FF2B5EF4-FFF2-40B4-BE49-F238E27FC236}">
                <a16:creationId xmlns:a16="http://schemas.microsoft.com/office/drawing/2014/main" id="{B2D72A0D-07AB-4128-85EB-831751DA78F3}"/>
              </a:ext>
            </a:extLst>
          </p:cNvPr>
          <p:cNvCxnSpPr>
            <a:cxnSpLocks/>
            <a:stCxn id="53" idx="2"/>
          </p:cNvCxnSpPr>
          <p:nvPr/>
        </p:nvCxnSpPr>
        <p:spPr>
          <a:xfrm>
            <a:off x="6061298" y="3943957"/>
            <a:ext cx="0" cy="485691"/>
          </a:xfrm>
          <a:prstGeom prst="straightConnector1">
            <a:avLst/>
          </a:prstGeom>
          <a:ln w="38100">
            <a:solidFill>
              <a:srgbClr val="00FFFF"/>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59" name="矩形 58">
            <a:extLst>
              <a:ext uri="{FF2B5EF4-FFF2-40B4-BE49-F238E27FC236}">
                <a16:creationId xmlns:a16="http://schemas.microsoft.com/office/drawing/2014/main" id="{FD389C84-AAEC-4659-97FF-3BA44F404385}"/>
              </a:ext>
            </a:extLst>
          </p:cNvPr>
          <p:cNvSpPr/>
          <p:nvPr/>
        </p:nvSpPr>
        <p:spPr>
          <a:xfrm>
            <a:off x="6274021" y="3241868"/>
            <a:ext cx="1255797" cy="702089"/>
          </a:xfrm>
          <a:prstGeom prst="rect">
            <a:avLst/>
          </a:prstGeom>
          <a:solidFill>
            <a:srgbClr val="00FFFF">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cxnSp>
        <p:nvCxnSpPr>
          <p:cNvPr id="60" name="直線單箭頭接點 59">
            <a:extLst>
              <a:ext uri="{FF2B5EF4-FFF2-40B4-BE49-F238E27FC236}">
                <a16:creationId xmlns:a16="http://schemas.microsoft.com/office/drawing/2014/main" id="{599D19DF-0435-4B16-A392-FC9C60C41E3F}"/>
              </a:ext>
            </a:extLst>
          </p:cNvPr>
          <p:cNvCxnSpPr>
            <a:cxnSpLocks/>
          </p:cNvCxnSpPr>
          <p:nvPr/>
        </p:nvCxnSpPr>
        <p:spPr>
          <a:xfrm flipV="1">
            <a:off x="7419203" y="2270294"/>
            <a:ext cx="0" cy="971574"/>
          </a:xfrm>
          <a:prstGeom prst="straightConnector1">
            <a:avLst/>
          </a:prstGeom>
          <a:ln w="38100">
            <a:solidFill>
              <a:srgbClr val="FFFF00"/>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62" name="矩形 61">
            <a:extLst>
              <a:ext uri="{FF2B5EF4-FFF2-40B4-BE49-F238E27FC236}">
                <a16:creationId xmlns:a16="http://schemas.microsoft.com/office/drawing/2014/main" id="{EF88F5CC-E3C7-43F4-9C17-63675ECCE283}"/>
              </a:ext>
            </a:extLst>
          </p:cNvPr>
          <p:cNvSpPr/>
          <p:nvPr/>
        </p:nvSpPr>
        <p:spPr>
          <a:xfrm>
            <a:off x="6197887" y="1736848"/>
            <a:ext cx="2514314"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altLang="zh-TW" sz="1600" kern="0">
                <a:solidFill>
                  <a:schemeClr val="bg1"/>
                </a:solidFill>
                <a:latin typeface="Arial" panose="020B0604020202020204" pitchFamily="34" charset="0"/>
                <a:cs typeface="Arial" panose="020B0604020202020204" pitchFamily="34" charset="0"/>
                <a:sym typeface="Arial"/>
              </a:rPr>
              <a:t>8 x 2.5GbE</a:t>
            </a:r>
          </a:p>
          <a:p>
            <a:pPr lvl="0" algn="ctr" defTabSz="1219170">
              <a:buClr>
                <a:srgbClr val="000000"/>
              </a:buClr>
              <a:defRPr/>
            </a:pPr>
            <a:r>
              <a:rPr lang="en-US" altLang="zh-TW" sz="1600" kern="0">
                <a:solidFill>
                  <a:schemeClr val="bg1"/>
                </a:solidFill>
                <a:latin typeface="Arial" panose="020B0604020202020204" pitchFamily="34" charset="0"/>
                <a:cs typeface="Arial" panose="020B0604020202020204" pitchFamily="34" charset="0"/>
                <a:sym typeface="Arial"/>
              </a:rPr>
              <a:t>Multi-Gigabit switch ports</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67" name="矩形 66">
            <a:extLst>
              <a:ext uri="{FF2B5EF4-FFF2-40B4-BE49-F238E27FC236}">
                <a16:creationId xmlns:a16="http://schemas.microsoft.com/office/drawing/2014/main" id="{580A89FF-2EE4-47A0-8C22-978BB2995816}"/>
              </a:ext>
            </a:extLst>
          </p:cNvPr>
          <p:cNvSpPr/>
          <p:nvPr/>
        </p:nvSpPr>
        <p:spPr>
          <a:xfrm>
            <a:off x="8873621" y="3241868"/>
            <a:ext cx="320621" cy="702089"/>
          </a:xfrm>
          <a:prstGeom prst="rect">
            <a:avLst/>
          </a:prstGeom>
          <a:solidFill>
            <a:srgbClr val="00FFFF">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TW" altLang="en-US" sz="1867"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68" name="矩形 67">
            <a:extLst>
              <a:ext uri="{FF2B5EF4-FFF2-40B4-BE49-F238E27FC236}">
                <a16:creationId xmlns:a16="http://schemas.microsoft.com/office/drawing/2014/main" id="{9D00CE53-80E9-415B-B040-D8F1B4687E1B}"/>
              </a:ext>
            </a:extLst>
          </p:cNvPr>
          <p:cNvSpPr/>
          <p:nvPr/>
        </p:nvSpPr>
        <p:spPr>
          <a:xfrm>
            <a:off x="7880641" y="2194884"/>
            <a:ext cx="2292880"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nl-NL" altLang="zh-TW" sz="1600" kern="0">
                <a:solidFill>
                  <a:schemeClr val="bg1"/>
                </a:solidFill>
                <a:latin typeface="Arial"/>
                <a:ea typeface="新細明體"/>
                <a:cs typeface="Arial"/>
                <a:sym typeface="Arial"/>
              </a:rPr>
              <a:t>2 x 10GbE SFP+ ports</a:t>
            </a:r>
            <a:endParaRPr lang="nl-NL" altLang="zh-TW" sz="1600" b="0" i="0" u="none" strike="noStrike" kern="0" cap="none" spc="0" normalizeH="0" baseline="0" noProof="0">
              <a:ln>
                <a:noFill/>
              </a:ln>
              <a:solidFill>
                <a:schemeClr val="bg1"/>
              </a:solidFill>
              <a:effectLst/>
              <a:uLnTx/>
              <a:uFillTx/>
              <a:latin typeface="Arial"/>
              <a:ea typeface="新細明體"/>
              <a:cs typeface="Arial"/>
            </a:endParaRPr>
          </a:p>
        </p:txBody>
      </p:sp>
      <p:cxnSp>
        <p:nvCxnSpPr>
          <p:cNvPr id="69" name="直線單箭頭接點 68">
            <a:extLst>
              <a:ext uri="{FF2B5EF4-FFF2-40B4-BE49-F238E27FC236}">
                <a16:creationId xmlns:a16="http://schemas.microsoft.com/office/drawing/2014/main" id="{55217CA3-C06C-485E-BF92-433AB6CDB363}"/>
              </a:ext>
            </a:extLst>
          </p:cNvPr>
          <p:cNvCxnSpPr>
            <a:cxnSpLocks/>
            <a:stCxn id="67" idx="0"/>
          </p:cNvCxnSpPr>
          <p:nvPr/>
        </p:nvCxnSpPr>
        <p:spPr>
          <a:xfrm flipV="1">
            <a:off x="9033932" y="2619825"/>
            <a:ext cx="0" cy="622043"/>
          </a:xfrm>
          <a:prstGeom prst="straightConnector1">
            <a:avLst/>
          </a:prstGeom>
          <a:ln w="38100">
            <a:solidFill>
              <a:srgbClr val="FFFF00"/>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70" name="矩形 69">
            <a:extLst>
              <a:ext uri="{FF2B5EF4-FFF2-40B4-BE49-F238E27FC236}">
                <a16:creationId xmlns:a16="http://schemas.microsoft.com/office/drawing/2014/main" id="{D950E782-91B4-4F9E-910D-FBBAA3F26E61}"/>
              </a:ext>
            </a:extLst>
          </p:cNvPr>
          <p:cNvSpPr/>
          <p:nvPr/>
        </p:nvSpPr>
        <p:spPr>
          <a:xfrm>
            <a:off x="2475528" y="5421705"/>
            <a:ext cx="372762" cy="476595"/>
          </a:xfrm>
          <a:prstGeom prst="rect">
            <a:avLst/>
          </a:prstGeom>
          <a:solidFill>
            <a:srgbClr val="00FFFF">
              <a:alpha val="15000"/>
            </a:srgbClr>
          </a:solidFill>
          <a:ln w="25400">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71" name="矩形 70">
            <a:extLst>
              <a:ext uri="{FF2B5EF4-FFF2-40B4-BE49-F238E27FC236}">
                <a16:creationId xmlns:a16="http://schemas.microsoft.com/office/drawing/2014/main" id="{9E7DED62-EA84-4B65-9DA9-7F2178817778}"/>
              </a:ext>
            </a:extLst>
          </p:cNvPr>
          <p:cNvSpPr/>
          <p:nvPr/>
        </p:nvSpPr>
        <p:spPr>
          <a:xfrm>
            <a:off x="2223333" y="5956262"/>
            <a:ext cx="2705995"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altLang="zh-TW" sz="1600" kern="0">
                <a:solidFill>
                  <a:schemeClr val="bg1"/>
                </a:solidFill>
                <a:latin typeface="Arial" panose="020B0604020202020204" pitchFamily="34" charset="0"/>
                <a:cs typeface="Arial" panose="020B0604020202020204" pitchFamily="34" charset="0"/>
              </a:rPr>
              <a:t>System power</a:t>
            </a:r>
            <a:endParaRPr lang="nl-NL" altLang="zh-TW" sz="1600" kern="0">
              <a:solidFill>
                <a:schemeClr val="bg1"/>
              </a:solidFill>
              <a:latin typeface="Arial" panose="020B0604020202020204" pitchFamily="34" charset="0"/>
              <a:cs typeface="Arial" panose="020B0604020202020204" pitchFamily="34" charset="0"/>
              <a:sym typeface="Arial"/>
            </a:endParaRPr>
          </a:p>
        </p:txBody>
      </p:sp>
      <p:sp>
        <p:nvSpPr>
          <p:cNvPr id="73" name="矩形 72">
            <a:extLst>
              <a:ext uri="{FF2B5EF4-FFF2-40B4-BE49-F238E27FC236}">
                <a16:creationId xmlns:a16="http://schemas.microsoft.com/office/drawing/2014/main" id="{5A1CE7A1-EE91-4F69-A1AB-AEFB2F2475EE}"/>
              </a:ext>
            </a:extLst>
          </p:cNvPr>
          <p:cNvSpPr/>
          <p:nvPr/>
        </p:nvSpPr>
        <p:spPr>
          <a:xfrm>
            <a:off x="5710912" y="5430047"/>
            <a:ext cx="1377586" cy="459910"/>
          </a:xfrm>
          <a:prstGeom prst="rect">
            <a:avLst/>
          </a:prstGeom>
          <a:solidFill>
            <a:srgbClr val="00FFFF">
              <a:alpha val="15000"/>
            </a:srgbClr>
          </a:solidFill>
          <a:ln w="25400">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74" name="矩形 73">
            <a:extLst>
              <a:ext uri="{FF2B5EF4-FFF2-40B4-BE49-F238E27FC236}">
                <a16:creationId xmlns:a16="http://schemas.microsoft.com/office/drawing/2014/main" id="{10DE3671-F9BD-4BC3-A7E0-7FB690BF718B}"/>
              </a:ext>
            </a:extLst>
          </p:cNvPr>
          <p:cNvSpPr/>
          <p:nvPr/>
        </p:nvSpPr>
        <p:spPr>
          <a:xfrm>
            <a:off x="5495599" y="5956262"/>
            <a:ext cx="2705995"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nl-NL" altLang="zh-TW" sz="1600" kern="0">
                <a:solidFill>
                  <a:schemeClr val="bg1"/>
                </a:solidFill>
                <a:latin typeface="Arial" panose="020B0604020202020204" pitchFamily="34" charset="0"/>
                <a:cs typeface="Arial" panose="020B0604020202020204" pitchFamily="34" charset="0"/>
                <a:sym typeface="Arial"/>
              </a:rPr>
              <a:t>PCIe Gen3 slot x 2 </a:t>
            </a:r>
          </a:p>
        </p:txBody>
      </p:sp>
      <p:sp>
        <p:nvSpPr>
          <p:cNvPr id="12" name="矩形 11">
            <a:extLst>
              <a:ext uri="{FF2B5EF4-FFF2-40B4-BE49-F238E27FC236}">
                <a16:creationId xmlns:a16="http://schemas.microsoft.com/office/drawing/2014/main" id="{0F0E9263-536A-4D77-95DC-15037B5D7C8F}"/>
              </a:ext>
            </a:extLst>
          </p:cNvPr>
          <p:cNvSpPr/>
          <p:nvPr/>
        </p:nvSpPr>
        <p:spPr>
          <a:xfrm>
            <a:off x="6661" y="1674192"/>
            <a:ext cx="2819440" cy="463323"/>
          </a:xfrm>
          <a:prstGeom prst="rect">
            <a:avLst/>
          </a:prstGeom>
          <a:gradFill>
            <a:gsLst>
              <a:gs pos="0">
                <a:srgbClr val="CC66FF"/>
              </a:gs>
              <a:gs pos="100000">
                <a:srgbClr val="CC66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Front</a:t>
            </a:r>
            <a:endPar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85" name="矩形 84">
            <a:extLst>
              <a:ext uri="{FF2B5EF4-FFF2-40B4-BE49-F238E27FC236}">
                <a16:creationId xmlns:a16="http://schemas.microsoft.com/office/drawing/2014/main" id="{68F79071-A4B4-4B83-B226-6A99B3CA0388}"/>
              </a:ext>
            </a:extLst>
          </p:cNvPr>
          <p:cNvSpPr/>
          <p:nvPr/>
        </p:nvSpPr>
        <p:spPr>
          <a:xfrm>
            <a:off x="6661" y="5152407"/>
            <a:ext cx="2819440" cy="463323"/>
          </a:xfrm>
          <a:prstGeom prst="rect">
            <a:avLst/>
          </a:prstGeom>
          <a:gradFill>
            <a:gsLst>
              <a:gs pos="0">
                <a:srgbClr val="CC66FF"/>
              </a:gs>
              <a:gs pos="100000">
                <a:srgbClr val="CC66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altLang="zh-TW"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Back</a:t>
            </a:r>
            <a:endParaRPr lang="zh-TW" altLang="en-US"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6" name="矩形 25">
            <a:extLst>
              <a:ext uri="{FF2B5EF4-FFF2-40B4-BE49-F238E27FC236}">
                <a16:creationId xmlns:a16="http://schemas.microsoft.com/office/drawing/2014/main" id="{A9CC4A2D-2159-4601-A52E-22C98C66232C}"/>
              </a:ext>
            </a:extLst>
          </p:cNvPr>
          <p:cNvSpPr/>
          <p:nvPr/>
        </p:nvSpPr>
        <p:spPr>
          <a:xfrm>
            <a:off x="7582600" y="3241869"/>
            <a:ext cx="1247124" cy="708510"/>
          </a:xfrm>
          <a:prstGeom prst="rect">
            <a:avLst/>
          </a:prstGeom>
          <a:solidFill>
            <a:srgbClr val="00FFFF">
              <a:alpha val="15000"/>
            </a:srgbClr>
          </a:solidFill>
          <a:ln w="25400">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27" name="矩形 26">
            <a:extLst>
              <a:ext uri="{FF2B5EF4-FFF2-40B4-BE49-F238E27FC236}">
                <a16:creationId xmlns:a16="http://schemas.microsoft.com/office/drawing/2014/main" id="{DD820A25-1410-43BE-8E0F-FD450D9B2C73}"/>
              </a:ext>
            </a:extLst>
          </p:cNvPr>
          <p:cNvSpPr/>
          <p:nvPr/>
        </p:nvSpPr>
        <p:spPr>
          <a:xfrm>
            <a:off x="6868171" y="4429648"/>
            <a:ext cx="2705995"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altLang="zh-TW" sz="1600" kern="0">
                <a:solidFill>
                  <a:schemeClr val="bg1"/>
                </a:solidFill>
                <a:latin typeface="Arial" panose="020B0604020202020204" pitchFamily="34" charset="0"/>
                <a:cs typeface="Arial" panose="020B0604020202020204" pitchFamily="34" charset="0"/>
                <a:sym typeface="Arial"/>
              </a:rPr>
              <a:t>8</a:t>
            </a:r>
            <a:r>
              <a:rPr lang="nl-NL" altLang="zh-TW" sz="1600" kern="0">
                <a:solidFill>
                  <a:schemeClr val="bg1"/>
                </a:solidFill>
                <a:latin typeface="Arial" panose="020B0604020202020204" pitchFamily="34" charset="0"/>
                <a:cs typeface="Arial" panose="020B0604020202020204" pitchFamily="34" charset="0"/>
                <a:sym typeface="Arial"/>
              </a:rPr>
              <a:t> x 1GbE switch ports</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cxnSp>
        <p:nvCxnSpPr>
          <p:cNvPr id="28" name="直線單箭頭接點 27">
            <a:extLst>
              <a:ext uri="{FF2B5EF4-FFF2-40B4-BE49-F238E27FC236}">
                <a16:creationId xmlns:a16="http://schemas.microsoft.com/office/drawing/2014/main" id="{C66948F2-2472-40D1-B439-4830D786047D}"/>
              </a:ext>
            </a:extLst>
          </p:cNvPr>
          <p:cNvCxnSpPr>
            <a:cxnSpLocks/>
          </p:cNvCxnSpPr>
          <p:nvPr/>
        </p:nvCxnSpPr>
        <p:spPr>
          <a:xfrm>
            <a:off x="8215807" y="3946451"/>
            <a:ext cx="0" cy="488221"/>
          </a:xfrm>
          <a:prstGeom prst="straightConnector1">
            <a:avLst/>
          </a:prstGeom>
          <a:ln w="38100">
            <a:solidFill>
              <a:srgbClr val="00FFFF"/>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AF8A3929-C97A-4B89-BD76-386CB877D7C8}"/>
              </a:ext>
            </a:extLst>
          </p:cNvPr>
          <p:cNvSpPr/>
          <p:nvPr/>
        </p:nvSpPr>
        <p:spPr>
          <a:xfrm>
            <a:off x="9241898" y="3452294"/>
            <a:ext cx="1032642" cy="588989"/>
          </a:xfrm>
          <a:prstGeom prst="rect">
            <a:avLst/>
          </a:prstGeom>
          <a:solidFill>
            <a:srgbClr val="FFFF00">
              <a:alpha val="15000"/>
            </a:srgbClr>
          </a:solidFill>
          <a:ln w="25400">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33" name="矩形 32">
            <a:extLst>
              <a:ext uri="{FF2B5EF4-FFF2-40B4-BE49-F238E27FC236}">
                <a16:creationId xmlns:a16="http://schemas.microsoft.com/office/drawing/2014/main" id="{437C60E0-D28A-4E84-82C0-2BA8DA84DDEB}"/>
              </a:ext>
            </a:extLst>
          </p:cNvPr>
          <p:cNvSpPr/>
          <p:nvPr/>
        </p:nvSpPr>
        <p:spPr>
          <a:xfrm>
            <a:off x="9313262" y="4548570"/>
            <a:ext cx="2705995" cy="6596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nl-NL" altLang="zh-TW" sz="1600" kern="0">
                <a:solidFill>
                  <a:schemeClr val="bg1"/>
                </a:solidFill>
                <a:latin typeface="Arial" panose="020B0604020202020204" pitchFamily="34" charset="0"/>
                <a:cs typeface="Arial" panose="020B0604020202020204" pitchFamily="34" charset="0"/>
                <a:sym typeface="Arial"/>
              </a:rPr>
              <a:t>Separated Host/Switch system indicator and reset button</a:t>
            </a:r>
            <a:endParaRPr kumimoji="0" lang="nl-NL" altLang="zh-TW" sz="1600" b="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4" name="矩形 33">
            <a:extLst>
              <a:ext uri="{FF2B5EF4-FFF2-40B4-BE49-F238E27FC236}">
                <a16:creationId xmlns:a16="http://schemas.microsoft.com/office/drawing/2014/main" id="{55056874-66D3-464F-B13E-7600AEEDC54B}"/>
              </a:ext>
            </a:extLst>
          </p:cNvPr>
          <p:cNvSpPr/>
          <p:nvPr/>
        </p:nvSpPr>
        <p:spPr>
          <a:xfrm>
            <a:off x="9728253" y="3208814"/>
            <a:ext cx="445272" cy="237448"/>
          </a:xfrm>
          <a:prstGeom prst="rect">
            <a:avLst/>
          </a:prstGeom>
          <a:solidFill>
            <a:srgbClr val="FFFF00">
              <a:alpha val="15000"/>
            </a:srgbClr>
          </a:solidFill>
          <a:ln w="254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cxnSp>
        <p:nvCxnSpPr>
          <p:cNvPr id="38" name="直線單箭頭接點 37">
            <a:extLst>
              <a:ext uri="{FF2B5EF4-FFF2-40B4-BE49-F238E27FC236}">
                <a16:creationId xmlns:a16="http://schemas.microsoft.com/office/drawing/2014/main" id="{B970172C-8DF2-4F15-832C-0B76E9D0EC05}"/>
              </a:ext>
            </a:extLst>
          </p:cNvPr>
          <p:cNvCxnSpPr>
            <a:cxnSpLocks/>
            <a:stCxn id="44" idx="2"/>
            <a:endCxn id="45" idx="0"/>
          </p:cNvCxnSpPr>
          <p:nvPr/>
        </p:nvCxnSpPr>
        <p:spPr>
          <a:xfrm rot="5400000">
            <a:off x="4116079" y="3663769"/>
            <a:ext cx="496158" cy="1050002"/>
          </a:xfrm>
          <a:prstGeom prst="bentConnector3">
            <a:avLst>
              <a:gd name="adj1" fmla="val 50000"/>
            </a:avLst>
          </a:prstGeom>
          <a:ln w="38100">
            <a:solidFill>
              <a:srgbClr val="00FFFF"/>
            </a:solidFill>
            <a:headEnd type="oval"/>
            <a:tailEnd type="none"/>
          </a:ln>
          <a:effectLst/>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2B0ED5A4-850B-48FB-B965-A51FE47E2290}"/>
              </a:ext>
            </a:extLst>
          </p:cNvPr>
          <p:cNvSpPr/>
          <p:nvPr/>
        </p:nvSpPr>
        <p:spPr>
          <a:xfrm>
            <a:off x="9984422" y="1736848"/>
            <a:ext cx="1469044"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nl-NL" altLang="zh-TW" sz="1600" kern="0">
                <a:solidFill>
                  <a:schemeClr val="bg1"/>
                </a:solidFill>
                <a:latin typeface="Arial"/>
                <a:ea typeface="新細明體"/>
                <a:cs typeface="Arial"/>
                <a:sym typeface="Arial"/>
              </a:rPr>
              <a:t>Host Power button</a:t>
            </a:r>
            <a:endParaRPr lang="nl-NL" altLang="zh-TW" sz="1600" b="0" i="0" u="none" strike="noStrike" kern="0" cap="none" spc="0" normalizeH="0" baseline="0" noProof="0">
              <a:ln>
                <a:noFill/>
              </a:ln>
              <a:solidFill>
                <a:schemeClr val="bg1"/>
              </a:solidFill>
              <a:effectLst/>
              <a:uLnTx/>
              <a:uFillTx/>
              <a:latin typeface="Arial"/>
              <a:ea typeface="新細明體"/>
              <a:cs typeface="Arial"/>
            </a:endParaRPr>
          </a:p>
        </p:txBody>
      </p:sp>
      <p:sp>
        <p:nvSpPr>
          <p:cNvPr id="44" name="矩形 43">
            <a:extLst>
              <a:ext uri="{FF2B5EF4-FFF2-40B4-BE49-F238E27FC236}">
                <a16:creationId xmlns:a16="http://schemas.microsoft.com/office/drawing/2014/main" id="{8F594E31-962A-415B-9FC8-9C6F6D17BC8A}"/>
              </a:ext>
            </a:extLst>
          </p:cNvPr>
          <p:cNvSpPr/>
          <p:nvPr/>
        </p:nvSpPr>
        <p:spPr>
          <a:xfrm>
            <a:off x="4731610" y="3524736"/>
            <a:ext cx="315097" cy="415955"/>
          </a:xfrm>
          <a:prstGeom prst="rect">
            <a:avLst/>
          </a:prstGeom>
          <a:solidFill>
            <a:srgbClr val="00FFFF">
              <a:alpha val="15000"/>
            </a:srgbClr>
          </a:solidFill>
          <a:ln w="25400">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FFFFFF"/>
              </a:solidFill>
              <a:latin typeface="Arial"/>
              <a:ea typeface="新細明體" panose="02020500000000000000" pitchFamily="18" charset="-120"/>
              <a:sym typeface="Arial"/>
            </a:endParaRPr>
          </a:p>
        </p:txBody>
      </p:sp>
      <p:sp>
        <p:nvSpPr>
          <p:cNvPr id="45" name="矩形 44">
            <a:extLst>
              <a:ext uri="{FF2B5EF4-FFF2-40B4-BE49-F238E27FC236}">
                <a16:creationId xmlns:a16="http://schemas.microsoft.com/office/drawing/2014/main" id="{B8E25F88-F5EA-42F1-952A-1E2E6F7148FF}"/>
              </a:ext>
            </a:extLst>
          </p:cNvPr>
          <p:cNvSpPr/>
          <p:nvPr/>
        </p:nvSpPr>
        <p:spPr>
          <a:xfrm>
            <a:off x="2489595" y="4436849"/>
            <a:ext cx="2699124" cy="42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defRPr/>
            </a:pPr>
            <a:r>
              <a:rPr lang="en-US" altLang="zh-TW" sz="1600" kern="0">
                <a:solidFill>
                  <a:schemeClr val="bg1"/>
                </a:solidFill>
                <a:latin typeface="Arial"/>
                <a:ea typeface="新細明體"/>
                <a:cs typeface="Arial"/>
                <a:sym typeface="Arial"/>
              </a:rPr>
              <a:t>USB 3.2 Gen1 5Gbps</a:t>
            </a:r>
            <a:endParaRPr lang="en-US" altLang="zh-TW" sz="16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cxnSp>
        <p:nvCxnSpPr>
          <p:cNvPr id="56" name="直線單箭頭接點 37">
            <a:extLst>
              <a:ext uri="{FF2B5EF4-FFF2-40B4-BE49-F238E27FC236}">
                <a16:creationId xmlns:a16="http://schemas.microsoft.com/office/drawing/2014/main" id="{99516964-D467-4C6D-9067-E0D68294F0E0}"/>
              </a:ext>
            </a:extLst>
          </p:cNvPr>
          <p:cNvCxnSpPr>
            <a:cxnSpLocks/>
            <a:stCxn id="34" idx="3"/>
          </p:cNvCxnSpPr>
          <p:nvPr/>
        </p:nvCxnSpPr>
        <p:spPr>
          <a:xfrm flipV="1">
            <a:off x="10173525" y="2316269"/>
            <a:ext cx="570098" cy="1011269"/>
          </a:xfrm>
          <a:prstGeom prst="bentConnector2">
            <a:avLst/>
          </a:prstGeom>
          <a:ln w="38100">
            <a:solidFill>
              <a:srgbClr val="FFFF00"/>
            </a:solidFill>
            <a:headEnd type="oval"/>
            <a:tailEnd type="none"/>
          </a:ln>
          <a:effectLst/>
        </p:spPr>
        <p:style>
          <a:lnRef idx="1">
            <a:schemeClr val="accent1"/>
          </a:lnRef>
          <a:fillRef idx="0">
            <a:schemeClr val="accent1"/>
          </a:fillRef>
          <a:effectRef idx="0">
            <a:schemeClr val="accent1"/>
          </a:effectRef>
          <a:fontRef idx="minor">
            <a:schemeClr val="tx1"/>
          </a:fontRef>
        </p:style>
      </p:cxnSp>
      <p:cxnSp>
        <p:nvCxnSpPr>
          <p:cNvPr id="57" name="直線單箭頭接點 37">
            <a:extLst>
              <a:ext uri="{FF2B5EF4-FFF2-40B4-BE49-F238E27FC236}">
                <a16:creationId xmlns:a16="http://schemas.microsoft.com/office/drawing/2014/main" id="{59B1DB59-36DA-405C-9F38-4CEDAD9472A1}"/>
              </a:ext>
            </a:extLst>
          </p:cNvPr>
          <p:cNvCxnSpPr>
            <a:cxnSpLocks/>
            <a:stCxn id="29" idx="3"/>
          </p:cNvCxnSpPr>
          <p:nvPr/>
        </p:nvCxnSpPr>
        <p:spPr>
          <a:xfrm>
            <a:off x="10274540" y="3746789"/>
            <a:ext cx="387922" cy="656820"/>
          </a:xfrm>
          <a:prstGeom prst="bentConnector2">
            <a:avLst/>
          </a:prstGeom>
          <a:ln w="38100">
            <a:solidFill>
              <a:srgbClr val="00FFFF"/>
            </a:solidFill>
            <a:headEnd type="oval"/>
            <a:tailEnd type="non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005751"/>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佈景主題">
  <a:themeElements>
    <a:clrScheme name="Office 佈景主題">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4876</Words>
  <Application>Microsoft Office PowerPoint</Application>
  <PresentationFormat>寬螢幕</PresentationFormat>
  <Paragraphs>811</Paragraphs>
  <Slides>57</Slides>
  <Notes>35</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57</vt:i4>
      </vt:variant>
    </vt:vector>
  </HeadingPairs>
  <TitlesOfParts>
    <vt:vector size="71" baseType="lpstr">
      <vt:lpstr>Arial,Sans-Serif</vt:lpstr>
      <vt:lpstr>Microsoft JhengHei UI</vt:lpstr>
      <vt:lpstr>Open Sans</vt:lpstr>
      <vt:lpstr>Play</vt:lpstr>
      <vt:lpstr>微軟正黑體</vt:lpstr>
      <vt:lpstr>微軟正黑體</vt:lpstr>
      <vt:lpstr>新細明體</vt:lpstr>
      <vt:lpstr>Arial</vt:lpstr>
      <vt:lpstr>Arial Black</vt:lpstr>
      <vt:lpstr>Calibri</vt:lpstr>
      <vt:lpstr>Calibri Light</vt:lpstr>
      <vt:lpstr>Times New Roman</vt:lpstr>
      <vt:lpstr>Wingdings</vt:lpstr>
      <vt:lpstr>3_Office 佈景主題</vt:lpstr>
      <vt:lpstr>PowerPoint 簡報</vt:lpstr>
      <vt:lpstr>Overview</vt:lpstr>
      <vt:lpstr>QNAP Networking Equipment Product Evolution</vt:lpstr>
      <vt:lpstr>Hardware Advantages</vt:lpstr>
      <vt:lpstr>QGD-1600 hardware architecture</vt:lpstr>
      <vt:lpstr>QGD-1600 hardware features</vt:lpstr>
      <vt:lpstr>QGD-1600 internal view</vt:lpstr>
      <vt:lpstr>QGD-1602 hardware architecture</vt:lpstr>
      <vt:lpstr>QGD-1602 hardware features</vt:lpstr>
      <vt:lpstr>QGD-1602 internal view</vt:lpstr>
      <vt:lpstr>Hard disk and SSD installation</vt:lpstr>
      <vt:lpstr>Choose the HDD/SSD for Guardian</vt:lpstr>
      <vt:lpstr>Extend Guardian functionality with the PCIe slot</vt:lpstr>
      <vt:lpstr>Efficient and economical, flexible expansion of storage space</vt:lpstr>
      <vt:lpstr>High quality hardware components</vt:lpstr>
      <vt:lpstr>Metal body for efficient heat dissipation  and anti-interference</vt:lpstr>
      <vt:lpstr>Software Advantages </vt:lpstr>
      <vt:lpstr>QGD-1600/1602 software architecture</vt:lpstr>
      <vt:lpstr>L2 Network Management Advantages </vt:lpstr>
      <vt:lpstr>QuNetSwitch's friendly and intuitive graphical management user interface</vt:lpstr>
      <vt:lpstr>Complete Layer 2 network management function</vt:lpstr>
      <vt:lpstr>Complete Layer 2 network management function</vt:lpstr>
      <vt:lpstr>QTS Applications</vt:lpstr>
      <vt:lpstr> Guardian X QVR Pro complete solution</vt:lpstr>
      <vt:lpstr> Guardian X QVR Pro complete solution</vt:lpstr>
      <vt:lpstr> Guardian X QVR Pro complete solution</vt:lpstr>
      <vt:lpstr>Run virtual machines and containers, one machine and multiple systems</vt:lpstr>
      <vt:lpstr>Guardian provides fast and convenient VM hosting and management services</vt:lpstr>
      <vt:lpstr>Support VM Installer for quick and easy VM software setup</vt:lpstr>
      <vt:lpstr>Double your productivity output</vt:lpstr>
      <vt:lpstr>QTS / Guardian storage</vt:lpstr>
      <vt:lpstr>Local data cloud backup solution</vt:lpstr>
      <vt:lpstr>HybridMount with 2 modes for data usage</vt:lpstr>
      <vt:lpstr>Synchronization and co-management of global multi-site office files</vt:lpstr>
      <vt:lpstr>QNAP QvPC innovation technology</vt:lpstr>
      <vt:lpstr>HD Station rich application</vt:lpstr>
      <vt:lpstr>ADRA NDR</vt:lpstr>
      <vt:lpstr>ADRA NDR</vt:lpstr>
      <vt:lpstr>ADRA NDR key features</vt:lpstr>
      <vt:lpstr>Firewall + ADRA complete the secure network from internet to intranet</vt:lpstr>
      <vt:lpstr>Suspicious network activities detectable by ADRA NDR</vt:lpstr>
      <vt:lpstr>QGD family selection for ADRA NDR</vt:lpstr>
      <vt:lpstr>Guardian smart edge switches</vt:lpstr>
      <vt:lpstr>Multi-purpose for one machine: Guardian's practical application in various environmental architectures</vt:lpstr>
      <vt:lpstr>Guardian X QVR Pro  User deployment diagram</vt:lpstr>
      <vt:lpstr>Guardian commercial wireless AP Integrated Solution</vt:lpstr>
      <vt:lpstr>Guardian X RouterOS X QWA-AC2600 network solution</vt:lpstr>
      <vt:lpstr>Guardian X pfSense solution</vt:lpstr>
      <vt:lpstr>Traditional IP Phone setup without QGD switches</vt:lpstr>
      <vt:lpstr>Guardian brings next-gen IP Phone integrated solution</vt:lpstr>
      <vt:lpstr>Guardian’s  diverse use scenes</vt:lpstr>
      <vt:lpstr>Chain store solution</vt:lpstr>
      <vt:lpstr>Create a one-machine surveillance solution</vt:lpstr>
      <vt:lpstr>Guardian  Smart Edge Switch</vt:lpstr>
      <vt:lpstr>Guardian Smart Edge Switch： four benefits of all-in-one integrated solution</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FannieChen</dc:creator>
  <cp:lastModifiedBy>Kate liang</cp:lastModifiedBy>
  <cp:revision>19</cp:revision>
  <dcterms:created xsi:type="dcterms:W3CDTF">2012-07-30T21:28:29Z</dcterms:created>
  <dcterms:modified xsi:type="dcterms:W3CDTF">2023-11-01T09:57:09Z</dcterms:modified>
</cp:coreProperties>
</file>