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0" r:id="rId2"/>
    <p:sldId id="302" r:id="rId3"/>
    <p:sldId id="259" r:id="rId4"/>
    <p:sldId id="303" r:id="rId5"/>
    <p:sldId id="305" r:id="rId6"/>
    <p:sldId id="287" r:id="rId7"/>
    <p:sldId id="290" r:id="rId8"/>
    <p:sldId id="311" r:id="rId9"/>
    <p:sldId id="308" r:id="rId10"/>
    <p:sldId id="310" r:id="rId11"/>
    <p:sldId id="304" r:id="rId12"/>
    <p:sldId id="288" r:id="rId13"/>
    <p:sldId id="307" r:id="rId14"/>
    <p:sldId id="309" r:id="rId15"/>
    <p:sldId id="306" r:id="rId16"/>
    <p:sldId id="293" r:id="rId17"/>
    <p:sldId id="295" r:id="rId18"/>
    <p:sldId id="296" r:id="rId19"/>
    <p:sldId id="301" r:id="rId20"/>
    <p:sldId id="294" r:id="rId21"/>
    <p:sldId id="292" r:id="rId22"/>
    <p:sldId id="298" r:id="rId23"/>
    <p:sldId id="299" r:id="rId24"/>
    <p:sldId id="297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FE3"/>
    <a:srgbClr val="6EFF76"/>
    <a:srgbClr val="FDB39D"/>
    <a:srgbClr val="A7BDD1"/>
    <a:srgbClr val="A4BACF"/>
    <a:srgbClr val="4C65A1"/>
    <a:srgbClr val="E6E6E6"/>
    <a:srgbClr val="0D0D0D"/>
    <a:srgbClr val="73D3CE"/>
    <a:srgbClr val="41C2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74" autoAdjust="0"/>
  </p:normalViewPr>
  <p:slideViewPr>
    <p:cSldViewPr snapToGrid="0">
      <p:cViewPr varScale="1">
        <p:scale>
          <a:sx n="109" d="100"/>
          <a:sy n="109" d="100"/>
        </p:scale>
        <p:origin x="96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6" d="100"/>
          <a:sy n="116" d="100"/>
        </p:scale>
        <p:origin x="50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2023/8/7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2023/8/7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8.svg"/><Relationship Id="rId10" Type="http://schemas.openxmlformats.org/officeDocument/2006/relationships/image" Target="../media/image7.svg"/><Relationship Id="rId4" Type="http://schemas.openxmlformats.org/officeDocument/2006/relationships/image" Target="../media/image27.png"/><Relationship Id="rId9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160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D14E575-A22A-2689-9797-002BCD28B0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A6975F-FFD9-19B6-BDAA-11C72E33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43175"/>
            <a:ext cx="5518150" cy="1325563"/>
          </a:xfrm>
        </p:spPr>
        <p:txBody>
          <a:bodyPr>
            <a:noAutofit/>
          </a:bodyPr>
          <a:lstStyle>
            <a:lvl1pPr>
              <a:defRPr sz="5200" b="1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13">
            <a:extLst>
              <a:ext uri="{FF2B5EF4-FFF2-40B4-BE49-F238E27FC236}">
                <a16:creationId xmlns:a16="http://schemas.microsoft.com/office/drawing/2014/main" id="{33123C76-E424-DBA0-A1F5-D99197381F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0" y="4091358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70957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電腦, 室內, 筆記型電腦 的圖片&#10;&#10;自動產生的描述">
            <a:extLst>
              <a:ext uri="{FF2B5EF4-FFF2-40B4-BE49-F238E27FC236}">
                <a16:creationId xmlns:a16="http://schemas.microsoft.com/office/drawing/2014/main" id="{1F5C84AA-BDC3-0A84-F8C0-CE42B08781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A6975F-FFD9-19B6-BDAA-11C72E33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43175"/>
            <a:ext cx="5518150" cy="1325563"/>
          </a:xfrm>
        </p:spPr>
        <p:txBody>
          <a:bodyPr>
            <a:noAutofit/>
          </a:bodyPr>
          <a:lstStyle>
            <a:lvl1pPr>
              <a:defRPr sz="5200" b="1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13">
            <a:extLst>
              <a:ext uri="{FF2B5EF4-FFF2-40B4-BE49-F238E27FC236}">
                <a16:creationId xmlns:a16="http://schemas.microsoft.com/office/drawing/2014/main" id="{33123C76-E424-DBA0-A1F5-D99197381F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0" y="4091358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31968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夜空 的圖片&#10;&#10;自動產生的描述">
            <a:extLst>
              <a:ext uri="{FF2B5EF4-FFF2-40B4-BE49-F238E27FC236}">
                <a16:creationId xmlns:a16="http://schemas.microsoft.com/office/drawing/2014/main" id="{D66526D8-3DE6-5744-FE0A-9077436E26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A6975F-FFD9-19B6-BDAA-11C72E33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43175"/>
            <a:ext cx="5518150" cy="1325563"/>
          </a:xfrm>
        </p:spPr>
        <p:txBody>
          <a:bodyPr>
            <a:noAutofit/>
          </a:bodyPr>
          <a:lstStyle>
            <a:lvl1pPr>
              <a:defRPr sz="5200" b="1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13">
            <a:extLst>
              <a:ext uri="{FF2B5EF4-FFF2-40B4-BE49-F238E27FC236}">
                <a16:creationId xmlns:a16="http://schemas.microsoft.com/office/drawing/2014/main" id="{33123C76-E424-DBA0-A1F5-D99197381F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0" y="4091358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199270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A6975F-FFD9-19B6-BDAA-11C72E33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43175"/>
            <a:ext cx="5518150" cy="1325563"/>
          </a:xfrm>
        </p:spPr>
        <p:txBody>
          <a:bodyPr>
            <a:noAutofit/>
          </a:bodyPr>
          <a:lstStyle>
            <a:lvl1pPr>
              <a:defRPr sz="5200" b="1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13">
            <a:extLst>
              <a:ext uri="{FF2B5EF4-FFF2-40B4-BE49-F238E27FC236}">
                <a16:creationId xmlns:a16="http://schemas.microsoft.com/office/drawing/2014/main" id="{33123C76-E424-DBA0-A1F5-D99197381F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0" y="4091358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pic>
        <p:nvPicPr>
          <p:cNvPr id="4" name="圖片 3" descr="一張含有 標誌 的圖片&#10;&#10;自動產生的描述">
            <a:extLst>
              <a:ext uri="{FF2B5EF4-FFF2-40B4-BE49-F238E27FC236}">
                <a16:creationId xmlns:a16="http://schemas.microsoft.com/office/drawing/2014/main" id="{F82B825D-830A-0C1A-0065-0E1B14BBC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3" y="475772"/>
            <a:ext cx="4485810" cy="602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86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EE224D6-B699-3495-EEFF-BAD463091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A6975F-FFD9-19B6-BDAA-11C72E33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43175"/>
            <a:ext cx="5518150" cy="1325563"/>
          </a:xfrm>
        </p:spPr>
        <p:txBody>
          <a:bodyPr>
            <a:noAutofit/>
          </a:bodyPr>
          <a:lstStyle>
            <a:lvl1pPr>
              <a:defRPr sz="5200" b="1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13">
            <a:extLst>
              <a:ext uri="{FF2B5EF4-FFF2-40B4-BE49-F238E27FC236}">
                <a16:creationId xmlns:a16="http://schemas.microsoft.com/office/drawing/2014/main" id="{33123C76-E424-DBA0-A1F5-D99197381F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0" y="4091358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499734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箭 的圖片&#10;&#10;自動產生的描述">
            <a:extLst>
              <a:ext uri="{FF2B5EF4-FFF2-40B4-BE49-F238E27FC236}">
                <a16:creationId xmlns:a16="http://schemas.microsoft.com/office/drawing/2014/main" id="{55F2C99D-69F2-5299-42ED-0CE60EF2A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A6975F-FFD9-19B6-BDAA-11C72E33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43175"/>
            <a:ext cx="5518150" cy="1325563"/>
          </a:xfrm>
        </p:spPr>
        <p:txBody>
          <a:bodyPr>
            <a:noAutofit/>
          </a:bodyPr>
          <a:lstStyle>
            <a:lvl1pPr>
              <a:defRPr sz="5200" b="1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13">
            <a:extLst>
              <a:ext uri="{FF2B5EF4-FFF2-40B4-BE49-F238E27FC236}">
                <a16:creationId xmlns:a16="http://schemas.microsoft.com/office/drawing/2014/main" id="{33123C76-E424-DBA0-A1F5-D99197381F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0" y="4091358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173162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C35B034-8A6B-AB3E-E419-1F0917D6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A6975F-FFD9-19B6-BDAA-11C72E33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43175"/>
            <a:ext cx="5518150" cy="1325563"/>
          </a:xfrm>
        </p:spPr>
        <p:txBody>
          <a:bodyPr>
            <a:noAutofit/>
          </a:bodyPr>
          <a:lstStyle>
            <a:lvl1pPr>
              <a:defRPr sz="5200" b="1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13">
            <a:extLst>
              <a:ext uri="{FF2B5EF4-FFF2-40B4-BE49-F238E27FC236}">
                <a16:creationId xmlns:a16="http://schemas.microsoft.com/office/drawing/2014/main" id="{33123C76-E424-DBA0-A1F5-D99197381F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0" y="4091358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46863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593F17-D8BB-CFE7-1F47-BD4D61F42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77" y="1137513"/>
            <a:ext cx="7251823" cy="1325563"/>
          </a:xfrm>
        </p:spPr>
        <p:txBody>
          <a:bodyPr>
            <a:normAutofit/>
          </a:bodyPr>
          <a:lstStyle>
            <a:lvl1pPr>
              <a:defRPr sz="4600" b="1">
                <a:solidFill>
                  <a:srgbClr val="6EFF76"/>
                </a:solidFill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D52CEECB-1F89-193E-E7CB-D8ED40B63EC2}"/>
              </a:ext>
            </a:extLst>
          </p:cNvPr>
          <p:cNvGrpSpPr/>
          <p:nvPr userDrawn="1"/>
        </p:nvGrpSpPr>
        <p:grpSpPr>
          <a:xfrm>
            <a:off x="7964557" y="-5538"/>
            <a:ext cx="4227443" cy="6863538"/>
            <a:chOff x="8143460" y="284922"/>
            <a:chExt cx="4048540" cy="6573077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5A5E2C0-F049-7B36-C0E1-1C0BA80BED40}"/>
                </a:ext>
              </a:extLst>
            </p:cNvPr>
            <p:cNvSpPr/>
            <p:nvPr/>
          </p:nvSpPr>
          <p:spPr>
            <a:xfrm>
              <a:off x="8143460" y="284922"/>
              <a:ext cx="4048539" cy="1199322"/>
            </a:xfrm>
            <a:prstGeom prst="rect">
              <a:avLst/>
            </a:prstGeom>
            <a:solidFill>
              <a:srgbClr val="6EFF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7" descr="一張含有 大自然, 夜空, 光線 的圖片&#10;&#10;自動產生的描述">
              <a:extLst>
                <a:ext uri="{FF2B5EF4-FFF2-40B4-BE49-F238E27FC236}">
                  <a16:creationId xmlns:a16="http://schemas.microsoft.com/office/drawing/2014/main" id="{2EBBC83F-4AB3-DE86-5CC7-B2F62D2CF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460" y="1484244"/>
              <a:ext cx="4048540" cy="4061790"/>
            </a:xfrm>
            <a:prstGeom prst="rect">
              <a:avLst/>
            </a:prstGeom>
          </p:spPr>
        </p:pic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0A3F3243-AFA9-9203-FF27-B1FAF3E083EF}"/>
                </a:ext>
              </a:extLst>
            </p:cNvPr>
            <p:cNvGrpSpPr/>
            <p:nvPr/>
          </p:nvGrpSpPr>
          <p:grpSpPr>
            <a:xfrm>
              <a:off x="8143460" y="5546034"/>
              <a:ext cx="2764135" cy="1311965"/>
              <a:chOff x="4459563" y="3429000"/>
              <a:chExt cx="4133850" cy="2124075"/>
            </a:xfrm>
          </p:grpSpPr>
          <p:pic>
            <p:nvPicPr>
              <p:cNvPr id="12" name="圖形 11">
                <a:extLst>
                  <a:ext uri="{FF2B5EF4-FFF2-40B4-BE49-F238E27FC236}">
                    <a16:creationId xmlns:a16="http://schemas.microsoft.com/office/drawing/2014/main" id="{5B1B3972-4F33-B2DD-9680-C86EA6ED35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59563" y="3429000"/>
                <a:ext cx="2066925" cy="2124075"/>
              </a:xfrm>
              <a:prstGeom prst="rect">
                <a:avLst/>
              </a:prstGeom>
            </p:spPr>
          </p:pic>
          <p:pic>
            <p:nvPicPr>
              <p:cNvPr id="13" name="圖形 12">
                <a:extLst>
                  <a:ext uri="{FF2B5EF4-FFF2-40B4-BE49-F238E27FC236}">
                    <a16:creationId xmlns:a16="http://schemas.microsoft.com/office/drawing/2014/main" id="{2ACF54E5-855C-7506-6B2E-0AD167204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26488" y="3429000"/>
                <a:ext cx="2066925" cy="2124075"/>
              </a:xfrm>
              <a:prstGeom prst="rect">
                <a:avLst/>
              </a:prstGeom>
            </p:spPr>
          </p:pic>
        </p:grpSp>
        <p:pic>
          <p:nvPicPr>
            <p:cNvPr id="10" name="圖片 9" descr="一張含有 文字, 時鐘 的圖片&#10;&#10;自動產生的描述">
              <a:extLst>
                <a:ext uri="{FF2B5EF4-FFF2-40B4-BE49-F238E27FC236}">
                  <a16:creationId xmlns:a16="http://schemas.microsoft.com/office/drawing/2014/main" id="{C28BD233-EA39-CF6D-D9E3-EBCB3ABA7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460" y="1484245"/>
              <a:ext cx="3010374" cy="4047304"/>
            </a:xfrm>
            <a:prstGeom prst="rect">
              <a:avLst/>
            </a:prstGeom>
          </p:spPr>
        </p:pic>
        <p:pic>
          <p:nvPicPr>
            <p:cNvPr id="11" name="圖片 10" descr="一張含有 文字, 陳列 的圖片&#10;&#10;自動產生的描述">
              <a:extLst>
                <a:ext uri="{FF2B5EF4-FFF2-40B4-BE49-F238E27FC236}">
                  <a16:creationId xmlns:a16="http://schemas.microsoft.com/office/drawing/2014/main" id="{23999A64-BA4C-FEEC-BBCD-30A324A7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7596" y="4260401"/>
              <a:ext cx="1284404" cy="1285633"/>
            </a:xfrm>
            <a:prstGeom prst="rect">
              <a:avLst/>
            </a:prstGeom>
          </p:spPr>
        </p:pic>
      </p:grpSp>
      <p:sp>
        <p:nvSpPr>
          <p:cNvPr id="17" name="內容版面配置區 13">
            <a:extLst>
              <a:ext uri="{FF2B5EF4-FFF2-40B4-BE49-F238E27FC236}">
                <a16:creationId xmlns:a16="http://schemas.microsoft.com/office/drawing/2014/main" id="{5C91A336-AFC2-766B-F760-F8F63A32A3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82477" y="2602393"/>
            <a:ext cx="7251822" cy="50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8" name="文字版面配置區 15">
            <a:extLst>
              <a:ext uri="{FF2B5EF4-FFF2-40B4-BE49-F238E27FC236}">
                <a16:creationId xmlns:a16="http://schemas.microsoft.com/office/drawing/2014/main" id="{DDD9DCCA-2A2E-B3B2-EE88-E7A26BDA26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476" y="3277430"/>
            <a:ext cx="7251821" cy="2895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991068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27C9DA2D-031B-6809-9E9E-C50E74A43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192000" cy="5400262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391CAE3-A5DC-82A0-3A8D-B88110D7AA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2988" y="397565"/>
            <a:ext cx="3866873" cy="40220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37EDB16-43CB-9079-384C-5ED7FECED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6"/>
          <a:stretch/>
        </p:blipFill>
        <p:spPr>
          <a:xfrm>
            <a:off x="8189844" y="687142"/>
            <a:ext cx="3580018" cy="368938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AB9EF7C-DA97-34D4-DE07-F50AAB5A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65126"/>
            <a:ext cx="7481956" cy="1092614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13">
            <a:extLst>
              <a:ext uri="{FF2B5EF4-FFF2-40B4-BE49-F238E27FC236}">
                <a16:creationId xmlns:a16="http://schemas.microsoft.com/office/drawing/2014/main" id="{6C12BF3F-167B-DBA9-2F3F-BCD57E792E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5750" y="1643682"/>
            <a:ext cx="7481957" cy="50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293FE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0" name="文字版面配置區 15">
            <a:extLst>
              <a:ext uri="{FF2B5EF4-FFF2-40B4-BE49-F238E27FC236}">
                <a16:creationId xmlns:a16="http://schemas.microsoft.com/office/drawing/2014/main" id="{BEBD46CD-6059-DADC-9E53-55E2DD2913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5750" y="2318719"/>
            <a:ext cx="7481956" cy="2895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93FE3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019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DE39B06D-97A1-5015-D4A8-2A0CBAD19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03" y="424070"/>
            <a:ext cx="5002219" cy="3683699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A824D4C5-F879-938A-6B3C-86E9B1E9E6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3285" y="-2"/>
            <a:ext cx="7058715" cy="685800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AB9EF7C-DA97-34D4-DE07-F50AAB5A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427" y="527142"/>
            <a:ext cx="6436723" cy="1092614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13">
            <a:extLst>
              <a:ext uri="{FF2B5EF4-FFF2-40B4-BE49-F238E27FC236}">
                <a16:creationId xmlns:a16="http://schemas.microsoft.com/office/drawing/2014/main" id="{6C12BF3F-167B-DBA9-2F3F-BCD57E792E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31428" y="1805698"/>
            <a:ext cx="6436724" cy="50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293FE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0" name="文字版面配置區 15">
            <a:extLst>
              <a:ext uri="{FF2B5EF4-FFF2-40B4-BE49-F238E27FC236}">
                <a16:creationId xmlns:a16="http://schemas.microsoft.com/office/drawing/2014/main" id="{BEBD46CD-6059-DADC-9E53-55E2DD2913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1427" y="2480735"/>
            <a:ext cx="6436723" cy="2895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93FE3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37852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E687E9F-F548-7F82-A973-8C8BA0DB9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61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標誌 的圖片&#10;&#10;自動產生的描述">
            <a:extLst>
              <a:ext uri="{FF2B5EF4-FFF2-40B4-BE49-F238E27FC236}">
                <a16:creationId xmlns:a16="http://schemas.microsoft.com/office/drawing/2014/main" id="{ED3EBD33-072A-212B-D085-F206A08EB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772"/>
            <a:ext cx="4485810" cy="6029748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0BF8B317-D26D-573A-930F-BA137B81F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2452" y="0"/>
            <a:ext cx="7149548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AB9EF7C-DA97-34D4-DE07-F50AAB5A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427" y="527142"/>
            <a:ext cx="6436723" cy="1092614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13">
            <a:extLst>
              <a:ext uri="{FF2B5EF4-FFF2-40B4-BE49-F238E27FC236}">
                <a16:creationId xmlns:a16="http://schemas.microsoft.com/office/drawing/2014/main" id="{6C12BF3F-167B-DBA9-2F3F-BCD57E792E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31428" y="1805698"/>
            <a:ext cx="6436724" cy="50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0" name="文字版面配置區 15">
            <a:extLst>
              <a:ext uri="{FF2B5EF4-FFF2-40B4-BE49-F238E27FC236}">
                <a16:creationId xmlns:a16="http://schemas.microsoft.com/office/drawing/2014/main" id="{BEBD46CD-6059-DADC-9E53-55E2DD2913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1427" y="2480735"/>
            <a:ext cx="6436723" cy="2895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83140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B9EF7C-DA97-34D4-DE07-F50AAB5A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69" y="517110"/>
            <a:ext cx="7056231" cy="1092614"/>
          </a:xfrm>
        </p:spPr>
        <p:txBody>
          <a:bodyPr>
            <a:normAutofit/>
          </a:bodyPr>
          <a:lstStyle>
            <a:lvl1pPr>
              <a:defRPr sz="4600" b="1">
                <a:solidFill>
                  <a:srgbClr val="293FE3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13">
            <a:extLst>
              <a:ext uri="{FF2B5EF4-FFF2-40B4-BE49-F238E27FC236}">
                <a16:creationId xmlns:a16="http://schemas.microsoft.com/office/drawing/2014/main" id="{6C12BF3F-167B-DBA9-2F3F-BCD57E792E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4070" y="1795666"/>
            <a:ext cx="7056232" cy="50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0" name="文字版面配置區 15">
            <a:extLst>
              <a:ext uri="{FF2B5EF4-FFF2-40B4-BE49-F238E27FC236}">
                <a16:creationId xmlns:a16="http://schemas.microsoft.com/office/drawing/2014/main" id="{BEBD46CD-6059-DADC-9E53-55E2DD2913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069" y="2470703"/>
            <a:ext cx="7056231" cy="2895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4196DA30-3F13-F8F4-0524-33FD8F7E4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068956"/>
            <a:ext cx="12192000" cy="1795546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4D8CA425-4DB3-220C-7DEA-8AB919F032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8503" y="5068956"/>
            <a:ext cx="3107635" cy="1789043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6FB97B12-ABA3-3214-3F8C-F972B854C54C}"/>
              </a:ext>
            </a:extLst>
          </p:cNvPr>
          <p:cNvGrpSpPr/>
          <p:nvPr userDrawn="1"/>
        </p:nvGrpSpPr>
        <p:grpSpPr>
          <a:xfrm>
            <a:off x="7706138" y="364436"/>
            <a:ext cx="4061793" cy="6493564"/>
            <a:chOff x="7706138" y="364436"/>
            <a:chExt cx="4061793" cy="6493564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03B70B27-1E6C-71B8-CA31-9DC018FCA94C}"/>
                </a:ext>
              </a:extLst>
            </p:cNvPr>
            <p:cNvGrpSpPr/>
            <p:nvPr/>
          </p:nvGrpSpPr>
          <p:grpSpPr>
            <a:xfrm>
              <a:off x="7706138" y="364436"/>
              <a:ext cx="4061793" cy="6493564"/>
              <a:chOff x="7706138" y="364436"/>
              <a:chExt cx="4061793" cy="6493564"/>
            </a:xfrm>
          </p:grpSpPr>
          <p:pic>
            <p:nvPicPr>
              <p:cNvPr id="12" name="圖形 11">
                <a:extLst>
                  <a:ext uri="{FF2B5EF4-FFF2-40B4-BE49-F238E27FC236}">
                    <a16:creationId xmlns:a16="http://schemas.microsoft.com/office/drawing/2014/main" id="{F59746B3-29BB-4CB2-DE69-8445E28FC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706138" y="364436"/>
                <a:ext cx="4061793" cy="6493564"/>
              </a:xfrm>
              <a:prstGeom prst="rect">
                <a:avLst/>
              </a:prstGeom>
            </p:spPr>
          </p:pic>
          <p:pic>
            <p:nvPicPr>
              <p:cNvPr id="13" name="圖片 12" descr="一張含有 文字, 光線 的圖片&#10;&#10;自動產生的描述">
                <a:extLst>
                  <a:ext uri="{FF2B5EF4-FFF2-40B4-BE49-F238E27FC236}">
                    <a16:creationId xmlns:a16="http://schemas.microsoft.com/office/drawing/2014/main" id="{7F58D086-5CB8-9CE4-67A9-3EBF12768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7031" y="370938"/>
                <a:ext cx="3909417" cy="4465980"/>
              </a:xfrm>
              <a:prstGeom prst="rect">
                <a:avLst/>
              </a:prstGeom>
            </p:spPr>
          </p:pic>
        </p:grpSp>
        <p:pic>
          <p:nvPicPr>
            <p:cNvPr id="11" name="圖片 10" descr="一張含有 文字, 光線 的圖片&#10;&#10;自動產生的描述">
              <a:extLst>
                <a:ext uri="{FF2B5EF4-FFF2-40B4-BE49-F238E27FC236}">
                  <a16:creationId xmlns:a16="http://schemas.microsoft.com/office/drawing/2014/main" id="{DEE7A952-EFD2-1A75-72C0-749CB780C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941" b="1"/>
            <a:stretch/>
          </p:blipFill>
          <p:spPr>
            <a:xfrm>
              <a:off x="7753013" y="5068957"/>
              <a:ext cx="3909417" cy="1789043"/>
            </a:xfrm>
            <a:prstGeom prst="rect">
              <a:avLst/>
            </a:prstGeom>
          </p:spPr>
        </p:pic>
      </p:grpSp>
      <p:pic>
        <p:nvPicPr>
          <p:cNvPr id="15" name="圖形 14">
            <a:extLst>
              <a:ext uri="{FF2B5EF4-FFF2-40B4-BE49-F238E27FC236}">
                <a16:creationId xmlns:a16="http://schemas.microsoft.com/office/drawing/2014/main" id="{337333FA-8E8E-F3F1-6D7B-E4D9804647F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5059466"/>
            <a:ext cx="3107635" cy="180503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F281D12-1DFE-A2EA-89B5-5EF2ED77E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10"/>
          <a:stretch/>
        </p:blipFill>
        <p:spPr>
          <a:xfrm>
            <a:off x="737220" y="5287616"/>
            <a:ext cx="2370415" cy="149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65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AAAE6E6-7CF7-22C0-4ACF-4F561E8424A8}"/>
              </a:ext>
            </a:extLst>
          </p:cNvPr>
          <p:cNvSpPr/>
          <p:nvPr userDrawn="1"/>
        </p:nvSpPr>
        <p:spPr>
          <a:xfrm>
            <a:off x="1" y="1"/>
            <a:ext cx="8978348" cy="3359426"/>
          </a:xfrm>
          <a:prstGeom prst="rect">
            <a:avLst/>
          </a:prstGeom>
          <a:solidFill>
            <a:srgbClr val="6EF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一張含有 大自然, 夜空, 光線 的圖片&#10;&#10;自動產生的描述">
            <a:extLst>
              <a:ext uri="{FF2B5EF4-FFF2-40B4-BE49-F238E27FC236}">
                <a16:creationId xmlns:a16="http://schemas.microsoft.com/office/drawing/2014/main" id="{9F1D7E9A-9C8C-A8D1-FB52-AEF943233A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21" y="-13595"/>
            <a:ext cx="3248478" cy="3373022"/>
          </a:xfrm>
          <a:prstGeom prst="rect">
            <a:avLst/>
          </a:prstGeom>
        </p:spPr>
      </p:pic>
      <p:pic>
        <p:nvPicPr>
          <p:cNvPr id="16" name="圖片 15" descr="一張含有 電子產品 的圖片&#10;&#10;自動產生的描述">
            <a:extLst>
              <a:ext uri="{FF2B5EF4-FFF2-40B4-BE49-F238E27FC236}">
                <a16:creationId xmlns:a16="http://schemas.microsoft.com/office/drawing/2014/main" id="{1DE90ED5-B40B-E0CD-7405-3D4BCB3A8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r="12933"/>
          <a:stretch/>
        </p:blipFill>
        <p:spPr>
          <a:xfrm>
            <a:off x="826087" y="3373023"/>
            <a:ext cx="3061253" cy="329941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AB9EF7C-DA97-34D4-DE07-F50AAB5A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69" y="374650"/>
            <a:ext cx="7056231" cy="2590800"/>
          </a:xfrm>
        </p:spPr>
        <p:txBody>
          <a:bodyPr>
            <a:normAutofit/>
          </a:bodyPr>
          <a:lstStyle>
            <a:lvl1pPr>
              <a:defRPr sz="4600" b="1">
                <a:solidFill>
                  <a:srgbClr val="293FE3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9" name="內容版面配置區 13">
            <a:extLst>
              <a:ext uri="{FF2B5EF4-FFF2-40B4-BE49-F238E27FC236}">
                <a16:creationId xmlns:a16="http://schemas.microsoft.com/office/drawing/2014/main" id="{6C12BF3F-167B-DBA9-2F3F-BCD57E792E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49970" y="3687966"/>
            <a:ext cx="7405482" cy="508000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0" name="文字版面配置區 15">
            <a:extLst>
              <a:ext uri="{FF2B5EF4-FFF2-40B4-BE49-F238E27FC236}">
                <a16:creationId xmlns:a16="http://schemas.microsoft.com/office/drawing/2014/main" id="{BEBD46CD-6059-DADC-9E53-55E2DD2913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49969" y="4363003"/>
            <a:ext cx="7405481" cy="222194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  <a:latin typeface="+mn-lt"/>
              </a:defRPr>
            </a:lvl3pPr>
            <a:lvl4pPr marL="1371600" indent="0">
              <a:buNone/>
              <a:defRPr sz="1800">
                <a:solidFill>
                  <a:schemeClr val="tx1"/>
                </a:solidFill>
                <a:latin typeface="+mn-lt"/>
              </a:defRPr>
            </a:lvl4pPr>
            <a:lvl5pPr marL="1828800" indent="0">
              <a:buNone/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91393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B68D7D6-163F-53FC-4501-A98B024680E4}"/>
              </a:ext>
            </a:extLst>
          </p:cNvPr>
          <p:cNvSpPr/>
          <p:nvPr userDrawn="1"/>
        </p:nvSpPr>
        <p:spPr>
          <a:xfrm>
            <a:off x="6534365" y="-8109"/>
            <a:ext cx="5657636" cy="6857999"/>
          </a:xfrm>
          <a:prstGeom prst="rect">
            <a:avLst/>
          </a:prstGeom>
          <a:solidFill>
            <a:srgbClr val="6EF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475D77BB-1408-7C5F-A8B9-ADFC5AC7A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7190" y="403891"/>
            <a:ext cx="1955622" cy="352198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3FE6AD89-DA1B-8481-79B8-0D52F7430C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8109"/>
            <a:ext cx="922950" cy="221508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508E3BCA-8B5A-A905-3958-79351CAF95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816" y="4981335"/>
            <a:ext cx="898338" cy="187666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40E58CF-1A8B-C21B-DFC3-6D19A63BE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0"/>
          <a:stretch/>
        </p:blipFill>
        <p:spPr>
          <a:xfrm>
            <a:off x="-3816" y="182447"/>
            <a:ext cx="6388272" cy="649310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0D71F2E6-F52F-9E0A-3E26-DBCEE22EE47A}"/>
              </a:ext>
            </a:extLst>
          </p:cNvPr>
          <p:cNvSpPr txBox="1"/>
          <p:nvPr userDrawn="1"/>
        </p:nvSpPr>
        <p:spPr>
          <a:xfrm>
            <a:off x="6696877" y="3748928"/>
            <a:ext cx="5025935" cy="718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Copyright© 2023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AC0C78A4-99EA-DAC7-5DEB-B3E47C4CB50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48247" y="3099330"/>
            <a:ext cx="4974565" cy="5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60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AD2CC880-276F-8F17-6533-44D29E316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00D388FF-AE56-E3D8-5117-03ED414C73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2428" y="360959"/>
            <a:ext cx="1858908" cy="334780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8D330877-38AB-F4BD-511F-C8CA954A60CD}"/>
              </a:ext>
            </a:extLst>
          </p:cNvPr>
          <p:cNvGrpSpPr/>
          <p:nvPr userDrawn="1"/>
        </p:nvGrpSpPr>
        <p:grpSpPr>
          <a:xfrm>
            <a:off x="5910470" y="1807579"/>
            <a:ext cx="6332490" cy="5050421"/>
            <a:chOff x="5188140" y="1928191"/>
            <a:chExt cx="7054820" cy="5626509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0630021F-03F0-6E4A-A0A3-883624CFF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34608" y="1928191"/>
              <a:ext cx="6957391" cy="5626509"/>
            </a:xfrm>
            <a:prstGeom prst="rect">
              <a:avLst/>
            </a:prstGeom>
          </p:spPr>
        </p:pic>
        <p:pic>
          <p:nvPicPr>
            <p:cNvPr id="6" name="圖片 5" descr="一張含有 光線 的圖片&#10;&#10;自動產生的描述">
              <a:extLst>
                <a:ext uri="{FF2B5EF4-FFF2-40B4-BE49-F238E27FC236}">
                  <a16:creationId xmlns:a16="http://schemas.microsoft.com/office/drawing/2014/main" id="{AB9FB675-4084-C8E3-7B4E-F1AB62C52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9" r="7279"/>
            <a:stretch/>
          </p:blipFill>
          <p:spPr>
            <a:xfrm>
              <a:off x="5188140" y="1928191"/>
              <a:ext cx="7054820" cy="3916018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A3874845-6779-CC21-CCE1-916D73F89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96000" y="2260481"/>
              <a:ext cx="5695336" cy="4194120"/>
            </a:xfrm>
            <a:prstGeom prst="rect">
              <a:avLst/>
            </a:prstGeom>
          </p:spPr>
        </p:pic>
      </p:grpSp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CF8DAC62-1BA5-C86D-F5D6-CF52958A0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1083930"/>
            <a:ext cx="5036230" cy="1543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14" name="內容版面配置區 13">
            <a:extLst>
              <a:ext uri="{FF2B5EF4-FFF2-40B4-BE49-F238E27FC236}">
                <a16:creationId xmlns:a16="http://schemas.microsoft.com/office/drawing/2014/main" id="{C203FC4D-A518-031F-FDDB-965CB2635E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0170" y="2755900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E9545897-A99A-246D-8C94-1C8F93A06B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0850" y="3429000"/>
            <a:ext cx="5035550" cy="28956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  <a:latin typeface="+mn-lt"/>
              </a:defRPr>
            </a:lvl2pPr>
            <a:lvl3pPr>
              <a:defRPr sz="1800">
                <a:solidFill>
                  <a:schemeClr val="bg1"/>
                </a:solidFill>
                <a:latin typeface="+mn-lt"/>
              </a:defRPr>
            </a:lvl3pPr>
            <a:lvl4pPr>
              <a:defRPr sz="1800">
                <a:solidFill>
                  <a:schemeClr val="bg1"/>
                </a:solidFill>
                <a:latin typeface="+mn-lt"/>
              </a:defRPr>
            </a:lvl4pPr>
            <a:lvl5pPr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A6975F-FFD9-19B6-BDAA-11C72E33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43175"/>
            <a:ext cx="5518150" cy="1325563"/>
          </a:xfrm>
        </p:spPr>
        <p:txBody>
          <a:bodyPr>
            <a:noAutofit/>
          </a:bodyPr>
          <a:lstStyle>
            <a:lvl1pPr>
              <a:defRPr sz="5200" b="1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B98394C-E754-8A73-85F0-F1A609D36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/>
          <a:stretch/>
        </p:blipFill>
        <p:spPr>
          <a:xfrm>
            <a:off x="0" y="1380755"/>
            <a:ext cx="6276730" cy="4378878"/>
          </a:xfrm>
          <a:prstGeom prst="rect">
            <a:avLst/>
          </a:prstGeom>
        </p:spPr>
      </p:pic>
      <p:sp>
        <p:nvSpPr>
          <p:cNvPr id="7" name="內容版面配置區 13">
            <a:extLst>
              <a:ext uri="{FF2B5EF4-FFF2-40B4-BE49-F238E27FC236}">
                <a16:creationId xmlns:a16="http://schemas.microsoft.com/office/drawing/2014/main" id="{33123C76-E424-DBA0-A1F5-D99197381F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0" y="4091358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69954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82B2B76E-61DF-21A7-ED03-6BD5C8841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A6975F-FFD9-19B6-BDAA-11C72E33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43175"/>
            <a:ext cx="5518150" cy="1325563"/>
          </a:xfrm>
        </p:spPr>
        <p:txBody>
          <a:bodyPr>
            <a:noAutofit/>
          </a:bodyPr>
          <a:lstStyle>
            <a:lvl1pPr>
              <a:defRPr sz="5200" b="1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13">
            <a:extLst>
              <a:ext uri="{FF2B5EF4-FFF2-40B4-BE49-F238E27FC236}">
                <a16:creationId xmlns:a16="http://schemas.microsoft.com/office/drawing/2014/main" id="{33123C76-E424-DBA0-A1F5-D99197381F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0" y="4091358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35757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產品, 相機, 投影機 的圖片&#10;&#10;自動產生的描述">
            <a:extLst>
              <a:ext uri="{FF2B5EF4-FFF2-40B4-BE49-F238E27FC236}">
                <a16:creationId xmlns:a16="http://schemas.microsoft.com/office/drawing/2014/main" id="{F3743D25-2FA1-1715-F216-6586AEFEA4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A6975F-FFD9-19B6-BDAA-11C72E33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43175"/>
            <a:ext cx="5518150" cy="1325563"/>
          </a:xfrm>
        </p:spPr>
        <p:txBody>
          <a:bodyPr>
            <a:noAutofit/>
          </a:bodyPr>
          <a:lstStyle>
            <a:lvl1pPr>
              <a:defRPr sz="5200" b="1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13">
            <a:extLst>
              <a:ext uri="{FF2B5EF4-FFF2-40B4-BE49-F238E27FC236}">
                <a16:creationId xmlns:a16="http://schemas.microsoft.com/office/drawing/2014/main" id="{33123C76-E424-DBA0-A1F5-D99197381F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0" y="4091358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31997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A6975F-FFD9-19B6-BDAA-11C72E33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43175"/>
            <a:ext cx="5518150" cy="1325563"/>
          </a:xfrm>
        </p:spPr>
        <p:txBody>
          <a:bodyPr>
            <a:noAutofit/>
          </a:bodyPr>
          <a:lstStyle>
            <a:lvl1pPr>
              <a:defRPr sz="5200" b="1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13">
            <a:extLst>
              <a:ext uri="{FF2B5EF4-FFF2-40B4-BE49-F238E27FC236}">
                <a16:creationId xmlns:a16="http://schemas.microsoft.com/office/drawing/2014/main" id="{33123C76-E424-DBA0-A1F5-D99197381F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0" y="4091358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pic>
        <p:nvPicPr>
          <p:cNvPr id="4" name="圖片 3" descr="一張含有 文字, 光線 的圖片&#10;&#10;自動產生的描述">
            <a:extLst>
              <a:ext uri="{FF2B5EF4-FFF2-40B4-BE49-F238E27FC236}">
                <a16:creationId xmlns:a16="http://schemas.microsoft.com/office/drawing/2014/main" id="{8637D29C-29B5-4EEE-1FD9-FB3113DE75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3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78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A6975F-FFD9-19B6-BDAA-11C72E33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43175"/>
            <a:ext cx="5518150" cy="1325563"/>
          </a:xfrm>
        </p:spPr>
        <p:txBody>
          <a:bodyPr>
            <a:noAutofit/>
          </a:bodyPr>
          <a:lstStyle>
            <a:lvl1pPr>
              <a:defRPr sz="5200" b="1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13">
            <a:extLst>
              <a:ext uri="{FF2B5EF4-FFF2-40B4-BE49-F238E27FC236}">
                <a16:creationId xmlns:a16="http://schemas.microsoft.com/office/drawing/2014/main" id="{33123C76-E424-DBA0-A1F5-D99197381F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0" y="4091358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pic>
        <p:nvPicPr>
          <p:cNvPr id="3" name="圖片 2" descr="一張含有 文字, 時鐘 的圖片&#10;&#10;自動產生的描述">
            <a:extLst>
              <a:ext uri="{FF2B5EF4-FFF2-40B4-BE49-F238E27FC236}">
                <a16:creationId xmlns:a16="http://schemas.microsoft.com/office/drawing/2014/main" id="{0967F70A-D35F-9980-22DB-96D2266F7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/>
          <a:stretch/>
        </p:blipFill>
        <p:spPr>
          <a:xfrm>
            <a:off x="0" y="635725"/>
            <a:ext cx="5201258" cy="5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83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光線, 黑暗, 夜空 的圖片&#10;&#10;自動產生的描述">
            <a:extLst>
              <a:ext uri="{FF2B5EF4-FFF2-40B4-BE49-F238E27FC236}">
                <a16:creationId xmlns:a16="http://schemas.microsoft.com/office/drawing/2014/main" id="{89F05235-3099-64FA-04EA-564CE54B2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A6975F-FFD9-19B6-BDAA-11C72E33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43175"/>
            <a:ext cx="5518150" cy="1325563"/>
          </a:xfrm>
        </p:spPr>
        <p:txBody>
          <a:bodyPr>
            <a:noAutofit/>
          </a:bodyPr>
          <a:lstStyle>
            <a:lvl1pPr>
              <a:defRPr sz="5200" b="1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7" name="內容版面配置區 13">
            <a:extLst>
              <a:ext uri="{FF2B5EF4-FFF2-40B4-BE49-F238E27FC236}">
                <a16:creationId xmlns:a16="http://schemas.microsoft.com/office/drawing/2014/main" id="{33123C76-E424-DBA0-A1F5-D99197381F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23000" y="4091358"/>
            <a:ext cx="5036230" cy="508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5470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2023/8/7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5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4" r:id="rId13"/>
    <p:sldLayoutId id="2147483683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3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10" Type="http://schemas.openxmlformats.org/officeDocument/2006/relationships/image" Target="../media/image55.svg"/><Relationship Id="rId4" Type="http://schemas.openxmlformats.org/officeDocument/2006/relationships/image" Target="../media/image40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4BE1E11D-89B6-B858-A1CB-33C0C7FBE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24" y="5367130"/>
            <a:ext cx="3909675" cy="1516140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2BBBEFF8-A4DC-4A92-7294-8E37F8A5D0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2658" b="68331"/>
          <a:stretch/>
        </p:blipFill>
        <p:spPr>
          <a:xfrm>
            <a:off x="10515600" y="2645410"/>
            <a:ext cx="1135292" cy="22190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1E9C61A-C52E-4414-B049-560668015DAB}"/>
              </a:ext>
            </a:extLst>
          </p:cNvPr>
          <p:cNvSpPr txBox="1"/>
          <p:nvPr/>
        </p:nvSpPr>
        <p:spPr>
          <a:xfrm>
            <a:off x="6218314" y="2756362"/>
            <a:ext cx="55730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 sz="7500" b="1" dirty="0">
                <a:solidFill>
                  <a:srgbClr val="6EFF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Day</a:t>
            </a:r>
            <a:endParaRPr kumimoji="1" lang="zh-TW" altLang="en-US" sz="7500" b="1" dirty="0">
              <a:solidFill>
                <a:srgbClr val="6EFF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13DFDE5C-5528-4FFD-AAF1-74DCC09FCE11}"/>
              </a:ext>
            </a:extLst>
          </p:cNvPr>
          <p:cNvSpPr txBox="1"/>
          <p:nvPr/>
        </p:nvSpPr>
        <p:spPr>
          <a:xfrm>
            <a:off x="11719302" y="622852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Video editing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F1A3428-2985-9A77-4750-FAE462EC1600}"/>
              </a:ext>
            </a:extLst>
          </p:cNvPr>
          <p:cNvSpPr txBox="1"/>
          <p:nvPr/>
        </p:nvSpPr>
        <p:spPr>
          <a:xfrm>
            <a:off x="9757980" y="5996608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altLang="zh-TW" sz="1000" i="0" dirty="0">
                <a:solidFill>
                  <a:srgbClr val="D1D5D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rgbClr val="293FE3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</a:t>
            </a:r>
            <a:r>
              <a:rPr lang="en-US" altLang="zh-TW" sz="1600" b="1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600" b="1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CA5401F-3760-587F-D190-BA9C7080C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B2C1D34-9D2D-08BE-FB77-756C1151C78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658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13DFDE5C-5528-4FFD-AAF1-74DCC09FCE11}"/>
              </a:ext>
            </a:extLst>
          </p:cNvPr>
          <p:cNvSpPr txBox="1"/>
          <p:nvPr/>
        </p:nvSpPr>
        <p:spPr>
          <a:xfrm>
            <a:off x="11719302" y="622852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Video editing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F1A3428-2985-9A77-4750-FAE462EC1600}"/>
              </a:ext>
            </a:extLst>
          </p:cNvPr>
          <p:cNvSpPr txBox="1"/>
          <p:nvPr/>
        </p:nvSpPr>
        <p:spPr>
          <a:xfrm>
            <a:off x="9757980" y="5996608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altLang="zh-TW" sz="1000" i="0" dirty="0">
                <a:solidFill>
                  <a:srgbClr val="D1D5D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rgbClr val="293FE3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</a:t>
            </a:r>
            <a:r>
              <a:rPr lang="en-US" altLang="zh-TW" sz="1600" b="1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600" b="1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D3669C1E-085E-E87D-CC96-5C91CAD20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666C189-7EF0-E416-FD2D-E86C0BD8C5A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1248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13DFDE5C-5528-4FFD-AAF1-74DCC09FCE11}"/>
              </a:ext>
            </a:extLst>
          </p:cNvPr>
          <p:cNvSpPr txBox="1"/>
          <p:nvPr/>
        </p:nvSpPr>
        <p:spPr>
          <a:xfrm>
            <a:off x="11202467" y="622852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Security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17D3D73-B54B-9490-B1DE-B2DC8B4C664D}"/>
              </a:ext>
            </a:extLst>
          </p:cNvPr>
          <p:cNvSpPr txBox="1"/>
          <p:nvPr/>
        </p:nvSpPr>
        <p:spPr>
          <a:xfrm>
            <a:off x="9757980" y="5996608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altLang="zh-TW" sz="1000" i="0" dirty="0">
                <a:solidFill>
                  <a:srgbClr val="D1D5D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rgbClr val="293FE3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</a:t>
            </a:r>
            <a:r>
              <a:rPr lang="en-US" altLang="zh-TW" sz="1600" b="1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600" b="1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6AC16BCB-6D3D-4C6F-9993-1C5102C9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DA36629-D294-982F-E4A3-76C5DE7001B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215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13DFDE5C-5528-4FFD-AAF1-74DCC09FCE11}"/>
              </a:ext>
            </a:extLst>
          </p:cNvPr>
          <p:cNvSpPr txBox="1"/>
          <p:nvPr/>
        </p:nvSpPr>
        <p:spPr>
          <a:xfrm>
            <a:off x="11719302" y="622852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Video editing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F1A3428-2985-9A77-4750-FAE462EC1600}"/>
              </a:ext>
            </a:extLst>
          </p:cNvPr>
          <p:cNvSpPr txBox="1"/>
          <p:nvPr/>
        </p:nvSpPr>
        <p:spPr>
          <a:xfrm>
            <a:off x="9757980" y="5996608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altLang="zh-TW" sz="1000" i="0" dirty="0">
                <a:solidFill>
                  <a:srgbClr val="D1D5D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rgbClr val="293FE3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</a:t>
            </a:r>
            <a:r>
              <a:rPr lang="en-US" altLang="zh-TW" sz="1600" b="1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600" b="1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EAB7B34B-0D00-B56D-986C-169A07D4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11BB3023-A1F5-B584-03E3-7864C81611B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949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13DFDE5C-5528-4FFD-AAF1-74DCC09FCE11}"/>
              </a:ext>
            </a:extLst>
          </p:cNvPr>
          <p:cNvSpPr txBox="1"/>
          <p:nvPr/>
        </p:nvSpPr>
        <p:spPr>
          <a:xfrm>
            <a:off x="11719302" y="622852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Video editing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F1A3428-2985-9A77-4750-FAE462EC1600}"/>
              </a:ext>
            </a:extLst>
          </p:cNvPr>
          <p:cNvSpPr txBox="1"/>
          <p:nvPr/>
        </p:nvSpPr>
        <p:spPr>
          <a:xfrm>
            <a:off x="9757980" y="5996608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altLang="zh-TW" sz="1000" i="0" dirty="0">
                <a:solidFill>
                  <a:srgbClr val="D1D5D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rgbClr val="293FE3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</a:t>
            </a:r>
            <a:r>
              <a:rPr lang="en-US" altLang="zh-TW" sz="1600" b="1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600" b="1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A3D2693-3727-CBD2-1427-17491405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A61C0E5-136D-1A62-83AE-C6336018A4B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207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13DFDE5C-5528-4FFD-AAF1-74DCC09FCE11}"/>
              </a:ext>
            </a:extLst>
          </p:cNvPr>
          <p:cNvSpPr txBox="1"/>
          <p:nvPr/>
        </p:nvSpPr>
        <p:spPr>
          <a:xfrm>
            <a:off x="11719302" y="622852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Video editing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F1A3428-2985-9A77-4750-FAE462EC1600}"/>
              </a:ext>
            </a:extLst>
          </p:cNvPr>
          <p:cNvSpPr txBox="1"/>
          <p:nvPr/>
        </p:nvSpPr>
        <p:spPr>
          <a:xfrm>
            <a:off x="9757980" y="5996608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altLang="zh-TW" sz="1000" i="0" dirty="0">
                <a:solidFill>
                  <a:srgbClr val="D1D5D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rgbClr val="293FE3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</a:t>
            </a:r>
            <a:r>
              <a:rPr lang="en-US" altLang="zh-TW" sz="1600" b="1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600" b="1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19843FE-3070-5829-3A86-FEA8F8898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857D73E-8B57-E310-54B9-CDEEAA32B04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952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5593EFF-F882-7287-40F6-C463B9A8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CB9BD774-9A7D-4155-BDD8-EBBCE9FCAB7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73FB86B5-971C-DC80-77CC-3DE121C2DB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794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066C3C15-0C58-53FF-C4ED-B79FAC05E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82" y="3491940"/>
            <a:ext cx="4418666" cy="2595464"/>
          </a:xfrm>
          <a:prstGeom prst="rect">
            <a:avLst/>
          </a:prstGeom>
          <a:effectLst>
            <a:reflection blurRad="101600" stA="21000" endPos="38000" dir="5400000" sy="-100000" algn="bl" rotWithShape="0"/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5221C0DC-DACF-9513-A686-C36220AD1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EA850953-8460-4392-B3B6-C4DFED6F653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>
            <a:extLst>
              <a:ext uri="{FF2B5EF4-FFF2-40B4-BE49-F238E27FC236}">
                <a16:creationId xmlns:a16="http://schemas.microsoft.com/office/drawing/2014/main" id="{D20B3160-0460-A460-B657-32E262AEAA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02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3B99C32E-73AC-FBCD-F40B-D46E944A18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19" r="38610" b="1"/>
          <a:stretch/>
        </p:blipFill>
        <p:spPr>
          <a:xfrm>
            <a:off x="6256682" y="5004908"/>
            <a:ext cx="1827144" cy="1200577"/>
          </a:xfrm>
          <a:prstGeom prst="rect">
            <a:avLst/>
          </a:prstGeom>
          <a:solidFill>
            <a:srgbClr val="293FE3"/>
          </a:solidFill>
        </p:spPr>
      </p:pic>
      <p:pic>
        <p:nvPicPr>
          <p:cNvPr id="10" name="圖片 9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066C3C15-0C58-53FF-C4ED-B79FAC05E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4" y="2606257"/>
            <a:ext cx="4083600" cy="2398651"/>
          </a:xfrm>
          <a:prstGeom prst="rect">
            <a:avLst/>
          </a:prstGeom>
          <a:effectLst>
            <a:reflection blurRad="101600" stA="21000" endPos="38000" dir="5400000" sy="-100000" algn="bl" rotWithShape="0"/>
          </a:effectLst>
        </p:spPr>
      </p:pic>
      <p:pic>
        <p:nvPicPr>
          <p:cNvPr id="4" name="圖片 3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EFF60A90-6DAB-7551-A37D-C863426ED7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t="12181" r="1317" b="12240"/>
          <a:stretch/>
        </p:blipFill>
        <p:spPr>
          <a:xfrm>
            <a:off x="0" y="4923147"/>
            <a:ext cx="6474334" cy="1420744"/>
          </a:xfrm>
          <a:prstGeom prst="rect">
            <a:avLst/>
          </a:prstGeom>
          <a:effectLst>
            <a:reflection blurRad="50800" stA="45000" endPos="65000" dir="5400000" sy="-100000" algn="bl" rotWithShape="0"/>
          </a:effectLst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256DE454-FDCC-EE3C-2C5F-48AF289B89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/>
          <a:stretch/>
        </p:blipFill>
        <p:spPr>
          <a:xfrm>
            <a:off x="1092289" y="2080591"/>
            <a:ext cx="3441885" cy="658425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752C9EB0-38C0-BCE3-6BFB-57B17D875F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82678"/>
          <a:stretch/>
        </p:blipFill>
        <p:spPr>
          <a:xfrm>
            <a:off x="-1326503" y="6024842"/>
            <a:ext cx="5002219" cy="638097"/>
          </a:xfrm>
          <a:prstGeom prst="rect">
            <a:avLst/>
          </a:prstGeom>
        </p:spPr>
      </p:pic>
      <p:sp>
        <p:nvSpPr>
          <p:cNvPr id="8" name="標題 7">
            <a:extLst>
              <a:ext uri="{FF2B5EF4-FFF2-40B4-BE49-F238E27FC236}">
                <a16:creationId xmlns:a16="http://schemas.microsoft.com/office/drawing/2014/main" id="{338B9DF8-1C8B-DA48-2720-DCA6221E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A4D0DD7A-8494-2E43-B58E-7DFDC7AAD3D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DAFD054D-74FE-4470-C58C-62157DB8CC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4627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FCABD14D-98BA-0B24-58E4-E76042E83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7"/>
          <a:stretch/>
        </p:blipFill>
        <p:spPr>
          <a:xfrm>
            <a:off x="5721014" y="5201478"/>
            <a:ext cx="4488924" cy="820475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D4DE45DA-4F23-7EAD-7F56-1682EA85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3172EDD0-B17C-85A1-9351-F26F5CAE658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>
            <a:extLst>
              <a:ext uri="{FF2B5EF4-FFF2-40B4-BE49-F238E27FC236}">
                <a16:creationId xmlns:a16="http://schemas.microsoft.com/office/drawing/2014/main" id="{E8B1216A-CE6F-5221-2604-CA555C112D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617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>
            <a:extLst>
              <a:ext uri="{FF2B5EF4-FFF2-40B4-BE49-F238E27FC236}">
                <a16:creationId xmlns:a16="http://schemas.microsoft.com/office/drawing/2014/main" id="{9A440B61-55F9-4C0C-9BEE-E9823163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6" name="內容版面配置區 15">
            <a:extLst>
              <a:ext uri="{FF2B5EF4-FFF2-40B4-BE49-F238E27FC236}">
                <a16:creationId xmlns:a16="http://schemas.microsoft.com/office/drawing/2014/main" id="{06BEBEDE-A1C9-724E-F1D6-AE8B804857A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31AD4141-2D46-FFBD-742E-93328A5BF6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8930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E9BC45FF-5F4B-34BA-FC1C-5D9C9BFA2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6" r="8359"/>
          <a:stretch/>
        </p:blipFill>
        <p:spPr>
          <a:xfrm>
            <a:off x="5700327" y="4349254"/>
            <a:ext cx="6491673" cy="134387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31E7917-2BD3-C97D-65FF-30F508CB7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51A1A7-B948-F343-B20C-0A1FEA1AC45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C835F00-3C8F-9E2F-F364-1548FA12AF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8147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20A837-1A2D-4F30-A6F7-CD5D03B28E74}"/>
              </a:ext>
            </a:extLst>
          </p:cNvPr>
          <p:cNvSpPr txBox="1"/>
          <p:nvPr/>
        </p:nvSpPr>
        <p:spPr>
          <a:xfrm>
            <a:off x="4777824" y="3775856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to Add Title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F593FEB-FC6E-46AA-A9E8-94A7AC0A4D09}"/>
              </a:ext>
            </a:extLst>
          </p:cNvPr>
          <p:cNvSpPr txBox="1"/>
          <p:nvPr/>
        </p:nvSpPr>
        <p:spPr>
          <a:xfrm>
            <a:off x="4777824" y="4303782"/>
            <a:ext cx="6347791" cy="2216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zh-TW" altLang="en-US" sz="1600" spc="1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EFF39D73-A28C-442C-827D-8C663F795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680" y="903900"/>
            <a:ext cx="4417320" cy="2594674"/>
          </a:xfrm>
          <a:prstGeom prst="rect">
            <a:avLst/>
          </a:prstGeom>
          <a:effectLst>
            <a:reflection blurRad="101600" stA="21000" endPos="38000" dir="5400000" sy="-100000" algn="bl" rotWithShape="0"/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E4AE5A63-8D31-309B-E21C-74326B1DC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BBF0AB4F-EB5F-FB2B-ED83-DB2F270F578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140BC272-3231-FC0A-46CB-B7AB0D6758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0670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BAB2353D-AAEF-18ED-182D-59B677D1E067}"/>
              </a:ext>
            </a:extLst>
          </p:cNvPr>
          <p:cNvSpPr txBox="1"/>
          <p:nvPr/>
        </p:nvSpPr>
        <p:spPr>
          <a:xfrm>
            <a:off x="422138" y="262282"/>
            <a:ext cx="78405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 dirty="0">
                <a:solidFill>
                  <a:srgbClr val="6EFF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Where does it</a:t>
            </a:r>
            <a:r>
              <a:rPr lang="zh-TW" altLang="en-US" sz="4600" b="1" dirty="0">
                <a:solidFill>
                  <a:srgbClr val="6EFF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600" b="1" dirty="0">
                <a:solidFill>
                  <a:srgbClr val="6EFF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come from?</a:t>
            </a:r>
            <a:endParaRPr lang="zh-TW" altLang="en-US" sz="4600" b="1" dirty="0">
              <a:solidFill>
                <a:srgbClr val="6EFF7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16" name="表格 17">
            <a:extLst>
              <a:ext uri="{FF2B5EF4-FFF2-40B4-BE49-F238E27FC236}">
                <a16:creationId xmlns:a16="http://schemas.microsoft.com/office/drawing/2014/main" id="{38FE72A4-373E-AB28-AF07-EF8A18DEA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022218"/>
              </p:ext>
            </p:extLst>
          </p:nvPr>
        </p:nvGraphicFramePr>
        <p:xfrm>
          <a:off x="504412" y="3044838"/>
          <a:ext cx="3557381" cy="3501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7381">
                  <a:extLst>
                    <a:ext uri="{9D8B030D-6E8A-4147-A177-3AD203B41FA5}">
                      <a16:colId xmlns:a16="http://schemas.microsoft.com/office/drawing/2014/main" val="4179935286"/>
                    </a:ext>
                  </a:extLst>
                </a:gridCol>
              </a:tblGrid>
              <a:tr h="443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Add Title</a:t>
                      </a:r>
                      <a:endParaRPr lang="zh-TW" alt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293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179878"/>
                  </a:ext>
                </a:extLst>
              </a:tr>
              <a:tr h="3058526"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6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Lorem Ipsum is simply dummy text of the printing and typesetting industry. </a:t>
                      </a:r>
                    </a:p>
                    <a:p>
                      <a:pPr marL="265113" indent="-179388">
                        <a:lnSpc>
                          <a:spcPts val="16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spc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Lorem Ipsum has been the industry's standard dummy text ever since the 1500s</a:t>
                      </a:r>
                    </a:p>
                    <a:p>
                      <a:pPr marL="265113" indent="-179388">
                        <a:lnSpc>
                          <a:spcPts val="16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spc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when an unknown printer took a galley of type and scrambled it to make a type specimen book. </a:t>
                      </a:r>
                      <a:endParaRPr lang="zh-TW" altLang="en-US" sz="1200" spc="1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999146"/>
                  </a:ext>
                </a:extLst>
              </a:tr>
            </a:tbl>
          </a:graphicData>
        </a:graphic>
      </p:graphicFrame>
      <p:graphicFrame>
        <p:nvGraphicFramePr>
          <p:cNvPr id="19" name="表格 17">
            <a:extLst>
              <a:ext uri="{FF2B5EF4-FFF2-40B4-BE49-F238E27FC236}">
                <a16:creationId xmlns:a16="http://schemas.microsoft.com/office/drawing/2014/main" id="{77666CE9-E4B8-E9CC-C71B-0F38C6E3A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11206"/>
              </p:ext>
            </p:extLst>
          </p:nvPr>
        </p:nvGraphicFramePr>
        <p:xfrm>
          <a:off x="4251050" y="3044838"/>
          <a:ext cx="3557381" cy="3501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7381">
                  <a:extLst>
                    <a:ext uri="{9D8B030D-6E8A-4147-A177-3AD203B41FA5}">
                      <a16:colId xmlns:a16="http://schemas.microsoft.com/office/drawing/2014/main" val="4179935286"/>
                    </a:ext>
                  </a:extLst>
                </a:gridCol>
              </a:tblGrid>
              <a:tr h="443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Add Title</a:t>
                      </a:r>
                      <a:endParaRPr lang="zh-TW" alt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FDB3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179878"/>
                  </a:ext>
                </a:extLst>
              </a:tr>
              <a:tr h="3058526"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6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Lorem Ipsum is simply dummy text of the printing and typesetting industry. </a:t>
                      </a:r>
                    </a:p>
                    <a:p>
                      <a:pPr marL="265113" indent="-179388">
                        <a:lnSpc>
                          <a:spcPts val="16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spc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Lorem Ipsum has been the industry's standard dummy text ever since the 1500s</a:t>
                      </a:r>
                    </a:p>
                    <a:p>
                      <a:pPr marL="265113" indent="-179388">
                        <a:lnSpc>
                          <a:spcPts val="16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spc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when an unknown printer took a galley of type and scrambled it to make a type specimen book. </a:t>
                      </a:r>
                      <a:endParaRPr lang="zh-TW" altLang="en-US" sz="1200" spc="1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999146"/>
                  </a:ext>
                </a:extLst>
              </a:tr>
            </a:tbl>
          </a:graphicData>
        </a:graphic>
      </p:graphicFrame>
      <p:graphicFrame>
        <p:nvGraphicFramePr>
          <p:cNvPr id="20" name="表格 17">
            <a:extLst>
              <a:ext uri="{FF2B5EF4-FFF2-40B4-BE49-F238E27FC236}">
                <a16:creationId xmlns:a16="http://schemas.microsoft.com/office/drawing/2014/main" id="{AA109BE3-3DB2-5163-2C17-4248846DF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654313"/>
              </p:ext>
            </p:extLst>
          </p:nvPr>
        </p:nvGraphicFramePr>
        <p:xfrm>
          <a:off x="7997687" y="3044838"/>
          <a:ext cx="3557381" cy="3501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7381">
                  <a:extLst>
                    <a:ext uri="{9D8B030D-6E8A-4147-A177-3AD203B41FA5}">
                      <a16:colId xmlns:a16="http://schemas.microsoft.com/office/drawing/2014/main" val="4179935286"/>
                    </a:ext>
                  </a:extLst>
                </a:gridCol>
              </a:tblGrid>
              <a:tr h="4432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Click to Add Title</a:t>
                      </a:r>
                      <a:endParaRPr lang="zh-TW" altLang="en-US" sz="1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6EFF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179878"/>
                  </a:ext>
                </a:extLst>
              </a:tr>
              <a:tr h="3058526"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altLang="zh-TW" sz="1600" b="1" spc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Lorem Ipsum is simply dummy text of the printing and typesetting industry. </a:t>
                      </a:r>
                    </a:p>
                    <a:p>
                      <a:pPr marL="265113" indent="-179388">
                        <a:lnSpc>
                          <a:spcPts val="16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spc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Lorem Ipsum has been the industry's standard dummy text ever since the 1500s</a:t>
                      </a:r>
                    </a:p>
                    <a:p>
                      <a:pPr marL="265113" indent="-179388">
                        <a:lnSpc>
                          <a:spcPts val="1600"/>
                        </a:lnSpc>
                        <a:spcBef>
                          <a:spcPts val="600"/>
                        </a:spcBef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spc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when an unknown printer took a galley of type and scrambled it to make a type specimen book. </a:t>
                      </a:r>
                      <a:endParaRPr lang="zh-TW" altLang="en-US" sz="1200" spc="1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999146"/>
                  </a:ext>
                </a:extLst>
              </a:tr>
            </a:tbl>
          </a:graphicData>
        </a:graphic>
      </p:graphicFrame>
      <p:sp>
        <p:nvSpPr>
          <p:cNvPr id="22" name="文字方塊 21">
            <a:extLst>
              <a:ext uri="{FF2B5EF4-FFF2-40B4-BE49-F238E27FC236}">
                <a16:creationId xmlns:a16="http://schemas.microsoft.com/office/drawing/2014/main" id="{EDFAF61A-6FF3-A7B9-6708-EA6E7AF1C93B}"/>
              </a:ext>
            </a:extLst>
          </p:cNvPr>
          <p:cNvSpPr txBox="1"/>
          <p:nvPr/>
        </p:nvSpPr>
        <p:spPr>
          <a:xfrm>
            <a:off x="422138" y="1013930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to Add Title</a:t>
            </a:r>
            <a:endParaRPr lang="zh-TW" altLang="en-US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A315569-C2B8-81BA-E9AA-C0CE4B18EC2A}"/>
              </a:ext>
            </a:extLst>
          </p:cNvPr>
          <p:cNvSpPr txBox="1"/>
          <p:nvPr/>
        </p:nvSpPr>
        <p:spPr>
          <a:xfrm>
            <a:off x="463274" y="1475595"/>
            <a:ext cx="11265451" cy="1293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zh-TW" altLang="en-US" sz="1600" spc="1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010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BAB2353D-AAEF-18ED-182D-59B677D1E067}"/>
              </a:ext>
            </a:extLst>
          </p:cNvPr>
          <p:cNvSpPr txBox="1"/>
          <p:nvPr/>
        </p:nvSpPr>
        <p:spPr>
          <a:xfrm>
            <a:off x="422138" y="262282"/>
            <a:ext cx="78405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 dirty="0">
                <a:solidFill>
                  <a:srgbClr val="6EFF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Where does it</a:t>
            </a:r>
            <a:r>
              <a:rPr lang="zh-TW" altLang="en-US" sz="4600" b="1" dirty="0">
                <a:solidFill>
                  <a:srgbClr val="6EFF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600" b="1" dirty="0">
                <a:solidFill>
                  <a:srgbClr val="6EFF7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come from?</a:t>
            </a:r>
            <a:endParaRPr lang="zh-TW" altLang="en-US" sz="4600" b="1" dirty="0">
              <a:solidFill>
                <a:srgbClr val="6EFF7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DFAF61A-6FF3-A7B9-6708-EA6E7AF1C93B}"/>
              </a:ext>
            </a:extLst>
          </p:cNvPr>
          <p:cNvSpPr txBox="1"/>
          <p:nvPr/>
        </p:nvSpPr>
        <p:spPr>
          <a:xfrm>
            <a:off x="422138" y="1013930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to Add Title</a:t>
            </a:r>
            <a:endParaRPr lang="zh-TW" altLang="en-US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A315569-C2B8-81BA-E9AA-C0CE4B18EC2A}"/>
              </a:ext>
            </a:extLst>
          </p:cNvPr>
          <p:cNvSpPr txBox="1"/>
          <p:nvPr/>
        </p:nvSpPr>
        <p:spPr>
          <a:xfrm>
            <a:off x="463274" y="1475595"/>
            <a:ext cx="11265451" cy="1293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zh-TW" altLang="en-US" sz="1600" spc="1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C5C8EC5F-F83F-355E-AB29-592ABCC2D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375887"/>
              </p:ext>
            </p:extLst>
          </p:nvPr>
        </p:nvGraphicFramePr>
        <p:xfrm>
          <a:off x="562498" y="3213688"/>
          <a:ext cx="8127999" cy="2646947"/>
        </p:xfrm>
        <a:graphic>
          <a:graphicData uri="http://schemas.openxmlformats.org/drawingml/2006/table">
            <a:tbl>
              <a:tblPr firstRow="1" bandRow="1">
                <a:effectLst>
                  <a:outerShdw blurRad="152400" dist="292100" dir="2700000" algn="tl" rotWithShape="0">
                    <a:prstClr val="black">
                      <a:alpha val="23000"/>
                    </a:prstClr>
                  </a:outerShdw>
                </a:effectLst>
                <a:tableStyleId>{5C22544A-7EE6-4342-B048-85BDC9FD1C3A}</a:tableStyleId>
              </a:tblPr>
              <a:tblGrid>
                <a:gridCol w="1985196">
                  <a:extLst>
                    <a:ext uri="{9D8B030D-6E8A-4147-A177-3AD203B41FA5}">
                      <a16:colId xmlns:a16="http://schemas.microsoft.com/office/drawing/2014/main" val="1611152212"/>
                    </a:ext>
                  </a:extLst>
                </a:gridCol>
                <a:gridCol w="3246633">
                  <a:extLst>
                    <a:ext uri="{9D8B030D-6E8A-4147-A177-3AD203B41FA5}">
                      <a16:colId xmlns:a16="http://schemas.microsoft.com/office/drawing/2014/main" val="3086726967"/>
                    </a:ext>
                  </a:extLst>
                </a:gridCol>
                <a:gridCol w="2896170">
                  <a:extLst>
                    <a:ext uri="{9D8B030D-6E8A-4147-A177-3AD203B41FA5}">
                      <a16:colId xmlns:a16="http://schemas.microsoft.com/office/drawing/2014/main" val="2909376281"/>
                    </a:ext>
                  </a:extLst>
                </a:gridCol>
              </a:tblGrid>
              <a:tr h="523507">
                <a:tc>
                  <a:txBody>
                    <a:bodyPr/>
                    <a:lstStyle/>
                    <a:p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6EFF7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dirty="0">
                        <a:solidFill>
                          <a:srgbClr val="6EFF7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753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spc="1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Lorem Ipsum is simply dummy text of the printing and typesetting industry.</a:t>
                      </a:r>
                      <a:endParaRPr lang="zh-TW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spc="1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Lorem Ipsum is simply dummy text of the printing and typesetting industry.</a:t>
                      </a:r>
                      <a:endParaRPr lang="zh-TW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11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26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lumOff val="5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26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437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589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08B019F-803F-6D83-5736-1523E3C05398}"/>
              </a:ext>
            </a:extLst>
          </p:cNvPr>
          <p:cNvSpPr/>
          <p:nvPr/>
        </p:nvSpPr>
        <p:spPr>
          <a:xfrm>
            <a:off x="4737651" y="0"/>
            <a:ext cx="7454349" cy="6857999"/>
          </a:xfrm>
          <a:prstGeom prst="rect">
            <a:avLst/>
          </a:prstGeom>
          <a:solidFill>
            <a:srgbClr val="6EF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4D4450AD-680A-4845-8089-AE7921CD5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428" y="360959"/>
            <a:ext cx="1858908" cy="334780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689E40EF-DDAE-3D96-1122-12805A204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8109"/>
            <a:ext cx="922950" cy="2215080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ADB1B25F-0FC9-2048-EC12-782396DA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816" y="4981335"/>
            <a:ext cx="898338" cy="1876665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150F067-A31F-2139-D1E9-D8C4FE1DA0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8"/>
          <a:stretch/>
        </p:blipFill>
        <p:spPr>
          <a:xfrm>
            <a:off x="-3816" y="0"/>
            <a:ext cx="622213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4A76819-6038-E565-F678-2809F4F442FE}"/>
              </a:ext>
            </a:extLst>
          </p:cNvPr>
          <p:cNvSpPr txBox="1"/>
          <p:nvPr/>
        </p:nvSpPr>
        <p:spPr>
          <a:xfrm>
            <a:off x="5015948" y="6076201"/>
            <a:ext cx="6884504" cy="557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Copyright© 2023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1D7EAA9-24C8-D6B7-72AA-1820F5F4B8AF}"/>
              </a:ext>
            </a:extLst>
          </p:cNvPr>
          <p:cNvSpPr txBox="1"/>
          <p:nvPr/>
        </p:nvSpPr>
        <p:spPr>
          <a:xfrm>
            <a:off x="6604634" y="3477122"/>
            <a:ext cx="4538670" cy="1293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Lorem Ipsum is simply dummy text of the printing and typesetting industry. Lorem Ipsum has been the industry's standard dummy text ever since the 1500s.</a:t>
            </a:r>
            <a:endParaRPr lang="zh-TW" altLang="en-US" sz="1600" spc="1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F5E1EBEE-EF68-43F1-C1AD-1A53E3AC0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64502" y="2001643"/>
            <a:ext cx="4478802" cy="13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41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11FFF5EB-5540-B88B-67DF-0BC90CB2C448}"/>
              </a:ext>
            </a:extLst>
          </p:cNvPr>
          <p:cNvSpPr txBox="1"/>
          <p:nvPr/>
        </p:nvSpPr>
        <p:spPr>
          <a:xfrm>
            <a:off x="11609944" y="622852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Cloud backup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F2C7881-D12F-C5ED-CA1B-D98AFABCB03C}"/>
              </a:ext>
            </a:extLst>
          </p:cNvPr>
          <p:cNvSpPr txBox="1"/>
          <p:nvPr/>
        </p:nvSpPr>
        <p:spPr>
          <a:xfrm>
            <a:off x="9757980" y="5996608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altLang="zh-TW" sz="1000" i="0" dirty="0">
                <a:solidFill>
                  <a:srgbClr val="D1D5D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rgbClr val="293FE3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</a:t>
            </a:r>
            <a:r>
              <a:rPr lang="en-US" altLang="zh-TW" sz="1600" b="1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600" b="1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A4A28BB-0AB7-2185-C2DC-BE8492434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0" y="2567310"/>
            <a:ext cx="5518150" cy="132556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4CE9D11-CE96-DDF6-61D8-DA3445CA0D5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992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13DFDE5C-5528-4FFD-AAF1-74DCC09FCE11}"/>
              </a:ext>
            </a:extLst>
          </p:cNvPr>
          <p:cNvSpPr txBox="1"/>
          <p:nvPr/>
        </p:nvSpPr>
        <p:spPr>
          <a:xfrm>
            <a:off x="11719302" y="622852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Video editing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F1A3428-2985-9A77-4750-FAE462EC1600}"/>
              </a:ext>
            </a:extLst>
          </p:cNvPr>
          <p:cNvSpPr txBox="1"/>
          <p:nvPr/>
        </p:nvSpPr>
        <p:spPr>
          <a:xfrm>
            <a:off x="9757980" y="5996608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altLang="zh-TW" sz="1000" i="0" dirty="0">
                <a:solidFill>
                  <a:srgbClr val="D1D5D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rgbClr val="293FE3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</a:t>
            </a:r>
            <a:r>
              <a:rPr lang="en-US" altLang="zh-TW" sz="1600" b="1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600" b="1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A2C9B46-BF5C-95CB-6604-DC4D5111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6F3998E-5839-2771-6D42-67E6674DEBC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4255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13DFDE5C-5528-4FFD-AAF1-74DCC09FCE11}"/>
              </a:ext>
            </a:extLst>
          </p:cNvPr>
          <p:cNvSpPr txBox="1"/>
          <p:nvPr/>
        </p:nvSpPr>
        <p:spPr>
          <a:xfrm>
            <a:off x="11719302" y="622852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Video editing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F1A3428-2985-9A77-4750-FAE462EC1600}"/>
              </a:ext>
            </a:extLst>
          </p:cNvPr>
          <p:cNvSpPr txBox="1"/>
          <p:nvPr/>
        </p:nvSpPr>
        <p:spPr>
          <a:xfrm>
            <a:off x="9757980" y="5996608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altLang="zh-TW" sz="1000" i="0" dirty="0">
                <a:solidFill>
                  <a:srgbClr val="D1D5D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rgbClr val="293FE3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</a:t>
            </a:r>
            <a:r>
              <a:rPr lang="en-US" altLang="zh-TW" sz="1600" b="1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600" b="1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62F1C51-3703-8151-23C4-79B3D851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DB196BD-0D27-B1E1-0292-DFF7DB7C3FF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3706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13DFDE5C-5528-4FFD-AAF1-74DCC09FCE11}"/>
              </a:ext>
            </a:extLst>
          </p:cNvPr>
          <p:cNvSpPr txBox="1"/>
          <p:nvPr/>
        </p:nvSpPr>
        <p:spPr>
          <a:xfrm>
            <a:off x="11753991" y="622852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PB Storage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3574362-F197-E9BB-AC5A-6A0B60851741}"/>
              </a:ext>
            </a:extLst>
          </p:cNvPr>
          <p:cNvSpPr txBox="1"/>
          <p:nvPr/>
        </p:nvSpPr>
        <p:spPr>
          <a:xfrm>
            <a:off x="9757980" y="5996608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altLang="zh-TW" sz="1000" i="0" dirty="0">
                <a:solidFill>
                  <a:srgbClr val="D1D5D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rgbClr val="293FE3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</a:t>
            </a:r>
            <a:r>
              <a:rPr lang="en-US" altLang="zh-TW" sz="1600" b="1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600" b="1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3B292E7F-8AC4-27B8-6D7A-00E3574E0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C215B8D9-D13E-3B96-F006-DC178623AF6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9489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13DFDE5C-5528-4FFD-AAF1-74DCC09FCE11}"/>
              </a:ext>
            </a:extLst>
          </p:cNvPr>
          <p:cNvSpPr txBox="1"/>
          <p:nvPr/>
        </p:nvSpPr>
        <p:spPr>
          <a:xfrm>
            <a:off x="11719302" y="622852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Video editing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F1A3428-2985-9A77-4750-FAE462EC1600}"/>
              </a:ext>
            </a:extLst>
          </p:cNvPr>
          <p:cNvSpPr txBox="1"/>
          <p:nvPr/>
        </p:nvSpPr>
        <p:spPr>
          <a:xfrm>
            <a:off x="9757980" y="5996608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altLang="zh-TW" sz="1000" i="0" dirty="0">
                <a:solidFill>
                  <a:srgbClr val="D1D5D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rgbClr val="293FE3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</a:t>
            </a:r>
            <a:r>
              <a:rPr lang="en-US" altLang="zh-TW" sz="1600" b="1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600" b="1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FAED4E1-AC85-F194-583A-99A97752C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E9FA40D-BAD0-3901-B3F9-20D595F64BF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1068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13DFDE5C-5528-4FFD-AAF1-74DCC09FCE11}"/>
              </a:ext>
            </a:extLst>
          </p:cNvPr>
          <p:cNvSpPr txBox="1"/>
          <p:nvPr/>
        </p:nvSpPr>
        <p:spPr>
          <a:xfrm>
            <a:off x="11719302" y="622852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Video editing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F1A3428-2985-9A77-4750-FAE462EC1600}"/>
              </a:ext>
            </a:extLst>
          </p:cNvPr>
          <p:cNvSpPr txBox="1"/>
          <p:nvPr/>
        </p:nvSpPr>
        <p:spPr>
          <a:xfrm>
            <a:off x="9757980" y="5996608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altLang="zh-TW" sz="1000" i="0" dirty="0">
                <a:solidFill>
                  <a:srgbClr val="D1D5D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rgbClr val="293FE3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</a:t>
            </a:r>
            <a:r>
              <a:rPr lang="en-US" altLang="zh-TW" sz="1600" b="1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600" b="1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7078AAF-EBDA-E10F-D480-46531AA3B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9177582-EE46-248C-08FA-7C0EFC66DAD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2700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13DFDE5C-5528-4FFD-AAF1-74DCC09FCE11}"/>
              </a:ext>
            </a:extLst>
          </p:cNvPr>
          <p:cNvSpPr txBox="1"/>
          <p:nvPr/>
        </p:nvSpPr>
        <p:spPr>
          <a:xfrm>
            <a:off x="11719302" y="622852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Video editing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F1A3428-2985-9A77-4750-FAE462EC1600}"/>
              </a:ext>
            </a:extLst>
          </p:cNvPr>
          <p:cNvSpPr txBox="1"/>
          <p:nvPr/>
        </p:nvSpPr>
        <p:spPr>
          <a:xfrm>
            <a:off x="9757980" y="5996608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680"/>
              </a:lnSpc>
            </a:pPr>
            <a:r>
              <a:rPr lang="en-US" altLang="zh-TW" sz="1000" i="0" dirty="0">
                <a:solidFill>
                  <a:srgbClr val="D1D5D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rgbClr val="293FE3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</a:t>
            </a:r>
            <a:r>
              <a:rPr lang="en-US" altLang="zh-TW" sz="1600" b="1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600" b="1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C5904D82-45D7-645B-EAF1-670505241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CE8E19F-A2F6-8C7F-3EE0-D1AFF22DD96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717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14903</TotalTime>
  <Words>603</Words>
  <Application>Microsoft Office PowerPoint</Application>
  <PresentationFormat>寬螢幕</PresentationFormat>
  <Paragraphs>66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Sabrina Wang 王儷蓉</cp:lastModifiedBy>
  <cp:revision>67</cp:revision>
  <dcterms:created xsi:type="dcterms:W3CDTF">2021-03-26T08:21:54Z</dcterms:created>
  <dcterms:modified xsi:type="dcterms:W3CDTF">2023-08-07T07:52:06Z</dcterms:modified>
</cp:coreProperties>
</file>